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8" r:id="rId3"/>
    <p:sldId id="257" r:id="rId4"/>
    <p:sldId id="286" r:id="rId5"/>
    <p:sldId id="261" r:id="rId6"/>
    <p:sldId id="269" r:id="rId7"/>
    <p:sldId id="264" r:id="rId8"/>
    <p:sldId id="270" r:id="rId9"/>
    <p:sldId id="271" r:id="rId10"/>
    <p:sldId id="259" r:id="rId11"/>
    <p:sldId id="272" r:id="rId12"/>
    <p:sldId id="274" r:id="rId13"/>
    <p:sldId id="281" r:id="rId14"/>
    <p:sldId id="282" r:id="rId15"/>
    <p:sldId id="278" r:id="rId16"/>
    <p:sldId id="283" r:id="rId17"/>
    <p:sldId id="284" r:id="rId18"/>
    <p:sldId id="285" r:id="rId19"/>
    <p:sldId id="266" r:id="rId20"/>
    <p:sldId id="28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9594"/>
    <a:srgbClr val="FF9900"/>
    <a:srgbClr val="45B240"/>
    <a:srgbClr val="09C71B"/>
    <a:srgbClr val="36F648"/>
    <a:srgbClr val="2DFF8C"/>
    <a:srgbClr val="EEFF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37" autoAdjust="0"/>
    <p:restoredTop sz="94660"/>
  </p:normalViewPr>
  <p:slideViewPr>
    <p:cSldViewPr snapToGrid="0">
      <p:cViewPr>
        <p:scale>
          <a:sx n="100" d="100"/>
          <a:sy n="100" d="100"/>
        </p:scale>
        <p:origin x="2730" y="16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A48A36-8F96-474D-9243-2AF8584E0599}" type="datetimeFigureOut">
              <a:rPr lang="hr-HR" smtClean="0"/>
              <a:t>18.3.2026.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2B87A-3981-4F13-ACAD-5B330872C49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7570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2B87A-3981-4F13-ACAD-5B330872C496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2116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D08DA-58B2-4C66-B6A2-F2347814F5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8B6768-DCFA-41B3-A6CB-FC7D5D144D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CEEBA-1EE0-435E-A73D-A734AE279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2D61-C7AC-4D80-BBD3-39AEFCE77BB7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A7878A-92EB-4965-942A-79473AF75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92EC4-48F7-48C6-ACC3-7037C4102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4F8A-FFC0-4373-A949-FBE72D409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938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13F56-B3F7-485D-BFB5-8A2E6A4D4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CD7C82-66CF-47A1-A7A2-C41014351C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3B68EF-C474-49F1-B356-B0A43A24D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2D61-C7AC-4D80-BBD3-39AEFCE77BB7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B5B41-7322-49F2-80E6-4DB3D48EE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2ACB8-BC63-4092-8AF0-6C72EFEE4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4F8A-FFC0-4373-A949-FBE72D409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53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A86AAE-8BA5-4293-B639-23C6F4FCEB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C1DB14-D46A-40A7-960E-27579B4F8D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07253A-50C4-4AC4-A7C4-A2E2C8D2A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2D61-C7AC-4D80-BBD3-39AEFCE77BB7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D63E9-6CAF-43D3-9DF5-EE168BBEB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CFA28-5FE6-4EE6-B273-8737DD332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4F8A-FFC0-4373-A949-FBE72D409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923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E5427-6FB1-405E-AD16-F1AEE4266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872C1-980C-4CFF-A43C-92BF69E58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16E99-0926-417D-AEF0-8E888E2F8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2D61-C7AC-4D80-BBD3-39AEFCE77BB7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E7789-A68A-44DD-925C-3C00B1440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AD5040-67E6-486D-A65C-FEF97E2A4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4F8A-FFC0-4373-A949-FBE72D409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54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E6117-9DD3-4BD9-8E54-FB1453EB7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903626-43C5-4C53-8356-98162E4FF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A397D-287B-4DA7-8571-DB161463A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2D61-C7AC-4D80-BBD3-39AEFCE77BB7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E72C07-7518-4FEA-AF77-E330277CF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3D0B8-8337-4ADD-B385-FA7B9D755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4F8A-FFC0-4373-A949-FBE72D409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019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FE876-CDA2-46F2-8835-DE0469C32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AA424-4C71-4B87-BCBB-0CA1159A0A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C8B93B-700C-4E98-A16A-EB99CED67D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2FB922-3332-46C5-8A18-D434A5044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2D61-C7AC-4D80-BBD3-39AEFCE77BB7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1205B5-6CE8-47DD-91CC-672AC865C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3BD543-307F-43D5-9710-E527BAA52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4F8A-FFC0-4373-A949-FBE72D409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89674-F587-4F7A-9A7D-FDD291622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1CADA4-E6A6-46C4-ABA1-94CF468FA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9D89A4-770E-4180-8F57-DD0B3E51E0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29384C-F238-4A24-811F-C952E01A2A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D0FCF1-67C1-41AA-A6D8-512AD662A7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71F0C9-9706-4EAA-AB6B-840B41A8E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2D61-C7AC-4D80-BBD3-39AEFCE77BB7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E9FB46-0556-4A39-91FB-4AD006A11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BDB83B-22DC-4047-B774-ED46400D7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4F8A-FFC0-4373-A949-FBE72D409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340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81114-E48A-4FF6-8064-6550573A7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393FC6-2F31-48A0-BE68-773A2F198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2D61-C7AC-4D80-BBD3-39AEFCE77BB7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B6BCA3-D7F9-4DE4-82A7-7BC81A8F7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2C53D2-5957-4C27-A2CA-8C71CEC38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4F8A-FFC0-4373-A949-FBE72D409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852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1531C0-7E2D-45AB-87E3-AB901BF26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2D61-C7AC-4D80-BBD3-39AEFCE77BB7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F2B9CF-AEE3-45DA-AD5C-D112445F7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EB1271-8EE6-4A76-AEF9-1ABCB84A1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4F8A-FFC0-4373-A949-FBE72D409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178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B1191-CA26-4540-AC2B-6A905D89E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B3882-2C47-46C2-A0C3-AACB66CBB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1F8628-00B3-42A7-8806-A9F643DE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CA8AEA-B52B-460B-BBB9-C0D8AFFE3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2D61-C7AC-4D80-BBD3-39AEFCE77BB7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349C4F-E510-45E7-AAE3-67CD4756D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9F0EF4-38BB-46C4-A015-295616B68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4F8A-FFC0-4373-A949-FBE72D409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704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420F9-BE09-452F-BB82-E6B6ED595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EFBDA5-C8D1-46F6-B2B2-0D72335862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8BF5A1-43D1-4AEA-A000-690AD1559C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B526A6-D9A8-45BA-93EE-AF9AB8FA2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2D61-C7AC-4D80-BBD3-39AEFCE77BB7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566B30-D03A-4E62-B520-FAA05460D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C13951-0C63-43D1-A485-F81BB7616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4F8A-FFC0-4373-A949-FBE72D409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70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ACFF93-41FA-4B1F-BEE0-85C49A777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8A89F0-079B-44F5-847E-20F579D2C6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EDDD7-BDAA-4212-B9D9-A9F9B96C34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92D61-C7AC-4D80-BBD3-39AEFCE77BB7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76054B-7CEE-4A6D-A8A4-9E92DF09AE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988ED-4F5A-431A-A1A3-9C3E68B55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94F8A-FFC0-4373-A949-FBE72D409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721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75000">
              <a:srgbClr val="9CB86E"/>
            </a:gs>
            <a:gs pos="35000">
              <a:srgbClr val="D1E1BC"/>
            </a:gs>
            <a:gs pos="48000">
              <a:srgbClr val="B9CE99"/>
            </a:gs>
            <a:gs pos="93000">
              <a:srgbClr val="599241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D9E5A-CDDA-4CFD-A64F-B86E09A217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9400" y="1093855"/>
            <a:ext cx="9144000" cy="2387600"/>
          </a:xfrm>
        </p:spPr>
        <p:txBody>
          <a:bodyPr>
            <a:noAutofit/>
          </a:bodyPr>
          <a:lstStyle/>
          <a:p>
            <a:r>
              <a:rPr lang="hr-HR" sz="4400" b="1" dirty="0">
                <a:latin typeface="Agency FB" pitchFamily="34" charset="0"/>
              </a:rPr>
              <a:t>Uporaba kemijskog goriva za disipativnu</a:t>
            </a:r>
            <a:br>
              <a:rPr lang="hr-HR" sz="4400" b="1" dirty="0">
                <a:latin typeface="Agency FB" pitchFamily="34" charset="0"/>
              </a:rPr>
            </a:br>
            <a:r>
              <a:rPr lang="hr-HR" sz="4400" b="1" dirty="0">
                <a:latin typeface="Agency FB" pitchFamily="34" charset="0"/>
              </a:rPr>
              <a:t>kontrolu fluorescencije kaliks[4]arena</a:t>
            </a:r>
            <a:endParaRPr lang="en-US" sz="4400" b="1" dirty="0">
              <a:latin typeface="Agency FB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C9E445-4A6D-45E2-8CBE-A4B0CAFA18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3075" y="3602038"/>
            <a:ext cx="9144000" cy="3255962"/>
          </a:xfrm>
          <a:noFill/>
        </p:spPr>
        <p:txBody>
          <a:bodyPr>
            <a:normAutofit fontScale="85000" lnSpcReduction="20000"/>
          </a:bodyPr>
          <a:lstStyle/>
          <a:p>
            <a:endParaRPr lang="hr-HR" dirty="0"/>
          </a:p>
          <a:p>
            <a:r>
              <a:rPr lang="hr-HR" dirty="0"/>
              <a:t>Franka Sunjka</a:t>
            </a:r>
          </a:p>
          <a:p>
            <a:endParaRPr lang="hr-HR" sz="2600" dirty="0"/>
          </a:p>
          <a:p>
            <a:r>
              <a:rPr lang="hr-HR" dirty="0"/>
              <a:t>mentor: prof. dr. sc. Vladislav Tomišić</a:t>
            </a:r>
          </a:p>
          <a:p>
            <a:endParaRPr lang="hr-HR" sz="1700" dirty="0"/>
          </a:p>
          <a:p>
            <a:r>
              <a:rPr lang="hr-HR" sz="1300" dirty="0"/>
              <a:t>Kemijski seminar 1</a:t>
            </a:r>
          </a:p>
          <a:p>
            <a:r>
              <a:rPr lang="hr-HR" sz="1300" dirty="0"/>
              <a:t>Doktorski studij Kemija</a:t>
            </a:r>
          </a:p>
          <a:p>
            <a:r>
              <a:rPr lang="hr-HR" sz="1300" dirty="0"/>
              <a:t>smjer: Fizikalna kemija</a:t>
            </a:r>
            <a:endParaRPr lang="hr-HR" sz="1400" dirty="0"/>
          </a:p>
          <a:p>
            <a:endParaRPr lang="hr-HR" sz="1700" dirty="0"/>
          </a:p>
          <a:p>
            <a:r>
              <a:rPr lang="it-IT" sz="1700" dirty="0"/>
              <a:t>prema radu: E. Spatola, F. Rispoli, D. Del Giudice, R. Cacciapaglia, </a:t>
            </a:r>
            <a:br>
              <a:rPr lang="hr-HR" sz="1700" dirty="0"/>
            </a:br>
            <a:r>
              <a:rPr lang="it-IT" sz="1700" dirty="0"/>
              <a:t>A. Casnati, L. Marchiò,</a:t>
            </a:r>
            <a:r>
              <a:rPr lang="hr-HR" sz="1700" dirty="0"/>
              <a:t> </a:t>
            </a:r>
            <a:r>
              <a:rPr lang="it-IT" sz="1700" dirty="0"/>
              <a:t>L. Baldini, S. Di Stefano, </a:t>
            </a:r>
            <a:br>
              <a:rPr lang="hr-HR" sz="1700" dirty="0"/>
            </a:br>
            <a:r>
              <a:rPr lang="it-IT" sz="1700" i="1" dirty="0"/>
              <a:t>Org. Biomol. Chem</a:t>
            </a:r>
            <a:r>
              <a:rPr lang="it-IT" sz="1700" dirty="0"/>
              <a:t>. </a:t>
            </a:r>
            <a:r>
              <a:rPr lang="it-IT" sz="1700" b="1" dirty="0"/>
              <a:t>20</a:t>
            </a:r>
            <a:r>
              <a:rPr lang="it-IT" sz="1700" dirty="0"/>
              <a:t> (2022) 132–</a:t>
            </a:r>
            <a:r>
              <a:rPr lang="hr-HR" sz="1700" dirty="0"/>
              <a:t>138.</a:t>
            </a:r>
          </a:p>
          <a:p>
            <a:endParaRPr lang="hr-HR" dirty="0"/>
          </a:p>
        </p:txBody>
      </p:sp>
      <p:grpSp>
        <p:nvGrpSpPr>
          <p:cNvPr id="9" name="Group 8"/>
          <p:cNvGrpSpPr/>
          <p:nvPr/>
        </p:nvGrpSpPr>
        <p:grpSpPr>
          <a:xfrm>
            <a:off x="-8465" y="-177801"/>
            <a:ext cx="4272734" cy="7179734"/>
            <a:chOff x="-8465" y="-177801"/>
            <a:chExt cx="3962405" cy="7179734"/>
          </a:xfrm>
        </p:grpSpPr>
        <p:sp>
          <p:nvSpPr>
            <p:cNvPr id="5" name="Freeform 4"/>
            <p:cNvSpPr/>
            <p:nvPr/>
          </p:nvSpPr>
          <p:spPr>
            <a:xfrm>
              <a:off x="-8465" y="-177801"/>
              <a:ext cx="3683000" cy="7001933"/>
            </a:xfrm>
            <a:custGeom>
              <a:avLst/>
              <a:gdLst>
                <a:gd name="connsiteX0" fmla="*/ 2074334 w 3683000"/>
                <a:gd name="connsiteY0" fmla="*/ 7001933 h 7001933"/>
                <a:gd name="connsiteX1" fmla="*/ 2065867 w 3683000"/>
                <a:gd name="connsiteY1" fmla="*/ 6815666 h 7001933"/>
                <a:gd name="connsiteX2" fmla="*/ 2048934 w 3683000"/>
                <a:gd name="connsiteY2" fmla="*/ 6790266 h 7001933"/>
                <a:gd name="connsiteX3" fmla="*/ 2032000 w 3683000"/>
                <a:gd name="connsiteY3" fmla="*/ 6739466 h 7001933"/>
                <a:gd name="connsiteX4" fmla="*/ 1972734 w 3683000"/>
                <a:gd name="connsiteY4" fmla="*/ 6637866 h 7001933"/>
                <a:gd name="connsiteX5" fmla="*/ 1947334 w 3683000"/>
                <a:gd name="connsiteY5" fmla="*/ 6544733 h 7001933"/>
                <a:gd name="connsiteX6" fmla="*/ 1913467 w 3683000"/>
                <a:gd name="connsiteY6" fmla="*/ 6493933 h 7001933"/>
                <a:gd name="connsiteX7" fmla="*/ 1896534 w 3683000"/>
                <a:gd name="connsiteY7" fmla="*/ 6434666 h 7001933"/>
                <a:gd name="connsiteX8" fmla="*/ 1871134 w 3683000"/>
                <a:gd name="connsiteY8" fmla="*/ 6375400 h 7001933"/>
                <a:gd name="connsiteX9" fmla="*/ 1845734 w 3683000"/>
                <a:gd name="connsiteY9" fmla="*/ 6307666 h 7001933"/>
                <a:gd name="connsiteX10" fmla="*/ 1794934 w 3683000"/>
                <a:gd name="connsiteY10" fmla="*/ 6197600 h 7001933"/>
                <a:gd name="connsiteX11" fmla="*/ 1769534 w 3683000"/>
                <a:gd name="connsiteY11" fmla="*/ 6172200 h 7001933"/>
                <a:gd name="connsiteX12" fmla="*/ 1744134 w 3683000"/>
                <a:gd name="connsiteY12" fmla="*/ 6129866 h 7001933"/>
                <a:gd name="connsiteX13" fmla="*/ 1651000 w 3683000"/>
                <a:gd name="connsiteY13" fmla="*/ 6019800 h 7001933"/>
                <a:gd name="connsiteX14" fmla="*/ 1600200 w 3683000"/>
                <a:gd name="connsiteY14" fmla="*/ 6002866 h 7001933"/>
                <a:gd name="connsiteX15" fmla="*/ 1549400 w 3683000"/>
                <a:gd name="connsiteY15" fmla="*/ 5977466 h 7001933"/>
                <a:gd name="connsiteX16" fmla="*/ 1447800 w 3683000"/>
                <a:gd name="connsiteY16" fmla="*/ 5960533 h 7001933"/>
                <a:gd name="connsiteX17" fmla="*/ 1405467 w 3683000"/>
                <a:gd name="connsiteY17" fmla="*/ 5943600 h 7001933"/>
                <a:gd name="connsiteX18" fmla="*/ 1270000 w 3683000"/>
                <a:gd name="connsiteY18" fmla="*/ 5926666 h 7001933"/>
                <a:gd name="connsiteX19" fmla="*/ 1143000 w 3683000"/>
                <a:gd name="connsiteY19" fmla="*/ 5935133 h 7001933"/>
                <a:gd name="connsiteX20" fmla="*/ 1092200 w 3683000"/>
                <a:gd name="connsiteY20" fmla="*/ 5952066 h 7001933"/>
                <a:gd name="connsiteX21" fmla="*/ 990600 w 3683000"/>
                <a:gd name="connsiteY21" fmla="*/ 5969000 h 7001933"/>
                <a:gd name="connsiteX22" fmla="*/ 956734 w 3683000"/>
                <a:gd name="connsiteY22" fmla="*/ 5985933 h 7001933"/>
                <a:gd name="connsiteX23" fmla="*/ 922867 w 3683000"/>
                <a:gd name="connsiteY23" fmla="*/ 5994400 h 7001933"/>
                <a:gd name="connsiteX24" fmla="*/ 897467 w 3683000"/>
                <a:gd name="connsiteY24" fmla="*/ 6002866 h 7001933"/>
                <a:gd name="connsiteX25" fmla="*/ 880534 w 3683000"/>
                <a:gd name="connsiteY25" fmla="*/ 6028266 h 7001933"/>
                <a:gd name="connsiteX26" fmla="*/ 897467 w 3683000"/>
                <a:gd name="connsiteY26" fmla="*/ 6138333 h 7001933"/>
                <a:gd name="connsiteX27" fmla="*/ 914400 w 3683000"/>
                <a:gd name="connsiteY27" fmla="*/ 6163733 h 7001933"/>
                <a:gd name="connsiteX28" fmla="*/ 948267 w 3683000"/>
                <a:gd name="connsiteY28" fmla="*/ 6206066 h 7001933"/>
                <a:gd name="connsiteX29" fmla="*/ 1007534 w 3683000"/>
                <a:gd name="connsiteY29" fmla="*/ 6290733 h 7001933"/>
                <a:gd name="connsiteX30" fmla="*/ 1032934 w 3683000"/>
                <a:gd name="connsiteY30" fmla="*/ 6307666 h 7001933"/>
                <a:gd name="connsiteX31" fmla="*/ 1049867 w 3683000"/>
                <a:gd name="connsiteY31" fmla="*/ 6324600 h 7001933"/>
                <a:gd name="connsiteX32" fmla="*/ 1083734 w 3683000"/>
                <a:gd name="connsiteY32" fmla="*/ 6341533 h 7001933"/>
                <a:gd name="connsiteX33" fmla="*/ 1109134 w 3683000"/>
                <a:gd name="connsiteY33" fmla="*/ 6358466 h 7001933"/>
                <a:gd name="connsiteX34" fmla="*/ 1193800 w 3683000"/>
                <a:gd name="connsiteY34" fmla="*/ 6375400 h 7001933"/>
                <a:gd name="connsiteX35" fmla="*/ 1303867 w 3683000"/>
                <a:gd name="connsiteY35" fmla="*/ 6366933 h 7001933"/>
                <a:gd name="connsiteX36" fmla="*/ 1354667 w 3683000"/>
                <a:gd name="connsiteY36" fmla="*/ 6341533 h 7001933"/>
                <a:gd name="connsiteX37" fmla="*/ 1439334 w 3683000"/>
                <a:gd name="connsiteY37" fmla="*/ 6299200 h 7001933"/>
                <a:gd name="connsiteX38" fmla="*/ 1456267 w 3683000"/>
                <a:gd name="connsiteY38" fmla="*/ 6282266 h 7001933"/>
                <a:gd name="connsiteX39" fmla="*/ 1481667 w 3683000"/>
                <a:gd name="connsiteY39" fmla="*/ 6265333 h 7001933"/>
                <a:gd name="connsiteX40" fmla="*/ 1540934 w 3683000"/>
                <a:gd name="connsiteY40" fmla="*/ 6214533 h 7001933"/>
                <a:gd name="connsiteX41" fmla="*/ 1591734 w 3683000"/>
                <a:gd name="connsiteY41" fmla="*/ 6163733 h 7001933"/>
                <a:gd name="connsiteX42" fmla="*/ 1625600 w 3683000"/>
                <a:gd name="connsiteY42" fmla="*/ 6112933 h 7001933"/>
                <a:gd name="connsiteX43" fmla="*/ 1659467 w 3683000"/>
                <a:gd name="connsiteY43" fmla="*/ 6070600 h 7001933"/>
                <a:gd name="connsiteX44" fmla="*/ 1667934 w 3683000"/>
                <a:gd name="connsiteY44" fmla="*/ 6045200 h 7001933"/>
                <a:gd name="connsiteX45" fmla="*/ 1684867 w 3683000"/>
                <a:gd name="connsiteY45" fmla="*/ 6011333 h 7001933"/>
                <a:gd name="connsiteX46" fmla="*/ 1684867 w 3683000"/>
                <a:gd name="connsiteY46" fmla="*/ 5782733 h 7001933"/>
                <a:gd name="connsiteX47" fmla="*/ 1676400 w 3683000"/>
                <a:gd name="connsiteY47" fmla="*/ 5748866 h 7001933"/>
                <a:gd name="connsiteX48" fmla="*/ 1642534 w 3683000"/>
                <a:gd name="connsiteY48" fmla="*/ 5715000 h 7001933"/>
                <a:gd name="connsiteX49" fmla="*/ 1617134 w 3683000"/>
                <a:gd name="connsiteY49" fmla="*/ 5681133 h 7001933"/>
                <a:gd name="connsiteX50" fmla="*/ 1600200 w 3683000"/>
                <a:gd name="connsiteY50" fmla="*/ 5655733 h 7001933"/>
                <a:gd name="connsiteX51" fmla="*/ 1566334 w 3683000"/>
                <a:gd name="connsiteY51" fmla="*/ 5638800 h 7001933"/>
                <a:gd name="connsiteX52" fmla="*/ 1532467 w 3683000"/>
                <a:gd name="connsiteY52" fmla="*/ 5604933 h 7001933"/>
                <a:gd name="connsiteX53" fmla="*/ 1456267 w 3683000"/>
                <a:gd name="connsiteY53" fmla="*/ 5562600 h 7001933"/>
                <a:gd name="connsiteX54" fmla="*/ 1397000 w 3683000"/>
                <a:gd name="connsiteY54" fmla="*/ 5528733 h 7001933"/>
                <a:gd name="connsiteX55" fmla="*/ 1261534 w 3683000"/>
                <a:gd name="connsiteY55" fmla="*/ 5494866 h 7001933"/>
                <a:gd name="connsiteX56" fmla="*/ 1185334 w 3683000"/>
                <a:gd name="connsiteY56" fmla="*/ 5469466 h 7001933"/>
                <a:gd name="connsiteX57" fmla="*/ 1151467 w 3683000"/>
                <a:gd name="connsiteY57" fmla="*/ 5461000 h 7001933"/>
                <a:gd name="connsiteX58" fmla="*/ 1109134 w 3683000"/>
                <a:gd name="connsiteY58" fmla="*/ 5444066 h 7001933"/>
                <a:gd name="connsiteX59" fmla="*/ 1049867 w 3683000"/>
                <a:gd name="connsiteY59" fmla="*/ 5435600 h 7001933"/>
                <a:gd name="connsiteX60" fmla="*/ 1007534 w 3683000"/>
                <a:gd name="connsiteY60" fmla="*/ 5427133 h 7001933"/>
                <a:gd name="connsiteX61" fmla="*/ 897467 w 3683000"/>
                <a:gd name="connsiteY61" fmla="*/ 5435600 h 7001933"/>
                <a:gd name="connsiteX62" fmla="*/ 745067 w 3683000"/>
                <a:gd name="connsiteY62" fmla="*/ 5452533 h 7001933"/>
                <a:gd name="connsiteX63" fmla="*/ 389467 w 3683000"/>
                <a:gd name="connsiteY63" fmla="*/ 5444066 h 7001933"/>
                <a:gd name="connsiteX64" fmla="*/ 279400 w 3683000"/>
                <a:gd name="connsiteY64" fmla="*/ 5427133 h 7001933"/>
                <a:gd name="connsiteX65" fmla="*/ 237067 w 3683000"/>
                <a:gd name="connsiteY65" fmla="*/ 5418666 h 7001933"/>
                <a:gd name="connsiteX66" fmla="*/ 194734 w 3683000"/>
                <a:gd name="connsiteY66" fmla="*/ 5401733 h 7001933"/>
                <a:gd name="connsiteX67" fmla="*/ 127000 w 3683000"/>
                <a:gd name="connsiteY67" fmla="*/ 5384800 h 7001933"/>
                <a:gd name="connsiteX68" fmla="*/ 93134 w 3683000"/>
                <a:gd name="connsiteY68" fmla="*/ 5367866 h 7001933"/>
                <a:gd name="connsiteX69" fmla="*/ 76200 w 3683000"/>
                <a:gd name="connsiteY69" fmla="*/ 5350933 h 7001933"/>
                <a:gd name="connsiteX70" fmla="*/ 50800 w 3683000"/>
                <a:gd name="connsiteY70" fmla="*/ 5334000 h 7001933"/>
                <a:gd name="connsiteX71" fmla="*/ 25400 w 3683000"/>
                <a:gd name="connsiteY71" fmla="*/ 5266266 h 7001933"/>
                <a:gd name="connsiteX72" fmla="*/ 0 w 3683000"/>
                <a:gd name="connsiteY72" fmla="*/ 5207000 h 7001933"/>
                <a:gd name="connsiteX73" fmla="*/ 16934 w 3683000"/>
                <a:gd name="connsiteY73" fmla="*/ 5020733 h 7001933"/>
                <a:gd name="connsiteX74" fmla="*/ 25400 w 3683000"/>
                <a:gd name="connsiteY74" fmla="*/ 4978400 h 7001933"/>
                <a:gd name="connsiteX75" fmla="*/ 42334 w 3683000"/>
                <a:gd name="connsiteY75" fmla="*/ 4944533 h 7001933"/>
                <a:gd name="connsiteX76" fmla="*/ 59267 w 3683000"/>
                <a:gd name="connsiteY76" fmla="*/ 4893733 h 7001933"/>
                <a:gd name="connsiteX77" fmla="*/ 67734 w 3683000"/>
                <a:gd name="connsiteY77" fmla="*/ 4851400 h 7001933"/>
                <a:gd name="connsiteX78" fmla="*/ 118534 w 3683000"/>
                <a:gd name="connsiteY78" fmla="*/ 4741333 h 7001933"/>
                <a:gd name="connsiteX79" fmla="*/ 135467 w 3683000"/>
                <a:gd name="connsiteY79" fmla="*/ 4715933 h 7001933"/>
                <a:gd name="connsiteX80" fmla="*/ 169334 w 3683000"/>
                <a:gd name="connsiteY80" fmla="*/ 4690533 h 7001933"/>
                <a:gd name="connsiteX81" fmla="*/ 186267 w 3683000"/>
                <a:gd name="connsiteY81" fmla="*/ 4639733 h 7001933"/>
                <a:gd name="connsiteX82" fmla="*/ 228600 w 3683000"/>
                <a:gd name="connsiteY82" fmla="*/ 4572000 h 7001933"/>
                <a:gd name="connsiteX83" fmla="*/ 237067 w 3683000"/>
                <a:gd name="connsiteY83" fmla="*/ 4546600 h 7001933"/>
                <a:gd name="connsiteX84" fmla="*/ 287867 w 3683000"/>
                <a:gd name="connsiteY84" fmla="*/ 4478866 h 7001933"/>
                <a:gd name="connsiteX85" fmla="*/ 313267 w 3683000"/>
                <a:gd name="connsiteY85" fmla="*/ 4461933 h 7001933"/>
                <a:gd name="connsiteX86" fmla="*/ 355600 w 3683000"/>
                <a:gd name="connsiteY86" fmla="*/ 4402666 h 7001933"/>
                <a:gd name="connsiteX87" fmla="*/ 414867 w 3683000"/>
                <a:gd name="connsiteY87" fmla="*/ 4334933 h 7001933"/>
                <a:gd name="connsiteX88" fmla="*/ 524934 w 3683000"/>
                <a:gd name="connsiteY88" fmla="*/ 4258733 h 7001933"/>
                <a:gd name="connsiteX89" fmla="*/ 550334 w 3683000"/>
                <a:gd name="connsiteY89" fmla="*/ 4241800 h 7001933"/>
                <a:gd name="connsiteX90" fmla="*/ 575734 w 3683000"/>
                <a:gd name="connsiteY90" fmla="*/ 4233333 h 7001933"/>
                <a:gd name="connsiteX91" fmla="*/ 609600 w 3683000"/>
                <a:gd name="connsiteY91" fmla="*/ 4216400 h 7001933"/>
                <a:gd name="connsiteX92" fmla="*/ 651934 w 3683000"/>
                <a:gd name="connsiteY92" fmla="*/ 4207933 h 7001933"/>
                <a:gd name="connsiteX93" fmla="*/ 702734 w 3683000"/>
                <a:gd name="connsiteY93" fmla="*/ 4191000 h 7001933"/>
                <a:gd name="connsiteX94" fmla="*/ 728134 w 3683000"/>
                <a:gd name="connsiteY94" fmla="*/ 4182533 h 7001933"/>
                <a:gd name="connsiteX95" fmla="*/ 762000 w 3683000"/>
                <a:gd name="connsiteY95" fmla="*/ 4174066 h 7001933"/>
                <a:gd name="connsiteX96" fmla="*/ 846667 w 3683000"/>
                <a:gd name="connsiteY96" fmla="*/ 4191000 h 7001933"/>
                <a:gd name="connsiteX97" fmla="*/ 897467 w 3683000"/>
                <a:gd name="connsiteY97" fmla="*/ 4224866 h 7001933"/>
                <a:gd name="connsiteX98" fmla="*/ 914400 w 3683000"/>
                <a:gd name="connsiteY98" fmla="*/ 4250266 h 7001933"/>
                <a:gd name="connsiteX99" fmla="*/ 939800 w 3683000"/>
                <a:gd name="connsiteY99" fmla="*/ 4284133 h 7001933"/>
                <a:gd name="connsiteX100" fmla="*/ 956734 w 3683000"/>
                <a:gd name="connsiteY100" fmla="*/ 4318000 h 7001933"/>
                <a:gd name="connsiteX101" fmla="*/ 965200 w 3683000"/>
                <a:gd name="connsiteY101" fmla="*/ 4343400 h 7001933"/>
                <a:gd name="connsiteX102" fmla="*/ 973667 w 3683000"/>
                <a:gd name="connsiteY102" fmla="*/ 4377266 h 7001933"/>
                <a:gd name="connsiteX103" fmla="*/ 999067 w 3683000"/>
                <a:gd name="connsiteY103" fmla="*/ 4411133 h 7001933"/>
                <a:gd name="connsiteX104" fmla="*/ 1007534 w 3683000"/>
                <a:gd name="connsiteY104" fmla="*/ 4436533 h 7001933"/>
                <a:gd name="connsiteX105" fmla="*/ 1024467 w 3683000"/>
                <a:gd name="connsiteY105" fmla="*/ 4512733 h 7001933"/>
                <a:gd name="connsiteX106" fmla="*/ 1016000 w 3683000"/>
                <a:gd name="connsiteY106" fmla="*/ 4597400 h 7001933"/>
                <a:gd name="connsiteX107" fmla="*/ 999067 w 3683000"/>
                <a:gd name="connsiteY107" fmla="*/ 4622800 h 7001933"/>
                <a:gd name="connsiteX108" fmla="*/ 948267 w 3683000"/>
                <a:gd name="connsiteY108" fmla="*/ 4673600 h 7001933"/>
                <a:gd name="connsiteX109" fmla="*/ 846667 w 3683000"/>
                <a:gd name="connsiteY109" fmla="*/ 4741333 h 7001933"/>
                <a:gd name="connsiteX110" fmla="*/ 736600 w 3683000"/>
                <a:gd name="connsiteY110" fmla="*/ 4732866 h 7001933"/>
                <a:gd name="connsiteX111" fmla="*/ 668867 w 3683000"/>
                <a:gd name="connsiteY111" fmla="*/ 4699000 h 7001933"/>
                <a:gd name="connsiteX112" fmla="*/ 651934 w 3683000"/>
                <a:gd name="connsiteY112" fmla="*/ 4673600 h 7001933"/>
                <a:gd name="connsiteX113" fmla="*/ 601134 w 3683000"/>
                <a:gd name="connsiteY113" fmla="*/ 4605866 h 7001933"/>
                <a:gd name="connsiteX114" fmla="*/ 575734 w 3683000"/>
                <a:gd name="connsiteY114" fmla="*/ 4521200 h 7001933"/>
                <a:gd name="connsiteX115" fmla="*/ 567267 w 3683000"/>
                <a:gd name="connsiteY115" fmla="*/ 4394200 h 7001933"/>
                <a:gd name="connsiteX116" fmla="*/ 575734 w 3683000"/>
                <a:gd name="connsiteY116" fmla="*/ 4309533 h 7001933"/>
                <a:gd name="connsiteX117" fmla="*/ 592667 w 3683000"/>
                <a:gd name="connsiteY117" fmla="*/ 4191000 h 7001933"/>
                <a:gd name="connsiteX118" fmla="*/ 601134 w 3683000"/>
                <a:gd name="connsiteY118" fmla="*/ 4157133 h 7001933"/>
                <a:gd name="connsiteX119" fmla="*/ 635000 w 3683000"/>
                <a:gd name="connsiteY119" fmla="*/ 4089400 h 7001933"/>
                <a:gd name="connsiteX120" fmla="*/ 643467 w 3683000"/>
                <a:gd name="connsiteY120" fmla="*/ 4064000 h 7001933"/>
                <a:gd name="connsiteX121" fmla="*/ 651934 w 3683000"/>
                <a:gd name="connsiteY121" fmla="*/ 4030133 h 7001933"/>
                <a:gd name="connsiteX122" fmla="*/ 702734 w 3683000"/>
                <a:gd name="connsiteY122" fmla="*/ 3953933 h 7001933"/>
                <a:gd name="connsiteX123" fmla="*/ 728134 w 3683000"/>
                <a:gd name="connsiteY123" fmla="*/ 3937000 h 7001933"/>
                <a:gd name="connsiteX124" fmla="*/ 745067 w 3683000"/>
                <a:gd name="connsiteY124" fmla="*/ 3920066 h 7001933"/>
                <a:gd name="connsiteX125" fmla="*/ 778934 w 3683000"/>
                <a:gd name="connsiteY125" fmla="*/ 3911600 h 7001933"/>
                <a:gd name="connsiteX126" fmla="*/ 829734 w 3683000"/>
                <a:gd name="connsiteY126" fmla="*/ 3877733 h 7001933"/>
                <a:gd name="connsiteX127" fmla="*/ 855134 w 3683000"/>
                <a:gd name="connsiteY127" fmla="*/ 3852333 h 7001933"/>
                <a:gd name="connsiteX128" fmla="*/ 905934 w 3683000"/>
                <a:gd name="connsiteY128" fmla="*/ 3835400 h 7001933"/>
                <a:gd name="connsiteX129" fmla="*/ 931334 w 3683000"/>
                <a:gd name="connsiteY129" fmla="*/ 3818466 h 7001933"/>
                <a:gd name="connsiteX130" fmla="*/ 956734 w 3683000"/>
                <a:gd name="connsiteY130" fmla="*/ 3810000 h 7001933"/>
                <a:gd name="connsiteX131" fmla="*/ 973667 w 3683000"/>
                <a:gd name="connsiteY131" fmla="*/ 3793066 h 7001933"/>
                <a:gd name="connsiteX132" fmla="*/ 999067 w 3683000"/>
                <a:gd name="connsiteY132" fmla="*/ 3776133 h 7001933"/>
                <a:gd name="connsiteX133" fmla="*/ 1058334 w 3683000"/>
                <a:gd name="connsiteY133" fmla="*/ 3750733 h 7001933"/>
                <a:gd name="connsiteX134" fmla="*/ 1083734 w 3683000"/>
                <a:gd name="connsiteY134" fmla="*/ 3733800 h 7001933"/>
                <a:gd name="connsiteX135" fmla="*/ 1100667 w 3683000"/>
                <a:gd name="connsiteY135" fmla="*/ 3716866 h 7001933"/>
                <a:gd name="connsiteX136" fmla="*/ 1151467 w 3683000"/>
                <a:gd name="connsiteY136" fmla="*/ 3699933 h 7001933"/>
                <a:gd name="connsiteX137" fmla="*/ 1244600 w 3683000"/>
                <a:gd name="connsiteY137" fmla="*/ 3649133 h 7001933"/>
                <a:gd name="connsiteX138" fmla="*/ 1312334 w 3683000"/>
                <a:gd name="connsiteY138" fmla="*/ 3589866 h 7001933"/>
                <a:gd name="connsiteX139" fmla="*/ 1354667 w 3683000"/>
                <a:gd name="connsiteY139" fmla="*/ 3556000 h 7001933"/>
                <a:gd name="connsiteX140" fmla="*/ 1380067 w 3683000"/>
                <a:gd name="connsiteY140" fmla="*/ 3522133 h 7001933"/>
                <a:gd name="connsiteX141" fmla="*/ 1405467 w 3683000"/>
                <a:gd name="connsiteY141" fmla="*/ 3496733 h 7001933"/>
                <a:gd name="connsiteX142" fmla="*/ 1422400 w 3683000"/>
                <a:gd name="connsiteY142" fmla="*/ 3471333 h 7001933"/>
                <a:gd name="connsiteX143" fmla="*/ 1447800 w 3683000"/>
                <a:gd name="connsiteY143" fmla="*/ 3454400 h 7001933"/>
                <a:gd name="connsiteX144" fmla="*/ 1464734 w 3683000"/>
                <a:gd name="connsiteY144" fmla="*/ 3412066 h 7001933"/>
                <a:gd name="connsiteX145" fmla="*/ 1490134 w 3683000"/>
                <a:gd name="connsiteY145" fmla="*/ 3403600 h 7001933"/>
                <a:gd name="connsiteX146" fmla="*/ 1532467 w 3683000"/>
                <a:gd name="connsiteY146" fmla="*/ 3302000 h 7001933"/>
                <a:gd name="connsiteX147" fmla="*/ 1557867 w 3683000"/>
                <a:gd name="connsiteY147" fmla="*/ 3276600 h 7001933"/>
                <a:gd name="connsiteX148" fmla="*/ 1591734 w 3683000"/>
                <a:gd name="connsiteY148" fmla="*/ 3217333 h 7001933"/>
                <a:gd name="connsiteX149" fmla="*/ 1600200 w 3683000"/>
                <a:gd name="connsiteY149" fmla="*/ 3175000 h 7001933"/>
                <a:gd name="connsiteX150" fmla="*/ 1583267 w 3683000"/>
                <a:gd name="connsiteY150" fmla="*/ 2971800 h 7001933"/>
                <a:gd name="connsiteX151" fmla="*/ 1566334 w 3683000"/>
                <a:gd name="connsiteY151" fmla="*/ 2937933 h 7001933"/>
                <a:gd name="connsiteX152" fmla="*/ 1490134 w 3683000"/>
                <a:gd name="connsiteY152" fmla="*/ 2887133 h 7001933"/>
                <a:gd name="connsiteX153" fmla="*/ 1430867 w 3683000"/>
                <a:gd name="connsiteY153" fmla="*/ 2861733 h 7001933"/>
                <a:gd name="connsiteX154" fmla="*/ 1405467 w 3683000"/>
                <a:gd name="connsiteY154" fmla="*/ 2844800 h 7001933"/>
                <a:gd name="connsiteX155" fmla="*/ 1270000 w 3683000"/>
                <a:gd name="connsiteY155" fmla="*/ 2810933 h 7001933"/>
                <a:gd name="connsiteX156" fmla="*/ 1219200 w 3683000"/>
                <a:gd name="connsiteY156" fmla="*/ 2802466 h 7001933"/>
                <a:gd name="connsiteX157" fmla="*/ 1193800 w 3683000"/>
                <a:gd name="connsiteY157" fmla="*/ 2794000 h 7001933"/>
                <a:gd name="connsiteX158" fmla="*/ 1134534 w 3683000"/>
                <a:gd name="connsiteY158" fmla="*/ 2785533 h 7001933"/>
                <a:gd name="connsiteX159" fmla="*/ 965200 w 3683000"/>
                <a:gd name="connsiteY159" fmla="*/ 2794000 h 7001933"/>
                <a:gd name="connsiteX160" fmla="*/ 905934 w 3683000"/>
                <a:gd name="connsiteY160" fmla="*/ 2802466 h 7001933"/>
                <a:gd name="connsiteX161" fmla="*/ 872067 w 3683000"/>
                <a:gd name="connsiteY161" fmla="*/ 2810933 h 7001933"/>
                <a:gd name="connsiteX162" fmla="*/ 736600 w 3683000"/>
                <a:gd name="connsiteY162" fmla="*/ 2819400 h 7001933"/>
                <a:gd name="connsiteX163" fmla="*/ 592667 w 3683000"/>
                <a:gd name="connsiteY163" fmla="*/ 2802466 h 7001933"/>
                <a:gd name="connsiteX164" fmla="*/ 558800 w 3683000"/>
                <a:gd name="connsiteY164" fmla="*/ 2785533 h 7001933"/>
                <a:gd name="connsiteX165" fmla="*/ 533400 w 3683000"/>
                <a:gd name="connsiteY165" fmla="*/ 2777066 h 7001933"/>
                <a:gd name="connsiteX166" fmla="*/ 448734 w 3683000"/>
                <a:gd name="connsiteY166" fmla="*/ 2743200 h 7001933"/>
                <a:gd name="connsiteX167" fmla="*/ 431800 w 3683000"/>
                <a:gd name="connsiteY167" fmla="*/ 2726266 h 7001933"/>
                <a:gd name="connsiteX168" fmla="*/ 381000 w 3683000"/>
                <a:gd name="connsiteY168" fmla="*/ 2692400 h 7001933"/>
                <a:gd name="connsiteX169" fmla="*/ 321734 w 3683000"/>
                <a:gd name="connsiteY169" fmla="*/ 2599266 h 7001933"/>
                <a:gd name="connsiteX170" fmla="*/ 279400 w 3683000"/>
                <a:gd name="connsiteY170" fmla="*/ 2514600 h 7001933"/>
                <a:gd name="connsiteX171" fmla="*/ 220134 w 3683000"/>
                <a:gd name="connsiteY171" fmla="*/ 2396066 h 7001933"/>
                <a:gd name="connsiteX172" fmla="*/ 169334 w 3683000"/>
                <a:gd name="connsiteY172" fmla="*/ 2218266 h 7001933"/>
                <a:gd name="connsiteX173" fmla="*/ 160867 w 3683000"/>
                <a:gd name="connsiteY173" fmla="*/ 2159000 h 7001933"/>
                <a:gd name="connsiteX174" fmla="*/ 143934 w 3683000"/>
                <a:gd name="connsiteY174" fmla="*/ 1981200 h 7001933"/>
                <a:gd name="connsiteX175" fmla="*/ 160867 w 3683000"/>
                <a:gd name="connsiteY175" fmla="*/ 1794933 h 7001933"/>
                <a:gd name="connsiteX176" fmla="*/ 220134 w 3683000"/>
                <a:gd name="connsiteY176" fmla="*/ 1625600 h 7001933"/>
                <a:gd name="connsiteX177" fmla="*/ 237067 w 3683000"/>
                <a:gd name="connsiteY177" fmla="*/ 1574800 h 7001933"/>
                <a:gd name="connsiteX178" fmla="*/ 245534 w 3683000"/>
                <a:gd name="connsiteY178" fmla="*/ 1532466 h 7001933"/>
                <a:gd name="connsiteX179" fmla="*/ 279400 w 3683000"/>
                <a:gd name="connsiteY179" fmla="*/ 1481666 h 7001933"/>
                <a:gd name="connsiteX180" fmla="*/ 330200 w 3683000"/>
                <a:gd name="connsiteY180" fmla="*/ 1405466 h 7001933"/>
                <a:gd name="connsiteX181" fmla="*/ 347134 w 3683000"/>
                <a:gd name="connsiteY181" fmla="*/ 1380066 h 7001933"/>
                <a:gd name="connsiteX182" fmla="*/ 381000 w 3683000"/>
                <a:gd name="connsiteY182" fmla="*/ 1371600 h 7001933"/>
                <a:gd name="connsiteX183" fmla="*/ 397934 w 3683000"/>
                <a:gd name="connsiteY183" fmla="*/ 1354666 h 7001933"/>
                <a:gd name="connsiteX184" fmla="*/ 457200 w 3683000"/>
                <a:gd name="connsiteY184" fmla="*/ 1320800 h 7001933"/>
                <a:gd name="connsiteX185" fmla="*/ 508000 w 3683000"/>
                <a:gd name="connsiteY185" fmla="*/ 1303866 h 7001933"/>
                <a:gd name="connsiteX186" fmla="*/ 601134 w 3683000"/>
                <a:gd name="connsiteY186" fmla="*/ 1261533 h 7001933"/>
                <a:gd name="connsiteX187" fmla="*/ 651934 w 3683000"/>
                <a:gd name="connsiteY187" fmla="*/ 1253066 h 7001933"/>
                <a:gd name="connsiteX188" fmla="*/ 711200 w 3683000"/>
                <a:gd name="connsiteY188" fmla="*/ 1236133 h 7001933"/>
                <a:gd name="connsiteX189" fmla="*/ 753534 w 3683000"/>
                <a:gd name="connsiteY189" fmla="*/ 1227666 h 7001933"/>
                <a:gd name="connsiteX190" fmla="*/ 787400 w 3683000"/>
                <a:gd name="connsiteY190" fmla="*/ 1219200 h 7001933"/>
                <a:gd name="connsiteX191" fmla="*/ 880534 w 3683000"/>
                <a:gd name="connsiteY191" fmla="*/ 1193800 h 7001933"/>
                <a:gd name="connsiteX192" fmla="*/ 914400 w 3683000"/>
                <a:gd name="connsiteY192" fmla="*/ 1176866 h 7001933"/>
                <a:gd name="connsiteX193" fmla="*/ 973667 w 3683000"/>
                <a:gd name="connsiteY193" fmla="*/ 1168400 h 7001933"/>
                <a:gd name="connsiteX194" fmla="*/ 1024467 w 3683000"/>
                <a:gd name="connsiteY194" fmla="*/ 1159933 h 7001933"/>
                <a:gd name="connsiteX195" fmla="*/ 1176867 w 3683000"/>
                <a:gd name="connsiteY195" fmla="*/ 1168400 h 7001933"/>
                <a:gd name="connsiteX196" fmla="*/ 1236134 w 3683000"/>
                <a:gd name="connsiteY196" fmla="*/ 1185333 h 7001933"/>
                <a:gd name="connsiteX197" fmla="*/ 1278467 w 3683000"/>
                <a:gd name="connsiteY197" fmla="*/ 1193800 h 7001933"/>
                <a:gd name="connsiteX198" fmla="*/ 1303867 w 3683000"/>
                <a:gd name="connsiteY198" fmla="*/ 1210733 h 7001933"/>
                <a:gd name="connsiteX199" fmla="*/ 1354667 w 3683000"/>
                <a:gd name="connsiteY199" fmla="*/ 1236133 h 7001933"/>
                <a:gd name="connsiteX200" fmla="*/ 1405467 w 3683000"/>
                <a:gd name="connsiteY200" fmla="*/ 1312333 h 7001933"/>
                <a:gd name="connsiteX201" fmla="*/ 1439334 w 3683000"/>
                <a:gd name="connsiteY201" fmla="*/ 1363133 h 7001933"/>
                <a:gd name="connsiteX202" fmla="*/ 1481667 w 3683000"/>
                <a:gd name="connsiteY202" fmla="*/ 1430866 h 7001933"/>
                <a:gd name="connsiteX203" fmla="*/ 1498600 w 3683000"/>
                <a:gd name="connsiteY203" fmla="*/ 1490133 h 7001933"/>
                <a:gd name="connsiteX204" fmla="*/ 1507067 w 3683000"/>
                <a:gd name="connsiteY204" fmla="*/ 1515533 h 7001933"/>
                <a:gd name="connsiteX205" fmla="*/ 1515534 w 3683000"/>
                <a:gd name="connsiteY205" fmla="*/ 1591733 h 7001933"/>
                <a:gd name="connsiteX206" fmla="*/ 1532467 w 3683000"/>
                <a:gd name="connsiteY206" fmla="*/ 1651000 h 7001933"/>
                <a:gd name="connsiteX207" fmla="*/ 1507067 w 3683000"/>
                <a:gd name="connsiteY207" fmla="*/ 1820333 h 7001933"/>
                <a:gd name="connsiteX208" fmla="*/ 1481667 w 3683000"/>
                <a:gd name="connsiteY208" fmla="*/ 1854200 h 7001933"/>
                <a:gd name="connsiteX209" fmla="*/ 1447800 w 3683000"/>
                <a:gd name="connsiteY209" fmla="*/ 1871133 h 7001933"/>
                <a:gd name="connsiteX210" fmla="*/ 1405467 w 3683000"/>
                <a:gd name="connsiteY210" fmla="*/ 1905000 h 7001933"/>
                <a:gd name="connsiteX211" fmla="*/ 1380067 w 3683000"/>
                <a:gd name="connsiteY211" fmla="*/ 1930400 h 7001933"/>
                <a:gd name="connsiteX212" fmla="*/ 1303867 w 3683000"/>
                <a:gd name="connsiteY212" fmla="*/ 1938866 h 7001933"/>
                <a:gd name="connsiteX213" fmla="*/ 1159934 w 3683000"/>
                <a:gd name="connsiteY213" fmla="*/ 1930400 h 7001933"/>
                <a:gd name="connsiteX214" fmla="*/ 1143000 w 3683000"/>
                <a:gd name="connsiteY214" fmla="*/ 1905000 h 7001933"/>
                <a:gd name="connsiteX215" fmla="*/ 1117600 w 3683000"/>
                <a:gd name="connsiteY215" fmla="*/ 1888066 h 7001933"/>
                <a:gd name="connsiteX216" fmla="*/ 1100667 w 3683000"/>
                <a:gd name="connsiteY216" fmla="*/ 1854200 h 7001933"/>
                <a:gd name="connsiteX217" fmla="*/ 1083734 w 3683000"/>
                <a:gd name="connsiteY217" fmla="*/ 1837266 h 7001933"/>
                <a:gd name="connsiteX218" fmla="*/ 1066800 w 3683000"/>
                <a:gd name="connsiteY218" fmla="*/ 1811866 h 7001933"/>
                <a:gd name="connsiteX219" fmla="*/ 1049867 w 3683000"/>
                <a:gd name="connsiteY219" fmla="*/ 1710266 h 7001933"/>
                <a:gd name="connsiteX220" fmla="*/ 1066800 w 3683000"/>
                <a:gd name="connsiteY220" fmla="*/ 1591733 h 7001933"/>
                <a:gd name="connsiteX221" fmla="*/ 1075267 w 3683000"/>
                <a:gd name="connsiteY221" fmla="*/ 1566333 h 7001933"/>
                <a:gd name="connsiteX222" fmla="*/ 1092200 w 3683000"/>
                <a:gd name="connsiteY222" fmla="*/ 1540933 h 7001933"/>
                <a:gd name="connsiteX223" fmla="*/ 1126067 w 3683000"/>
                <a:gd name="connsiteY223" fmla="*/ 1481666 h 7001933"/>
                <a:gd name="connsiteX224" fmla="*/ 1134534 w 3683000"/>
                <a:gd name="connsiteY224" fmla="*/ 1456266 h 7001933"/>
                <a:gd name="connsiteX225" fmla="*/ 1176867 w 3683000"/>
                <a:gd name="connsiteY225" fmla="*/ 1405466 h 7001933"/>
                <a:gd name="connsiteX226" fmla="*/ 1210734 w 3683000"/>
                <a:gd name="connsiteY226" fmla="*/ 1380066 h 7001933"/>
                <a:gd name="connsiteX227" fmla="*/ 1405467 w 3683000"/>
                <a:gd name="connsiteY227" fmla="*/ 1388533 h 7001933"/>
                <a:gd name="connsiteX228" fmla="*/ 1481667 w 3683000"/>
                <a:gd name="connsiteY228" fmla="*/ 1405466 h 7001933"/>
                <a:gd name="connsiteX229" fmla="*/ 1549400 w 3683000"/>
                <a:gd name="connsiteY229" fmla="*/ 1447800 h 7001933"/>
                <a:gd name="connsiteX230" fmla="*/ 1566334 w 3683000"/>
                <a:gd name="connsiteY230" fmla="*/ 1464733 h 7001933"/>
                <a:gd name="connsiteX231" fmla="*/ 1600200 w 3683000"/>
                <a:gd name="connsiteY231" fmla="*/ 1490133 h 7001933"/>
                <a:gd name="connsiteX232" fmla="*/ 1651000 w 3683000"/>
                <a:gd name="connsiteY232" fmla="*/ 1557866 h 7001933"/>
                <a:gd name="connsiteX233" fmla="*/ 1701800 w 3683000"/>
                <a:gd name="connsiteY233" fmla="*/ 1583266 h 7001933"/>
                <a:gd name="connsiteX234" fmla="*/ 1718734 w 3683000"/>
                <a:gd name="connsiteY234" fmla="*/ 1600200 h 7001933"/>
                <a:gd name="connsiteX235" fmla="*/ 1794934 w 3683000"/>
                <a:gd name="connsiteY235" fmla="*/ 1625600 h 7001933"/>
                <a:gd name="connsiteX236" fmla="*/ 1888067 w 3683000"/>
                <a:gd name="connsiteY236" fmla="*/ 1651000 h 7001933"/>
                <a:gd name="connsiteX237" fmla="*/ 1947334 w 3683000"/>
                <a:gd name="connsiteY237" fmla="*/ 1667933 h 7001933"/>
                <a:gd name="connsiteX238" fmla="*/ 2108200 w 3683000"/>
                <a:gd name="connsiteY238" fmla="*/ 1684866 h 7001933"/>
                <a:gd name="connsiteX239" fmla="*/ 2650067 w 3683000"/>
                <a:gd name="connsiteY239" fmla="*/ 1667933 h 7001933"/>
                <a:gd name="connsiteX240" fmla="*/ 2887134 w 3683000"/>
                <a:gd name="connsiteY240" fmla="*/ 1651000 h 7001933"/>
                <a:gd name="connsiteX241" fmla="*/ 2937934 w 3683000"/>
                <a:gd name="connsiteY241" fmla="*/ 1642533 h 7001933"/>
                <a:gd name="connsiteX242" fmla="*/ 3005667 w 3683000"/>
                <a:gd name="connsiteY242" fmla="*/ 1625600 h 7001933"/>
                <a:gd name="connsiteX243" fmla="*/ 3073400 w 3683000"/>
                <a:gd name="connsiteY243" fmla="*/ 1600200 h 7001933"/>
                <a:gd name="connsiteX244" fmla="*/ 3132667 w 3683000"/>
                <a:gd name="connsiteY244" fmla="*/ 1566333 h 7001933"/>
                <a:gd name="connsiteX245" fmla="*/ 3166534 w 3683000"/>
                <a:gd name="connsiteY245" fmla="*/ 1549400 h 7001933"/>
                <a:gd name="connsiteX246" fmla="*/ 3191934 w 3683000"/>
                <a:gd name="connsiteY246" fmla="*/ 1524000 h 7001933"/>
                <a:gd name="connsiteX247" fmla="*/ 3242734 w 3683000"/>
                <a:gd name="connsiteY247" fmla="*/ 1481666 h 7001933"/>
                <a:gd name="connsiteX248" fmla="*/ 3259667 w 3683000"/>
                <a:gd name="connsiteY248" fmla="*/ 1456266 h 7001933"/>
                <a:gd name="connsiteX249" fmla="*/ 3302000 w 3683000"/>
                <a:gd name="connsiteY249" fmla="*/ 1430866 h 7001933"/>
                <a:gd name="connsiteX250" fmla="*/ 3327400 w 3683000"/>
                <a:gd name="connsiteY250" fmla="*/ 1405466 h 7001933"/>
                <a:gd name="connsiteX251" fmla="*/ 3395134 w 3683000"/>
                <a:gd name="connsiteY251" fmla="*/ 1354666 h 7001933"/>
                <a:gd name="connsiteX252" fmla="*/ 3420534 w 3683000"/>
                <a:gd name="connsiteY252" fmla="*/ 1337733 h 7001933"/>
                <a:gd name="connsiteX253" fmla="*/ 3471334 w 3683000"/>
                <a:gd name="connsiteY253" fmla="*/ 1270000 h 7001933"/>
                <a:gd name="connsiteX254" fmla="*/ 3505200 w 3683000"/>
                <a:gd name="connsiteY254" fmla="*/ 1236133 h 7001933"/>
                <a:gd name="connsiteX255" fmla="*/ 3530600 w 3683000"/>
                <a:gd name="connsiteY255" fmla="*/ 1202266 h 7001933"/>
                <a:gd name="connsiteX256" fmla="*/ 3556000 w 3683000"/>
                <a:gd name="connsiteY256" fmla="*/ 1176866 h 7001933"/>
                <a:gd name="connsiteX257" fmla="*/ 3615267 w 3683000"/>
                <a:gd name="connsiteY257" fmla="*/ 1092200 h 7001933"/>
                <a:gd name="connsiteX258" fmla="*/ 3632200 w 3683000"/>
                <a:gd name="connsiteY258" fmla="*/ 1066800 h 7001933"/>
                <a:gd name="connsiteX259" fmla="*/ 3657600 w 3683000"/>
                <a:gd name="connsiteY259" fmla="*/ 990600 h 7001933"/>
                <a:gd name="connsiteX260" fmla="*/ 3683000 w 3683000"/>
                <a:gd name="connsiteY260" fmla="*/ 872066 h 7001933"/>
                <a:gd name="connsiteX261" fmla="*/ 3657600 w 3683000"/>
                <a:gd name="connsiteY261" fmla="*/ 728133 h 7001933"/>
                <a:gd name="connsiteX262" fmla="*/ 3649134 w 3683000"/>
                <a:gd name="connsiteY262" fmla="*/ 702733 h 7001933"/>
                <a:gd name="connsiteX263" fmla="*/ 3632200 w 3683000"/>
                <a:gd name="connsiteY263" fmla="*/ 685800 h 7001933"/>
                <a:gd name="connsiteX264" fmla="*/ 3572934 w 3683000"/>
                <a:gd name="connsiteY264" fmla="*/ 643466 h 7001933"/>
                <a:gd name="connsiteX265" fmla="*/ 3530600 w 3683000"/>
                <a:gd name="connsiteY265" fmla="*/ 626533 h 7001933"/>
                <a:gd name="connsiteX266" fmla="*/ 3479800 w 3683000"/>
                <a:gd name="connsiteY266" fmla="*/ 601133 h 7001933"/>
                <a:gd name="connsiteX267" fmla="*/ 3454400 w 3683000"/>
                <a:gd name="connsiteY267" fmla="*/ 592666 h 7001933"/>
                <a:gd name="connsiteX268" fmla="*/ 3420534 w 3683000"/>
                <a:gd name="connsiteY268" fmla="*/ 575733 h 7001933"/>
                <a:gd name="connsiteX269" fmla="*/ 3318934 w 3683000"/>
                <a:gd name="connsiteY269" fmla="*/ 558800 h 7001933"/>
                <a:gd name="connsiteX270" fmla="*/ 3251200 w 3683000"/>
                <a:gd name="connsiteY270" fmla="*/ 567266 h 7001933"/>
                <a:gd name="connsiteX271" fmla="*/ 3217334 w 3683000"/>
                <a:gd name="connsiteY271" fmla="*/ 584200 h 7001933"/>
                <a:gd name="connsiteX272" fmla="*/ 3191934 w 3683000"/>
                <a:gd name="connsiteY272" fmla="*/ 592666 h 7001933"/>
                <a:gd name="connsiteX273" fmla="*/ 3149600 w 3683000"/>
                <a:gd name="connsiteY273" fmla="*/ 635000 h 7001933"/>
                <a:gd name="connsiteX274" fmla="*/ 3107267 w 3683000"/>
                <a:gd name="connsiteY274" fmla="*/ 677333 h 7001933"/>
                <a:gd name="connsiteX275" fmla="*/ 3090334 w 3683000"/>
                <a:gd name="connsiteY275" fmla="*/ 702733 h 7001933"/>
                <a:gd name="connsiteX276" fmla="*/ 3056467 w 3683000"/>
                <a:gd name="connsiteY276" fmla="*/ 745066 h 7001933"/>
                <a:gd name="connsiteX277" fmla="*/ 3039534 w 3683000"/>
                <a:gd name="connsiteY277" fmla="*/ 795866 h 7001933"/>
                <a:gd name="connsiteX278" fmla="*/ 3031067 w 3683000"/>
                <a:gd name="connsiteY278" fmla="*/ 821266 h 7001933"/>
                <a:gd name="connsiteX279" fmla="*/ 3039534 w 3683000"/>
                <a:gd name="connsiteY279" fmla="*/ 914400 h 7001933"/>
                <a:gd name="connsiteX280" fmla="*/ 3048000 w 3683000"/>
                <a:gd name="connsiteY280" fmla="*/ 956733 h 7001933"/>
                <a:gd name="connsiteX281" fmla="*/ 3081867 w 3683000"/>
                <a:gd name="connsiteY281" fmla="*/ 990600 h 7001933"/>
                <a:gd name="connsiteX282" fmla="*/ 3141134 w 3683000"/>
                <a:gd name="connsiteY282" fmla="*/ 1007533 h 7001933"/>
                <a:gd name="connsiteX283" fmla="*/ 3429000 w 3683000"/>
                <a:gd name="connsiteY283" fmla="*/ 990600 h 7001933"/>
                <a:gd name="connsiteX284" fmla="*/ 3479800 w 3683000"/>
                <a:gd name="connsiteY284" fmla="*/ 973666 h 7001933"/>
                <a:gd name="connsiteX285" fmla="*/ 3522134 w 3683000"/>
                <a:gd name="connsiteY285" fmla="*/ 931333 h 7001933"/>
                <a:gd name="connsiteX286" fmla="*/ 3556000 w 3683000"/>
                <a:gd name="connsiteY286" fmla="*/ 897466 h 7001933"/>
                <a:gd name="connsiteX287" fmla="*/ 3572934 w 3683000"/>
                <a:gd name="connsiteY287" fmla="*/ 872066 h 7001933"/>
                <a:gd name="connsiteX288" fmla="*/ 3581400 w 3683000"/>
                <a:gd name="connsiteY288" fmla="*/ 846666 h 7001933"/>
                <a:gd name="connsiteX289" fmla="*/ 3572934 w 3683000"/>
                <a:gd name="connsiteY289" fmla="*/ 719666 h 7001933"/>
                <a:gd name="connsiteX290" fmla="*/ 3539067 w 3683000"/>
                <a:gd name="connsiteY290" fmla="*/ 660400 h 7001933"/>
                <a:gd name="connsiteX291" fmla="*/ 3522134 w 3683000"/>
                <a:gd name="connsiteY291" fmla="*/ 643466 h 7001933"/>
                <a:gd name="connsiteX292" fmla="*/ 3505200 w 3683000"/>
                <a:gd name="connsiteY292" fmla="*/ 618066 h 7001933"/>
                <a:gd name="connsiteX293" fmla="*/ 3437467 w 3683000"/>
                <a:gd name="connsiteY293" fmla="*/ 567266 h 7001933"/>
                <a:gd name="connsiteX294" fmla="*/ 3412067 w 3683000"/>
                <a:gd name="connsiteY294" fmla="*/ 558800 h 7001933"/>
                <a:gd name="connsiteX295" fmla="*/ 3378200 w 3683000"/>
                <a:gd name="connsiteY295" fmla="*/ 541866 h 7001933"/>
                <a:gd name="connsiteX296" fmla="*/ 3327400 w 3683000"/>
                <a:gd name="connsiteY296" fmla="*/ 524933 h 7001933"/>
                <a:gd name="connsiteX297" fmla="*/ 3259667 w 3683000"/>
                <a:gd name="connsiteY297" fmla="*/ 491066 h 7001933"/>
                <a:gd name="connsiteX298" fmla="*/ 3166534 w 3683000"/>
                <a:gd name="connsiteY298" fmla="*/ 482600 h 7001933"/>
                <a:gd name="connsiteX299" fmla="*/ 3132667 w 3683000"/>
                <a:gd name="connsiteY299" fmla="*/ 474133 h 7001933"/>
                <a:gd name="connsiteX300" fmla="*/ 2937934 w 3683000"/>
                <a:gd name="connsiteY300" fmla="*/ 491066 h 7001933"/>
                <a:gd name="connsiteX301" fmla="*/ 2870200 w 3683000"/>
                <a:gd name="connsiteY301" fmla="*/ 508000 h 7001933"/>
                <a:gd name="connsiteX302" fmla="*/ 2802467 w 3683000"/>
                <a:gd name="connsiteY302" fmla="*/ 524933 h 7001933"/>
                <a:gd name="connsiteX303" fmla="*/ 2726267 w 3683000"/>
                <a:gd name="connsiteY303" fmla="*/ 541866 h 7001933"/>
                <a:gd name="connsiteX304" fmla="*/ 2633134 w 3683000"/>
                <a:gd name="connsiteY304" fmla="*/ 592666 h 7001933"/>
                <a:gd name="connsiteX305" fmla="*/ 2523067 w 3683000"/>
                <a:gd name="connsiteY305" fmla="*/ 651933 h 7001933"/>
                <a:gd name="connsiteX306" fmla="*/ 2463800 w 3683000"/>
                <a:gd name="connsiteY306" fmla="*/ 694266 h 7001933"/>
                <a:gd name="connsiteX307" fmla="*/ 2429934 w 3683000"/>
                <a:gd name="connsiteY307" fmla="*/ 745066 h 7001933"/>
                <a:gd name="connsiteX308" fmla="*/ 2328334 w 3683000"/>
                <a:gd name="connsiteY308" fmla="*/ 821266 h 7001933"/>
                <a:gd name="connsiteX309" fmla="*/ 2294467 w 3683000"/>
                <a:gd name="connsiteY309" fmla="*/ 846666 h 7001933"/>
                <a:gd name="connsiteX310" fmla="*/ 2260600 w 3683000"/>
                <a:gd name="connsiteY310" fmla="*/ 863600 h 7001933"/>
                <a:gd name="connsiteX311" fmla="*/ 2218267 w 3683000"/>
                <a:gd name="connsiteY311" fmla="*/ 897466 h 7001933"/>
                <a:gd name="connsiteX312" fmla="*/ 2184400 w 3683000"/>
                <a:gd name="connsiteY312" fmla="*/ 914400 h 7001933"/>
                <a:gd name="connsiteX313" fmla="*/ 2150534 w 3683000"/>
                <a:gd name="connsiteY313" fmla="*/ 939800 h 7001933"/>
                <a:gd name="connsiteX314" fmla="*/ 2099734 w 3683000"/>
                <a:gd name="connsiteY314" fmla="*/ 956733 h 7001933"/>
                <a:gd name="connsiteX315" fmla="*/ 2057400 w 3683000"/>
                <a:gd name="connsiteY315" fmla="*/ 982133 h 7001933"/>
                <a:gd name="connsiteX316" fmla="*/ 1955800 w 3683000"/>
                <a:gd name="connsiteY316" fmla="*/ 1016000 h 7001933"/>
                <a:gd name="connsiteX317" fmla="*/ 1879600 w 3683000"/>
                <a:gd name="connsiteY317" fmla="*/ 1058333 h 7001933"/>
                <a:gd name="connsiteX318" fmla="*/ 1845734 w 3683000"/>
                <a:gd name="connsiteY318" fmla="*/ 1066800 h 7001933"/>
                <a:gd name="connsiteX319" fmla="*/ 1769534 w 3683000"/>
                <a:gd name="connsiteY319" fmla="*/ 1092200 h 7001933"/>
                <a:gd name="connsiteX320" fmla="*/ 1718734 w 3683000"/>
                <a:gd name="connsiteY320" fmla="*/ 1100666 h 7001933"/>
                <a:gd name="connsiteX321" fmla="*/ 1651000 w 3683000"/>
                <a:gd name="connsiteY321" fmla="*/ 1126066 h 7001933"/>
                <a:gd name="connsiteX322" fmla="*/ 1591734 w 3683000"/>
                <a:gd name="connsiteY322" fmla="*/ 1134533 h 7001933"/>
                <a:gd name="connsiteX323" fmla="*/ 1566334 w 3683000"/>
                <a:gd name="connsiteY323" fmla="*/ 1143000 h 7001933"/>
                <a:gd name="connsiteX324" fmla="*/ 1312334 w 3683000"/>
                <a:gd name="connsiteY324" fmla="*/ 1143000 h 7001933"/>
                <a:gd name="connsiteX325" fmla="*/ 1253067 w 3683000"/>
                <a:gd name="connsiteY325" fmla="*/ 1126066 h 7001933"/>
                <a:gd name="connsiteX326" fmla="*/ 1227667 w 3683000"/>
                <a:gd name="connsiteY326" fmla="*/ 1109133 h 7001933"/>
                <a:gd name="connsiteX327" fmla="*/ 1210734 w 3683000"/>
                <a:gd name="connsiteY327" fmla="*/ 1058333 h 7001933"/>
                <a:gd name="connsiteX328" fmla="*/ 1219200 w 3683000"/>
                <a:gd name="connsiteY328" fmla="*/ 1016000 h 7001933"/>
                <a:gd name="connsiteX329" fmla="*/ 1227667 w 3683000"/>
                <a:gd name="connsiteY329" fmla="*/ 931333 h 7001933"/>
                <a:gd name="connsiteX330" fmla="*/ 1244600 w 3683000"/>
                <a:gd name="connsiteY330" fmla="*/ 897466 h 7001933"/>
                <a:gd name="connsiteX331" fmla="*/ 1286934 w 3683000"/>
                <a:gd name="connsiteY331" fmla="*/ 846666 h 7001933"/>
                <a:gd name="connsiteX332" fmla="*/ 1312334 w 3683000"/>
                <a:gd name="connsiteY332" fmla="*/ 787400 h 7001933"/>
                <a:gd name="connsiteX333" fmla="*/ 1354667 w 3683000"/>
                <a:gd name="connsiteY333" fmla="*/ 745066 h 7001933"/>
                <a:gd name="connsiteX334" fmla="*/ 1380067 w 3683000"/>
                <a:gd name="connsiteY334" fmla="*/ 711200 h 7001933"/>
                <a:gd name="connsiteX335" fmla="*/ 1405467 w 3683000"/>
                <a:gd name="connsiteY335" fmla="*/ 694266 h 7001933"/>
                <a:gd name="connsiteX336" fmla="*/ 1430867 w 3683000"/>
                <a:gd name="connsiteY336" fmla="*/ 668866 h 7001933"/>
                <a:gd name="connsiteX337" fmla="*/ 1464734 w 3683000"/>
                <a:gd name="connsiteY337" fmla="*/ 660400 h 7001933"/>
                <a:gd name="connsiteX338" fmla="*/ 1524000 w 3683000"/>
                <a:gd name="connsiteY338" fmla="*/ 643466 h 7001933"/>
                <a:gd name="connsiteX339" fmla="*/ 1591734 w 3683000"/>
                <a:gd name="connsiteY339" fmla="*/ 651933 h 7001933"/>
                <a:gd name="connsiteX340" fmla="*/ 1608667 w 3683000"/>
                <a:gd name="connsiteY340" fmla="*/ 795866 h 7001933"/>
                <a:gd name="connsiteX341" fmla="*/ 1574800 w 3683000"/>
                <a:gd name="connsiteY341" fmla="*/ 855133 h 7001933"/>
                <a:gd name="connsiteX342" fmla="*/ 1557867 w 3683000"/>
                <a:gd name="connsiteY342" fmla="*/ 880533 h 7001933"/>
                <a:gd name="connsiteX343" fmla="*/ 1532467 w 3683000"/>
                <a:gd name="connsiteY343" fmla="*/ 897466 h 7001933"/>
                <a:gd name="connsiteX344" fmla="*/ 1515534 w 3683000"/>
                <a:gd name="connsiteY344" fmla="*/ 914400 h 7001933"/>
                <a:gd name="connsiteX345" fmla="*/ 1456267 w 3683000"/>
                <a:gd name="connsiteY345" fmla="*/ 931333 h 7001933"/>
                <a:gd name="connsiteX346" fmla="*/ 1371600 w 3683000"/>
                <a:gd name="connsiteY346" fmla="*/ 914400 h 7001933"/>
                <a:gd name="connsiteX347" fmla="*/ 1286934 w 3683000"/>
                <a:gd name="connsiteY347" fmla="*/ 846666 h 7001933"/>
                <a:gd name="connsiteX348" fmla="*/ 1270000 w 3683000"/>
                <a:gd name="connsiteY348" fmla="*/ 821266 h 7001933"/>
                <a:gd name="connsiteX349" fmla="*/ 1244600 w 3683000"/>
                <a:gd name="connsiteY349" fmla="*/ 795866 h 7001933"/>
                <a:gd name="connsiteX350" fmla="*/ 1202267 w 3683000"/>
                <a:gd name="connsiteY350" fmla="*/ 745066 h 7001933"/>
                <a:gd name="connsiteX351" fmla="*/ 1193800 w 3683000"/>
                <a:gd name="connsiteY351" fmla="*/ 711200 h 7001933"/>
                <a:gd name="connsiteX352" fmla="*/ 1176867 w 3683000"/>
                <a:gd name="connsiteY352" fmla="*/ 635000 h 7001933"/>
                <a:gd name="connsiteX353" fmla="*/ 1143000 w 3683000"/>
                <a:gd name="connsiteY353" fmla="*/ 567266 h 7001933"/>
                <a:gd name="connsiteX354" fmla="*/ 1134534 w 3683000"/>
                <a:gd name="connsiteY354" fmla="*/ 541866 h 7001933"/>
                <a:gd name="connsiteX355" fmla="*/ 1092200 w 3683000"/>
                <a:gd name="connsiteY355" fmla="*/ 499533 h 7001933"/>
                <a:gd name="connsiteX356" fmla="*/ 1041400 w 3683000"/>
                <a:gd name="connsiteY356" fmla="*/ 474133 h 7001933"/>
                <a:gd name="connsiteX357" fmla="*/ 1016000 w 3683000"/>
                <a:gd name="connsiteY357" fmla="*/ 448733 h 7001933"/>
                <a:gd name="connsiteX358" fmla="*/ 965200 w 3683000"/>
                <a:gd name="connsiteY358" fmla="*/ 431800 h 7001933"/>
                <a:gd name="connsiteX359" fmla="*/ 939800 w 3683000"/>
                <a:gd name="connsiteY359" fmla="*/ 423333 h 7001933"/>
                <a:gd name="connsiteX360" fmla="*/ 855134 w 3683000"/>
                <a:gd name="connsiteY360" fmla="*/ 431800 h 7001933"/>
                <a:gd name="connsiteX361" fmla="*/ 863600 w 3683000"/>
                <a:gd name="connsiteY361" fmla="*/ 482600 h 7001933"/>
                <a:gd name="connsiteX362" fmla="*/ 880534 w 3683000"/>
                <a:gd name="connsiteY362" fmla="*/ 516466 h 7001933"/>
                <a:gd name="connsiteX363" fmla="*/ 897467 w 3683000"/>
                <a:gd name="connsiteY363" fmla="*/ 567266 h 7001933"/>
                <a:gd name="connsiteX364" fmla="*/ 897467 w 3683000"/>
                <a:gd name="connsiteY364" fmla="*/ 567266 h 7001933"/>
                <a:gd name="connsiteX365" fmla="*/ 905934 w 3683000"/>
                <a:gd name="connsiteY365" fmla="*/ 601133 h 7001933"/>
                <a:gd name="connsiteX366" fmla="*/ 931334 w 3683000"/>
                <a:gd name="connsiteY366" fmla="*/ 609600 h 7001933"/>
                <a:gd name="connsiteX367" fmla="*/ 965200 w 3683000"/>
                <a:gd name="connsiteY367" fmla="*/ 601133 h 7001933"/>
                <a:gd name="connsiteX368" fmla="*/ 973667 w 3683000"/>
                <a:gd name="connsiteY368" fmla="*/ 558800 h 7001933"/>
                <a:gd name="connsiteX369" fmla="*/ 965200 w 3683000"/>
                <a:gd name="connsiteY369" fmla="*/ 414866 h 7001933"/>
                <a:gd name="connsiteX370" fmla="*/ 931334 w 3683000"/>
                <a:gd name="connsiteY370" fmla="*/ 389466 h 7001933"/>
                <a:gd name="connsiteX371" fmla="*/ 914400 w 3683000"/>
                <a:gd name="connsiteY371" fmla="*/ 372533 h 7001933"/>
                <a:gd name="connsiteX372" fmla="*/ 821267 w 3683000"/>
                <a:gd name="connsiteY372" fmla="*/ 347133 h 7001933"/>
                <a:gd name="connsiteX373" fmla="*/ 677334 w 3683000"/>
                <a:gd name="connsiteY373" fmla="*/ 330200 h 7001933"/>
                <a:gd name="connsiteX374" fmla="*/ 618067 w 3683000"/>
                <a:gd name="connsiteY374" fmla="*/ 321733 h 7001933"/>
                <a:gd name="connsiteX375" fmla="*/ 567267 w 3683000"/>
                <a:gd name="connsiteY375" fmla="*/ 254000 h 7001933"/>
                <a:gd name="connsiteX376" fmla="*/ 524934 w 3683000"/>
                <a:gd name="connsiteY376" fmla="*/ 169333 h 7001933"/>
                <a:gd name="connsiteX377" fmla="*/ 508000 w 3683000"/>
                <a:gd name="connsiteY377" fmla="*/ 135466 h 7001933"/>
                <a:gd name="connsiteX378" fmla="*/ 491067 w 3683000"/>
                <a:gd name="connsiteY378" fmla="*/ 84666 h 7001933"/>
                <a:gd name="connsiteX379" fmla="*/ 474134 w 3683000"/>
                <a:gd name="connsiteY379" fmla="*/ 33866 h 7001933"/>
                <a:gd name="connsiteX380" fmla="*/ 474134 w 3683000"/>
                <a:gd name="connsiteY380" fmla="*/ 0 h 700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</a:cxnLst>
              <a:rect l="l" t="t" r="r" b="b"/>
              <a:pathLst>
                <a:path w="3683000" h="7001933">
                  <a:moveTo>
                    <a:pt x="2074334" y="7001933"/>
                  </a:moveTo>
                  <a:cubicBezTo>
                    <a:pt x="2071512" y="6939844"/>
                    <a:pt x="2073272" y="6877376"/>
                    <a:pt x="2065867" y="6815666"/>
                  </a:cubicBezTo>
                  <a:cubicBezTo>
                    <a:pt x="2064655" y="6805563"/>
                    <a:pt x="2053067" y="6799565"/>
                    <a:pt x="2048934" y="6790266"/>
                  </a:cubicBezTo>
                  <a:cubicBezTo>
                    <a:pt x="2041685" y="6773955"/>
                    <a:pt x="2039982" y="6755431"/>
                    <a:pt x="2032000" y="6739466"/>
                  </a:cubicBezTo>
                  <a:cubicBezTo>
                    <a:pt x="1991823" y="6659112"/>
                    <a:pt x="2013279" y="6691927"/>
                    <a:pt x="1972734" y="6637866"/>
                  </a:cubicBezTo>
                  <a:cubicBezTo>
                    <a:pt x="1967576" y="6617236"/>
                    <a:pt x="1952821" y="6556622"/>
                    <a:pt x="1947334" y="6544733"/>
                  </a:cubicBezTo>
                  <a:cubicBezTo>
                    <a:pt x="1938806" y="6526255"/>
                    <a:pt x="1924756" y="6510866"/>
                    <a:pt x="1913467" y="6493933"/>
                  </a:cubicBezTo>
                  <a:cubicBezTo>
                    <a:pt x="1907823" y="6474177"/>
                    <a:pt x="1903444" y="6454015"/>
                    <a:pt x="1896534" y="6434666"/>
                  </a:cubicBezTo>
                  <a:cubicBezTo>
                    <a:pt x="1889305" y="6414425"/>
                    <a:pt x="1879116" y="6395356"/>
                    <a:pt x="1871134" y="6375400"/>
                  </a:cubicBezTo>
                  <a:cubicBezTo>
                    <a:pt x="1862179" y="6353011"/>
                    <a:pt x="1854689" y="6330055"/>
                    <a:pt x="1845734" y="6307666"/>
                  </a:cubicBezTo>
                  <a:cubicBezTo>
                    <a:pt x="1838228" y="6288900"/>
                    <a:pt x="1807616" y="6216622"/>
                    <a:pt x="1794934" y="6197600"/>
                  </a:cubicBezTo>
                  <a:cubicBezTo>
                    <a:pt x="1788292" y="6187637"/>
                    <a:pt x="1776718" y="6181779"/>
                    <a:pt x="1769534" y="6172200"/>
                  </a:cubicBezTo>
                  <a:cubicBezTo>
                    <a:pt x="1759660" y="6159035"/>
                    <a:pt x="1752969" y="6143750"/>
                    <a:pt x="1744134" y="6129866"/>
                  </a:cubicBezTo>
                  <a:cubicBezTo>
                    <a:pt x="1726508" y="6102168"/>
                    <a:pt x="1681087" y="6029829"/>
                    <a:pt x="1651000" y="6019800"/>
                  </a:cubicBezTo>
                  <a:cubicBezTo>
                    <a:pt x="1634067" y="6014155"/>
                    <a:pt x="1616676" y="6009731"/>
                    <a:pt x="1600200" y="6002866"/>
                  </a:cubicBezTo>
                  <a:cubicBezTo>
                    <a:pt x="1582724" y="5995584"/>
                    <a:pt x="1567192" y="5983936"/>
                    <a:pt x="1549400" y="5977466"/>
                  </a:cubicBezTo>
                  <a:cubicBezTo>
                    <a:pt x="1533383" y="5971642"/>
                    <a:pt x="1457681" y="5961945"/>
                    <a:pt x="1447800" y="5960533"/>
                  </a:cubicBezTo>
                  <a:cubicBezTo>
                    <a:pt x="1433689" y="5954889"/>
                    <a:pt x="1420211" y="5947286"/>
                    <a:pt x="1405467" y="5943600"/>
                  </a:cubicBezTo>
                  <a:cubicBezTo>
                    <a:pt x="1386137" y="5938767"/>
                    <a:pt x="1282492" y="5928054"/>
                    <a:pt x="1270000" y="5926666"/>
                  </a:cubicBezTo>
                  <a:cubicBezTo>
                    <a:pt x="1227667" y="5929488"/>
                    <a:pt x="1185001" y="5929133"/>
                    <a:pt x="1143000" y="5935133"/>
                  </a:cubicBezTo>
                  <a:cubicBezTo>
                    <a:pt x="1125330" y="5937657"/>
                    <a:pt x="1109624" y="5948194"/>
                    <a:pt x="1092200" y="5952066"/>
                  </a:cubicBezTo>
                  <a:cubicBezTo>
                    <a:pt x="1058684" y="5959514"/>
                    <a:pt x="990600" y="5969000"/>
                    <a:pt x="990600" y="5969000"/>
                  </a:cubicBezTo>
                  <a:cubicBezTo>
                    <a:pt x="979311" y="5974644"/>
                    <a:pt x="968552" y="5981501"/>
                    <a:pt x="956734" y="5985933"/>
                  </a:cubicBezTo>
                  <a:cubicBezTo>
                    <a:pt x="945838" y="5990019"/>
                    <a:pt x="934056" y="5991203"/>
                    <a:pt x="922867" y="5994400"/>
                  </a:cubicBezTo>
                  <a:cubicBezTo>
                    <a:pt x="914286" y="5996852"/>
                    <a:pt x="905934" y="6000044"/>
                    <a:pt x="897467" y="6002866"/>
                  </a:cubicBezTo>
                  <a:cubicBezTo>
                    <a:pt x="891823" y="6011333"/>
                    <a:pt x="881314" y="6018120"/>
                    <a:pt x="880534" y="6028266"/>
                  </a:cubicBezTo>
                  <a:cubicBezTo>
                    <a:pt x="879238" y="6045107"/>
                    <a:pt x="883381" y="6110162"/>
                    <a:pt x="897467" y="6138333"/>
                  </a:cubicBezTo>
                  <a:cubicBezTo>
                    <a:pt x="902018" y="6147434"/>
                    <a:pt x="908043" y="6155787"/>
                    <a:pt x="914400" y="6163733"/>
                  </a:cubicBezTo>
                  <a:cubicBezTo>
                    <a:pt x="950978" y="6209454"/>
                    <a:pt x="911038" y="6146498"/>
                    <a:pt x="948267" y="6206066"/>
                  </a:cubicBezTo>
                  <a:cubicBezTo>
                    <a:pt x="970070" y="6240951"/>
                    <a:pt x="977547" y="6260746"/>
                    <a:pt x="1007534" y="6290733"/>
                  </a:cubicBezTo>
                  <a:cubicBezTo>
                    <a:pt x="1014729" y="6297928"/>
                    <a:pt x="1024988" y="6301309"/>
                    <a:pt x="1032934" y="6307666"/>
                  </a:cubicBezTo>
                  <a:cubicBezTo>
                    <a:pt x="1039167" y="6312653"/>
                    <a:pt x="1043225" y="6320172"/>
                    <a:pt x="1049867" y="6324600"/>
                  </a:cubicBezTo>
                  <a:cubicBezTo>
                    <a:pt x="1060369" y="6331601"/>
                    <a:pt x="1072775" y="6335271"/>
                    <a:pt x="1083734" y="6341533"/>
                  </a:cubicBezTo>
                  <a:cubicBezTo>
                    <a:pt x="1092569" y="6346581"/>
                    <a:pt x="1099408" y="6355473"/>
                    <a:pt x="1109134" y="6358466"/>
                  </a:cubicBezTo>
                  <a:cubicBezTo>
                    <a:pt x="1136642" y="6366930"/>
                    <a:pt x="1193800" y="6375400"/>
                    <a:pt x="1193800" y="6375400"/>
                  </a:cubicBezTo>
                  <a:cubicBezTo>
                    <a:pt x="1230489" y="6372578"/>
                    <a:pt x="1267354" y="6371497"/>
                    <a:pt x="1303867" y="6366933"/>
                  </a:cubicBezTo>
                  <a:cubicBezTo>
                    <a:pt x="1332241" y="6363386"/>
                    <a:pt x="1329457" y="6354138"/>
                    <a:pt x="1354667" y="6341533"/>
                  </a:cubicBezTo>
                  <a:cubicBezTo>
                    <a:pt x="1411890" y="6312922"/>
                    <a:pt x="1384389" y="6338447"/>
                    <a:pt x="1439334" y="6299200"/>
                  </a:cubicBezTo>
                  <a:cubicBezTo>
                    <a:pt x="1445830" y="6294560"/>
                    <a:pt x="1450034" y="6287253"/>
                    <a:pt x="1456267" y="6282266"/>
                  </a:cubicBezTo>
                  <a:cubicBezTo>
                    <a:pt x="1464213" y="6275909"/>
                    <a:pt x="1473200" y="6270977"/>
                    <a:pt x="1481667" y="6265333"/>
                  </a:cubicBezTo>
                  <a:cubicBezTo>
                    <a:pt x="1521619" y="6205403"/>
                    <a:pt x="1467409" y="6278867"/>
                    <a:pt x="1540934" y="6214533"/>
                  </a:cubicBezTo>
                  <a:cubicBezTo>
                    <a:pt x="1641750" y="6126319"/>
                    <a:pt x="1504612" y="6221813"/>
                    <a:pt x="1591734" y="6163733"/>
                  </a:cubicBezTo>
                  <a:cubicBezTo>
                    <a:pt x="1603023" y="6146800"/>
                    <a:pt x="1611209" y="6127323"/>
                    <a:pt x="1625600" y="6112933"/>
                  </a:cubicBezTo>
                  <a:cubicBezTo>
                    <a:pt x="1641352" y="6097182"/>
                    <a:pt x="1648785" y="6091963"/>
                    <a:pt x="1659467" y="6070600"/>
                  </a:cubicBezTo>
                  <a:cubicBezTo>
                    <a:pt x="1663458" y="6062618"/>
                    <a:pt x="1664418" y="6053403"/>
                    <a:pt x="1667934" y="6045200"/>
                  </a:cubicBezTo>
                  <a:cubicBezTo>
                    <a:pt x="1672906" y="6033599"/>
                    <a:pt x="1679223" y="6022622"/>
                    <a:pt x="1684867" y="6011333"/>
                  </a:cubicBezTo>
                  <a:cubicBezTo>
                    <a:pt x="1694031" y="5892204"/>
                    <a:pt x="1698476" y="5905209"/>
                    <a:pt x="1684867" y="5782733"/>
                  </a:cubicBezTo>
                  <a:cubicBezTo>
                    <a:pt x="1683582" y="5771168"/>
                    <a:pt x="1682567" y="5758734"/>
                    <a:pt x="1676400" y="5748866"/>
                  </a:cubicBezTo>
                  <a:cubicBezTo>
                    <a:pt x="1667939" y="5735328"/>
                    <a:pt x="1653047" y="5727015"/>
                    <a:pt x="1642534" y="5715000"/>
                  </a:cubicBezTo>
                  <a:cubicBezTo>
                    <a:pt x="1633242" y="5704380"/>
                    <a:pt x="1625336" y="5692616"/>
                    <a:pt x="1617134" y="5681133"/>
                  </a:cubicBezTo>
                  <a:cubicBezTo>
                    <a:pt x="1611219" y="5672853"/>
                    <a:pt x="1608017" y="5662247"/>
                    <a:pt x="1600200" y="5655733"/>
                  </a:cubicBezTo>
                  <a:cubicBezTo>
                    <a:pt x="1590504" y="5647653"/>
                    <a:pt x="1576431" y="5646373"/>
                    <a:pt x="1566334" y="5638800"/>
                  </a:cubicBezTo>
                  <a:cubicBezTo>
                    <a:pt x="1553562" y="5629221"/>
                    <a:pt x="1545069" y="5614735"/>
                    <a:pt x="1532467" y="5604933"/>
                  </a:cubicBezTo>
                  <a:cubicBezTo>
                    <a:pt x="1507589" y="5585583"/>
                    <a:pt x="1483165" y="5577271"/>
                    <a:pt x="1456267" y="5562600"/>
                  </a:cubicBezTo>
                  <a:cubicBezTo>
                    <a:pt x="1436292" y="5551704"/>
                    <a:pt x="1417914" y="5537696"/>
                    <a:pt x="1397000" y="5528733"/>
                  </a:cubicBezTo>
                  <a:cubicBezTo>
                    <a:pt x="1364567" y="5514833"/>
                    <a:pt x="1292125" y="5503364"/>
                    <a:pt x="1261534" y="5494866"/>
                  </a:cubicBezTo>
                  <a:cubicBezTo>
                    <a:pt x="1235737" y="5487700"/>
                    <a:pt x="1210924" y="5477340"/>
                    <a:pt x="1185334" y="5469466"/>
                  </a:cubicBezTo>
                  <a:cubicBezTo>
                    <a:pt x="1174212" y="5466044"/>
                    <a:pt x="1162506" y="5464680"/>
                    <a:pt x="1151467" y="5461000"/>
                  </a:cubicBezTo>
                  <a:cubicBezTo>
                    <a:pt x="1137049" y="5456194"/>
                    <a:pt x="1123878" y="5447752"/>
                    <a:pt x="1109134" y="5444066"/>
                  </a:cubicBezTo>
                  <a:cubicBezTo>
                    <a:pt x="1089774" y="5439226"/>
                    <a:pt x="1069552" y="5438881"/>
                    <a:pt x="1049867" y="5435600"/>
                  </a:cubicBezTo>
                  <a:cubicBezTo>
                    <a:pt x="1035672" y="5433234"/>
                    <a:pt x="1021645" y="5429955"/>
                    <a:pt x="1007534" y="5427133"/>
                  </a:cubicBezTo>
                  <a:lnTo>
                    <a:pt x="897467" y="5435600"/>
                  </a:lnTo>
                  <a:cubicBezTo>
                    <a:pt x="846592" y="5440523"/>
                    <a:pt x="796173" y="5451681"/>
                    <a:pt x="745067" y="5452533"/>
                  </a:cubicBezTo>
                  <a:lnTo>
                    <a:pt x="389467" y="5444066"/>
                  </a:lnTo>
                  <a:cubicBezTo>
                    <a:pt x="269501" y="5430737"/>
                    <a:pt x="352722" y="5443427"/>
                    <a:pt x="279400" y="5427133"/>
                  </a:cubicBezTo>
                  <a:cubicBezTo>
                    <a:pt x="265352" y="5424011"/>
                    <a:pt x="250851" y="5422801"/>
                    <a:pt x="237067" y="5418666"/>
                  </a:cubicBezTo>
                  <a:cubicBezTo>
                    <a:pt x="222510" y="5414299"/>
                    <a:pt x="208964" y="5407069"/>
                    <a:pt x="194734" y="5401733"/>
                  </a:cubicBezTo>
                  <a:cubicBezTo>
                    <a:pt x="164976" y="5390574"/>
                    <a:pt x="163098" y="5392019"/>
                    <a:pt x="127000" y="5384800"/>
                  </a:cubicBezTo>
                  <a:cubicBezTo>
                    <a:pt x="115711" y="5379155"/>
                    <a:pt x="103635" y="5374867"/>
                    <a:pt x="93134" y="5367866"/>
                  </a:cubicBezTo>
                  <a:cubicBezTo>
                    <a:pt x="86492" y="5363438"/>
                    <a:pt x="82433" y="5355920"/>
                    <a:pt x="76200" y="5350933"/>
                  </a:cubicBezTo>
                  <a:cubicBezTo>
                    <a:pt x="68254" y="5344576"/>
                    <a:pt x="59267" y="5339644"/>
                    <a:pt x="50800" y="5334000"/>
                  </a:cubicBezTo>
                  <a:cubicBezTo>
                    <a:pt x="22926" y="5292188"/>
                    <a:pt x="40047" y="5324854"/>
                    <a:pt x="25400" y="5266266"/>
                  </a:cubicBezTo>
                  <a:cubicBezTo>
                    <a:pt x="19170" y="5241346"/>
                    <a:pt x="12119" y="5231237"/>
                    <a:pt x="0" y="5207000"/>
                  </a:cubicBezTo>
                  <a:cubicBezTo>
                    <a:pt x="12484" y="4982305"/>
                    <a:pt x="-4644" y="5117837"/>
                    <a:pt x="16934" y="5020733"/>
                  </a:cubicBezTo>
                  <a:cubicBezTo>
                    <a:pt x="20056" y="5006685"/>
                    <a:pt x="20849" y="4992052"/>
                    <a:pt x="25400" y="4978400"/>
                  </a:cubicBezTo>
                  <a:cubicBezTo>
                    <a:pt x="29391" y="4966426"/>
                    <a:pt x="37646" y="4956252"/>
                    <a:pt x="42334" y="4944533"/>
                  </a:cubicBezTo>
                  <a:cubicBezTo>
                    <a:pt x="48963" y="4927960"/>
                    <a:pt x="54571" y="4910953"/>
                    <a:pt x="59267" y="4893733"/>
                  </a:cubicBezTo>
                  <a:cubicBezTo>
                    <a:pt x="63053" y="4879850"/>
                    <a:pt x="63599" y="4865184"/>
                    <a:pt x="67734" y="4851400"/>
                  </a:cubicBezTo>
                  <a:cubicBezTo>
                    <a:pt x="75408" y="4825820"/>
                    <a:pt x="108818" y="4755907"/>
                    <a:pt x="118534" y="4741333"/>
                  </a:cubicBezTo>
                  <a:cubicBezTo>
                    <a:pt x="124178" y="4732866"/>
                    <a:pt x="128272" y="4723128"/>
                    <a:pt x="135467" y="4715933"/>
                  </a:cubicBezTo>
                  <a:cubicBezTo>
                    <a:pt x="145445" y="4705955"/>
                    <a:pt x="158045" y="4699000"/>
                    <a:pt x="169334" y="4690533"/>
                  </a:cubicBezTo>
                  <a:cubicBezTo>
                    <a:pt x="174978" y="4673600"/>
                    <a:pt x="176366" y="4654585"/>
                    <a:pt x="186267" y="4639733"/>
                  </a:cubicBezTo>
                  <a:cubicBezTo>
                    <a:pt x="199698" y="4619586"/>
                    <a:pt x="218390" y="4592420"/>
                    <a:pt x="228600" y="4572000"/>
                  </a:cubicBezTo>
                  <a:cubicBezTo>
                    <a:pt x="232591" y="4564018"/>
                    <a:pt x="232733" y="4554402"/>
                    <a:pt x="237067" y="4546600"/>
                  </a:cubicBezTo>
                  <a:cubicBezTo>
                    <a:pt x="247898" y="4527105"/>
                    <a:pt x="267316" y="4495307"/>
                    <a:pt x="287867" y="4478866"/>
                  </a:cubicBezTo>
                  <a:cubicBezTo>
                    <a:pt x="295813" y="4472509"/>
                    <a:pt x="304800" y="4467577"/>
                    <a:pt x="313267" y="4461933"/>
                  </a:cubicBezTo>
                  <a:cubicBezTo>
                    <a:pt x="341584" y="4405298"/>
                    <a:pt x="315555" y="4448431"/>
                    <a:pt x="355600" y="4402666"/>
                  </a:cubicBezTo>
                  <a:cubicBezTo>
                    <a:pt x="383640" y="4370621"/>
                    <a:pt x="385506" y="4360099"/>
                    <a:pt x="414867" y="4334933"/>
                  </a:cubicBezTo>
                  <a:cubicBezTo>
                    <a:pt x="440367" y="4313076"/>
                    <a:pt x="507926" y="4270072"/>
                    <a:pt x="524934" y="4258733"/>
                  </a:cubicBezTo>
                  <a:cubicBezTo>
                    <a:pt x="533401" y="4253089"/>
                    <a:pt x="540681" y="4245018"/>
                    <a:pt x="550334" y="4241800"/>
                  </a:cubicBezTo>
                  <a:cubicBezTo>
                    <a:pt x="558801" y="4238978"/>
                    <a:pt x="567531" y="4236849"/>
                    <a:pt x="575734" y="4233333"/>
                  </a:cubicBezTo>
                  <a:cubicBezTo>
                    <a:pt x="587335" y="4228361"/>
                    <a:pt x="597627" y="4220391"/>
                    <a:pt x="609600" y="4216400"/>
                  </a:cubicBezTo>
                  <a:cubicBezTo>
                    <a:pt x="623252" y="4211849"/>
                    <a:pt x="638050" y="4211719"/>
                    <a:pt x="651934" y="4207933"/>
                  </a:cubicBezTo>
                  <a:cubicBezTo>
                    <a:pt x="669154" y="4203237"/>
                    <a:pt x="685801" y="4196644"/>
                    <a:pt x="702734" y="4191000"/>
                  </a:cubicBezTo>
                  <a:cubicBezTo>
                    <a:pt x="711201" y="4188178"/>
                    <a:pt x="719476" y="4184698"/>
                    <a:pt x="728134" y="4182533"/>
                  </a:cubicBezTo>
                  <a:lnTo>
                    <a:pt x="762000" y="4174066"/>
                  </a:lnTo>
                  <a:cubicBezTo>
                    <a:pt x="768379" y="4175129"/>
                    <a:pt x="834036" y="4184685"/>
                    <a:pt x="846667" y="4191000"/>
                  </a:cubicBezTo>
                  <a:cubicBezTo>
                    <a:pt x="864870" y="4200101"/>
                    <a:pt x="897467" y="4224866"/>
                    <a:pt x="897467" y="4224866"/>
                  </a:cubicBezTo>
                  <a:cubicBezTo>
                    <a:pt x="903111" y="4233333"/>
                    <a:pt x="908486" y="4241986"/>
                    <a:pt x="914400" y="4250266"/>
                  </a:cubicBezTo>
                  <a:cubicBezTo>
                    <a:pt x="922602" y="4261749"/>
                    <a:pt x="932321" y="4272167"/>
                    <a:pt x="939800" y="4284133"/>
                  </a:cubicBezTo>
                  <a:cubicBezTo>
                    <a:pt x="946489" y="4294836"/>
                    <a:pt x="951762" y="4306399"/>
                    <a:pt x="956734" y="4318000"/>
                  </a:cubicBezTo>
                  <a:cubicBezTo>
                    <a:pt x="960250" y="4326203"/>
                    <a:pt x="962748" y="4334819"/>
                    <a:pt x="965200" y="4343400"/>
                  </a:cubicBezTo>
                  <a:cubicBezTo>
                    <a:pt x="968397" y="4354588"/>
                    <a:pt x="968463" y="4366858"/>
                    <a:pt x="973667" y="4377266"/>
                  </a:cubicBezTo>
                  <a:cubicBezTo>
                    <a:pt x="979978" y="4389887"/>
                    <a:pt x="990600" y="4399844"/>
                    <a:pt x="999067" y="4411133"/>
                  </a:cubicBezTo>
                  <a:cubicBezTo>
                    <a:pt x="1001889" y="4419600"/>
                    <a:pt x="1005082" y="4427952"/>
                    <a:pt x="1007534" y="4436533"/>
                  </a:cubicBezTo>
                  <a:cubicBezTo>
                    <a:pt x="1015502" y="4464420"/>
                    <a:pt x="1018650" y="4483650"/>
                    <a:pt x="1024467" y="4512733"/>
                  </a:cubicBezTo>
                  <a:cubicBezTo>
                    <a:pt x="1021645" y="4540955"/>
                    <a:pt x="1022378" y="4569763"/>
                    <a:pt x="1016000" y="4597400"/>
                  </a:cubicBezTo>
                  <a:cubicBezTo>
                    <a:pt x="1013712" y="4607315"/>
                    <a:pt x="1004981" y="4614520"/>
                    <a:pt x="999067" y="4622800"/>
                  </a:cubicBezTo>
                  <a:cubicBezTo>
                    <a:pt x="966046" y="4669029"/>
                    <a:pt x="986501" y="4645793"/>
                    <a:pt x="948267" y="4673600"/>
                  </a:cubicBezTo>
                  <a:cubicBezTo>
                    <a:pt x="862657" y="4735863"/>
                    <a:pt x="909256" y="4710039"/>
                    <a:pt x="846667" y="4741333"/>
                  </a:cubicBezTo>
                  <a:cubicBezTo>
                    <a:pt x="809978" y="4738511"/>
                    <a:pt x="772397" y="4741389"/>
                    <a:pt x="736600" y="4732866"/>
                  </a:cubicBezTo>
                  <a:cubicBezTo>
                    <a:pt x="712044" y="4727019"/>
                    <a:pt x="668867" y="4699000"/>
                    <a:pt x="668867" y="4699000"/>
                  </a:cubicBezTo>
                  <a:cubicBezTo>
                    <a:pt x="663223" y="4690533"/>
                    <a:pt x="658291" y="4681546"/>
                    <a:pt x="651934" y="4673600"/>
                  </a:cubicBezTo>
                  <a:cubicBezTo>
                    <a:pt x="629009" y="4644943"/>
                    <a:pt x="618015" y="4656507"/>
                    <a:pt x="601134" y="4605866"/>
                  </a:cubicBezTo>
                  <a:cubicBezTo>
                    <a:pt x="580520" y="4544027"/>
                    <a:pt x="588529" y="4572382"/>
                    <a:pt x="575734" y="4521200"/>
                  </a:cubicBezTo>
                  <a:cubicBezTo>
                    <a:pt x="572912" y="4478867"/>
                    <a:pt x="567267" y="4436627"/>
                    <a:pt x="567267" y="4394200"/>
                  </a:cubicBezTo>
                  <a:cubicBezTo>
                    <a:pt x="567267" y="4365837"/>
                    <a:pt x="572216" y="4337677"/>
                    <a:pt x="575734" y="4309533"/>
                  </a:cubicBezTo>
                  <a:cubicBezTo>
                    <a:pt x="580684" y="4269929"/>
                    <a:pt x="582987" y="4229720"/>
                    <a:pt x="592667" y="4191000"/>
                  </a:cubicBezTo>
                  <a:cubicBezTo>
                    <a:pt x="595489" y="4179711"/>
                    <a:pt x="596658" y="4167874"/>
                    <a:pt x="601134" y="4157133"/>
                  </a:cubicBezTo>
                  <a:cubicBezTo>
                    <a:pt x="610843" y="4133832"/>
                    <a:pt x="627017" y="4113347"/>
                    <a:pt x="635000" y="4089400"/>
                  </a:cubicBezTo>
                  <a:cubicBezTo>
                    <a:pt x="637822" y="4080933"/>
                    <a:pt x="641015" y="4072581"/>
                    <a:pt x="643467" y="4064000"/>
                  </a:cubicBezTo>
                  <a:cubicBezTo>
                    <a:pt x="646664" y="4052811"/>
                    <a:pt x="647208" y="4040767"/>
                    <a:pt x="651934" y="4030133"/>
                  </a:cubicBezTo>
                  <a:cubicBezTo>
                    <a:pt x="658383" y="4015624"/>
                    <a:pt x="689937" y="3966730"/>
                    <a:pt x="702734" y="3953933"/>
                  </a:cubicBezTo>
                  <a:cubicBezTo>
                    <a:pt x="709929" y="3946738"/>
                    <a:pt x="720188" y="3943357"/>
                    <a:pt x="728134" y="3937000"/>
                  </a:cubicBezTo>
                  <a:cubicBezTo>
                    <a:pt x="734367" y="3932013"/>
                    <a:pt x="737927" y="3923636"/>
                    <a:pt x="745067" y="3920066"/>
                  </a:cubicBezTo>
                  <a:cubicBezTo>
                    <a:pt x="755475" y="3914862"/>
                    <a:pt x="767645" y="3914422"/>
                    <a:pt x="778934" y="3911600"/>
                  </a:cubicBezTo>
                  <a:cubicBezTo>
                    <a:pt x="795867" y="3900311"/>
                    <a:pt x="815343" y="3892124"/>
                    <a:pt x="829734" y="3877733"/>
                  </a:cubicBezTo>
                  <a:cubicBezTo>
                    <a:pt x="838201" y="3869266"/>
                    <a:pt x="844667" y="3858148"/>
                    <a:pt x="855134" y="3852333"/>
                  </a:cubicBezTo>
                  <a:cubicBezTo>
                    <a:pt x="870737" y="3843665"/>
                    <a:pt x="905934" y="3835400"/>
                    <a:pt x="905934" y="3835400"/>
                  </a:cubicBezTo>
                  <a:cubicBezTo>
                    <a:pt x="914401" y="3829755"/>
                    <a:pt x="922232" y="3823017"/>
                    <a:pt x="931334" y="3818466"/>
                  </a:cubicBezTo>
                  <a:cubicBezTo>
                    <a:pt x="939316" y="3814475"/>
                    <a:pt x="949081" y="3814592"/>
                    <a:pt x="956734" y="3810000"/>
                  </a:cubicBezTo>
                  <a:cubicBezTo>
                    <a:pt x="963579" y="3805893"/>
                    <a:pt x="967434" y="3798053"/>
                    <a:pt x="973667" y="3793066"/>
                  </a:cubicBezTo>
                  <a:cubicBezTo>
                    <a:pt x="981613" y="3786709"/>
                    <a:pt x="990232" y="3781181"/>
                    <a:pt x="999067" y="3776133"/>
                  </a:cubicBezTo>
                  <a:cubicBezTo>
                    <a:pt x="1122400" y="3705659"/>
                    <a:pt x="963342" y="3798229"/>
                    <a:pt x="1058334" y="3750733"/>
                  </a:cubicBezTo>
                  <a:cubicBezTo>
                    <a:pt x="1067435" y="3746182"/>
                    <a:pt x="1075788" y="3740157"/>
                    <a:pt x="1083734" y="3733800"/>
                  </a:cubicBezTo>
                  <a:cubicBezTo>
                    <a:pt x="1089967" y="3728813"/>
                    <a:pt x="1093527" y="3720436"/>
                    <a:pt x="1100667" y="3716866"/>
                  </a:cubicBezTo>
                  <a:cubicBezTo>
                    <a:pt x="1116632" y="3708883"/>
                    <a:pt x="1135061" y="3706964"/>
                    <a:pt x="1151467" y="3699933"/>
                  </a:cubicBezTo>
                  <a:cubicBezTo>
                    <a:pt x="1189903" y="3683460"/>
                    <a:pt x="1213676" y="3671222"/>
                    <a:pt x="1244600" y="3649133"/>
                  </a:cubicBezTo>
                  <a:cubicBezTo>
                    <a:pt x="1306361" y="3605019"/>
                    <a:pt x="1251381" y="3644046"/>
                    <a:pt x="1312334" y="3589866"/>
                  </a:cubicBezTo>
                  <a:cubicBezTo>
                    <a:pt x="1325840" y="3577860"/>
                    <a:pt x="1341889" y="3568778"/>
                    <a:pt x="1354667" y="3556000"/>
                  </a:cubicBezTo>
                  <a:cubicBezTo>
                    <a:pt x="1364645" y="3546022"/>
                    <a:pt x="1370884" y="3532847"/>
                    <a:pt x="1380067" y="3522133"/>
                  </a:cubicBezTo>
                  <a:cubicBezTo>
                    <a:pt x="1387859" y="3513042"/>
                    <a:pt x="1397802" y="3505931"/>
                    <a:pt x="1405467" y="3496733"/>
                  </a:cubicBezTo>
                  <a:cubicBezTo>
                    <a:pt x="1411981" y="3488916"/>
                    <a:pt x="1415205" y="3478528"/>
                    <a:pt x="1422400" y="3471333"/>
                  </a:cubicBezTo>
                  <a:cubicBezTo>
                    <a:pt x="1429595" y="3464138"/>
                    <a:pt x="1439333" y="3460044"/>
                    <a:pt x="1447800" y="3454400"/>
                  </a:cubicBezTo>
                  <a:cubicBezTo>
                    <a:pt x="1453445" y="3440289"/>
                    <a:pt x="1455004" y="3423742"/>
                    <a:pt x="1464734" y="3412066"/>
                  </a:cubicBezTo>
                  <a:cubicBezTo>
                    <a:pt x="1470447" y="3405210"/>
                    <a:pt x="1485542" y="3411253"/>
                    <a:pt x="1490134" y="3403600"/>
                  </a:cubicBezTo>
                  <a:cubicBezTo>
                    <a:pt x="1546753" y="3309236"/>
                    <a:pt x="1490041" y="3352912"/>
                    <a:pt x="1532467" y="3302000"/>
                  </a:cubicBezTo>
                  <a:cubicBezTo>
                    <a:pt x="1540132" y="3292802"/>
                    <a:pt x="1549400" y="3285067"/>
                    <a:pt x="1557867" y="3276600"/>
                  </a:cubicBezTo>
                  <a:cubicBezTo>
                    <a:pt x="1585580" y="3165750"/>
                    <a:pt x="1541290" y="3318223"/>
                    <a:pt x="1591734" y="3217333"/>
                  </a:cubicBezTo>
                  <a:cubicBezTo>
                    <a:pt x="1598170" y="3204462"/>
                    <a:pt x="1597378" y="3189111"/>
                    <a:pt x="1600200" y="3175000"/>
                  </a:cubicBezTo>
                  <a:cubicBezTo>
                    <a:pt x="1594556" y="3107267"/>
                    <a:pt x="1592879" y="3039085"/>
                    <a:pt x="1583267" y="2971800"/>
                  </a:cubicBezTo>
                  <a:cubicBezTo>
                    <a:pt x="1581482" y="2959305"/>
                    <a:pt x="1573907" y="2948030"/>
                    <a:pt x="1566334" y="2937933"/>
                  </a:cubicBezTo>
                  <a:cubicBezTo>
                    <a:pt x="1532362" y="2892636"/>
                    <a:pt x="1537160" y="2910646"/>
                    <a:pt x="1490134" y="2887133"/>
                  </a:cubicBezTo>
                  <a:cubicBezTo>
                    <a:pt x="1431663" y="2857898"/>
                    <a:pt x="1501352" y="2879355"/>
                    <a:pt x="1430867" y="2861733"/>
                  </a:cubicBezTo>
                  <a:cubicBezTo>
                    <a:pt x="1422400" y="2856089"/>
                    <a:pt x="1414860" y="2848714"/>
                    <a:pt x="1405467" y="2844800"/>
                  </a:cubicBezTo>
                  <a:cubicBezTo>
                    <a:pt x="1335687" y="2815725"/>
                    <a:pt x="1336876" y="2821222"/>
                    <a:pt x="1270000" y="2810933"/>
                  </a:cubicBezTo>
                  <a:cubicBezTo>
                    <a:pt x="1253033" y="2808323"/>
                    <a:pt x="1235958" y="2806190"/>
                    <a:pt x="1219200" y="2802466"/>
                  </a:cubicBezTo>
                  <a:cubicBezTo>
                    <a:pt x="1210488" y="2800530"/>
                    <a:pt x="1202551" y="2795750"/>
                    <a:pt x="1193800" y="2794000"/>
                  </a:cubicBezTo>
                  <a:cubicBezTo>
                    <a:pt x="1174232" y="2790086"/>
                    <a:pt x="1154289" y="2788355"/>
                    <a:pt x="1134534" y="2785533"/>
                  </a:cubicBezTo>
                  <a:cubicBezTo>
                    <a:pt x="1078089" y="2788355"/>
                    <a:pt x="1021561" y="2789825"/>
                    <a:pt x="965200" y="2794000"/>
                  </a:cubicBezTo>
                  <a:cubicBezTo>
                    <a:pt x="945299" y="2795474"/>
                    <a:pt x="925568" y="2798896"/>
                    <a:pt x="905934" y="2802466"/>
                  </a:cubicBezTo>
                  <a:cubicBezTo>
                    <a:pt x="894485" y="2804548"/>
                    <a:pt x="883646" y="2809775"/>
                    <a:pt x="872067" y="2810933"/>
                  </a:cubicBezTo>
                  <a:cubicBezTo>
                    <a:pt x="827048" y="2815435"/>
                    <a:pt x="781756" y="2816578"/>
                    <a:pt x="736600" y="2819400"/>
                  </a:cubicBezTo>
                  <a:cubicBezTo>
                    <a:pt x="715944" y="2817679"/>
                    <a:pt x="627976" y="2814236"/>
                    <a:pt x="592667" y="2802466"/>
                  </a:cubicBezTo>
                  <a:cubicBezTo>
                    <a:pt x="580693" y="2798475"/>
                    <a:pt x="570401" y="2790505"/>
                    <a:pt x="558800" y="2785533"/>
                  </a:cubicBezTo>
                  <a:cubicBezTo>
                    <a:pt x="550597" y="2782017"/>
                    <a:pt x="541603" y="2780582"/>
                    <a:pt x="533400" y="2777066"/>
                  </a:cubicBezTo>
                  <a:cubicBezTo>
                    <a:pt x="446203" y="2739695"/>
                    <a:pt x="564352" y="2781739"/>
                    <a:pt x="448734" y="2743200"/>
                  </a:cubicBezTo>
                  <a:cubicBezTo>
                    <a:pt x="443089" y="2737555"/>
                    <a:pt x="438186" y="2731056"/>
                    <a:pt x="431800" y="2726266"/>
                  </a:cubicBezTo>
                  <a:cubicBezTo>
                    <a:pt x="415519" y="2714055"/>
                    <a:pt x="381000" y="2692400"/>
                    <a:pt x="381000" y="2692400"/>
                  </a:cubicBezTo>
                  <a:cubicBezTo>
                    <a:pt x="361245" y="2661355"/>
                    <a:pt x="338191" y="2632178"/>
                    <a:pt x="321734" y="2599266"/>
                  </a:cubicBezTo>
                  <a:cubicBezTo>
                    <a:pt x="307623" y="2571044"/>
                    <a:pt x="298332" y="2539843"/>
                    <a:pt x="279400" y="2514600"/>
                  </a:cubicBezTo>
                  <a:cubicBezTo>
                    <a:pt x="247563" y="2472150"/>
                    <a:pt x="233822" y="2459943"/>
                    <a:pt x="220134" y="2396066"/>
                  </a:cubicBezTo>
                  <a:cubicBezTo>
                    <a:pt x="190230" y="2256517"/>
                    <a:pt x="210651" y="2314674"/>
                    <a:pt x="169334" y="2218266"/>
                  </a:cubicBezTo>
                  <a:cubicBezTo>
                    <a:pt x="166512" y="2198511"/>
                    <a:pt x="162759" y="2178866"/>
                    <a:pt x="160867" y="2159000"/>
                  </a:cubicBezTo>
                  <a:cubicBezTo>
                    <a:pt x="141087" y="1951318"/>
                    <a:pt x="162985" y="2114563"/>
                    <a:pt x="143934" y="1981200"/>
                  </a:cubicBezTo>
                  <a:cubicBezTo>
                    <a:pt x="149578" y="1919111"/>
                    <a:pt x="152349" y="1856693"/>
                    <a:pt x="160867" y="1794933"/>
                  </a:cubicBezTo>
                  <a:cubicBezTo>
                    <a:pt x="166576" y="1753544"/>
                    <a:pt x="212559" y="1648327"/>
                    <a:pt x="220134" y="1625600"/>
                  </a:cubicBezTo>
                  <a:cubicBezTo>
                    <a:pt x="225778" y="1608667"/>
                    <a:pt x="232371" y="1592020"/>
                    <a:pt x="237067" y="1574800"/>
                  </a:cubicBezTo>
                  <a:cubicBezTo>
                    <a:pt x="240853" y="1560916"/>
                    <a:pt x="239579" y="1545567"/>
                    <a:pt x="245534" y="1532466"/>
                  </a:cubicBezTo>
                  <a:cubicBezTo>
                    <a:pt x="253955" y="1513939"/>
                    <a:pt x="269146" y="1499245"/>
                    <a:pt x="279400" y="1481666"/>
                  </a:cubicBezTo>
                  <a:cubicBezTo>
                    <a:pt x="351084" y="1358778"/>
                    <a:pt x="265527" y="1483072"/>
                    <a:pt x="330200" y="1405466"/>
                  </a:cubicBezTo>
                  <a:cubicBezTo>
                    <a:pt x="336714" y="1397649"/>
                    <a:pt x="338667" y="1385710"/>
                    <a:pt x="347134" y="1380066"/>
                  </a:cubicBezTo>
                  <a:cubicBezTo>
                    <a:pt x="356816" y="1373612"/>
                    <a:pt x="369711" y="1374422"/>
                    <a:pt x="381000" y="1371600"/>
                  </a:cubicBezTo>
                  <a:cubicBezTo>
                    <a:pt x="386645" y="1365955"/>
                    <a:pt x="391700" y="1359653"/>
                    <a:pt x="397934" y="1354666"/>
                  </a:cubicBezTo>
                  <a:cubicBezTo>
                    <a:pt x="413207" y="1342448"/>
                    <a:pt x="439819" y="1327753"/>
                    <a:pt x="457200" y="1320800"/>
                  </a:cubicBezTo>
                  <a:cubicBezTo>
                    <a:pt x="473773" y="1314171"/>
                    <a:pt x="491427" y="1310495"/>
                    <a:pt x="508000" y="1303866"/>
                  </a:cubicBezTo>
                  <a:cubicBezTo>
                    <a:pt x="564104" y="1281424"/>
                    <a:pt x="525137" y="1284917"/>
                    <a:pt x="601134" y="1261533"/>
                  </a:cubicBezTo>
                  <a:cubicBezTo>
                    <a:pt x="617542" y="1256484"/>
                    <a:pt x="635207" y="1256926"/>
                    <a:pt x="651934" y="1253066"/>
                  </a:cubicBezTo>
                  <a:cubicBezTo>
                    <a:pt x="671954" y="1248446"/>
                    <a:pt x="691268" y="1241116"/>
                    <a:pt x="711200" y="1236133"/>
                  </a:cubicBezTo>
                  <a:cubicBezTo>
                    <a:pt x="725161" y="1232643"/>
                    <a:pt x="739486" y="1230788"/>
                    <a:pt x="753534" y="1227666"/>
                  </a:cubicBezTo>
                  <a:cubicBezTo>
                    <a:pt x="764893" y="1225142"/>
                    <a:pt x="776111" y="1222022"/>
                    <a:pt x="787400" y="1219200"/>
                  </a:cubicBezTo>
                  <a:cubicBezTo>
                    <a:pt x="865053" y="1180373"/>
                    <a:pt x="767764" y="1224556"/>
                    <a:pt x="880534" y="1193800"/>
                  </a:cubicBezTo>
                  <a:cubicBezTo>
                    <a:pt x="892711" y="1190479"/>
                    <a:pt x="902223" y="1180187"/>
                    <a:pt x="914400" y="1176866"/>
                  </a:cubicBezTo>
                  <a:cubicBezTo>
                    <a:pt x="933653" y="1171615"/>
                    <a:pt x="953943" y="1171434"/>
                    <a:pt x="973667" y="1168400"/>
                  </a:cubicBezTo>
                  <a:cubicBezTo>
                    <a:pt x="990634" y="1165790"/>
                    <a:pt x="1007534" y="1162755"/>
                    <a:pt x="1024467" y="1159933"/>
                  </a:cubicBezTo>
                  <a:cubicBezTo>
                    <a:pt x="1075267" y="1162755"/>
                    <a:pt x="1126198" y="1163794"/>
                    <a:pt x="1176867" y="1168400"/>
                  </a:cubicBezTo>
                  <a:cubicBezTo>
                    <a:pt x="1201761" y="1170663"/>
                    <a:pt x="1213217" y="1179604"/>
                    <a:pt x="1236134" y="1185333"/>
                  </a:cubicBezTo>
                  <a:cubicBezTo>
                    <a:pt x="1250095" y="1188823"/>
                    <a:pt x="1264356" y="1190978"/>
                    <a:pt x="1278467" y="1193800"/>
                  </a:cubicBezTo>
                  <a:cubicBezTo>
                    <a:pt x="1286934" y="1199444"/>
                    <a:pt x="1294766" y="1206182"/>
                    <a:pt x="1303867" y="1210733"/>
                  </a:cubicBezTo>
                  <a:cubicBezTo>
                    <a:pt x="1373974" y="1245786"/>
                    <a:pt x="1281875" y="1187606"/>
                    <a:pt x="1354667" y="1236133"/>
                  </a:cubicBezTo>
                  <a:lnTo>
                    <a:pt x="1405467" y="1312333"/>
                  </a:lnTo>
                  <a:cubicBezTo>
                    <a:pt x="1405478" y="1312350"/>
                    <a:pt x="1439322" y="1363117"/>
                    <a:pt x="1439334" y="1363133"/>
                  </a:cubicBezTo>
                  <a:cubicBezTo>
                    <a:pt x="1463644" y="1395547"/>
                    <a:pt x="1466171" y="1394709"/>
                    <a:pt x="1481667" y="1430866"/>
                  </a:cubicBezTo>
                  <a:cubicBezTo>
                    <a:pt x="1490370" y="1451173"/>
                    <a:pt x="1492460" y="1468641"/>
                    <a:pt x="1498600" y="1490133"/>
                  </a:cubicBezTo>
                  <a:cubicBezTo>
                    <a:pt x="1501052" y="1498714"/>
                    <a:pt x="1504245" y="1507066"/>
                    <a:pt x="1507067" y="1515533"/>
                  </a:cubicBezTo>
                  <a:cubicBezTo>
                    <a:pt x="1509889" y="1540933"/>
                    <a:pt x="1511648" y="1566474"/>
                    <a:pt x="1515534" y="1591733"/>
                  </a:cubicBezTo>
                  <a:cubicBezTo>
                    <a:pt x="1518572" y="1611483"/>
                    <a:pt x="1526143" y="1632028"/>
                    <a:pt x="1532467" y="1651000"/>
                  </a:cubicBezTo>
                  <a:cubicBezTo>
                    <a:pt x="1527829" y="1720570"/>
                    <a:pt x="1538023" y="1764611"/>
                    <a:pt x="1507067" y="1820333"/>
                  </a:cubicBezTo>
                  <a:cubicBezTo>
                    <a:pt x="1500214" y="1832668"/>
                    <a:pt x="1492381" y="1845017"/>
                    <a:pt x="1481667" y="1854200"/>
                  </a:cubicBezTo>
                  <a:cubicBezTo>
                    <a:pt x="1472084" y="1862414"/>
                    <a:pt x="1459089" y="1865489"/>
                    <a:pt x="1447800" y="1871133"/>
                  </a:cubicBezTo>
                  <a:cubicBezTo>
                    <a:pt x="1409931" y="1927938"/>
                    <a:pt x="1454541" y="1872284"/>
                    <a:pt x="1405467" y="1905000"/>
                  </a:cubicBezTo>
                  <a:cubicBezTo>
                    <a:pt x="1395504" y="1911642"/>
                    <a:pt x="1391426" y="1926614"/>
                    <a:pt x="1380067" y="1930400"/>
                  </a:cubicBezTo>
                  <a:cubicBezTo>
                    <a:pt x="1355822" y="1938481"/>
                    <a:pt x="1329267" y="1936044"/>
                    <a:pt x="1303867" y="1938866"/>
                  </a:cubicBezTo>
                  <a:cubicBezTo>
                    <a:pt x="1255889" y="1936044"/>
                    <a:pt x="1206964" y="1940301"/>
                    <a:pt x="1159934" y="1930400"/>
                  </a:cubicBezTo>
                  <a:cubicBezTo>
                    <a:pt x="1149976" y="1928304"/>
                    <a:pt x="1150195" y="1912195"/>
                    <a:pt x="1143000" y="1905000"/>
                  </a:cubicBezTo>
                  <a:cubicBezTo>
                    <a:pt x="1135805" y="1897805"/>
                    <a:pt x="1126067" y="1893711"/>
                    <a:pt x="1117600" y="1888066"/>
                  </a:cubicBezTo>
                  <a:cubicBezTo>
                    <a:pt x="1111956" y="1876777"/>
                    <a:pt x="1107668" y="1864701"/>
                    <a:pt x="1100667" y="1854200"/>
                  </a:cubicBezTo>
                  <a:cubicBezTo>
                    <a:pt x="1096239" y="1847558"/>
                    <a:pt x="1088721" y="1843499"/>
                    <a:pt x="1083734" y="1837266"/>
                  </a:cubicBezTo>
                  <a:cubicBezTo>
                    <a:pt x="1077377" y="1829320"/>
                    <a:pt x="1072445" y="1820333"/>
                    <a:pt x="1066800" y="1811866"/>
                  </a:cubicBezTo>
                  <a:cubicBezTo>
                    <a:pt x="1057884" y="1776199"/>
                    <a:pt x="1049867" y="1749903"/>
                    <a:pt x="1049867" y="1710266"/>
                  </a:cubicBezTo>
                  <a:cubicBezTo>
                    <a:pt x="1049867" y="1666420"/>
                    <a:pt x="1055404" y="1631619"/>
                    <a:pt x="1066800" y="1591733"/>
                  </a:cubicBezTo>
                  <a:cubicBezTo>
                    <a:pt x="1069252" y="1583152"/>
                    <a:pt x="1071276" y="1574315"/>
                    <a:pt x="1075267" y="1566333"/>
                  </a:cubicBezTo>
                  <a:cubicBezTo>
                    <a:pt x="1079818" y="1557232"/>
                    <a:pt x="1087649" y="1550034"/>
                    <a:pt x="1092200" y="1540933"/>
                  </a:cubicBezTo>
                  <a:cubicBezTo>
                    <a:pt x="1124522" y="1476289"/>
                    <a:pt x="1064650" y="1563556"/>
                    <a:pt x="1126067" y="1481666"/>
                  </a:cubicBezTo>
                  <a:cubicBezTo>
                    <a:pt x="1128889" y="1473199"/>
                    <a:pt x="1130543" y="1464248"/>
                    <a:pt x="1134534" y="1456266"/>
                  </a:cubicBezTo>
                  <a:cubicBezTo>
                    <a:pt x="1144333" y="1436668"/>
                    <a:pt x="1160482" y="1419510"/>
                    <a:pt x="1176867" y="1405466"/>
                  </a:cubicBezTo>
                  <a:cubicBezTo>
                    <a:pt x="1187581" y="1396283"/>
                    <a:pt x="1199445" y="1388533"/>
                    <a:pt x="1210734" y="1380066"/>
                  </a:cubicBezTo>
                  <a:cubicBezTo>
                    <a:pt x="1275645" y="1382888"/>
                    <a:pt x="1340649" y="1384063"/>
                    <a:pt x="1405467" y="1388533"/>
                  </a:cubicBezTo>
                  <a:cubicBezTo>
                    <a:pt x="1427634" y="1390062"/>
                    <a:pt x="1459443" y="1395941"/>
                    <a:pt x="1481667" y="1405466"/>
                  </a:cubicBezTo>
                  <a:cubicBezTo>
                    <a:pt x="1511855" y="1418404"/>
                    <a:pt x="1523660" y="1426350"/>
                    <a:pt x="1549400" y="1447800"/>
                  </a:cubicBezTo>
                  <a:cubicBezTo>
                    <a:pt x="1555532" y="1452910"/>
                    <a:pt x="1560202" y="1459623"/>
                    <a:pt x="1566334" y="1464733"/>
                  </a:cubicBezTo>
                  <a:cubicBezTo>
                    <a:pt x="1577174" y="1473767"/>
                    <a:pt x="1590708" y="1479692"/>
                    <a:pt x="1600200" y="1490133"/>
                  </a:cubicBezTo>
                  <a:cubicBezTo>
                    <a:pt x="1619184" y="1511016"/>
                    <a:pt x="1624226" y="1548941"/>
                    <a:pt x="1651000" y="1557866"/>
                  </a:cubicBezTo>
                  <a:cubicBezTo>
                    <a:pt x="1677827" y="1566809"/>
                    <a:pt x="1678354" y="1564509"/>
                    <a:pt x="1701800" y="1583266"/>
                  </a:cubicBezTo>
                  <a:cubicBezTo>
                    <a:pt x="1708034" y="1588253"/>
                    <a:pt x="1711467" y="1596897"/>
                    <a:pt x="1718734" y="1600200"/>
                  </a:cubicBezTo>
                  <a:cubicBezTo>
                    <a:pt x="1743108" y="1611279"/>
                    <a:pt x="1769534" y="1617133"/>
                    <a:pt x="1794934" y="1625600"/>
                  </a:cubicBezTo>
                  <a:cubicBezTo>
                    <a:pt x="1864352" y="1648739"/>
                    <a:pt x="1754464" y="1612829"/>
                    <a:pt x="1888067" y="1651000"/>
                  </a:cubicBezTo>
                  <a:cubicBezTo>
                    <a:pt x="1907823" y="1656644"/>
                    <a:pt x="1927244" y="1663628"/>
                    <a:pt x="1947334" y="1667933"/>
                  </a:cubicBezTo>
                  <a:cubicBezTo>
                    <a:pt x="1989573" y="1676984"/>
                    <a:pt x="2073001" y="1681933"/>
                    <a:pt x="2108200" y="1684866"/>
                  </a:cubicBezTo>
                  <a:cubicBezTo>
                    <a:pt x="2422394" y="1678182"/>
                    <a:pt x="2421428" y="1683176"/>
                    <a:pt x="2650067" y="1667933"/>
                  </a:cubicBezTo>
                  <a:lnTo>
                    <a:pt x="2887134" y="1651000"/>
                  </a:lnTo>
                  <a:cubicBezTo>
                    <a:pt x="2904067" y="1648178"/>
                    <a:pt x="2921148" y="1646130"/>
                    <a:pt x="2937934" y="1642533"/>
                  </a:cubicBezTo>
                  <a:cubicBezTo>
                    <a:pt x="2960690" y="1637657"/>
                    <a:pt x="3005667" y="1625600"/>
                    <a:pt x="3005667" y="1625600"/>
                  </a:cubicBezTo>
                  <a:cubicBezTo>
                    <a:pt x="3099959" y="1578453"/>
                    <a:pt x="2981177" y="1634784"/>
                    <a:pt x="3073400" y="1600200"/>
                  </a:cubicBezTo>
                  <a:cubicBezTo>
                    <a:pt x="3110613" y="1586245"/>
                    <a:pt x="3101405" y="1584196"/>
                    <a:pt x="3132667" y="1566333"/>
                  </a:cubicBezTo>
                  <a:cubicBezTo>
                    <a:pt x="3143626" y="1560071"/>
                    <a:pt x="3155245" y="1555044"/>
                    <a:pt x="3166534" y="1549400"/>
                  </a:cubicBezTo>
                  <a:cubicBezTo>
                    <a:pt x="3175001" y="1540933"/>
                    <a:pt x="3182985" y="1531955"/>
                    <a:pt x="3191934" y="1524000"/>
                  </a:cubicBezTo>
                  <a:cubicBezTo>
                    <a:pt x="3208409" y="1509356"/>
                    <a:pt x="3227148" y="1497252"/>
                    <a:pt x="3242734" y="1481666"/>
                  </a:cubicBezTo>
                  <a:cubicBezTo>
                    <a:pt x="3249929" y="1474471"/>
                    <a:pt x="3251941" y="1462888"/>
                    <a:pt x="3259667" y="1456266"/>
                  </a:cubicBezTo>
                  <a:cubicBezTo>
                    <a:pt x="3272161" y="1445556"/>
                    <a:pt x="3288835" y="1440740"/>
                    <a:pt x="3302000" y="1430866"/>
                  </a:cubicBezTo>
                  <a:cubicBezTo>
                    <a:pt x="3311579" y="1423682"/>
                    <a:pt x="3318133" y="1413048"/>
                    <a:pt x="3327400" y="1405466"/>
                  </a:cubicBezTo>
                  <a:cubicBezTo>
                    <a:pt x="3349243" y="1387595"/>
                    <a:pt x="3371651" y="1370321"/>
                    <a:pt x="3395134" y="1354666"/>
                  </a:cubicBezTo>
                  <a:cubicBezTo>
                    <a:pt x="3403601" y="1349022"/>
                    <a:pt x="3412717" y="1344247"/>
                    <a:pt x="3420534" y="1337733"/>
                  </a:cubicBezTo>
                  <a:cubicBezTo>
                    <a:pt x="3463261" y="1302127"/>
                    <a:pt x="3431952" y="1320634"/>
                    <a:pt x="3471334" y="1270000"/>
                  </a:cubicBezTo>
                  <a:cubicBezTo>
                    <a:pt x="3481135" y="1257398"/>
                    <a:pt x="3494687" y="1248148"/>
                    <a:pt x="3505200" y="1236133"/>
                  </a:cubicBezTo>
                  <a:cubicBezTo>
                    <a:pt x="3514492" y="1225513"/>
                    <a:pt x="3521417" y="1212980"/>
                    <a:pt x="3530600" y="1202266"/>
                  </a:cubicBezTo>
                  <a:cubicBezTo>
                    <a:pt x="3538392" y="1193175"/>
                    <a:pt x="3548208" y="1185957"/>
                    <a:pt x="3556000" y="1176866"/>
                  </a:cubicBezTo>
                  <a:cubicBezTo>
                    <a:pt x="3574806" y="1154925"/>
                    <a:pt x="3600693" y="1114060"/>
                    <a:pt x="3615267" y="1092200"/>
                  </a:cubicBezTo>
                  <a:cubicBezTo>
                    <a:pt x="3620911" y="1083733"/>
                    <a:pt x="3628982" y="1076453"/>
                    <a:pt x="3632200" y="1066800"/>
                  </a:cubicBezTo>
                  <a:cubicBezTo>
                    <a:pt x="3640667" y="1041400"/>
                    <a:pt x="3651106" y="1016575"/>
                    <a:pt x="3657600" y="990600"/>
                  </a:cubicBezTo>
                  <a:cubicBezTo>
                    <a:pt x="3678698" y="906212"/>
                    <a:pt x="3670708" y="945822"/>
                    <a:pt x="3683000" y="872066"/>
                  </a:cubicBezTo>
                  <a:cubicBezTo>
                    <a:pt x="3667498" y="655025"/>
                    <a:pt x="3698128" y="809190"/>
                    <a:pt x="3657600" y="728133"/>
                  </a:cubicBezTo>
                  <a:cubicBezTo>
                    <a:pt x="3653609" y="720151"/>
                    <a:pt x="3653726" y="710386"/>
                    <a:pt x="3649134" y="702733"/>
                  </a:cubicBezTo>
                  <a:cubicBezTo>
                    <a:pt x="3645027" y="695888"/>
                    <a:pt x="3638332" y="690910"/>
                    <a:pt x="3632200" y="685800"/>
                  </a:cubicBezTo>
                  <a:cubicBezTo>
                    <a:pt x="3626449" y="681008"/>
                    <a:pt x="3583930" y="648964"/>
                    <a:pt x="3572934" y="643466"/>
                  </a:cubicBezTo>
                  <a:cubicBezTo>
                    <a:pt x="3559340" y="636669"/>
                    <a:pt x="3544436" y="632822"/>
                    <a:pt x="3530600" y="626533"/>
                  </a:cubicBezTo>
                  <a:cubicBezTo>
                    <a:pt x="3513365" y="618699"/>
                    <a:pt x="3497100" y="608822"/>
                    <a:pt x="3479800" y="601133"/>
                  </a:cubicBezTo>
                  <a:cubicBezTo>
                    <a:pt x="3471645" y="597508"/>
                    <a:pt x="3462603" y="596182"/>
                    <a:pt x="3454400" y="592666"/>
                  </a:cubicBezTo>
                  <a:cubicBezTo>
                    <a:pt x="3442799" y="587694"/>
                    <a:pt x="3432507" y="579724"/>
                    <a:pt x="3420534" y="575733"/>
                  </a:cubicBezTo>
                  <a:cubicBezTo>
                    <a:pt x="3401960" y="569542"/>
                    <a:pt x="3332363" y="560718"/>
                    <a:pt x="3318934" y="558800"/>
                  </a:cubicBezTo>
                  <a:cubicBezTo>
                    <a:pt x="3296356" y="561622"/>
                    <a:pt x="3273274" y="561747"/>
                    <a:pt x="3251200" y="567266"/>
                  </a:cubicBezTo>
                  <a:cubicBezTo>
                    <a:pt x="3238956" y="570327"/>
                    <a:pt x="3228935" y="579228"/>
                    <a:pt x="3217334" y="584200"/>
                  </a:cubicBezTo>
                  <a:cubicBezTo>
                    <a:pt x="3209131" y="587716"/>
                    <a:pt x="3200401" y="589844"/>
                    <a:pt x="3191934" y="592666"/>
                  </a:cubicBezTo>
                  <a:lnTo>
                    <a:pt x="3149600" y="635000"/>
                  </a:lnTo>
                  <a:cubicBezTo>
                    <a:pt x="3135489" y="649111"/>
                    <a:pt x="3118336" y="660729"/>
                    <a:pt x="3107267" y="677333"/>
                  </a:cubicBezTo>
                  <a:cubicBezTo>
                    <a:pt x="3101623" y="685800"/>
                    <a:pt x="3096691" y="694787"/>
                    <a:pt x="3090334" y="702733"/>
                  </a:cubicBezTo>
                  <a:cubicBezTo>
                    <a:pt x="3072739" y="724726"/>
                    <a:pt x="3069498" y="715745"/>
                    <a:pt x="3056467" y="745066"/>
                  </a:cubicBezTo>
                  <a:cubicBezTo>
                    <a:pt x="3049218" y="761377"/>
                    <a:pt x="3045178" y="778933"/>
                    <a:pt x="3039534" y="795866"/>
                  </a:cubicBezTo>
                  <a:lnTo>
                    <a:pt x="3031067" y="821266"/>
                  </a:lnTo>
                  <a:cubicBezTo>
                    <a:pt x="3033889" y="852311"/>
                    <a:pt x="3035668" y="883468"/>
                    <a:pt x="3039534" y="914400"/>
                  </a:cubicBezTo>
                  <a:cubicBezTo>
                    <a:pt x="3041319" y="928679"/>
                    <a:pt x="3041011" y="944153"/>
                    <a:pt x="3048000" y="956733"/>
                  </a:cubicBezTo>
                  <a:cubicBezTo>
                    <a:pt x="3055753" y="970689"/>
                    <a:pt x="3066516" y="986214"/>
                    <a:pt x="3081867" y="990600"/>
                  </a:cubicBezTo>
                  <a:lnTo>
                    <a:pt x="3141134" y="1007533"/>
                  </a:lnTo>
                  <a:cubicBezTo>
                    <a:pt x="3187962" y="1005918"/>
                    <a:pt x="3343808" y="1013834"/>
                    <a:pt x="3429000" y="990600"/>
                  </a:cubicBezTo>
                  <a:cubicBezTo>
                    <a:pt x="3446220" y="985904"/>
                    <a:pt x="3462867" y="979311"/>
                    <a:pt x="3479800" y="973666"/>
                  </a:cubicBezTo>
                  <a:lnTo>
                    <a:pt x="3522134" y="931333"/>
                  </a:lnTo>
                  <a:cubicBezTo>
                    <a:pt x="3533423" y="920044"/>
                    <a:pt x="3547144" y="910749"/>
                    <a:pt x="3556000" y="897466"/>
                  </a:cubicBezTo>
                  <a:lnTo>
                    <a:pt x="3572934" y="872066"/>
                  </a:lnTo>
                  <a:cubicBezTo>
                    <a:pt x="3575756" y="863599"/>
                    <a:pt x="3581400" y="855591"/>
                    <a:pt x="3581400" y="846666"/>
                  </a:cubicBezTo>
                  <a:cubicBezTo>
                    <a:pt x="3581400" y="804239"/>
                    <a:pt x="3579551" y="761574"/>
                    <a:pt x="3572934" y="719666"/>
                  </a:cubicBezTo>
                  <a:cubicBezTo>
                    <a:pt x="3571225" y="708840"/>
                    <a:pt x="3547057" y="670388"/>
                    <a:pt x="3539067" y="660400"/>
                  </a:cubicBezTo>
                  <a:cubicBezTo>
                    <a:pt x="3534080" y="654167"/>
                    <a:pt x="3527121" y="649699"/>
                    <a:pt x="3522134" y="643466"/>
                  </a:cubicBezTo>
                  <a:cubicBezTo>
                    <a:pt x="3515777" y="635520"/>
                    <a:pt x="3512395" y="625261"/>
                    <a:pt x="3505200" y="618066"/>
                  </a:cubicBezTo>
                  <a:cubicBezTo>
                    <a:pt x="3498973" y="611839"/>
                    <a:pt x="3453097" y="575081"/>
                    <a:pt x="3437467" y="567266"/>
                  </a:cubicBezTo>
                  <a:cubicBezTo>
                    <a:pt x="3429485" y="563275"/>
                    <a:pt x="3420270" y="562316"/>
                    <a:pt x="3412067" y="558800"/>
                  </a:cubicBezTo>
                  <a:cubicBezTo>
                    <a:pt x="3400466" y="553828"/>
                    <a:pt x="3389919" y="546554"/>
                    <a:pt x="3378200" y="541866"/>
                  </a:cubicBezTo>
                  <a:cubicBezTo>
                    <a:pt x="3361627" y="535237"/>
                    <a:pt x="3342706" y="534116"/>
                    <a:pt x="3327400" y="524933"/>
                  </a:cubicBezTo>
                  <a:cubicBezTo>
                    <a:pt x="3308925" y="513848"/>
                    <a:pt x="3283589" y="494483"/>
                    <a:pt x="3259667" y="491066"/>
                  </a:cubicBezTo>
                  <a:cubicBezTo>
                    <a:pt x="3228808" y="486658"/>
                    <a:pt x="3197578" y="485422"/>
                    <a:pt x="3166534" y="482600"/>
                  </a:cubicBezTo>
                  <a:cubicBezTo>
                    <a:pt x="3155245" y="479778"/>
                    <a:pt x="3144303" y="474133"/>
                    <a:pt x="3132667" y="474133"/>
                  </a:cubicBezTo>
                  <a:cubicBezTo>
                    <a:pt x="3028452" y="474133"/>
                    <a:pt x="3015833" y="478084"/>
                    <a:pt x="2937934" y="491066"/>
                  </a:cubicBezTo>
                  <a:cubicBezTo>
                    <a:pt x="2889380" y="507251"/>
                    <a:pt x="2936606" y="492676"/>
                    <a:pt x="2870200" y="508000"/>
                  </a:cubicBezTo>
                  <a:cubicBezTo>
                    <a:pt x="2847523" y="513233"/>
                    <a:pt x="2825185" y="519885"/>
                    <a:pt x="2802467" y="524933"/>
                  </a:cubicBezTo>
                  <a:cubicBezTo>
                    <a:pt x="2777067" y="530577"/>
                    <a:pt x="2751285" y="534718"/>
                    <a:pt x="2726267" y="541866"/>
                  </a:cubicBezTo>
                  <a:cubicBezTo>
                    <a:pt x="2660849" y="560557"/>
                    <a:pt x="2702189" y="558138"/>
                    <a:pt x="2633134" y="592666"/>
                  </a:cubicBezTo>
                  <a:cubicBezTo>
                    <a:pt x="2550681" y="633892"/>
                    <a:pt x="2587046" y="613546"/>
                    <a:pt x="2523067" y="651933"/>
                  </a:cubicBezTo>
                  <a:cubicBezTo>
                    <a:pt x="2469969" y="731581"/>
                    <a:pt x="2557006" y="611417"/>
                    <a:pt x="2463800" y="694266"/>
                  </a:cubicBezTo>
                  <a:cubicBezTo>
                    <a:pt x="2448589" y="707787"/>
                    <a:pt x="2446867" y="733777"/>
                    <a:pt x="2429934" y="745066"/>
                  </a:cubicBezTo>
                  <a:cubicBezTo>
                    <a:pt x="2375540" y="781330"/>
                    <a:pt x="2419588" y="751072"/>
                    <a:pt x="2328334" y="821266"/>
                  </a:cubicBezTo>
                  <a:cubicBezTo>
                    <a:pt x="2317149" y="829870"/>
                    <a:pt x="2307088" y="840355"/>
                    <a:pt x="2294467" y="846666"/>
                  </a:cubicBezTo>
                  <a:cubicBezTo>
                    <a:pt x="2283178" y="852311"/>
                    <a:pt x="2271102" y="856599"/>
                    <a:pt x="2260600" y="863600"/>
                  </a:cubicBezTo>
                  <a:cubicBezTo>
                    <a:pt x="2245564" y="873624"/>
                    <a:pt x="2233303" y="887442"/>
                    <a:pt x="2218267" y="897466"/>
                  </a:cubicBezTo>
                  <a:cubicBezTo>
                    <a:pt x="2207765" y="904467"/>
                    <a:pt x="2195103" y="907710"/>
                    <a:pt x="2184400" y="914400"/>
                  </a:cubicBezTo>
                  <a:cubicBezTo>
                    <a:pt x="2172434" y="921879"/>
                    <a:pt x="2163155" y="933489"/>
                    <a:pt x="2150534" y="939800"/>
                  </a:cubicBezTo>
                  <a:cubicBezTo>
                    <a:pt x="2134569" y="947782"/>
                    <a:pt x="2115983" y="949347"/>
                    <a:pt x="2099734" y="956733"/>
                  </a:cubicBezTo>
                  <a:cubicBezTo>
                    <a:pt x="2084753" y="963543"/>
                    <a:pt x="2072617" y="975867"/>
                    <a:pt x="2057400" y="982133"/>
                  </a:cubicBezTo>
                  <a:cubicBezTo>
                    <a:pt x="2024390" y="995725"/>
                    <a:pt x="1985503" y="996198"/>
                    <a:pt x="1955800" y="1016000"/>
                  </a:cubicBezTo>
                  <a:cubicBezTo>
                    <a:pt x="1926721" y="1035386"/>
                    <a:pt x="1917038" y="1043357"/>
                    <a:pt x="1879600" y="1058333"/>
                  </a:cubicBezTo>
                  <a:cubicBezTo>
                    <a:pt x="1868796" y="1062655"/>
                    <a:pt x="1856856" y="1063378"/>
                    <a:pt x="1845734" y="1066800"/>
                  </a:cubicBezTo>
                  <a:cubicBezTo>
                    <a:pt x="1820144" y="1074674"/>
                    <a:pt x="1795944" y="1087799"/>
                    <a:pt x="1769534" y="1092200"/>
                  </a:cubicBezTo>
                  <a:cubicBezTo>
                    <a:pt x="1752601" y="1095022"/>
                    <a:pt x="1735568" y="1097299"/>
                    <a:pt x="1718734" y="1100666"/>
                  </a:cubicBezTo>
                  <a:cubicBezTo>
                    <a:pt x="1576786" y="1129055"/>
                    <a:pt x="1799223" y="1085641"/>
                    <a:pt x="1651000" y="1126066"/>
                  </a:cubicBezTo>
                  <a:cubicBezTo>
                    <a:pt x="1631747" y="1131317"/>
                    <a:pt x="1611489" y="1131711"/>
                    <a:pt x="1591734" y="1134533"/>
                  </a:cubicBezTo>
                  <a:cubicBezTo>
                    <a:pt x="1583267" y="1137355"/>
                    <a:pt x="1575180" y="1141821"/>
                    <a:pt x="1566334" y="1143000"/>
                  </a:cubicBezTo>
                  <a:cubicBezTo>
                    <a:pt x="1454351" y="1157931"/>
                    <a:pt x="1438302" y="1149998"/>
                    <a:pt x="1312334" y="1143000"/>
                  </a:cubicBezTo>
                  <a:cubicBezTo>
                    <a:pt x="1301481" y="1140287"/>
                    <a:pt x="1265215" y="1132140"/>
                    <a:pt x="1253067" y="1126066"/>
                  </a:cubicBezTo>
                  <a:cubicBezTo>
                    <a:pt x="1243966" y="1121515"/>
                    <a:pt x="1236134" y="1114777"/>
                    <a:pt x="1227667" y="1109133"/>
                  </a:cubicBezTo>
                  <a:cubicBezTo>
                    <a:pt x="1222023" y="1092200"/>
                    <a:pt x="1212350" y="1076109"/>
                    <a:pt x="1210734" y="1058333"/>
                  </a:cubicBezTo>
                  <a:cubicBezTo>
                    <a:pt x="1209431" y="1044002"/>
                    <a:pt x="1217298" y="1030264"/>
                    <a:pt x="1219200" y="1016000"/>
                  </a:cubicBezTo>
                  <a:cubicBezTo>
                    <a:pt x="1222949" y="987886"/>
                    <a:pt x="1221724" y="959067"/>
                    <a:pt x="1227667" y="931333"/>
                  </a:cubicBezTo>
                  <a:cubicBezTo>
                    <a:pt x="1230312" y="918992"/>
                    <a:pt x="1238338" y="908424"/>
                    <a:pt x="1244600" y="897466"/>
                  </a:cubicBezTo>
                  <a:cubicBezTo>
                    <a:pt x="1260316" y="869964"/>
                    <a:pt x="1263588" y="870012"/>
                    <a:pt x="1286934" y="846666"/>
                  </a:cubicBezTo>
                  <a:cubicBezTo>
                    <a:pt x="1293228" y="827784"/>
                    <a:pt x="1300125" y="803097"/>
                    <a:pt x="1312334" y="787400"/>
                  </a:cubicBezTo>
                  <a:cubicBezTo>
                    <a:pt x="1324586" y="771648"/>
                    <a:pt x="1342693" y="761031"/>
                    <a:pt x="1354667" y="745066"/>
                  </a:cubicBezTo>
                  <a:cubicBezTo>
                    <a:pt x="1363134" y="733777"/>
                    <a:pt x="1370089" y="721178"/>
                    <a:pt x="1380067" y="711200"/>
                  </a:cubicBezTo>
                  <a:cubicBezTo>
                    <a:pt x="1387262" y="704005"/>
                    <a:pt x="1397650" y="700780"/>
                    <a:pt x="1405467" y="694266"/>
                  </a:cubicBezTo>
                  <a:cubicBezTo>
                    <a:pt x="1414665" y="686601"/>
                    <a:pt x="1420471" y="674806"/>
                    <a:pt x="1430867" y="668866"/>
                  </a:cubicBezTo>
                  <a:cubicBezTo>
                    <a:pt x="1440970" y="663093"/>
                    <a:pt x="1453508" y="663462"/>
                    <a:pt x="1464734" y="660400"/>
                  </a:cubicBezTo>
                  <a:cubicBezTo>
                    <a:pt x="1484556" y="654994"/>
                    <a:pt x="1504245" y="649111"/>
                    <a:pt x="1524000" y="643466"/>
                  </a:cubicBezTo>
                  <a:cubicBezTo>
                    <a:pt x="1546578" y="646288"/>
                    <a:pt x="1570350" y="644157"/>
                    <a:pt x="1591734" y="651933"/>
                  </a:cubicBezTo>
                  <a:cubicBezTo>
                    <a:pt x="1647269" y="672128"/>
                    <a:pt x="1610955" y="775273"/>
                    <a:pt x="1608667" y="795866"/>
                  </a:cubicBezTo>
                  <a:cubicBezTo>
                    <a:pt x="1603747" y="840144"/>
                    <a:pt x="1601790" y="822745"/>
                    <a:pt x="1574800" y="855133"/>
                  </a:cubicBezTo>
                  <a:cubicBezTo>
                    <a:pt x="1568286" y="862950"/>
                    <a:pt x="1565062" y="873338"/>
                    <a:pt x="1557867" y="880533"/>
                  </a:cubicBezTo>
                  <a:cubicBezTo>
                    <a:pt x="1550672" y="887728"/>
                    <a:pt x="1540413" y="891109"/>
                    <a:pt x="1532467" y="897466"/>
                  </a:cubicBezTo>
                  <a:cubicBezTo>
                    <a:pt x="1526234" y="902453"/>
                    <a:pt x="1522379" y="910293"/>
                    <a:pt x="1515534" y="914400"/>
                  </a:cubicBezTo>
                  <a:cubicBezTo>
                    <a:pt x="1506861" y="919604"/>
                    <a:pt x="1462588" y="929753"/>
                    <a:pt x="1456267" y="931333"/>
                  </a:cubicBezTo>
                  <a:cubicBezTo>
                    <a:pt x="1441550" y="929231"/>
                    <a:pt x="1392058" y="925766"/>
                    <a:pt x="1371600" y="914400"/>
                  </a:cubicBezTo>
                  <a:cubicBezTo>
                    <a:pt x="1335943" y="894591"/>
                    <a:pt x="1312891" y="876949"/>
                    <a:pt x="1286934" y="846666"/>
                  </a:cubicBezTo>
                  <a:cubicBezTo>
                    <a:pt x="1280312" y="838940"/>
                    <a:pt x="1276514" y="829083"/>
                    <a:pt x="1270000" y="821266"/>
                  </a:cubicBezTo>
                  <a:cubicBezTo>
                    <a:pt x="1262335" y="812068"/>
                    <a:pt x="1252392" y="804957"/>
                    <a:pt x="1244600" y="795866"/>
                  </a:cubicBezTo>
                  <a:cubicBezTo>
                    <a:pt x="1184210" y="725412"/>
                    <a:pt x="1246262" y="789063"/>
                    <a:pt x="1202267" y="745066"/>
                  </a:cubicBezTo>
                  <a:cubicBezTo>
                    <a:pt x="1199445" y="733777"/>
                    <a:pt x="1196324" y="722559"/>
                    <a:pt x="1193800" y="711200"/>
                  </a:cubicBezTo>
                  <a:cubicBezTo>
                    <a:pt x="1186890" y="680103"/>
                    <a:pt x="1185721" y="664515"/>
                    <a:pt x="1176867" y="635000"/>
                  </a:cubicBezTo>
                  <a:cubicBezTo>
                    <a:pt x="1160189" y="579406"/>
                    <a:pt x="1171313" y="595579"/>
                    <a:pt x="1143000" y="567266"/>
                  </a:cubicBezTo>
                  <a:cubicBezTo>
                    <a:pt x="1140178" y="558799"/>
                    <a:pt x="1139889" y="549006"/>
                    <a:pt x="1134534" y="541866"/>
                  </a:cubicBezTo>
                  <a:cubicBezTo>
                    <a:pt x="1122560" y="525901"/>
                    <a:pt x="1111132" y="505844"/>
                    <a:pt x="1092200" y="499533"/>
                  </a:cubicBezTo>
                  <a:cubicBezTo>
                    <a:pt x="1066744" y="491047"/>
                    <a:pt x="1063283" y="492369"/>
                    <a:pt x="1041400" y="474133"/>
                  </a:cubicBezTo>
                  <a:cubicBezTo>
                    <a:pt x="1032202" y="466468"/>
                    <a:pt x="1026467" y="454548"/>
                    <a:pt x="1016000" y="448733"/>
                  </a:cubicBezTo>
                  <a:cubicBezTo>
                    <a:pt x="1000397" y="440065"/>
                    <a:pt x="982133" y="437444"/>
                    <a:pt x="965200" y="431800"/>
                  </a:cubicBezTo>
                  <a:lnTo>
                    <a:pt x="939800" y="423333"/>
                  </a:lnTo>
                  <a:cubicBezTo>
                    <a:pt x="911578" y="426155"/>
                    <a:pt x="877522" y="414387"/>
                    <a:pt x="855134" y="431800"/>
                  </a:cubicBezTo>
                  <a:cubicBezTo>
                    <a:pt x="841583" y="442339"/>
                    <a:pt x="858667" y="466157"/>
                    <a:pt x="863600" y="482600"/>
                  </a:cubicBezTo>
                  <a:cubicBezTo>
                    <a:pt x="867227" y="494689"/>
                    <a:pt x="875847" y="504747"/>
                    <a:pt x="880534" y="516466"/>
                  </a:cubicBezTo>
                  <a:cubicBezTo>
                    <a:pt x="887163" y="533039"/>
                    <a:pt x="891823" y="550333"/>
                    <a:pt x="897467" y="567266"/>
                  </a:cubicBezTo>
                  <a:lnTo>
                    <a:pt x="897467" y="567266"/>
                  </a:lnTo>
                  <a:cubicBezTo>
                    <a:pt x="900289" y="578555"/>
                    <a:pt x="898665" y="592046"/>
                    <a:pt x="905934" y="601133"/>
                  </a:cubicBezTo>
                  <a:cubicBezTo>
                    <a:pt x="911509" y="608102"/>
                    <a:pt x="922867" y="606778"/>
                    <a:pt x="931334" y="609600"/>
                  </a:cubicBezTo>
                  <a:cubicBezTo>
                    <a:pt x="942623" y="606778"/>
                    <a:pt x="957751" y="610072"/>
                    <a:pt x="965200" y="601133"/>
                  </a:cubicBezTo>
                  <a:cubicBezTo>
                    <a:pt x="974413" y="590078"/>
                    <a:pt x="973667" y="573190"/>
                    <a:pt x="973667" y="558800"/>
                  </a:cubicBezTo>
                  <a:cubicBezTo>
                    <a:pt x="973667" y="510739"/>
                    <a:pt x="976856" y="461492"/>
                    <a:pt x="965200" y="414866"/>
                  </a:cubicBezTo>
                  <a:cubicBezTo>
                    <a:pt x="961778" y="401176"/>
                    <a:pt x="942174" y="398500"/>
                    <a:pt x="931334" y="389466"/>
                  </a:cubicBezTo>
                  <a:cubicBezTo>
                    <a:pt x="925202" y="384356"/>
                    <a:pt x="921540" y="376103"/>
                    <a:pt x="914400" y="372533"/>
                  </a:cubicBezTo>
                  <a:cubicBezTo>
                    <a:pt x="882683" y="356675"/>
                    <a:pt x="854711" y="354565"/>
                    <a:pt x="821267" y="347133"/>
                  </a:cubicBezTo>
                  <a:cubicBezTo>
                    <a:pt x="728628" y="326546"/>
                    <a:pt x="871965" y="349663"/>
                    <a:pt x="677334" y="330200"/>
                  </a:cubicBezTo>
                  <a:cubicBezTo>
                    <a:pt x="657477" y="328214"/>
                    <a:pt x="637823" y="324555"/>
                    <a:pt x="618067" y="321733"/>
                  </a:cubicBezTo>
                  <a:cubicBezTo>
                    <a:pt x="601134" y="299155"/>
                    <a:pt x="579888" y="279243"/>
                    <a:pt x="567267" y="254000"/>
                  </a:cubicBezTo>
                  <a:lnTo>
                    <a:pt x="524934" y="169333"/>
                  </a:lnTo>
                  <a:cubicBezTo>
                    <a:pt x="519289" y="158044"/>
                    <a:pt x="511991" y="147440"/>
                    <a:pt x="508000" y="135466"/>
                  </a:cubicBezTo>
                  <a:lnTo>
                    <a:pt x="491067" y="84666"/>
                  </a:lnTo>
                  <a:lnTo>
                    <a:pt x="474134" y="33866"/>
                  </a:lnTo>
                  <a:lnTo>
                    <a:pt x="474134" y="0"/>
                  </a:ln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76200"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7" name="Freeform 6"/>
            <p:cNvSpPr/>
            <p:nvPr/>
          </p:nvSpPr>
          <p:spPr>
            <a:xfrm>
              <a:off x="270940" y="-152406"/>
              <a:ext cx="3683000" cy="7001933"/>
            </a:xfrm>
            <a:custGeom>
              <a:avLst/>
              <a:gdLst>
                <a:gd name="connsiteX0" fmla="*/ 2074334 w 3683000"/>
                <a:gd name="connsiteY0" fmla="*/ 7001933 h 7001933"/>
                <a:gd name="connsiteX1" fmla="*/ 2065867 w 3683000"/>
                <a:gd name="connsiteY1" fmla="*/ 6815666 h 7001933"/>
                <a:gd name="connsiteX2" fmla="*/ 2048934 w 3683000"/>
                <a:gd name="connsiteY2" fmla="*/ 6790266 h 7001933"/>
                <a:gd name="connsiteX3" fmla="*/ 2032000 w 3683000"/>
                <a:gd name="connsiteY3" fmla="*/ 6739466 h 7001933"/>
                <a:gd name="connsiteX4" fmla="*/ 1972734 w 3683000"/>
                <a:gd name="connsiteY4" fmla="*/ 6637866 h 7001933"/>
                <a:gd name="connsiteX5" fmla="*/ 1947334 w 3683000"/>
                <a:gd name="connsiteY5" fmla="*/ 6544733 h 7001933"/>
                <a:gd name="connsiteX6" fmla="*/ 1913467 w 3683000"/>
                <a:gd name="connsiteY6" fmla="*/ 6493933 h 7001933"/>
                <a:gd name="connsiteX7" fmla="*/ 1896534 w 3683000"/>
                <a:gd name="connsiteY7" fmla="*/ 6434666 h 7001933"/>
                <a:gd name="connsiteX8" fmla="*/ 1871134 w 3683000"/>
                <a:gd name="connsiteY8" fmla="*/ 6375400 h 7001933"/>
                <a:gd name="connsiteX9" fmla="*/ 1845734 w 3683000"/>
                <a:gd name="connsiteY9" fmla="*/ 6307666 h 7001933"/>
                <a:gd name="connsiteX10" fmla="*/ 1794934 w 3683000"/>
                <a:gd name="connsiteY10" fmla="*/ 6197600 h 7001933"/>
                <a:gd name="connsiteX11" fmla="*/ 1769534 w 3683000"/>
                <a:gd name="connsiteY11" fmla="*/ 6172200 h 7001933"/>
                <a:gd name="connsiteX12" fmla="*/ 1744134 w 3683000"/>
                <a:gd name="connsiteY12" fmla="*/ 6129866 h 7001933"/>
                <a:gd name="connsiteX13" fmla="*/ 1651000 w 3683000"/>
                <a:gd name="connsiteY13" fmla="*/ 6019800 h 7001933"/>
                <a:gd name="connsiteX14" fmla="*/ 1600200 w 3683000"/>
                <a:gd name="connsiteY14" fmla="*/ 6002866 h 7001933"/>
                <a:gd name="connsiteX15" fmla="*/ 1549400 w 3683000"/>
                <a:gd name="connsiteY15" fmla="*/ 5977466 h 7001933"/>
                <a:gd name="connsiteX16" fmla="*/ 1447800 w 3683000"/>
                <a:gd name="connsiteY16" fmla="*/ 5960533 h 7001933"/>
                <a:gd name="connsiteX17" fmla="*/ 1405467 w 3683000"/>
                <a:gd name="connsiteY17" fmla="*/ 5943600 h 7001933"/>
                <a:gd name="connsiteX18" fmla="*/ 1270000 w 3683000"/>
                <a:gd name="connsiteY18" fmla="*/ 5926666 h 7001933"/>
                <a:gd name="connsiteX19" fmla="*/ 1143000 w 3683000"/>
                <a:gd name="connsiteY19" fmla="*/ 5935133 h 7001933"/>
                <a:gd name="connsiteX20" fmla="*/ 1092200 w 3683000"/>
                <a:gd name="connsiteY20" fmla="*/ 5952066 h 7001933"/>
                <a:gd name="connsiteX21" fmla="*/ 990600 w 3683000"/>
                <a:gd name="connsiteY21" fmla="*/ 5969000 h 7001933"/>
                <a:gd name="connsiteX22" fmla="*/ 956734 w 3683000"/>
                <a:gd name="connsiteY22" fmla="*/ 5985933 h 7001933"/>
                <a:gd name="connsiteX23" fmla="*/ 922867 w 3683000"/>
                <a:gd name="connsiteY23" fmla="*/ 5994400 h 7001933"/>
                <a:gd name="connsiteX24" fmla="*/ 897467 w 3683000"/>
                <a:gd name="connsiteY24" fmla="*/ 6002866 h 7001933"/>
                <a:gd name="connsiteX25" fmla="*/ 880534 w 3683000"/>
                <a:gd name="connsiteY25" fmla="*/ 6028266 h 7001933"/>
                <a:gd name="connsiteX26" fmla="*/ 897467 w 3683000"/>
                <a:gd name="connsiteY26" fmla="*/ 6138333 h 7001933"/>
                <a:gd name="connsiteX27" fmla="*/ 914400 w 3683000"/>
                <a:gd name="connsiteY27" fmla="*/ 6163733 h 7001933"/>
                <a:gd name="connsiteX28" fmla="*/ 948267 w 3683000"/>
                <a:gd name="connsiteY28" fmla="*/ 6206066 h 7001933"/>
                <a:gd name="connsiteX29" fmla="*/ 1007534 w 3683000"/>
                <a:gd name="connsiteY29" fmla="*/ 6290733 h 7001933"/>
                <a:gd name="connsiteX30" fmla="*/ 1032934 w 3683000"/>
                <a:gd name="connsiteY30" fmla="*/ 6307666 h 7001933"/>
                <a:gd name="connsiteX31" fmla="*/ 1049867 w 3683000"/>
                <a:gd name="connsiteY31" fmla="*/ 6324600 h 7001933"/>
                <a:gd name="connsiteX32" fmla="*/ 1083734 w 3683000"/>
                <a:gd name="connsiteY32" fmla="*/ 6341533 h 7001933"/>
                <a:gd name="connsiteX33" fmla="*/ 1109134 w 3683000"/>
                <a:gd name="connsiteY33" fmla="*/ 6358466 h 7001933"/>
                <a:gd name="connsiteX34" fmla="*/ 1193800 w 3683000"/>
                <a:gd name="connsiteY34" fmla="*/ 6375400 h 7001933"/>
                <a:gd name="connsiteX35" fmla="*/ 1303867 w 3683000"/>
                <a:gd name="connsiteY35" fmla="*/ 6366933 h 7001933"/>
                <a:gd name="connsiteX36" fmla="*/ 1354667 w 3683000"/>
                <a:gd name="connsiteY36" fmla="*/ 6341533 h 7001933"/>
                <a:gd name="connsiteX37" fmla="*/ 1439334 w 3683000"/>
                <a:gd name="connsiteY37" fmla="*/ 6299200 h 7001933"/>
                <a:gd name="connsiteX38" fmla="*/ 1456267 w 3683000"/>
                <a:gd name="connsiteY38" fmla="*/ 6282266 h 7001933"/>
                <a:gd name="connsiteX39" fmla="*/ 1481667 w 3683000"/>
                <a:gd name="connsiteY39" fmla="*/ 6265333 h 7001933"/>
                <a:gd name="connsiteX40" fmla="*/ 1540934 w 3683000"/>
                <a:gd name="connsiteY40" fmla="*/ 6214533 h 7001933"/>
                <a:gd name="connsiteX41" fmla="*/ 1591734 w 3683000"/>
                <a:gd name="connsiteY41" fmla="*/ 6163733 h 7001933"/>
                <a:gd name="connsiteX42" fmla="*/ 1625600 w 3683000"/>
                <a:gd name="connsiteY42" fmla="*/ 6112933 h 7001933"/>
                <a:gd name="connsiteX43" fmla="*/ 1659467 w 3683000"/>
                <a:gd name="connsiteY43" fmla="*/ 6070600 h 7001933"/>
                <a:gd name="connsiteX44" fmla="*/ 1667934 w 3683000"/>
                <a:gd name="connsiteY44" fmla="*/ 6045200 h 7001933"/>
                <a:gd name="connsiteX45" fmla="*/ 1684867 w 3683000"/>
                <a:gd name="connsiteY45" fmla="*/ 6011333 h 7001933"/>
                <a:gd name="connsiteX46" fmla="*/ 1684867 w 3683000"/>
                <a:gd name="connsiteY46" fmla="*/ 5782733 h 7001933"/>
                <a:gd name="connsiteX47" fmla="*/ 1676400 w 3683000"/>
                <a:gd name="connsiteY47" fmla="*/ 5748866 h 7001933"/>
                <a:gd name="connsiteX48" fmla="*/ 1642534 w 3683000"/>
                <a:gd name="connsiteY48" fmla="*/ 5715000 h 7001933"/>
                <a:gd name="connsiteX49" fmla="*/ 1617134 w 3683000"/>
                <a:gd name="connsiteY49" fmla="*/ 5681133 h 7001933"/>
                <a:gd name="connsiteX50" fmla="*/ 1600200 w 3683000"/>
                <a:gd name="connsiteY50" fmla="*/ 5655733 h 7001933"/>
                <a:gd name="connsiteX51" fmla="*/ 1566334 w 3683000"/>
                <a:gd name="connsiteY51" fmla="*/ 5638800 h 7001933"/>
                <a:gd name="connsiteX52" fmla="*/ 1532467 w 3683000"/>
                <a:gd name="connsiteY52" fmla="*/ 5604933 h 7001933"/>
                <a:gd name="connsiteX53" fmla="*/ 1456267 w 3683000"/>
                <a:gd name="connsiteY53" fmla="*/ 5562600 h 7001933"/>
                <a:gd name="connsiteX54" fmla="*/ 1397000 w 3683000"/>
                <a:gd name="connsiteY54" fmla="*/ 5528733 h 7001933"/>
                <a:gd name="connsiteX55" fmla="*/ 1261534 w 3683000"/>
                <a:gd name="connsiteY55" fmla="*/ 5494866 h 7001933"/>
                <a:gd name="connsiteX56" fmla="*/ 1185334 w 3683000"/>
                <a:gd name="connsiteY56" fmla="*/ 5469466 h 7001933"/>
                <a:gd name="connsiteX57" fmla="*/ 1151467 w 3683000"/>
                <a:gd name="connsiteY57" fmla="*/ 5461000 h 7001933"/>
                <a:gd name="connsiteX58" fmla="*/ 1109134 w 3683000"/>
                <a:gd name="connsiteY58" fmla="*/ 5444066 h 7001933"/>
                <a:gd name="connsiteX59" fmla="*/ 1049867 w 3683000"/>
                <a:gd name="connsiteY59" fmla="*/ 5435600 h 7001933"/>
                <a:gd name="connsiteX60" fmla="*/ 1007534 w 3683000"/>
                <a:gd name="connsiteY60" fmla="*/ 5427133 h 7001933"/>
                <a:gd name="connsiteX61" fmla="*/ 897467 w 3683000"/>
                <a:gd name="connsiteY61" fmla="*/ 5435600 h 7001933"/>
                <a:gd name="connsiteX62" fmla="*/ 745067 w 3683000"/>
                <a:gd name="connsiteY62" fmla="*/ 5452533 h 7001933"/>
                <a:gd name="connsiteX63" fmla="*/ 389467 w 3683000"/>
                <a:gd name="connsiteY63" fmla="*/ 5444066 h 7001933"/>
                <a:gd name="connsiteX64" fmla="*/ 279400 w 3683000"/>
                <a:gd name="connsiteY64" fmla="*/ 5427133 h 7001933"/>
                <a:gd name="connsiteX65" fmla="*/ 237067 w 3683000"/>
                <a:gd name="connsiteY65" fmla="*/ 5418666 h 7001933"/>
                <a:gd name="connsiteX66" fmla="*/ 194734 w 3683000"/>
                <a:gd name="connsiteY66" fmla="*/ 5401733 h 7001933"/>
                <a:gd name="connsiteX67" fmla="*/ 127000 w 3683000"/>
                <a:gd name="connsiteY67" fmla="*/ 5384800 h 7001933"/>
                <a:gd name="connsiteX68" fmla="*/ 93134 w 3683000"/>
                <a:gd name="connsiteY68" fmla="*/ 5367866 h 7001933"/>
                <a:gd name="connsiteX69" fmla="*/ 76200 w 3683000"/>
                <a:gd name="connsiteY69" fmla="*/ 5350933 h 7001933"/>
                <a:gd name="connsiteX70" fmla="*/ 50800 w 3683000"/>
                <a:gd name="connsiteY70" fmla="*/ 5334000 h 7001933"/>
                <a:gd name="connsiteX71" fmla="*/ 25400 w 3683000"/>
                <a:gd name="connsiteY71" fmla="*/ 5266266 h 7001933"/>
                <a:gd name="connsiteX72" fmla="*/ 0 w 3683000"/>
                <a:gd name="connsiteY72" fmla="*/ 5207000 h 7001933"/>
                <a:gd name="connsiteX73" fmla="*/ 16934 w 3683000"/>
                <a:gd name="connsiteY73" fmla="*/ 5020733 h 7001933"/>
                <a:gd name="connsiteX74" fmla="*/ 25400 w 3683000"/>
                <a:gd name="connsiteY74" fmla="*/ 4978400 h 7001933"/>
                <a:gd name="connsiteX75" fmla="*/ 42334 w 3683000"/>
                <a:gd name="connsiteY75" fmla="*/ 4944533 h 7001933"/>
                <a:gd name="connsiteX76" fmla="*/ 59267 w 3683000"/>
                <a:gd name="connsiteY76" fmla="*/ 4893733 h 7001933"/>
                <a:gd name="connsiteX77" fmla="*/ 67734 w 3683000"/>
                <a:gd name="connsiteY77" fmla="*/ 4851400 h 7001933"/>
                <a:gd name="connsiteX78" fmla="*/ 118534 w 3683000"/>
                <a:gd name="connsiteY78" fmla="*/ 4741333 h 7001933"/>
                <a:gd name="connsiteX79" fmla="*/ 135467 w 3683000"/>
                <a:gd name="connsiteY79" fmla="*/ 4715933 h 7001933"/>
                <a:gd name="connsiteX80" fmla="*/ 169334 w 3683000"/>
                <a:gd name="connsiteY80" fmla="*/ 4690533 h 7001933"/>
                <a:gd name="connsiteX81" fmla="*/ 186267 w 3683000"/>
                <a:gd name="connsiteY81" fmla="*/ 4639733 h 7001933"/>
                <a:gd name="connsiteX82" fmla="*/ 228600 w 3683000"/>
                <a:gd name="connsiteY82" fmla="*/ 4572000 h 7001933"/>
                <a:gd name="connsiteX83" fmla="*/ 237067 w 3683000"/>
                <a:gd name="connsiteY83" fmla="*/ 4546600 h 7001933"/>
                <a:gd name="connsiteX84" fmla="*/ 287867 w 3683000"/>
                <a:gd name="connsiteY84" fmla="*/ 4478866 h 7001933"/>
                <a:gd name="connsiteX85" fmla="*/ 313267 w 3683000"/>
                <a:gd name="connsiteY85" fmla="*/ 4461933 h 7001933"/>
                <a:gd name="connsiteX86" fmla="*/ 355600 w 3683000"/>
                <a:gd name="connsiteY86" fmla="*/ 4402666 h 7001933"/>
                <a:gd name="connsiteX87" fmla="*/ 414867 w 3683000"/>
                <a:gd name="connsiteY87" fmla="*/ 4334933 h 7001933"/>
                <a:gd name="connsiteX88" fmla="*/ 524934 w 3683000"/>
                <a:gd name="connsiteY88" fmla="*/ 4258733 h 7001933"/>
                <a:gd name="connsiteX89" fmla="*/ 550334 w 3683000"/>
                <a:gd name="connsiteY89" fmla="*/ 4241800 h 7001933"/>
                <a:gd name="connsiteX90" fmla="*/ 575734 w 3683000"/>
                <a:gd name="connsiteY90" fmla="*/ 4233333 h 7001933"/>
                <a:gd name="connsiteX91" fmla="*/ 609600 w 3683000"/>
                <a:gd name="connsiteY91" fmla="*/ 4216400 h 7001933"/>
                <a:gd name="connsiteX92" fmla="*/ 651934 w 3683000"/>
                <a:gd name="connsiteY92" fmla="*/ 4207933 h 7001933"/>
                <a:gd name="connsiteX93" fmla="*/ 702734 w 3683000"/>
                <a:gd name="connsiteY93" fmla="*/ 4191000 h 7001933"/>
                <a:gd name="connsiteX94" fmla="*/ 728134 w 3683000"/>
                <a:gd name="connsiteY94" fmla="*/ 4182533 h 7001933"/>
                <a:gd name="connsiteX95" fmla="*/ 762000 w 3683000"/>
                <a:gd name="connsiteY95" fmla="*/ 4174066 h 7001933"/>
                <a:gd name="connsiteX96" fmla="*/ 846667 w 3683000"/>
                <a:gd name="connsiteY96" fmla="*/ 4191000 h 7001933"/>
                <a:gd name="connsiteX97" fmla="*/ 897467 w 3683000"/>
                <a:gd name="connsiteY97" fmla="*/ 4224866 h 7001933"/>
                <a:gd name="connsiteX98" fmla="*/ 914400 w 3683000"/>
                <a:gd name="connsiteY98" fmla="*/ 4250266 h 7001933"/>
                <a:gd name="connsiteX99" fmla="*/ 939800 w 3683000"/>
                <a:gd name="connsiteY99" fmla="*/ 4284133 h 7001933"/>
                <a:gd name="connsiteX100" fmla="*/ 956734 w 3683000"/>
                <a:gd name="connsiteY100" fmla="*/ 4318000 h 7001933"/>
                <a:gd name="connsiteX101" fmla="*/ 965200 w 3683000"/>
                <a:gd name="connsiteY101" fmla="*/ 4343400 h 7001933"/>
                <a:gd name="connsiteX102" fmla="*/ 973667 w 3683000"/>
                <a:gd name="connsiteY102" fmla="*/ 4377266 h 7001933"/>
                <a:gd name="connsiteX103" fmla="*/ 999067 w 3683000"/>
                <a:gd name="connsiteY103" fmla="*/ 4411133 h 7001933"/>
                <a:gd name="connsiteX104" fmla="*/ 1007534 w 3683000"/>
                <a:gd name="connsiteY104" fmla="*/ 4436533 h 7001933"/>
                <a:gd name="connsiteX105" fmla="*/ 1024467 w 3683000"/>
                <a:gd name="connsiteY105" fmla="*/ 4512733 h 7001933"/>
                <a:gd name="connsiteX106" fmla="*/ 1016000 w 3683000"/>
                <a:gd name="connsiteY106" fmla="*/ 4597400 h 7001933"/>
                <a:gd name="connsiteX107" fmla="*/ 999067 w 3683000"/>
                <a:gd name="connsiteY107" fmla="*/ 4622800 h 7001933"/>
                <a:gd name="connsiteX108" fmla="*/ 948267 w 3683000"/>
                <a:gd name="connsiteY108" fmla="*/ 4673600 h 7001933"/>
                <a:gd name="connsiteX109" fmla="*/ 846667 w 3683000"/>
                <a:gd name="connsiteY109" fmla="*/ 4741333 h 7001933"/>
                <a:gd name="connsiteX110" fmla="*/ 736600 w 3683000"/>
                <a:gd name="connsiteY110" fmla="*/ 4732866 h 7001933"/>
                <a:gd name="connsiteX111" fmla="*/ 668867 w 3683000"/>
                <a:gd name="connsiteY111" fmla="*/ 4699000 h 7001933"/>
                <a:gd name="connsiteX112" fmla="*/ 651934 w 3683000"/>
                <a:gd name="connsiteY112" fmla="*/ 4673600 h 7001933"/>
                <a:gd name="connsiteX113" fmla="*/ 601134 w 3683000"/>
                <a:gd name="connsiteY113" fmla="*/ 4605866 h 7001933"/>
                <a:gd name="connsiteX114" fmla="*/ 575734 w 3683000"/>
                <a:gd name="connsiteY114" fmla="*/ 4521200 h 7001933"/>
                <a:gd name="connsiteX115" fmla="*/ 567267 w 3683000"/>
                <a:gd name="connsiteY115" fmla="*/ 4394200 h 7001933"/>
                <a:gd name="connsiteX116" fmla="*/ 575734 w 3683000"/>
                <a:gd name="connsiteY116" fmla="*/ 4309533 h 7001933"/>
                <a:gd name="connsiteX117" fmla="*/ 592667 w 3683000"/>
                <a:gd name="connsiteY117" fmla="*/ 4191000 h 7001933"/>
                <a:gd name="connsiteX118" fmla="*/ 601134 w 3683000"/>
                <a:gd name="connsiteY118" fmla="*/ 4157133 h 7001933"/>
                <a:gd name="connsiteX119" fmla="*/ 635000 w 3683000"/>
                <a:gd name="connsiteY119" fmla="*/ 4089400 h 7001933"/>
                <a:gd name="connsiteX120" fmla="*/ 643467 w 3683000"/>
                <a:gd name="connsiteY120" fmla="*/ 4064000 h 7001933"/>
                <a:gd name="connsiteX121" fmla="*/ 651934 w 3683000"/>
                <a:gd name="connsiteY121" fmla="*/ 4030133 h 7001933"/>
                <a:gd name="connsiteX122" fmla="*/ 702734 w 3683000"/>
                <a:gd name="connsiteY122" fmla="*/ 3953933 h 7001933"/>
                <a:gd name="connsiteX123" fmla="*/ 728134 w 3683000"/>
                <a:gd name="connsiteY123" fmla="*/ 3937000 h 7001933"/>
                <a:gd name="connsiteX124" fmla="*/ 745067 w 3683000"/>
                <a:gd name="connsiteY124" fmla="*/ 3920066 h 7001933"/>
                <a:gd name="connsiteX125" fmla="*/ 778934 w 3683000"/>
                <a:gd name="connsiteY125" fmla="*/ 3911600 h 7001933"/>
                <a:gd name="connsiteX126" fmla="*/ 829734 w 3683000"/>
                <a:gd name="connsiteY126" fmla="*/ 3877733 h 7001933"/>
                <a:gd name="connsiteX127" fmla="*/ 855134 w 3683000"/>
                <a:gd name="connsiteY127" fmla="*/ 3852333 h 7001933"/>
                <a:gd name="connsiteX128" fmla="*/ 905934 w 3683000"/>
                <a:gd name="connsiteY128" fmla="*/ 3835400 h 7001933"/>
                <a:gd name="connsiteX129" fmla="*/ 931334 w 3683000"/>
                <a:gd name="connsiteY129" fmla="*/ 3818466 h 7001933"/>
                <a:gd name="connsiteX130" fmla="*/ 956734 w 3683000"/>
                <a:gd name="connsiteY130" fmla="*/ 3810000 h 7001933"/>
                <a:gd name="connsiteX131" fmla="*/ 973667 w 3683000"/>
                <a:gd name="connsiteY131" fmla="*/ 3793066 h 7001933"/>
                <a:gd name="connsiteX132" fmla="*/ 999067 w 3683000"/>
                <a:gd name="connsiteY132" fmla="*/ 3776133 h 7001933"/>
                <a:gd name="connsiteX133" fmla="*/ 1058334 w 3683000"/>
                <a:gd name="connsiteY133" fmla="*/ 3750733 h 7001933"/>
                <a:gd name="connsiteX134" fmla="*/ 1083734 w 3683000"/>
                <a:gd name="connsiteY134" fmla="*/ 3733800 h 7001933"/>
                <a:gd name="connsiteX135" fmla="*/ 1100667 w 3683000"/>
                <a:gd name="connsiteY135" fmla="*/ 3716866 h 7001933"/>
                <a:gd name="connsiteX136" fmla="*/ 1151467 w 3683000"/>
                <a:gd name="connsiteY136" fmla="*/ 3699933 h 7001933"/>
                <a:gd name="connsiteX137" fmla="*/ 1244600 w 3683000"/>
                <a:gd name="connsiteY137" fmla="*/ 3649133 h 7001933"/>
                <a:gd name="connsiteX138" fmla="*/ 1312334 w 3683000"/>
                <a:gd name="connsiteY138" fmla="*/ 3589866 h 7001933"/>
                <a:gd name="connsiteX139" fmla="*/ 1354667 w 3683000"/>
                <a:gd name="connsiteY139" fmla="*/ 3556000 h 7001933"/>
                <a:gd name="connsiteX140" fmla="*/ 1380067 w 3683000"/>
                <a:gd name="connsiteY140" fmla="*/ 3522133 h 7001933"/>
                <a:gd name="connsiteX141" fmla="*/ 1405467 w 3683000"/>
                <a:gd name="connsiteY141" fmla="*/ 3496733 h 7001933"/>
                <a:gd name="connsiteX142" fmla="*/ 1422400 w 3683000"/>
                <a:gd name="connsiteY142" fmla="*/ 3471333 h 7001933"/>
                <a:gd name="connsiteX143" fmla="*/ 1447800 w 3683000"/>
                <a:gd name="connsiteY143" fmla="*/ 3454400 h 7001933"/>
                <a:gd name="connsiteX144" fmla="*/ 1464734 w 3683000"/>
                <a:gd name="connsiteY144" fmla="*/ 3412066 h 7001933"/>
                <a:gd name="connsiteX145" fmla="*/ 1490134 w 3683000"/>
                <a:gd name="connsiteY145" fmla="*/ 3403600 h 7001933"/>
                <a:gd name="connsiteX146" fmla="*/ 1532467 w 3683000"/>
                <a:gd name="connsiteY146" fmla="*/ 3302000 h 7001933"/>
                <a:gd name="connsiteX147" fmla="*/ 1557867 w 3683000"/>
                <a:gd name="connsiteY147" fmla="*/ 3276600 h 7001933"/>
                <a:gd name="connsiteX148" fmla="*/ 1591734 w 3683000"/>
                <a:gd name="connsiteY148" fmla="*/ 3217333 h 7001933"/>
                <a:gd name="connsiteX149" fmla="*/ 1600200 w 3683000"/>
                <a:gd name="connsiteY149" fmla="*/ 3175000 h 7001933"/>
                <a:gd name="connsiteX150" fmla="*/ 1583267 w 3683000"/>
                <a:gd name="connsiteY150" fmla="*/ 2971800 h 7001933"/>
                <a:gd name="connsiteX151" fmla="*/ 1566334 w 3683000"/>
                <a:gd name="connsiteY151" fmla="*/ 2937933 h 7001933"/>
                <a:gd name="connsiteX152" fmla="*/ 1490134 w 3683000"/>
                <a:gd name="connsiteY152" fmla="*/ 2887133 h 7001933"/>
                <a:gd name="connsiteX153" fmla="*/ 1430867 w 3683000"/>
                <a:gd name="connsiteY153" fmla="*/ 2861733 h 7001933"/>
                <a:gd name="connsiteX154" fmla="*/ 1405467 w 3683000"/>
                <a:gd name="connsiteY154" fmla="*/ 2844800 h 7001933"/>
                <a:gd name="connsiteX155" fmla="*/ 1270000 w 3683000"/>
                <a:gd name="connsiteY155" fmla="*/ 2810933 h 7001933"/>
                <a:gd name="connsiteX156" fmla="*/ 1219200 w 3683000"/>
                <a:gd name="connsiteY156" fmla="*/ 2802466 h 7001933"/>
                <a:gd name="connsiteX157" fmla="*/ 1193800 w 3683000"/>
                <a:gd name="connsiteY157" fmla="*/ 2794000 h 7001933"/>
                <a:gd name="connsiteX158" fmla="*/ 1134534 w 3683000"/>
                <a:gd name="connsiteY158" fmla="*/ 2785533 h 7001933"/>
                <a:gd name="connsiteX159" fmla="*/ 965200 w 3683000"/>
                <a:gd name="connsiteY159" fmla="*/ 2794000 h 7001933"/>
                <a:gd name="connsiteX160" fmla="*/ 905934 w 3683000"/>
                <a:gd name="connsiteY160" fmla="*/ 2802466 h 7001933"/>
                <a:gd name="connsiteX161" fmla="*/ 872067 w 3683000"/>
                <a:gd name="connsiteY161" fmla="*/ 2810933 h 7001933"/>
                <a:gd name="connsiteX162" fmla="*/ 736600 w 3683000"/>
                <a:gd name="connsiteY162" fmla="*/ 2819400 h 7001933"/>
                <a:gd name="connsiteX163" fmla="*/ 592667 w 3683000"/>
                <a:gd name="connsiteY163" fmla="*/ 2802466 h 7001933"/>
                <a:gd name="connsiteX164" fmla="*/ 558800 w 3683000"/>
                <a:gd name="connsiteY164" fmla="*/ 2785533 h 7001933"/>
                <a:gd name="connsiteX165" fmla="*/ 533400 w 3683000"/>
                <a:gd name="connsiteY165" fmla="*/ 2777066 h 7001933"/>
                <a:gd name="connsiteX166" fmla="*/ 448734 w 3683000"/>
                <a:gd name="connsiteY166" fmla="*/ 2743200 h 7001933"/>
                <a:gd name="connsiteX167" fmla="*/ 431800 w 3683000"/>
                <a:gd name="connsiteY167" fmla="*/ 2726266 h 7001933"/>
                <a:gd name="connsiteX168" fmla="*/ 381000 w 3683000"/>
                <a:gd name="connsiteY168" fmla="*/ 2692400 h 7001933"/>
                <a:gd name="connsiteX169" fmla="*/ 321734 w 3683000"/>
                <a:gd name="connsiteY169" fmla="*/ 2599266 h 7001933"/>
                <a:gd name="connsiteX170" fmla="*/ 279400 w 3683000"/>
                <a:gd name="connsiteY170" fmla="*/ 2514600 h 7001933"/>
                <a:gd name="connsiteX171" fmla="*/ 220134 w 3683000"/>
                <a:gd name="connsiteY171" fmla="*/ 2396066 h 7001933"/>
                <a:gd name="connsiteX172" fmla="*/ 169334 w 3683000"/>
                <a:gd name="connsiteY172" fmla="*/ 2218266 h 7001933"/>
                <a:gd name="connsiteX173" fmla="*/ 160867 w 3683000"/>
                <a:gd name="connsiteY173" fmla="*/ 2159000 h 7001933"/>
                <a:gd name="connsiteX174" fmla="*/ 143934 w 3683000"/>
                <a:gd name="connsiteY174" fmla="*/ 1981200 h 7001933"/>
                <a:gd name="connsiteX175" fmla="*/ 160867 w 3683000"/>
                <a:gd name="connsiteY175" fmla="*/ 1794933 h 7001933"/>
                <a:gd name="connsiteX176" fmla="*/ 220134 w 3683000"/>
                <a:gd name="connsiteY176" fmla="*/ 1625600 h 7001933"/>
                <a:gd name="connsiteX177" fmla="*/ 237067 w 3683000"/>
                <a:gd name="connsiteY177" fmla="*/ 1574800 h 7001933"/>
                <a:gd name="connsiteX178" fmla="*/ 245534 w 3683000"/>
                <a:gd name="connsiteY178" fmla="*/ 1532466 h 7001933"/>
                <a:gd name="connsiteX179" fmla="*/ 279400 w 3683000"/>
                <a:gd name="connsiteY179" fmla="*/ 1481666 h 7001933"/>
                <a:gd name="connsiteX180" fmla="*/ 330200 w 3683000"/>
                <a:gd name="connsiteY180" fmla="*/ 1405466 h 7001933"/>
                <a:gd name="connsiteX181" fmla="*/ 347134 w 3683000"/>
                <a:gd name="connsiteY181" fmla="*/ 1380066 h 7001933"/>
                <a:gd name="connsiteX182" fmla="*/ 381000 w 3683000"/>
                <a:gd name="connsiteY182" fmla="*/ 1371600 h 7001933"/>
                <a:gd name="connsiteX183" fmla="*/ 397934 w 3683000"/>
                <a:gd name="connsiteY183" fmla="*/ 1354666 h 7001933"/>
                <a:gd name="connsiteX184" fmla="*/ 457200 w 3683000"/>
                <a:gd name="connsiteY184" fmla="*/ 1320800 h 7001933"/>
                <a:gd name="connsiteX185" fmla="*/ 508000 w 3683000"/>
                <a:gd name="connsiteY185" fmla="*/ 1303866 h 7001933"/>
                <a:gd name="connsiteX186" fmla="*/ 601134 w 3683000"/>
                <a:gd name="connsiteY186" fmla="*/ 1261533 h 7001933"/>
                <a:gd name="connsiteX187" fmla="*/ 651934 w 3683000"/>
                <a:gd name="connsiteY187" fmla="*/ 1253066 h 7001933"/>
                <a:gd name="connsiteX188" fmla="*/ 711200 w 3683000"/>
                <a:gd name="connsiteY188" fmla="*/ 1236133 h 7001933"/>
                <a:gd name="connsiteX189" fmla="*/ 753534 w 3683000"/>
                <a:gd name="connsiteY189" fmla="*/ 1227666 h 7001933"/>
                <a:gd name="connsiteX190" fmla="*/ 787400 w 3683000"/>
                <a:gd name="connsiteY190" fmla="*/ 1219200 h 7001933"/>
                <a:gd name="connsiteX191" fmla="*/ 880534 w 3683000"/>
                <a:gd name="connsiteY191" fmla="*/ 1193800 h 7001933"/>
                <a:gd name="connsiteX192" fmla="*/ 914400 w 3683000"/>
                <a:gd name="connsiteY192" fmla="*/ 1176866 h 7001933"/>
                <a:gd name="connsiteX193" fmla="*/ 973667 w 3683000"/>
                <a:gd name="connsiteY193" fmla="*/ 1168400 h 7001933"/>
                <a:gd name="connsiteX194" fmla="*/ 1024467 w 3683000"/>
                <a:gd name="connsiteY194" fmla="*/ 1159933 h 7001933"/>
                <a:gd name="connsiteX195" fmla="*/ 1176867 w 3683000"/>
                <a:gd name="connsiteY195" fmla="*/ 1168400 h 7001933"/>
                <a:gd name="connsiteX196" fmla="*/ 1236134 w 3683000"/>
                <a:gd name="connsiteY196" fmla="*/ 1185333 h 7001933"/>
                <a:gd name="connsiteX197" fmla="*/ 1278467 w 3683000"/>
                <a:gd name="connsiteY197" fmla="*/ 1193800 h 7001933"/>
                <a:gd name="connsiteX198" fmla="*/ 1303867 w 3683000"/>
                <a:gd name="connsiteY198" fmla="*/ 1210733 h 7001933"/>
                <a:gd name="connsiteX199" fmla="*/ 1354667 w 3683000"/>
                <a:gd name="connsiteY199" fmla="*/ 1236133 h 7001933"/>
                <a:gd name="connsiteX200" fmla="*/ 1405467 w 3683000"/>
                <a:gd name="connsiteY200" fmla="*/ 1312333 h 7001933"/>
                <a:gd name="connsiteX201" fmla="*/ 1439334 w 3683000"/>
                <a:gd name="connsiteY201" fmla="*/ 1363133 h 7001933"/>
                <a:gd name="connsiteX202" fmla="*/ 1481667 w 3683000"/>
                <a:gd name="connsiteY202" fmla="*/ 1430866 h 7001933"/>
                <a:gd name="connsiteX203" fmla="*/ 1498600 w 3683000"/>
                <a:gd name="connsiteY203" fmla="*/ 1490133 h 7001933"/>
                <a:gd name="connsiteX204" fmla="*/ 1507067 w 3683000"/>
                <a:gd name="connsiteY204" fmla="*/ 1515533 h 7001933"/>
                <a:gd name="connsiteX205" fmla="*/ 1515534 w 3683000"/>
                <a:gd name="connsiteY205" fmla="*/ 1591733 h 7001933"/>
                <a:gd name="connsiteX206" fmla="*/ 1532467 w 3683000"/>
                <a:gd name="connsiteY206" fmla="*/ 1651000 h 7001933"/>
                <a:gd name="connsiteX207" fmla="*/ 1507067 w 3683000"/>
                <a:gd name="connsiteY207" fmla="*/ 1820333 h 7001933"/>
                <a:gd name="connsiteX208" fmla="*/ 1481667 w 3683000"/>
                <a:gd name="connsiteY208" fmla="*/ 1854200 h 7001933"/>
                <a:gd name="connsiteX209" fmla="*/ 1447800 w 3683000"/>
                <a:gd name="connsiteY209" fmla="*/ 1871133 h 7001933"/>
                <a:gd name="connsiteX210" fmla="*/ 1405467 w 3683000"/>
                <a:gd name="connsiteY210" fmla="*/ 1905000 h 7001933"/>
                <a:gd name="connsiteX211" fmla="*/ 1380067 w 3683000"/>
                <a:gd name="connsiteY211" fmla="*/ 1930400 h 7001933"/>
                <a:gd name="connsiteX212" fmla="*/ 1303867 w 3683000"/>
                <a:gd name="connsiteY212" fmla="*/ 1938866 h 7001933"/>
                <a:gd name="connsiteX213" fmla="*/ 1159934 w 3683000"/>
                <a:gd name="connsiteY213" fmla="*/ 1930400 h 7001933"/>
                <a:gd name="connsiteX214" fmla="*/ 1143000 w 3683000"/>
                <a:gd name="connsiteY214" fmla="*/ 1905000 h 7001933"/>
                <a:gd name="connsiteX215" fmla="*/ 1117600 w 3683000"/>
                <a:gd name="connsiteY215" fmla="*/ 1888066 h 7001933"/>
                <a:gd name="connsiteX216" fmla="*/ 1100667 w 3683000"/>
                <a:gd name="connsiteY216" fmla="*/ 1854200 h 7001933"/>
                <a:gd name="connsiteX217" fmla="*/ 1083734 w 3683000"/>
                <a:gd name="connsiteY217" fmla="*/ 1837266 h 7001933"/>
                <a:gd name="connsiteX218" fmla="*/ 1066800 w 3683000"/>
                <a:gd name="connsiteY218" fmla="*/ 1811866 h 7001933"/>
                <a:gd name="connsiteX219" fmla="*/ 1049867 w 3683000"/>
                <a:gd name="connsiteY219" fmla="*/ 1710266 h 7001933"/>
                <a:gd name="connsiteX220" fmla="*/ 1066800 w 3683000"/>
                <a:gd name="connsiteY220" fmla="*/ 1591733 h 7001933"/>
                <a:gd name="connsiteX221" fmla="*/ 1075267 w 3683000"/>
                <a:gd name="connsiteY221" fmla="*/ 1566333 h 7001933"/>
                <a:gd name="connsiteX222" fmla="*/ 1092200 w 3683000"/>
                <a:gd name="connsiteY222" fmla="*/ 1540933 h 7001933"/>
                <a:gd name="connsiteX223" fmla="*/ 1126067 w 3683000"/>
                <a:gd name="connsiteY223" fmla="*/ 1481666 h 7001933"/>
                <a:gd name="connsiteX224" fmla="*/ 1134534 w 3683000"/>
                <a:gd name="connsiteY224" fmla="*/ 1456266 h 7001933"/>
                <a:gd name="connsiteX225" fmla="*/ 1176867 w 3683000"/>
                <a:gd name="connsiteY225" fmla="*/ 1405466 h 7001933"/>
                <a:gd name="connsiteX226" fmla="*/ 1210734 w 3683000"/>
                <a:gd name="connsiteY226" fmla="*/ 1380066 h 7001933"/>
                <a:gd name="connsiteX227" fmla="*/ 1405467 w 3683000"/>
                <a:gd name="connsiteY227" fmla="*/ 1388533 h 7001933"/>
                <a:gd name="connsiteX228" fmla="*/ 1481667 w 3683000"/>
                <a:gd name="connsiteY228" fmla="*/ 1405466 h 7001933"/>
                <a:gd name="connsiteX229" fmla="*/ 1549400 w 3683000"/>
                <a:gd name="connsiteY229" fmla="*/ 1447800 h 7001933"/>
                <a:gd name="connsiteX230" fmla="*/ 1566334 w 3683000"/>
                <a:gd name="connsiteY230" fmla="*/ 1464733 h 7001933"/>
                <a:gd name="connsiteX231" fmla="*/ 1600200 w 3683000"/>
                <a:gd name="connsiteY231" fmla="*/ 1490133 h 7001933"/>
                <a:gd name="connsiteX232" fmla="*/ 1651000 w 3683000"/>
                <a:gd name="connsiteY232" fmla="*/ 1557866 h 7001933"/>
                <a:gd name="connsiteX233" fmla="*/ 1701800 w 3683000"/>
                <a:gd name="connsiteY233" fmla="*/ 1583266 h 7001933"/>
                <a:gd name="connsiteX234" fmla="*/ 1718734 w 3683000"/>
                <a:gd name="connsiteY234" fmla="*/ 1600200 h 7001933"/>
                <a:gd name="connsiteX235" fmla="*/ 1794934 w 3683000"/>
                <a:gd name="connsiteY235" fmla="*/ 1625600 h 7001933"/>
                <a:gd name="connsiteX236" fmla="*/ 1888067 w 3683000"/>
                <a:gd name="connsiteY236" fmla="*/ 1651000 h 7001933"/>
                <a:gd name="connsiteX237" fmla="*/ 1947334 w 3683000"/>
                <a:gd name="connsiteY237" fmla="*/ 1667933 h 7001933"/>
                <a:gd name="connsiteX238" fmla="*/ 2108200 w 3683000"/>
                <a:gd name="connsiteY238" fmla="*/ 1684866 h 7001933"/>
                <a:gd name="connsiteX239" fmla="*/ 2650067 w 3683000"/>
                <a:gd name="connsiteY239" fmla="*/ 1667933 h 7001933"/>
                <a:gd name="connsiteX240" fmla="*/ 2887134 w 3683000"/>
                <a:gd name="connsiteY240" fmla="*/ 1651000 h 7001933"/>
                <a:gd name="connsiteX241" fmla="*/ 2937934 w 3683000"/>
                <a:gd name="connsiteY241" fmla="*/ 1642533 h 7001933"/>
                <a:gd name="connsiteX242" fmla="*/ 3005667 w 3683000"/>
                <a:gd name="connsiteY242" fmla="*/ 1625600 h 7001933"/>
                <a:gd name="connsiteX243" fmla="*/ 3073400 w 3683000"/>
                <a:gd name="connsiteY243" fmla="*/ 1600200 h 7001933"/>
                <a:gd name="connsiteX244" fmla="*/ 3132667 w 3683000"/>
                <a:gd name="connsiteY244" fmla="*/ 1566333 h 7001933"/>
                <a:gd name="connsiteX245" fmla="*/ 3166534 w 3683000"/>
                <a:gd name="connsiteY245" fmla="*/ 1549400 h 7001933"/>
                <a:gd name="connsiteX246" fmla="*/ 3191934 w 3683000"/>
                <a:gd name="connsiteY246" fmla="*/ 1524000 h 7001933"/>
                <a:gd name="connsiteX247" fmla="*/ 3242734 w 3683000"/>
                <a:gd name="connsiteY247" fmla="*/ 1481666 h 7001933"/>
                <a:gd name="connsiteX248" fmla="*/ 3259667 w 3683000"/>
                <a:gd name="connsiteY248" fmla="*/ 1456266 h 7001933"/>
                <a:gd name="connsiteX249" fmla="*/ 3302000 w 3683000"/>
                <a:gd name="connsiteY249" fmla="*/ 1430866 h 7001933"/>
                <a:gd name="connsiteX250" fmla="*/ 3327400 w 3683000"/>
                <a:gd name="connsiteY250" fmla="*/ 1405466 h 7001933"/>
                <a:gd name="connsiteX251" fmla="*/ 3395134 w 3683000"/>
                <a:gd name="connsiteY251" fmla="*/ 1354666 h 7001933"/>
                <a:gd name="connsiteX252" fmla="*/ 3420534 w 3683000"/>
                <a:gd name="connsiteY252" fmla="*/ 1337733 h 7001933"/>
                <a:gd name="connsiteX253" fmla="*/ 3471334 w 3683000"/>
                <a:gd name="connsiteY253" fmla="*/ 1270000 h 7001933"/>
                <a:gd name="connsiteX254" fmla="*/ 3505200 w 3683000"/>
                <a:gd name="connsiteY254" fmla="*/ 1236133 h 7001933"/>
                <a:gd name="connsiteX255" fmla="*/ 3530600 w 3683000"/>
                <a:gd name="connsiteY255" fmla="*/ 1202266 h 7001933"/>
                <a:gd name="connsiteX256" fmla="*/ 3556000 w 3683000"/>
                <a:gd name="connsiteY256" fmla="*/ 1176866 h 7001933"/>
                <a:gd name="connsiteX257" fmla="*/ 3615267 w 3683000"/>
                <a:gd name="connsiteY257" fmla="*/ 1092200 h 7001933"/>
                <a:gd name="connsiteX258" fmla="*/ 3632200 w 3683000"/>
                <a:gd name="connsiteY258" fmla="*/ 1066800 h 7001933"/>
                <a:gd name="connsiteX259" fmla="*/ 3657600 w 3683000"/>
                <a:gd name="connsiteY259" fmla="*/ 990600 h 7001933"/>
                <a:gd name="connsiteX260" fmla="*/ 3683000 w 3683000"/>
                <a:gd name="connsiteY260" fmla="*/ 872066 h 7001933"/>
                <a:gd name="connsiteX261" fmla="*/ 3657600 w 3683000"/>
                <a:gd name="connsiteY261" fmla="*/ 728133 h 7001933"/>
                <a:gd name="connsiteX262" fmla="*/ 3649134 w 3683000"/>
                <a:gd name="connsiteY262" fmla="*/ 702733 h 7001933"/>
                <a:gd name="connsiteX263" fmla="*/ 3632200 w 3683000"/>
                <a:gd name="connsiteY263" fmla="*/ 685800 h 7001933"/>
                <a:gd name="connsiteX264" fmla="*/ 3572934 w 3683000"/>
                <a:gd name="connsiteY264" fmla="*/ 643466 h 7001933"/>
                <a:gd name="connsiteX265" fmla="*/ 3530600 w 3683000"/>
                <a:gd name="connsiteY265" fmla="*/ 626533 h 7001933"/>
                <a:gd name="connsiteX266" fmla="*/ 3479800 w 3683000"/>
                <a:gd name="connsiteY266" fmla="*/ 601133 h 7001933"/>
                <a:gd name="connsiteX267" fmla="*/ 3454400 w 3683000"/>
                <a:gd name="connsiteY267" fmla="*/ 592666 h 7001933"/>
                <a:gd name="connsiteX268" fmla="*/ 3420534 w 3683000"/>
                <a:gd name="connsiteY268" fmla="*/ 575733 h 7001933"/>
                <a:gd name="connsiteX269" fmla="*/ 3318934 w 3683000"/>
                <a:gd name="connsiteY269" fmla="*/ 558800 h 7001933"/>
                <a:gd name="connsiteX270" fmla="*/ 3251200 w 3683000"/>
                <a:gd name="connsiteY270" fmla="*/ 567266 h 7001933"/>
                <a:gd name="connsiteX271" fmla="*/ 3217334 w 3683000"/>
                <a:gd name="connsiteY271" fmla="*/ 584200 h 7001933"/>
                <a:gd name="connsiteX272" fmla="*/ 3191934 w 3683000"/>
                <a:gd name="connsiteY272" fmla="*/ 592666 h 7001933"/>
                <a:gd name="connsiteX273" fmla="*/ 3149600 w 3683000"/>
                <a:gd name="connsiteY273" fmla="*/ 635000 h 7001933"/>
                <a:gd name="connsiteX274" fmla="*/ 3107267 w 3683000"/>
                <a:gd name="connsiteY274" fmla="*/ 677333 h 7001933"/>
                <a:gd name="connsiteX275" fmla="*/ 3090334 w 3683000"/>
                <a:gd name="connsiteY275" fmla="*/ 702733 h 7001933"/>
                <a:gd name="connsiteX276" fmla="*/ 3056467 w 3683000"/>
                <a:gd name="connsiteY276" fmla="*/ 745066 h 7001933"/>
                <a:gd name="connsiteX277" fmla="*/ 3039534 w 3683000"/>
                <a:gd name="connsiteY277" fmla="*/ 795866 h 7001933"/>
                <a:gd name="connsiteX278" fmla="*/ 3031067 w 3683000"/>
                <a:gd name="connsiteY278" fmla="*/ 821266 h 7001933"/>
                <a:gd name="connsiteX279" fmla="*/ 3039534 w 3683000"/>
                <a:gd name="connsiteY279" fmla="*/ 914400 h 7001933"/>
                <a:gd name="connsiteX280" fmla="*/ 3048000 w 3683000"/>
                <a:gd name="connsiteY280" fmla="*/ 956733 h 7001933"/>
                <a:gd name="connsiteX281" fmla="*/ 3081867 w 3683000"/>
                <a:gd name="connsiteY281" fmla="*/ 990600 h 7001933"/>
                <a:gd name="connsiteX282" fmla="*/ 3141134 w 3683000"/>
                <a:gd name="connsiteY282" fmla="*/ 1007533 h 7001933"/>
                <a:gd name="connsiteX283" fmla="*/ 3429000 w 3683000"/>
                <a:gd name="connsiteY283" fmla="*/ 990600 h 7001933"/>
                <a:gd name="connsiteX284" fmla="*/ 3479800 w 3683000"/>
                <a:gd name="connsiteY284" fmla="*/ 973666 h 7001933"/>
                <a:gd name="connsiteX285" fmla="*/ 3522134 w 3683000"/>
                <a:gd name="connsiteY285" fmla="*/ 931333 h 7001933"/>
                <a:gd name="connsiteX286" fmla="*/ 3556000 w 3683000"/>
                <a:gd name="connsiteY286" fmla="*/ 897466 h 7001933"/>
                <a:gd name="connsiteX287" fmla="*/ 3572934 w 3683000"/>
                <a:gd name="connsiteY287" fmla="*/ 872066 h 7001933"/>
                <a:gd name="connsiteX288" fmla="*/ 3581400 w 3683000"/>
                <a:gd name="connsiteY288" fmla="*/ 846666 h 7001933"/>
                <a:gd name="connsiteX289" fmla="*/ 3572934 w 3683000"/>
                <a:gd name="connsiteY289" fmla="*/ 719666 h 7001933"/>
                <a:gd name="connsiteX290" fmla="*/ 3539067 w 3683000"/>
                <a:gd name="connsiteY290" fmla="*/ 660400 h 7001933"/>
                <a:gd name="connsiteX291" fmla="*/ 3522134 w 3683000"/>
                <a:gd name="connsiteY291" fmla="*/ 643466 h 7001933"/>
                <a:gd name="connsiteX292" fmla="*/ 3505200 w 3683000"/>
                <a:gd name="connsiteY292" fmla="*/ 618066 h 7001933"/>
                <a:gd name="connsiteX293" fmla="*/ 3437467 w 3683000"/>
                <a:gd name="connsiteY293" fmla="*/ 567266 h 7001933"/>
                <a:gd name="connsiteX294" fmla="*/ 3412067 w 3683000"/>
                <a:gd name="connsiteY294" fmla="*/ 558800 h 7001933"/>
                <a:gd name="connsiteX295" fmla="*/ 3378200 w 3683000"/>
                <a:gd name="connsiteY295" fmla="*/ 541866 h 7001933"/>
                <a:gd name="connsiteX296" fmla="*/ 3327400 w 3683000"/>
                <a:gd name="connsiteY296" fmla="*/ 524933 h 7001933"/>
                <a:gd name="connsiteX297" fmla="*/ 3259667 w 3683000"/>
                <a:gd name="connsiteY297" fmla="*/ 491066 h 7001933"/>
                <a:gd name="connsiteX298" fmla="*/ 3166534 w 3683000"/>
                <a:gd name="connsiteY298" fmla="*/ 482600 h 7001933"/>
                <a:gd name="connsiteX299" fmla="*/ 3132667 w 3683000"/>
                <a:gd name="connsiteY299" fmla="*/ 474133 h 7001933"/>
                <a:gd name="connsiteX300" fmla="*/ 2937934 w 3683000"/>
                <a:gd name="connsiteY300" fmla="*/ 491066 h 7001933"/>
                <a:gd name="connsiteX301" fmla="*/ 2870200 w 3683000"/>
                <a:gd name="connsiteY301" fmla="*/ 508000 h 7001933"/>
                <a:gd name="connsiteX302" fmla="*/ 2802467 w 3683000"/>
                <a:gd name="connsiteY302" fmla="*/ 524933 h 7001933"/>
                <a:gd name="connsiteX303" fmla="*/ 2726267 w 3683000"/>
                <a:gd name="connsiteY303" fmla="*/ 541866 h 7001933"/>
                <a:gd name="connsiteX304" fmla="*/ 2633134 w 3683000"/>
                <a:gd name="connsiteY304" fmla="*/ 592666 h 7001933"/>
                <a:gd name="connsiteX305" fmla="*/ 2523067 w 3683000"/>
                <a:gd name="connsiteY305" fmla="*/ 651933 h 7001933"/>
                <a:gd name="connsiteX306" fmla="*/ 2463800 w 3683000"/>
                <a:gd name="connsiteY306" fmla="*/ 694266 h 7001933"/>
                <a:gd name="connsiteX307" fmla="*/ 2429934 w 3683000"/>
                <a:gd name="connsiteY307" fmla="*/ 745066 h 7001933"/>
                <a:gd name="connsiteX308" fmla="*/ 2328334 w 3683000"/>
                <a:gd name="connsiteY308" fmla="*/ 821266 h 7001933"/>
                <a:gd name="connsiteX309" fmla="*/ 2294467 w 3683000"/>
                <a:gd name="connsiteY309" fmla="*/ 846666 h 7001933"/>
                <a:gd name="connsiteX310" fmla="*/ 2260600 w 3683000"/>
                <a:gd name="connsiteY310" fmla="*/ 863600 h 7001933"/>
                <a:gd name="connsiteX311" fmla="*/ 2218267 w 3683000"/>
                <a:gd name="connsiteY311" fmla="*/ 897466 h 7001933"/>
                <a:gd name="connsiteX312" fmla="*/ 2184400 w 3683000"/>
                <a:gd name="connsiteY312" fmla="*/ 914400 h 7001933"/>
                <a:gd name="connsiteX313" fmla="*/ 2150534 w 3683000"/>
                <a:gd name="connsiteY313" fmla="*/ 939800 h 7001933"/>
                <a:gd name="connsiteX314" fmla="*/ 2099734 w 3683000"/>
                <a:gd name="connsiteY314" fmla="*/ 956733 h 7001933"/>
                <a:gd name="connsiteX315" fmla="*/ 2057400 w 3683000"/>
                <a:gd name="connsiteY315" fmla="*/ 982133 h 7001933"/>
                <a:gd name="connsiteX316" fmla="*/ 1955800 w 3683000"/>
                <a:gd name="connsiteY316" fmla="*/ 1016000 h 7001933"/>
                <a:gd name="connsiteX317" fmla="*/ 1879600 w 3683000"/>
                <a:gd name="connsiteY317" fmla="*/ 1058333 h 7001933"/>
                <a:gd name="connsiteX318" fmla="*/ 1845734 w 3683000"/>
                <a:gd name="connsiteY318" fmla="*/ 1066800 h 7001933"/>
                <a:gd name="connsiteX319" fmla="*/ 1769534 w 3683000"/>
                <a:gd name="connsiteY319" fmla="*/ 1092200 h 7001933"/>
                <a:gd name="connsiteX320" fmla="*/ 1718734 w 3683000"/>
                <a:gd name="connsiteY320" fmla="*/ 1100666 h 7001933"/>
                <a:gd name="connsiteX321" fmla="*/ 1651000 w 3683000"/>
                <a:gd name="connsiteY321" fmla="*/ 1126066 h 7001933"/>
                <a:gd name="connsiteX322" fmla="*/ 1591734 w 3683000"/>
                <a:gd name="connsiteY322" fmla="*/ 1134533 h 7001933"/>
                <a:gd name="connsiteX323" fmla="*/ 1566334 w 3683000"/>
                <a:gd name="connsiteY323" fmla="*/ 1143000 h 7001933"/>
                <a:gd name="connsiteX324" fmla="*/ 1312334 w 3683000"/>
                <a:gd name="connsiteY324" fmla="*/ 1143000 h 7001933"/>
                <a:gd name="connsiteX325" fmla="*/ 1253067 w 3683000"/>
                <a:gd name="connsiteY325" fmla="*/ 1126066 h 7001933"/>
                <a:gd name="connsiteX326" fmla="*/ 1227667 w 3683000"/>
                <a:gd name="connsiteY326" fmla="*/ 1109133 h 7001933"/>
                <a:gd name="connsiteX327" fmla="*/ 1210734 w 3683000"/>
                <a:gd name="connsiteY327" fmla="*/ 1058333 h 7001933"/>
                <a:gd name="connsiteX328" fmla="*/ 1219200 w 3683000"/>
                <a:gd name="connsiteY328" fmla="*/ 1016000 h 7001933"/>
                <a:gd name="connsiteX329" fmla="*/ 1227667 w 3683000"/>
                <a:gd name="connsiteY329" fmla="*/ 931333 h 7001933"/>
                <a:gd name="connsiteX330" fmla="*/ 1244600 w 3683000"/>
                <a:gd name="connsiteY330" fmla="*/ 897466 h 7001933"/>
                <a:gd name="connsiteX331" fmla="*/ 1286934 w 3683000"/>
                <a:gd name="connsiteY331" fmla="*/ 846666 h 7001933"/>
                <a:gd name="connsiteX332" fmla="*/ 1312334 w 3683000"/>
                <a:gd name="connsiteY332" fmla="*/ 787400 h 7001933"/>
                <a:gd name="connsiteX333" fmla="*/ 1354667 w 3683000"/>
                <a:gd name="connsiteY333" fmla="*/ 745066 h 7001933"/>
                <a:gd name="connsiteX334" fmla="*/ 1380067 w 3683000"/>
                <a:gd name="connsiteY334" fmla="*/ 711200 h 7001933"/>
                <a:gd name="connsiteX335" fmla="*/ 1405467 w 3683000"/>
                <a:gd name="connsiteY335" fmla="*/ 694266 h 7001933"/>
                <a:gd name="connsiteX336" fmla="*/ 1430867 w 3683000"/>
                <a:gd name="connsiteY336" fmla="*/ 668866 h 7001933"/>
                <a:gd name="connsiteX337" fmla="*/ 1464734 w 3683000"/>
                <a:gd name="connsiteY337" fmla="*/ 660400 h 7001933"/>
                <a:gd name="connsiteX338" fmla="*/ 1524000 w 3683000"/>
                <a:gd name="connsiteY338" fmla="*/ 643466 h 7001933"/>
                <a:gd name="connsiteX339" fmla="*/ 1591734 w 3683000"/>
                <a:gd name="connsiteY339" fmla="*/ 651933 h 7001933"/>
                <a:gd name="connsiteX340" fmla="*/ 1608667 w 3683000"/>
                <a:gd name="connsiteY340" fmla="*/ 795866 h 7001933"/>
                <a:gd name="connsiteX341" fmla="*/ 1574800 w 3683000"/>
                <a:gd name="connsiteY341" fmla="*/ 855133 h 7001933"/>
                <a:gd name="connsiteX342" fmla="*/ 1557867 w 3683000"/>
                <a:gd name="connsiteY342" fmla="*/ 880533 h 7001933"/>
                <a:gd name="connsiteX343" fmla="*/ 1532467 w 3683000"/>
                <a:gd name="connsiteY343" fmla="*/ 897466 h 7001933"/>
                <a:gd name="connsiteX344" fmla="*/ 1515534 w 3683000"/>
                <a:gd name="connsiteY344" fmla="*/ 914400 h 7001933"/>
                <a:gd name="connsiteX345" fmla="*/ 1456267 w 3683000"/>
                <a:gd name="connsiteY345" fmla="*/ 931333 h 7001933"/>
                <a:gd name="connsiteX346" fmla="*/ 1371600 w 3683000"/>
                <a:gd name="connsiteY346" fmla="*/ 914400 h 7001933"/>
                <a:gd name="connsiteX347" fmla="*/ 1286934 w 3683000"/>
                <a:gd name="connsiteY347" fmla="*/ 846666 h 7001933"/>
                <a:gd name="connsiteX348" fmla="*/ 1270000 w 3683000"/>
                <a:gd name="connsiteY348" fmla="*/ 821266 h 7001933"/>
                <a:gd name="connsiteX349" fmla="*/ 1244600 w 3683000"/>
                <a:gd name="connsiteY349" fmla="*/ 795866 h 7001933"/>
                <a:gd name="connsiteX350" fmla="*/ 1202267 w 3683000"/>
                <a:gd name="connsiteY350" fmla="*/ 745066 h 7001933"/>
                <a:gd name="connsiteX351" fmla="*/ 1193800 w 3683000"/>
                <a:gd name="connsiteY351" fmla="*/ 711200 h 7001933"/>
                <a:gd name="connsiteX352" fmla="*/ 1176867 w 3683000"/>
                <a:gd name="connsiteY352" fmla="*/ 635000 h 7001933"/>
                <a:gd name="connsiteX353" fmla="*/ 1143000 w 3683000"/>
                <a:gd name="connsiteY353" fmla="*/ 567266 h 7001933"/>
                <a:gd name="connsiteX354" fmla="*/ 1134534 w 3683000"/>
                <a:gd name="connsiteY354" fmla="*/ 541866 h 7001933"/>
                <a:gd name="connsiteX355" fmla="*/ 1092200 w 3683000"/>
                <a:gd name="connsiteY355" fmla="*/ 499533 h 7001933"/>
                <a:gd name="connsiteX356" fmla="*/ 1041400 w 3683000"/>
                <a:gd name="connsiteY356" fmla="*/ 474133 h 7001933"/>
                <a:gd name="connsiteX357" fmla="*/ 1016000 w 3683000"/>
                <a:gd name="connsiteY357" fmla="*/ 448733 h 7001933"/>
                <a:gd name="connsiteX358" fmla="*/ 965200 w 3683000"/>
                <a:gd name="connsiteY358" fmla="*/ 431800 h 7001933"/>
                <a:gd name="connsiteX359" fmla="*/ 939800 w 3683000"/>
                <a:gd name="connsiteY359" fmla="*/ 423333 h 7001933"/>
                <a:gd name="connsiteX360" fmla="*/ 855134 w 3683000"/>
                <a:gd name="connsiteY360" fmla="*/ 431800 h 7001933"/>
                <a:gd name="connsiteX361" fmla="*/ 863600 w 3683000"/>
                <a:gd name="connsiteY361" fmla="*/ 482600 h 7001933"/>
                <a:gd name="connsiteX362" fmla="*/ 880534 w 3683000"/>
                <a:gd name="connsiteY362" fmla="*/ 516466 h 7001933"/>
                <a:gd name="connsiteX363" fmla="*/ 897467 w 3683000"/>
                <a:gd name="connsiteY363" fmla="*/ 567266 h 7001933"/>
                <a:gd name="connsiteX364" fmla="*/ 897467 w 3683000"/>
                <a:gd name="connsiteY364" fmla="*/ 567266 h 7001933"/>
                <a:gd name="connsiteX365" fmla="*/ 905934 w 3683000"/>
                <a:gd name="connsiteY365" fmla="*/ 601133 h 7001933"/>
                <a:gd name="connsiteX366" fmla="*/ 931334 w 3683000"/>
                <a:gd name="connsiteY366" fmla="*/ 609600 h 7001933"/>
                <a:gd name="connsiteX367" fmla="*/ 965200 w 3683000"/>
                <a:gd name="connsiteY367" fmla="*/ 601133 h 7001933"/>
                <a:gd name="connsiteX368" fmla="*/ 973667 w 3683000"/>
                <a:gd name="connsiteY368" fmla="*/ 558800 h 7001933"/>
                <a:gd name="connsiteX369" fmla="*/ 965200 w 3683000"/>
                <a:gd name="connsiteY369" fmla="*/ 414866 h 7001933"/>
                <a:gd name="connsiteX370" fmla="*/ 931334 w 3683000"/>
                <a:gd name="connsiteY370" fmla="*/ 389466 h 7001933"/>
                <a:gd name="connsiteX371" fmla="*/ 914400 w 3683000"/>
                <a:gd name="connsiteY371" fmla="*/ 372533 h 7001933"/>
                <a:gd name="connsiteX372" fmla="*/ 821267 w 3683000"/>
                <a:gd name="connsiteY372" fmla="*/ 347133 h 7001933"/>
                <a:gd name="connsiteX373" fmla="*/ 677334 w 3683000"/>
                <a:gd name="connsiteY373" fmla="*/ 330200 h 7001933"/>
                <a:gd name="connsiteX374" fmla="*/ 618067 w 3683000"/>
                <a:gd name="connsiteY374" fmla="*/ 321733 h 7001933"/>
                <a:gd name="connsiteX375" fmla="*/ 567267 w 3683000"/>
                <a:gd name="connsiteY375" fmla="*/ 254000 h 7001933"/>
                <a:gd name="connsiteX376" fmla="*/ 524934 w 3683000"/>
                <a:gd name="connsiteY376" fmla="*/ 169333 h 7001933"/>
                <a:gd name="connsiteX377" fmla="*/ 508000 w 3683000"/>
                <a:gd name="connsiteY377" fmla="*/ 135466 h 7001933"/>
                <a:gd name="connsiteX378" fmla="*/ 491067 w 3683000"/>
                <a:gd name="connsiteY378" fmla="*/ 84666 h 7001933"/>
                <a:gd name="connsiteX379" fmla="*/ 474134 w 3683000"/>
                <a:gd name="connsiteY379" fmla="*/ 33866 h 7001933"/>
                <a:gd name="connsiteX380" fmla="*/ 474134 w 3683000"/>
                <a:gd name="connsiteY380" fmla="*/ 0 h 700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</a:cxnLst>
              <a:rect l="l" t="t" r="r" b="b"/>
              <a:pathLst>
                <a:path w="3683000" h="7001933">
                  <a:moveTo>
                    <a:pt x="2074334" y="7001933"/>
                  </a:moveTo>
                  <a:cubicBezTo>
                    <a:pt x="2071512" y="6939844"/>
                    <a:pt x="2073272" y="6877376"/>
                    <a:pt x="2065867" y="6815666"/>
                  </a:cubicBezTo>
                  <a:cubicBezTo>
                    <a:pt x="2064655" y="6805563"/>
                    <a:pt x="2053067" y="6799565"/>
                    <a:pt x="2048934" y="6790266"/>
                  </a:cubicBezTo>
                  <a:cubicBezTo>
                    <a:pt x="2041685" y="6773955"/>
                    <a:pt x="2039982" y="6755431"/>
                    <a:pt x="2032000" y="6739466"/>
                  </a:cubicBezTo>
                  <a:cubicBezTo>
                    <a:pt x="1991823" y="6659112"/>
                    <a:pt x="2013279" y="6691927"/>
                    <a:pt x="1972734" y="6637866"/>
                  </a:cubicBezTo>
                  <a:cubicBezTo>
                    <a:pt x="1967576" y="6617236"/>
                    <a:pt x="1952821" y="6556622"/>
                    <a:pt x="1947334" y="6544733"/>
                  </a:cubicBezTo>
                  <a:cubicBezTo>
                    <a:pt x="1938806" y="6526255"/>
                    <a:pt x="1924756" y="6510866"/>
                    <a:pt x="1913467" y="6493933"/>
                  </a:cubicBezTo>
                  <a:cubicBezTo>
                    <a:pt x="1907823" y="6474177"/>
                    <a:pt x="1903444" y="6454015"/>
                    <a:pt x="1896534" y="6434666"/>
                  </a:cubicBezTo>
                  <a:cubicBezTo>
                    <a:pt x="1889305" y="6414425"/>
                    <a:pt x="1879116" y="6395356"/>
                    <a:pt x="1871134" y="6375400"/>
                  </a:cubicBezTo>
                  <a:cubicBezTo>
                    <a:pt x="1862179" y="6353011"/>
                    <a:pt x="1854689" y="6330055"/>
                    <a:pt x="1845734" y="6307666"/>
                  </a:cubicBezTo>
                  <a:cubicBezTo>
                    <a:pt x="1838228" y="6288900"/>
                    <a:pt x="1807616" y="6216622"/>
                    <a:pt x="1794934" y="6197600"/>
                  </a:cubicBezTo>
                  <a:cubicBezTo>
                    <a:pt x="1788292" y="6187637"/>
                    <a:pt x="1776718" y="6181779"/>
                    <a:pt x="1769534" y="6172200"/>
                  </a:cubicBezTo>
                  <a:cubicBezTo>
                    <a:pt x="1759660" y="6159035"/>
                    <a:pt x="1752969" y="6143750"/>
                    <a:pt x="1744134" y="6129866"/>
                  </a:cubicBezTo>
                  <a:cubicBezTo>
                    <a:pt x="1726508" y="6102168"/>
                    <a:pt x="1681087" y="6029829"/>
                    <a:pt x="1651000" y="6019800"/>
                  </a:cubicBezTo>
                  <a:cubicBezTo>
                    <a:pt x="1634067" y="6014155"/>
                    <a:pt x="1616676" y="6009731"/>
                    <a:pt x="1600200" y="6002866"/>
                  </a:cubicBezTo>
                  <a:cubicBezTo>
                    <a:pt x="1582724" y="5995584"/>
                    <a:pt x="1567192" y="5983936"/>
                    <a:pt x="1549400" y="5977466"/>
                  </a:cubicBezTo>
                  <a:cubicBezTo>
                    <a:pt x="1533383" y="5971642"/>
                    <a:pt x="1457681" y="5961945"/>
                    <a:pt x="1447800" y="5960533"/>
                  </a:cubicBezTo>
                  <a:cubicBezTo>
                    <a:pt x="1433689" y="5954889"/>
                    <a:pt x="1420211" y="5947286"/>
                    <a:pt x="1405467" y="5943600"/>
                  </a:cubicBezTo>
                  <a:cubicBezTo>
                    <a:pt x="1386137" y="5938767"/>
                    <a:pt x="1282492" y="5928054"/>
                    <a:pt x="1270000" y="5926666"/>
                  </a:cubicBezTo>
                  <a:cubicBezTo>
                    <a:pt x="1227667" y="5929488"/>
                    <a:pt x="1185001" y="5929133"/>
                    <a:pt x="1143000" y="5935133"/>
                  </a:cubicBezTo>
                  <a:cubicBezTo>
                    <a:pt x="1125330" y="5937657"/>
                    <a:pt x="1109624" y="5948194"/>
                    <a:pt x="1092200" y="5952066"/>
                  </a:cubicBezTo>
                  <a:cubicBezTo>
                    <a:pt x="1058684" y="5959514"/>
                    <a:pt x="990600" y="5969000"/>
                    <a:pt x="990600" y="5969000"/>
                  </a:cubicBezTo>
                  <a:cubicBezTo>
                    <a:pt x="979311" y="5974644"/>
                    <a:pt x="968552" y="5981501"/>
                    <a:pt x="956734" y="5985933"/>
                  </a:cubicBezTo>
                  <a:cubicBezTo>
                    <a:pt x="945838" y="5990019"/>
                    <a:pt x="934056" y="5991203"/>
                    <a:pt x="922867" y="5994400"/>
                  </a:cubicBezTo>
                  <a:cubicBezTo>
                    <a:pt x="914286" y="5996852"/>
                    <a:pt x="905934" y="6000044"/>
                    <a:pt x="897467" y="6002866"/>
                  </a:cubicBezTo>
                  <a:cubicBezTo>
                    <a:pt x="891823" y="6011333"/>
                    <a:pt x="881314" y="6018120"/>
                    <a:pt x="880534" y="6028266"/>
                  </a:cubicBezTo>
                  <a:cubicBezTo>
                    <a:pt x="879238" y="6045107"/>
                    <a:pt x="883381" y="6110162"/>
                    <a:pt x="897467" y="6138333"/>
                  </a:cubicBezTo>
                  <a:cubicBezTo>
                    <a:pt x="902018" y="6147434"/>
                    <a:pt x="908043" y="6155787"/>
                    <a:pt x="914400" y="6163733"/>
                  </a:cubicBezTo>
                  <a:cubicBezTo>
                    <a:pt x="950978" y="6209454"/>
                    <a:pt x="911038" y="6146498"/>
                    <a:pt x="948267" y="6206066"/>
                  </a:cubicBezTo>
                  <a:cubicBezTo>
                    <a:pt x="970070" y="6240951"/>
                    <a:pt x="977547" y="6260746"/>
                    <a:pt x="1007534" y="6290733"/>
                  </a:cubicBezTo>
                  <a:cubicBezTo>
                    <a:pt x="1014729" y="6297928"/>
                    <a:pt x="1024988" y="6301309"/>
                    <a:pt x="1032934" y="6307666"/>
                  </a:cubicBezTo>
                  <a:cubicBezTo>
                    <a:pt x="1039167" y="6312653"/>
                    <a:pt x="1043225" y="6320172"/>
                    <a:pt x="1049867" y="6324600"/>
                  </a:cubicBezTo>
                  <a:cubicBezTo>
                    <a:pt x="1060369" y="6331601"/>
                    <a:pt x="1072775" y="6335271"/>
                    <a:pt x="1083734" y="6341533"/>
                  </a:cubicBezTo>
                  <a:cubicBezTo>
                    <a:pt x="1092569" y="6346581"/>
                    <a:pt x="1099408" y="6355473"/>
                    <a:pt x="1109134" y="6358466"/>
                  </a:cubicBezTo>
                  <a:cubicBezTo>
                    <a:pt x="1136642" y="6366930"/>
                    <a:pt x="1193800" y="6375400"/>
                    <a:pt x="1193800" y="6375400"/>
                  </a:cubicBezTo>
                  <a:cubicBezTo>
                    <a:pt x="1230489" y="6372578"/>
                    <a:pt x="1267354" y="6371497"/>
                    <a:pt x="1303867" y="6366933"/>
                  </a:cubicBezTo>
                  <a:cubicBezTo>
                    <a:pt x="1332241" y="6363386"/>
                    <a:pt x="1329457" y="6354138"/>
                    <a:pt x="1354667" y="6341533"/>
                  </a:cubicBezTo>
                  <a:cubicBezTo>
                    <a:pt x="1411890" y="6312922"/>
                    <a:pt x="1384389" y="6338447"/>
                    <a:pt x="1439334" y="6299200"/>
                  </a:cubicBezTo>
                  <a:cubicBezTo>
                    <a:pt x="1445830" y="6294560"/>
                    <a:pt x="1450034" y="6287253"/>
                    <a:pt x="1456267" y="6282266"/>
                  </a:cubicBezTo>
                  <a:cubicBezTo>
                    <a:pt x="1464213" y="6275909"/>
                    <a:pt x="1473200" y="6270977"/>
                    <a:pt x="1481667" y="6265333"/>
                  </a:cubicBezTo>
                  <a:cubicBezTo>
                    <a:pt x="1521619" y="6205403"/>
                    <a:pt x="1467409" y="6278867"/>
                    <a:pt x="1540934" y="6214533"/>
                  </a:cubicBezTo>
                  <a:cubicBezTo>
                    <a:pt x="1641750" y="6126319"/>
                    <a:pt x="1504612" y="6221813"/>
                    <a:pt x="1591734" y="6163733"/>
                  </a:cubicBezTo>
                  <a:cubicBezTo>
                    <a:pt x="1603023" y="6146800"/>
                    <a:pt x="1611209" y="6127323"/>
                    <a:pt x="1625600" y="6112933"/>
                  </a:cubicBezTo>
                  <a:cubicBezTo>
                    <a:pt x="1641352" y="6097182"/>
                    <a:pt x="1648785" y="6091963"/>
                    <a:pt x="1659467" y="6070600"/>
                  </a:cubicBezTo>
                  <a:cubicBezTo>
                    <a:pt x="1663458" y="6062618"/>
                    <a:pt x="1664418" y="6053403"/>
                    <a:pt x="1667934" y="6045200"/>
                  </a:cubicBezTo>
                  <a:cubicBezTo>
                    <a:pt x="1672906" y="6033599"/>
                    <a:pt x="1679223" y="6022622"/>
                    <a:pt x="1684867" y="6011333"/>
                  </a:cubicBezTo>
                  <a:cubicBezTo>
                    <a:pt x="1694031" y="5892204"/>
                    <a:pt x="1698476" y="5905209"/>
                    <a:pt x="1684867" y="5782733"/>
                  </a:cubicBezTo>
                  <a:cubicBezTo>
                    <a:pt x="1683582" y="5771168"/>
                    <a:pt x="1682567" y="5758734"/>
                    <a:pt x="1676400" y="5748866"/>
                  </a:cubicBezTo>
                  <a:cubicBezTo>
                    <a:pt x="1667939" y="5735328"/>
                    <a:pt x="1653047" y="5727015"/>
                    <a:pt x="1642534" y="5715000"/>
                  </a:cubicBezTo>
                  <a:cubicBezTo>
                    <a:pt x="1633242" y="5704380"/>
                    <a:pt x="1625336" y="5692616"/>
                    <a:pt x="1617134" y="5681133"/>
                  </a:cubicBezTo>
                  <a:cubicBezTo>
                    <a:pt x="1611219" y="5672853"/>
                    <a:pt x="1608017" y="5662247"/>
                    <a:pt x="1600200" y="5655733"/>
                  </a:cubicBezTo>
                  <a:cubicBezTo>
                    <a:pt x="1590504" y="5647653"/>
                    <a:pt x="1576431" y="5646373"/>
                    <a:pt x="1566334" y="5638800"/>
                  </a:cubicBezTo>
                  <a:cubicBezTo>
                    <a:pt x="1553562" y="5629221"/>
                    <a:pt x="1545069" y="5614735"/>
                    <a:pt x="1532467" y="5604933"/>
                  </a:cubicBezTo>
                  <a:cubicBezTo>
                    <a:pt x="1507589" y="5585583"/>
                    <a:pt x="1483165" y="5577271"/>
                    <a:pt x="1456267" y="5562600"/>
                  </a:cubicBezTo>
                  <a:cubicBezTo>
                    <a:pt x="1436292" y="5551704"/>
                    <a:pt x="1417914" y="5537696"/>
                    <a:pt x="1397000" y="5528733"/>
                  </a:cubicBezTo>
                  <a:cubicBezTo>
                    <a:pt x="1364567" y="5514833"/>
                    <a:pt x="1292125" y="5503364"/>
                    <a:pt x="1261534" y="5494866"/>
                  </a:cubicBezTo>
                  <a:cubicBezTo>
                    <a:pt x="1235737" y="5487700"/>
                    <a:pt x="1210924" y="5477340"/>
                    <a:pt x="1185334" y="5469466"/>
                  </a:cubicBezTo>
                  <a:cubicBezTo>
                    <a:pt x="1174212" y="5466044"/>
                    <a:pt x="1162506" y="5464680"/>
                    <a:pt x="1151467" y="5461000"/>
                  </a:cubicBezTo>
                  <a:cubicBezTo>
                    <a:pt x="1137049" y="5456194"/>
                    <a:pt x="1123878" y="5447752"/>
                    <a:pt x="1109134" y="5444066"/>
                  </a:cubicBezTo>
                  <a:cubicBezTo>
                    <a:pt x="1089774" y="5439226"/>
                    <a:pt x="1069552" y="5438881"/>
                    <a:pt x="1049867" y="5435600"/>
                  </a:cubicBezTo>
                  <a:cubicBezTo>
                    <a:pt x="1035672" y="5433234"/>
                    <a:pt x="1021645" y="5429955"/>
                    <a:pt x="1007534" y="5427133"/>
                  </a:cubicBezTo>
                  <a:lnTo>
                    <a:pt x="897467" y="5435600"/>
                  </a:lnTo>
                  <a:cubicBezTo>
                    <a:pt x="846592" y="5440523"/>
                    <a:pt x="796173" y="5451681"/>
                    <a:pt x="745067" y="5452533"/>
                  </a:cubicBezTo>
                  <a:lnTo>
                    <a:pt x="389467" y="5444066"/>
                  </a:lnTo>
                  <a:cubicBezTo>
                    <a:pt x="269501" y="5430737"/>
                    <a:pt x="352722" y="5443427"/>
                    <a:pt x="279400" y="5427133"/>
                  </a:cubicBezTo>
                  <a:cubicBezTo>
                    <a:pt x="265352" y="5424011"/>
                    <a:pt x="250851" y="5422801"/>
                    <a:pt x="237067" y="5418666"/>
                  </a:cubicBezTo>
                  <a:cubicBezTo>
                    <a:pt x="222510" y="5414299"/>
                    <a:pt x="208964" y="5407069"/>
                    <a:pt x="194734" y="5401733"/>
                  </a:cubicBezTo>
                  <a:cubicBezTo>
                    <a:pt x="164976" y="5390574"/>
                    <a:pt x="163098" y="5392019"/>
                    <a:pt x="127000" y="5384800"/>
                  </a:cubicBezTo>
                  <a:cubicBezTo>
                    <a:pt x="115711" y="5379155"/>
                    <a:pt x="103635" y="5374867"/>
                    <a:pt x="93134" y="5367866"/>
                  </a:cubicBezTo>
                  <a:cubicBezTo>
                    <a:pt x="86492" y="5363438"/>
                    <a:pt x="82433" y="5355920"/>
                    <a:pt x="76200" y="5350933"/>
                  </a:cubicBezTo>
                  <a:cubicBezTo>
                    <a:pt x="68254" y="5344576"/>
                    <a:pt x="59267" y="5339644"/>
                    <a:pt x="50800" y="5334000"/>
                  </a:cubicBezTo>
                  <a:cubicBezTo>
                    <a:pt x="22926" y="5292188"/>
                    <a:pt x="40047" y="5324854"/>
                    <a:pt x="25400" y="5266266"/>
                  </a:cubicBezTo>
                  <a:cubicBezTo>
                    <a:pt x="19170" y="5241346"/>
                    <a:pt x="12119" y="5231237"/>
                    <a:pt x="0" y="5207000"/>
                  </a:cubicBezTo>
                  <a:cubicBezTo>
                    <a:pt x="12484" y="4982305"/>
                    <a:pt x="-4644" y="5117837"/>
                    <a:pt x="16934" y="5020733"/>
                  </a:cubicBezTo>
                  <a:cubicBezTo>
                    <a:pt x="20056" y="5006685"/>
                    <a:pt x="20849" y="4992052"/>
                    <a:pt x="25400" y="4978400"/>
                  </a:cubicBezTo>
                  <a:cubicBezTo>
                    <a:pt x="29391" y="4966426"/>
                    <a:pt x="37646" y="4956252"/>
                    <a:pt x="42334" y="4944533"/>
                  </a:cubicBezTo>
                  <a:cubicBezTo>
                    <a:pt x="48963" y="4927960"/>
                    <a:pt x="54571" y="4910953"/>
                    <a:pt x="59267" y="4893733"/>
                  </a:cubicBezTo>
                  <a:cubicBezTo>
                    <a:pt x="63053" y="4879850"/>
                    <a:pt x="63599" y="4865184"/>
                    <a:pt x="67734" y="4851400"/>
                  </a:cubicBezTo>
                  <a:cubicBezTo>
                    <a:pt x="75408" y="4825820"/>
                    <a:pt x="108818" y="4755907"/>
                    <a:pt x="118534" y="4741333"/>
                  </a:cubicBezTo>
                  <a:cubicBezTo>
                    <a:pt x="124178" y="4732866"/>
                    <a:pt x="128272" y="4723128"/>
                    <a:pt x="135467" y="4715933"/>
                  </a:cubicBezTo>
                  <a:cubicBezTo>
                    <a:pt x="145445" y="4705955"/>
                    <a:pt x="158045" y="4699000"/>
                    <a:pt x="169334" y="4690533"/>
                  </a:cubicBezTo>
                  <a:cubicBezTo>
                    <a:pt x="174978" y="4673600"/>
                    <a:pt x="176366" y="4654585"/>
                    <a:pt x="186267" y="4639733"/>
                  </a:cubicBezTo>
                  <a:cubicBezTo>
                    <a:pt x="199698" y="4619586"/>
                    <a:pt x="218390" y="4592420"/>
                    <a:pt x="228600" y="4572000"/>
                  </a:cubicBezTo>
                  <a:cubicBezTo>
                    <a:pt x="232591" y="4564018"/>
                    <a:pt x="232733" y="4554402"/>
                    <a:pt x="237067" y="4546600"/>
                  </a:cubicBezTo>
                  <a:cubicBezTo>
                    <a:pt x="247898" y="4527105"/>
                    <a:pt x="267316" y="4495307"/>
                    <a:pt x="287867" y="4478866"/>
                  </a:cubicBezTo>
                  <a:cubicBezTo>
                    <a:pt x="295813" y="4472509"/>
                    <a:pt x="304800" y="4467577"/>
                    <a:pt x="313267" y="4461933"/>
                  </a:cubicBezTo>
                  <a:cubicBezTo>
                    <a:pt x="341584" y="4405298"/>
                    <a:pt x="315555" y="4448431"/>
                    <a:pt x="355600" y="4402666"/>
                  </a:cubicBezTo>
                  <a:cubicBezTo>
                    <a:pt x="383640" y="4370621"/>
                    <a:pt x="385506" y="4360099"/>
                    <a:pt x="414867" y="4334933"/>
                  </a:cubicBezTo>
                  <a:cubicBezTo>
                    <a:pt x="440367" y="4313076"/>
                    <a:pt x="507926" y="4270072"/>
                    <a:pt x="524934" y="4258733"/>
                  </a:cubicBezTo>
                  <a:cubicBezTo>
                    <a:pt x="533401" y="4253089"/>
                    <a:pt x="540681" y="4245018"/>
                    <a:pt x="550334" y="4241800"/>
                  </a:cubicBezTo>
                  <a:cubicBezTo>
                    <a:pt x="558801" y="4238978"/>
                    <a:pt x="567531" y="4236849"/>
                    <a:pt x="575734" y="4233333"/>
                  </a:cubicBezTo>
                  <a:cubicBezTo>
                    <a:pt x="587335" y="4228361"/>
                    <a:pt x="597627" y="4220391"/>
                    <a:pt x="609600" y="4216400"/>
                  </a:cubicBezTo>
                  <a:cubicBezTo>
                    <a:pt x="623252" y="4211849"/>
                    <a:pt x="638050" y="4211719"/>
                    <a:pt x="651934" y="4207933"/>
                  </a:cubicBezTo>
                  <a:cubicBezTo>
                    <a:pt x="669154" y="4203237"/>
                    <a:pt x="685801" y="4196644"/>
                    <a:pt x="702734" y="4191000"/>
                  </a:cubicBezTo>
                  <a:cubicBezTo>
                    <a:pt x="711201" y="4188178"/>
                    <a:pt x="719476" y="4184698"/>
                    <a:pt x="728134" y="4182533"/>
                  </a:cubicBezTo>
                  <a:lnTo>
                    <a:pt x="762000" y="4174066"/>
                  </a:lnTo>
                  <a:cubicBezTo>
                    <a:pt x="768379" y="4175129"/>
                    <a:pt x="834036" y="4184685"/>
                    <a:pt x="846667" y="4191000"/>
                  </a:cubicBezTo>
                  <a:cubicBezTo>
                    <a:pt x="864870" y="4200101"/>
                    <a:pt x="897467" y="4224866"/>
                    <a:pt x="897467" y="4224866"/>
                  </a:cubicBezTo>
                  <a:cubicBezTo>
                    <a:pt x="903111" y="4233333"/>
                    <a:pt x="908486" y="4241986"/>
                    <a:pt x="914400" y="4250266"/>
                  </a:cubicBezTo>
                  <a:cubicBezTo>
                    <a:pt x="922602" y="4261749"/>
                    <a:pt x="932321" y="4272167"/>
                    <a:pt x="939800" y="4284133"/>
                  </a:cubicBezTo>
                  <a:cubicBezTo>
                    <a:pt x="946489" y="4294836"/>
                    <a:pt x="951762" y="4306399"/>
                    <a:pt x="956734" y="4318000"/>
                  </a:cubicBezTo>
                  <a:cubicBezTo>
                    <a:pt x="960250" y="4326203"/>
                    <a:pt x="962748" y="4334819"/>
                    <a:pt x="965200" y="4343400"/>
                  </a:cubicBezTo>
                  <a:cubicBezTo>
                    <a:pt x="968397" y="4354588"/>
                    <a:pt x="968463" y="4366858"/>
                    <a:pt x="973667" y="4377266"/>
                  </a:cubicBezTo>
                  <a:cubicBezTo>
                    <a:pt x="979978" y="4389887"/>
                    <a:pt x="990600" y="4399844"/>
                    <a:pt x="999067" y="4411133"/>
                  </a:cubicBezTo>
                  <a:cubicBezTo>
                    <a:pt x="1001889" y="4419600"/>
                    <a:pt x="1005082" y="4427952"/>
                    <a:pt x="1007534" y="4436533"/>
                  </a:cubicBezTo>
                  <a:cubicBezTo>
                    <a:pt x="1015502" y="4464420"/>
                    <a:pt x="1018650" y="4483650"/>
                    <a:pt x="1024467" y="4512733"/>
                  </a:cubicBezTo>
                  <a:cubicBezTo>
                    <a:pt x="1021645" y="4540955"/>
                    <a:pt x="1022378" y="4569763"/>
                    <a:pt x="1016000" y="4597400"/>
                  </a:cubicBezTo>
                  <a:cubicBezTo>
                    <a:pt x="1013712" y="4607315"/>
                    <a:pt x="1004981" y="4614520"/>
                    <a:pt x="999067" y="4622800"/>
                  </a:cubicBezTo>
                  <a:cubicBezTo>
                    <a:pt x="966046" y="4669029"/>
                    <a:pt x="986501" y="4645793"/>
                    <a:pt x="948267" y="4673600"/>
                  </a:cubicBezTo>
                  <a:cubicBezTo>
                    <a:pt x="862657" y="4735863"/>
                    <a:pt x="909256" y="4710039"/>
                    <a:pt x="846667" y="4741333"/>
                  </a:cubicBezTo>
                  <a:cubicBezTo>
                    <a:pt x="809978" y="4738511"/>
                    <a:pt x="772397" y="4741389"/>
                    <a:pt x="736600" y="4732866"/>
                  </a:cubicBezTo>
                  <a:cubicBezTo>
                    <a:pt x="712044" y="4727019"/>
                    <a:pt x="668867" y="4699000"/>
                    <a:pt x="668867" y="4699000"/>
                  </a:cubicBezTo>
                  <a:cubicBezTo>
                    <a:pt x="663223" y="4690533"/>
                    <a:pt x="658291" y="4681546"/>
                    <a:pt x="651934" y="4673600"/>
                  </a:cubicBezTo>
                  <a:cubicBezTo>
                    <a:pt x="629009" y="4644943"/>
                    <a:pt x="618015" y="4656507"/>
                    <a:pt x="601134" y="4605866"/>
                  </a:cubicBezTo>
                  <a:cubicBezTo>
                    <a:pt x="580520" y="4544027"/>
                    <a:pt x="588529" y="4572382"/>
                    <a:pt x="575734" y="4521200"/>
                  </a:cubicBezTo>
                  <a:cubicBezTo>
                    <a:pt x="572912" y="4478867"/>
                    <a:pt x="567267" y="4436627"/>
                    <a:pt x="567267" y="4394200"/>
                  </a:cubicBezTo>
                  <a:cubicBezTo>
                    <a:pt x="567267" y="4365837"/>
                    <a:pt x="572216" y="4337677"/>
                    <a:pt x="575734" y="4309533"/>
                  </a:cubicBezTo>
                  <a:cubicBezTo>
                    <a:pt x="580684" y="4269929"/>
                    <a:pt x="582987" y="4229720"/>
                    <a:pt x="592667" y="4191000"/>
                  </a:cubicBezTo>
                  <a:cubicBezTo>
                    <a:pt x="595489" y="4179711"/>
                    <a:pt x="596658" y="4167874"/>
                    <a:pt x="601134" y="4157133"/>
                  </a:cubicBezTo>
                  <a:cubicBezTo>
                    <a:pt x="610843" y="4133832"/>
                    <a:pt x="627017" y="4113347"/>
                    <a:pt x="635000" y="4089400"/>
                  </a:cubicBezTo>
                  <a:cubicBezTo>
                    <a:pt x="637822" y="4080933"/>
                    <a:pt x="641015" y="4072581"/>
                    <a:pt x="643467" y="4064000"/>
                  </a:cubicBezTo>
                  <a:cubicBezTo>
                    <a:pt x="646664" y="4052811"/>
                    <a:pt x="647208" y="4040767"/>
                    <a:pt x="651934" y="4030133"/>
                  </a:cubicBezTo>
                  <a:cubicBezTo>
                    <a:pt x="658383" y="4015624"/>
                    <a:pt x="689937" y="3966730"/>
                    <a:pt x="702734" y="3953933"/>
                  </a:cubicBezTo>
                  <a:cubicBezTo>
                    <a:pt x="709929" y="3946738"/>
                    <a:pt x="720188" y="3943357"/>
                    <a:pt x="728134" y="3937000"/>
                  </a:cubicBezTo>
                  <a:cubicBezTo>
                    <a:pt x="734367" y="3932013"/>
                    <a:pt x="737927" y="3923636"/>
                    <a:pt x="745067" y="3920066"/>
                  </a:cubicBezTo>
                  <a:cubicBezTo>
                    <a:pt x="755475" y="3914862"/>
                    <a:pt x="767645" y="3914422"/>
                    <a:pt x="778934" y="3911600"/>
                  </a:cubicBezTo>
                  <a:cubicBezTo>
                    <a:pt x="795867" y="3900311"/>
                    <a:pt x="815343" y="3892124"/>
                    <a:pt x="829734" y="3877733"/>
                  </a:cubicBezTo>
                  <a:cubicBezTo>
                    <a:pt x="838201" y="3869266"/>
                    <a:pt x="844667" y="3858148"/>
                    <a:pt x="855134" y="3852333"/>
                  </a:cubicBezTo>
                  <a:cubicBezTo>
                    <a:pt x="870737" y="3843665"/>
                    <a:pt x="905934" y="3835400"/>
                    <a:pt x="905934" y="3835400"/>
                  </a:cubicBezTo>
                  <a:cubicBezTo>
                    <a:pt x="914401" y="3829755"/>
                    <a:pt x="922232" y="3823017"/>
                    <a:pt x="931334" y="3818466"/>
                  </a:cubicBezTo>
                  <a:cubicBezTo>
                    <a:pt x="939316" y="3814475"/>
                    <a:pt x="949081" y="3814592"/>
                    <a:pt x="956734" y="3810000"/>
                  </a:cubicBezTo>
                  <a:cubicBezTo>
                    <a:pt x="963579" y="3805893"/>
                    <a:pt x="967434" y="3798053"/>
                    <a:pt x="973667" y="3793066"/>
                  </a:cubicBezTo>
                  <a:cubicBezTo>
                    <a:pt x="981613" y="3786709"/>
                    <a:pt x="990232" y="3781181"/>
                    <a:pt x="999067" y="3776133"/>
                  </a:cubicBezTo>
                  <a:cubicBezTo>
                    <a:pt x="1122400" y="3705659"/>
                    <a:pt x="963342" y="3798229"/>
                    <a:pt x="1058334" y="3750733"/>
                  </a:cubicBezTo>
                  <a:cubicBezTo>
                    <a:pt x="1067435" y="3746182"/>
                    <a:pt x="1075788" y="3740157"/>
                    <a:pt x="1083734" y="3733800"/>
                  </a:cubicBezTo>
                  <a:cubicBezTo>
                    <a:pt x="1089967" y="3728813"/>
                    <a:pt x="1093527" y="3720436"/>
                    <a:pt x="1100667" y="3716866"/>
                  </a:cubicBezTo>
                  <a:cubicBezTo>
                    <a:pt x="1116632" y="3708883"/>
                    <a:pt x="1135061" y="3706964"/>
                    <a:pt x="1151467" y="3699933"/>
                  </a:cubicBezTo>
                  <a:cubicBezTo>
                    <a:pt x="1189903" y="3683460"/>
                    <a:pt x="1213676" y="3671222"/>
                    <a:pt x="1244600" y="3649133"/>
                  </a:cubicBezTo>
                  <a:cubicBezTo>
                    <a:pt x="1306361" y="3605019"/>
                    <a:pt x="1251381" y="3644046"/>
                    <a:pt x="1312334" y="3589866"/>
                  </a:cubicBezTo>
                  <a:cubicBezTo>
                    <a:pt x="1325840" y="3577860"/>
                    <a:pt x="1341889" y="3568778"/>
                    <a:pt x="1354667" y="3556000"/>
                  </a:cubicBezTo>
                  <a:cubicBezTo>
                    <a:pt x="1364645" y="3546022"/>
                    <a:pt x="1370884" y="3532847"/>
                    <a:pt x="1380067" y="3522133"/>
                  </a:cubicBezTo>
                  <a:cubicBezTo>
                    <a:pt x="1387859" y="3513042"/>
                    <a:pt x="1397802" y="3505931"/>
                    <a:pt x="1405467" y="3496733"/>
                  </a:cubicBezTo>
                  <a:cubicBezTo>
                    <a:pt x="1411981" y="3488916"/>
                    <a:pt x="1415205" y="3478528"/>
                    <a:pt x="1422400" y="3471333"/>
                  </a:cubicBezTo>
                  <a:cubicBezTo>
                    <a:pt x="1429595" y="3464138"/>
                    <a:pt x="1439333" y="3460044"/>
                    <a:pt x="1447800" y="3454400"/>
                  </a:cubicBezTo>
                  <a:cubicBezTo>
                    <a:pt x="1453445" y="3440289"/>
                    <a:pt x="1455004" y="3423742"/>
                    <a:pt x="1464734" y="3412066"/>
                  </a:cubicBezTo>
                  <a:cubicBezTo>
                    <a:pt x="1470447" y="3405210"/>
                    <a:pt x="1485542" y="3411253"/>
                    <a:pt x="1490134" y="3403600"/>
                  </a:cubicBezTo>
                  <a:cubicBezTo>
                    <a:pt x="1546753" y="3309236"/>
                    <a:pt x="1490041" y="3352912"/>
                    <a:pt x="1532467" y="3302000"/>
                  </a:cubicBezTo>
                  <a:cubicBezTo>
                    <a:pt x="1540132" y="3292802"/>
                    <a:pt x="1549400" y="3285067"/>
                    <a:pt x="1557867" y="3276600"/>
                  </a:cubicBezTo>
                  <a:cubicBezTo>
                    <a:pt x="1585580" y="3165750"/>
                    <a:pt x="1541290" y="3318223"/>
                    <a:pt x="1591734" y="3217333"/>
                  </a:cubicBezTo>
                  <a:cubicBezTo>
                    <a:pt x="1598170" y="3204462"/>
                    <a:pt x="1597378" y="3189111"/>
                    <a:pt x="1600200" y="3175000"/>
                  </a:cubicBezTo>
                  <a:cubicBezTo>
                    <a:pt x="1594556" y="3107267"/>
                    <a:pt x="1592879" y="3039085"/>
                    <a:pt x="1583267" y="2971800"/>
                  </a:cubicBezTo>
                  <a:cubicBezTo>
                    <a:pt x="1581482" y="2959305"/>
                    <a:pt x="1573907" y="2948030"/>
                    <a:pt x="1566334" y="2937933"/>
                  </a:cubicBezTo>
                  <a:cubicBezTo>
                    <a:pt x="1532362" y="2892636"/>
                    <a:pt x="1537160" y="2910646"/>
                    <a:pt x="1490134" y="2887133"/>
                  </a:cubicBezTo>
                  <a:cubicBezTo>
                    <a:pt x="1431663" y="2857898"/>
                    <a:pt x="1501352" y="2879355"/>
                    <a:pt x="1430867" y="2861733"/>
                  </a:cubicBezTo>
                  <a:cubicBezTo>
                    <a:pt x="1422400" y="2856089"/>
                    <a:pt x="1414860" y="2848714"/>
                    <a:pt x="1405467" y="2844800"/>
                  </a:cubicBezTo>
                  <a:cubicBezTo>
                    <a:pt x="1335687" y="2815725"/>
                    <a:pt x="1336876" y="2821222"/>
                    <a:pt x="1270000" y="2810933"/>
                  </a:cubicBezTo>
                  <a:cubicBezTo>
                    <a:pt x="1253033" y="2808323"/>
                    <a:pt x="1235958" y="2806190"/>
                    <a:pt x="1219200" y="2802466"/>
                  </a:cubicBezTo>
                  <a:cubicBezTo>
                    <a:pt x="1210488" y="2800530"/>
                    <a:pt x="1202551" y="2795750"/>
                    <a:pt x="1193800" y="2794000"/>
                  </a:cubicBezTo>
                  <a:cubicBezTo>
                    <a:pt x="1174232" y="2790086"/>
                    <a:pt x="1154289" y="2788355"/>
                    <a:pt x="1134534" y="2785533"/>
                  </a:cubicBezTo>
                  <a:cubicBezTo>
                    <a:pt x="1078089" y="2788355"/>
                    <a:pt x="1021561" y="2789825"/>
                    <a:pt x="965200" y="2794000"/>
                  </a:cubicBezTo>
                  <a:cubicBezTo>
                    <a:pt x="945299" y="2795474"/>
                    <a:pt x="925568" y="2798896"/>
                    <a:pt x="905934" y="2802466"/>
                  </a:cubicBezTo>
                  <a:cubicBezTo>
                    <a:pt x="894485" y="2804548"/>
                    <a:pt x="883646" y="2809775"/>
                    <a:pt x="872067" y="2810933"/>
                  </a:cubicBezTo>
                  <a:cubicBezTo>
                    <a:pt x="827048" y="2815435"/>
                    <a:pt x="781756" y="2816578"/>
                    <a:pt x="736600" y="2819400"/>
                  </a:cubicBezTo>
                  <a:cubicBezTo>
                    <a:pt x="715944" y="2817679"/>
                    <a:pt x="627976" y="2814236"/>
                    <a:pt x="592667" y="2802466"/>
                  </a:cubicBezTo>
                  <a:cubicBezTo>
                    <a:pt x="580693" y="2798475"/>
                    <a:pt x="570401" y="2790505"/>
                    <a:pt x="558800" y="2785533"/>
                  </a:cubicBezTo>
                  <a:cubicBezTo>
                    <a:pt x="550597" y="2782017"/>
                    <a:pt x="541603" y="2780582"/>
                    <a:pt x="533400" y="2777066"/>
                  </a:cubicBezTo>
                  <a:cubicBezTo>
                    <a:pt x="446203" y="2739695"/>
                    <a:pt x="564352" y="2781739"/>
                    <a:pt x="448734" y="2743200"/>
                  </a:cubicBezTo>
                  <a:cubicBezTo>
                    <a:pt x="443089" y="2737555"/>
                    <a:pt x="438186" y="2731056"/>
                    <a:pt x="431800" y="2726266"/>
                  </a:cubicBezTo>
                  <a:cubicBezTo>
                    <a:pt x="415519" y="2714055"/>
                    <a:pt x="381000" y="2692400"/>
                    <a:pt x="381000" y="2692400"/>
                  </a:cubicBezTo>
                  <a:cubicBezTo>
                    <a:pt x="361245" y="2661355"/>
                    <a:pt x="338191" y="2632178"/>
                    <a:pt x="321734" y="2599266"/>
                  </a:cubicBezTo>
                  <a:cubicBezTo>
                    <a:pt x="307623" y="2571044"/>
                    <a:pt x="298332" y="2539843"/>
                    <a:pt x="279400" y="2514600"/>
                  </a:cubicBezTo>
                  <a:cubicBezTo>
                    <a:pt x="247563" y="2472150"/>
                    <a:pt x="233822" y="2459943"/>
                    <a:pt x="220134" y="2396066"/>
                  </a:cubicBezTo>
                  <a:cubicBezTo>
                    <a:pt x="190230" y="2256517"/>
                    <a:pt x="210651" y="2314674"/>
                    <a:pt x="169334" y="2218266"/>
                  </a:cubicBezTo>
                  <a:cubicBezTo>
                    <a:pt x="166512" y="2198511"/>
                    <a:pt x="162759" y="2178866"/>
                    <a:pt x="160867" y="2159000"/>
                  </a:cubicBezTo>
                  <a:cubicBezTo>
                    <a:pt x="141087" y="1951318"/>
                    <a:pt x="162985" y="2114563"/>
                    <a:pt x="143934" y="1981200"/>
                  </a:cubicBezTo>
                  <a:cubicBezTo>
                    <a:pt x="149578" y="1919111"/>
                    <a:pt x="152349" y="1856693"/>
                    <a:pt x="160867" y="1794933"/>
                  </a:cubicBezTo>
                  <a:cubicBezTo>
                    <a:pt x="166576" y="1753544"/>
                    <a:pt x="212559" y="1648327"/>
                    <a:pt x="220134" y="1625600"/>
                  </a:cubicBezTo>
                  <a:cubicBezTo>
                    <a:pt x="225778" y="1608667"/>
                    <a:pt x="232371" y="1592020"/>
                    <a:pt x="237067" y="1574800"/>
                  </a:cubicBezTo>
                  <a:cubicBezTo>
                    <a:pt x="240853" y="1560916"/>
                    <a:pt x="239579" y="1545567"/>
                    <a:pt x="245534" y="1532466"/>
                  </a:cubicBezTo>
                  <a:cubicBezTo>
                    <a:pt x="253955" y="1513939"/>
                    <a:pt x="269146" y="1499245"/>
                    <a:pt x="279400" y="1481666"/>
                  </a:cubicBezTo>
                  <a:cubicBezTo>
                    <a:pt x="351084" y="1358778"/>
                    <a:pt x="265527" y="1483072"/>
                    <a:pt x="330200" y="1405466"/>
                  </a:cubicBezTo>
                  <a:cubicBezTo>
                    <a:pt x="336714" y="1397649"/>
                    <a:pt x="338667" y="1385710"/>
                    <a:pt x="347134" y="1380066"/>
                  </a:cubicBezTo>
                  <a:cubicBezTo>
                    <a:pt x="356816" y="1373612"/>
                    <a:pt x="369711" y="1374422"/>
                    <a:pt x="381000" y="1371600"/>
                  </a:cubicBezTo>
                  <a:cubicBezTo>
                    <a:pt x="386645" y="1365955"/>
                    <a:pt x="391700" y="1359653"/>
                    <a:pt x="397934" y="1354666"/>
                  </a:cubicBezTo>
                  <a:cubicBezTo>
                    <a:pt x="413207" y="1342448"/>
                    <a:pt x="439819" y="1327753"/>
                    <a:pt x="457200" y="1320800"/>
                  </a:cubicBezTo>
                  <a:cubicBezTo>
                    <a:pt x="473773" y="1314171"/>
                    <a:pt x="491427" y="1310495"/>
                    <a:pt x="508000" y="1303866"/>
                  </a:cubicBezTo>
                  <a:cubicBezTo>
                    <a:pt x="564104" y="1281424"/>
                    <a:pt x="525137" y="1284917"/>
                    <a:pt x="601134" y="1261533"/>
                  </a:cubicBezTo>
                  <a:cubicBezTo>
                    <a:pt x="617542" y="1256484"/>
                    <a:pt x="635207" y="1256926"/>
                    <a:pt x="651934" y="1253066"/>
                  </a:cubicBezTo>
                  <a:cubicBezTo>
                    <a:pt x="671954" y="1248446"/>
                    <a:pt x="691268" y="1241116"/>
                    <a:pt x="711200" y="1236133"/>
                  </a:cubicBezTo>
                  <a:cubicBezTo>
                    <a:pt x="725161" y="1232643"/>
                    <a:pt x="739486" y="1230788"/>
                    <a:pt x="753534" y="1227666"/>
                  </a:cubicBezTo>
                  <a:cubicBezTo>
                    <a:pt x="764893" y="1225142"/>
                    <a:pt x="776111" y="1222022"/>
                    <a:pt x="787400" y="1219200"/>
                  </a:cubicBezTo>
                  <a:cubicBezTo>
                    <a:pt x="865053" y="1180373"/>
                    <a:pt x="767764" y="1224556"/>
                    <a:pt x="880534" y="1193800"/>
                  </a:cubicBezTo>
                  <a:cubicBezTo>
                    <a:pt x="892711" y="1190479"/>
                    <a:pt x="902223" y="1180187"/>
                    <a:pt x="914400" y="1176866"/>
                  </a:cubicBezTo>
                  <a:cubicBezTo>
                    <a:pt x="933653" y="1171615"/>
                    <a:pt x="953943" y="1171434"/>
                    <a:pt x="973667" y="1168400"/>
                  </a:cubicBezTo>
                  <a:cubicBezTo>
                    <a:pt x="990634" y="1165790"/>
                    <a:pt x="1007534" y="1162755"/>
                    <a:pt x="1024467" y="1159933"/>
                  </a:cubicBezTo>
                  <a:cubicBezTo>
                    <a:pt x="1075267" y="1162755"/>
                    <a:pt x="1126198" y="1163794"/>
                    <a:pt x="1176867" y="1168400"/>
                  </a:cubicBezTo>
                  <a:cubicBezTo>
                    <a:pt x="1201761" y="1170663"/>
                    <a:pt x="1213217" y="1179604"/>
                    <a:pt x="1236134" y="1185333"/>
                  </a:cubicBezTo>
                  <a:cubicBezTo>
                    <a:pt x="1250095" y="1188823"/>
                    <a:pt x="1264356" y="1190978"/>
                    <a:pt x="1278467" y="1193800"/>
                  </a:cubicBezTo>
                  <a:cubicBezTo>
                    <a:pt x="1286934" y="1199444"/>
                    <a:pt x="1294766" y="1206182"/>
                    <a:pt x="1303867" y="1210733"/>
                  </a:cubicBezTo>
                  <a:cubicBezTo>
                    <a:pt x="1373974" y="1245786"/>
                    <a:pt x="1281875" y="1187606"/>
                    <a:pt x="1354667" y="1236133"/>
                  </a:cubicBezTo>
                  <a:lnTo>
                    <a:pt x="1405467" y="1312333"/>
                  </a:lnTo>
                  <a:cubicBezTo>
                    <a:pt x="1405478" y="1312350"/>
                    <a:pt x="1439322" y="1363117"/>
                    <a:pt x="1439334" y="1363133"/>
                  </a:cubicBezTo>
                  <a:cubicBezTo>
                    <a:pt x="1463644" y="1395547"/>
                    <a:pt x="1466171" y="1394709"/>
                    <a:pt x="1481667" y="1430866"/>
                  </a:cubicBezTo>
                  <a:cubicBezTo>
                    <a:pt x="1490370" y="1451173"/>
                    <a:pt x="1492460" y="1468641"/>
                    <a:pt x="1498600" y="1490133"/>
                  </a:cubicBezTo>
                  <a:cubicBezTo>
                    <a:pt x="1501052" y="1498714"/>
                    <a:pt x="1504245" y="1507066"/>
                    <a:pt x="1507067" y="1515533"/>
                  </a:cubicBezTo>
                  <a:cubicBezTo>
                    <a:pt x="1509889" y="1540933"/>
                    <a:pt x="1511648" y="1566474"/>
                    <a:pt x="1515534" y="1591733"/>
                  </a:cubicBezTo>
                  <a:cubicBezTo>
                    <a:pt x="1518572" y="1611483"/>
                    <a:pt x="1526143" y="1632028"/>
                    <a:pt x="1532467" y="1651000"/>
                  </a:cubicBezTo>
                  <a:cubicBezTo>
                    <a:pt x="1527829" y="1720570"/>
                    <a:pt x="1538023" y="1764611"/>
                    <a:pt x="1507067" y="1820333"/>
                  </a:cubicBezTo>
                  <a:cubicBezTo>
                    <a:pt x="1500214" y="1832668"/>
                    <a:pt x="1492381" y="1845017"/>
                    <a:pt x="1481667" y="1854200"/>
                  </a:cubicBezTo>
                  <a:cubicBezTo>
                    <a:pt x="1472084" y="1862414"/>
                    <a:pt x="1459089" y="1865489"/>
                    <a:pt x="1447800" y="1871133"/>
                  </a:cubicBezTo>
                  <a:cubicBezTo>
                    <a:pt x="1409931" y="1927938"/>
                    <a:pt x="1454541" y="1872284"/>
                    <a:pt x="1405467" y="1905000"/>
                  </a:cubicBezTo>
                  <a:cubicBezTo>
                    <a:pt x="1395504" y="1911642"/>
                    <a:pt x="1391426" y="1926614"/>
                    <a:pt x="1380067" y="1930400"/>
                  </a:cubicBezTo>
                  <a:cubicBezTo>
                    <a:pt x="1355822" y="1938481"/>
                    <a:pt x="1329267" y="1936044"/>
                    <a:pt x="1303867" y="1938866"/>
                  </a:cubicBezTo>
                  <a:cubicBezTo>
                    <a:pt x="1255889" y="1936044"/>
                    <a:pt x="1206964" y="1940301"/>
                    <a:pt x="1159934" y="1930400"/>
                  </a:cubicBezTo>
                  <a:cubicBezTo>
                    <a:pt x="1149976" y="1928304"/>
                    <a:pt x="1150195" y="1912195"/>
                    <a:pt x="1143000" y="1905000"/>
                  </a:cubicBezTo>
                  <a:cubicBezTo>
                    <a:pt x="1135805" y="1897805"/>
                    <a:pt x="1126067" y="1893711"/>
                    <a:pt x="1117600" y="1888066"/>
                  </a:cubicBezTo>
                  <a:cubicBezTo>
                    <a:pt x="1111956" y="1876777"/>
                    <a:pt x="1107668" y="1864701"/>
                    <a:pt x="1100667" y="1854200"/>
                  </a:cubicBezTo>
                  <a:cubicBezTo>
                    <a:pt x="1096239" y="1847558"/>
                    <a:pt x="1088721" y="1843499"/>
                    <a:pt x="1083734" y="1837266"/>
                  </a:cubicBezTo>
                  <a:cubicBezTo>
                    <a:pt x="1077377" y="1829320"/>
                    <a:pt x="1072445" y="1820333"/>
                    <a:pt x="1066800" y="1811866"/>
                  </a:cubicBezTo>
                  <a:cubicBezTo>
                    <a:pt x="1057884" y="1776199"/>
                    <a:pt x="1049867" y="1749903"/>
                    <a:pt x="1049867" y="1710266"/>
                  </a:cubicBezTo>
                  <a:cubicBezTo>
                    <a:pt x="1049867" y="1666420"/>
                    <a:pt x="1055404" y="1631619"/>
                    <a:pt x="1066800" y="1591733"/>
                  </a:cubicBezTo>
                  <a:cubicBezTo>
                    <a:pt x="1069252" y="1583152"/>
                    <a:pt x="1071276" y="1574315"/>
                    <a:pt x="1075267" y="1566333"/>
                  </a:cubicBezTo>
                  <a:cubicBezTo>
                    <a:pt x="1079818" y="1557232"/>
                    <a:pt x="1087649" y="1550034"/>
                    <a:pt x="1092200" y="1540933"/>
                  </a:cubicBezTo>
                  <a:cubicBezTo>
                    <a:pt x="1124522" y="1476289"/>
                    <a:pt x="1064650" y="1563556"/>
                    <a:pt x="1126067" y="1481666"/>
                  </a:cubicBezTo>
                  <a:cubicBezTo>
                    <a:pt x="1128889" y="1473199"/>
                    <a:pt x="1130543" y="1464248"/>
                    <a:pt x="1134534" y="1456266"/>
                  </a:cubicBezTo>
                  <a:cubicBezTo>
                    <a:pt x="1144333" y="1436668"/>
                    <a:pt x="1160482" y="1419510"/>
                    <a:pt x="1176867" y="1405466"/>
                  </a:cubicBezTo>
                  <a:cubicBezTo>
                    <a:pt x="1187581" y="1396283"/>
                    <a:pt x="1199445" y="1388533"/>
                    <a:pt x="1210734" y="1380066"/>
                  </a:cubicBezTo>
                  <a:cubicBezTo>
                    <a:pt x="1275645" y="1382888"/>
                    <a:pt x="1340649" y="1384063"/>
                    <a:pt x="1405467" y="1388533"/>
                  </a:cubicBezTo>
                  <a:cubicBezTo>
                    <a:pt x="1427634" y="1390062"/>
                    <a:pt x="1459443" y="1395941"/>
                    <a:pt x="1481667" y="1405466"/>
                  </a:cubicBezTo>
                  <a:cubicBezTo>
                    <a:pt x="1511855" y="1418404"/>
                    <a:pt x="1523660" y="1426350"/>
                    <a:pt x="1549400" y="1447800"/>
                  </a:cubicBezTo>
                  <a:cubicBezTo>
                    <a:pt x="1555532" y="1452910"/>
                    <a:pt x="1560202" y="1459623"/>
                    <a:pt x="1566334" y="1464733"/>
                  </a:cubicBezTo>
                  <a:cubicBezTo>
                    <a:pt x="1577174" y="1473767"/>
                    <a:pt x="1590708" y="1479692"/>
                    <a:pt x="1600200" y="1490133"/>
                  </a:cubicBezTo>
                  <a:cubicBezTo>
                    <a:pt x="1619184" y="1511016"/>
                    <a:pt x="1624226" y="1548941"/>
                    <a:pt x="1651000" y="1557866"/>
                  </a:cubicBezTo>
                  <a:cubicBezTo>
                    <a:pt x="1677827" y="1566809"/>
                    <a:pt x="1678354" y="1564509"/>
                    <a:pt x="1701800" y="1583266"/>
                  </a:cubicBezTo>
                  <a:cubicBezTo>
                    <a:pt x="1708034" y="1588253"/>
                    <a:pt x="1711467" y="1596897"/>
                    <a:pt x="1718734" y="1600200"/>
                  </a:cubicBezTo>
                  <a:cubicBezTo>
                    <a:pt x="1743108" y="1611279"/>
                    <a:pt x="1769534" y="1617133"/>
                    <a:pt x="1794934" y="1625600"/>
                  </a:cubicBezTo>
                  <a:cubicBezTo>
                    <a:pt x="1864352" y="1648739"/>
                    <a:pt x="1754464" y="1612829"/>
                    <a:pt x="1888067" y="1651000"/>
                  </a:cubicBezTo>
                  <a:cubicBezTo>
                    <a:pt x="1907823" y="1656644"/>
                    <a:pt x="1927244" y="1663628"/>
                    <a:pt x="1947334" y="1667933"/>
                  </a:cubicBezTo>
                  <a:cubicBezTo>
                    <a:pt x="1989573" y="1676984"/>
                    <a:pt x="2073001" y="1681933"/>
                    <a:pt x="2108200" y="1684866"/>
                  </a:cubicBezTo>
                  <a:cubicBezTo>
                    <a:pt x="2422394" y="1678182"/>
                    <a:pt x="2421428" y="1683176"/>
                    <a:pt x="2650067" y="1667933"/>
                  </a:cubicBezTo>
                  <a:lnTo>
                    <a:pt x="2887134" y="1651000"/>
                  </a:lnTo>
                  <a:cubicBezTo>
                    <a:pt x="2904067" y="1648178"/>
                    <a:pt x="2921148" y="1646130"/>
                    <a:pt x="2937934" y="1642533"/>
                  </a:cubicBezTo>
                  <a:cubicBezTo>
                    <a:pt x="2960690" y="1637657"/>
                    <a:pt x="3005667" y="1625600"/>
                    <a:pt x="3005667" y="1625600"/>
                  </a:cubicBezTo>
                  <a:cubicBezTo>
                    <a:pt x="3099959" y="1578453"/>
                    <a:pt x="2981177" y="1634784"/>
                    <a:pt x="3073400" y="1600200"/>
                  </a:cubicBezTo>
                  <a:cubicBezTo>
                    <a:pt x="3110613" y="1586245"/>
                    <a:pt x="3101405" y="1584196"/>
                    <a:pt x="3132667" y="1566333"/>
                  </a:cubicBezTo>
                  <a:cubicBezTo>
                    <a:pt x="3143626" y="1560071"/>
                    <a:pt x="3155245" y="1555044"/>
                    <a:pt x="3166534" y="1549400"/>
                  </a:cubicBezTo>
                  <a:cubicBezTo>
                    <a:pt x="3175001" y="1540933"/>
                    <a:pt x="3182985" y="1531955"/>
                    <a:pt x="3191934" y="1524000"/>
                  </a:cubicBezTo>
                  <a:cubicBezTo>
                    <a:pt x="3208409" y="1509356"/>
                    <a:pt x="3227148" y="1497252"/>
                    <a:pt x="3242734" y="1481666"/>
                  </a:cubicBezTo>
                  <a:cubicBezTo>
                    <a:pt x="3249929" y="1474471"/>
                    <a:pt x="3251941" y="1462888"/>
                    <a:pt x="3259667" y="1456266"/>
                  </a:cubicBezTo>
                  <a:cubicBezTo>
                    <a:pt x="3272161" y="1445556"/>
                    <a:pt x="3288835" y="1440740"/>
                    <a:pt x="3302000" y="1430866"/>
                  </a:cubicBezTo>
                  <a:cubicBezTo>
                    <a:pt x="3311579" y="1423682"/>
                    <a:pt x="3318133" y="1413048"/>
                    <a:pt x="3327400" y="1405466"/>
                  </a:cubicBezTo>
                  <a:cubicBezTo>
                    <a:pt x="3349243" y="1387595"/>
                    <a:pt x="3371651" y="1370321"/>
                    <a:pt x="3395134" y="1354666"/>
                  </a:cubicBezTo>
                  <a:cubicBezTo>
                    <a:pt x="3403601" y="1349022"/>
                    <a:pt x="3412717" y="1344247"/>
                    <a:pt x="3420534" y="1337733"/>
                  </a:cubicBezTo>
                  <a:cubicBezTo>
                    <a:pt x="3463261" y="1302127"/>
                    <a:pt x="3431952" y="1320634"/>
                    <a:pt x="3471334" y="1270000"/>
                  </a:cubicBezTo>
                  <a:cubicBezTo>
                    <a:pt x="3481135" y="1257398"/>
                    <a:pt x="3494687" y="1248148"/>
                    <a:pt x="3505200" y="1236133"/>
                  </a:cubicBezTo>
                  <a:cubicBezTo>
                    <a:pt x="3514492" y="1225513"/>
                    <a:pt x="3521417" y="1212980"/>
                    <a:pt x="3530600" y="1202266"/>
                  </a:cubicBezTo>
                  <a:cubicBezTo>
                    <a:pt x="3538392" y="1193175"/>
                    <a:pt x="3548208" y="1185957"/>
                    <a:pt x="3556000" y="1176866"/>
                  </a:cubicBezTo>
                  <a:cubicBezTo>
                    <a:pt x="3574806" y="1154925"/>
                    <a:pt x="3600693" y="1114060"/>
                    <a:pt x="3615267" y="1092200"/>
                  </a:cubicBezTo>
                  <a:cubicBezTo>
                    <a:pt x="3620911" y="1083733"/>
                    <a:pt x="3628982" y="1076453"/>
                    <a:pt x="3632200" y="1066800"/>
                  </a:cubicBezTo>
                  <a:cubicBezTo>
                    <a:pt x="3640667" y="1041400"/>
                    <a:pt x="3651106" y="1016575"/>
                    <a:pt x="3657600" y="990600"/>
                  </a:cubicBezTo>
                  <a:cubicBezTo>
                    <a:pt x="3678698" y="906212"/>
                    <a:pt x="3670708" y="945822"/>
                    <a:pt x="3683000" y="872066"/>
                  </a:cubicBezTo>
                  <a:cubicBezTo>
                    <a:pt x="3667498" y="655025"/>
                    <a:pt x="3698128" y="809190"/>
                    <a:pt x="3657600" y="728133"/>
                  </a:cubicBezTo>
                  <a:cubicBezTo>
                    <a:pt x="3653609" y="720151"/>
                    <a:pt x="3653726" y="710386"/>
                    <a:pt x="3649134" y="702733"/>
                  </a:cubicBezTo>
                  <a:cubicBezTo>
                    <a:pt x="3645027" y="695888"/>
                    <a:pt x="3638332" y="690910"/>
                    <a:pt x="3632200" y="685800"/>
                  </a:cubicBezTo>
                  <a:cubicBezTo>
                    <a:pt x="3626449" y="681008"/>
                    <a:pt x="3583930" y="648964"/>
                    <a:pt x="3572934" y="643466"/>
                  </a:cubicBezTo>
                  <a:cubicBezTo>
                    <a:pt x="3559340" y="636669"/>
                    <a:pt x="3544436" y="632822"/>
                    <a:pt x="3530600" y="626533"/>
                  </a:cubicBezTo>
                  <a:cubicBezTo>
                    <a:pt x="3513365" y="618699"/>
                    <a:pt x="3497100" y="608822"/>
                    <a:pt x="3479800" y="601133"/>
                  </a:cubicBezTo>
                  <a:cubicBezTo>
                    <a:pt x="3471645" y="597508"/>
                    <a:pt x="3462603" y="596182"/>
                    <a:pt x="3454400" y="592666"/>
                  </a:cubicBezTo>
                  <a:cubicBezTo>
                    <a:pt x="3442799" y="587694"/>
                    <a:pt x="3432507" y="579724"/>
                    <a:pt x="3420534" y="575733"/>
                  </a:cubicBezTo>
                  <a:cubicBezTo>
                    <a:pt x="3401960" y="569542"/>
                    <a:pt x="3332363" y="560718"/>
                    <a:pt x="3318934" y="558800"/>
                  </a:cubicBezTo>
                  <a:cubicBezTo>
                    <a:pt x="3296356" y="561622"/>
                    <a:pt x="3273274" y="561747"/>
                    <a:pt x="3251200" y="567266"/>
                  </a:cubicBezTo>
                  <a:cubicBezTo>
                    <a:pt x="3238956" y="570327"/>
                    <a:pt x="3228935" y="579228"/>
                    <a:pt x="3217334" y="584200"/>
                  </a:cubicBezTo>
                  <a:cubicBezTo>
                    <a:pt x="3209131" y="587716"/>
                    <a:pt x="3200401" y="589844"/>
                    <a:pt x="3191934" y="592666"/>
                  </a:cubicBezTo>
                  <a:lnTo>
                    <a:pt x="3149600" y="635000"/>
                  </a:lnTo>
                  <a:cubicBezTo>
                    <a:pt x="3135489" y="649111"/>
                    <a:pt x="3118336" y="660729"/>
                    <a:pt x="3107267" y="677333"/>
                  </a:cubicBezTo>
                  <a:cubicBezTo>
                    <a:pt x="3101623" y="685800"/>
                    <a:pt x="3096691" y="694787"/>
                    <a:pt x="3090334" y="702733"/>
                  </a:cubicBezTo>
                  <a:cubicBezTo>
                    <a:pt x="3072739" y="724726"/>
                    <a:pt x="3069498" y="715745"/>
                    <a:pt x="3056467" y="745066"/>
                  </a:cubicBezTo>
                  <a:cubicBezTo>
                    <a:pt x="3049218" y="761377"/>
                    <a:pt x="3045178" y="778933"/>
                    <a:pt x="3039534" y="795866"/>
                  </a:cubicBezTo>
                  <a:lnTo>
                    <a:pt x="3031067" y="821266"/>
                  </a:lnTo>
                  <a:cubicBezTo>
                    <a:pt x="3033889" y="852311"/>
                    <a:pt x="3035668" y="883468"/>
                    <a:pt x="3039534" y="914400"/>
                  </a:cubicBezTo>
                  <a:cubicBezTo>
                    <a:pt x="3041319" y="928679"/>
                    <a:pt x="3041011" y="944153"/>
                    <a:pt x="3048000" y="956733"/>
                  </a:cubicBezTo>
                  <a:cubicBezTo>
                    <a:pt x="3055753" y="970689"/>
                    <a:pt x="3066516" y="986214"/>
                    <a:pt x="3081867" y="990600"/>
                  </a:cubicBezTo>
                  <a:lnTo>
                    <a:pt x="3141134" y="1007533"/>
                  </a:lnTo>
                  <a:cubicBezTo>
                    <a:pt x="3187962" y="1005918"/>
                    <a:pt x="3343808" y="1013834"/>
                    <a:pt x="3429000" y="990600"/>
                  </a:cubicBezTo>
                  <a:cubicBezTo>
                    <a:pt x="3446220" y="985904"/>
                    <a:pt x="3462867" y="979311"/>
                    <a:pt x="3479800" y="973666"/>
                  </a:cubicBezTo>
                  <a:lnTo>
                    <a:pt x="3522134" y="931333"/>
                  </a:lnTo>
                  <a:cubicBezTo>
                    <a:pt x="3533423" y="920044"/>
                    <a:pt x="3547144" y="910749"/>
                    <a:pt x="3556000" y="897466"/>
                  </a:cubicBezTo>
                  <a:lnTo>
                    <a:pt x="3572934" y="872066"/>
                  </a:lnTo>
                  <a:cubicBezTo>
                    <a:pt x="3575756" y="863599"/>
                    <a:pt x="3581400" y="855591"/>
                    <a:pt x="3581400" y="846666"/>
                  </a:cubicBezTo>
                  <a:cubicBezTo>
                    <a:pt x="3581400" y="804239"/>
                    <a:pt x="3579551" y="761574"/>
                    <a:pt x="3572934" y="719666"/>
                  </a:cubicBezTo>
                  <a:cubicBezTo>
                    <a:pt x="3571225" y="708840"/>
                    <a:pt x="3547057" y="670388"/>
                    <a:pt x="3539067" y="660400"/>
                  </a:cubicBezTo>
                  <a:cubicBezTo>
                    <a:pt x="3534080" y="654167"/>
                    <a:pt x="3527121" y="649699"/>
                    <a:pt x="3522134" y="643466"/>
                  </a:cubicBezTo>
                  <a:cubicBezTo>
                    <a:pt x="3515777" y="635520"/>
                    <a:pt x="3512395" y="625261"/>
                    <a:pt x="3505200" y="618066"/>
                  </a:cubicBezTo>
                  <a:cubicBezTo>
                    <a:pt x="3498973" y="611839"/>
                    <a:pt x="3453097" y="575081"/>
                    <a:pt x="3437467" y="567266"/>
                  </a:cubicBezTo>
                  <a:cubicBezTo>
                    <a:pt x="3429485" y="563275"/>
                    <a:pt x="3420270" y="562316"/>
                    <a:pt x="3412067" y="558800"/>
                  </a:cubicBezTo>
                  <a:cubicBezTo>
                    <a:pt x="3400466" y="553828"/>
                    <a:pt x="3389919" y="546554"/>
                    <a:pt x="3378200" y="541866"/>
                  </a:cubicBezTo>
                  <a:cubicBezTo>
                    <a:pt x="3361627" y="535237"/>
                    <a:pt x="3342706" y="534116"/>
                    <a:pt x="3327400" y="524933"/>
                  </a:cubicBezTo>
                  <a:cubicBezTo>
                    <a:pt x="3308925" y="513848"/>
                    <a:pt x="3283589" y="494483"/>
                    <a:pt x="3259667" y="491066"/>
                  </a:cubicBezTo>
                  <a:cubicBezTo>
                    <a:pt x="3228808" y="486658"/>
                    <a:pt x="3197578" y="485422"/>
                    <a:pt x="3166534" y="482600"/>
                  </a:cubicBezTo>
                  <a:cubicBezTo>
                    <a:pt x="3155245" y="479778"/>
                    <a:pt x="3144303" y="474133"/>
                    <a:pt x="3132667" y="474133"/>
                  </a:cubicBezTo>
                  <a:cubicBezTo>
                    <a:pt x="3028452" y="474133"/>
                    <a:pt x="3015833" y="478084"/>
                    <a:pt x="2937934" y="491066"/>
                  </a:cubicBezTo>
                  <a:cubicBezTo>
                    <a:pt x="2889380" y="507251"/>
                    <a:pt x="2936606" y="492676"/>
                    <a:pt x="2870200" y="508000"/>
                  </a:cubicBezTo>
                  <a:cubicBezTo>
                    <a:pt x="2847523" y="513233"/>
                    <a:pt x="2825185" y="519885"/>
                    <a:pt x="2802467" y="524933"/>
                  </a:cubicBezTo>
                  <a:cubicBezTo>
                    <a:pt x="2777067" y="530577"/>
                    <a:pt x="2751285" y="534718"/>
                    <a:pt x="2726267" y="541866"/>
                  </a:cubicBezTo>
                  <a:cubicBezTo>
                    <a:pt x="2660849" y="560557"/>
                    <a:pt x="2702189" y="558138"/>
                    <a:pt x="2633134" y="592666"/>
                  </a:cubicBezTo>
                  <a:cubicBezTo>
                    <a:pt x="2550681" y="633892"/>
                    <a:pt x="2587046" y="613546"/>
                    <a:pt x="2523067" y="651933"/>
                  </a:cubicBezTo>
                  <a:cubicBezTo>
                    <a:pt x="2469969" y="731581"/>
                    <a:pt x="2557006" y="611417"/>
                    <a:pt x="2463800" y="694266"/>
                  </a:cubicBezTo>
                  <a:cubicBezTo>
                    <a:pt x="2448589" y="707787"/>
                    <a:pt x="2446867" y="733777"/>
                    <a:pt x="2429934" y="745066"/>
                  </a:cubicBezTo>
                  <a:cubicBezTo>
                    <a:pt x="2375540" y="781330"/>
                    <a:pt x="2419588" y="751072"/>
                    <a:pt x="2328334" y="821266"/>
                  </a:cubicBezTo>
                  <a:cubicBezTo>
                    <a:pt x="2317149" y="829870"/>
                    <a:pt x="2307088" y="840355"/>
                    <a:pt x="2294467" y="846666"/>
                  </a:cubicBezTo>
                  <a:cubicBezTo>
                    <a:pt x="2283178" y="852311"/>
                    <a:pt x="2271102" y="856599"/>
                    <a:pt x="2260600" y="863600"/>
                  </a:cubicBezTo>
                  <a:cubicBezTo>
                    <a:pt x="2245564" y="873624"/>
                    <a:pt x="2233303" y="887442"/>
                    <a:pt x="2218267" y="897466"/>
                  </a:cubicBezTo>
                  <a:cubicBezTo>
                    <a:pt x="2207765" y="904467"/>
                    <a:pt x="2195103" y="907710"/>
                    <a:pt x="2184400" y="914400"/>
                  </a:cubicBezTo>
                  <a:cubicBezTo>
                    <a:pt x="2172434" y="921879"/>
                    <a:pt x="2163155" y="933489"/>
                    <a:pt x="2150534" y="939800"/>
                  </a:cubicBezTo>
                  <a:cubicBezTo>
                    <a:pt x="2134569" y="947782"/>
                    <a:pt x="2115983" y="949347"/>
                    <a:pt x="2099734" y="956733"/>
                  </a:cubicBezTo>
                  <a:cubicBezTo>
                    <a:pt x="2084753" y="963543"/>
                    <a:pt x="2072617" y="975867"/>
                    <a:pt x="2057400" y="982133"/>
                  </a:cubicBezTo>
                  <a:cubicBezTo>
                    <a:pt x="2024390" y="995725"/>
                    <a:pt x="1985503" y="996198"/>
                    <a:pt x="1955800" y="1016000"/>
                  </a:cubicBezTo>
                  <a:cubicBezTo>
                    <a:pt x="1926721" y="1035386"/>
                    <a:pt x="1917038" y="1043357"/>
                    <a:pt x="1879600" y="1058333"/>
                  </a:cubicBezTo>
                  <a:cubicBezTo>
                    <a:pt x="1868796" y="1062655"/>
                    <a:pt x="1856856" y="1063378"/>
                    <a:pt x="1845734" y="1066800"/>
                  </a:cubicBezTo>
                  <a:cubicBezTo>
                    <a:pt x="1820144" y="1074674"/>
                    <a:pt x="1795944" y="1087799"/>
                    <a:pt x="1769534" y="1092200"/>
                  </a:cubicBezTo>
                  <a:cubicBezTo>
                    <a:pt x="1752601" y="1095022"/>
                    <a:pt x="1735568" y="1097299"/>
                    <a:pt x="1718734" y="1100666"/>
                  </a:cubicBezTo>
                  <a:cubicBezTo>
                    <a:pt x="1576786" y="1129055"/>
                    <a:pt x="1799223" y="1085641"/>
                    <a:pt x="1651000" y="1126066"/>
                  </a:cubicBezTo>
                  <a:cubicBezTo>
                    <a:pt x="1631747" y="1131317"/>
                    <a:pt x="1611489" y="1131711"/>
                    <a:pt x="1591734" y="1134533"/>
                  </a:cubicBezTo>
                  <a:cubicBezTo>
                    <a:pt x="1583267" y="1137355"/>
                    <a:pt x="1575180" y="1141821"/>
                    <a:pt x="1566334" y="1143000"/>
                  </a:cubicBezTo>
                  <a:cubicBezTo>
                    <a:pt x="1454351" y="1157931"/>
                    <a:pt x="1438302" y="1149998"/>
                    <a:pt x="1312334" y="1143000"/>
                  </a:cubicBezTo>
                  <a:cubicBezTo>
                    <a:pt x="1301481" y="1140287"/>
                    <a:pt x="1265215" y="1132140"/>
                    <a:pt x="1253067" y="1126066"/>
                  </a:cubicBezTo>
                  <a:cubicBezTo>
                    <a:pt x="1243966" y="1121515"/>
                    <a:pt x="1236134" y="1114777"/>
                    <a:pt x="1227667" y="1109133"/>
                  </a:cubicBezTo>
                  <a:cubicBezTo>
                    <a:pt x="1222023" y="1092200"/>
                    <a:pt x="1212350" y="1076109"/>
                    <a:pt x="1210734" y="1058333"/>
                  </a:cubicBezTo>
                  <a:cubicBezTo>
                    <a:pt x="1209431" y="1044002"/>
                    <a:pt x="1217298" y="1030264"/>
                    <a:pt x="1219200" y="1016000"/>
                  </a:cubicBezTo>
                  <a:cubicBezTo>
                    <a:pt x="1222949" y="987886"/>
                    <a:pt x="1221724" y="959067"/>
                    <a:pt x="1227667" y="931333"/>
                  </a:cubicBezTo>
                  <a:cubicBezTo>
                    <a:pt x="1230312" y="918992"/>
                    <a:pt x="1238338" y="908424"/>
                    <a:pt x="1244600" y="897466"/>
                  </a:cubicBezTo>
                  <a:cubicBezTo>
                    <a:pt x="1260316" y="869964"/>
                    <a:pt x="1263588" y="870012"/>
                    <a:pt x="1286934" y="846666"/>
                  </a:cubicBezTo>
                  <a:cubicBezTo>
                    <a:pt x="1293228" y="827784"/>
                    <a:pt x="1300125" y="803097"/>
                    <a:pt x="1312334" y="787400"/>
                  </a:cubicBezTo>
                  <a:cubicBezTo>
                    <a:pt x="1324586" y="771648"/>
                    <a:pt x="1342693" y="761031"/>
                    <a:pt x="1354667" y="745066"/>
                  </a:cubicBezTo>
                  <a:cubicBezTo>
                    <a:pt x="1363134" y="733777"/>
                    <a:pt x="1370089" y="721178"/>
                    <a:pt x="1380067" y="711200"/>
                  </a:cubicBezTo>
                  <a:cubicBezTo>
                    <a:pt x="1387262" y="704005"/>
                    <a:pt x="1397650" y="700780"/>
                    <a:pt x="1405467" y="694266"/>
                  </a:cubicBezTo>
                  <a:cubicBezTo>
                    <a:pt x="1414665" y="686601"/>
                    <a:pt x="1420471" y="674806"/>
                    <a:pt x="1430867" y="668866"/>
                  </a:cubicBezTo>
                  <a:cubicBezTo>
                    <a:pt x="1440970" y="663093"/>
                    <a:pt x="1453508" y="663462"/>
                    <a:pt x="1464734" y="660400"/>
                  </a:cubicBezTo>
                  <a:cubicBezTo>
                    <a:pt x="1484556" y="654994"/>
                    <a:pt x="1504245" y="649111"/>
                    <a:pt x="1524000" y="643466"/>
                  </a:cubicBezTo>
                  <a:cubicBezTo>
                    <a:pt x="1546578" y="646288"/>
                    <a:pt x="1570350" y="644157"/>
                    <a:pt x="1591734" y="651933"/>
                  </a:cubicBezTo>
                  <a:cubicBezTo>
                    <a:pt x="1647269" y="672128"/>
                    <a:pt x="1610955" y="775273"/>
                    <a:pt x="1608667" y="795866"/>
                  </a:cubicBezTo>
                  <a:cubicBezTo>
                    <a:pt x="1603747" y="840144"/>
                    <a:pt x="1601790" y="822745"/>
                    <a:pt x="1574800" y="855133"/>
                  </a:cubicBezTo>
                  <a:cubicBezTo>
                    <a:pt x="1568286" y="862950"/>
                    <a:pt x="1565062" y="873338"/>
                    <a:pt x="1557867" y="880533"/>
                  </a:cubicBezTo>
                  <a:cubicBezTo>
                    <a:pt x="1550672" y="887728"/>
                    <a:pt x="1540413" y="891109"/>
                    <a:pt x="1532467" y="897466"/>
                  </a:cubicBezTo>
                  <a:cubicBezTo>
                    <a:pt x="1526234" y="902453"/>
                    <a:pt x="1522379" y="910293"/>
                    <a:pt x="1515534" y="914400"/>
                  </a:cubicBezTo>
                  <a:cubicBezTo>
                    <a:pt x="1506861" y="919604"/>
                    <a:pt x="1462588" y="929753"/>
                    <a:pt x="1456267" y="931333"/>
                  </a:cubicBezTo>
                  <a:cubicBezTo>
                    <a:pt x="1441550" y="929231"/>
                    <a:pt x="1392058" y="925766"/>
                    <a:pt x="1371600" y="914400"/>
                  </a:cubicBezTo>
                  <a:cubicBezTo>
                    <a:pt x="1335943" y="894591"/>
                    <a:pt x="1312891" y="876949"/>
                    <a:pt x="1286934" y="846666"/>
                  </a:cubicBezTo>
                  <a:cubicBezTo>
                    <a:pt x="1280312" y="838940"/>
                    <a:pt x="1276514" y="829083"/>
                    <a:pt x="1270000" y="821266"/>
                  </a:cubicBezTo>
                  <a:cubicBezTo>
                    <a:pt x="1262335" y="812068"/>
                    <a:pt x="1252392" y="804957"/>
                    <a:pt x="1244600" y="795866"/>
                  </a:cubicBezTo>
                  <a:cubicBezTo>
                    <a:pt x="1184210" y="725412"/>
                    <a:pt x="1246262" y="789063"/>
                    <a:pt x="1202267" y="745066"/>
                  </a:cubicBezTo>
                  <a:cubicBezTo>
                    <a:pt x="1199445" y="733777"/>
                    <a:pt x="1196324" y="722559"/>
                    <a:pt x="1193800" y="711200"/>
                  </a:cubicBezTo>
                  <a:cubicBezTo>
                    <a:pt x="1186890" y="680103"/>
                    <a:pt x="1185721" y="664515"/>
                    <a:pt x="1176867" y="635000"/>
                  </a:cubicBezTo>
                  <a:cubicBezTo>
                    <a:pt x="1160189" y="579406"/>
                    <a:pt x="1171313" y="595579"/>
                    <a:pt x="1143000" y="567266"/>
                  </a:cubicBezTo>
                  <a:cubicBezTo>
                    <a:pt x="1140178" y="558799"/>
                    <a:pt x="1139889" y="549006"/>
                    <a:pt x="1134534" y="541866"/>
                  </a:cubicBezTo>
                  <a:cubicBezTo>
                    <a:pt x="1122560" y="525901"/>
                    <a:pt x="1111132" y="505844"/>
                    <a:pt x="1092200" y="499533"/>
                  </a:cubicBezTo>
                  <a:cubicBezTo>
                    <a:pt x="1066744" y="491047"/>
                    <a:pt x="1063283" y="492369"/>
                    <a:pt x="1041400" y="474133"/>
                  </a:cubicBezTo>
                  <a:cubicBezTo>
                    <a:pt x="1032202" y="466468"/>
                    <a:pt x="1026467" y="454548"/>
                    <a:pt x="1016000" y="448733"/>
                  </a:cubicBezTo>
                  <a:cubicBezTo>
                    <a:pt x="1000397" y="440065"/>
                    <a:pt x="982133" y="437444"/>
                    <a:pt x="965200" y="431800"/>
                  </a:cubicBezTo>
                  <a:lnTo>
                    <a:pt x="939800" y="423333"/>
                  </a:lnTo>
                  <a:cubicBezTo>
                    <a:pt x="911578" y="426155"/>
                    <a:pt x="877522" y="414387"/>
                    <a:pt x="855134" y="431800"/>
                  </a:cubicBezTo>
                  <a:cubicBezTo>
                    <a:pt x="841583" y="442339"/>
                    <a:pt x="858667" y="466157"/>
                    <a:pt x="863600" y="482600"/>
                  </a:cubicBezTo>
                  <a:cubicBezTo>
                    <a:pt x="867227" y="494689"/>
                    <a:pt x="875847" y="504747"/>
                    <a:pt x="880534" y="516466"/>
                  </a:cubicBezTo>
                  <a:cubicBezTo>
                    <a:pt x="887163" y="533039"/>
                    <a:pt x="891823" y="550333"/>
                    <a:pt x="897467" y="567266"/>
                  </a:cubicBezTo>
                  <a:lnTo>
                    <a:pt x="897467" y="567266"/>
                  </a:lnTo>
                  <a:cubicBezTo>
                    <a:pt x="900289" y="578555"/>
                    <a:pt x="898665" y="592046"/>
                    <a:pt x="905934" y="601133"/>
                  </a:cubicBezTo>
                  <a:cubicBezTo>
                    <a:pt x="911509" y="608102"/>
                    <a:pt x="922867" y="606778"/>
                    <a:pt x="931334" y="609600"/>
                  </a:cubicBezTo>
                  <a:cubicBezTo>
                    <a:pt x="942623" y="606778"/>
                    <a:pt x="957751" y="610072"/>
                    <a:pt x="965200" y="601133"/>
                  </a:cubicBezTo>
                  <a:cubicBezTo>
                    <a:pt x="974413" y="590078"/>
                    <a:pt x="973667" y="573190"/>
                    <a:pt x="973667" y="558800"/>
                  </a:cubicBezTo>
                  <a:cubicBezTo>
                    <a:pt x="973667" y="510739"/>
                    <a:pt x="976856" y="461492"/>
                    <a:pt x="965200" y="414866"/>
                  </a:cubicBezTo>
                  <a:cubicBezTo>
                    <a:pt x="961778" y="401176"/>
                    <a:pt x="942174" y="398500"/>
                    <a:pt x="931334" y="389466"/>
                  </a:cubicBezTo>
                  <a:cubicBezTo>
                    <a:pt x="925202" y="384356"/>
                    <a:pt x="921540" y="376103"/>
                    <a:pt x="914400" y="372533"/>
                  </a:cubicBezTo>
                  <a:cubicBezTo>
                    <a:pt x="882683" y="356675"/>
                    <a:pt x="854711" y="354565"/>
                    <a:pt x="821267" y="347133"/>
                  </a:cubicBezTo>
                  <a:cubicBezTo>
                    <a:pt x="728628" y="326546"/>
                    <a:pt x="871965" y="349663"/>
                    <a:pt x="677334" y="330200"/>
                  </a:cubicBezTo>
                  <a:cubicBezTo>
                    <a:pt x="657477" y="328214"/>
                    <a:pt x="637823" y="324555"/>
                    <a:pt x="618067" y="321733"/>
                  </a:cubicBezTo>
                  <a:cubicBezTo>
                    <a:pt x="601134" y="299155"/>
                    <a:pt x="579888" y="279243"/>
                    <a:pt x="567267" y="254000"/>
                  </a:cubicBezTo>
                  <a:lnTo>
                    <a:pt x="524934" y="169333"/>
                  </a:lnTo>
                  <a:cubicBezTo>
                    <a:pt x="519289" y="158044"/>
                    <a:pt x="511991" y="147440"/>
                    <a:pt x="508000" y="135466"/>
                  </a:cubicBezTo>
                  <a:lnTo>
                    <a:pt x="491067" y="84666"/>
                  </a:lnTo>
                  <a:lnTo>
                    <a:pt x="474134" y="33866"/>
                  </a:lnTo>
                  <a:lnTo>
                    <a:pt x="474134" y="0"/>
                  </a:ln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76200"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" name="Freeform 7"/>
            <p:cNvSpPr/>
            <p:nvPr/>
          </p:nvSpPr>
          <p:spPr>
            <a:xfrm>
              <a:off x="135468" y="0"/>
              <a:ext cx="3683000" cy="7001933"/>
            </a:xfrm>
            <a:custGeom>
              <a:avLst/>
              <a:gdLst>
                <a:gd name="connsiteX0" fmla="*/ 2074334 w 3683000"/>
                <a:gd name="connsiteY0" fmla="*/ 7001933 h 7001933"/>
                <a:gd name="connsiteX1" fmla="*/ 2065867 w 3683000"/>
                <a:gd name="connsiteY1" fmla="*/ 6815666 h 7001933"/>
                <a:gd name="connsiteX2" fmla="*/ 2048934 w 3683000"/>
                <a:gd name="connsiteY2" fmla="*/ 6790266 h 7001933"/>
                <a:gd name="connsiteX3" fmla="*/ 2032000 w 3683000"/>
                <a:gd name="connsiteY3" fmla="*/ 6739466 h 7001933"/>
                <a:gd name="connsiteX4" fmla="*/ 1972734 w 3683000"/>
                <a:gd name="connsiteY4" fmla="*/ 6637866 h 7001933"/>
                <a:gd name="connsiteX5" fmla="*/ 1947334 w 3683000"/>
                <a:gd name="connsiteY5" fmla="*/ 6544733 h 7001933"/>
                <a:gd name="connsiteX6" fmla="*/ 1913467 w 3683000"/>
                <a:gd name="connsiteY6" fmla="*/ 6493933 h 7001933"/>
                <a:gd name="connsiteX7" fmla="*/ 1896534 w 3683000"/>
                <a:gd name="connsiteY7" fmla="*/ 6434666 h 7001933"/>
                <a:gd name="connsiteX8" fmla="*/ 1871134 w 3683000"/>
                <a:gd name="connsiteY8" fmla="*/ 6375400 h 7001933"/>
                <a:gd name="connsiteX9" fmla="*/ 1845734 w 3683000"/>
                <a:gd name="connsiteY9" fmla="*/ 6307666 h 7001933"/>
                <a:gd name="connsiteX10" fmla="*/ 1794934 w 3683000"/>
                <a:gd name="connsiteY10" fmla="*/ 6197600 h 7001933"/>
                <a:gd name="connsiteX11" fmla="*/ 1769534 w 3683000"/>
                <a:gd name="connsiteY11" fmla="*/ 6172200 h 7001933"/>
                <a:gd name="connsiteX12" fmla="*/ 1744134 w 3683000"/>
                <a:gd name="connsiteY12" fmla="*/ 6129866 h 7001933"/>
                <a:gd name="connsiteX13" fmla="*/ 1651000 w 3683000"/>
                <a:gd name="connsiteY13" fmla="*/ 6019800 h 7001933"/>
                <a:gd name="connsiteX14" fmla="*/ 1600200 w 3683000"/>
                <a:gd name="connsiteY14" fmla="*/ 6002866 h 7001933"/>
                <a:gd name="connsiteX15" fmla="*/ 1549400 w 3683000"/>
                <a:gd name="connsiteY15" fmla="*/ 5977466 h 7001933"/>
                <a:gd name="connsiteX16" fmla="*/ 1447800 w 3683000"/>
                <a:gd name="connsiteY16" fmla="*/ 5960533 h 7001933"/>
                <a:gd name="connsiteX17" fmla="*/ 1405467 w 3683000"/>
                <a:gd name="connsiteY17" fmla="*/ 5943600 h 7001933"/>
                <a:gd name="connsiteX18" fmla="*/ 1270000 w 3683000"/>
                <a:gd name="connsiteY18" fmla="*/ 5926666 h 7001933"/>
                <a:gd name="connsiteX19" fmla="*/ 1143000 w 3683000"/>
                <a:gd name="connsiteY19" fmla="*/ 5935133 h 7001933"/>
                <a:gd name="connsiteX20" fmla="*/ 1092200 w 3683000"/>
                <a:gd name="connsiteY20" fmla="*/ 5952066 h 7001933"/>
                <a:gd name="connsiteX21" fmla="*/ 990600 w 3683000"/>
                <a:gd name="connsiteY21" fmla="*/ 5969000 h 7001933"/>
                <a:gd name="connsiteX22" fmla="*/ 956734 w 3683000"/>
                <a:gd name="connsiteY22" fmla="*/ 5985933 h 7001933"/>
                <a:gd name="connsiteX23" fmla="*/ 922867 w 3683000"/>
                <a:gd name="connsiteY23" fmla="*/ 5994400 h 7001933"/>
                <a:gd name="connsiteX24" fmla="*/ 897467 w 3683000"/>
                <a:gd name="connsiteY24" fmla="*/ 6002866 h 7001933"/>
                <a:gd name="connsiteX25" fmla="*/ 880534 w 3683000"/>
                <a:gd name="connsiteY25" fmla="*/ 6028266 h 7001933"/>
                <a:gd name="connsiteX26" fmla="*/ 897467 w 3683000"/>
                <a:gd name="connsiteY26" fmla="*/ 6138333 h 7001933"/>
                <a:gd name="connsiteX27" fmla="*/ 914400 w 3683000"/>
                <a:gd name="connsiteY27" fmla="*/ 6163733 h 7001933"/>
                <a:gd name="connsiteX28" fmla="*/ 948267 w 3683000"/>
                <a:gd name="connsiteY28" fmla="*/ 6206066 h 7001933"/>
                <a:gd name="connsiteX29" fmla="*/ 1007534 w 3683000"/>
                <a:gd name="connsiteY29" fmla="*/ 6290733 h 7001933"/>
                <a:gd name="connsiteX30" fmla="*/ 1032934 w 3683000"/>
                <a:gd name="connsiteY30" fmla="*/ 6307666 h 7001933"/>
                <a:gd name="connsiteX31" fmla="*/ 1049867 w 3683000"/>
                <a:gd name="connsiteY31" fmla="*/ 6324600 h 7001933"/>
                <a:gd name="connsiteX32" fmla="*/ 1083734 w 3683000"/>
                <a:gd name="connsiteY32" fmla="*/ 6341533 h 7001933"/>
                <a:gd name="connsiteX33" fmla="*/ 1109134 w 3683000"/>
                <a:gd name="connsiteY33" fmla="*/ 6358466 h 7001933"/>
                <a:gd name="connsiteX34" fmla="*/ 1193800 w 3683000"/>
                <a:gd name="connsiteY34" fmla="*/ 6375400 h 7001933"/>
                <a:gd name="connsiteX35" fmla="*/ 1303867 w 3683000"/>
                <a:gd name="connsiteY35" fmla="*/ 6366933 h 7001933"/>
                <a:gd name="connsiteX36" fmla="*/ 1354667 w 3683000"/>
                <a:gd name="connsiteY36" fmla="*/ 6341533 h 7001933"/>
                <a:gd name="connsiteX37" fmla="*/ 1439334 w 3683000"/>
                <a:gd name="connsiteY37" fmla="*/ 6299200 h 7001933"/>
                <a:gd name="connsiteX38" fmla="*/ 1456267 w 3683000"/>
                <a:gd name="connsiteY38" fmla="*/ 6282266 h 7001933"/>
                <a:gd name="connsiteX39" fmla="*/ 1481667 w 3683000"/>
                <a:gd name="connsiteY39" fmla="*/ 6265333 h 7001933"/>
                <a:gd name="connsiteX40" fmla="*/ 1540934 w 3683000"/>
                <a:gd name="connsiteY40" fmla="*/ 6214533 h 7001933"/>
                <a:gd name="connsiteX41" fmla="*/ 1591734 w 3683000"/>
                <a:gd name="connsiteY41" fmla="*/ 6163733 h 7001933"/>
                <a:gd name="connsiteX42" fmla="*/ 1625600 w 3683000"/>
                <a:gd name="connsiteY42" fmla="*/ 6112933 h 7001933"/>
                <a:gd name="connsiteX43" fmla="*/ 1659467 w 3683000"/>
                <a:gd name="connsiteY43" fmla="*/ 6070600 h 7001933"/>
                <a:gd name="connsiteX44" fmla="*/ 1667934 w 3683000"/>
                <a:gd name="connsiteY44" fmla="*/ 6045200 h 7001933"/>
                <a:gd name="connsiteX45" fmla="*/ 1684867 w 3683000"/>
                <a:gd name="connsiteY45" fmla="*/ 6011333 h 7001933"/>
                <a:gd name="connsiteX46" fmla="*/ 1684867 w 3683000"/>
                <a:gd name="connsiteY46" fmla="*/ 5782733 h 7001933"/>
                <a:gd name="connsiteX47" fmla="*/ 1676400 w 3683000"/>
                <a:gd name="connsiteY47" fmla="*/ 5748866 h 7001933"/>
                <a:gd name="connsiteX48" fmla="*/ 1642534 w 3683000"/>
                <a:gd name="connsiteY48" fmla="*/ 5715000 h 7001933"/>
                <a:gd name="connsiteX49" fmla="*/ 1617134 w 3683000"/>
                <a:gd name="connsiteY49" fmla="*/ 5681133 h 7001933"/>
                <a:gd name="connsiteX50" fmla="*/ 1600200 w 3683000"/>
                <a:gd name="connsiteY50" fmla="*/ 5655733 h 7001933"/>
                <a:gd name="connsiteX51" fmla="*/ 1566334 w 3683000"/>
                <a:gd name="connsiteY51" fmla="*/ 5638800 h 7001933"/>
                <a:gd name="connsiteX52" fmla="*/ 1532467 w 3683000"/>
                <a:gd name="connsiteY52" fmla="*/ 5604933 h 7001933"/>
                <a:gd name="connsiteX53" fmla="*/ 1456267 w 3683000"/>
                <a:gd name="connsiteY53" fmla="*/ 5562600 h 7001933"/>
                <a:gd name="connsiteX54" fmla="*/ 1397000 w 3683000"/>
                <a:gd name="connsiteY54" fmla="*/ 5528733 h 7001933"/>
                <a:gd name="connsiteX55" fmla="*/ 1261534 w 3683000"/>
                <a:gd name="connsiteY55" fmla="*/ 5494866 h 7001933"/>
                <a:gd name="connsiteX56" fmla="*/ 1185334 w 3683000"/>
                <a:gd name="connsiteY56" fmla="*/ 5469466 h 7001933"/>
                <a:gd name="connsiteX57" fmla="*/ 1151467 w 3683000"/>
                <a:gd name="connsiteY57" fmla="*/ 5461000 h 7001933"/>
                <a:gd name="connsiteX58" fmla="*/ 1109134 w 3683000"/>
                <a:gd name="connsiteY58" fmla="*/ 5444066 h 7001933"/>
                <a:gd name="connsiteX59" fmla="*/ 1049867 w 3683000"/>
                <a:gd name="connsiteY59" fmla="*/ 5435600 h 7001933"/>
                <a:gd name="connsiteX60" fmla="*/ 1007534 w 3683000"/>
                <a:gd name="connsiteY60" fmla="*/ 5427133 h 7001933"/>
                <a:gd name="connsiteX61" fmla="*/ 897467 w 3683000"/>
                <a:gd name="connsiteY61" fmla="*/ 5435600 h 7001933"/>
                <a:gd name="connsiteX62" fmla="*/ 745067 w 3683000"/>
                <a:gd name="connsiteY62" fmla="*/ 5452533 h 7001933"/>
                <a:gd name="connsiteX63" fmla="*/ 389467 w 3683000"/>
                <a:gd name="connsiteY63" fmla="*/ 5444066 h 7001933"/>
                <a:gd name="connsiteX64" fmla="*/ 279400 w 3683000"/>
                <a:gd name="connsiteY64" fmla="*/ 5427133 h 7001933"/>
                <a:gd name="connsiteX65" fmla="*/ 237067 w 3683000"/>
                <a:gd name="connsiteY65" fmla="*/ 5418666 h 7001933"/>
                <a:gd name="connsiteX66" fmla="*/ 194734 w 3683000"/>
                <a:gd name="connsiteY66" fmla="*/ 5401733 h 7001933"/>
                <a:gd name="connsiteX67" fmla="*/ 127000 w 3683000"/>
                <a:gd name="connsiteY67" fmla="*/ 5384800 h 7001933"/>
                <a:gd name="connsiteX68" fmla="*/ 93134 w 3683000"/>
                <a:gd name="connsiteY68" fmla="*/ 5367866 h 7001933"/>
                <a:gd name="connsiteX69" fmla="*/ 76200 w 3683000"/>
                <a:gd name="connsiteY69" fmla="*/ 5350933 h 7001933"/>
                <a:gd name="connsiteX70" fmla="*/ 50800 w 3683000"/>
                <a:gd name="connsiteY70" fmla="*/ 5334000 h 7001933"/>
                <a:gd name="connsiteX71" fmla="*/ 25400 w 3683000"/>
                <a:gd name="connsiteY71" fmla="*/ 5266266 h 7001933"/>
                <a:gd name="connsiteX72" fmla="*/ 0 w 3683000"/>
                <a:gd name="connsiteY72" fmla="*/ 5207000 h 7001933"/>
                <a:gd name="connsiteX73" fmla="*/ 16934 w 3683000"/>
                <a:gd name="connsiteY73" fmla="*/ 5020733 h 7001933"/>
                <a:gd name="connsiteX74" fmla="*/ 25400 w 3683000"/>
                <a:gd name="connsiteY74" fmla="*/ 4978400 h 7001933"/>
                <a:gd name="connsiteX75" fmla="*/ 42334 w 3683000"/>
                <a:gd name="connsiteY75" fmla="*/ 4944533 h 7001933"/>
                <a:gd name="connsiteX76" fmla="*/ 59267 w 3683000"/>
                <a:gd name="connsiteY76" fmla="*/ 4893733 h 7001933"/>
                <a:gd name="connsiteX77" fmla="*/ 67734 w 3683000"/>
                <a:gd name="connsiteY77" fmla="*/ 4851400 h 7001933"/>
                <a:gd name="connsiteX78" fmla="*/ 118534 w 3683000"/>
                <a:gd name="connsiteY78" fmla="*/ 4741333 h 7001933"/>
                <a:gd name="connsiteX79" fmla="*/ 135467 w 3683000"/>
                <a:gd name="connsiteY79" fmla="*/ 4715933 h 7001933"/>
                <a:gd name="connsiteX80" fmla="*/ 169334 w 3683000"/>
                <a:gd name="connsiteY80" fmla="*/ 4690533 h 7001933"/>
                <a:gd name="connsiteX81" fmla="*/ 186267 w 3683000"/>
                <a:gd name="connsiteY81" fmla="*/ 4639733 h 7001933"/>
                <a:gd name="connsiteX82" fmla="*/ 228600 w 3683000"/>
                <a:gd name="connsiteY82" fmla="*/ 4572000 h 7001933"/>
                <a:gd name="connsiteX83" fmla="*/ 237067 w 3683000"/>
                <a:gd name="connsiteY83" fmla="*/ 4546600 h 7001933"/>
                <a:gd name="connsiteX84" fmla="*/ 287867 w 3683000"/>
                <a:gd name="connsiteY84" fmla="*/ 4478866 h 7001933"/>
                <a:gd name="connsiteX85" fmla="*/ 313267 w 3683000"/>
                <a:gd name="connsiteY85" fmla="*/ 4461933 h 7001933"/>
                <a:gd name="connsiteX86" fmla="*/ 355600 w 3683000"/>
                <a:gd name="connsiteY86" fmla="*/ 4402666 h 7001933"/>
                <a:gd name="connsiteX87" fmla="*/ 414867 w 3683000"/>
                <a:gd name="connsiteY87" fmla="*/ 4334933 h 7001933"/>
                <a:gd name="connsiteX88" fmla="*/ 524934 w 3683000"/>
                <a:gd name="connsiteY88" fmla="*/ 4258733 h 7001933"/>
                <a:gd name="connsiteX89" fmla="*/ 550334 w 3683000"/>
                <a:gd name="connsiteY89" fmla="*/ 4241800 h 7001933"/>
                <a:gd name="connsiteX90" fmla="*/ 575734 w 3683000"/>
                <a:gd name="connsiteY90" fmla="*/ 4233333 h 7001933"/>
                <a:gd name="connsiteX91" fmla="*/ 609600 w 3683000"/>
                <a:gd name="connsiteY91" fmla="*/ 4216400 h 7001933"/>
                <a:gd name="connsiteX92" fmla="*/ 651934 w 3683000"/>
                <a:gd name="connsiteY92" fmla="*/ 4207933 h 7001933"/>
                <a:gd name="connsiteX93" fmla="*/ 702734 w 3683000"/>
                <a:gd name="connsiteY93" fmla="*/ 4191000 h 7001933"/>
                <a:gd name="connsiteX94" fmla="*/ 728134 w 3683000"/>
                <a:gd name="connsiteY94" fmla="*/ 4182533 h 7001933"/>
                <a:gd name="connsiteX95" fmla="*/ 762000 w 3683000"/>
                <a:gd name="connsiteY95" fmla="*/ 4174066 h 7001933"/>
                <a:gd name="connsiteX96" fmla="*/ 846667 w 3683000"/>
                <a:gd name="connsiteY96" fmla="*/ 4191000 h 7001933"/>
                <a:gd name="connsiteX97" fmla="*/ 897467 w 3683000"/>
                <a:gd name="connsiteY97" fmla="*/ 4224866 h 7001933"/>
                <a:gd name="connsiteX98" fmla="*/ 914400 w 3683000"/>
                <a:gd name="connsiteY98" fmla="*/ 4250266 h 7001933"/>
                <a:gd name="connsiteX99" fmla="*/ 939800 w 3683000"/>
                <a:gd name="connsiteY99" fmla="*/ 4284133 h 7001933"/>
                <a:gd name="connsiteX100" fmla="*/ 956734 w 3683000"/>
                <a:gd name="connsiteY100" fmla="*/ 4318000 h 7001933"/>
                <a:gd name="connsiteX101" fmla="*/ 965200 w 3683000"/>
                <a:gd name="connsiteY101" fmla="*/ 4343400 h 7001933"/>
                <a:gd name="connsiteX102" fmla="*/ 973667 w 3683000"/>
                <a:gd name="connsiteY102" fmla="*/ 4377266 h 7001933"/>
                <a:gd name="connsiteX103" fmla="*/ 999067 w 3683000"/>
                <a:gd name="connsiteY103" fmla="*/ 4411133 h 7001933"/>
                <a:gd name="connsiteX104" fmla="*/ 1007534 w 3683000"/>
                <a:gd name="connsiteY104" fmla="*/ 4436533 h 7001933"/>
                <a:gd name="connsiteX105" fmla="*/ 1024467 w 3683000"/>
                <a:gd name="connsiteY105" fmla="*/ 4512733 h 7001933"/>
                <a:gd name="connsiteX106" fmla="*/ 1016000 w 3683000"/>
                <a:gd name="connsiteY106" fmla="*/ 4597400 h 7001933"/>
                <a:gd name="connsiteX107" fmla="*/ 999067 w 3683000"/>
                <a:gd name="connsiteY107" fmla="*/ 4622800 h 7001933"/>
                <a:gd name="connsiteX108" fmla="*/ 948267 w 3683000"/>
                <a:gd name="connsiteY108" fmla="*/ 4673600 h 7001933"/>
                <a:gd name="connsiteX109" fmla="*/ 846667 w 3683000"/>
                <a:gd name="connsiteY109" fmla="*/ 4741333 h 7001933"/>
                <a:gd name="connsiteX110" fmla="*/ 736600 w 3683000"/>
                <a:gd name="connsiteY110" fmla="*/ 4732866 h 7001933"/>
                <a:gd name="connsiteX111" fmla="*/ 668867 w 3683000"/>
                <a:gd name="connsiteY111" fmla="*/ 4699000 h 7001933"/>
                <a:gd name="connsiteX112" fmla="*/ 651934 w 3683000"/>
                <a:gd name="connsiteY112" fmla="*/ 4673600 h 7001933"/>
                <a:gd name="connsiteX113" fmla="*/ 601134 w 3683000"/>
                <a:gd name="connsiteY113" fmla="*/ 4605866 h 7001933"/>
                <a:gd name="connsiteX114" fmla="*/ 575734 w 3683000"/>
                <a:gd name="connsiteY114" fmla="*/ 4521200 h 7001933"/>
                <a:gd name="connsiteX115" fmla="*/ 567267 w 3683000"/>
                <a:gd name="connsiteY115" fmla="*/ 4394200 h 7001933"/>
                <a:gd name="connsiteX116" fmla="*/ 575734 w 3683000"/>
                <a:gd name="connsiteY116" fmla="*/ 4309533 h 7001933"/>
                <a:gd name="connsiteX117" fmla="*/ 592667 w 3683000"/>
                <a:gd name="connsiteY117" fmla="*/ 4191000 h 7001933"/>
                <a:gd name="connsiteX118" fmla="*/ 601134 w 3683000"/>
                <a:gd name="connsiteY118" fmla="*/ 4157133 h 7001933"/>
                <a:gd name="connsiteX119" fmla="*/ 635000 w 3683000"/>
                <a:gd name="connsiteY119" fmla="*/ 4089400 h 7001933"/>
                <a:gd name="connsiteX120" fmla="*/ 643467 w 3683000"/>
                <a:gd name="connsiteY120" fmla="*/ 4064000 h 7001933"/>
                <a:gd name="connsiteX121" fmla="*/ 651934 w 3683000"/>
                <a:gd name="connsiteY121" fmla="*/ 4030133 h 7001933"/>
                <a:gd name="connsiteX122" fmla="*/ 702734 w 3683000"/>
                <a:gd name="connsiteY122" fmla="*/ 3953933 h 7001933"/>
                <a:gd name="connsiteX123" fmla="*/ 728134 w 3683000"/>
                <a:gd name="connsiteY123" fmla="*/ 3937000 h 7001933"/>
                <a:gd name="connsiteX124" fmla="*/ 745067 w 3683000"/>
                <a:gd name="connsiteY124" fmla="*/ 3920066 h 7001933"/>
                <a:gd name="connsiteX125" fmla="*/ 778934 w 3683000"/>
                <a:gd name="connsiteY125" fmla="*/ 3911600 h 7001933"/>
                <a:gd name="connsiteX126" fmla="*/ 829734 w 3683000"/>
                <a:gd name="connsiteY126" fmla="*/ 3877733 h 7001933"/>
                <a:gd name="connsiteX127" fmla="*/ 855134 w 3683000"/>
                <a:gd name="connsiteY127" fmla="*/ 3852333 h 7001933"/>
                <a:gd name="connsiteX128" fmla="*/ 905934 w 3683000"/>
                <a:gd name="connsiteY128" fmla="*/ 3835400 h 7001933"/>
                <a:gd name="connsiteX129" fmla="*/ 931334 w 3683000"/>
                <a:gd name="connsiteY129" fmla="*/ 3818466 h 7001933"/>
                <a:gd name="connsiteX130" fmla="*/ 956734 w 3683000"/>
                <a:gd name="connsiteY130" fmla="*/ 3810000 h 7001933"/>
                <a:gd name="connsiteX131" fmla="*/ 973667 w 3683000"/>
                <a:gd name="connsiteY131" fmla="*/ 3793066 h 7001933"/>
                <a:gd name="connsiteX132" fmla="*/ 999067 w 3683000"/>
                <a:gd name="connsiteY132" fmla="*/ 3776133 h 7001933"/>
                <a:gd name="connsiteX133" fmla="*/ 1058334 w 3683000"/>
                <a:gd name="connsiteY133" fmla="*/ 3750733 h 7001933"/>
                <a:gd name="connsiteX134" fmla="*/ 1083734 w 3683000"/>
                <a:gd name="connsiteY134" fmla="*/ 3733800 h 7001933"/>
                <a:gd name="connsiteX135" fmla="*/ 1100667 w 3683000"/>
                <a:gd name="connsiteY135" fmla="*/ 3716866 h 7001933"/>
                <a:gd name="connsiteX136" fmla="*/ 1151467 w 3683000"/>
                <a:gd name="connsiteY136" fmla="*/ 3699933 h 7001933"/>
                <a:gd name="connsiteX137" fmla="*/ 1244600 w 3683000"/>
                <a:gd name="connsiteY137" fmla="*/ 3649133 h 7001933"/>
                <a:gd name="connsiteX138" fmla="*/ 1312334 w 3683000"/>
                <a:gd name="connsiteY138" fmla="*/ 3589866 h 7001933"/>
                <a:gd name="connsiteX139" fmla="*/ 1354667 w 3683000"/>
                <a:gd name="connsiteY139" fmla="*/ 3556000 h 7001933"/>
                <a:gd name="connsiteX140" fmla="*/ 1380067 w 3683000"/>
                <a:gd name="connsiteY140" fmla="*/ 3522133 h 7001933"/>
                <a:gd name="connsiteX141" fmla="*/ 1405467 w 3683000"/>
                <a:gd name="connsiteY141" fmla="*/ 3496733 h 7001933"/>
                <a:gd name="connsiteX142" fmla="*/ 1422400 w 3683000"/>
                <a:gd name="connsiteY142" fmla="*/ 3471333 h 7001933"/>
                <a:gd name="connsiteX143" fmla="*/ 1447800 w 3683000"/>
                <a:gd name="connsiteY143" fmla="*/ 3454400 h 7001933"/>
                <a:gd name="connsiteX144" fmla="*/ 1464734 w 3683000"/>
                <a:gd name="connsiteY144" fmla="*/ 3412066 h 7001933"/>
                <a:gd name="connsiteX145" fmla="*/ 1490134 w 3683000"/>
                <a:gd name="connsiteY145" fmla="*/ 3403600 h 7001933"/>
                <a:gd name="connsiteX146" fmla="*/ 1532467 w 3683000"/>
                <a:gd name="connsiteY146" fmla="*/ 3302000 h 7001933"/>
                <a:gd name="connsiteX147" fmla="*/ 1557867 w 3683000"/>
                <a:gd name="connsiteY147" fmla="*/ 3276600 h 7001933"/>
                <a:gd name="connsiteX148" fmla="*/ 1591734 w 3683000"/>
                <a:gd name="connsiteY148" fmla="*/ 3217333 h 7001933"/>
                <a:gd name="connsiteX149" fmla="*/ 1600200 w 3683000"/>
                <a:gd name="connsiteY149" fmla="*/ 3175000 h 7001933"/>
                <a:gd name="connsiteX150" fmla="*/ 1583267 w 3683000"/>
                <a:gd name="connsiteY150" fmla="*/ 2971800 h 7001933"/>
                <a:gd name="connsiteX151" fmla="*/ 1566334 w 3683000"/>
                <a:gd name="connsiteY151" fmla="*/ 2937933 h 7001933"/>
                <a:gd name="connsiteX152" fmla="*/ 1490134 w 3683000"/>
                <a:gd name="connsiteY152" fmla="*/ 2887133 h 7001933"/>
                <a:gd name="connsiteX153" fmla="*/ 1430867 w 3683000"/>
                <a:gd name="connsiteY153" fmla="*/ 2861733 h 7001933"/>
                <a:gd name="connsiteX154" fmla="*/ 1405467 w 3683000"/>
                <a:gd name="connsiteY154" fmla="*/ 2844800 h 7001933"/>
                <a:gd name="connsiteX155" fmla="*/ 1270000 w 3683000"/>
                <a:gd name="connsiteY155" fmla="*/ 2810933 h 7001933"/>
                <a:gd name="connsiteX156" fmla="*/ 1219200 w 3683000"/>
                <a:gd name="connsiteY156" fmla="*/ 2802466 h 7001933"/>
                <a:gd name="connsiteX157" fmla="*/ 1193800 w 3683000"/>
                <a:gd name="connsiteY157" fmla="*/ 2794000 h 7001933"/>
                <a:gd name="connsiteX158" fmla="*/ 1134534 w 3683000"/>
                <a:gd name="connsiteY158" fmla="*/ 2785533 h 7001933"/>
                <a:gd name="connsiteX159" fmla="*/ 965200 w 3683000"/>
                <a:gd name="connsiteY159" fmla="*/ 2794000 h 7001933"/>
                <a:gd name="connsiteX160" fmla="*/ 905934 w 3683000"/>
                <a:gd name="connsiteY160" fmla="*/ 2802466 h 7001933"/>
                <a:gd name="connsiteX161" fmla="*/ 872067 w 3683000"/>
                <a:gd name="connsiteY161" fmla="*/ 2810933 h 7001933"/>
                <a:gd name="connsiteX162" fmla="*/ 736600 w 3683000"/>
                <a:gd name="connsiteY162" fmla="*/ 2819400 h 7001933"/>
                <a:gd name="connsiteX163" fmla="*/ 592667 w 3683000"/>
                <a:gd name="connsiteY163" fmla="*/ 2802466 h 7001933"/>
                <a:gd name="connsiteX164" fmla="*/ 558800 w 3683000"/>
                <a:gd name="connsiteY164" fmla="*/ 2785533 h 7001933"/>
                <a:gd name="connsiteX165" fmla="*/ 533400 w 3683000"/>
                <a:gd name="connsiteY165" fmla="*/ 2777066 h 7001933"/>
                <a:gd name="connsiteX166" fmla="*/ 448734 w 3683000"/>
                <a:gd name="connsiteY166" fmla="*/ 2743200 h 7001933"/>
                <a:gd name="connsiteX167" fmla="*/ 431800 w 3683000"/>
                <a:gd name="connsiteY167" fmla="*/ 2726266 h 7001933"/>
                <a:gd name="connsiteX168" fmla="*/ 381000 w 3683000"/>
                <a:gd name="connsiteY168" fmla="*/ 2692400 h 7001933"/>
                <a:gd name="connsiteX169" fmla="*/ 321734 w 3683000"/>
                <a:gd name="connsiteY169" fmla="*/ 2599266 h 7001933"/>
                <a:gd name="connsiteX170" fmla="*/ 279400 w 3683000"/>
                <a:gd name="connsiteY170" fmla="*/ 2514600 h 7001933"/>
                <a:gd name="connsiteX171" fmla="*/ 220134 w 3683000"/>
                <a:gd name="connsiteY171" fmla="*/ 2396066 h 7001933"/>
                <a:gd name="connsiteX172" fmla="*/ 169334 w 3683000"/>
                <a:gd name="connsiteY172" fmla="*/ 2218266 h 7001933"/>
                <a:gd name="connsiteX173" fmla="*/ 160867 w 3683000"/>
                <a:gd name="connsiteY173" fmla="*/ 2159000 h 7001933"/>
                <a:gd name="connsiteX174" fmla="*/ 143934 w 3683000"/>
                <a:gd name="connsiteY174" fmla="*/ 1981200 h 7001933"/>
                <a:gd name="connsiteX175" fmla="*/ 160867 w 3683000"/>
                <a:gd name="connsiteY175" fmla="*/ 1794933 h 7001933"/>
                <a:gd name="connsiteX176" fmla="*/ 220134 w 3683000"/>
                <a:gd name="connsiteY176" fmla="*/ 1625600 h 7001933"/>
                <a:gd name="connsiteX177" fmla="*/ 237067 w 3683000"/>
                <a:gd name="connsiteY177" fmla="*/ 1574800 h 7001933"/>
                <a:gd name="connsiteX178" fmla="*/ 245534 w 3683000"/>
                <a:gd name="connsiteY178" fmla="*/ 1532466 h 7001933"/>
                <a:gd name="connsiteX179" fmla="*/ 279400 w 3683000"/>
                <a:gd name="connsiteY179" fmla="*/ 1481666 h 7001933"/>
                <a:gd name="connsiteX180" fmla="*/ 330200 w 3683000"/>
                <a:gd name="connsiteY180" fmla="*/ 1405466 h 7001933"/>
                <a:gd name="connsiteX181" fmla="*/ 347134 w 3683000"/>
                <a:gd name="connsiteY181" fmla="*/ 1380066 h 7001933"/>
                <a:gd name="connsiteX182" fmla="*/ 381000 w 3683000"/>
                <a:gd name="connsiteY182" fmla="*/ 1371600 h 7001933"/>
                <a:gd name="connsiteX183" fmla="*/ 397934 w 3683000"/>
                <a:gd name="connsiteY183" fmla="*/ 1354666 h 7001933"/>
                <a:gd name="connsiteX184" fmla="*/ 457200 w 3683000"/>
                <a:gd name="connsiteY184" fmla="*/ 1320800 h 7001933"/>
                <a:gd name="connsiteX185" fmla="*/ 508000 w 3683000"/>
                <a:gd name="connsiteY185" fmla="*/ 1303866 h 7001933"/>
                <a:gd name="connsiteX186" fmla="*/ 601134 w 3683000"/>
                <a:gd name="connsiteY186" fmla="*/ 1261533 h 7001933"/>
                <a:gd name="connsiteX187" fmla="*/ 651934 w 3683000"/>
                <a:gd name="connsiteY187" fmla="*/ 1253066 h 7001933"/>
                <a:gd name="connsiteX188" fmla="*/ 711200 w 3683000"/>
                <a:gd name="connsiteY188" fmla="*/ 1236133 h 7001933"/>
                <a:gd name="connsiteX189" fmla="*/ 753534 w 3683000"/>
                <a:gd name="connsiteY189" fmla="*/ 1227666 h 7001933"/>
                <a:gd name="connsiteX190" fmla="*/ 787400 w 3683000"/>
                <a:gd name="connsiteY190" fmla="*/ 1219200 h 7001933"/>
                <a:gd name="connsiteX191" fmla="*/ 880534 w 3683000"/>
                <a:gd name="connsiteY191" fmla="*/ 1193800 h 7001933"/>
                <a:gd name="connsiteX192" fmla="*/ 914400 w 3683000"/>
                <a:gd name="connsiteY192" fmla="*/ 1176866 h 7001933"/>
                <a:gd name="connsiteX193" fmla="*/ 973667 w 3683000"/>
                <a:gd name="connsiteY193" fmla="*/ 1168400 h 7001933"/>
                <a:gd name="connsiteX194" fmla="*/ 1024467 w 3683000"/>
                <a:gd name="connsiteY194" fmla="*/ 1159933 h 7001933"/>
                <a:gd name="connsiteX195" fmla="*/ 1176867 w 3683000"/>
                <a:gd name="connsiteY195" fmla="*/ 1168400 h 7001933"/>
                <a:gd name="connsiteX196" fmla="*/ 1236134 w 3683000"/>
                <a:gd name="connsiteY196" fmla="*/ 1185333 h 7001933"/>
                <a:gd name="connsiteX197" fmla="*/ 1278467 w 3683000"/>
                <a:gd name="connsiteY197" fmla="*/ 1193800 h 7001933"/>
                <a:gd name="connsiteX198" fmla="*/ 1303867 w 3683000"/>
                <a:gd name="connsiteY198" fmla="*/ 1210733 h 7001933"/>
                <a:gd name="connsiteX199" fmla="*/ 1354667 w 3683000"/>
                <a:gd name="connsiteY199" fmla="*/ 1236133 h 7001933"/>
                <a:gd name="connsiteX200" fmla="*/ 1405467 w 3683000"/>
                <a:gd name="connsiteY200" fmla="*/ 1312333 h 7001933"/>
                <a:gd name="connsiteX201" fmla="*/ 1439334 w 3683000"/>
                <a:gd name="connsiteY201" fmla="*/ 1363133 h 7001933"/>
                <a:gd name="connsiteX202" fmla="*/ 1481667 w 3683000"/>
                <a:gd name="connsiteY202" fmla="*/ 1430866 h 7001933"/>
                <a:gd name="connsiteX203" fmla="*/ 1498600 w 3683000"/>
                <a:gd name="connsiteY203" fmla="*/ 1490133 h 7001933"/>
                <a:gd name="connsiteX204" fmla="*/ 1507067 w 3683000"/>
                <a:gd name="connsiteY204" fmla="*/ 1515533 h 7001933"/>
                <a:gd name="connsiteX205" fmla="*/ 1515534 w 3683000"/>
                <a:gd name="connsiteY205" fmla="*/ 1591733 h 7001933"/>
                <a:gd name="connsiteX206" fmla="*/ 1532467 w 3683000"/>
                <a:gd name="connsiteY206" fmla="*/ 1651000 h 7001933"/>
                <a:gd name="connsiteX207" fmla="*/ 1507067 w 3683000"/>
                <a:gd name="connsiteY207" fmla="*/ 1820333 h 7001933"/>
                <a:gd name="connsiteX208" fmla="*/ 1481667 w 3683000"/>
                <a:gd name="connsiteY208" fmla="*/ 1854200 h 7001933"/>
                <a:gd name="connsiteX209" fmla="*/ 1447800 w 3683000"/>
                <a:gd name="connsiteY209" fmla="*/ 1871133 h 7001933"/>
                <a:gd name="connsiteX210" fmla="*/ 1405467 w 3683000"/>
                <a:gd name="connsiteY210" fmla="*/ 1905000 h 7001933"/>
                <a:gd name="connsiteX211" fmla="*/ 1380067 w 3683000"/>
                <a:gd name="connsiteY211" fmla="*/ 1930400 h 7001933"/>
                <a:gd name="connsiteX212" fmla="*/ 1303867 w 3683000"/>
                <a:gd name="connsiteY212" fmla="*/ 1938866 h 7001933"/>
                <a:gd name="connsiteX213" fmla="*/ 1159934 w 3683000"/>
                <a:gd name="connsiteY213" fmla="*/ 1930400 h 7001933"/>
                <a:gd name="connsiteX214" fmla="*/ 1143000 w 3683000"/>
                <a:gd name="connsiteY214" fmla="*/ 1905000 h 7001933"/>
                <a:gd name="connsiteX215" fmla="*/ 1117600 w 3683000"/>
                <a:gd name="connsiteY215" fmla="*/ 1888066 h 7001933"/>
                <a:gd name="connsiteX216" fmla="*/ 1100667 w 3683000"/>
                <a:gd name="connsiteY216" fmla="*/ 1854200 h 7001933"/>
                <a:gd name="connsiteX217" fmla="*/ 1083734 w 3683000"/>
                <a:gd name="connsiteY217" fmla="*/ 1837266 h 7001933"/>
                <a:gd name="connsiteX218" fmla="*/ 1066800 w 3683000"/>
                <a:gd name="connsiteY218" fmla="*/ 1811866 h 7001933"/>
                <a:gd name="connsiteX219" fmla="*/ 1049867 w 3683000"/>
                <a:gd name="connsiteY219" fmla="*/ 1710266 h 7001933"/>
                <a:gd name="connsiteX220" fmla="*/ 1066800 w 3683000"/>
                <a:gd name="connsiteY220" fmla="*/ 1591733 h 7001933"/>
                <a:gd name="connsiteX221" fmla="*/ 1075267 w 3683000"/>
                <a:gd name="connsiteY221" fmla="*/ 1566333 h 7001933"/>
                <a:gd name="connsiteX222" fmla="*/ 1092200 w 3683000"/>
                <a:gd name="connsiteY222" fmla="*/ 1540933 h 7001933"/>
                <a:gd name="connsiteX223" fmla="*/ 1126067 w 3683000"/>
                <a:gd name="connsiteY223" fmla="*/ 1481666 h 7001933"/>
                <a:gd name="connsiteX224" fmla="*/ 1134534 w 3683000"/>
                <a:gd name="connsiteY224" fmla="*/ 1456266 h 7001933"/>
                <a:gd name="connsiteX225" fmla="*/ 1176867 w 3683000"/>
                <a:gd name="connsiteY225" fmla="*/ 1405466 h 7001933"/>
                <a:gd name="connsiteX226" fmla="*/ 1210734 w 3683000"/>
                <a:gd name="connsiteY226" fmla="*/ 1380066 h 7001933"/>
                <a:gd name="connsiteX227" fmla="*/ 1405467 w 3683000"/>
                <a:gd name="connsiteY227" fmla="*/ 1388533 h 7001933"/>
                <a:gd name="connsiteX228" fmla="*/ 1481667 w 3683000"/>
                <a:gd name="connsiteY228" fmla="*/ 1405466 h 7001933"/>
                <a:gd name="connsiteX229" fmla="*/ 1549400 w 3683000"/>
                <a:gd name="connsiteY229" fmla="*/ 1447800 h 7001933"/>
                <a:gd name="connsiteX230" fmla="*/ 1566334 w 3683000"/>
                <a:gd name="connsiteY230" fmla="*/ 1464733 h 7001933"/>
                <a:gd name="connsiteX231" fmla="*/ 1600200 w 3683000"/>
                <a:gd name="connsiteY231" fmla="*/ 1490133 h 7001933"/>
                <a:gd name="connsiteX232" fmla="*/ 1651000 w 3683000"/>
                <a:gd name="connsiteY232" fmla="*/ 1557866 h 7001933"/>
                <a:gd name="connsiteX233" fmla="*/ 1701800 w 3683000"/>
                <a:gd name="connsiteY233" fmla="*/ 1583266 h 7001933"/>
                <a:gd name="connsiteX234" fmla="*/ 1718734 w 3683000"/>
                <a:gd name="connsiteY234" fmla="*/ 1600200 h 7001933"/>
                <a:gd name="connsiteX235" fmla="*/ 1794934 w 3683000"/>
                <a:gd name="connsiteY235" fmla="*/ 1625600 h 7001933"/>
                <a:gd name="connsiteX236" fmla="*/ 1888067 w 3683000"/>
                <a:gd name="connsiteY236" fmla="*/ 1651000 h 7001933"/>
                <a:gd name="connsiteX237" fmla="*/ 1947334 w 3683000"/>
                <a:gd name="connsiteY237" fmla="*/ 1667933 h 7001933"/>
                <a:gd name="connsiteX238" fmla="*/ 2108200 w 3683000"/>
                <a:gd name="connsiteY238" fmla="*/ 1684866 h 7001933"/>
                <a:gd name="connsiteX239" fmla="*/ 2650067 w 3683000"/>
                <a:gd name="connsiteY239" fmla="*/ 1667933 h 7001933"/>
                <a:gd name="connsiteX240" fmla="*/ 2887134 w 3683000"/>
                <a:gd name="connsiteY240" fmla="*/ 1651000 h 7001933"/>
                <a:gd name="connsiteX241" fmla="*/ 2937934 w 3683000"/>
                <a:gd name="connsiteY241" fmla="*/ 1642533 h 7001933"/>
                <a:gd name="connsiteX242" fmla="*/ 3005667 w 3683000"/>
                <a:gd name="connsiteY242" fmla="*/ 1625600 h 7001933"/>
                <a:gd name="connsiteX243" fmla="*/ 3073400 w 3683000"/>
                <a:gd name="connsiteY243" fmla="*/ 1600200 h 7001933"/>
                <a:gd name="connsiteX244" fmla="*/ 3132667 w 3683000"/>
                <a:gd name="connsiteY244" fmla="*/ 1566333 h 7001933"/>
                <a:gd name="connsiteX245" fmla="*/ 3166534 w 3683000"/>
                <a:gd name="connsiteY245" fmla="*/ 1549400 h 7001933"/>
                <a:gd name="connsiteX246" fmla="*/ 3191934 w 3683000"/>
                <a:gd name="connsiteY246" fmla="*/ 1524000 h 7001933"/>
                <a:gd name="connsiteX247" fmla="*/ 3242734 w 3683000"/>
                <a:gd name="connsiteY247" fmla="*/ 1481666 h 7001933"/>
                <a:gd name="connsiteX248" fmla="*/ 3259667 w 3683000"/>
                <a:gd name="connsiteY248" fmla="*/ 1456266 h 7001933"/>
                <a:gd name="connsiteX249" fmla="*/ 3302000 w 3683000"/>
                <a:gd name="connsiteY249" fmla="*/ 1430866 h 7001933"/>
                <a:gd name="connsiteX250" fmla="*/ 3327400 w 3683000"/>
                <a:gd name="connsiteY250" fmla="*/ 1405466 h 7001933"/>
                <a:gd name="connsiteX251" fmla="*/ 3395134 w 3683000"/>
                <a:gd name="connsiteY251" fmla="*/ 1354666 h 7001933"/>
                <a:gd name="connsiteX252" fmla="*/ 3420534 w 3683000"/>
                <a:gd name="connsiteY252" fmla="*/ 1337733 h 7001933"/>
                <a:gd name="connsiteX253" fmla="*/ 3471334 w 3683000"/>
                <a:gd name="connsiteY253" fmla="*/ 1270000 h 7001933"/>
                <a:gd name="connsiteX254" fmla="*/ 3505200 w 3683000"/>
                <a:gd name="connsiteY254" fmla="*/ 1236133 h 7001933"/>
                <a:gd name="connsiteX255" fmla="*/ 3530600 w 3683000"/>
                <a:gd name="connsiteY255" fmla="*/ 1202266 h 7001933"/>
                <a:gd name="connsiteX256" fmla="*/ 3556000 w 3683000"/>
                <a:gd name="connsiteY256" fmla="*/ 1176866 h 7001933"/>
                <a:gd name="connsiteX257" fmla="*/ 3615267 w 3683000"/>
                <a:gd name="connsiteY257" fmla="*/ 1092200 h 7001933"/>
                <a:gd name="connsiteX258" fmla="*/ 3632200 w 3683000"/>
                <a:gd name="connsiteY258" fmla="*/ 1066800 h 7001933"/>
                <a:gd name="connsiteX259" fmla="*/ 3657600 w 3683000"/>
                <a:gd name="connsiteY259" fmla="*/ 990600 h 7001933"/>
                <a:gd name="connsiteX260" fmla="*/ 3683000 w 3683000"/>
                <a:gd name="connsiteY260" fmla="*/ 872066 h 7001933"/>
                <a:gd name="connsiteX261" fmla="*/ 3657600 w 3683000"/>
                <a:gd name="connsiteY261" fmla="*/ 728133 h 7001933"/>
                <a:gd name="connsiteX262" fmla="*/ 3649134 w 3683000"/>
                <a:gd name="connsiteY262" fmla="*/ 702733 h 7001933"/>
                <a:gd name="connsiteX263" fmla="*/ 3632200 w 3683000"/>
                <a:gd name="connsiteY263" fmla="*/ 685800 h 7001933"/>
                <a:gd name="connsiteX264" fmla="*/ 3572934 w 3683000"/>
                <a:gd name="connsiteY264" fmla="*/ 643466 h 7001933"/>
                <a:gd name="connsiteX265" fmla="*/ 3530600 w 3683000"/>
                <a:gd name="connsiteY265" fmla="*/ 626533 h 7001933"/>
                <a:gd name="connsiteX266" fmla="*/ 3479800 w 3683000"/>
                <a:gd name="connsiteY266" fmla="*/ 601133 h 7001933"/>
                <a:gd name="connsiteX267" fmla="*/ 3454400 w 3683000"/>
                <a:gd name="connsiteY267" fmla="*/ 592666 h 7001933"/>
                <a:gd name="connsiteX268" fmla="*/ 3420534 w 3683000"/>
                <a:gd name="connsiteY268" fmla="*/ 575733 h 7001933"/>
                <a:gd name="connsiteX269" fmla="*/ 3318934 w 3683000"/>
                <a:gd name="connsiteY269" fmla="*/ 558800 h 7001933"/>
                <a:gd name="connsiteX270" fmla="*/ 3251200 w 3683000"/>
                <a:gd name="connsiteY270" fmla="*/ 567266 h 7001933"/>
                <a:gd name="connsiteX271" fmla="*/ 3217334 w 3683000"/>
                <a:gd name="connsiteY271" fmla="*/ 584200 h 7001933"/>
                <a:gd name="connsiteX272" fmla="*/ 3191934 w 3683000"/>
                <a:gd name="connsiteY272" fmla="*/ 592666 h 7001933"/>
                <a:gd name="connsiteX273" fmla="*/ 3149600 w 3683000"/>
                <a:gd name="connsiteY273" fmla="*/ 635000 h 7001933"/>
                <a:gd name="connsiteX274" fmla="*/ 3107267 w 3683000"/>
                <a:gd name="connsiteY274" fmla="*/ 677333 h 7001933"/>
                <a:gd name="connsiteX275" fmla="*/ 3090334 w 3683000"/>
                <a:gd name="connsiteY275" fmla="*/ 702733 h 7001933"/>
                <a:gd name="connsiteX276" fmla="*/ 3056467 w 3683000"/>
                <a:gd name="connsiteY276" fmla="*/ 745066 h 7001933"/>
                <a:gd name="connsiteX277" fmla="*/ 3039534 w 3683000"/>
                <a:gd name="connsiteY277" fmla="*/ 795866 h 7001933"/>
                <a:gd name="connsiteX278" fmla="*/ 3031067 w 3683000"/>
                <a:gd name="connsiteY278" fmla="*/ 821266 h 7001933"/>
                <a:gd name="connsiteX279" fmla="*/ 3039534 w 3683000"/>
                <a:gd name="connsiteY279" fmla="*/ 914400 h 7001933"/>
                <a:gd name="connsiteX280" fmla="*/ 3048000 w 3683000"/>
                <a:gd name="connsiteY280" fmla="*/ 956733 h 7001933"/>
                <a:gd name="connsiteX281" fmla="*/ 3081867 w 3683000"/>
                <a:gd name="connsiteY281" fmla="*/ 990600 h 7001933"/>
                <a:gd name="connsiteX282" fmla="*/ 3141134 w 3683000"/>
                <a:gd name="connsiteY282" fmla="*/ 1007533 h 7001933"/>
                <a:gd name="connsiteX283" fmla="*/ 3429000 w 3683000"/>
                <a:gd name="connsiteY283" fmla="*/ 990600 h 7001933"/>
                <a:gd name="connsiteX284" fmla="*/ 3479800 w 3683000"/>
                <a:gd name="connsiteY284" fmla="*/ 973666 h 7001933"/>
                <a:gd name="connsiteX285" fmla="*/ 3522134 w 3683000"/>
                <a:gd name="connsiteY285" fmla="*/ 931333 h 7001933"/>
                <a:gd name="connsiteX286" fmla="*/ 3556000 w 3683000"/>
                <a:gd name="connsiteY286" fmla="*/ 897466 h 7001933"/>
                <a:gd name="connsiteX287" fmla="*/ 3572934 w 3683000"/>
                <a:gd name="connsiteY287" fmla="*/ 872066 h 7001933"/>
                <a:gd name="connsiteX288" fmla="*/ 3581400 w 3683000"/>
                <a:gd name="connsiteY288" fmla="*/ 846666 h 7001933"/>
                <a:gd name="connsiteX289" fmla="*/ 3572934 w 3683000"/>
                <a:gd name="connsiteY289" fmla="*/ 719666 h 7001933"/>
                <a:gd name="connsiteX290" fmla="*/ 3539067 w 3683000"/>
                <a:gd name="connsiteY290" fmla="*/ 660400 h 7001933"/>
                <a:gd name="connsiteX291" fmla="*/ 3522134 w 3683000"/>
                <a:gd name="connsiteY291" fmla="*/ 643466 h 7001933"/>
                <a:gd name="connsiteX292" fmla="*/ 3505200 w 3683000"/>
                <a:gd name="connsiteY292" fmla="*/ 618066 h 7001933"/>
                <a:gd name="connsiteX293" fmla="*/ 3437467 w 3683000"/>
                <a:gd name="connsiteY293" fmla="*/ 567266 h 7001933"/>
                <a:gd name="connsiteX294" fmla="*/ 3412067 w 3683000"/>
                <a:gd name="connsiteY294" fmla="*/ 558800 h 7001933"/>
                <a:gd name="connsiteX295" fmla="*/ 3378200 w 3683000"/>
                <a:gd name="connsiteY295" fmla="*/ 541866 h 7001933"/>
                <a:gd name="connsiteX296" fmla="*/ 3327400 w 3683000"/>
                <a:gd name="connsiteY296" fmla="*/ 524933 h 7001933"/>
                <a:gd name="connsiteX297" fmla="*/ 3259667 w 3683000"/>
                <a:gd name="connsiteY297" fmla="*/ 491066 h 7001933"/>
                <a:gd name="connsiteX298" fmla="*/ 3166534 w 3683000"/>
                <a:gd name="connsiteY298" fmla="*/ 482600 h 7001933"/>
                <a:gd name="connsiteX299" fmla="*/ 3132667 w 3683000"/>
                <a:gd name="connsiteY299" fmla="*/ 474133 h 7001933"/>
                <a:gd name="connsiteX300" fmla="*/ 2937934 w 3683000"/>
                <a:gd name="connsiteY300" fmla="*/ 491066 h 7001933"/>
                <a:gd name="connsiteX301" fmla="*/ 2870200 w 3683000"/>
                <a:gd name="connsiteY301" fmla="*/ 508000 h 7001933"/>
                <a:gd name="connsiteX302" fmla="*/ 2802467 w 3683000"/>
                <a:gd name="connsiteY302" fmla="*/ 524933 h 7001933"/>
                <a:gd name="connsiteX303" fmla="*/ 2726267 w 3683000"/>
                <a:gd name="connsiteY303" fmla="*/ 541866 h 7001933"/>
                <a:gd name="connsiteX304" fmla="*/ 2633134 w 3683000"/>
                <a:gd name="connsiteY304" fmla="*/ 592666 h 7001933"/>
                <a:gd name="connsiteX305" fmla="*/ 2523067 w 3683000"/>
                <a:gd name="connsiteY305" fmla="*/ 651933 h 7001933"/>
                <a:gd name="connsiteX306" fmla="*/ 2463800 w 3683000"/>
                <a:gd name="connsiteY306" fmla="*/ 694266 h 7001933"/>
                <a:gd name="connsiteX307" fmla="*/ 2429934 w 3683000"/>
                <a:gd name="connsiteY307" fmla="*/ 745066 h 7001933"/>
                <a:gd name="connsiteX308" fmla="*/ 2328334 w 3683000"/>
                <a:gd name="connsiteY308" fmla="*/ 821266 h 7001933"/>
                <a:gd name="connsiteX309" fmla="*/ 2294467 w 3683000"/>
                <a:gd name="connsiteY309" fmla="*/ 846666 h 7001933"/>
                <a:gd name="connsiteX310" fmla="*/ 2260600 w 3683000"/>
                <a:gd name="connsiteY310" fmla="*/ 863600 h 7001933"/>
                <a:gd name="connsiteX311" fmla="*/ 2218267 w 3683000"/>
                <a:gd name="connsiteY311" fmla="*/ 897466 h 7001933"/>
                <a:gd name="connsiteX312" fmla="*/ 2184400 w 3683000"/>
                <a:gd name="connsiteY312" fmla="*/ 914400 h 7001933"/>
                <a:gd name="connsiteX313" fmla="*/ 2150534 w 3683000"/>
                <a:gd name="connsiteY313" fmla="*/ 939800 h 7001933"/>
                <a:gd name="connsiteX314" fmla="*/ 2099734 w 3683000"/>
                <a:gd name="connsiteY314" fmla="*/ 956733 h 7001933"/>
                <a:gd name="connsiteX315" fmla="*/ 2057400 w 3683000"/>
                <a:gd name="connsiteY315" fmla="*/ 982133 h 7001933"/>
                <a:gd name="connsiteX316" fmla="*/ 1955800 w 3683000"/>
                <a:gd name="connsiteY316" fmla="*/ 1016000 h 7001933"/>
                <a:gd name="connsiteX317" fmla="*/ 1879600 w 3683000"/>
                <a:gd name="connsiteY317" fmla="*/ 1058333 h 7001933"/>
                <a:gd name="connsiteX318" fmla="*/ 1845734 w 3683000"/>
                <a:gd name="connsiteY318" fmla="*/ 1066800 h 7001933"/>
                <a:gd name="connsiteX319" fmla="*/ 1769534 w 3683000"/>
                <a:gd name="connsiteY319" fmla="*/ 1092200 h 7001933"/>
                <a:gd name="connsiteX320" fmla="*/ 1718734 w 3683000"/>
                <a:gd name="connsiteY320" fmla="*/ 1100666 h 7001933"/>
                <a:gd name="connsiteX321" fmla="*/ 1651000 w 3683000"/>
                <a:gd name="connsiteY321" fmla="*/ 1126066 h 7001933"/>
                <a:gd name="connsiteX322" fmla="*/ 1591734 w 3683000"/>
                <a:gd name="connsiteY322" fmla="*/ 1134533 h 7001933"/>
                <a:gd name="connsiteX323" fmla="*/ 1566334 w 3683000"/>
                <a:gd name="connsiteY323" fmla="*/ 1143000 h 7001933"/>
                <a:gd name="connsiteX324" fmla="*/ 1312334 w 3683000"/>
                <a:gd name="connsiteY324" fmla="*/ 1143000 h 7001933"/>
                <a:gd name="connsiteX325" fmla="*/ 1253067 w 3683000"/>
                <a:gd name="connsiteY325" fmla="*/ 1126066 h 7001933"/>
                <a:gd name="connsiteX326" fmla="*/ 1227667 w 3683000"/>
                <a:gd name="connsiteY326" fmla="*/ 1109133 h 7001933"/>
                <a:gd name="connsiteX327" fmla="*/ 1210734 w 3683000"/>
                <a:gd name="connsiteY327" fmla="*/ 1058333 h 7001933"/>
                <a:gd name="connsiteX328" fmla="*/ 1219200 w 3683000"/>
                <a:gd name="connsiteY328" fmla="*/ 1016000 h 7001933"/>
                <a:gd name="connsiteX329" fmla="*/ 1227667 w 3683000"/>
                <a:gd name="connsiteY329" fmla="*/ 931333 h 7001933"/>
                <a:gd name="connsiteX330" fmla="*/ 1244600 w 3683000"/>
                <a:gd name="connsiteY330" fmla="*/ 897466 h 7001933"/>
                <a:gd name="connsiteX331" fmla="*/ 1286934 w 3683000"/>
                <a:gd name="connsiteY331" fmla="*/ 846666 h 7001933"/>
                <a:gd name="connsiteX332" fmla="*/ 1312334 w 3683000"/>
                <a:gd name="connsiteY332" fmla="*/ 787400 h 7001933"/>
                <a:gd name="connsiteX333" fmla="*/ 1354667 w 3683000"/>
                <a:gd name="connsiteY333" fmla="*/ 745066 h 7001933"/>
                <a:gd name="connsiteX334" fmla="*/ 1380067 w 3683000"/>
                <a:gd name="connsiteY334" fmla="*/ 711200 h 7001933"/>
                <a:gd name="connsiteX335" fmla="*/ 1405467 w 3683000"/>
                <a:gd name="connsiteY335" fmla="*/ 694266 h 7001933"/>
                <a:gd name="connsiteX336" fmla="*/ 1430867 w 3683000"/>
                <a:gd name="connsiteY336" fmla="*/ 668866 h 7001933"/>
                <a:gd name="connsiteX337" fmla="*/ 1464734 w 3683000"/>
                <a:gd name="connsiteY337" fmla="*/ 660400 h 7001933"/>
                <a:gd name="connsiteX338" fmla="*/ 1524000 w 3683000"/>
                <a:gd name="connsiteY338" fmla="*/ 643466 h 7001933"/>
                <a:gd name="connsiteX339" fmla="*/ 1591734 w 3683000"/>
                <a:gd name="connsiteY339" fmla="*/ 651933 h 7001933"/>
                <a:gd name="connsiteX340" fmla="*/ 1608667 w 3683000"/>
                <a:gd name="connsiteY340" fmla="*/ 795866 h 7001933"/>
                <a:gd name="connsiteX341" fmla="*/ 1574800 w 3683000"/>
                <a:gd name="connsiteY341" fmla="*/ 855133 h 7001933"/>
                <a:gd name="connsiteX342" fmla="*/ 1557867 w 3683000"/>
                <a:gd name="connsiteY342" fmla="*/ 880533 h 7001933"/>
                <a:gd name="connsiteX343" fmla="*/ 1532467 w 3683000"/>
                <a:gd name="connsiteY343" fmla="*/ 897466 h 7001933"/>
                <a:gd name="connsiteX344" fmla="*/ 1515534 w 3683000"/>
                <a:gd name="connsiteY344" fmla="*/ 914400 h 7001933"/>
                <a:gd name="connsiteX345" fmla="*/ 1456267 w 3683000"/>
                <a:gd name="connsiteY345" fmla="*/ 931333 h 7001933"/>
                <a:gd name="connsiteX346" fmla="*/ 1371600 w 3683000"/>
                <a:gd name="connsiteY346" fmla="*/ 914400 h 7001933"/>
                <a:gd name="connsiteX347" fmla="*/ 1286934 w 3683000"/>
                <a:gd name="connsiteY347" fmla="*/ 846666 h 7001933"/>
                <a:gd name="connsiteX348" fmla="*/ 1270000 w 3683000"/>
                <a:gd name="connsiteY348" fmla="*/ 821266 h 7001933"/>
                <a:gd name="connsiteX349" fmla="*/ 1244600 w 3683000"/>
                <a:gd name="connsiteY349" fmla="*/ 795866 h 7001933"/>
                <a:gd name="connsiteX350" fmla="*/ 1202267 w 3683000"/>
                <a:gd name="connsiteY350" fmla="*/ 745066 h 7001933"/>
                <a:gd name="connsiteX351" fmla="*/ 1193800 w 3683000"/>
                <a:gd name="connsiteY351" fmla="*/ 711200 h 7001933"/>
                <a:gd name="connsiteX352" fmla="*/ 1176867 w 3683000"/>
                <a:gd name="connsiteY352" fmla="*/ 635000 h 7001933"/>
                <a:gd name="connsiteX353" fmla="*/ 1143000 w 3683000"/>
                <a:gd name="connsiteY353" fmla="*/ 567266 h 7001933"/>
                <a:gd name="connsiteX354" fmla="*/ 1134534 w 3683000"/>
                <a:gd name="connsiteY354" fmla="*/ 541866 h 7001933"/>
                <a:gd name="connsiteX355" fmla="*/ 1092200 w 3683000"/>
                <a:gd name="connsiteY355" fmla="*/ 499533 h 7001933"/>
                <a:gd name="connsiteX356" fmla="*/ 1041400 w 3683000"/>
                <a:gd name="connsiteY356" fmla="*/ 474133 h 7001933"/>
                <a:gd name="connsiteX357" fmla="*/ 1016000 w 3683000"/>
                <a:gd name="connsiteY357" fmla="*/ 448733 h 7001933"/>
                <a:gd name="connsiteX358" fmla="*/ 965200 w 3683000"/>
                <a:gd name="connsiteY358" fmla="*/ 431800 h 7001933"/>
                <a:gd name="connsiteX359" fmla="*/ 939800 w 3683000"/>
                <a:gd name="connsiteY359" fmla="*/ 423333 h 7001933"/>
                <a:gd name="connsiteX360" fmla="*/ 855134 w 3683000"/>
                <a:gd name="connsiteY360" fmla="*/ 431800 h 7001933"/>
                <a:gd name="connsiteX361" fmla="*/ 863600 w 3683000"/>
                <a:gd name="connsiteY361" fmla="*/ 482600 h 7001933"/>
                <a:gd name="connsiteX362" fmla="*/ 880534 w 3683000"/>
                <a:gd name="connsiteY362" fmla="*/ 516466 h 7001933"/>
                <a:gd name="connsiteX363" fmla="*/ 897467 w 3683000"/>
                <a:gd name="connsiteY363" fmla="*/ 567266 h 7001933"/>
                <a:gd name="connsiteX364" fmla="*/ 897467 w 3683000"/>
                <a:gd name="connsiteY364" fmla="*/ 567266 h 7001933"/>
                <a:gd name="connsiteX365" fmla="*/ 905934 w 3683000"/>
                <a:gd name="connsiteY365" fmla="*/ 601133 h 7001933"/>
                <a:gd name="connsiteX366" fmla="*/ 931334 w 3683000"/>
                <a:gd name="connsiteY366" fmla="*/ 609600 h 7001933"/>
                <a:gd name="connsiteX367" fmla="*/ 965200 w 3683000"/>
                <a:gd name="connsiteY367" fmla="*/ 601133 h 7001933"/>
                <a:gd name="connsiteX368" fmla="*/ 973667 w 3683000"/>
                <a:gd name="connsiteY368" fmla="*/ 558800 h 7001933"/>
                <a:gd name="connsiteX369" fmla="*/ 965200 w 3683000"/>
                <a:gd name="connsiteY369" fmla="*/ 414866 h 7001933"/>
                <a:gd name="connsiteX370" fmla="*/ 931334 w 3683000"/>
                <a:gd name="connsiteY370" fmla="*/ 389466 h 7001933"/>
                <a:gd name="connsiteX371" fmla="*/ 914400 w 3683000"/>
                <a:gd name="connsiteY371" fmla="*/ 372533 h 7001933"/>
                <a:gd name="connsiteX372" fmla="*/ 821267 w 3683000"/>
                <a:gd name="connsiteY372" fmla="*/ 347133 h 7001933"/>
                <a:gd name="connsiteX373" fmla="*/ 677334 w 3683000"/>
                <a:gd name="connsiteY373" fmla="*/ 330200 h 7001933"/>
                <a:gd name="connsiteX374" fmla="*/ 618067 w 3683000"/>
                <a:gd name="connsiteY374" fmla="*/ 321733 h 7001933"/>
                <a:gd name="connsiteX375" fmla="*/ 567267 w 3683000"/>
                <a:gd name="connsiteY375" fmla="*/ 254000 h 7001933"/>
                <a:gd name="connsiteX376" fmla="*/ 524934 w 3683000"/>
                <a:gd name="connsiteY376" fmla="*/ 169333 h 7001933"/>
                <a:gd name="connsiteX377" fmla="*/ 508000 w 3683000"/>
                <a:gd name="connsiteY377" fmla="*/ 135466 h 7001933"/>
                <a:gd name="connsiteX378" fmla="*/ 491067 w 3683000"/>
                <a:gd name="connsiteY378" fmla="*/ 84666 h 7001933"/>
                <a:gd name="connsiteX379" fmla="*/ 474134 w 3683000"/>
                <a:gd name="connsiteY379" fmla="*/ 33866 h 7001933"/>
                <a:gd name="connsiteX380" fmla="*/ 474134 w 3683000"/>
                <a:gd name="connsiteY380" fmla="*/ 0 h 700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</a:cxnLst>
              <a:rect l="l" t="t" r="r" b="b"/>
              <a:pathLst>
                <a:path w="3683000" h="7001933">
                  <a:moveTo>
                    <a:pt x="2074334" y="7001933"/>
                  </a:moveTo>
                  <a:cubicBezTo>
                    <a:pt x="2071512" y="6939844"/>
                    <a:pt x="2073272" y="6877376"/>
                    <a:pt x="2065867" y="6815666"/>
                  </a:cubicBezTo>
                  <a:cubicBezTo>
                    <a:pt x="2064655" y="6805563"/>
                    <a:pt x="2053067" y="6799565"/>
                    <a:pt x="2048934" y="6790266"/>
                  </a:cubicBezTo>
                  <a:cubicBezTo>
                    <a:pt x="2041685" y="6773955"/>
                    <a:pt x="2039982" y="6755431"/>
                    <a:pt x="2032000" y="6739466"/>
                  </a:cubicBezTo>
                  <a:cubicBezTo>
                    <a:pt x="1991823" y="6659112"/>
                    <a:pt x="2013279" y="6691927"/>
                    <a:pt x="1972734" y="6637866"/>
                  </a:cubicBezTo>
                  <a:cubicBezTo>
                    <a:pt x="1967576" y="6617236"/>
                    <a:pt x="1952821" y="6556622"/>
                    <a:pt x="1947334" y="6544733"/>
                  </a:cubicBezTo>
                  <a:cubicBezTo>
                    <a:pt x="1938806" y="6526255"/>
                    <a:pt x="1924756" y="6510866"/>
                    <a:pt x="1913467" y="6493933"/>
                  </a:cubicBezTo>
                  <a:cubicBezTo>
                    <a:pt x="1907823" y="6474177"/>
                    <a:pt x="1903444" y="6454015"/>
                    <a:pt x="1896534" y="6434666"/>
                  </a:cubicBezTo>
                  <a:cubicBezTo>
                    <a:pt x="1889305" y="6414425"/>
                    <a:pt x="1879116" y="6395356"/>
                    <a:pt x="1871134" y="6375400"/>
                  </a:cubicBezTo>
                  <a:cubicBezTo>
                    <a:pt x="1862179" y="6353011"/>
                    <a:pt x="1854689" y="6330055"/>
                    <a:pt x="1845734" y="6307666"/>
                  </a:cubicBezTo>
                  <a:cubicBezTo>
                    <a:pt x="1838228" y="6288900"/>
                    <a:pt x="1807616" y="6216622"/>
                    <a:pt x="1794934" y="6197600"/>
                  </a:cubicBezTo>
                  <a:cubicBezTo>
                    <a:pt x="1788292" y="6187637"/>
                    <a:pt x="1776718" y="6181779"/>
                    <a:pt x="1769534" y="6172200"/>
                  </a:cubicBezTo>
                  <a:cubicBezTo>
                    <a:pt x="1759660" y="6159035"/>
                    <a:pt x="1752969" y="6143750"/>
                    <a:pt x="1744134" y="6129866"/>
                  </a:cubicBezTo>
                  <a:cubicBezTo>
                    <a:pt x="1726508" y="6102168"/>
                    <a:pt x="1681087" y="6029829"/>
                    <a:pt x="1651000" y="6019800"/>
                  </a:cubicBezTo>
                  <a:cubicBezTo>
                    <a:pt x="1634067" y="6014155"/>
                    <a:pt x="1616676" y="6009731"/>
                    <a:pt x="1600200" y="6002866"/>
                  </a:cubicBezTo>
                  <a:cubicBezTo>
                    <a:pt x="1582724" y="5995584"/>
                    <a:pt x="1567192" y="5983936"/>
                    <a:pt x="1549400" y="5977466"/>
                  </a:cubicBezTo>
                  <a:cubicBezTo>
                    <a:pt x="1533383" y="5971642"/>
                    <a:pt x="1457681" y="5961945"/>
                    <a:pt x="1447800" y="5960533"/>
                  </a:cubicBezTo>
                  <a:cubicBezTo>
                    <a:pt x="1433689" y="5954889"/>
                    <a:pt x="1420211" y="5947286"/>
                    <a:pt x="1405467" y="5943600"/>
                  </a:cubicBezTo>
                  <a:cubicBezTo>
                    <a:pt x="1386137" y="5938767"/>
                    <a:pt x="1282492" y="5928054"/>
                    <a:pt x="1270000" y="5926666"/>
                  </a:cubicBezTo>
                  <a:cubicBezTo>
                    <a:pt x="1227667" y="5929488"/>
                    <a:pt x="1185001" y="5929133"/>
                    <a:pt x="1143000" y="5935133"/>
                  </a:cubicBezTo>
                  <a:cubicBezTo>
                    <a:pt x="1125330" y="5937657"/>
                    <a:pt x="1109624" y="5948194"/>
                    <a:pt x="1092200" y="5952066"/>
                  </a:cubicBezTo>
                  <a:cubicBezTo>
                    <a:pt x="1058684" y="5959514"/>
                    <a:pt x="990600" y="5969000"/>
                    <a:pt x="990600" y="5969000"/>
                  </a:cubicBezTo>
                  <a:cubicBezTo>
                    <a:pt x="979311" y="5974644"/>
                    <a:pt x="968552" y="5981501"/>
                    <a:pt x="956734" y="5985933"/>
                  </a:cubicBezTo>
                  <a:cubicBezTo>
                    <a:pt x="945838" y="5990019"/>
                    <a:pt x="934056" y="5991203"/>
                    <a:pt x="922867" y="5994400"/>
                  </a:cubicBezTo>
                  <a:cubicBezTo>
                    <a:pt x="914286" y="5996852"/>
                    <a:pt x="905934" y="6000044"/>
                    <a:pt x="897467" y="6002866"/>
                  </a:cubicBezTo>
                  <a:cubicBezTo>
                    <a:pt x="891823" y="6011333"/>
                    <a:pt x="881314" y="6018120"/>
                    <a:pt x="880534" y="6028266"/>
                  </a:cubicBezTo>
                  <a:cubicBezTo>
                    <a:pt x="879238" y="6045107"/>
                    <a:pt x="883381" y="6110162"/>
                    <a:pt x="897467" y="6138333"/>
                  </a:cubicBezTo>
                  <a:cubicBezTo>
                    <a:pt x="902018" y="6147434"/>
                    <a:pt x="908043" y="6155787"/>
                    <a:pt x="914400" y="6163733"/>
                  </a:cubicBezTo>
                  <a:cubicBezTo>
                    <a:pt x="950978" y="6209454"/>
                    <a:pt x="911038" y="6146498"/>
                    <a:pt x="948267" y="6206066"/>
                  </a:cubicBezTo>
                  <a:cubicBezTo>
                    <a:pt x="970070" y="6240951"/>
                    <a:pt x="977547" y="6260746"/>
                    <a:pt x="1007534" y="6290733"/>
                  </a:cubicBezTo>
                  <a:cubicBezTo>
                    <a:pt x="1014729" y="6297928"/>
                    <a:pt x="1024988" y="6301309"/>
                    <a:pt x="1032934" y="6307666"/>
                  </a:cubicBezTo>
                  <a:cubicBezTo>
                    <a:pt x="1039167" y="6312653"/>
                    <a:pt x="1043225" y="6320172"/>
                    <a:pt x="1049867" y="6324600"/>
                  </a:cubicBezTo>
                  <a:cubicBezTo>
                    <a:pt x="1060369" y="6331601"/>
                    <a:pt x="1072775" y="6335271"/>
                    <a:pt x="1083734" y="6341533"/>
                  </a:cubicBezTo>
                  <a:cubicBezTo>
                    <a:pt x="1092569" y="6346581"/>
                    <a:pt x="1099408" y="6355473"/>
                    <a:pt x="1109134" y="6358466"/>
                  </a:cubicBezTo>
                  <a:cubicBezTo>
                    <a:pt x="1136642" y="6366930"/>
                    <a:pt x="1193800" y="6375400"/>
                    <a:pt x="1193800" y="6375400"/>
                  </a:cubicBezTo>
                  <a:cubicBezTo>
                    <a:pt x="1230489" y="6372578"/>
                    <a:pt x="1267354" y="6371497"/>
                    <a:pt x="1303867" y="6366933"/>
                  </a:cubicBezTo>
                  <a:cubicBezTo>
                    <a:pt x="1332241" y="6363386"/>
                    <a:pt x="1329457" y="6354138"/>
                    <a:pt x="1354667" y="6341533"/>
                  </a:cubicBezTo>
                  <a:cubicBezTo>
                    <a:pt x="1411890" y="6312922"/>
                    <a:pt x="1384389" y="6338447"/>
                    <a:pt x="1439334" y="6299200"/>
                  </a:cubicBezTo>
                  <a:cubicBezTo>
                    <a:pt x="1445830" y="6294560"/>
                    <a:pt x="1450034" y="6287253"/>
                    <a:pt x="1456267" y="6282266"/>
                  </a:cubicBezTo>
                  <a:cubicBezTo>
                    <a:pt x="1464213" y="6275909"/>
                    <a:pt x="1473200" y="6270977"/>
                    <a:pt x="1481667" y="6265333"/>
                  </a:cubicBezTo>
                  <a:cubicBezTo>
                    <a:pt x="1521619" y="6205403"/>
                    <a:pt x="1467409" y="6278867"/>
                    <a:pt x="1540934" y="6214533"/>
                  </a:cubicBezTo>
                  <a:cubicBezTo>
                    <a:pt x="1641750" y="6126319"/>
                    <a:pt x="1504612" y="6221813"/>
                    <a:pt x="1591734" y="6163733"/>
                  </a:cubicBezTo>
                  <a:cubicBezTo>
                    <a:pt x="1603023" y="6146800"/>
                    <a:pt x="1611209" y="6127323"/>
                    <a:pt x="1625600" y="6112933"/>
                  </a:cubicBezTo>
                  <a:cubicBezTo>
                    <a:pt x="1641352" y="6097182"/>
                    <a:pt x="1648785" y="6091963"/>
                    <a:pt x="1659467" y="6070600"/>
                  </a:cubicBezTo>
                  <a:cubicBezTo>
                    <a:pt x="1663458" y="6062618"/>
                    <a:pt x="1664418" y="6053403"/>
                    <a:pt x="1667934" y="6045200"/>
                  </a:cubicBezTo>
                  <a:cubicBezTo>
                    <a:pt x="1672906" y="6033599"/>
                    <a:pt x="1679223" y="6022622"/>
                    <a:pt x="1684867" y="6011333"/>
                  </a:cubicBezTo>
                  <a:cubicBezTo>
                    <a:pt x="1694031" y="5892204"/>
                    <a:pt x="1698476" y="5905209"/>
                    <a:pt x="1684867" y="5782733"/>
                  </a:cubicBezTo>
                  <a:cubicBezTo>
                    <a:pt x="1683582" y="5771168"/>
                    <a:pt x="1682567" y="5758734"/>
                    <a:pt x="1676400" y="5748866"/>
                  </a:cubicBezTo>
                  <a:cubicBezTo>
                    <a:pt x="1667939" y="5735328"/>
                    <a:pt x="1653047" y="5727015"/>
                    <a:pt x="1642534" y="5715000"/>
                  </a:cubicBezTo>
                  <a:cubicBezTo>
                    <a:pt x="1633242" y="5704380"/>
                    <a:pt x="1625336" y="5692616"/>
                    <a:pt x="1617134" y="5681133"/>
                  </a:cubicBezTo>
                  <a:cubicBezTo>
                    <a:pt x="1611219" y="5672853"/>
                    <a:pt x="1608017" y="5662247"/>
                    <a:pt x="1600200" y="5655733"/>
                  </a:cubicBezTo>
                  <a:cubicBezTo>
                    <a:pt x="1590504" y="5647653"/>
                    <a:pt x="1576431" y="5646373"/>
                    <a:pt x="1566334" y="5638800"/>
                  </a:cubicBezTo>
                  <a:cubicBezTo>
                    <a:pt x="1553562" y="5629221"/>
                    <a:pt x="1545069" y="5614735"/>
                    <a:pt x="1532467" y="5604933"/>
                  </a:cubicBezTo>
                  <a:cubicBezTo>
                    <a:pt x="1507589" y="5585583"/>
                    <a:pt x="1483165" y="5577271"/>
                    <a:pt x="1456267" y="5562600"/>
                  </a:cubicBezTo>
                  <a:cubicBezTo>
                    <a:pt x="1436292" y="5551704"/>
                    <a:pt x="1417914" y="5537696"/>
                    <a:pt x="1397000" y="5528733"/>
                  </a:cubicBezTo>
                  <a:cubicBezTo>
                    <a:pt x="1364567" y="5514833"/>
                    <a:pt x="1292125" y="5503364"/>
                    <a:pt x="1261534" y="5494866"/>
                  </a:cubicBezTo>
                  <a:cubicBezTo>
                    <a:pt x="1235737" y="5487700"/>
                    <a:pt x="1210924" y="5477340"/>
                    <a:pt x="1185334" y="5469466"/>
                  </a:cubicBezTo>
                  <a:cubicBezTo>
                    <a:pt x="1174212" y="5466044"/>
                    <a:pt x="1162506" y="5464680"/>
                    <a:pt x="1151467" y="5461000"/>
                  </a:cubicBezTo>
                  <a:cubicBezTo>
                    <a:pt x="1137049" y="5456194"/>
                    <a:pt x="1123878" y="5447752"/>
                    <a:pt x="1109134" y="5444066"/>
                  </a:cubicBezTo>
                  <a:cubicBezTo>
                    <a:pt x="1089774" y="5439226"/>
                    <a:pt x="1069552" y="5438881"/>
                    <a:pt x="1049867" y="5435600"/>
                  </a:cubicBezTo>
                  <a:cubicBezTo>
                    <a:pt x="1035672" y="5433234"/>
                    <a:pt x="1021645" y="5429955"/>
                    <a:pt x="1007534" y="5427133"/>
                  </a:cubicBezTo>
                  <a:lnTo>
                    <a:pt x="897467" y="5435600"/>
                  </a:lnTo>
                  <a:cubicBezTo>
                    <a:pt x="846592" y="5440523"/>
                    <a:pt x="796173" y="5451681"/>
                    <a:pt x="745067" y="5452533"/>
                  </a:cubicBezTo>
                  <a:lnTo>
                    <a:pt x="389467" y="5444066"/>
                  </a:lnTo>
                  <a:cubicBezTo>
                    <a:pt x="269501" y="5430737"/>
                    <a:pt x="352722" y="5443427"/>
                    <a:pt x="279400" y="5427133"/>
                  </a:cubicBezTo>
                  <a:cubicBezTo>
                    <a:pt x="265352" y="5424011"/>
                    <a:pt x="250851" y="5422801"/>
                    <a:pt x="237067" y="5418666"/>
                  </a:cubicBezTo>
                  <a:cubicBezTo>
                    <a:pt x="222510" y="5414299"/>
                    <a:pt x="208964" y="5407069"/>
                    <a:pt x="194734" y="5401733"/>
                  </a:cubicBezTo>
                  <a:cubicBezTo>
                    <a:pt x="164976" y="5390574"/>
                    <a:pt x="163098" y="5392019"/>
                    <a:pt x="127000" y="5384800"/>
                  </a:cubicBezTo>
                  <a:cubicBezTo>
                    <a:pt x="115711" y="5379155"/>
                    <a:pt x="103635" y="5374867"/>
                    <a:pt x="93134" y="5367866"/>
                  </a:cubicBezTo>
                  <a:cubicBezTo>
                    <a:pt x="86492" y="5363438"/>
                    <a:pt x="82433" y="5355920"/>
                    <a:pt x="76200" y="5350933"/>
                  </a:cubicBezTo>
                  <a:cubicBezTo>
                    <a:pt x="68254" y="5344576"/>
                    <a:pt x="59267" y="5339644"/>
                    <a:pt x="50800" y="5334000"/>
                  </a:cubicBezTo>
                  <a:cubicBezTo>
                    <a:pt x="22926" y="5292188"/>
                    <a:pt x="40047" y="5324854"/>
                    <a:pt x="25400" y="5266266"/>
                  </a:cubicBezTo>
                  <a:cubicBezTo>
                    <a:pt x="19170" y="5241346"/>
                    <a:pt x="12119" y="5231237"/>
                    <a:pt x="0" y="5207000"/>
                  </a:cubicBezTo>
                  <a:cubicBezTo>
                    <a:pt x="12484" y="4982305"/>
                    <a:pt x="-4644" y="5117837"/>
                    <a:pt x="16934" y="5020733"/>
                  </a:cubicBezTo>
                  <a:cubicBezTo>
                    <a:pt x="20056" y="5006685"/>
                    <a:pt x="20849" y="4992052"/>
                    <a:pt x="25400" y="4978400"/>
                  </a:cubicBezTo>
                  <a:cubicBezTo>
                    <a:pt x="29391" y="4966426"/>
                    <a:pt x="37646" y="4956252"/>
                    <a:pt x="42334" y="4944533"/>
                  </a:cubicBezTo>
                  <a:cubicBezTo>
                    <a:pt x="48963" y="4927960"/>
                    <a:pt x="54571" y="4910953"/>
                    <a:pt x="59267" y="4893733"/>
                  </a:cubicBezTo>
                  <a:cubicBezTo>
                    <a:pt x="63053" y="4879850"/>
                    <a:pt x="63599" y="4865184"/>
                    <a:pt x="67734" y="4851400"/>
                  </a:cubicBezTo>
                  <a:cubicBezTo>
                    <a:pt x="75408" y="4825820"/>
                    <a:pt x="108818" y="4755907"/>
                    <a:pt x="118534" y="4741333"/>
                  </a:cubicBezTo>
                  <a:cubicBezTo>
                    <a:pt x="124178" y="4732866"/>
                    <a:pt x="128272" y="4723128"/>
                    <a:pt x="135467" y="4715933"/>
                  </a:cubicBezTo>
                  <a:cubicBezTo>
                    <a:pt x="145445" y="4705955"/>
                    <a:pt x="158045" y="4699000"/>
                    <a:pt x="169334" y="4690533"/>
                  </a:cubicBezTo>
                  <a:cubicBezTo>
                    <a:pt x="174978" y="4673600"/>
                    <a:pt x="176366" y="4654585"/>
                    <a:pt x="186267" y="4639733"/>
                  </a:cubicBezTo>
                  <a:cubicBezTo>
                    <a:pt x="199698" y="4619586"/>
                    <a:pt x="218390" y="4592420"/>
                    <a:pt x="228600" y="4572000"/>
                  </a:cubicBezTo>
                  <a:cubicBezTo>
                    <a:pt x="232591" y="4564018"/>
                    <a:pt x="232733" y="4554402"/>
                    <a:pt x="237067" y="4546600"/>
                  </a:cubicBezTo>
                  <a:cubicBezTo>
                    <a:pt x="247898" y="4527105"/>
                    <a:pt x="267316" y="4495307"/>
                    <a:pt x="287867" y="4478866"/>
                  </a:cubicBezTo>
                  <a:cubicBezTo>
                    <a:pt x="295813" y="4472509"/>
                    <a:pt x="304800" y="4467577"/>
                    <a:pt x="313267" y="4461933"/>
                  </a:cubicBezTo>
                  <a:cubicBezTo>
                    <a:pt x="341584" y="4405298"/>
                    <a:pt x="315555" y="4448431"/>
                    <a:pt x="355600" y="4402666"/>
                  </a:cubicBezTo>
                  <a:cubicBezTo>
                    <a:pt x="383640" y="4370621"/>
                    <a:pt x="385506" y="4360099"/>
                    <a:pt x="414867" y="4334933"/>
                  </a:cubicBezTo>
                  <a:cubicBezTo>
                    <a:pt x="440367" y="4313076"/>
                    <a:pt x="507926" y="4270072"/>
                    <a:pt x="524934" y="4258733"/>
                  </a:cubicBezTo>
                  <a:cubicBezTo>
                    <a:pt x="533401" y="4253089"/>
                    <a:pt x="540681" y="4245018"/>
                    <a:pt x="550334" y="4241800"/>
                  </a:cubicBezTo>
                  <a:cubicBezTo>
                    <a:pt x="558801" y="4238978"/>
                    <a:pt x="567531" y="4236849"/>
                    <a:pt x="575734" y="4233333"/>
                  </a:cubicBezTo>
                  <a:cubicBezTo>
                    <a:pt x="587335" y="4228361"/>
                    <a:pt x="597627" y="4220391"/>
                    <a:pt x="609600" y="4216400"/>
                  </a:cubicBezTo>
                  <a:cubicBezTo>
                    <a:pt x="623252" y="4211849"/>
                    <a:pt x="638050" y="4211719"/>
                    <a:pt x="651934" y="4207933"/>
                  </a:cubicBezTo>
                  <a:cubicBezTo>
                    <a:pt x="669154" y="4203237"/>
                    <a:pt x="685801" y="4196644"/>
                    <a:pt x="702734" y="4191000"/>
                  </a:cubicBezTo>
                  <a:cubicBezTo>
                    <a:pt x="711201" y="4188178"/>
                    <a:pt x="719476" y="4184698"/>
                    <a:pt x="728134" y="4182533"/>
                  </a:cubicBezTo>
                  <a:lnTo>
                    <a:pt x="762000" y="4174066"/>
                  </a:lnTo>
                  <a:cubicBezTo>
                    <a:pt x="768379" y="4175129"/>
                    <a:pt x="834036" y="4184685"/>
                    <a:pt x="846667" y="4191000"/>
                  </a:cubicBezTo>
                  <a:cubicBezTo>
                    <a:pt x="864870" y="4200101"/>
                    <a:pt x="897467" y="4224866"/>
                    <a:pt x="897467" y="4224866"/>
                  </a:cubicBezTo>
                  <a:cubicBezTo>
                    <a:pt x="903111" y="4233333"/>
                    <a:pt x="908486" y="4241986"/>
                    <a:pt x="914400" y="4250266"/>
                  </a:cubicBezTo>
                  <a:cubicBezTo>
                    <a:pt x="922602" y="4261749"/>
                    <a:pt x="932321" y="4272167"/>
                    <a:pt x="939800" y="4284133"/>
                  </a:cubicBezTo>
                  <a:cubicBezTo>
                    <a:pt x="946489" y="4294836"/>
                    <a:pt x="951762" y="4306399"/>
                    <a:pt x="956734" y="4318000"/>
                  </a:cubicBezTo>
                  <a:cubicBezTo>
                    <a:pt x="960250" y="4326203"/>
                    <a:pt x="962748" y="4334819"/>
                    <a:pt x="965200" y="4343400"/>
                  </a:cubicBezTo>
                  <a:cubicBezTo>
                    <a:pt x="968397" y="4354588"/>
                    <a:pt x="968463" y="4366858"/>
                    <a:pt x="973667" y="4377266"/>
                  </a:cubicBezTo>
                  <a:cubicBezTo>
                    <a:pt x="979978" y="4389887"/>
                    <a:pt x="990600" y="4399844"/>
                    <a:pt x="999067" y="4411133"/>
                  </a:cubicBezTo>
                  <a:cubicBezTo>
                    <a:pt x="1001889" y="4419600"/>
                    <a:pt x="1005082" y="4427952"/>
                    <a:pt x="1007534" y="4436533"/>
                  </a:cubicBezTo>
                  <a:cubicBezTo>
                    <a:pt x="1015502" y="4464420"/>
                    <a:pt x="1018650" y="4483650"/>
                    <a:pt x="1024467" y="4512733"/>
                  </a:cubicBezTo>
                  <a:cubicBezTo>
                    <a:pt x="1021645" y="4540955"/>
                    <a:pt x="1022378" y="4569763"/>
                    <a:pt x="1016000" y="4597400"/>
                  </a:cubicBezTo>
                  <a:cubicBezTo>
                    <a:pt x="1013712" y="4607315"/>
                    <a:pt x="1004981" y="4614520"/>
                    <a:pt x="999067" y="4622800"/>
                  </a:cubicBezTo>
                  <a:cubicBezTo>
                    <a:pt x="966046" y="4669029"/>
                    <a:pt x="986501" y="4645793"/>
                    <a:pt x="948267" y="4673600"/>
                  </a:cubicBezTo>
                  <a:cubicBezTo>
                    <a:pt x="862657" y="4735863"/>
                    <a:pt x="909256" y="4710039"/>
                    <a:pt x="846667" y="4741333"/>
                  </a:cubicBezTo>
                  <a:cubicBezTo>
                    <a:pt x="809978" y="4738511"/>
                    <a:pt x="772397" y="4741389"/>
                    <a:pt x="736600" y="4732866"/>
                  </a:cubicBezTo>
                  <a:cubicBezTo>
                    <a:pt x="712044" y="4727019"/>
                    <a:pt x="668867" y="4699000"/>
                    <a:pt x="668867" y="4699000"/>
                  </a:cubicBezTo>
                  <a:cubicBezTo>
                    <a:pt x="663223" y="4690533"/>
                    <a:pt x="658291" y="4681546"/>
                    <a:pt x="651934" y="4673600"/>
                  </a:cubicBezTo>
                  <a:cubicBezTo>
                    <a:pt x="629009" y="4644943"/>
                    <a:pt x="618015" y="4656507"/>
                    <a:pt x="601134" y="4605866"/>
                  </a:cubicBezTo>
                  <a:cubicBezTo>
                    <a:pt x="580520" y="4544027"/>
                    <a:pt x="588529" y="4572382"/>
                    <a:pt x="575734" y="4521200"/>
                  </a:cubicBezTo>
                  <a:cubicBezTo>
                    <a:pt x="572912" y="4478867"/>
                    <a:pt x="567267" y="4436627"/>
                    <a:pt x="567267" y="4394200"/>
                  </a:cubicBezTo>
                  <a:cubicBezTo>
                    <a:pt x="567267" y="4365837"/>
                    <a:pt x="572216" y="4337677"/>
                    <a:pt x="575734" y="4309533"/>
                  </a:cubicBezTo>
                  <a:cubicBezTo>
                    <a:pt x="580684" y="4269929"/>
                    <a:pt x="582987" y="4229720"/>
                    <a:pt x="592667" y="4191000"/>
                  </a:cubicBezTo>
                  <a:cubicBezTo>
                    <a:pt x="595489" y="4179711"/>
                    <a:pt x="596658" y="4167874"/>
                    <a:pt x="601134" y="4157133"/>
                  </a:cubicBezTo>
                  <a:cubicBezTo>
                    <a:pt x="610843" y="4133832"/>
                    <a:pt x="627017" y="4113347"/>
                    <a:pt x="635000" y="4089400"/>
                  </a:cubicBezTo>
                  <a:cubicBezTo>
                    <a:pt x="637822" y="4080933"/>
                    <a:pt x="641015" y="4072581"/>
                    <a:pt x="643467" y="4064000"/>
                  </a:cubicBezTo>
                  <a:cubicBezTo>
                    <a:pt x="646664" y="4052811"/>
                    <a:pt x="647208" y="4040767"/>
                    <a:pt x="651934" y="4030133"/>
                  </a:cubicBezTo>
                  <a:cubicBezTo>
                    <a:pt x="658383" y="4015624"/>
                    <a:pt x="689937" y="3966730"/>
                    <a:pt x="702734" y="3953933"/>
                  </a:cubicBezTo>
                  <a:cubicBezTo>
                    <a:pt x="709929" y="3946738"/>
                    <a:pt x="720188" y="3943357"/>
                    <a:pt x="728134" y="3937000"/>
                  </a:cubicBezTo>
                  <a:cubicBezTo>
                    <a:pt x="734367" y="3932013"/>
                    <a:pt x="737927" y="3923636"/>
                    <a:pt x="745067" y="3920066"/>
                  </a:cubicBezTo>
                  <a:cubicBezTo>
                    <a:pt x="755475" y="3914862"/>
                    <a:pt x="767645" y="3914422"/>
                    <a:pt x="778934" y="3911600"/>
                  </a:cubicBezTo>
                  <a:cubicBezTo>
                    <a:pt x="795867" y="3900311"/>
                    <a:pt x="815343" y="3892124"/>
                    <a:pt x="829734" y="3877733"/>
                  </a:cubicBezTo>
                  <a:cubicBezTo>
                    <a:pt x="838201" y="3869266"/>
                    <a:pt x="844667" y="3858148"/>
                    <a:pt x="855134" y="3852333"/>
                  </a:cubicBezTo>
                  <a:cubicBezTo>
                    <a:pt x="870737" y="3843665"/>
                    <a:pt x="905934" y="3835400"/>
                    <a:pt x="905934" y="3835400"/>
                  </a:cubicBezTo>
                  <a:cubicBezTo>
                    <a:pt x="914401" y="3829755"/>
                    <a:pt x="922232" y="3823017"/>
                    <a:pt x="931334" y="3818466"/>
                  </a:cubicBezTo>
                  <a:cubicBezTo>
                    <a:pt x="939316" y="3814475"/>
                    <a:pt x="949081" y="3814592"/>
                    <a:pt x="956734" y="3810000"/>
                  </a:cubicBezTo>
                  <a:cubicBezTo>
                    <a:pt x="963579" y="3805893"/>
                    <a:pt x="967434" y="3798053"/>
                    <a:pt x="973667" y="3793066"/>
                  </a:cubicBezTo>
                  <a:cubicBezTo>
                    <a:pt x="981613" y="3786709"/>
                    <a:pt x="990232" y="3781181"/>
                    <a:pt x="999067" y="3776133"/>
                  </a:cubicBezTo>
                  <a:cubicBezTo>
                    <a:pt x="1122400" y="3705659"/>
                    <a:pt x="963342" y="3798229"/>
                    <a:pt x="1058334" y="3750733"/>
                  </a:cubicBezTo>
                  <a:cubicBezTo>
                    <a:pt x="1067435" y="3746182"/>
                    <a:pt x="1075788" y="3740157"/>
                    <a:pt x="1083734" y="3733800"/>
                  </a:cubicBezTo>
                  <a:cubicBezTo>
                    <a:pt x="1089967" y="3728813"/>
                    <a:pt x="1093527" y="3720436"/>
                    <a:pt x="1100667" y="3716866"/>
                  </a:cubicBezTo>
                  <a:cubicBezTo>
                    <a:pt x="1116632" y="3708883"/>
                    <a:pt x="1135061" y="3706964"/>
                    <a:pt x="1151467" y="3699933"/>
                  </a:cubicBezTo>
                  <a:cubicBezTo>
                    <a:pt x="1189903" y="3683460"/>
                    <a:pt x="1213676" y="3671222"/>
                    <a:pt x="1244600" y="3649133"/>
                  </a:cubicBezTo>
                  <a:cubicBezTo>
                    <a:pt x="1306361" y="3605019"/>
                    <a:pt x="1251381" y="3644046"/>
                    <a:pt x="1312334" y="3589866"/>
                  </a:cubicBezTo>
                  <a:cubicBezTo>
                    <a:pt x="1325840" y="3577860"/>
                    <a:pt x="1341889" y="3568778"/>
                    <a:pt x="1354667" y="3556000"/>
                  </a:cubicBezTo>
                  <a:cubicBezTo>
                    <a:pt x="1364645" y="3546022"/>
                    <a:pt x="1370884" y="3532847"/>
                    <a:pt x="1380067" y="3522133"/>
                  </a:cubicBezTo>
                  <a:cubicBezTo>
                    <a:pt x="1387859" y="3513042"/>
                    <a:pt x="1397802" y="3505931"/>
                    <a:pt x="1405467" y="3496733"/>
                  </a:cubicBezTo>
                  <a:cubicBezTo>
                    <a:pt x="1411981" y="3488916"/>
                    <a:pt x="1415205" y="3478528"/>
                    <a:pt x="1422400" y="3471333"/>
                  </a:cubicBezTo>
                  <a:cubicBezTo>
                    <a:pt x="1429595" y="3464138"/>
                    <a:pt x="1439333" y="3460044"/>
                    <a:pt x="1447800" y="3454400"/>
                  </a:cubicBezTo>
                  <a:cubicBezTo>
                    <a:pt x="1453445" y="3440289"/>
                    <a:pt x="1455004" y="3423742"/>
                    <a:pt x="1464734" y="3412066"/>
                  </a:cubicBezTo>
                  <a:cubicBezTo>
                    <a:pt x="1470447" y="3405210"/>
                    <a:pt x="1485542" y="3411253"/>
                    <a:pt x="1490134" y="3403600"/>
                  </a:cubicBezTo>
                  <a:cubicBezTo>
                    <a:pt x="1546753" y="3309236"/>
                    <a:pt x="1490041" y="3352912"/>
                    <a:pt x="1532467" y="3302000"/>
                  </a:cubicBezTo>
                  <a:cubicBezTo>
                    <a:pt x="1540132" y="3292802"/>
                    <a:pt x="1549400" y="3285067"/>
                    <a:pt x="1557867" y="3276600"/>
                  </a:cubicBezTo>
                  <a:cubicBezTo>
                    <a:pt x="1585580" y="3165750"/>
                    <a:pt x="1541290" y="3318223"/>
                    <a:pt x="1591734" y="3217333"/>
                  </a:cubicBezTo>
                  <a:cubicBezTo>
                    <a:pt x="1598170" y="3204462"/>
                    <a:pt x="1597378" y="3189111"/>
                    <a:pt x="1600200" y="3175000"/>
                  </a:cubicBezTo>
                  <a:cubicBezTo>
                    <a:pt x="1594556" y="3107267"/>
                    <a:pt x="1592879" y="3039085"/>
                    <a:pt x="1583267" y="2971800"/>
                  </a:cubicBezTo>
                  <a:cubicBezTo>
                    <a:pt x="1581482" y="2959305"/>
                    <a:pt x="1573907" y="2948030"/>
                    <a:pt x="1566334" y="2937933"/>
                  </a:cubicBezTo>
                  <a:cubicBezTo>
                    <a:pt x="1532362" y="2892636"/>
                    <a:pt x="1537160" y="2910646"/>
                    <a:pt x="1490134" y="2887133"/>
                  </a:cubicBezTo>
                  <a:cubicBezTo>
                    <a:pt x="1431663" y="2857898"/>
                    <a:pt x="1501352" y="2879355"/>
                    <a:pt x="1430867" y="2861733"/>
                  </a:cubicBezTo>
                  <a:cubicBezTo>
                    <a:pt x="1422400" y="2856089"/>
                    <a:pt x="1414860" y="2848714"/>
                    <a:pt x="1405467" y="2844800"/>
                  </a:cubicBezTo>
                  <a:cubicBezTo>
                    <a:pt x="1335687" y="2815725"/>
                    <a:pt x="1336876" y="2821222"/>
                    <a:pt x="1270000" y="2810933"/>
                  </a:cubicBezTo>
                  <a:cubicBezTo>
                    <a:pt x="1253033" y="2808323"/>
                    <a:pt x="1235958" y="2806190"/>
                    <a:pt x="1219200" y="2802466"/>
                  </a:cubicBezTo>
                  <a:cubicBezTo>
                    <a:pt x="1210488" y="2800530"/>
                    <a:pt x="1202551" y="2795750"/>
                    <a:pt x="1193800" y="2794000"/>
                  </a:cubicBezTo>
                  <a:cubicBezTo>
                    <a:pt x="1174232" y="2790086"/>
                    <a:pt x="1154289" y="2788355"/>
                    <a:pt x="1134534" y="2785533"/>
                  </a:cubicBezTo>
                  <a:cubicBezTo>
                    <a:pt x="1078089" y="2788355"/>
                    <a:pt x="1021561" y="2789825"/>
                    <a:pt x="965200" y="2794000"/>
                  </a:cubicBezTo>
                  <a:cubicBezTo>
                    <a:pt x="945299" y="2795474"/>
                    <a:pt x="925568" y="2798896"/>
                    <a:pt x="905934" y="2802466"/>
                  </a:cubicBezTo>
                  <a:cubicBezTo>
                    <a:pt x="894485" y="2804548"/>
                    <a:pt x="883646" y="2809775"/>
                    <a:pt x="872067" y="2810933"/>
                  </a:cubicBezTo>
                  <a:cubicBezTo>
                    <a:pt x="827048" y="2815435"/>
                    <a:pt x="781756" y="2816578"/>
                    <a:pt x="736600" y="2819400"/>
                  </a:cubicBezTo>
                  <a:cubicBezTo>
                    <a:pt x="715944" y="2817679"/>
                    <a:pt x="627976" y="2814236"/>
                    <a:pt x="592667" y="2802466"/>
                  </a:cubicBezTo>
                  <a:cubicBezTo>
                    <a:pt x="580693" y="2798475"/>
                    <a:pt x="570401" y="2790505"/>
                    <a:pt x="558800" y="2785533"/>
                  </a:cubicBezTo>
                  <a:cubicBezTo>
                    <a:pt x="550597" y="2782017"/>
                    <a:pt x="541603" y="2780582"/>
                    <a:pt x="533400" y="2777066"/>
                  </a:cubicBezTo>
                  <a:cubicBezTo>
                    <a:pt x="446203" y="2739695"/>
                    <a:pt x="564352" y="2781739"/>
                    <a:pt x="448734" y="2743200"/>
                  </a:cubicBezTo>
                  <a:cubicBezTo>
                    <a:pt x="443089" y="2737555"/>
                    <a:pt x="438186" y="2731056"/>
                    <a:pt x="431800" y="2726266"/>
                  </a:cubicBezTo>
                  <a:cubicBezTo>
                    <a:pt x="415519" y="2714055"/>
                    <a:pt x="381000" y="2692400"/>
                    <a:pt x="381000" y="2692400"/>
                  </a:cubicBezTo>
                  <a:cubicBezTo>
                    <a:pt x="361245" y="2661355"/>
                    <a:pt x="338191" y="2632178"/>
                    <a:pt x="321734" y="2599266"/>
                  </a:cubicBezTo>
                  <a:cubicBezTo>
                    <a:pt x="307623" y="2571044"/>
                    <a:pt x="298332" y="2539843"/>
                    <a:pt x="279400" y="2514600"/>
                  </a:cubicBezTo>
                  <a:cubicBezTo>
                    <a:pt x="247563" y="2472150"/>
                    <a:pt x="233822" y="2459943"/>
                    <a:pt x="220134" y="2396066"/>
                  </a:cubicBezTo>
                  <a:cubicBezTo>
                    <a:pt x="190230" y="2256517"/>
                    <a:pt x="210651" y="2314674"/>
                    <a:pt x="169334" y="2218266"/>
                  </a:cubicBezTo>
                  <a:cubicBezTo>
                    <a:pt x="166512" y="2198511"/>
                    <a:pt x="162759" y="2178866"/>
                    <a:pt x="160867" y="2159000"/>
                  </a:cubicBezTo>
                  <a:cubicBezTo>
                    <a:pt x="141087" y="1951318"/>
                    <a:pt x="162985" y="2114563"/>
                    <a:pt x="143934" y="1981200"/>
                  </a:cubicBezTo>
                  <a:cubicBezTo>
                    <a:pt x="149578" y="1919111"/>
                    <a:pt x="152349" y="1856693"/>
                    <a:pt x="160867" y="1794933"/>
                  </a:cubicBezTo>
                  <a:cubicBezTo>
                    <a:pt x="166576" y="1753544"/>
                    <a:pt x="212559" y="1648327"/>
                    <a:pt x="220134" y="1625600"/>
                  </a:cubicBezTo>
                  <a:cubicBezTo>
                    <a:pt x="225778" y="1608667"/>
                    <a:pt x="232371" y="1592020"/>
                    <a:pt x="237067" y="1574800"/>
                  </a:cubicBezTo>
                  <a:cubicBezTo>
                    <a:pt x="240853" y="1560916"/>
                    <a:pt x="239579" y="1545567"/>
                    <a:pt x="245534" y="1532466"/>
                  </a:cubicBezTo>
                  <a:cubicBezTo>
                    <a:pt x="253955" y="1513939"/>
                    <a:pt x="269146" y="1499245"/>
                    <a:pt x="279400" y="1481666"/>
                  </a:cubicBezTo>
                  <a:cubicBezTo>
                    <a:pt x="351084" y="1358778"/>
                    <a:pt x="265527" y="1483072"/>
                    <a:pt x="330200" y="1405466"/>
                  </a:cubicBezTo>
                  <a:cubicBezTo>
                    <a:pt x="336714" y="1397649"/>
                    <a:pt x="338667" y="1385710"/>
                    <a:pt x="347134" y="1380066"/>
                  </a:cubicBezTo>
                  <a:cubicBezTo>
                    <a:pt x="356816" y="1373612"/>
                    <a:pt x="369711" y="1374422"/>
                    <a:pt x="381000" y="1371600"/>
                  </a:cubicBezTo>
                  <a:cubicBezTo>
                    <a:pt x="386645" y="1365955"/>
                    <a:pt x="391700" y="1359653"/>
                    <a:pt x="397934" y="1354666"/>
                  </a:cubicBezTo>
                  <a:cubicBezTo>
                    <a:pt x="413207" y="1342448"/>
                    <a:pt x="439819" y="1327753"/>
                    <a:pt x="457200" y="1320800"/>
                  </a:cubicBezTo>
                  <a:cubicBezTo>
                    <a:pt x="473773" y="1314171"/>
                    <a:pt x="491427" y="1310495"/>
                    <a:pt x="508000" y="1303866"/>
                  </a:cubicBezTo>
                  <a:cubicBezTo>
                    <a:pt x="564104" y="1281424"/>
                    <a:pt x="525137" y="1284917"/>
                    <a:pt x="601134" y="1261533"/>
                  </a:cubicBezTo>
                  <a:cubicBezTo>
                    <a:pt x="617542" y="1256484"/>
                    <a:pt x="635207" y="1256926"/>
                    <a:pt x="651934" y="1253066"/>
                  </a:cubicBezTo>
                  <a:cubicBezTo>
                    <a:pt x="671954" y="1248446"/>
                    <a:pt x="691268" y="1241116"/>
                    <a:pt x="711200" y="1236133"/>
                  </a:cubicBezTo>
                  <a:cubicBezTo>
                    <a:pt x="725161" y="1232643"/>
                    <a:pt x="739486" y="1230788"/>
                    <a:pt x="753534" y="1227666"/>
                  </a:cubicBezTo>
                  <a:cubicBezTo>
                    <a:pt x="764893" y="1225142"/>
                    <a:pt x="776111" y="1222022"/>
                    <a:pt x="787400" y="1219200"/>
                  </a:cubicBezTo>
                  <a:cubicBezTo>
                    <a:pt x="865053" y="1180373"/>
                    <a:pt x="767764" y="1224556"/>
                    <a:pt x="880534" y="1193800"/>
                  </a:cubicBezTo>
                  <a:cubicBezTo>
                    <a:pt x="892711" y="1190479"/>
                    <a:pt x="902223" y="1180187"/>
                    <a:pt x="914400" y="1176866"/>
                  </a:cubicBezTo>
                  <a:cubicBezTo>
                    <a:pt x="933653" y="1171615"/>
                    <a:pt x="953943" y="1171434"/>
                    <a:pt x="973667" y="1168400"/>
                  </a:cubicBezTo>
                  <a:cubicBezTo>
                    <a:pt x="990634" y="1165790"/>
                    <a:pt x="1007534" y="1162755"/>
                    <a:pt x="1024467" y="1159933"/>
                  </a:cubicBezTo>
                  <a:cubicBezTo>
                    <a:pt x="1075267" y="1162755"/>
                    <a:pt x="1126198" y="1163794"/>
                    <a:pt x="1176867" y="1168400"/>
                  </a:cubicBezTo>
                  <a:cubicBezTo>
                    <a:pt x="1201761" y="1170663"/>
                    <a:pt x="1213217" y="1179604"/>
                    <a:pt x="1236134" y="1185333"/>
                  </a:cubicBezTo>
                  <a:cubicBezTo>
                    <a:pt x="1250095" y="1188823"/>
                    <a:pt x="1264356" y="1190978"/>
                    <a:pt x="1278467" y="1193800"/>
                  </a:cubicBezTo>
                  <a:cubicBezTo>
                    <a:pt x="1286934" y="1199444"/>
                    <a:pt x="1294766" y="1206182"/>
                    <a:pt x="1303867" y="1210733"/>
                  </a:cubicBezTo>
                  <a:cubicBezTo>
                    <a:pt x="1373974" y="1245786"/>
                    <a:pt x="1281875" y="1187606"/>
                    <a:pt x="1354667" y="1236133"/>
                  </a:cubicBezTo>
                  <a:lnTo>
                    <a:pt x="1405467" y="1312333"/>
                  </a:lnTo>
                  <a:cubicBezTo>
                    <a:pt x="1405478" y="1312350"/>
                    <a:pt x="1439322" y="1363117"/>
                    <a:pt x="1439334" y="1363133"/>
                  </a:cubicBezTo>
                  <a:cubicBezTo>
                    <a:pt x="1463644" y="1395547"/>
                    <a:pt x="1466171" y="1394709"/>
                    <a:pt x="1481667" y="1430866"/>
                  </a:cubicBezTo>
                  <a:cubicBezTo>
                    <a:pt x="1490370" y="1451173"/>
                    <a:pt x="1492460" y="1468641"/>
                    <a:pt x="1498600" y="1490133"/>
                  </a:cubicBezTo>
                  <a:cubicBezTo>
                    <a:pt x="1501052" y="1498714"/>
                    <a:pt x="1504245" y="1507066"/>
                    <a:pt x="1507067" y="1515533"/>
                  </a:cubicBezTo>
                  <a:cubicBezTo>
                    <a:pt x="1509889" y="1540933"/>
                    <a:pt x="1511648" y="1566474"/>
                    <a:pt x="1515534" y="1591733"/>
                  </a:cubicBezTo>
                  <a:cubicBezTo>
                    <a:pt x="1518572" y="1611483"/>
                    <a:pt x="1526143" y="1632028"/>
                    <a:pt x="1532467" y="1651000"/>
                  </a:cubicBezTo>
                  <a:cubicBezTo>
                    <a:pt x="1527829" y="1720570"/>
                    <a:pt x="1538023" y="1764611"/>
                    <a:pt x="1507067" y="1820333"/>
                  </a:cubicBezTo>
                  <a:cubicBezTo>
                    <a:pt x="1500214" y="1832668"/>
                    <a:pt x="1492381" y="1845017"/>
                    <a:pt x="1481667" y="1854200"/>
                  </a:cubicBezTo>
                  <a:cubicBezTo>
                    <a:pt x="1472084" y="1862414"/>
                    <a:pt x="1459089" y="1865489"/>
                    <a:pt x="1447800" y="1871133"/>
                  </a:cubicBezTo>
                  <a:cubicBezTo>
                    <a:pt x="1409931" y="1927938"/>
                    <a:pt x="1454541" y="1872284"/>
                    <a:pt x="1405467" y="1905000"/>
                  </a:cubicBezTo>
                  <a:cubicBezTo>
                    <a:pt x="1395504" y="1911642"/>
                    <a:pt x="1391426" y="1926614"/>
                    <a:pt x="1380067" y="1930400"/>
                  </a:cubicBezTo>
                  <a:cubicBezTo>
                    <a:pt x="1355822" y="1938481"/>
                    <a:pt x="1329267" y="1936044"/>
                    <a:pt x="1303867" y="1938866"/>
                  </a:cubicBezTo>
                  <a:cubicBezTo>
                    <a:pt x="1255889" y="1936044"/>
                    <a:pt x="1206964" y="1940301"/>
                    <a:pt x="1159934" y="1930400"/>
                  </a:cubicBezTo>
                  <a:cubicBezTo>
                    <a:pt x="1149976" y="1928304"/>
                    <a:pt x="1150195" y="1912195"/>
                    <a:pt x="1143000" y="1905000"/>
                  </a:cubicBezTo>
                  <a:cubicBezTo>
                    <a:pt x="1135805" y="1897805"/>
                    <a:pt x="1126067" y="1893711"/>
                    <a:pt x="1117600" y="1888066"/>
                  </a:cubicBezTo>
                  <a:cubicBezTo>
                    <a:pt x="1111956" y="1876777"/>
                    <a:pt x="1107668" y="1864701"/>
                    <a:pt x="1100667" y="1854200"/>
                  </a:cubicBezTo>
                  <a:cubicBezTo>
                    <a:pt x="1096239" y="1847558"/>
                    <a:pt x="1088721" y="1843499"/>
                    <a:pt x="1083734" y="1837266"/>
                  </a:cubicBezTo>
                  <a:cubicBezTo>
                    <a:pt x="1077377" y="1829320"/>
                    <a:pt x="1072445" y="1820333"/>
                    <a:pt x="1066800" y="1811866"/>
                  </a:cubicBezTo>
                  <a:cubicBezTo>
                    <a:pt x="1057884" y="1776199"/>
                    <a:pt x="1049867" y="1749903"/>
                    <a:pt x="1049867" y="1710266"/>
                  </a:cubicBezTo>
                  <a:cubicBezTo>
                    <a:pt x="1049867" y="1666420"/>
                    <a:pt x="1055404" y="1631619"/>
                    <a:pt x="1066800" y="1591733"/>
                  </a:cubicBezTo>
                  <a:cubicBezTo>
                    <a:pt x="1069252" y="1583152"/>
                    <a:pt x="1071276" y="1574315"/>
                    <a:pt x="1075267" y="1566333"/>
                  </a:cubicBezTo>
                  <a:cubicBezTo>
                    <a:pt x="1079818" y="1557232"/>
                    <a:pt x="1087649" y="1550034"/>
                    <a:pt x="1092200" y="1540933"/>
                  </a:cubicBezTo>
                  <a:cubicBezTo>
                    <a:pt x="1124522" y="1476289"/>
                    <a:pt x="1064650" y="1563556"/>
                    <a:pt x="1126067" y="1481666"/>
                  </a:cubicBezTo>
                  <a:cubicBezTo>
                    <a:pt x="1128889" y="1473199"/>
                    <a:pt x="1130543" y="1464248"/>
                    <a:pt x="1134534" y="1456266"/>
                  </a:cubicBezTo>
                  <a:cubicBezTo>
                    <a:pt x="1144333" y="1436668"/>
                    <a:pt x="1160482" y="1419510"/>
                    <a:pt x="1176867" y="1405466"/>
                  </a:cubicBezTo>
                  <a:cubicBezTo>
                    <a:pt x="1187581" y="1396283"/>
                    <a:pt x="1199445" y="1388533"/>
                    <a:pt x="1210734" y="1380066"/>
                  </a:cubicBezTo>
                  <a:cubicBezTo>
                    <a:pt x="1275645" y="1382888"/>
                    <a:pt x="1340649" y="1384063"/>
                    <a:pt x="1405467" y="1388533"/>
                  </a:cubicBezTo>
                  <a:cubicBezTo>
                    <a:pt x="1427634" y="1390062"/>
                    <a:pt x="1459443" y="1395941"/>
                    <a:pt x="1481667" y="1405466"/>
                  </a:cubicBezTo>
                  <a:cubicBezTo>
                    <a:pt x="1511855" y="1418404"/>
                    <a:pt x="1523660" y="1426350"/>
                    <a:pt x="1549400" y="1447800"/>
                  </a:cubicBezTo>
                  <a:cubicBezTo>
                    <a:pt x="1555532" y="1452910"/>
                    <a:pt x="1560202" y="1459623"/>
                    <a:pt x="1566334" y="1464733"/>
                  </a:cubicBezTo>
                  <a:cubicBezTo>
                    <a:pt x="1577174" y="1473767"/>
                    <a:pt x="1590708" y="1479692"/>
                    <a:pt x="1600200" y="1490133"/>
                  </a:cubicBezTo>
                  <a:cubicBezTo>
                    <a:pt x="1619184" y="1511016"/>
                    <a:pt x="1624226" y="1548941"/>
                    <a:pt x="1651000" y="1557866"/>
                  </a:cubicBezTo>
                  <a:cubicBezTo>
                    <a:pt x="1677827" y="1566809"/>
                    <a:pt x="1678354" y="1564509"/>
                    <a:pt x="1701800" y="1583266"/>
                  </a:cubicBezTo>
                  <a:cubicBezTo>
                    <a:pt x="1708034" y="1588253"/>
                    <a:pt x="1711467" y="1596897"/>
                    <a:pt x="1718734" y="1600200"/>
                  </a:cubicBezTo>
                  <a:cubicBezTo>
                    <a:pt x="1743108" y="1611279"/>
                    <a:pt x="1769534" y="1617133"/>
                    <a:pt x="1794934" y="1625600"/>
                  </a:cubicBezTo>
                  <a:cubicBezTo>
                    <a:pt x="1864352" y="1648739"/>
                    <a:pt x="1754464" y="1612829"/>
                    <a:pt x="1888067" y="1651000"/>
                  </a:cubicBezTo>
                  <a:cubicBezTo>
                    <a:pt x="1907823" y="1656644"/>
                    <a:pt x="1927244" y="1663628"/>
                    <a:pt x="1947334" y="1667933"/>
                  </a:cubicBezTo>
                  <a:cubicBezTo>
                    <a:pt x="1989573" y="1676984"/>
                    <a:pt x="2073001" y="1681933"/>
                    <a:pt x="2108200" y="1684866"/>
                  </a:cubicBezTo>
                  <a:cubicBezTo>
                    <a:pt x="2422394" y="1678182"/>
                    <a:pt x="2421428" y="1683176"/>
                    <a:pt x="2650067" y="1667933"/>
                  </a:cubicBezTo>
                  <a:lnTo>
                    <a:pt x="2887134" y="1651000"/>
                  </a:lnTo>
                  <a:cubicBezTo>
                    <a:pt x="2904067" y="1648178"/>
                    <a:pt x="2921148" y="1646130"/>
                    <a:pt x="2937934" y="1642533"/>
                  </a:cubicBezTo>
                  <a:cubicBezTo>
                    <a:pt x="2960690" y="1637657"/>
                    <a:pt x="3005667" y="1625600"/>
                    <a:pt x="3005667" y="1625600"/>
                  </a:cubicBezTo>
                  <a:cubicBezTo>
                    <a:pt x="3099959" y="1578453"/>
                    <a:pt x="2981177" y="1634784"/>
                    <a:pt x="3073400" y="1600200"/>
                  </a:cubicBezTo>
                  <a:cubicBezTo>
                    <a:pt x="3110613" y="1586245"/>
                    <a:pt x="3101405" y="1584196"/>
                    <a:pt x="3132667" y="1566333"/>
                  </a:cubicBezTo>
                  <a:cubicBezTo>
                    <a:pt x="3143626" y="1560071"/>
                    <a:pt x="3155245" y="1555044"/>
                    <a:pt x="3166534" y="1549400"/>
                  </a:cubicBezTo>
                  <a:cubicBezTo>
                    <a:pt x="3175001" y="1540933"/>
                    <a:pt x="3182985" y="1531955"/>
                    <a:pt x="3191934" y="1524000"/>
                  </a:cubicBezTo>
                  <a:cubicBezTo>
                    <a:pt x="3208409" y="1509356"/>
                    <a:pt x="3227148" y="1497252"/>
                    <a:pt x="3242734" y="1481666"/>
                  </a:cubicBezTo>
                  <a:cubicBezTo>
                    <a:pt x="3249929" y="1474471"/>
                    <a:pt x="3251941" y="1462888"/>
                    <a:pt x="3259667" y="1456266"/>
                  </a:cubicBezTo>
                  <a:cubicBezTo>
                    <a:pt x="3272161" y="1445556"/>
                    <a:pt x="3288835" y="1440740"/>
                    <a:pt x="3302000" y="1430866"/>
                  </a:cubicBezTo>
                  <a:cubicBezTo>
                    <a:pt x="3311579" y="1423682"/>
                    <a:pt x="3318133" y="1413048"/>
                    <a:pt x="3327400" y="1405466"/>
                  </a:cubicBezTo>
                  <a:cubicBezTo>
                    <a:pt x="3349243" y="1387595"/>
                    <a:pt x="3371651" y="1370321"/>
                    <a:pt x="3395134" y="1354666"/>
                  </a:cubicBezTo>
                  <a:cubicBezTo>
                    <a:pt x="3403601" y="1349022"/>
                    <a:pt x="3412717" y="1344247"/>
                    <a:pt x="3420534" y="1337733"/>
                  </a:cubicBezTo>
                  <a:cubicBezTo>
                    <a:pt x="3463261" y="1302127"/>
                    <a:pt x="3431952" y="1320634"/>
                    <a:pt x="3471334" y="1270000"/>
                  </a:cubicBezTo>
                  <a:cubicBezTo>
                    <a:pt x="3481135" y="1257398"/>
                    <a:pt x="3494687" y="1248148"/>
                    <a:pt x="3505200" y="1236133"/>
                  </a:cubicBezTo>
                  <a:cubicBezTo>
                    <a:pt x="3514492" y="1225513"/>
                    <a:pt x="3521417" y="1212980"/>
                    <a:pt x="3530600" y="1202266"/>
                  </a:cubicBezTo>
                  <a:cubicBezTo>
                    <a:pt x="3538392" y="1193175"/>
                    <a:pt x="3548208" y="1185957"/>
                    <a:pt x="3556000" y="1176866"/>
                  </a:cubicBezTo>
                  <a:cubicBezTo>
                    <a:pt x="3574806" y="1154925"/>
                    <a:pt x="3600693" y="1114060"/>
                    <a:pt x="3615267" y="1092200"/>
                  </a:cubicBezTo>
                  <a:cubicBezTo>
                    <a:pt x="3620911" y="1083733"/>
                    <a:pt x="3628982" y="1076453"/>
                    <a:pt x="3632200" y="1066800"/>
                  </a:cubicBezTo>
                  <a:cubicBezTo>
                    <a:pt x="3640667" y="1041400"/>
                    <a:pt x="3651106" y="1016575"/>
                    <a:pt x="3657600" y="990600"/>
                  </a:cubicBezTo>
                  <a:cubicBezTo>
                    <a:pt x="3678698" y="906212"/>
                    <a:pt x="3670708" y="945822"/>
                    <a:pt x="3683000" y="872066"/>
                  </a:cubicBezTo>
                  <a:cubicBezTo>
                    <a:pt x="3667498" y="655025"/>
                    <a:pt x="3698128" y="809190"/>
                    <a:pt x="3657600" y="728133"/>
                  </a:cubicBezTo>
                  <a:cubicBezTo>
                    <a:pt x="3653609" y="720151"/>
                    <a:pt x="3653726" y="710386"/>
                    <a:pt x="3649134" y="702733"/>
                  </a:cubicBezTo>
                  <a:cubicBezTo>
                    <a:pt x="3645027" y="695888"/>
                    <a:pt x="3638332" y="690910"/>
                    <a:pt x="3632200" y="685800"/>
                  </a:cubicBezTo>
                  <a:cubicBezTo>
                    <a:pt x="3626449" y="681008"/>
                    <a:pt x="3583930" y="648964"/>
                    <a:pt x="3572934" y="643466"/>
                  </a:cubicBezTo>
                  <a:cubicBezTo>
                    <a:pt x="3559340" y="636669"/>
                    <a:pt x="3544436" y="632822"/>
                    <a:pt x="3530600" y="626533"/>
                  </a:cubicBezTo>
                  <a:cubicBezTo>
                    <a:pt x="3513365" y="618699"/>
                    <a:pt x="3497100" y="608822"/>
                    <a:pt x="3479800" y="601133"/>
                  </a:cubicBezTo>
                  <a:cubicBezTo>
                    <a:pt x="3471645" y="597508"/>
                    <a:pt x="3462603" y="596182"/>
                    <a:pt x="3454400" y="592666"/>
                  </a:cubicBezTo>
                  <a:cubicBezTo>
                    <a:pt x="3442799" y="587694"/>
                    <a:pt x="3432507" y="579724"/>
                    <a:pt x="3420534" y="575733"/>
                  </a:cubicBezTo>
                  <a:cubicBezTo>
                    <a:pt x="3401960" y="569542"/>
                    <a:pt x="3332363" y="560718"/>
                    <a:pt x="3318934" y="558800"/>
                  </a:cubicBezTo>
                  <a:cubicBezTo>
                    <a:pt x="3296356" y="561622"/>
                    <a:pt x="3273274" y="561747"/>
                    <a:pt x="3251200" y="567266"/>
                  </a:cubicBezTo>
                  <a:cubicBezTo>
                    <a:pt x="3238956" y="570327"/>
                    <a:pt x="3228935" y="579228"/>
                    <a:pt x="3217334" y="584200"/>
                  </a:cubicBezTo>
                  <a:cubicBezTo>
                    <a:pt x="3209131" y="587716"/>
                    <a:pt x="3200401" y="589844"/>
                    <a:pt x="3191934" y="592666"/>
                  </a:cubicBezTo>
                  <a:lnTo>
                    <a:pt x="3149600" y="635000"/>
                  </a:lnTo>
                  <a:cubicBezTo>
                    <a:pt x="3135489" y="649111"/>
                    <a:pt x="3118336" y="660729"/>
                    <a:pt x="3107267" y="677333"/>
                  </a:cubicBezTo>
                  <a:cubicBezTo>
                    <a:pt x="3101623" y="685800"/>
                    <a:pt x="3096691" y="694787"/>
                    <a:pt x="3090334" y="702733"/>
                  </a:cubicBezTo>
                  <a:cubicBezTo>
                    <a:pt x="3072739" y="724726"/>
                    <a:pt x="3069498" y="715745"/>
                    <a:pt x="3056467" y="745066"/>
                  </a:cubicBezTo>
                  <a:cubicBezTo>
                    <a:pt x="3049218" y="761377"/>
                    <a:pt x="3045178" y="778933"/>
                    <a:pt x="3039534" y="795866"/>
                  </a:cubicBezTo>
                  <a:lnTo>
                    <a:pt x="3031067" y="821266"/>
                  </a:lnTo>
                  <a:cubicBezTo>
                    <a:pt x="3033889" y="852311"/>
                    <a:pt x="3035668" y="883468"/>
                    <a:pt x="3039534" y="914400"/>
                  </a:cubicBezTo>
                  <a:cubicBezTo>
                    <a:pt x="3041319" y="928679"/>
                    <a:pt x="3041011" y="944153"/>
                    <a:pt x="3048000" y="956733"/>
                  </a:cubicBezTo>
                  <a:cubicBezTo>
                    <a:pt x="3055753" y="970689"/>
                    <a:pt x="3066516" y="986214"/>
                    <a:pt x="3081867" y="990600"/>
                  </a:cubicBezTo>
                  <a:lnTo>
                    <a:pt x="3141134" y="1007533"/>
                  </a:lnTo>
                  <a:cubicBezTo>
                    <a:pt x="3187962" y="1005918"/>
                    <a:pt x="3343808" y="1013834"/>
                    <a:pt x="3429000" y="990600"/>
                  </a:cubicBezTo>
                  <a:cubicBezTo>
                    <a:pt x="3446220" y="985904"/>
                    <a:pt x="3462867" y="979311"/>
                    <a:pt x="3479800" y="973666"/>
                  </a:cubicBezTo>
                  <a:lnTo>
                    <a:pt x="3522134" y="931333"/>
                  </a:lnTo>
                  <a:cubicBezTo>
                    <a:pt x="3533423" y="920044"/>
                    <a:pt x="3547144" y="910749"/>
                    <a:pt x="3556000" y="897466"/>
                  </a:cubicBezTo>
                  <a:lnTo>
                    <a:pt x="3572934" y="872066"/>
                  </a:lnTo>
                  <a:cubicBezTo>
                    <a:pt x="3575756" y="863599"/>
                    <a:pt x="3581400" y="855591"/>
                    <a:pt x="3581400" y="846666"/>
                  </a:cubicBezTo>
                  <a:cubicBezTo>
                    <a:pt x="3581400" y="804239"/>
                    <a:pt x="3579551" y="761574"/>
                    <a:pt x="3572934" y="719666"/>
                  </a:cubicBezTo>
                  <a:cubicBezTo>
                    <a:pt x="3571225" y="708840"/>
                    <a:pt x="3547057" y="670388"/>
                    <a:pt x="3539067" y="660400"/>
                  </a:cubicBezTo>
                  <a:cubicBezTo>
                    <a:pt x="3534080" y="654167"/>
                    <a:pt x="3527121" y="649699"/>
                    <a:pt x="3522134" y="643466"/>
                  </a:cubicBezTo>
                  <a:cubicBezTo>
                    <a:pt x="3515777" y="635520"/>
                    <a:pt x="3512395" y="625261"/>
                    <a:pt x="3505200" y="618066"/>
                  </a:cubicBezTo>
                  <a:cubicBezTo>
                    <a:pt x="3498973" y="611839"/>
                    <a:pt x="3453097" y="575081"/>
                    <a:pt x="3437467" y="567266"/>
                  </a:cubicBezTo>
                  <a:cubicBezTo>
                    <a:pt x="3429485" y="563275"/>
                    <a:pt x="3420270" y="562316"/>
                    <a:pt x="3412067" y="558800"/>
                  </a:cubicBezTo>
                  <a:cubicBezTo>
                    <a:pt x="3400466" y="553828"/>
                    <a:pt x="3389919" y="546554"/>
                    <a:pt x="3378200" y="541866"/>
                  </a:cubicBezTo>
                  <a:cubicBezTo>
                    <a:pt x="3361627" y="535237"/>
                    <a:pt x="3342706" y="534116"/>
                    <a:pt x="3327400" y="524933"/>
                  </a:cubicBezTo>
                  <a:cubicBezTo>
                    <a:pt x="3308925" y="513848"/>
                    <a:pt x="3283589" y="494483"/>
                    <a:pt x="3259667" y="491066"/>
                  </a:cubicBezTo>
                  <a:cubicBezTo>
                    <a:pt x="3228808" y="486658"/>
                    <a:pt x="3197578" y="485422"/>
                    <a:pt x="3166534" y="482600"/>
                  </a:cubicBezTo>
                  <a:cubicBezTo>
                    <a:pt x="3155245" y="479778"/>
                    <a:pt x="3144303" y="474133"/>
                    <a:pt x="3132667" y="474133"/>
                  </a:cubicBezTo>
                  <a:cubicBezTo>
                    <a:pt x="3028452" y="474133"/>
                    <a:pt x="3015833" y="478084"/>
                    <a:pt x="2937934" y="491066"/>
                  </a:cubicBezTo>
                  <a:cubicBezTo>
                    <a:pt x="2889380" y="507251"/>
                    <a:pt x="2936606" y="492676"/>
                    <a:pt x="2870200" y="508000"/>
                  </a:cubicBezTo>
                  <a:cubicBezTo>
                    <a:pt x="2847523" y="513233"/>
                    <a:pt x="2825185" y="519885"/>
                    <a:pt x="2802467" y="524933"/>
                  </a:cubicBezTo>
                  <a:cubicBezTo>
                    <a:pt x="2777067" y="530577"/>
                    <a:pt x="2751285" y="534718"/>
                    <a:pt x="2726267" y="541866"/>
                  </a:cubicBezTo>
                  <a:cubicBezTo>
                    <a:pt x="2660849" y="560557"/>
                    <a:pt x="2702189" y="558138"/>
                    <a:pt x="2633134" y="592666"/>
                  </a:cubicBezTo>
                  <a:cubicBezTo>
                    <a:pt x="2550681" y="633892"/>
                    <a:pt x="2587046" y="613546"/>
                    <a:pt x="2523067" y="651933"/>
                  </a:cubicBezTo>
                  <a:cubicBezTo>
                    <a:pt x="2469969" y="731581"/>
                    <a:pt x="2557006" y="611417"/>
                    <a:pt x="2463800" y="694266"/>
                  </a:cubicBezTo>
                  <a:cubicBezTo>
                    <a:pt x="2448589" y="707787"/>
                    <a:pt x="2446867" y="733777"/>
                    <a:pt x="2429934" y="745066"/>
                  </a:cubicBezTo>
                  <a:cubicBezTo>
                    <a:pt x="2375540" y="781330"/>
                    <a:pt x="2419588" y="751072"/>
                    <a:pt x="2328334" y="821266"/>
                  </a:cubicBezTo>
                  <a:cubicBezTo>
                    <a:pt x="2317149" y="829870"/>
                    <a:pt x="2307088" y="840355"/>
                    <a:pt x="2294467" y="846666"/>
                  </a:cubicBezTo>
                  <a:cubicBezTo>
                    <a:pt x="2283178" y="852311"/>
                    <a:pt x="2271102" y="856599"/>
                    <a:pt x="2260600" y="863600"/>
                  </a:cubicBezTo>
                  <a:cubicBezTo>
                    <a:pt x="2245564" y="873624"/>
                    <a:pt x="2233303" y="887442"/>
                    <a:pt x="2218267" y="897466"/>
                  </a:cubicBezTo>
                  <a:cubicBezTo>
                    <a:pt x="2207765" y="904467"/>
                    <a:pt x="2195103" y="907710"/>
                    <a:pt x="2184400" y="914400"/>
                  </a:cubicBezTo>
                  <a:cubicBezTo>
                    <a:pt x="2172434" y="921879"/>
                    <a:pt x="2163155" y="933489"/>
                    <a:pt x="2150534" y="939800"/>
                  </a:cubicBezTo>
                  <a:cubicBezTo>
                    <a:pt x="2134569" y="947782"/>
                    <a:pt x="2115983" y="949347"/>
                    <a:pt x="2099734" y="956733"/>
                  </a:cubicBezTo>
                  <a:cubicBezTo>
                    <a:pt x="2084753" y="963543"/>
                    <a:pt x="2072617" y="975867"/>
                    <a:pt x="2057400" y="982133"/>
                  </a:cubicBezTo>
                  <a:cubicBezTo>
                    <a:pt x="2024390" y="995725"/>
                    <a:pt x="1985503" y="996198"/>
                    <a:pt x="1955800" y="1016000"/>
                  </a:cubicBezTo>
                  <a:cubicBezTo>
                    <a:pt x="1926721" y="1035386"/>
                    <a:pt x="1917038" y="1043357"/>
                    <a:pt x="1879600" y="1058333"/>
                  </a:cubicBezTo>
                  <a:cubicBezTo>
                    <a:pt x="1868796" y="1062655"/>
                    <a:pt x="1856856" y="1063378"/>
                    <a:pt x="1845734" y="1066800"/>
                  </a:cubicBezTo>
                  <a:cubicBezTo>
                    <a:pt x="1820144" y="1074674"/>
                    <a:pt x="1795944" y="1087799"/>
                    <a:pt x="1769534" y="1092200"/>
                  </a:cubicBezTo>
                  <a:cubicBezTo>
                    <a:pt x="1752601" y="1095022"/>
                    <a:pt x="1735568" y="1097299"/>
                    <a:pt x="1718734" y="1100666"/>
                  </a:cubicBezTo>
                  <a:cubicBezTo>
                    <a:pt x="1576786" y="1129055"/>
                    <a:pt x="1799223" y="1085641"/>
                    <a:pt x="1651000" y="1126066"/>
                  </a:cubicBezTo>
                  <a:cubicBezTo>
                    <a:pt x="1631747" y="1131317"/>
                    <a:pt x="1611489" y="1131711"/>
                    <a:pt x="1591734" y="1134533"/>
                  </a:cubicBezTo>
                  <a:cubicBezTo>
                    <a:pt x="1583267" y="1137355"/>
                    <a:pt x="1575180" y="1141821"/>
                    <a:pt x="1566334" y="1143000"/>
                  </a:cubicBezTo>
                  <a:cubicBezTo>
                    <a:pt x="1454351" y="1157931"/>
                    <a:pt x="1438302" y="1149998"/>
                    <a:pt x="1312334" y="1143000"/>
                  </a:cubicBezTo>
                  <a:cubicBezTo>
                    <a:pt x="1301481" y="1140287"/>
                    <a:pt x="1265215" y="1132140"/>
                    <a:pt x="1253067" y="1126066"/>
                  </a:cubicBezTo>
                  <a:cubicBezTo>
                    <a:pt x="1243966" y="1121515"/>
                    <a:pt x="1236134" y="1114777"/>
                    <a:pt x="1227667" y="1109133"/>
                  </a:cubicBezTo>
                  <a:cubicBezTo>
                    <a:pt x="1222023" y="1092200"/>
                    <a:pt x="1212350" y="1076109"/>
                    <a:pt x="1210734" y="1058333"/>
                  </a:cubicBezTo>
                  <a:cubicBezTo>
                    <a:pt x="1209431" y="1044002"/>
                    <a:pt x="1217298" y="1030264"/>
                    <a:pt x="1219200" y="1016000"/>
                  </a:cubicBezTo>
                  <a:cubicBezTo>
                    <a:pt x="1222949" y="987886"/>
                    <a:pt x="1221724" y="959067"/>
                    <a:pt x="1227667" y="931333"/>
                  </a:cubicBezTo>
                  <a:cubicBezTo>
                    <a:pt x="1230312" y="918992"/>
                    <a:pt x="1238338" y="908424"/>
                    <a:pt x="1244600" y="897466"/>
                  </a:cubicBezTo>
                  <a:cubicBezTo>
                    <a:pt x="1260316" y="869964"/>
                    <a:pt x="1263588" y="870012"/>
                    <a:pt x="1286934" y="846666"/>
                  </a:cubicBezTo>
                  <a:cubicBezTo>
                    <a:pt x="1293228" y="827784"/>
                    <a:pt x="1300125" y="803097"/>
                    <a:pt x="1312334" y="787400"/>
                  </a:cubicBezTo>
                  <a:cubicBezTo>
                    <a:pt x="1324586" y="771648"/>
                    <a:pt x="1342693" y="761031"/>
                    <a:pt x="1354667" y="745066"/>
                  </a:cubicBezTo>
                  <a:cubicBezTo>
                    <a:pt x="1363134" y="733777"/>
                    <a:pt x="1370089" y="721178"/>
                    <a:pt x="1380067" y="711200"/>
                  </a:cubicBezTo>
                  <a:cubicBezTo>
                    <a:pt x="1387262" y="704005"/>
                    <a:pt x="1397650" y="700780"/>
                    <a:pt x="1405467" y="694266"/>
                  </a:cubicBezTo>
                  <a:cubicBezTo>
                    <a:pt x="1414665" y="686601"/>
                    <a:pt x="1420471" y="674806"/>
                    <a:pt x="1430867" y="668866"/>
                  </a:cubicBezTo>
                  <a:cubicBezTo>
                    <a:pt x="1440970" y="663093"/>
                    <a:pt x="1453508" y="663462"/>
                    <a:pt x="1464734" y="660400"/>
                  </a:cubicBezTo>
                  <a:cubicBezTo>
                    <a:pt x="1484556" y="654994"/>
                    <a:pt x="1504245" y="649111"/>
                    <a:pt x="1524000" y="643466"/>
                  </a:cubicBezTo>
                  <a:cubicBezTo>
                    <a:pt x="1546578" y="646288"/>
                    <a:pt x="1570350" y="644157"/>
                    <a:pt x="1591734" y="651933"/>
                  </a:cubicBezTo>
                  <a:cubicBezTo>
                    <a:pt x="1647269" y="672128"/>
                    <a:pt x="1610955" y="775273"/>
                    <a:pt x="1608667" y="795866"/>
                  </a:cubicBezTo>
                  <a:cubicBezTo>
                    <a:pt x="1603747" y="840144"/>
                    <a:pt x="1601790" y="822745"/>
                    <a:pt x="1574800" y="855133"/>
                  </a:cubicBezTo>
                  <a:cubicBezTo>
                    <a:pt x="1568286" y="862950"/>
                    <a:pt x="1565062" y="873338"/>
                    <a:pt x="1557867" y="880533"/>
                  </a:cubicBezTo>
                  <a:cubicBezTo>
                    <a:pt x="1550672" y="887728"/>
                    <a:pt x="1540413" y="891109"/>
                    <a:pt x="1532467" y="897466"/>
                  </a:cubicBezTo>
                  <a:cubicBezTo>
                    <a:pt x="1526234" y="902453"/>
                    <a:pt x="1522379" y="910293"/>
                    <a:pt x="1515534" y="914400"/>
                  </a:cubicBezTo>
                  <a:cubicBezTo>
                    <a:pt x="1506861" y="919604"/>
                    <a:pt x="1462588" y="929753"/>
                    <a:pt x="1456267" y="931333"/>
                  </a:cubicBezTo>
                  <a:cubicBezTo>
                    <a:pt x="1441550" y="929231"/>
                    <a:pt x="1392058" y="925766"/>
                    <a:pt x="1371600" y="914400"/>
                  </a:cubicBezTo>
                  <a:cubicBezTo>
                    <a:pt x="1335943" y="894591"/>
                    <a:pt x="1312891" y="876949"/>
                    <a:pt x="1286934" y="846666"/>
                  </a:cubicBezTo>
                  <a:cubicBezTo>
                    <a:pt x="1280312" y="838940"/>
                    <a:pt x="1276514" y="829083"/>
                    <a:pt x="1270000" y="821266"/>
                  </a:cubicBezTo>
                  <a:cubicBezTo>
                    <a:pt x="1262335" y="812068"/>
                    <a:pt x="1252392" y="804957"/>
                    <a:pt x="1244600" y="795866"/>
                  </a:cubicBezTo>
                  <a:cubicBezTo>
                    <a:pt x="1184210" y="725412"/>
                    <a:pt x="1246262" y="789063"/>
                    <a:pt x="1202267" y="745066"/>
                  </a:cubicBezTo>
                  <a:cubicBezTo>
                    <a:pt x="1199445" y="733777"/>
                    <a:pt x="1196324" y="722559"/>
                    <a:pt x="1193800" y="711200"/>
                  </a:cubicBezTo>
                  <a:cubicBezTo>
                    <a:pt x="1186890" y="680103"/>
                    <a:pt x="1185721" y="664515"/>
                    <a:pt x="1176867" y="635000"/>
                  </a:cubicBezTo>
                  <a:cubicBezTo>
                    <a:pt x="1160189" y="579406"/>
                    <a:pt x="1171313" y="595579"/>
                    <a:pt x="1143000" y="567266"/>
                  </a:cubicBezTo>
                  <a:cubicBezTo>
                    <a:pt x="1140178" y="558799"/>
                    <a:pt x="1139889" y="549006"/>
                    <a:pt x="1134534" y="541866"/>
                  </a:cubicBezTo>
                  <a:cubicBezTo>
                    <a:pt x="1122560" y="525901"/>
                    <a:pt x="1111132" y="505844"/>
                    <a:pt x="1092200" y="499533"/>
                  </a:cubicBezTo>
                  <a:cubicBezTo>
                    <a:pt x="1066744" y="491047"/>
                    <a:pt x="1063283" y="492369"/>
                    <a:pt x="1041400" y="474133"/>
                  </a:cubicBezTo>
                  <a:cubicBezTo>
                    <a:pt x="1032202" y="466468"/>
                    <a:pt x="1026467" y="454548"/>
                    <a:pt x="1016000" y="448733"/>
                  </a:cubicBezTo>
                  <a:cubicBezTo>
                    <a:pt x="1000397" y="440065"/>
                    <a:pt x="982133" y="437444"/>
                    <a:pt x="965200" y="431800"/>
                  </a:cubicBezTo>
                  <a:lnTo>
                    <a:pt x="939800" y="423333"/>
                  </a:lnTo>
                  <a:cubicBezTo>
                    <a:pt x="911578" y="426155"/>
                    <a:pt x="877522" y="414387"/>
                    <a:pt x="855134" y="431800"/>
                  </a:cubicBezTo>
                  <a:cubicBezTo>
                    <a:pt x="841583" y="442339"/>
                    <a:pt x="858667" y="466157"/>
                    <a:pt x="863600" y="482600"/>
                  </a:cubicBezTo>
                  <a:cubicBezTo>
                    <a:pt x="867227" y="494689"/>
                    <a:pt x="875847" y="504747"/>
                    <a:pt x="880534" y="516466"/>
                  </a:cubicBezTo>
                  <a:cubicBezTo>
                    <a:pt x="887163" y="533039"/>
                    <a:pt x="891823" y="550333"/>
                    <a:pt x="897467" y="567266"/>
                  </a:cubicBezTo>
                  <a:lnTo>
                    <a:pt x="897467" y="567266"/>
                  </a:lnTo>
                  <a:cubicBezTo>
                    <a:pt x="900289" y="578555"/>
                    <a:pt x="898665" y="592046"/>
                    <a:pt x="905934" y="601133"/>
                  </a:cubicBezTo>
                  <a:cubicBezTo>
                    <a:pt x="911509" y="608102"/>
                    <a:pt x="922867" y="606778"/>
                    <a:pt x="931334" y="609600"/>
                  </a:cubicBezTo>
                  <a:cubicBezTo>
                    <a:pt x="942623" y="606778"/>
                    <a:pt x="957751" y="610072"/>
                    <a:pt x="965200" y="601133"/>
                  </a:cubicBezTo>
                  <a:cubicBezTo>
                    <a:pt x="974413" y="590078"/>
                    <a:pt x="973667" y="573190"/>
                    <a:pt x="973667" y="558800"/>
                  </a:cubicBezTo>
                  <a:cubicBezTo>
                    <a:pt x="973667" y="510739"/>
                    <a:pt x="976856" y="461492"/>
                    <a:pt x="965200" y="414866"/>
                  </a:cubicBezTo>
                  <a:cubicBezTo>
                    <a:pt x="961778" y="401176"/>
                    <a:pt x="942174" y="398500"/>
                    <a:pt x="931334" y="389466"/>
                  </a:cubicBezTo>
                  <a:cubicBezTo>
                    <a:pt x="925202" y="384356"/>
                    <a:pt x="921540" y="376103"/>
                    <a:pt x="914400" y="372533"/>
                  </a:cubicBezTo>
                  <a:cubicBezTo>
                    <a:pt x="882683" y="356675"/>
                    <a:pt x="854711" y="354565"/>
                    <a:pt x="821267" y="347133"/>
                  </a:cubicBezTo>
                  <a:cubicBezTo>
                    <a:pt x="728628" y="326546"/>
                    <a:pt x="871965" y="349663"/>
                    <a:pt x="677334" y="330200"/>
                  </a:cubicBezTo>
                  <a:cubicBezTo>
                    <a:pt x="657477" y="328214"/>
                    <a:pt x="637823" y="324555"/>
                    <a:pt x="618067" y="321733"/>
                  </a:cubicBezTo>
                  <a:cubicBezTo>
                    <a:pt x="601134" y="299155"/>
                    <a:pt x="579888" y="279243"/>
                    <a:pt x="567267" y="254000"/>
                  </a:cubicBezTo>
                  <a:lnTo>
                    <a:pt x="524934" y="169333"/>
                  </a:lnTo>
                  <a:cubicBezTo>
                    <a:pt x="519289" y="158044"/>
                    <a:pt x="511991" y="147440"/>
                    <a:pt x="508000" y="135466"/>
                  </a:cubicBezTo>
                  <a:lnTo>
                    <a:pt x="491067" y="84666"/>
                  </a:lnTo>
                  <a:lnTo>
                    <a:pt x="474134" y="33866"/>
                  </a:lnTo>
                  <a:lnTo>
                    <a:pt x="474134" y="0"/>
                  </a:ln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76200"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6" name="Rectangle 5"/>
          <p:cNvSpPr/>
          <p:nvPr/>
        </p:nvSpPr>
        <p:spPr>
          <a:xfrm>
            <a:off x="3270600" y="81314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r-HR" sz="1200" dirty="0"/>
              <a:t>SVEUČILIŠTE U ZAGREBU</a:t>
            </a:r>
          </a:p>
          <a:p>
            <a:pPr algn="ctr"/>
            <a:r>
              <a:rPr lang="hr-HR" sz="1200" dirty="0"/>
              <a:t>PRIRODOSLOVNO-MATEMATIČKI FAKULTET</a:t>
            </a:r>
          </a:p>
          <a:p>
            <a:pPr algn="ctr"/>
            <a:r>
              <a:rPr lang="hr-HR" sz="1200" dirty="0"/>
              <a:t>Kemijski odsjek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0188776" y="62951"/>
            <a:ext cx="2340864" cy="6704381"/>
            <a:chOff x="10188776" y="62951"/>
            <a:chExt cx="2340864" cy="6704381"/>
          </a:xfrm>
        </p:grpSpPr>
        <p:sp>
          <p:nvSpPr>
            <p:cNvPr id="10" name="Freeform 9"/>
            <p:cNvSpPr/>
            <p:nvPr/>
          </p:nvSpPr>
          <p:spPr>
            <a:xfrm rot="11953775">
              <a:off x="10188776" y="2933345"/>
              <a:ext cx="2304793" cy="3833987"/>
            </a:xfrm>
            <a:custGeom>
              <a:avLst/>
              <a:gdLst>
                <a:gd name="connsiteX0" fmla="*/ 2074334 w 3683000"/>
                <a:gd name="connsiteY0" fmla="*/ 7001933 h 7001933"/>
                <a:gd name="connsiteX1" fmla="*/ 2065867 w 3683000"/>
                <a:gd name="connsiteY1" fmla="*/ 6815666 h 7001933"/>
                <a:gd name="connsiteX2" fmla="*/ 2048934 w 3683000"/>
                <a:gd name="connsiteY2" fmla="*/ 6790266 h 7001933"/>
                <a:gd name="connsiteX3" fmla="*/ 2032000 w 3683000"/>
                <a:gd name="connsiteY3" fmla="*/ 6739466 h 7001933"/>
                <a:gd name="connsiteX4" fmla="*/ 1972734 w 3683000"/>
                <a:gd name="connsiteY4" fmla="*/ 6637866 h 7001933"/>
                <a:gd name="connsiteX5" fmla="*/ 1947334 w 3683000"/>
                <a:gd name="connsiteY5" fmla="*/ 6544733 h 7001933"/>
                <a:gd name="connsiteX6" fmla="*/ 1913467 w 3683000"/>
                <a:gd name="connsiteY6" fmla="*/ 6493933 h 7001933"/>
                <a:gd name="connsiteX7" fmla="*/ 1896534 w 3683000"/>
                <a:gd name="connsiteY7" fmla="*/ 6434666 h 7001933"/>
                <a:gd name="connsiteX8" fmla="*/ 1871134 w 3683000"/>
                <a:gd name="connsiteY8" fmla="*/ 6375400 h 7001933"/>
                <a:gd name="connsiteX9" fmla="*/ 1845734 w 3683000"/>
                <a:gd name="connsiteY9" fmla="*/ 6307666 h 7001933"/>
                <a:gd name="connsiteX10" fmla="*/ 1794934 w 3683000"/>
                <a:gd name="connsiteY10" fmla="*/ 6197600 h 7001933"/>
                <a:gd name="connsiteX11" fmla="*/ 1769534 w 3683000"/>
                <a:gd name="connsiteY11" fmla="*/ 6172200 h 7001933"/>
                <a:gd name="connsiteX12" fmla="*/ 1744134 w 3683000"/>
                <a:gd name="connsiteY12" fmla="*/ 6129866 h 7001933"/>
                <a:gd name="connsiteX13" fmla="*/ 1651000 w 3683000"/>
                <a:gd name="connsiteY13" fmla="*/ 6019800 h 7001933"/>
                <a:gd name="connsiteX14" fmla="*/ 1600200 w 3683000"/>
                <a:gd name="connsiteY14" fmla="*/ 6002866 h 7001933"/>
                <a:gd name="connsiteX15" fmla="*/ 1549400 w 3683000"/>
                <a:gd name="connsiteY15" fmla="*/ 5977466 h 7001933"/>
                <a:gd name="connsiteX16" fmla="*/ 1447800 w 3683000"/>
                <a:gd name="connsiteY16" fmla="*/ 5960533 h 7001933"/>
                <a:gd name="connsiteX17" fmla="*/ 1405467 w 3683000"/>
                <a:gd name="connsiteY17" fmla="*/ 5943600 h 7001933"/>
                <a:gd name="connsiteX18" fmla="*/ 1270000 w 3683000"/>
                <a:gd name="connsiteY18" fmla="*/ 5926666 h 7001933"/>
                <a:gd name="connsiteX19" fmla="*/ 1143000 w 3683000"/>
                <a:gd name="connsiteY19" fmla="*/ 5935133 h 7001933"/>
                <a:gd name="connsiteX20" fmla="*/ 1092200 w 3683000"/>
                <a:gd name="connsiteY20" fmla="*/ 5952066 h 7001933"/>
                <a:gd name="connsiteX21" fmla="*/ 990600 w 3683000"/>
                <a:gd name="connsiteY21" fmla="*/ 5969000 h 7001933"/>
                <a:gd name="connsiteX22" fmla="*/ 956734 w 3683000"/>
                <a:gd name="connsiteY22" fmla="*/ 5985933 h 7001933"/>
                <a:gd name="connsiteX23" fmla="*/ 922867 w 3683000"/>
                <a:gd name="connsiteY23" fmla="*/ 5994400 h 7001933"/>
                <a:gd name="connsiteX24" fmla="*/ 897467 w 3683000"/>
                <a:gd name="connsiteY24" fmla="*/ 6002866 h 7001933"/>
                <a:gd name="connsiteX25" fmla="*/ 880534 w 3683000"/>
                <a:gd name="connsiteY25" fmla="*/ 6028266 h 7001933"/>
                <a:gd name="connsiteX26" fmla="*/ 897467 w 3683000"/>
                <a:gd name="connsiteY26" fmla="*/ 6138333 h 7001933"/>
                <a:gd name="connsiteX27" fmla="*/ 914400 w 3683000"/>
                <a:gd name="connsiteY27" fmla="*/ 6163733 h 7001933"/>
                <a:gd name="connsiteX28" fmla="*/ 948267 w 3683000"/>
                <a:gd name="connsiteY28" fmla="*/ 6206066 h 7001933"/>
                <a:gd name="connsiteX29" fmla="*/ 1007534 w 3683000"/>
                <a:gd name="connsiteY29" fmla="*/ 6290733 h 7001933"/>
                <a:gd name="connsiteX30" fmla="*/ 1032934 w 3683000"/>
                <a:gd name="connsiteY30" fmla="*/ 6307666 h 7001933"/>
                <a:gd name="connsiteX31" fmla="*/ 1049867 w 3683000"/>
                <a:gd name="connsiteY31" fmla="*/ 6324600 h 7001933"/>
                <a:gd name="connsiteX32" fmla="*/ 1083734 w 3683000"/>
                <a:gd name="connsiteY32" fmla="*/ 6341533 h 7001933"/>
                <a:gd name="connsiteX33" fmla="*/ 1109134 w 3683000"/>
                <a:gd name="connsiteY33" fmla="*/ 6358466 h 7001933"/>
                <a:gd name="connsiteX34" fmla="*/ 1193800 w 3683000"/>
                <a:gd name="connsiteY34" fmla="*/ 6375400 h 7001933"/>
                <a:gd name="connsiteX35" fmla="*/ 1303867 w 3683000"/>
                <a:gd name="connsiteY35" fmla="*/ 6366933 h 7001933"/>
                <a:gd name="connsiteX36" fmla="*/ 1354667 w 3683000"/>
                <a:gd name="connsiteY36" fmla="*/ 6341533 h 7001933"/>
                <a:gd name="connsiteX37" fmla="*/ 1439334 w 3683000"/>
                <a:gd name="connsiteY37" fmla="*/ 6299200 h 7001933"/>
                <a:gd name="connsiteX38" fmla="*/ 1456267 w 3683000"/>
                <a:gd name="connsiteY38" fmla="*/ 6282266 h 7001933"/>
                <a:gd name="connsiteX39" fmla="*/ 1481667 w 3683000"/>
                <a:gd name="connsiteY39" fmla="*/ 6265333 h 7001933"/>
                <a:gd name="connsiteX40" fmla="*/ 1540934 w 3683000"/>
                <a:gd name="connsiteY40" fmla="*/ 6214533 h 7001933"/>
                <a:gd name="connsiteX41" fmla="*/ 1591734 w 3683000"/>
                <a:gd name="connsiteY41" fmla="*/ 6163733 h 7001933"/>
                <a:gd name="connsiteX42" fmla="*/ 1625600 w 3683000"/>
                <a:gd name="connsiteY42" fmla="*/ 6112933 h 7001933"/>
                <a:gd name="connsiteX43" fmla="*/ 1659467 w 3683000"/>
                <a:gd name="connsiteY43" fmla="*/ 6070600 h 7001933"/>
                <a:gd name="connsiteX44" fmla="*/ 1667934 w 3683000"/>
                <a:gd name="connsiteY44" fmla="*/ 6045200 h 7001933"/>
                <a:gd name="connsiteX45" fmla="*/ 1684867 w 3683000"/>
                <a:gd name="connsiteY45" fmla="*/ 6011333 h 7001933"/>
                <a:gd name="connsiteX46" fmla="*/ 1684867 w 3683000"/>
                <a:gd name="connsiteY46" fmla="*/ 5782733 h 7001933"/>
                <a:gd name="connsiteX47" fmla="*/ 1676400 w 3683000"/>
                <a:gd name="connsiteY47" fmla="*/ 5748866 h 7001933"/>
                <a:gd name="connsiteX48" fmla="*/ 1642534 w 3683000"/>
                <a:gd name="connsiteY48" fmla="*/ 5715000 h 7001933"/>
                <a:gd name="connsiteX49" fmla="*/ 1617134 w 3683000"/>
                <a:gd name="connsiteY49" fmla="*/ 5681133 h 7001933"/>
                <a:gd name="connsiteX50" fmla="*/ 1600200 w 3683000"/>
                <a:gd name="connsiteY50" fmla="*/ 5655733 h 7001933"/>
                <a:gd name="connsiteX51" fmla="*/ 1566334 w 3683000"/>
                <a:gd name="connsiteY51" fmla="*/ 5638800 h 7001933"/>
                <a:gd name="connsiteX52" fmla="*/ 1532467 w 3683000"/>
                <a:gd name="connsiteY52" fmla="*/ 5604933 h 7001933"/>
                <a:gd name="connsiteX53" fmla="*/ 1456267 w 3683000"/>
                <a:gd name="connsiteY53" fmla="*/ 5562600 h 7001933"/>
                <a:gd name="connsiteX54" fmla="*/ 1397000 w 3683000"/>
                <a:gd name="connsiteY54" fmla="*/ 5528733 h 7001933"/>
                <a:gd name="connsiteX55" fmla="*/ 1261534 w 3683000"/>
                <a:gd name="connsiteY55" fmla="*/ 5494866 h 7001933"/>
                <a:gd name="connsiteX56" fmla="*/ 1185334 w 3683000"/>
                <a:gd name="connsiteY56" fmla="*/ 5469466 h 7001933"/>
                <a:gd name="connsiteX57" fmla="*/ 1151467 w 3683000"/>
                <a:gd name="connsiteY57" fmla="*/ 5461000 h 7001933"/>
                <a:gd name="connsiteX58" fmla="*/ 1109134 w 3683000"/>
                <a:gd name="connsiteY58" fmla="*/ 5444066 h 7001933"/>
                <a:gd name="connsiteX59" fmla="*/ 1049867 w 3683000"/>
                <a:gd name="connsiteY59" fmla="*/ 5435600 h 7001933"/>
                <a:gd name="connsiteX60" fmla="*/ 1007534 w 3683000"/>
                <a:gd name="connsiteY60" fmla="*/ 5427133 h 7001933"/>
                <a:gd name="connsiteX61" fmla="*/ 897467 w 3683000"/>
                <a:gd name="connsiteY61" fmla="*/ 5435600 h 7001933"/>
                <a:gd name="connsiteX62" fmla="*/ 745067 w 3683000"/>
                <a:gd name="connsiteY62" fmla="*/ 5452533 h 7001933"/>
                <a:gd name="connsiteX63" fmla="*/ 389467 w 3683000"/>
                <a:gd name="connsiteY63" fmla="*/ 5444066 h 7001933"/>
                <a:gd name="connsiteX64" fmla="*/ 279400 w 3683000"/>
                <a:gd name="connsiteY64" fmla="*/ 5427133 h 7001933"/>
                <a:gd name="connsiteX65" fmla="*/ 237067 w 3683000"/>
                <a:gd name="connsiteY65" fmla="*/ 5418666 h 7001933"/>
                <a:gd name="connsiteX66" fmla="*/ 194734 w 3683000"/>
                <a:gd name="connsiteY66" fmla="*/ 5401733 h 7001933"/>
                <a:gd name="connsiteX67" fmla="*/ 127000 w 3683000"/>
                <a:gd name="connsiteY67" fmla="*/ 5384800 h 7001933"/>
                <a:gd name="connsiteX68" fmla="*/ 93134 w 3683000"/>
                <a:gd name="connsiteY68" fmla="*/ 5367866 h 7001933"/>
                <a:gd name="connsiteX69" fmla="*/ 76200 w 3683000"/>
                <a:gd name="connsiteY69" fmla="*/ 5350933 h 7001933"/>
                <a:gd name="connsiteX70" fmla="*/ 50800 w 3683000"/>
                <a:gd name="connsiteY70" fmla="*/ 5334000 h 7001933"/>
                <a:gd name="connsiteX71" fmla="*/ 25400 w 3683000"/>
                <a:gd name="connsiteY71" fmla="*/ 5266266 h 7001933"/>
                <a:gd name="connsiteX72" fmla="*/ 0 w 3683000"/>
                <a:gd name="connsiteY72" fmla="*/ 5207000 h 7001933"/>
                <a:gd name="connsiteX73" fmla="*/ 16934 w 3683000"/>
                <a:gd name="connsiteY73" fmla="*/ 5020733 h 7001933"/>
                <a:gd name="connsiteX74" fmla="*/ 25400 w 3683000"/>
                <a:gd name="connsiteY74" fmla="*/ 4978400 h 7001933"/>
                <a:gd name="connsiteX75" fmla="*/ 42334 w 3683000"/>
                <a:gd name="connsiteY75" fmla="*/ 4944533 h 7001933"/>
                <a:gd name="connsiteX76" fmla="*/ 59267 w 3683000"/>
                <a:gd name="connsiteY76" fmla="*/ 4893733 h 7001933"/>
                <a:gd name="connsiteX77" fmla="*/ 67734 w 3683000"/>
                <a:gd name="connsiteY77" fmla="*/ 4851400 h 7001933"/>
                <a:gd name="connsiteX78" fmla="*/ 118534 w 3683000"/>
                <a:gd name="connsiteY78" fmla="*/ 4741333 h 7001933"/>
                <a:gd name="connsiteX79" fmla="*/ 135467 w 3683000"/>
                <a:gd name="connsiteY79" fmla="*/ 4715933 h 7001933"/>
                <a:gd name="connsiteX80" fmla="*/ 169334 w 3683000"/>
                <a:gd name="connsiteY80" fmla="*/ 4690533 h 7001933"/>
                <a:gd name="connsiteX81" fmla="*/ 186267 w 3683000"/>
                <a:gd name="connsiteY81" fmla="*/ 4639733 h 7001933"/>
                <a:gd name="connsiteX82" fmla="*/ 228600 w 3683000"/>
                <a:gd name="connsiteY82" fmla="*/ 4572000 h 7001933"/>
                <a:gd name="connsiteX83" fmla="*/ 237067 w 3683000"/>
                <a:gd name="connsiteY83" fmla="*/ 4546600 h 7001933"/>
                <a:gd name="connsiteX84" fmla="*/ 287867 w 3683000"/>
                <a:gd name="connsiteY84" fmla="*/ 4478866 h 7001933"/>
                <a:gd name="connsiteX85" fmla="*/ 313267 w 3683000"/>
                <a:gd name="connsiteY85" fmla="*/ 4461933 h 7001933"/>
                <a:gd name="connsiteX86" fmla="*/ 355600 w 3683000"/>
                <a:gd name="connsiteY86" fmla="*/ 4402666 h 7001933"/>
                <a:gd name="connsiteX87" fmla="*/ 414867 w 3683000"/>
                <a:gd name="connsiteY87" fmla="*/ 4334933 h 7001933"/>
                <a:gd name="connsiteX88" fmla="*/ 524934 w 3683000"/>
                <a:gd name="connsiteY88" fmla="*/ 4258733 h 7001933"/>
                <a:gd name="connsiteX89" fmla="*/ 550334 w 3683000"/>
                <a:gd name="connsiteY89" fmla="*/ 4241800 h 7001933"/>
                <a:gd name="connsiteX90" fmla="*/ 575734 w 3683000"/>
                <a:gd name="connsiteY90" fmla="*/ 4233333 h 7001933"/>
                <a:gd name="connsiteX91" fmla="*/ 609600 w 3683000"/>
                <a:gd name="connsiteY91" fmla="*/ 4216400 h 7001933"/>
                <a:gd name="connsiteX92" fmla="*/ 651934 w 3683000"/>
                <a:gd name="connsiteY92" fmla="*/ 4207933 h 7001933"/>
                <a:gd name="connsiteX93" fmla="*/ 702734 w 3683000"/>
                <a:gd name="connsiteY93" fmla="*/ 4191000 h 7001933"/>
                <a:gd name="connsiteX94" fmla="*/ 728134 w 3683000"/>
                <a:gd name="connsiteY94" fmla="*/ 4182533 h 7001933"/>
                <a:gd name="connsiteX95" fmla="*/ 762000 w 3683000"/>
                <a:gd name="connsiteY95" fmla="*/ 4174066 h 7001933"/>
                <a:gd name="connsiteX96" fmla="*/ 846667 w 3683000"/>
                <a:gd name="connsiteY96" fmla="*/ 4191000 h 7001933"/>
                <a:gd name="connsiteX97" fmla="*/ 897467 w 3683000"/>
                <a:gd name="connsiteY97" fmla="*/ 4224866 h 7001933"/>
                <a:gd name="connsiteX98" fmla="*/ 914400 w 3683000"/>
                <a:gd name="connsiteY98" fmla="*/ 4250266 h 7001933"/>
                <a:gd name="connsiteX99" fmla="*/ 939800 w 3683000"/>
                <a:gd name="connsiteY99" fmla="*/ 4284133 h 7001933"/>
                <a:gd name="connsiteX100" fmla="*/ 956734 w 3683000"/>
                <a:gd name="connsiteY100" fmla="*/ 4318000 h 7001933"/>
                <a:gd name="connsiteX101" fmla="*/ 965200 w 3683000"/>
                <a:gd name="connsiteY101" fmla="*/ 4343400 h 7001933"/>
                <a:gd name="connsiteX102" fmla="*/ 973667 w 3683000"/>
                <a:gd name="connsiteY102" fmla="*/ 4377266 h 7001933"/>
                <a:gd name="connsiteX103" fmla="*/ 999067 w 3683000"/>
                <a:gd name="connsiteY103" fmla="*/ 4411133 h 7001933"/>
                <a:gd name="connsiteX104" fmla="*/ 1007534 w 3683000"/>
                <a:gd name="connsiteY104" fmla="*/ 4436533 h 7001933"/>
                <a:gd name="connsiteX105" fmla="*/ 1024467 w 3683000"/>
                <a:gd name="connsiteY105" fmla="*/ 4512733 h 7001933"/>
                <a:gd name="connsiteX106" fmla="*/ 1016000 w 3683000"/>
                <a:gd name="connsiteY106" fmla="*/ 4597400 h 7001933"/>
                <a:gd name="connsiteX107" fmla="*/ 999067 w 3683000"/>
                <a:gd name="connsiteY107" fmla="*/ 4622800 h 7001933"/>
                <a:gd name="connsiteX108" fmla="*/ 948267 w 3683000"/>
                <a:gd name="connsiteY108" fmla="*/ 4673600 h 7001933"/>
                <a:gd name="connsiteX109" fmla="*/ 846667 w 3683000"/>
                <a:gd name="connsiteY109" fmla="*/ 4741333 h 7001933"/>
                <a:gd name="connsiteX110" fmla="*/ 736600 w 3683000"/>
                <a:gd name="connsiteY110" fmla="*/ 4732866 h 7001933"/>
                <a:gd name="connsiteX111" fmla="*/ 668867 w 3683000"/>
                <a:gd name="connsiteY111" fmla="*/ 4699000 h 7001933"/>
                <a:gd name="connsiteX112" fmla="*/ 651934 w 3683000"/>
                <a:gd name="connsiteY112" fmla="*/ 4673600 h 7001933"/>
                <a:gd name="connsiteX113" fmla="*/ 601134 w 3683000"/>
                <a:gd name="connsiteY113" fmla="*/ 4605866 h 7001933"/>
                <a:gd name="connsiteX114" fmla="*/ 575734 w 3683000"/>
                <a:gd name="connsiteY114" fmla="*/ 4521200 h 7001933"/>
                <a:gd name="connsiteX115" fmla="*/ 567267 w 3683000"/>
                <a:gd name="connsiteY115" fmla="*/ 4394200 h 7001933"/>
                <a:gd name="connsiteX116" fmla="*/ 575734 w 3683000"/>
                <a:gd name="connsiteY116" fmla="*/ 4309533 h 7001933"/>
                <a:gd name="connsiteX117" fmla="*/ 592667 w 3683000"/>
                <a:gd name="connsiteY117" fmla="*/ 4191000 h 7001933"/>
                <a:gd name="connsiteX118" fmla="*/ 601134 w 3683000"/>
                <a:gd name="connsiteY118" fmla="*/ 4157133 h 7001933"/>
                <a:gd name="connsiteX119" fmla="*/ 635000 w 3683000"/>
                <a:gd name="connsiteY119" fmla="*/ 4089400 h 7001933"/>
                <a:gd name="connsiteX120" fmla="*/ 643467 w 3683000"/>
                <a:gd name="connsiteY120" fmla="*/ 4064000 h 7001933"/>
                <a:gd name="connsiteX121" fmla="*/ 651934 w 3683000"/>
                <a:gd name="connsiteY121" fmla="*/ 4030133 h 7001933"/>
                <a:gd name="connsiteX122" fmla="*/ 702734 w 3683000"/>
                <a:gd name="connsiteY122" fmla="*/ 3953933 h 7001933"/>
                <a:gd name="connsiteX123" fmla="*/ 728134 w 3683000"/>
                <a:gd name="connsiteY123" fmla="*/ 3937000 h 7001933"/>
                <a:gd name="connsiteX124" fmla="*/ 745067 w 3683000"/>
                <a:gd name="connsiteY124" fmla="*/ 3920066 h 7001933"/>
                <a:gd name="connsiteX125" fmla="*/ 778934 w 3683000"/>
                <a:gd name="connsiteY125" fmla="*/ 3911600 h 7001933"/>
                <a:gd name="connsiteX126" fmla="*/ 829734 w 3683000"/>
                <a:gd name="connsiteY126" fmla="*/ 3877733 h 7001933"/>
                <a:gd name="connsiteX127" fmla="*/ 855134 w 3683000"/>
                <a:gd name="connsiteY127" fmla="*/ 3852333 h 7001933"/>
                <a:gd name="connsiteX128" fmla="*/ 905934 w 3683000"/>
                <a:gd name="connsiteY128" fmla="*/ 3835400 h 7001933"/>
                <a:gd name="connsiteX129" fmla="*/ 931334 w 3683000"/>
                <a:gd name="connsiteY129" fmla="*/ 3818466 h 7001933"/>
                <a:gd name="connsiteX130" fmla="*/ 956734 w 3683000"/>
                <a:gd name="connsiteY130" fmla="*/ 3810000 h 7001933"/>
                <a:gd name="connsiteX131" fmla="*/ 973667 w 3683000"/>
                <a:gd name="connsiteY131" fmla="*/ 3793066 h 7001933"/>
                <a:gd name="connsiteX132" fmla="*/ 999067 w 3683000"/>
                <a:gd name="connsiteY132" fmla="*/ 3776133 h 7001933"/>
                <a:gd name="connsiteX133" fmla="*/ 1058334 w 3683000"/>
                <a:gd name="connsiteY133" fmla="*/ 3750733 h 7001933"/>
                <a:gd name="connsiteX134" fmla="*/ 1083734 w 3683000"/>
                <a:gd name="connsiteY134" fmla="*/ 3733800 h 7001933"/>
                <a:gd name="connsiteX135" fmla="*/ 1100667 w 3683000"/>
                <a:gd name="connsiteY135" fmla="*/ 3716866 h 7001933"/>
                <a:gd name="connsiteX136" fmla="*/ 1151467 w 3683000"/>
                <a:gd name="connsiteY136" fmla="*/ 3699933 h 7001933"/>
                <a:gd name="connsiteX137" fmla="*/ 1244600 w 3683000"/>
                <a:gd name="connsiteY137" fmla="*/ 3649133 h 7001933"/>
                <a:gd name="connsiteX138" fmla="*/ 1312334 w 3683000"/>
                <a:gd name="connsiteY138" fmla="*/ 3589866 h 7001933"/>
                <a:gd name="connsiteX139" fmla="*/ 1354667 w 3683000"/>
                <a:gd name="connsiteY139" fmla="*/ 3556000 h 7001933"/>
                <a:gd name="connsiteX140" fmla="*/ 1380067 w 3683000"/>
                <a:gd name="connsiteY140" fmla="*/ 3522133 h 7001933"/>
                <a:gd name="connsiteX141" fmla="*/ 1405467 w 3683000"/>
                <a:gd name="connsiteY141" fmla="*/ 3496733 h 7001933"/>
                <a:gd name="connsiteX142" fmla="*/ 1422400 w 3683000"/>
                <a:gd name="connsiteY142" fmla="*/ 3471333 h 7001933"/>
                <a:gd name="connsiteX143" fmla="*/ 1447800 w 3683000"/>
                <a:gd name="connsiteY143" fmla="*/ 3454400 h 7001933"/>
                <a:gd name="connsiteX144" fmla="*/ 1464734 w 3683000"/>
                <a:gd name="connsiteY144" fmla="*/ 3412066 h 7001933"/>
                <a:gd name="connsiteX145" fmla="*/ 1490134 w 3683000"/>
                <a:gd name="connsiteY145" fmla="*/ 3403600 h 7001933"/>
                <a:gd name="connsiteX146" fmla="*/ 1532467 w 3683000"/>
                <a:gd name="connsiteY146" fmla="*/ 3302000 h 7001933"/>
                <a:gd name="connsiteX147" fmla="*/ 1557867 w 3683000"/>
                <a:gd name="connsiteY147" fmla="*/ 3276600 h 7001933"/>
                <a:gd name="connsiteX148" fmla="*/ 1591734 w 3683000"/>
                <a:gd name="connsiteY148" fmla="*/ 3217333 h 7001933"/>
                <a:gd name="connsiteX149" fmla="*/ 1600200 w 3683000"/>
                <a:gd name="connsiteY149" fmla="*/ 3175000 h 7001933"/>
                <a:gd name="connsiteX150" fmla="*/ 1583267 w 3683000"/>
                <a:gd name="connsiteY150" fmla="*/ 2971800 h 7001933"/>
                <a:gd name="connsiteX151" fmla="*/ 1566334 w 3683000"/>
                <a:gd name="connsiteY151" fmla="*/ 2937933 h 7001933"/>
                <a:gd name="connsiteX152" fmla="*/ 1490134 w 3683000"/>
                <a:gd name="connsiteY152" fmla="*/ 2887133 h 7001933"/>
                <a:gd name="connsiteX153" fmla="*/ 1430867 w 3683000"/>
                <a:gd name="connsiteY153" fmla="*/ 2861733 h 7001933"/>
                <a:gd name="connsiteX154" fmla="*/ 1405467 w 3683000"/>
                <a:gd name="connsiteY154" fmla="*/ 2844800 h 7001933"/>
                <a:gd name="connsiteX155" fmla="*/ 1270000 w 3683000"/>
                <a:gd name="connsiteY155" fmla="*/ 2810933 h 7001933"/>
                <a:gd name="connsiteX156" fmla="*/ 1219200 w 3683000"/>
                <a:gd name="connsiteY156" fmla="*/ 2802466 h 7001933"/>
                <a:gd name="connsiteX157" fmla="*/ 1193800 w 3683000"/>
                <a:gd name="connsiteY157" fmla="*/ 2794000 h 7001933"/>
                <a:gd name="connsiteX158" fmla="*/ 1134534 w 3683000"/>
                <a:gd name="connsiteY158" fmla="*/ 2785533 h 7001933"/>
                <a:gd name="connsiteX159" fmla="*/ 965200 w 3683000"/>
                <a:gd name="connsiteY159" fmla="*/ 2794000 h 7001933"/>
                <a:gd name="connsiteX160" fmla="*/ 905934 w 3683000"/>
                <a:gd name="connsiteY160" fmla="*/ 2802466 h 7001933"/>
                <a:gd name="connsiteX161" fmla="*/ 872067 w 3683000"/>
                <a:gd name="connsiteY161" fmla="*/ 2810933 h 7001933"/>
                <a:gd name="connsiteX162" fmla="*/ 736600 w 3683000"/>
                <a:gd name="connsiteY162" fmla="*/ 2819400 h 7001933"/>
                <a:gd name="connsiteX163" fmla="*/ 592667 w 3683000"/>
                <a:gd name="connsiteY163" fmla="*/ 2802466 h 7001933"/>
                <a:gd name="connsiteX164" fmla="*/ 558800 w 3683000"/>
                <a:gd name="connsiteY164" fmla="*/ 2785533 h 7001933"/>
                <a:gd name="connsiteX165" fmla="*/ 533400 w 3683000"/>
                <a:gd name="connsiteY165" fmla="*/ 2777066 h 7001933"/>
                <a:gd name="connsiteX166" fmla="*/ 448734 w 3683000"/>
                <a:gd name="connsiteY166" fmla="*/ 2743200 h 7001933"/>
                <a:gd name="connsiteX167" fmla="*/ 431800 w 3683000"/>
                <a:gd name="connsiteY167" fmla="*/ 2726266 h 7001933"/>
                <a:gd name="connsiteX168" fmla="*/ 381000 w 3683000"/>
                <a:gd name="connsiteY168" fmla="*/ 2692400 h 7001933"/>
                <a:gd name="connsiteX169" fmla="*/ 321734 w 3683000"/>
                <a:gd name="connsiteY169" fmla="*/ 2599266 h 7001933"/>
                <a:gd name="connsiteX170" fmla="*/ 279400 w 3683000"/>
                <a:gd name="connsiteY170" fmla="*/ 2514600 h 7001933"/>
                <a:gd name="connsiteX171" fmla="*/ 220134 w 3683000"/>
                <a:gd name="connsiteY171" fmla="*/ 2396066 h 7001933"/>
                <a:gd name="connsiteX172" fmla="*/ 169334 w 3683000"/>
                <a:gd name="connsiteY172" fmla="*/ 2218266 h 7001933"/>
                <a:gd name="connsiteX173" fmla="*/ 160867 w 3683000"/>
                <a:gd name="connsiteY173" fmla="*/ 2159000 h 7001933"/>
                <a:gd name="connsiteX174" fmla="*/ 143934 w 3683000"/>
                <a:gd name="connsiteY174" fmla="*/ 1981200 h 7001933"/>
                <a:gd name="connsiteX175" fmla="*/ 160867 w 3683000"/>
                <a:gd name="connsiteY175" fmla="*/ 1794933 h 7001933"/>
                <a:gd name="connsiteX176" fmla="*/ 220134 w 3683000"/>
                <a:gd name="connsiteY176" fmla="*/ 1625600 h 7001933"/>
                <a:gd name="connsiteX177" fmla="*/ 237067 w 3683000"/>
                <a:gd name="connsiteY177" fmla="*/ 1574800 h 7001933"/>
                <a:gd name="connsiteX178" fmla="*/ 245534 w 3683000"/>
                <a:gd name="connsiteY178" fmla="*/ 1532466 h 7001933"/>
                <a:gd name="connsiteX179" fmla="*/ 279400 w 3683000"/>
                <a:gd name="connsiteY179" fmla="*/ 1481666 h 7001933"/>
                <a:gd name="connsiteX180" fmla="*/ 330200 w 3683000"/>
                <a:gd name="connsiteY180" fmla="*/ 1405466 h 7001933"/>
                <a:gd name="connsiteX181" fmla="*/ 347134 w 3683000"/>
                <a:gd name="connsiteY181" fmla="*/ 1380066 h 7001933"/>
                <a:gd name="connsiteX182" fmla="*/ 381000 w 3683000"/>
                <a:gd name="connsiteY182" fmla="*/ 1371600 h 7001933"/>
                <a:gd name="connsiteX183" fmla="*/ 397934 w 3683000"/>
                <a:gd name="connsiteY183" fmla="*/ 1354666 h 7001933"/>
                <a:gd name="connsiteX184" fmla="*/ 457200 w 3683000"/>
                <a:gd name="connsiteY184" fmla="*/ 1320800 h 7001933"/>
                <a:gd name="connsiteX185" fmla="*/ 508000 w 3683000"/>
                <a:gd name="connsiteY185" fmla="*/ 1303866 h 7001933"/>
                <a:gd name="connsiteX186" fmla="*/ 601134 w 3683000"/>
                <a:gd name="connsiteY186" fmla="*/ 1261533 h 7001933"/>
                <a:gd name="connsiteX187" fmla="*/ 651934 w 3683000"/>
                <a:gd name="connsiteY187" fmla="*/ 1253066 h 7001933"/>
                <a:gd name="connsiteX188" fmla="*/ 711200 w 3683000"/>
                <a:gd name="connsiteY188" fmla="*/ 1236133 h 7001933"/>
                <a:gd name="connsiteX189" fmla="*/ 753534 w 3683000"/>
                <a:gd name="connsiteY189" fmla="*/ 1227666 h 7001933"/>
                <a:gd name="connsiteX190" fmla="*/ 787400 w 3683000"/>
                <a:gd name="connsiteY190" fmla="*/ 1219200 h 7001933"/>
                <a:gd name="connsiteX191" fmla="*/ 880534 w 3683000"/>
                <a:gd name="connsiteY191" fmla="*/ 1193800 h 7001933"/>
                <a:gd name="connsiteX192" fmla="*/ 914400 w 3683000"/>
                <a:gd name="connsiteY192" fmla="*/ 1176866 h 7001933"/>
                <a:gd name="connsiteX193" fmla="*/ 973667 w 3683000"/>
                <a:gd name="connsiteY193" fmla="*/ 1168400 h 7001933"/>
                <a:gd name="connsiteX194" fmla="*/ 1024467 w 3683000"/>
                <a:gd name="connsiteY194" fmla="*/ 1159933 h 7001933"/>
                <a:gd name="connsiteX195" fmla="*/ 1176867 w 3683000"/>
                <a:gd name="connsiteY195" fmla="*/ 1168400 h 7001933"/>
                <a:gd name="connsiteX196" fmla="*/ 1236134 w 3683000"/>
                <a:gd name="connsiteY196" fmla="*/ 1185333 h 7001933"/>
                <a:gd name="connsiteX197" fmla="*/ 1278467 w 3683000"/>
                <a:gd name="connsiteY197" fmla="*/ 1193800 h 7001933"/>
                <a:gd name="connsiteX198" fmla="*/ 1303867 w 3683000"/>
                <a:gd name="connsiteY198" fmla="*/ 1210733 h 7001933"/>
                <a:gd name="connsiteX199" fmla="*/ 1354667 w 3683000"/>
                <a:gd name="connsiteY199" fmla="*/ 1236133 h 7001933"/>
                <a:gd name="connsiteX200" fmla="*/ 1405467 w 3683000"/>
                <a:gd name="connsiteY200" fmla="*/ 1312333 h 7001933"/>
                <a:gd name="connsiteX201" fmla="*/ 1439334 w 3683000"/>
                <a:gd name="connsiteY201" fmla="*/ 1363133 h 7001933"/>
                <a:gd name="connsiteX202" fmla="*/ 1481667 w 3683000"/>
                <a:gd name="connsiteY202" fmla="*/ 1430866 h 7001933"/>
                <a:gd name="connsiteX203" fmla="*/ 1498600 w 3683000"/>
                <a:gd name="connsiteY203" fmla="*/ 1490133 h 7001933"/>
                <a:gd name="connsiteX204" fmla="*/ 1507067 w 3683000"/>
                <a:gd name="connsiteY204" fmla="*/ 1515533 h 7001933"/>
                <a:gd name="connsiteX205" fmla="*/ 1515534 w 3683000"/>
                <a:gd name="connsiteY205" fmla="*/ 1591733 h 7001933"/>
                <a:gd name="connsiteX206" fmla="*/ 1532467 w 3683000"/>
                <a:gd name="connsiteY206" fmla="*/ 1651000 h 7001933"/>
                <a:gd name="connsiteX207" fmla="*/ 1507067 w 3683000"/>
                <a:gd name="connsiteY207" fmla="*/ 1820333 h 7001933"/>
                <a:gd name="connsiteX208" fmla="*/ 1481667 w 3683000"/>
                <a:gd name="connsiteY208" fmla="*/ 1854200 h 7001933"/>
                <a:gd name="connsiteX209" fmla="*/ 1447800 w 3683000"/>
                <a:gd name="connsiteY209" fmla="*/ 1871133 h 7001933"/>
                <a:gd name="connsiteX210" fmla="*/ 1405467 w 3683000"/>
                <a:gd name="connsiteY210" fmla="*/ 1905000 h 7001933"/>
                <a:gd name="connsiteX211" fmla="*/ 1380067 w 3683000"/>
                <a:gd name="connsiteY211" fmla="*/ 1930400 h 7001933"/>
                <a:gd name="connsiteX212" fmla="*/ 1303867 w 3683000"/>
                <a:gd name="connsiteY212" fmla="*/ 1938866 h 7001933"/>
                <a:gd name="connsiteX213" fmla="*/ 1159934 w 3683000"/>
                <a:gd name="connsiteY213" fmla="*/ 1930400 h 7001933"/>
                <a:gd name="connsiteX214" fmla="*/ 1143000 w 3683000"/>
                <a:gd name="connsiteY214" fmla="*/ 1905000 h 7001933"/>
                <a:gd name="connsiteX215" fmla="*/ 1117600 w 3683000"/>
                <a:gd name="connsiteY215" fmla="*/ 1888066 h 7001933"/>
                <a:gd name="connsiteX216" fmla="*/ 1100667 w 3683000"/>
                <a:gd name="connsiteY216" fmla="*/ 1854200 h 7001933"/>
                <a:gd name="connsiteX217" fmla="*/ 1083734 w 3683000"/>
                <a:gd name="connsiteY217" fmla="*/ 1837266 h 7001933"/>
                <a:gd name="connsiteX218" fmla="*/ 1066800 w 3683000"/>
                <a:gd name="connsiteY218" fmla="*/ 1811866 h 7001933"/>
                <a:gd name="connsiteX219" fmla="*/ 1049867 w 3683000"/>
                <a:gd name="connsiteY219" fmla="*/ 1710266 h 7001933"/>
                <a:gd name="connsiteX220" fmla="*/ 1066800 w 3683000"/>
                <a:gd name="connsiteY220" fmla="*/ 1591733 h 7001933"/>
                <a:gd name="connsiteX221" fmla="*/ 1075267 w 3683000"/>
                <a:gd name="connsiteY221" fmla="*/ 1566333 h 7001933"/>
                <a:gd name="connsiteX222" fmla="*/ 1092200 w 3683000"/>
                <a:gd name="connsiteY222" fmla="*/ 1540933 h 7001933"/>
                <a:gd name="connsiteX223" fmla="*/ 1126067 w 3683000"/>
                <a:gd name="connsiteY223" fmla="*/ 1481666 h 7001933"/>
                <a:gd name="connsiteX224" fmla="*/ 1134534 w 3683000"/>
                <a:gd name="connsiteY224" fmla="*/ 1456266 h 7001933"/>
                <a:gd name="connsiteX225" fmla="*/ 1176867 w 3683000"/>
                <a:gd name="connsiteY225" fmla="*/ 1405466 h 7001933"/>
                <a:gd name="connsiteX226" fmla="*/ 1210734 w 3683000"/>
                <a:gd name="connsiteY226" fmla="*/ 1380066 h 7001933"/>
                <a:gd name="connsiteX227" fmla="*/ 1405467 w 3683000"/>
                <a:gd name="connsiteY227" fmla="*/ 1388533 h 7001933"/>
                <a:gd name="connsiteX228" fmla="*/ 1481667 w 3683000"/>
                <a:gd name="connsiteY228" fmla="*/ 1405466 h 7001933"/>
                <a:gd name="connsiteX229" fmla="*/ 1549400 w 3683000"/>
                <a:gd name="connsiteY229" fmla="*/ 1447800 h 7001933"/>
                <a:gd name="connsiteX230" fmla="*/ 1566334 w 3683000"/>
                <a:gd name="connsiteY230" fmla="*/ 1464733 h 7001933"/>
                <a:gd name="connsiteX231" fmla="*/ 1600200 w 3683000"/>
                <a:gd name="connsiteY231" fmla="*/ 1490133 h 7001933"/>
                <a:gd name="connsiteX232" fmla="*/ 1651000 w 3683000"/>
                <a:gd name="connsiteY232" fmla="*/ 1557866 h 7001933"/>
                <a:gd name="connsiteX233" fmla="*/ 1701800 w 3683000"/>
                <a:gd name="connsiteY233" fmla="*/ 1583266 h 7001933"/>
                <a:gd name="connsiteX234" fmla="*/ 1718734 w 3683000"/>
                <a:gd name="connsiteY234" fmla="*/ 1600200 h 7001933"/>
                <a:gd name="connsiteX235" fmla="*/ 1794934 w 3683000"/>
                <a:gd name="connsiteY235" fmla="*/ 1625600 h 7001933"/>
                <a:gd name="connsiteX236" fmla="*/ 1888067 w 3683000"/>
                <a:gd name="connsiteY236" fmla="*/ 1651000 h 7001933"/>
                <a:gd name="connsiteX237" fmla="*/ 1947334 w 3683000"/>
                <a:gd name="connsiteY237" fmla="*/ 1667933 h 7001933"/>
                <a:gd name="connsiteX238" fmla="*/ 2108200 w 3683000"/>
                <a:gd name="connsiteY238" fmla="*/ 1684866 h 7001933"/>
                <a:gd name="connsiteX239" fmla="*/ 2650067 w 3683000"/>
                <a:gd name="connsiteY239" fmla="*/ 1667933 h 7001933"/>
                <a:gd name="connsiteX240" fmla="*/ 2887134 w 3683000"/>
                <a:gd name="connsiteY240" fmla="*/ 1651000 h 7001933"/>
                <a:gd name="connsiteX241" fmla="*/ 2937934 w 3683000"/>
                <a:gd name="connsiteY241" fmla="*/ 1642533 h 7001933"/>
                <a:gd name="connsiteX242" fmla="*/ 3005667 w 3683000"/>
                <a:gd name="connsiteY242" fmla="*/ 1625600 h 7001933"/>
                <a:gd name="connsiteX243" fmla="*/ 3073400 w 3683000"/>
                <a:gd name="connsiteY243" fmla="*/ 1600200 h 7001933"/>
                <a:gd name="connsiteX244" fmla="*/ 3132667 w 3683000"/>
                <a:gd name="connsiteY244" fmla="*/ 1566333 h 7001933"/>
                <a:gd name="connsiteX245" fmla="*/ 3166534 w 3683000"/>
                <a:gd name="connsiteY245" fmla="*/ 1549400 h 7001933"/>
                <a:gd name="connsiteX246" fmla="*/ 3191934 w 3683000"/>
                <a:gd name="connsiteY246" fmla="*/ 1524000 h 7001933"/>
                <a:gd name="connsiteX247" fmla="*/ 3242734 w 3683000"/>
                <a:gd name="connsiteY247" fmla="*/ 1481666 h 7001933"/>
                <a:gd name="connsiteX248" fmla="*/ 3259667 w 3683000"/>
                <a:gd name="connsiteY248" fmla="*/ 1456266 h 7001933"/>
                <a:gd name="connsiteX249" fmla="*/ 3302000 w 3683000"/>
                <a:gd name="connsiteY249" fmla="*/ 1430866 h 7001933"/>
                <a:gd name="connsiteX250" fmla="*/ 3327400 w 3683000"/>
                <a:gd name="connsiteY250" fmla="*/ 1405466 h 7001933"/>
                <a:gd name="connsiteX251" fmla="*/ 3395134 w 3683000"/>
                <a:gd name="connsiteY251" fmla="*/ 1354666 h 7001933"/>
                <a:gd name="connsiteX252" fmla="*/ 3420534 w 3683000"/>
                <a:gd name="connsiteY252" fmla="*/ 1337733 h 7001933"/>
                <a:gd name="connsiteX253" fmla="*/ 3471334 w 3683000"/>
                <a:gd name="connsiteY253" fmla="*/ 1270000 h 7001933"/>
                <a:gd name="connsiteX254" fmla="*/ 3505200 w 3683000"/>
                <a:gd name="connsiteY254" fmla="*/ 1236133 h 7001933"/>
                <a:gd name="connsiteX255" fmla="*/ 3530600 w 3683000"/>
                <a:gd name="connsiteY255" fmla="*/ 1202266 h 7001933"/>
                <a:gd name="connsiteX256" fmla="*/ 3556000 w 3683000"/>
                <a:gd name="connsiteY256" fmla="*/ 1176866 h 7001933"/>
                <a:gd name="connsiteX257" fmla="*/ 3615267 w 3683000"/>
                <a:gd name="connsiteY257" fmla="*/ 1092200 h 7001933"/>
                <a:gd name="connsiteX258" fmla="*/ 3632200 w 3683000"/>
                <a:gd name="connsiteY258" fmla="*/ 1066800 h 7001933"/>
                <a:gd name="connsiteX259" fmla="*/ 3657600 w 3683000"/>
                <a:gd name="connsiteY259" fmla="*/ 990600 h 7001933"/>
                <a:gd name="connsiteX260" fmla="*/ 3683000 w 3683000"/>
                <a:gd name="connsiteY260" fmla="*/ 872066 h 7001933"/>
                <a:gd name="connsiteX261" fmla="*/ 3657600 w 3683000"/>
                <a:gd name="connsiteY261" fmla="*/ 728133 h 7001933"/>
                <a:gd name="connsiteX262" fmla="*/ 3649134 w 3683000"/>
                <a:gd name="connsiteY262" fmla="*/ 702733 h 7001933"/>
                <a:gd name="connsiteX263" fmla="*/ 3632200 w 3683000"/>
                <a:gd name="connsiteY263" fmla="*/ 685800 h 7001933"/>
                <a:gd name="connsiteX264" fmla="*/ 3572934 w 3683000"/>
                <a:gd name="connsiteY264" fmla="*/ 643466 h 7001933"/>
                <a:gd name="connsiteX265" fmla="*/ 3530600 w 3683000"/>
                <a:gd name="connsiteY265" fmla="*/ 626533 h 7001933"/>
                <a:gd name="connsiteX266" fmla="*/ 3479800 w 3683000"/>
                <a:gd name="connsiteY266" fmla="*/ 601133 h 7001933"/>
                <a:gd name="connsiteX267" fmla="*/ 3454400 w 3683000"/>
                <a:gd name="connsiteY267" fmla="*/ 592666 h 7001933"/>
                <a:gd name="connsiteX268" fmla="*/ 3420534 w 3683000"/>
                <a:gd name="connsiteY268" fmla="*/ 575733 h 7001933"/>
                <a:gd name="connsiteX269" fmla="*/ 3318934 w 3683000"/>
                <a:gd name="connsiteY269" fmla="*/ 558800 h 7001933"/>
                <a:gd name="connsiteX270" fmla="*/ 3251200 w 3683000"/>
                <a:gd name="connsiteY270" fmla="*/ 567266 h 7001933"/>
                <a:gd name="connsiteX271" fmla="*/ 3217334 w 3683000"/>
                <a:gd name="connsiteY271" fmla="*/ 584200 h 7001933"/>
                <a:gd name="connsiteX272" fmla="*/ 3191934 w 3683000"/>
                <a:gd name="connsiteY272" fmla="*/ 592666 h 7001933"/>
                <a:gd name="connsiteX273" fmla="*/ 3149600 w 3683000"/>
                <a:gd name="connsiteY273" fmla="*/ 635000 h 7001933"/>
                <a:gd name="connsiteX274" fmla="*/ 3107267 w 3683000"/>
                <a:gd name="connsiteY274" fmla="*/ 677333 h 7001933"/>
                <a:gd name="connsiteX275" fmla="*/ 3090334 w 3683000"/>
                <a:gd name="connsiteY275" fmla="*/ 702733 h 7001933"/>
                <a:gd name="connsiteX276" fmla="*/ 3056467 w 3683000"/>
                <a:gd name="connsiteY276" fmla="*/ 745066 h 7001933"/>
                <a:gd name="connsiteX277" fmla="*/ 3039534 w 3683000"/>
                <a:gd name="connsiteY277" fmla="*/ 795866 h 7001933"/>
                <a:gd name="connsiteX278" fmla="*/ 3031067 w 3683000"/>
                <a:gd name="connsiteY278" fmla="*/ 821266 h 7001933"/>
                <a:gd name="connsiteX279" fmla="*/ 3039534 w 3683000"/>
                <a:gd name="connsiteY279" fmla="*/ 914400 h 7001933"/>
                <a:gd name="connsiteX280" fmla="*/ 3048000 w 3683000"/>
                <a:gd name="connsiteY280" fmla="*/ 956733 h 7001933"/>
                <a:gd name="connsiteX281" fmla="*/ 3081867 w 3683000"/>
                <a:gd name="connsiteY281" fmla="*/ 990600 h 7001933"/>
                <a:gd name="connsiteX282" fmla="*/ 3141134 w 3683000"/>
                <a:gd name="connsiteY282" fmla="*/ 1007533 h 7001933"/>
                <a:gd name="connsiteX283" fmla="*/ 3429000 w 3683000"/>
                <a:gd name="connsiteY283" fmla="*/ 990600 h 7001933"/>
                <a:gd name="connsiteX284" fmla="*/ 3479800 w 3683000"/>
                <a:gd name="connsiteY284" fmla="*/ 973666 h 7001933"/>
                <a:gd name="connsiteX285" fmla="*/ 3522134 w 3683000"/>
                <a:gd name="connsiteY285" fmla="*/ 931333 h 7001933"/>
                <a:gd name="connsiteX286" fmla="*/ 3556000 w 3683000"/>
                <a:gd name="connsiteY286" fmla="*/ 897466 h 7001933"/>
                <a:gd name="connsiteX287" fmla="*/ 3572934 w 3683000"/>
                <a:gd name="connsiteY287" fmla="*/ 872066 h 7001933"/>
                <a:gd name="connsiteX288" fmla="*/ 3581400 w 3683000"/>
                <a:gd name="connsiteY288" fmla="*/ 846666 h 7001933"/>
                <a:gd name="connsiteX289" fmla="*/ 3572934 w 3683000"/>
                <a:gd name="connsiteY289" fmla="*/ 719666 h 7001933"/>
                <a:gd name="connsiteX290" fmla="*/ 3539067 w 3683000"/>
                <a:gd name="connsiteY290" fmla="*/ 660400 h 7001933"/>
                <a:gd name="connsiteX291" fmla="*/ 3522134 w 3683000"/>
                <a:gd name="connsiteY291" fmla="*/ 643466 h 7001933"/>
                <a:gd name="connsiteX292" fmla="*/ 3505200 w 3683000"/>
                <a:gd name="connsiteY292" fmla="*/ 618066 h 7001933"/>
                <a:gd name="connsiteX293" fmla="*/ 3437467 w 3683000"/>
                <a:gd name="connsiteY293" fmla="*/ 567266 h 7001933"/>
                <a:gd name="connsiteX294" fmla="*/ 3412067 w 3683000"/>
                <a:gd name="connsiteY294" fmla="*/ 558800 h 7001933"/>
                <a:gd name="connsiteX295" fmla="*/ 3378200 w 3683000"/>
                <a:gd name="connsiteY295" fmla="*/ 541866 h 7001933"/>
                <a:gd name="connsiteX296" fmla="*/ 3327400 w 3683000"/>
                <a:gd name="connsiteY296" fmla="*/ 524933 h 7001933"/>
                <a:gd name="connsiteX297" fmla="*/ 3259667 w 3683000"/>
                <a:gd name="connsiteY297" fmla="*/ 491066 h 7001933"/>
                <a:gd name="connsiteX298" fmla="*/ 3166534 w 3683000"/>
                <a:gd name="connsiteY298" fmla="*/ 482600 h 7001933"/>
                <a:gd name="connsiteX299" fmla="*/ 3132667 w 3683000"/>
                <a:gd name="connsiteY299" fmla="*/ 474133 h 7001933"/>
                <a:gd name="connsiteX300" fmla="*/ 2937934 w 3683000"/>
                <a:gd name="connsiteY300" fmla="*/ 491066 h 7001933"/>
                <a:gd name="connsiteX301" fmla="*/ 2870200 w 3683000"/>
                <a:gd name="connsiteY301" fmla="*/ 508000 h 7001933"/>
                <a:gd name="connsiteX302" fmla="*/ 2802467 w 3683000"/>
                <a:gd name="connsiteY302" fmla="*/ 524933 h 7001933"/>
                <a:gd name="connsiteX303" fmla="*/ 2726267 w 3683000"/>
                <a:gd name="connsiteY303" fmla="*/ 541866 h 7001933"/>
                <a:gd name="connsiteX304" fmla="*/ 2633134 w 3683000"/>
                <a:gd name="connsiteY304" fmla="*/ 592666 h 7001933"/>
                <a:gd name="connsiteX305" fmla="*/ 2523067 w 3683000"/>
                <a:gd name="connsiteY305" fmla="*/ 651933 h 7001933"/>
                <a:gd name="connsiteX306" fmla="*/ 2463800 w 3683000"/>
                <a:gd name="connsiteY306" fmla="*/ 694266 h 7001933"/>
                <a:gd name="connsiteX307" fmla="*/ 2429934 w 3683000"/>
                <a:gd name="connsiteY307" fmla="*/ 745066 h 7001933"/>
                <a:gd name="connsiteX308" fmla="*/ 2328334 w 3683000"/>
                <a:gd name="connsiteY308" fmla="*/ 821266 h 7001933"/>
                <a:gd name="connsiteX309" fmla="*/ 2294467 w 3683000"/>
                <a:gd name="connsiteY309" fmla="*/ 846666 h 7001933"/>
                <a:gd name="connsiteX310" fmla="*/ 2260600 w 3683000"/>
                <a:gd name="connsiteY310" fmla="*/ 863600 h 7001933"/>
                <a:gd name="connsiteX311" fmla="*/ 2218267 w 3683000"/>
                <a:gd name="connsiteY311" fmla="*/ 897466 h 7001933"/>
                <a:gd name="connsiteX312" fmla="*/ 2184400 w 3683000"/>
                <a:gd name="connsiteY312" fmla="*/ 914400 h 7001933"/>
                <a:gd name="connsiteX313" fmla="*/ 2150534 w 3683000"/>
                <a:gd name="connsiteY313" fmla="*/ 939800 h 7001933"/>
                <a:gd name="connsiteX314" fmla="*/ 2099734 w 3683000"/>
                <a:gd name="connsiteY314" fmla="*/ 956733 h 7001933"/>
                <a:gd name="connsiteX315" fmla="*/ 2057400 w 3683000"/>
                <a:gd name="connsiteY315" fmla="*/ 982133 h 7001933"/>
                <a:gd name="connsiteX316" fmla="*/ 1955800 w 3683000"/>
                <a:gd name="connsiteY316" fmla="*/ 1016000 h 7001933"/>
                <a:gd name="connsiteX317" fmla="*/ 1879600 w 3683000"/>
                <a:gd name="connsiteY317" fmla="*/ 1058333 h 7001933"/>
                <a:gd name="connsiteX318" fmla="*/ 1845734 w 3683000"/>
                <a:gd name="connsiteY318" fmla="*/ 1066800 h 7001933"/>
                <a:gd name="connsiteX319" fmla="*/ 1769534 w 3683000"/>
                <a:gd name="connsiteY319" fmla="*/ 1092200 h 7001933"/>
                <a:gd name="connsiteX320" fmla="*/ 1718734 w 3683000"/>
                <a:gd name="connsiteY320" fmla="*/ 1100666 h 7001933"/>
                <a:gd name="connsiteX321" fmla="*/ 1651000 w 3683000"/>
                <a:gd name="connsiteY321" fmla="*/ 1126066 h 7001933"/>
                <a:gd name="connsiteX322" fmla="*/ 1591734 w 3683000"/>
                <a:gd name="connsiteY322" fmla="*/ 1134533 h 7001933"/>
                <a:gd name="connsiteX323" fmla="*/ 1566334 w 3683000"/>
                <a:gd name="connsiteY323" fmla="*/ 1143000 h 7001933"/>
                <a:gd name="connsiteX324" fmla="*/ 1312334 w 3683000"/>
                <a:gd name="connsiteY324" fmla="*/ 1143000 h 7001933"/>
                <a:gd name="connsiteX325" fmla="*/ 1253067 w 3683000"/>
                <a:gd name="connsiteY325" fmla="*/ 1126066 h 7001933"/>
                <a:gd name="connsiteX326" fmla="*/ 1227667 w 3683000"/>
                <a:gd name="connsiteY326" fmla="*/ 1109133 h 7001933"/>
                <a:gd name="connsiteX327" fmla="*/ 1210734 w 3683000"/>
                <a:gd name="connsiteY327" fmla="*/ 1058333 h 7001933"/>
                <a:gd name="connsiteX328" fmla="*/ 1219200 w 3683000"/>
                <a:gd name="connsiteY328" fmla="*/ 1016000 h 7001933"/>
                <a:gd name="connsiteX329" fmla="*/ 1227667 w 3683000"/>
                <a:gd name="connsiteY329" fmla="*/ 931333 h 7001933"/>
                <a:gd name="connsiteX330" fmla="*/ 1244600 w 3683000"/>
                <a:gd name="connsiteY330" fmla="*/ 897466 h 7001933"/>
                <a:gd name="connsiteX331" fmla="*/ 1286934 w 3683000"/>
                <a:gd name="connsiteY331" fmla="*/ 846666 h 7001933"/>
                <a:gd name="connsiteX332" fmla="*/ 1312334 w 3683000"/>
                <a:gd name="connsiteY332" fmla="*/ 787400 h 7001933"/>
                <a:gd name="connsiteX333" fmla="*/ 1354667 w 3683000"/>
                <a:gd name="connsiteY333" fmla="*/ 745066 h 7001933"/>
                <a:gd name="connsiteX334" fmla="*/ 1380067 w 3683000"/>
                <a:gd name="connsiteY334" fmla="*/ 711200 h 7001933"/>
                <a:gd name="connsiteX335" fmla="*/ 1405467 w 3683000"/>
                <a:gd name="connsiteY335" fmla="*/ 694266 h 7001933"/>
                <a:gd name="connsiteX336" fmla="*/ 1430867 w 3683000"/>
                <a:gd name="connsiteY336" fmla="*/ 668866 h 7001933"/>
                <a:gd name="connsiteX337" fmla="*/ 1464734 w 3683000"/>
                <a:gd name="connsiteY337" fmla="*/ 660400 h 7001933"/>
                <a:gd name="connsiteX338" fmla="*/ 1524000 w 3683000"/>
                <a:gd name="connsiteY338" fmla="*/ 643466 h 7001933"/>
                <a:gd name="connsiteX339" fmla="*/ 1591734 w 3683000"/>
                <a:gd name="connsiteY339" fmla="*/ 651933 h 7001933"/>
                <a:gd name="connsiteX340" fmla="*/ 1608667 w 3683000"/>
                <a:gd name="connsiteY340" fmla="*/ 795866 h 7001933"/>
                <a:gd name="connsiteX341" fmla="*/ 1574800 w 3683000"/>
                <a:gd name="connsiteY341" fmla="*/ 855133 h 7001933"/>
                <a:gd name="connsiteX342" fmla="*/ 1557867 w 3683000"/>
                <a:gd name="connsiteY342" fmla="*/ 880533 h 7001933"/>
                <a:gd name="connsiteX343" fmla="*/ 1532467 w 3683000"/>
                <a:gd name="connsiteY343" fmla="*/ 897466 h 7001933"/>
                <a:gd name="connsiteX344" fmla="*/ 1515534 w 3683000"/>
                <a:gd name="connsiteY344" fmla="*/ 914400 h 7001933"/>
                <a:gd name="connsiteX345" fmla="*/ 1456267 w 3683000"/>
                <a:gd name="connsiteY345" fmla="*/ 931333 h 7001933"/>
                <a:gd name="connsiteX346" fmla="*/ 1371600 w 3683000"/>
                <a:gd name="connsiteY346" fmla="*/ 914400 h 7001933"/>
                <a:gd name="connsiteX347" fmla="*/ 1286934 w 3683000"/>
                <a:gd name="connsiteY347" fmla="*/ 846666 h 7001933"/>
                <a:gd name="connsiteX348" fmla="*/ 1270000 w 3683000"/>
                <a:gd name="connsiteY348" fmla="*/ 821266 h 7001933"/>
                <a:gd name="connsiteX349" fmla="*/ 1244600 w 3683000"/>
                <a:gd name="connsiteY349" fmla="*/ 795866 h 7001933"/>
                <a:gd name="connsiteX350" fmla="*/ 1202267 w 3683000"/>
                <a:gd name="connsiteY350" fmla="*/ 745066 h 7001933"/>
                <a:gd name="connsiteX351" fmla="*/ 1193800 w 3683000"/>
                <a:gd name="connsiteY351" fmla="*/ 711200 h 7001933"/>
                <a:gd name="connsiteX352" fmla="*/ 1176867 w 3683000"/>
                <a:gd name="connsiteY352" fmla="*/ 635000 h 7001933"/>
                <a:gd name="connsiteX353" fmla="*/ 1143000 w 3683000"/>
                <a:gd name="connsiteY353" fmla="*/ 567266 h 7001933"/>
                <a:gd name="connsiteX354" fmla="*/ 1134534 w 3683000"/>
                <a:gd name="connsiteY354" fmla="*/ 541866 h 7001933"/>
                <a:gd name="connsiteX355" fmla="*/ 1092200 w 3683000"/>
                <a:gd name="connsiteY355" fmla="*/ 499533 h 7001933"/>
                <a:gd name="connsiteX356" fmla="*/ 1041400 w 3683000"/>
                <a:gd name="connsiteY356" fmla="*/ 474133 h 7001933"/>
                <a:gd name="connsiteX357" fmla="*/ 1016000 w 3683000"/>
                <a:gd name="connsiteY357" fmla="*/ 448733 h 7001933"/>
                <a:gd name="connsiteX358" fmla="*/ 965200 w 3683000"/>
                <a:gd name="connsiteY358" fmla="*/ 431800 h 7001933"/>
                <a:gd name="connsiteX359" fmla="*/ 939800 w 3683000"/>
                <a:gd name="connsiteY359" fmla="*/ 423333 h 7001933"/>
                <a:gd name="connsiteX360" fmla="*/ 855134 w 3683000"/>
                <a:gd name="connsiteY360" fmla="*/ 431800 h 7001933"/>
                <a:gd name="connsiteX361" fmla="*/ 863600 w 3683000"/>
                <a:gd name="connsiteY361" fmla="*/ 482600 h 7001933"/>
                <a:gd name="connsiteX362" fmla="*/ 880534 w 3683000"/>
                <a:gd name="connsiteY362" fmla="*/ 516466 h 7001933"/>
                <a:gd name="connsiteX363" fmla="*/ 897467 w 3683000"/>
                <a:gd name="connsiteY363" fmla="*/ 567266 h 7001933"/>
                <a:gd name="connsiteX364" fmla="*/ 897467 w 3683000"/>
                <a:gd name="connsiteY364" fmla="*/ 567266 h 7001933"/>
                <a:gd name="connsiteX365" fmla="*/ 905934 w 3683000"/>
                <a:gd name="connsiteY365" fmla="*/ 601133 h 7001933"/>
                <a:gd name="connsiteX366" fmla="*/ 931334 w 3683000"/>
                <a:gd name="connsiteY366" fmla="*/ 609600 h 7001933"/>
                <a:gd name="connsiteX367" fmla="*/ 965200 w 3683000"/>
                <a:gd name="connsiteY367" fmla="*/ 601133 h 7001933"/>
                <a:gd name="connsiteX368" fmla="*/ 973667 w 3683000"/>
                <a:gd name="connsiteY368" fmla="*/ 558800 h 7001933"/>
                <a:gd name="connsiteX369" fmla="*/ 965200 w 3683000"/>
                <a:gd name="connsiteY369" fmla="*/ 414866 h 7001933"/>
                <a:gd name="connsiteX370" fmla="*/ 931334 w 3683000"/>
                <a:gd name="connsiteY370" fmla="*/ 389466 h 7001933"/>
                <a:gd name="connsiteX371" fmla="*/ 914400 w 3683000"/>
                <a:gd name="connsiteY371" fmla="*/ 372533 h 7001933"/>
                <a:gd name="connsiteX372" fmla="*/ 821267 w 3683000"/>
                <a:gd name="connsiteY372" fmla="*/ 347133 h 7001933"/>
                <a:gd name="connsiteX373" fmla="*/ 677334 w 3683000"/>
                <a:gd name="connsiteY373" fmla="*/ 330200 h 7001933"/>
                <a:gd name="connsiteX374" fmla="*/ 618067 w 3683000"/>
                <a:gd name="connsiteY374" fmla="*/ 321733 h 7001933"/>
                <a:gd name="connsiteX375" fmla="*/ 567267 w 3683000"/>
                <a:gd name="connsiteY375" fmla="*/ 254000 h 7001933"/>
                <a:gd name="connsiteX376" fmla="*/ 524934 w 3683000"/>
                <a:gd name="connsiteY376" fmla="*/ 169333 h 7001933"/>
                <a:gd name="connsiteX377" fmla="*/ 508000 w 3683000"/>
                <a:gd name="connsiteY377" fmla="*/ 135466 h 7001933"/>
                <a:gd name="connsiteX378" fmla="*/ 491067 w 3683000"/>
                <a:gd name="connsiteY378" fmla="*/ 84666 h 7001933"/>
                <a:gd name="connsiteX379" fmla="*/ 474134 w 3683000"/>
                <a:gd name="connsiteY379" fmla="*/ 33866 h 7001933"/>
                <a:gd name="connsiteX380" fmla="*/ 474134 w 3683000"/>
                <a:gd name="connsiteY380" fmla="*/ 0 h 700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</a:cxnLst>
              <a:rect l="l" t="t" r="r" b="b"/>
              <a:pathLst>
                <a:path w="3683000" h="7001933">
                  <a:moveTo>
                    <a:pt x="2074334" y="7001933"/>
                  </a:moveTo>
                  <a:cubicBezTo>
                    <a:pt x="2071512" y="6939844"/>
                    <a:pt x="2073272" y="6877376"/>
                    <a:pt x="2065867" y="6815666"/>
                  </a:cubicBezTo>
                  <a:cubicBezTo>
                    <a:pt x="2064655" y="6805563"/>
                    <a:pt x="2053067" y="6799565"/>
                    <a:pt x="2048934" y="6790266"/>
                  </a:cubicBezTo>
                  <a:cubicBezTo>
                    <a:pt x="2041685" y="6773955"/>
                    <a:pt x="2039982" y="6755431"/>
                    <a:pt x="2032000" y="6739466"/>
                  </a:cubicBezTo>
                  <a:cubicBezTo>
                    <a:pt x="1991823" y="6659112"/>
                    <a:pt x="2013279" y="6691927"/>
                    <a:pt x="1972734" y="6637866"/>
                  </a:cubicBezTo>
                  <a:cubicBezTo>
                    <a:pt x="1967576" y="6617236"/>
                    <a:pt x="1952821" y="6556622"/>
                    <a:pt x="1947334" y="6544733"/>
                  </a:cubicBezTo>
                  <a:cubicBezTo>
                    <a:pt x="1938806" y="6526255"/>
                    <a:pt x="1924756" y="6510866"/>
                    <a:pt x="1913467" y="6493933"/>
                  </a:cubicBezTo>
                  <a:cubicBezTo>
                    <a:pt x="1907823" y="6474177"/>
                    <a:pt x="1903444" y="6454015"/>
                    <a:pt x="1896534" y="6434666"/>
                  </a:cubicBezTo>
                  <a:cubicBezTo>
                    <a:pt x="1889305" y="6414425"/>
                    <a:pt x="1879116" y="6395356"/>
                    <a:pt x="1871134" y="6375400"/>
                  </a:cubicBezTo>
                  <a:cubicBezTo>
                    <a:pt x="1862179" y="6353011"/>
                    <a:pt x="1854689" y="6330055"/>
                    <a:pt x="1845734" y="6307666"/>
                  </a:cubicBezTo>
                  <a:cubicBezTo>
                    <a:pt x="1838228" y="6288900"/>
                    <a:pt x="1807616" y="6216622"/>
                    <a:pt x="1794934" y="6197600"/>
                  </a:cubicBezTo>
                  <a:cubicBezTo>
                    <a:pt x="1788292" y="6187637"/>
                    <a:pt x="1776718" y="6181779"/>
                    <a:pt x="1769534" y="6172200"/>
                  </a:cubicBezTo>
                  <a:cubicBezTo>
                    <a:pt x="1759660" y="6159035"/>
                    <a:pt x="1752969" y="6143750"/>
                    <a:pt x="1744134" y="6129866"/>
                  </a:cubicBezTo>
                  <a:cubicBezTo>
                    <a:pt x="1726508" y="6102168"/>
                    <a:pt x="1681087" y="6029829"/>
                    <a:pt x="1651000" y="6019800"/>
                  </a:cubicBezTo>
                  <a:cubicBezTo>
                    <a:pt x="1634067" y="6014155"/>
                    <a:pt x="1616676" y="6009731"/>
                    <a:pt x="1600200" y="6002866"/>
                  </a:cubicBezTo>
                  <a:cubicBezTo>
                    <a:pt x="1582724" y="5995584"/>
                    <a:pt x="1567192" y="5983936"/>
                    <a:pt x="1549400" y="5977466"/>
                  </a:cubicBezTo>
                  <a:cubicBezTo>
                    <a:pt x="1533383" y="5971642"/>
                    <a:pt x="1457681" y="5961945"/>
                    <a:pt x="1447800" y="5960533"/>
                  </a:cubicBezTo>
                  <a:cubicBezTo>
                    <a:pt x="1433689" y="5954889"/>
                    <a:pt x="1420211" y="5947286"/>
                    <a:pt x="1405467" y="5943600"/>
                  </a:cubicBezTo>
                  <a:cubicBezTo>
                    <a:pt x="1386137" y="5938767"/>
                    <a:pt x="1282492" y="5928054"/>
                    <a:pt x="1270000" y="5926666"/>
                  </a:cubicBezTo>
                  <a:cubicBezTo>
                    <a:pt x="1227667" y="5929488"/>
                    <a:pt x="1185001" y="5929133"/>
                    <a:pt x="1143000" y="5935133"/>
                  </a:cubicBezTo>
                  <a:cubicBezTo>
                    <a:pt x="1125330" y="5937657"/>
                    <a:pt x="1109624" y="5948194"/>
                    <a:pt x="1092200" y="5952066"/>
                  </a:cubicBezTo>
                  <a:cubicBezTo>
                    <a:pt x="1058684" y="5959514"/>
                    <a:pt x="990600" y="5969000"/>
                    <a:pt x="990600" y="5969000"/>
                  </a:cubicBezTo>
                  <a:cubicBezTo>
                    <a:pt x="979311" y="5974644"/>
                    <a:pt x="968552" y="5981501"/>
                    <a:pt x="956734" y="5985933"/>
                  </a:cubicBezTo>
                  <a:cubicBezTo>
                    <a:pt x="945838" y="5990019"/>
                    <a:pt x="934056" y="5991203"/>
                    <a:pt x="922867" y="5994400"/>
                  </a:cubicBezTo>
                  <a:cubicBezTo>
                    <a:pt x="914286" y="5996852"/>
                    <a:pt x="905934" y="6000044"/>
                    <a:pt x="897467" y="6002866"/>
                  </a:cubicBezTo>
                  <a:cubicBezTo>
                    <a:pt x="891823" y="6011333"/>
                    <a:pt x="881314" y="6018120"/>
                    <a:pt x="880534" y="6028266"/>
                  </a:cubicBezTo>
                  <a:cubicBezTo>
                    <a:pt x="879238" y="6045107"/>
                    <a:pt x="883381" y="6110162"/>
                    <a:pt x="897467" y="6138333"/>
                  </a:cubicBezTo>
                  <a:cubicBezTo>
                    <a:pt x="902018" y="6147434"/>
                    <a:pt x="908043" y="6155787"/>
                    <a:pt x="914400" y="6163733"/>
                  </a:cubicBezTo>
                  <a:cubicBezTo>
                    <a:pt x="950978" y="6209454"/>
                    <a:pt x="911038" y="6146498"/>
                    <a:pt x="948267" y="6206066"/>
                  </a:cubicBezTo>
                  <a:cubicBezTo>
                    <a:pt x="970070" y="6240951"/>
                    <a:pt x="977547" y="6260746"/>
                    <a:pt x="1007534" y="6290733"/>
                  </a:cubicBezTo>
                  <a:cubicBezTo>
                    <a:pt x="1014729" y="6297928"/>
                    <a:pt x="1024988" y="6301309"/>
                    <a:pt x="1032934" y="6307666"/>
                  </a:cubicBezTo>
                  <a:cubicBezTo>
                    <a:pt x="1039167" y="6312653"/>
                    <a:pt x="1043225" y="6320172"/>
                    <a:pt x="1049867" y="6324600"/>
                  </a:cubicBezTo>
                  <a:cubicBezTo>
                    <a:pt x="1060369" y="6331601"/>
                    <a:pt x="1072775" y="6335271"/>
                    <a:pt x="1083734" y="6341533"/>
                  </a:cubicBezTo>
                  <a:cubicBezTo>
                    <a:pt x="1092569" y="6346581"/>
                    <a:pt x="1099408" y="6355473"/>
                    <a:pt x="1109134" y="6358466"/>
                  </a:cubicBezTo>
                  <a:cubicBezTo>
                    <a:pt x="1136642" y="6366930"/>
                    <a:pt x="1193800" y="6375400"/>
                    <a:pt x="1193800" y="6375400"/>
                  </a:cubicBezTo>
                  <a:cubicBezTo>
                    <a:pt x="1230489" y="6372578"/>
                    <a:pt x="1267354" y="6371497"/>
                    <a:pt x="1303867" y="6366933"/>
                  </a:cubicBezTo>
                  <a:cubicBezTo>
                    <a:pt x="1332241" y="6363386"/>
                    <a:pt x="1329457" y="6354138"/>
                    <a:pt x="1354667" y="6341533"/>
                  </a:cubicBezTo>
                  <a:cubicBezTo>
                    <a:pt x="1411890" y="6312922"/>
                    <a:pt x="1384389" y="6338447"/>
                    <a:pt x="1439334" y="6299200"/>
                  </a:cubicBezTo>
                  <a:cubicBezTo>
                    <a:pt x="1445830" y="6294560"/>
                    <a:pt x="1450034" y="6287253"/>
                    <a:pt x="1456267" y="6282266"/>
                  </a:cubicBezTo>
                  <a:cubicBezTo>
                    <a:pt x="1464213" y="6275909"/>
                    <a:pt x="1473200" y="6270977"/>
                    <a:pt x="1481667" y="6265333"/>
                  </a:cubicBezTo>
                  <a:cubicBezTo>
                    <a:pt x="1521619" y="6205403"/>
                    <a:pt x="1467409" y="6278867"/>
                    <a:pt x="1540934" y="6214533"/>
                  </a:cubicBezTo>
                  <a:cubicBezTo>
                    <a:pt x="1641750" y="6126319"/>
                    <a:pt x="1504612" y="6221813"/>
                    <a:pt x="1591734" y="6163733"/>
                  </a:cubicBezTo>
                  <a:cubicBezTo>
                    <a:pt x="1603023" y="6146800"/>
                    <a:pt x="1611209" y="6127323"/>
                    <a:pt x="1625600" y="6112933"/>
                  </a:cubicBezTo>
                  <a:cubicBezTo>
                    <a:pt x="1641352" y="6097182"/>
                    <a:pt x="1648785" y="6091963"/>
                    <a:pt x="1659467" y="6070600"/>
                  </a:cubicBezTo>
                  <a:cubicBezTo>
                    <a:pt x="1663458" y="6062618"/>
                    <a:pt x="1664418" y="6053403"/>
                    <a:pt x="1667934" y="6045200"/>
                  </a:cubicBezTo>
                  <a:cubicBezTo>
                    <a:pt x="1672906" y="6033599"/>
                    <a:pt x="1679223" y="6022622"/>
                    <a:pt x="1684867" y="6011333"/>
                  </a:cubicBezTo>
                  <a:cubicBezTo>
                    <a:pt x="1694031" y="5892204"/>
                    <a:pt x="1698476" y="5905209"/>
                    <a:pt x="1684867" y="5782733"/>
                  </a:cubicBezTo>
                  <a:cubicBezTo>
                    <a:pt x="1683582" y="5771168"/>
                    <a:pt x="1682567" y="5758734"/>
                    <a:pt x="1676400" y="5748866"/>
                  </a:cubicBezTo>
                  <a:cubicBezTo>
                    <a:pt x="1667939" y="5735328"/>
                    <a:pt x="1653047" y="5727015"/>
                    <a:pt x="1642534" y="5715000"/>
                  </a:cubicBezTo>
                  <a:cubicBezTo>
                    <a:pt x="1633242" y="5704380"/>
                    <a:pt x="1625336" y="5692616"/>
                    <a:pt x="1617134" y="5681133"/>
                  </a:cubicBezTo>
                  <a:cubicBezTo>
                    <a:pt x="1611219" y="5672853"/>
                    <a:pt x="1608017" y="5662247"/>
                    <a:pt x="1600200" y="5655733"/>
                  </a:cubicBezTo>
                  <a:cubicBezTo>
                    <a:pt x="1590504" y="5647653"/>
                    <a:pt x="1576431" y="5646373"/>
                    <a:pt x="1566334" y="5638800"/>
                  </a:cubicBezTo>
                  <a:cubicBezTo>
                    <a:pt x="1553562" y="5629221"/>
                    <a:pt x="1545069" y="5614735"/>
                    <a:pt x="1532467" y="5604933"/>
                  </a:cubicBezTo>
                  <a:cubicBezTo>
                    <a:pt x="1507589" y="5585583"/>
                    <a:pt x="1483165" y="5577271"/>
                    <a:pt x="1456267" y="5562600"/>
                  </a:cubicBezTo>
                  <a:cubicBezTo>
                    <a:pt x="1436292" y="5551704"/>
                    <a:pt x="1417914" y="5537696"/>
                    <a:pt x="1397000" y="5528733"/>
                  </a:cubicBezTo>
                  <a:cubicBezTo>
                    <a:pt x="1364567" y="5514833"/>
                    <a:pt x="1292125" y="5503364"/>
                    <a:pt x="1261534" y="5494866"/>
                  </a:cubicBezTo>
                  <a:cubicBezTo>
                    <a:pt x="1235737" y="5487700"/>
                    <a:pt x="1210924" y="5477340"/>
                    <a:pt x="1185334" y="5469466"/>
                  </a:cubicBezTo>
                  <a:cubicBezTo>
                    <a:pt x="1174212" y="5466044"/>
                    <a:pt x="1162506" y="5464680"/>
                    <a:pt x="1151467" y="5461000"/>
                  </a:cubicBezTo>
                  <a:cubicBezTo>
                    <a:pt x="1137049" y="5456194"/>
                    <a:pt x="1123878" y="5447752"/>
                    <a:pt x="1109134" y="5444066"/>
                  </a:cubicBezTo>
                  <a:cubicBezTo>
                    <a:pt x="1089774" y="5439226"/>
                    <a:pt x="1069552" y="5438881"/>
                    <a:pt x="1049867" y="5435600"/>
                  </a:cubicBezTo>
                  <a:cubicBezTo>
                    <a:pt x="1035672" y="5433234"/>
                    <a:pt x="1021645" y="5429955"/>
                    <a:pt x="1007534" y="5427133"/>
                  </a:cubicBezTo>
                  <a:lnTo>
                    <a:pt x="897467" y="5435600"/>
                  </a:lnTo>
                  <a:cubicBezTo>
                    <a:pt x="846592" y="5440523"/>
                    <a:pt x="796173" y="5451681"/>
                    <a:pt x="745067" y="5452533"/>
                  </a:cubicBezTo>
                  <a:lnTo>
                    <a:pt x="389467" y="5444066"/>
                  </a:lnTo>
                  <a:cubicBezTo>
                    <a:pt x="269501" y="5430737"/>
                    <a:pt x="352722" y="5443427"/>
                    <a:pt x="279400" y="5427133"/>
                  </a:cubicBezTo>
                  <a:cubicBezTo>
                    <a:pt x="265352" y="5424011"/>
                    <a:pt x="250851" y="5422801"/>
                    <a:pt x="237067" y="5418666"/>
                  </a:cubicBezTo>
                  <a:cubicBezTo>
                    <a:pt x="222510" y="5414299"/>
                    <a:pt x="208964" y="5407069"/>
                    <a:pt x="194734" y="5401733"/>
                  </a:cubicBezTo>
                  <a:cubicBezTo>
                    <a:pt x="164976" y="5390574"/>
                    <a:pt x="163098" y="5392019"/>
                    <a:pt x="127000" y="5384800"/>
                  </a:cubicBezTo>
                  <a:cubicBezTo>
                    <a:pt x="115711" y="5379155"/>
                    <a:pt x="103635" y="5374867"/>
                    <a:pt x="93134" y="5367866"/>
                  </a:cubicBezTo>
                  <a:cubicBezTo>
                    <a:pt x="86492" y="5363438"/>
                    <a:pt x="82433" y="5355920"/>
                    <a:pt x="76200" y="5350933"/>
                  </a:cubicBezTo>
                  <a:cubicBezTo>
                    <a:pt x="68254" y="5344576"/>
                    <a:pt x="59267" y="5339644"/>
                    <a:pt x="50800" y="5334000"/>
                  </a:cubicBezTo>
                  <a:cubicBezTo>
                    <a:pt x="22926" y="5292188"/>
                    <a:pt x="40047" y="5324854"/>
                    <a:pt x="25400" y="5266266"/>
                  </a:cubicBezTo>
                  <a:cubicBezTo>
                    <a:pt x="19170" y="5241346"/>
                    <a:pt x="12119" y="5231237"/>
                    <a:pt x="0" y="5207000"/>
                  </a:cubicBezTo>
                  <a:cubicBezTo>
                    <a:pt x="12484" y="4982305"/>
                    <a:pt x="-4644" y="5117837"/>
                    <a:pt x="16934" y="5020733"/>
                  </a:cubicBezTo>
                  <a:cubicBezTo>
                    <a:pt x="20056" y="5006685"/>
                    <a:pt x="20849" y="4992052"/>
                    <a:pt x="25400" y="4978400"/>
                  </a:cubicBezTo>
                  <a:cubicBezTo>
                    <a:pt x="29391" y="4966426"/>
                    <a:pt x="37646" y="4956252"/>
                    <a:pt x="42334" y="4944533"/>
                  </a:cubicBezTo>
                  <a:cubicBezTo>
                    <a:pt x="48963" y="4927960"/>
                    <a:pt x="54571" y="4910953"/>
                    <a:pt x="59267" y="4893733"/>
                  </a:cubicBezTo>
                  <a:cubicBezTo>
                    <a:pt x="63053" y="4879850"/>
                    <a:pt x="63599" y="4865184"/>
                    <a:pt x="67734" y="4851400"/>
                  </a:cubicBezTo>
                  <a:cubicBezTo>
                    <a:pt x="75408" y="4825820"/>
                    <a:pt x="108818" y="4755907"/>
                    <a:pt x="118534" y="4741333"/>
                  </a:cubicBezTo>
                  <a:cubicBezTo>
                    <a:pt x="124178" y="4732866"/>
                    <a:pt x="128272" y="4723128"/>
                    <a:pt x="135467" y="4715933"/>
                  </a:cubicBezTo>
                  <a:cubicBezTo>
                    <a:pt x="145445" y="4705955"/>
                    <a:pt x="158045" y="4699000"/>
                    <a:pt x="169334" y="4690533"/>
                  </a:cubicBezTo>
                  <a:cubicBezTo>
                    <a:pt x="174978" y="4673600"/>
                    <a:pt x="176366" y="4654585"/>
                    <a:pt x="186267" y="4639733"/>
                  </a:cubicBezTo>
                  <a:cubicBezTo>
                    <a:pt x="199698" y="4619586"/>
                    <a:pt x="218390" y="4592420"/>
                    <a:pt x="228600" y="4572000"/>
                  </a:cubicBezTo>
                  <a:cubicBezTo>
                    <a:pt x="232591" y="4564018"/>
                    <a:pt x="232733" y="4554402"/>
                    <a:pt x="237067" y="4546600"/>
                  </a:cubicBezTo>
                  <a:cubicBezTo>
                    <a:pt x="247898" y="4527105"/>
                    <a:pt x="267316" y="4495307"/>
                    <a:pt x="287867" y="4478866"/>
                  </a:cubicBezTo>
                  <a:cubicBezTo>
                    <a:pt x="295813" y="4472509"/>
                    <a:pt x="304800" y="4467577"/>
                    <a:pt x="313267" y="4461933"/>
                  </a:cubicBezTo>
                  <a:cubicBezTo>
                    <a:pt x="341584" y="4405298"/>
                    <a:pt x="315555" y="4448431"/>
                    <a:pt x="355600" y="4402666"/>
                  </a:cubicBezTo>
                  <a:cubicBezTo>
                    <a:pt x="383640" y="4370621"/>
                    <a:pt x="385506" y="4360099"/>
                    <a:pt x="414867" y="4334933"/>
                  </a:cubicBezTo>
                  <a:cubicBezTo>
                    <a:pt x="440367" y="4313076"/>
                    <a:pt x="507926" y="4270072"/>
                    <a:pt x="524934" y="4258733"/>
                  </a:cubicBezTo>
                  <a:cubicBezTo>
                    <a:pt x="533401" y="4253089"/>
                    <a:pt x="540681" y="4245018"/>
                    <a:pt x="550334" y="4241800"/>
                  </a:cubicBezTo>
                  <a:cubicBezTo>
                    <a:pt x="558801" y="4238978"/>
                    <a:pt x="567531" y="4236849"/>
                    <a:pt x="575734" y="4233333"/>
                  </a:cubicBezTo>
                  <a:cubicBezTo>
                    <a:pt x="587335" y="4228361"/>
                    <a:pt x="597627" y="4220391"/>
                    <a:pt x="609600" y="4216400"/>
                  </a:cubicBezTo>
                  <a:cubicBezTo>
                    <a:pt x="623252" y="4211849"/>
                    <a:pt x="638050" y="4211719"/>
                    <a:pt x="651934" y="4207933"/>
                  </a:cubicBezTo>
                  <a:cubicBezTo>
                    <a:pt x="669154" y="4203237"/>
                    <a:pt x="685801" y="4196644"/>
                    <a:pt x="702734" y="4191000"/>
                  </a:cubicBezTo>
                  <a:cubicBezTo>
                    <a:pt x="711201" y="4188178"/>
                    <a:pt x="719476" y="4184698"/>
                    <a:pt x="728134" y="4182533"/>
                  </a:cubicBezTo>
                  <a:lnTo>
                    <a:pt x="762000" y="4174066"/>
                  </a:lnTo>
                  <a:cubicBezTo>
                    <a:pt x="768379" y="4175129"/>
                    <a:pt x="834036" y="4184685"/>
                    <a:pt x="846667" y="4191000"/>
                  </a:cubicBezTo>
                  <a:cubicBezTo>
                    <a:pt x="864870" y="4200101"/>
                    <a:pt x="897467" y="4224866"/>
                    <a:pt x="897467" y="4224866"/>
                  </a:cubicBezTo>
                  <a:cubicBezTo>
                    <a:pt x="903111" y="4233333"/>
                    <a:pt x="908486" y="4241986"/>
                    <a:pt x="914400" y="4250266"/>
                  </a:cubicBezTo>
                  <a:cubicBezTo>
                    <a:pt x="922602" y="4261749"/>
                    <a:pt x="932321" y="4272167"/>
                    <a:pt x="939800" y="4284133"/>
                  </a:cubicBezTo>
                  <a:cubicBezTo>
                    <a:pt x="946489" y="4294836"/>
                    <a:pt x="951762" y="4306399"/>
                    <a:pt x="956734" y="4318000"/>
                  </a:cubicBezTo>
                  <a:cubicBezTo>
                    <a:pt x="960250" y="4326203"/>
                    <a:pt x="962748" y="4334819"/>
                    <a:pt x="965200" y="4343400"/>
                  </a:cubicBezTo>
                  <a:cubicBezTo>
                    <a:pt x="968397" y="4354588"/>
                    <a:pt x="968463" y="4366858"/>
                    <a:pt x="973667" y="4377266"/>
                  </a:cubicBezTo>
                  <a:cubicBezTo>
                    <a:pt x="979978" y="4389887"/>
                    <a:pt x="990600" y="4399844"/>
                    <a:pt x="999067" y="4411133"/>
                  </a:cubicBezTo>
                  <a:cubicBezTo>
                    <a:pt x="1001889" y="4419600"/>
                    <a:pt x="1005082" y="4427952"/>
                    <a:pt x="1007534" y="4436533"/>
                  </a:cubicBezTo>
                  <a:cubicBezTo>
                    <a:pt x="1015502" y="4464420"/>
                    <a:pt x="1018650" y="4483650"/>
                    <a:pt x="1024467" y="4512733"/>
                  </a:cubicBezTo>
                  <a:cubicBezTo>
                    <a:pt x="1021645" y="4540955"/>
                    <a:pt x="1022378" y="4569763"/>
                    <a:pt x="1016000" y="4597400"/>
                  </a:cubicBezTo>
                  <a:cubicBezTo>
                    <a:pt x="1013712" y="4607315"/>
                    <a:pt x="1004981" y="4614520"/>
                    <a:pt x="999067" y="4622800"/>
                  </a:cubicBezTo>
                  <a:cubicBezTo>
                    <a:pt x="966046" y="4669029"/>
                    <a:pt x="986501" y="4645793"/>
                    <a:pt x="948267" y="4673600"/>
                  </a:cubicBezTo>
                  <a:cubicBezTo>
                    <a:pt x="862657" y="4735863"/>
                    <a:pt x="909256" y="4710039"/>
                    <a:pt x="846667" y="4741333"/>
                  </a:cubicBezTo>
                  <a:cubicBezTo>
                    <a:pt x="809978" y="4738511"/>
                    <a:pt x="772397" y="4741389"/>
                    <a:pt x="736600" y="4732866"/>
                  </a:cubicBezTo>
                  <a:cubicBezTo>
                    <a:pt x="712044" y="4727019"/>
                    <a:pt x="668867" y="4699000"/>
                    <a:pt x="668867" y="4699000"/>
                  </a:cubicBezTo>
                  <a:cubicBezTo>
                    <a:pt x="663223" y="4690533"/>
                    <a:pt x="658291" y="4681546"/>
                    <a:pt x="651934" y="4673600"/>
                  </a:cubicBezTo>
                  <a:cubicBezTo>
                    <a:pt x="629009" y="4644943"/>
                    <a:pt x="618015" y="4656507"/>
                    <a:pt x="601134" y="4605866"/>
                  </a:cubicBezTo>
                  <a:cubicBezTo>
                    <a:pt x="580520" y="4544027"/>
                    <a:pt x="588529" y="4572382"/>
                    <a:pt x="575734" y="4521200"/>
                  </a:cubicBezTo>
                  <a:cubicBezTo>
                    <a:pt x="572912" y="4478867"/>
                    <a:pt x="567267" y="4436627"/>
                    <a:pt x="567267" y="4394200"/>
                  </a:cubicBezTo>
                  <a:cubicBezTo>
                    <a:pt x="567267" y="4365837"/>
                    <a:pt x="572216" y="4337677"/>
                    <a:pt x="575734" y="4309533"/>
                  </a:cubicBezTo>
                  <a:cubicBezTo>
                    <a:pt x="580684" y="4269929"/>
                    <a:pt x="582987" y="4229720"/>
                    <a:pt x="592667" y="4191000"/>
                  </a:cubicBezTo>
                  <a:cubicBezTo>
                    <a:pt x="595489" y="4179711"/>
                    <a:pt x="596658" y="4167874"/>
                    <a:pt x="601134" y="4157133"/>
                  </a:cubicBezTo>
                  <a:cubicBezTo>
                    <a:pt x="610843" y="4133832"/>
                    <a:pt x="627017" y="4113347"/>
                    <a:pt x="635000" y="4089400"/>
                  </a:cubicBezTo>
                  <a:cubicBezTo>
                    <a:pt x="637822" y="4080933"/>
                    <a:pt x="641015" y="4072581"/>
                    <a:pt x="643467" y="4064000"/>
                  </a:cubicBezTo>
                  <a:cubicBezTo>
                    <a:pt x="646664" y="4052811"/>
                    <a:pt x="647208" y="4040767"/>
                    <a:pt x="651934" y="4030133"/>
                  </a:cubicBezTo>
                  <a:cubicBezTo>
                    <a:pt x="658383" y="4015624"/>
                    <a:pt x="689937" y="3966730"/>
                    <a:pt x="702734" y="3953933"/>
                  </a:cubicBezTo>
                  <a:cubicBezTo>
                    <a:pt x="709929" y="3946738"/>
                    <a:pt x="720188" y="3943357"/>
                    <a:pt x="728134" y="3937000"/>
                  </a:cubicBezTo>
                  <a:cubicBezTo>
                    <a:pt x="734367" y="3932013"/>
                    <a:pt x="737927" y="3923636"/>
                    <a:pt x="745067" y="3920066"/>
                  </a:cubicBezTo>
                  <a:cubicBezTo>
                    <a:pt x="755475" y="3914862"/>
                    <a:pt x="767645" y="3914422"/>
                    <a:pt x="778934" y="3911600"/>
                  </a:cubicBezTo>
                  <a:cubicBezTo>
                    <a:pt x="795867" y="3900311"/>
                    <a:pt x="815343" y="3892124"/>
                    <a:pt x="829734" y="3877733"/>
                  </a:cubicBezTo>
                  <a:cubicBezTo>
                    <a:pt x="838201" y="3869266"/>
                    <a:pt x="844667" y="3858148"/>
                    <a:pt x="855134" y="3852333"/>
                  </a:cubicBezTo>
                  <a:cubicBezTo>
                    <a:pt x="870737" y="3843665"/>
                    <a:pt x="905934" y="3835400"/>
                    <a:pt x="905934" y="3835400"/>
                  </a:cubicBezTo>
                  <a:cubicBezTo>
                    <a:pt x="914401" y="3829755"/>
                    <a:pt x="922232" y="3823017"/>
                    <a:pt x="931334" y="3818466"/>
                  </a:cubicBezTo>
                  <a:cubicBezTo>
                    <a:pt x="939316" y="3814475"/>
                    <a:pt x="949081" y="3814592"/>
                    <a:pt x="956734" y="3810000"/>
                  </a:cubicBezTo>
                  <a:cubicBezTo>
                    <a:pt x="963579" y="3805893"/>
                    <a:pt x="967434" y="3798053"/>
                    <a:pt x="973667" y="3793066"/>
                  </a:cubicBezTo>
                  <a:cubicBezTo>
                    <a:pt x="981613" y="3786709"/>
                    <a:pt x="990232" y="3781181"/>
                    <a:pt x="999067" y="3776133"/>
                  </a:cubicBezTo>
                  <a:cubicBezTo>
                    <a:pt x="1122400" y="3705659"/>
                    <a:pt x="963342" y="3798229"/>
                    <a:pt x="1058334" y="3750733"/>
                  </a:cubicBezTo>
                  <a:cubicBezTo>
                    <a:pt x="1067435" y="3746182"/>
                    <a:pt x="1075788" y="3740157"/>
                    <a:pt x="1083734" y="3733800"/>
                  </a:cubicBezTo>
                  <a:cubicBezTo>
                    <a:pt x="1089967" y="3728813"/>
                    <a:pt x="1093527" y="3720436"/>
                    <a:pt x="1100667" y="3716866"/>
                  </a:cubicBezTo>
                  <a:cubicBezTo>
                    <a:pt x="1116632" y="3708883"/>
                    <a:pt x="1135061" y="3706964"/>
                    <a:pt x="1151467" y="3699933"/>
                  </a:cubicBezTo>
                  <a:cubicBezTo>
                    <a:pt x="1189903" y="3683460"/>
                    <a:pt x="1213676" y="3671222"/>
                    <a:pt x="1244600" y="3649133"/>
                  </a:cubicBezTo>
                  <a:cubicBezTo>
                    <a:pt x="1306361" y="3605019"/>
                    <a:pt x="1251381" y="3644046"/>
                    <a:pt x="1312334" y="3589866"/>
                  </a:cubicBezTo>
                  <a:cubicBezTo>
                    <a:pt x="1325840" y="3577860"/>
                    <a:pt x="1341889" y="3568778"/>
                    <a:pt x="1354667" y="3556000"/>
                  </a:cubicBezTo>
                  <a:cubicBezTo>
                    <a:pt x="1364645" y="3546022"/>
                    <a:pt x="1370884" y="3532847"/>
                    <a:pt x="1380067" y="3522133"/>
                  </a:cubicBezTo>
                  <a:cubicBezTo>
                    <a:pt x="1387859" y="3513042"/>
                    <a:pt x="1397802" y="3505931"/>
                    <a:pt x="1405467" y="3496733"/>
                  </a:cubicBezTo>
                  <a:cubicBezTo>
                    <a:pt x="1411981" y="3488916"/>
                    <a:pt x="1415205" y="3478528"/>
                    <a:pt x="1422400" y="3471333"/>
                  </a:cubicBezTo>
                  <a:cubicBezTo>
                    <a:pt x="1429595" y="3464138"/>
                    <a:pt x="1439333" y="3460044"/>
                    <a:pt x="1447800" y="3454400"/>
                  </a:cubicBezTo>
                  <a:cubicBezTo>
                    <a:pt x="1453445" y="3440289"/>
                    <a:pt x="1455004" y="3423742"/>
                    <a:pt x="1464734" y="3412066"/>
                  </a:cubicBezTo>
                  <a:cubicBezTo>
                    <a:pt x="1470447" y="3405210"/>
                    <a:pt x="1485542" y="3411253"/>
                    <a:pt x="1490134" y="3403600"/>
                  </a:cubicBezTo>
                  <a:cubicBezTo>
                    <a:pt x="1546753" y="3309236"/>
                    <a:pt x="1490041" y="3352912"/>
                    <a:pt x="1532467" y="3302000"/>
                  </a:cubicBezTo>
                  <a:cubicBezTo>
                    <a:pt x="1540132" y="3292802"/>
                    <a:pt x="1549400" y="3285067"/>
                    <a:pt x="1557867" y="3276600"/>
                  </a:cubicBezTo>
                  <a:cubicBezTo>
                    <a:pt x="1585580" y="3165750"/>
                    <a:pt x="1541290" y="3318223"/>
                    <a:pt x="1591734" y="3217333"/>
                  </a:cubicBezTo>
                  <a:cubicBezTo>
                    <a:pt x="1598170" y="3204462"/>
                    <a:pt x="1597378" y="3189111"/>
                    <a:pt x="1600200" y="3175000"/>
                  </a:cubicBezTo>
                  <a:cubicBezTo>
                    <a:pt x="1594556" y="3107267"/>
                    <a:pt x="1592879" y="3039085"/>
                    <a:pt x="1583267" y="2971800"/>
                  </a:cubicBezTo>
                  <a:cubicBezTo>
                    <a:pt x="1581482" y="2959305"/>
                    <a:pt x="1573907" y="2948030"/>
                    <a:pt x="1566334" y="2937933"/>
                  </a:cubicBezTo>
                  <a:cubicBezTo>
                    <a:pt x="1532362" y="2892636"/>
                    <a:pt x="1537160" y="2910646"/>
                    <a:pt x="1490134" y="2887133"/>
                  </a:cubicBezTo>
                  <a:cubicBezTo>
                    <a:pt x="1431663" y="2857898"/>
                    <a:pt x="1501352" y="2879355"/>
                    <a:pt x="1430867" y="2861733"/>
                  </a:cubicBezTo>
                  <a:cubicBezTo>
                    <a:pt x="1422400" y="2856089"/>
                    <a:pt x="1414860" y="2848714"/>
                    <a:pt x="1405467" y="2844800"/>
                  </a:cubicBezTo>
                  <a:cubicBezTo>
                    <a:pt x="1335687" y="2815725"/>
                    <a:pt x="1336876" y="2821222"/>
                    <a:pt x="1270000" y="2810933"/>
                  </a:cubicBezTo>
                  <a:cubicBezTo>
                    <a:pt x="1253033" y="2808323"/>
                    <a:pt x="1235958" y="2806190"/>
                    <a:pt x="1219200" y="2802466"/>
                  </a:cubicBezTo>
                  <a:cubicBezTo>
                    <a:pt x="1210488" y="2800530"/>
                    <a:pt x="1202551" y="2795750"/>
                    <a:pt x="1193800" y="2794000"/>
                  </a:cubicBezTo>
                  <a:cubicBezTo>
                    <a:pt x="1174232" y="2790086"/>
                    <a:pt x="1154289" y="2788355"/>
                    <a:pt x="1134534" y="2785533"/>
                  </a:cubicBezTo>
                  <a:cubicBezTo>
                    <a:pt x="1078089" y="2788355"/>
                    <a:pt x="1021561" y="2789825"/>
                    <a:pt x="965200" y="2794000"/>
                  </a:cubicBezTo>
                  <a:cubicBezTo>
                    <a:pt x="945299" y="2795474"/>
                    <a:pt x="925568" y="2798896"/>
                    <a:pt x="905934" y="2802466"/>
                  </a:cubicBezTo>
                  <a:cubicBezTo>
                    <a:pt x="894485" y="2804548"/>
                    <a:pt x="883646" y="2809775"/>
                    <a:pt x="872067" y="2810933"/>
                  </a:cubicBezTo>
                  <a:cubicBezTo>
                    <a:pt x="827048" y="2815435"/>
                    <a:pt x="781756" y="2816578"/>
                    <a:pt x="736600" y="2819400"/>
                  </a:cubicBezTo>
                  <a:cubicBezTo>
                    <a:pt x="715944" y="2817679"/>
                    <a:pt x="627976" y="2814236"/>
                    <a:pt x="592667" y="2802466"/>
                  </a:cubicBezTo>
                  <a:cubicBezTo>
                    <a:pt x="580693" y="2798475"/>
                    <a:pt x="570401" y="2790505"/>
                    <a:pt x="558800" y="2785533"/>
                  </a:cubicBezTo>
                  <a:cubicBezTo>
                    <a:pt x="550597" y="2782017"/>
                    <a:pt x="541603" y="2780582"/>
                    <a:pt x="533400" y="2777066"/>
                  </a:cubicBezTo>
                  <a:cubicBezTo>
                    <a:pt x="446203" y="2739695"/>
                    <a:pt x="564352" y="2781739"/>
                    <a:pt x="448734" y="2743200"/>
                  </a:cubicBezTo>
                  <a:cubicBezTo>
                    <a:pt x="443089" y="2737555"/>
                    <a:pt x="438186" y="2731056"/>
                    <a:pt x="431800" y="2726266"/>
                  </a:cubicBezTo>
                  <a:cubicBezTo>
                    <a:pt x="415519" y="2714055"/>
                    <a:pt x="381000" y="2692400"/>
                    <a:pt x="381000" y="2692400"/>
                  </a:cubicBezTo>
                  <a:cubicBezTo>
                    <a:pt x="361245" y="2661355"/>
                    <a:pt x="338191" y="2632178"/>
                    <a:pt x="321734" y="2599266"/>
                  </a:cubicBezTo>
                  <a:cubicBezTo>
                    <a:pt x="307623" y="2571044"/>
                    <a:pt x="298332" y="2539843"/>
                    <a:pt x="279400" y="2514600"/>
                  </a:cubicBezTo>
                  <a:cubicBezTo>
                    <a:pt x="247563" y="2472150"/>
                    <a:pt x="233822" y="2459943"/>
                    <a:pt x="220134" y="2396066"/>
                  </a:cubicBezTo>
                  <a:cubicBezTo>
                    <a:pt x="190230" y="2256517"/>
                    <a:pt x="210651" y="2314674"/>
                    <a:pt x="169334" y="2218266"/>
                  </a:cubicBezTo>
                  <a:cubicBezTo>
                    <a:pt x="166512" y="2198511"/>
                    <a:pt x="162759" y="2178866"/>
                    <a:pt x="160867" y="2159000"/>
                  </a:cubicBezTo>
                  <a:cubicBezTo>
                    <a:pt x="141087" y="1951318"/>
                    <a:pt x="162985" y="2114563"/>
                    <a:pt x="143934" y="1981200"/>
                  </a:cubicBezTo>
                  <a:cubicBezTo>
                    <a:pt x="149578" y="1919111"/>
                    <a:pt x="152349" y="1856693"/>
                    <a:pt x="160867" y="1794933"/>
                  </a:cubicBezTo>
                  <a:cubicBezTo>
                    <a:pt x="166576" y="1753544"/>
                    <a:pt x="212559" y="1648327"/>
                    <a:pt x="220134" y="1625600"/>
                  </a:cubicBezTo>
                  <a:cubicBezTo>
                    <a:pt x="225778" y="1608667"/>
                    <a:pt x="232371" y="1592020"/>
                    <a:pt x="237067" y="1574800"/>
                  </a:cubicBezTo>
                  <a:cubicBezTo>
                    <a:pt x="240853" y="1560916"/>
                    <a:pt x="239579" y="1545567"/>
                    <a:pt x="245534" y="1532466"/>
                  </a:cubicBezTo>
                  <a:cubicBezTo>
                    <a:pt x="253955" y="1513939"/>
                    <a:pt x="269146" y="1499245"/>
                    <a:pt x="279400" y="1481666"/>
                  </a:cubicBezTo>
                  <a:cubicBezTo>
                    <a:pt x="351084" y="1358778"/>
                    <a:pt x="265527" y="1483072"/>
                    <a:pt x="330200" y="1405466"/>
                  </a:cubicBezTo>
                  <a:cubicBezTo>
                    <a:pt x="336714" y="1397649"/>
                    <a:pt x="338667" y="1385710"/>
                    <a:pt x="347134" y="1380066"/>
                  </a:cubicBezTo>
                  <a:cubicBezTo>
                    <a:pt x="356816" y="1373612"/>
                    <a:pt x="369711" y="1374422"/>
                    <a:pt x="381000" y="1371600"/>
                  </a:cubicBezTo>
                  <a:cubicBezTo>
                    <a:pt x="386645" y="1365955"/>
                    <a:pt x="391700" y="1359653"/>
                    <a:pt x="397934" y="1354666"/>
                  </a:cubicBezTo>
                  <a:cubicBezTo>
                    <a:pt x="413207" y="1342448"/>
                    <a:pt x="439819" y="1327753"/>
                    <a:pt x="457200" y="1320800"/>
                  </a:cubicBezTo>
                  <a:cubicBezTo>
                    <a:pt x="473773" y="1314171"/>
                    <a:pt x="491427" y="1310495"/>
                    <a:pt x="508000" y="1303866"/>
                  </a:cubicBezTo>
                  <a:cubicBezTo>
                    <a:pt x="564104" y="1281424"/>
                    <a:pt x="525137" y="1284917"/>
                    <a:pt x="601134" y="1261533"/>
                  </a:cubicBezTo>
                  <a:cubicBezTo>
                    <a:pt x="617542" y="1256484"/>
                    <a:pt x="635207" y="1256926"/>
                    <a:pt x="651934" y="1253066"/>
                  </a:cubicBezTo>
                  <a:cubicBezTo>
                    <a:pt x="671954" y="1248446"/>
                    <a:pt x="691268" y="1241116"/>
                    <a:pt x="711200" y="1236133"/>
                  </a:cubicBezTo>
                  <a:cubicBezTo>
                    <a:pt x="725161" y="1232643"/>
                    <a:pt x="739486" y="1230788"/>
                    <a:pt x="753534" y="1227666"/>
                  </a:cubicBezTo>
                  <a:cubicBezTo>
                    <a:pt x="764893" y="1225142"/>
                    <a:pt x="776111" y="1222022"/>
                    <a:pt x="787400" y="1219200"/>
                  </a:cubicBezTo>
                  <a:cubicBezTo>
                    <a:pt x="865053" y="1180373"/>
                    <a:pt x="767764" y="1224556"/>
                    <a:pt x="880534" y="1193800"/>
                  </a:cubicBezTo>
                  <a:cubicBezTo>
                    <a:pt x="892711" y="1190479"/>
                    <a:pt x="902223" y="1180187"/>
                    <a:pt x="914400" y="1176866"/>
                  </a:cubicBezTo>
                  <a:cubicBezTo>
                    <a:pt x="933653" y="1171615"/>
                    <a:pt x="953943" y="1171434"/>
                    <a:pt x="973667" y="1168400"/>
                  </a:cubicBezTo>
                  <a:cubicBezTo>
                    <a:pt x="990634" y="1165790"/>
                    <a:pt x="1007534" y="1162755"/>
                    <a:pt x="1024467" y="1159933"/>
                  </a:cubicBezTo>
                  <a:cubicBezTo>
                    <a:pt x="1075267" y="1162755"/>
                    <a:pt x="1126198" y="1163794"/>
                    <a:pt x="1176867" y="1168400"/>
                  </a:cubicBezTo>
                  <a:cubicBezTo>
                    <a:pt x="1201761" y="1170663"/>
                    <a:pt x="1213217" y="1179604"/>
                    <a:pt x="1236134" y="1185333"/>
                  </a:cubicBezTo>
                  <a:cubicBezTo>
                    <a:pt x="1250095" y="1188823"/>
                    <a:pt x="1264356" y="1190978"/>
                    <a:pt x="1278467" y="1193800"/>
                  </a:cubicBezTo>
                  <a:cubicBezTo>
                    <a:pt x="1286934" y="1199444"/>
                    <a:pt x="1294766" y="1206182"/>
                    <a:pt x="1303867" y="1210733"/>
                  </a:cubicBezTo>
                  <a:cubicBezTo>
                    <a:pt x="1373974" y="1245786"/>
                    <a:pt x="1281875" y="1187606"/>
                    <a:pt x="1354667" y="1236133"/>
                  </a:cubicBezTo>
                  <a:lnTo>
                    <a:pt x="1405467" y="1312333"/>
                  </a:lnTo>
                  <a:cubicBezTo>
                    <a:pt x="1405478" y="1312350"/>
                    <a:pt x="1439322" y="1363117"/>
                    <a:pt x="1439334" y="1363133"/>
                  </a:cubicBezTo>
                  <a:cubicBezTo>
                    <a:pt x="1463644" y="1395547"/>
                    <a:pt x="1466171" y="1394709"/>
                    <a:pt x="1481667" y="1430866"/>
                  </a:cubicBezTo>
                  <a:cubicBezTo>
                    <a:pt x="1490370" y="1451173"/>
                    <a:pt x="1492460" y="1468641"/>
                    <a:pt x="1498600" y="1490133"/>
                  </a:cubicBezTo>
                  <a:cubicBezTo>
                    <a:pt x="1501052" y="1498714"/>
                    <a:pt x="1504245" y="1507066"/>
                    <a:pt x="1507067" y="1515533"/>
                  </a:cubicBezTo>
                  <a:cubicBezTo>
                    <a:pt x="1509889" y="1540933"/>
                    <a:pt x="1511648" y="1566474"/>
                    <a:pt x="1515534" y="1591733"/>
                  </a:cubicBezTo>
                  <a:cubicBezTo>
                    <a:pt x="1518572" y="1611483"/>
                    <a:pt x="1526143" y="1632028"/>
                    <a:pt x="1532467" y="1651000"/>
                  </a:cubicBezTo>
                  <a:cubicBezTo>
                    <a:pt x="1527829" y="1720570"/>
                    <a:pt x="1538023" y="1764611"/>
                    <a:pt x="1507067" y="1820333"/>
                  </a:cubicBezTo>
                  <a:cubicBezTo>
                    <a:pt x="1500214" y="1832668"/>
                    <a:pt x="1492381" y="1845017"/>
                    <a:pt x="1481667" y="1854200"/>
                  </a:cubicBezTo>
                  <a:cubicBezTo>
                    <a:pt x="1472084" y="1862414"/>
                    <a:pt x="1459089" y="1865489"/>
                    <a:pt x="1447800" y="1871133"/>
                  </a:cubicBezTo>
                  <a:cubicBezTo>
                    <a:pt x="1409931" y="1927938"/>
                    <a:pt x="1454541" y="1872284"/>
                    <a:pt x="1405467" y="1905000"/>
                  </a:cubicBezTo>
                  <a:cubicBezTo>
                    <a:pt x="1395504" y="1911642"/>
                    <a:pt x="1391426" y="1926614"/>
                    <a:pt x="1380067" y="1930400"/>
                  </a:cubicBezTo>
                  <a:cubicBezTo>
                    <a:pt x="1355822" y="1938481"/>
                    <a:pt x="1329267" y="1936044"/>
                    <a:pt x="1303867" y="1938866"/>
                  </a:cubicBezTo>
                  <a:cubicBezTo>
                    <a:pt x="1255889" y="1936044"/>
                    <a:pt x="1206964" y="1940301"/>
                    <a:pt x="1159934" y="1930400"/>
                  </a:cubicBezTo>
                  <a:cubicBezTo>
                    <a:pt x="1149976" y="1928304"/>
                    <a:pt x="1150195" y="1912195"/>
                    <a:pt x="1143000" y="1905000"/>
                  </a:cubicBezTo>
                  <a:cubicBezTo>
                    <a:pt x="1135805" y="1897805"/>
                    <a:pt x="1126067" y="1893711"/>
                    <a:pt x="1117600" y="1888066"/>
                  </a:cubicBezTo>
                  <a:cubicBezTo>
                    <a:pt x="1111956" y="1876777"/>
                    <a:pt x="1107668" y="1864701"/>
                    <a:pt x="1100667" y="1854200"/>
                  </a:cubicBezTo>
                  <a:cubicBezTo>
                    <a:pt x="1096239" y="1847558"/>
                    <a:pt x="1088721" y="1843499"/>
                    <a:pt x="1083734" y="1837266"/>
                  </a:cubicBezTo>
                  <a:cubicBezTo>
                    <a:pt x="1077377" y="1829320"/>
                    <a:pt x="1072445" y="1820333"/>
                    <a:pt x="1066800" y="1811866"/>
                  </a:cubicBezTo>
                  <a:cubicBezTo>
                    <a:pt x="1057884" y="1776199"/>
                    <a:pt x="1049867" y="1749903"/>
                    <a:pt x="1049867" y="1710266"/>
                  </a:cubicBezTo>
                  <a:cubicBezTo>
                    <a:pt x="1049867" y="1666420"/>
                    <a:pt x="1055404" y="1631619"/>
                    <a:pt x="1066800" y="1591733"/>
                  </a:cubicBezTo>
                  <a:cubicBezTo>
                    <a:pt x="1069252" y="1583152"/>
                    <a:pt x="1071276" y="1574315"/>
                    <a:pt x="1075267" y="1566333"/>
                  </a:cubicBezTo>
                  <a:cubicBezTo>
                    <a:pt x="1079818" y="1557232"/>
                    <a:pt x="1087649" y="1550034"/>
                    <a:pt x="1092200" y="1540933"/>
                  </a:cubicBezTo>
                  <a:cubicBezTo>
                    <a:pt x="1124522" y="1476289"/>
                    <a:pt x="1064650" y="1563556"/>
                    <a:pt x="1126067" y="1481666"/>
                  </a:cubicBezTo>
                  <a:cubicBezTo>
                    <a:pt x="1128889" y="1473199"/>
                    <a:pt x="1130543" y="1464248"/>
                    <a:pt x="1134534" y="1456266"/>
                  </a:cubicBezTo>
                  <a:cubicBezTo>
                    <a:pt x="1144333" y="1436668"/>
                    <a:pt x="1160482" y="1419510"/>
                    <a:pt x="1176867" y="1405466"/>
                  </a:cubicBezTo>
                  <a:cubicBezTo>
                    <a:pt x="1187581" y="1396283"/>
                    <a:pt x="1199445" y="1388533"/>
                    <a:pt x="1210734" y="1380066"/>
                  </a:cubicBezTo>
                  <a:cubicBezTo>
                    <a:pt x="1275645" y="1382888"/>
                    <a:pt x="1340649" y="1384063"/>
                    <a:pt x="1405467" y="1388533"/>
                  </a:cubicBezTo>
                  <a:cubicBezTo>
                    <a:pt x="1427634" y="1390062"/>
                    <a:pt x="1459443" y="1395941"/>
                    <a:pt x="1481667" y="1405466"/>
                  </a:cubicBezTo>
                  <a:cubicBezTo>
                    <a:pt x="1511855" y="1418404"/>
                    <a:pt x="1523660" y="1426350"/>
                    <a:pt x="1549400" y="1447800"/>
                  </a:cubicBezTo>
                  <a:cubicBezTo>
                    <a:pt x="1555532" y="1452910"/>
                    <a:pt x="1560202" y="1459623"/>
                    <a:pt x="1566334" y="1464733"/>
                  </a:cubicBezTo>
                  <a:cubicBezTo>
                    <a:pt x="1577174" y="1473767"/>
                    <a:pt x="1590708" y="1479692"/>
                    <a:pt x="1600200" y="1490133"/>
                  </a:cubicBezTo>
                  <a:cubicBezTo>
                    <a:pt x="1619184" y="1511016"/>
                    <a:pt x="1624226" y="1548941"/>
                    <a:pt x="1651000" y="1557866"/>
                  </a:cubicBezTo>
                  <a:cubicBezTo>
                    <a:pt x="1677827" y="1566809"/>
                    <a:pt x="1678354" y="1564509"/>
                    <a:pt x="1701800" y="1583266"/>
                  </a:cubicBezTo>
                  <a:cubicBezTo>
                    <a:pt x="1708034" y="1588253"/>
                    <a:pt x="1711467" y="1596897"/>
                    <a:pt x="1718734" y="1600200"/>
                  </a:cubicBezTo>
                  <a:cubicBezTo>
                    <a:pt x="1743108" y="1611279"/>
                    <a:pt x="1769534" y="1617133"/>
                    <a:pt x="1794934" y="1625600"/>
                  </a:cubicBezTo>
                  <a:cubicBezTo>
                    <a:pt x="1864352" y="1648739"/>
                    <a:pt x="1754464" y="1612829"/>
                    <a:pt x="1888067" y="1651000"/>
                  </a:cubicBezTo>
                  <a:cubicBezTo>
                    <a:pt x="1907823" y="1656644"/>
                    <a:pt x="1927244" y="1663628"/>
                    <a:pt x="1947334" y="1667933"/>
                  </a:cubicBezTo>
                  <a:cubicBezTo>
                    <a:pt x="1989573" y="1676984"/>
                    <a:pt x="2073001" y="1681933"/>
                    <a:pt x="2108200" y="1684866"/>
                  </a:cubicBezTo>
                  <a:cubicBezTo>
                    <a:pt x="2422394" y="1678182"/>
                    <a:pt x="2421428" y="1683176"/>
                    <a:pt x="2650067" y="1667933"/>
                  </a:cubicBezTo>
                  <a:lnTo>
                    <a:pt x="2887134" y="1651000"/>
                  </a:lnTo>
                  <a:cubicBezTo>
                    <a:pt x="2904067" y="1648178"/>
                    <a:pt x="2921148" y="1646130"/>
                    <a:pt x="2937934" y="1642533"/>
                  </a:cubicBezTo>
                  <a:cubicBezTo>
                    <a:pt x="2960690" y="1637657"/>
                    <a:pt x="3005667" y="1625600"/>
                    <a:pt x="3005667" y="1625600"/>
                  </a:cubicBezTo>
                  <a:cubicBezTo>
                    <a:pt x="3099959" y="1578453"/>
                    <a:pt x="2981177" y="1634784"/>
                    <a:pt x="3073400" y="1600200"/>
                  </a:cubicBezTo>
                  <a:cubicBezTo>
                    <a:pt x="3110613" y="1586245"/>
                    <a:pt x="3101405" y="1584196"/>
                    <a:pt x="3132667" y="1566333"/>
                  </a:cubicBezTo>
                  <a:cubicBezTo>
                    <a:pt x="3143626" y="1560071"/>
                    <a:pt x="3155245" y="1555044"/>
                    <a:pt x="3166534" y="1549400"/>
                  </a:cubicBezTo>
                  <a:cubicBezTo>
                    <a:pt x="3175001" y="1540933"/>
                    <a:pt x="3182985" y="1531955"/>
                    <a:pt x="3191934" y="1524000"/>
                  </a:cubicBezTo>
                  <a:cubicBezTo>
                    <a:pt x="3208409" y="1509356"/>
                    <a:pt x="3227148" y="1497252"/>
                    <a:pt x="3242734" y="1481666"/>
                  </a:cubicBezTo>
                  <a:cubicBezTo>
                    <a:pt x="3249929" y="1474471"/>
                    <a:pt x="3251941" y="1462888"/>
                    <a:pt x="3259667" y="1456266"/>
                  </a:cubicBezTo>
                  <a:cubicBezTo>
                    <a:pt x="3272161" y="1445556"/>
                    <a:pt x="3288835" y="1440740"/>
                    <a:pt x="3302000" y="1430866"/>
                  </a:cubicBezTo>
                  <a:cubicBezTo>
                    <a:pt x="3311579" y="1423682"/>
                    <a:pt x="3318133" y="1413048"/>
                    <a:pt x="3327400" y="1405466"/>
                  </a:cubicBezTo>
                  <a:cubicBezTo>
                    <a:pt x="3349243" y="1387595"/>
                    <a:pt x="3371651" y="1370321"/>
                    <a:pt x="3395134" y="1354666"/>
                  </a:cubicBezTo>
                  <a:cubicBezTo>
                    <a:pt x="3403601" y="1349022"/>
                    <a:pt x="3412717" y="1344247"/>
                    <a:pt x="3420534" y="1337733"/>
                  </a:cubicBezTo>
                  <a:cubicBezTo>
                    <a:pt x="3463261" y="1302127"/>
                    <a:pt x="3431952" y="1320634"/>
                    <a:pt x="3471334" y="1270000"/>
                  </a:cubicBezTo>
                  <a:cubicBezTo>
                    <a:pt x="3481135" y="1257398"/>
                    <a:pt x="3494687" y="1248148"/>
                    <a:pt x="3505200" y="1236133"/>
                  </a:cubicBezTo>
                  <a:cubicBezTo>
                    <a:pt x="3514492" y="1225513"/>
                    <a:pt x="3521417" y="1212980"/>
                    <a:pt x="3530600" y="1202266"/>
                  </a:cubicBezTo>
                  <a:cubicBezTo>
                    <a:pt x="3538392" y="1193175"/>
                    <a:pt x="3548208" y="1185957"/>
                    <a:pt x="3556000" y="1176866"/>
                  </a:cubicBezTo>
                  <a:cubicBezTo>
                    <a:pt x="3574806" y="1154925"/>
                    <a:pt x="3600693" y="1114060"/>
                    <a:pt x="3615267" y="1092200"/>
                  </a:cubicBezTo>
                  <a:cubicBezTo>
                    <a:pt x="3620911" y="1083733"/>
                    <a:pt x="3628982" y="1076453"/>
                    <a:pt x="3632200" y="1066800"/>
                  </a:cubicBezTo>
                  <a:cubicBezTo>
                    <a:pt x="3640667" y="1041400"/>
                    <a:pt x="3651106" y="1016575"/>
                    <a:pt x="3657600" y="990600"/>
                  </a:cubicBezTo>
                  <a:cubicBezTo>
                    <a:pt x="3678698" y="906212"/>
                    <a:pt x="3670708" y="945822"/>
                    <a:pt x="3683000" y="872066"/>
                  </a:cubicBezTo>
                  <a:cubicBezTo>
                    <a:pt x="3667498" y="655025"/>
                    <a:pt x="3698128" y="809190"/>
                    <a:pt x="3657600" y="728133"/>
                  </a:cubicBezTo>
                  <a:cubicBezTo>
                    <a:pt x="3653609" y="720151"/>
                    <a:pt x="3653726" y="710386"/>
                    <a:pt x="3649134" y="702733"/>
                  </a:cubicBezTo>
                  <a:cubicBezTo>
                    <a:pt x="3645027" y="695888"/>
                    <a:pt x="3638332" y="690910"/>
                    <a:pt x="3632200" y="685800"/>
                  </a:cubicBezTo>
                  <a:cubicBezTo>
                    <a:pt x="3626449" y="681008"/>
                    <a:pt x="3583930" y="648964"/>
                    <a:pt x="3572934" y="643466"/>
                  </a:cubicBezTo>
                  <a:cubicBezTo>
                    <a:pt x="3559340" y="636669"/>
                    <a:pt x="3544436" y="632822"/>
                    <a:pt x="3530600" y="626533"/>
                  </a:cubicBezTo>
                  <a:cubicBezTo>
                    <a:pt x="3513365" y="618699"/>
                    <a:pt x="3497100" y="608822"/>
                    <a:pt x="3479800" y="601133"/>
                  </a:cubicBezTo>
                  <a:cubicBezTo>
                    <a:pt x="3471645" y="597508"/>
                    <a:pt x="3462603" y="596182"/>
                    <a:pt x="3454400" y="592666"/>
                  </a:cubicBezTo>
                  <a:cubicBezTo>
                    <a:pt x="3442799" y="587694"/>
                    <a:pt x="3432507" y="579724"/>
                    <a:pt x="3420534" y="575733"/>
                  </a:cubicBezTo>
                  <a:cubicBezTo>
                    <a:pt x="3401960" y="569542"/>
                    <a:pt x="3332363" y="560718"/>
                    <a:pt x="3318934" y="558800"/>
                  </a:cubicBezTo>
                  <a:cubicBezTo>
                    <a:pt x="3296356" y="561622"/>
                    <a:pt x="3273274" y="561747"/>
                    <a:pt x="3251200" y="567266"/>
                  </a:cubicBezTo>
                  <a:cubicBezTo>
                    <a:pt x="3238956" y="570327"/>
                    <a:pt x="3228935" y="579228"/>
                    <a:pt x="3217334" y="584200"/>
                  </a:cubicBezTo>
                  <a:cubicBezTo>
                    <a:pt x="3209131" y="587716"/>
                    <a:pt x="3200401" y="589844"/>
                    <a:pt x="3191934" y="592666"/>
                  </a:cubicBezTo>
                  <a:lnTo>
                    <a:pt x="3149600" y="635000"/>
                  </a:lnTo>
                  <a:cubicBezTo>
                    <a:pt x="3135489" y="649111"/>
                    <a:pt x="3118336" y="660729"/>
                    <a:pt x="3107267" y="677333"/>
                  </a:cubicBezTo>
                  <a:cubicBezTo>
                    <a:pt x="3101623" y="685800"/>
                    <a:pt x="3096691" y="694787"/>
                    <a:pt x="3090334" y="702733"/>
                  </a:cubicBezTo>
                  <a:cubicBezTo>
                    <a:pt x="3072739" y="724726"/>
                    <a:pt x="3069498" y="715745"/>
                    <a:pt x="3056467" y="745066"/>
                  </a:cubicBezTo>
                  <a:cubicBezTo>
                    <a:pt x="3049218" y="761377"/>
                    <a:pt x="3045178" y="778933"/>
                    <a:pt x="3039534" y="795866"/>
                  </a:cubicBezTo>
                  <a:lnTo>
                    <a:pt x="3031067" y="821266"/>
                  </a:lnTo>
                  <a:cubicBezTo>
                    <a:pt x="3033889" y="852311"/>
                    <a:pt x="3035668" y="883468"/>
                    <a:pt x="3039534" y="914400"/>
                  </a:cubicBezTo>
                  <a:cubicBezTo>
                    <a:pt x="3041319" y="928679"/>
                    <a:pt x="3041011" y="944153"/>
                    <a:pt x="3048000" y="956733"/>
                  </a:cubicBezTo>
                  <a:cubicBezTo>
                    <a:pt x="3055753" y="970689"/>
                    <a:pt x="3066516" y="986214"/>
                    <a:pt x="3081867" y="990600"/>
                  </a:cubicBezTo>
                  <a:lnTo>
                    <a:pt x="3141134" y="1007533"/>
                  </a:lnTo>
                  <a:cubicBezTo>
                    <a:pt x="3187962" y="1005918"/>
                    <a:pt x="3343808" y="1013834"/>
                    <a:pt x="3429000" y="990600"/>
                  </a:cubicBezTo>
                  <a:cubicBezTo>
                    <a:pt x="3446220" y="985904"/>
                    <a:pt x="3462867" y="979311"/>
                    <a:pt x="3479800" y="973666"/>
                  </a:cubicBezTo>
                  <a:lnTo>
                    <a:pt x="3522134" y="931333"/>
                  </a:lnTo>
                  <a:cubicBezTo>
                    <a:pt x="3533423" y="920044"/>
                    <a:pt x="3547144" y="910749"/>
                    <a:pt x="3556000" y="897466"/>
                  </a:cubicBezTo>
                  <a:lnTo>
                    <a:pt x="3572934" y="872066"/>
                  </a:lnTo>
                  <a:cubicBezTo>
                    <a:pt x="3575756" y="863599"/>
                    <a:pt x="3581400" y="855591"/>
                    <a:pt x="3581400" y="846666"/>
                  </a:cubicBezTo>
                  <a:cubicBezTo>
                    <a:pt x="3581400" y="804239"/>
                    <a:pt x="3579551" y="761574"/>
                    <a:pt x="3572934" y="719666"/>
                  </a:cubicBezTo>
                  <a:cubicBezTo>
                    <a:pt x="3571225" y="708840"/>
                    <a:pt x="3547057" y="670388"/>
                    <a:pt x="3539067" y="660400"/>
                  </a:cubicBezTo>
                  <a:cubicBezTo>
                    <a:pt x="3534080" y="654167"/>
                    <a:pt x="3527121" y="649699"/>
                    <a:pt x="3522134" y="643466"/>
                  </a:cubicBezTo>
                  <a:cubicBezTo>
                    <a:pt x="3515777" y="635520"/>
                    <a:pt x="3512395" y="625261"/>
                    <a:pt x="3505200" y="618066"/>
                  </a:cubicBezTo>
                  <a:cubicBezTo>
                    <a:pt x="3498973" y="611839"/>
                    <a:pt x="3453097" y="575081"/>
                    <a:pt x="3437467" y="567266"/>
                  </a:cubicBezTo>
                  <a:cubicBezTo>
                    <a:pt x="3429485" y="563275"/>
                    <a:pt x="3420270" y="562316"/>
                    <a:pt x="3412067" y="558800"/>
                  </a:cubicBezTo>
                  <a:cubicBezTo>
                    <a:pt x="3400466" y="553828"/>
                    <a:pt x="3389919" y="546554"/>
                    <a:pt x="3378200" y="541866"/>
                  </a:cubicBezTo>
                  <a:cubicBezTo>
                    <a:pt x="3361627" y="535237"/>
                    <a:pt x="3342706" y="534116"/>
                    <a:pt x="3327400" y="524933"/>
                  </a:cubicBezTo>
                  <a:cubicBezTo>
                    <a:pt x="3308925" y="513848"/>
                    <a:pt x="3283589" y="494483"/>
                    <a:pt x="3259667" y="491066"/>
                  </a:cubicBezTo>
                  <a:cubicBezTo>
                    <a:pt x="3228808" y="486658"/>
                    <a:pt x="3197578" y="485422"/>
                    <a:pt x="3166534" y="482600"/>
                  </a:cubicBezTo>
                  <a:cubicBezTo>
                    <a:pt x="3155245" y="479778"/>
                    <a:pt x="3144303" y="474133"/>
                    <a:pt x="3132667" y="474133"/>
                  </a:cubicBezTo>
                  <a:cubicBezTo>
                    <a:pt x="3028452" y="474133"/>
                    <a:pt x="3015833" y="478084"/>
                    <a:pt x="2937934" y="491066"/>
                  </a:cubicBezTo>
                  <a:cubicBezTo>
                    <a:pt x="2889380" y="507251"/>
                    <a:pt x="2936606" y="492676"/>
                    <a:pt x="2870200" y="508000"/>
                  </a:cubicBezTo>
                  <a:cubicBezTo>
                    <a:pt x="2847523" y="513233"/>
                    <a:pt x="2825185" y="519885"/>
                    <a:pt x="2802467" y="524933"/>
                  </a:cubicBezTo>
                  <a:cubicBezTo>
                    <a:pt x="2777067" y="530577"/>
                    <a:pt x="2751285" y="534718"/>
                    <a:pt x="2726267" y="541866"/>
                  </a:cubicBezTo>
                  <a:cubicBezTo>
                    <a:pt x="2660849" y="560557"/>
                    <a:pt x="2702189" y="558138"/>
                    <a:pt x="2633134" y="592666"/>
                  </a:cubicBezTo>
                  <a:cubicBezTo>
                    <a:pt x="2550681" y="633892"/>
                    <a:pt x="2587046" y="613546"/>
                    <a:pt x="2523067" y="651933"/>
                  </a:cubicBezTo>
                  <a:cubicBezTo>
                    <a:pt x="2469969" y="731581"/>
                    <a:pt x="2557006" y="611417"/>
                    <a:pt x="2463800" y="694266"/>
                  </a:cubicBezTo>
                  <a:cubicBezTo>
                    <a:pt x="2448589" y="707787"/>
                    <a:pt x="2446867" y="733777"/>
                    <a:pt x="2429934" y="745066"/>
                  </a:cubicBezTo>
                  <a:cubicBezTo>
                    <a:pt x="2375540" y="781330"/>
                    <a:pt x="2419588" y="751072"/>
                    <a:pt x="2328334" y="821266"/>
                  </a:cubicBezTo>
                  <a:cubicBezTo>
                    <a:pt x="2317149" y="829870"/>
                    <a:pt x="2307088" y="840355"/>
                    <a:pt x="2294467" y="846666"/>
                  </a:cubicBezTo>
                  <a:cubicBezTo>
                    <a:pt x="2283178" y="852311"/>
                    <a:pt x="2271102" y="856599"/>
                    <a:pt x="2260600" y="863600"/>
                  </a:cubicBezTo>
                  <a:cubicBezTo>
                    <a:pt x="2245564" y="873624"/>
                    <a:pt x="2233303" y="887442"/>
                    <a:pt x="2218267" y="897466"/>
                  </a:cubicBezTo>
                  <a:cubicBezTo>
                    <a:pt x="2207765" y="904467"/>
                    <a:pt x="2195103" y="907710"/>
                    <a:pt x="2184400" y="914400"/>
                  </a:cubicBezTo>
                  <a:cubicBezTo>
                    <a:pt x="2172434" y="921879"/>
                    <a:pt x="2163155" y="933489"/>
                    <a:pt x="2150534" y="939800"/>
                  </a:cubicBezTo>
                  <a:cubicBezTo>
                    <a:pt x="2134569" y="947782"/>
                    <a:pt x="2115983" y="949347"/>
                    <a:pt x="2099734" y="956733"/>
                  </a:cubicBezTo>
                  <a:cubicBezTo>
                    <a:pt x="2084753" y="963543"/>
                    <a:pt x="2072617" y="975867"/>
                    <a:pt x="2057400" y="982133"/>
                  </a:cubicBezTo>
                  <a:cubicBezTo>
                    <a:pt x="2024390" y="995725"/>
                    <a:pt x="1985503" y="996198"/>
                    <a:pt x="1955800" y="1016000"/>
                  </a:cubicBezTo>
                  <a:cubicBezTo>
                    <a:pt x="1926721" y="1035386"/>
                    <a:pt x="1917038" y="1043357"/>
                    <a:pt x="1879600" y="1058333"/>
                  </a:cubicBezTo>
                  <a:cubicBezTo>
                    <a:pt x="1868796" y="1062655"/>
                    <a:pt x="1856856" y="1063378"/>
                    <a:pt x="1845734" y="1066800"/>
                  </a:cubicBezTo>
                  <a:cubicBezTo>
                    <a:pt x="1820144" y="1074674"/>
                    <a:pt x="1795944" y="1087799"/>
                    <a:pt x="1769534" y="1092200"/>
                  </a:cubicBezTo>
                  <a:cubicBezTo>
                    <a:pt x="1752601" y="1095022"/>
                    <a:pt x="1735568" y="1097299"/>
                    <a:pt x="1718734" y="1100666"/>
                  </a:cubicBezTo>
                  <a:cubicBezTo>
                    <a:pt x="1576786" y="1129055"/>
                    <a:pt x="1799223" y="1085641"/>
                    <a:pt x="1651000" y="1126066"/>
                  </a:cubicBezTo>
                  <a:cubicBezTo>
                    <a:pt x="1631747" y="1131317"/>
                    <a:pt x="1611489" y="1131711"/>
                    <a:pt x="1591734" y="1134533"/>
                  </a:cubicBezTo>
                  <a:cubicBezTo>
                    <a:pt x="1583267" y="1137355"/>
                    <a:pt x="1575180" y="1141821"/>
                    <a:pt x="1566334" y="1143000"/>
                  </a:cubicBezTo>
                  <a:cubicBezTo>
                    <a:pt x="1454351" y="1157931"/>
                    <a:pt x="1438302" y="1149998"/>
                    <a:pt x="1312334" y="1143000"/>
                  </a:cubicBezTo>
                  <a:cubicBezTo>
                    <a:pt x="1301481" y="1140287"/>
                    <a:pt x="1265215" y="1132140"/>
                    <a:pt x="1253067" y="1126066"/>
                  </a:cubicBezTo>
                  <a:cubicBezTo>
                    <a:pt x="1243966" y="1121515"/>
                    <a:pt x="1236134" y="1114777"/>
                    <a:pt x="1227667" y="1109133"/>
                  </a:cubicBezTo>
                  <a:cubicBezTo>
                    <a:pt x="1222023" y="1092200"/>
                    <a:pt x="1212350" y="1076109"/>
                    <a:pt x="1210734" y="1058333"/>
                  </a:cubicBezTo>
                  <a:cubicBezTo>
                    <a:pt x="1209431" y="1044002"/>
                    <a:pt x="1217298" y="1030264"/>
                    <a:pt x="1219200" y="1016000"/>
                  </a:cubicBezTo>
                  <a:cubicBezTo>
                    <a:pt x="1222949" y="987886"/>
                    <a:pt x="1221724" y="959067"/>
                    <a:pt x="1227667" y="931333"/>
                  </a:cubicBezTo>
                  <a:cubicBezTo>
                    <a:pt x="1230312" y="918992"/>
                    <a:pt x="1238338" y="908424"/>
                    <a:pt x="1244600" y="897466"/>
                  </a:cubicBezTo>
                  <a:cubicBezTo>
                    <a:pt x="1260316" y="869964"/>
                    <a:pt x="1263588" y="870012"/>
                    <a:pt x="1286934" y="846666"/>
                  </a:cubicBezTo>
                  <a:cubicBezTo>
                    <a:pt x="1293228" y="827784"/>
                    <a:pt x="1300125" y="803097"/>
                    <a:pt x="1312334" y="787400"/>
                  </a:cubicBezTo>
                  <a:cubicBezTo>
                    <a:pt x="1324586" y="771648"/>
                    <a:pt x="1342693" y="761031"/>
                    <a:pt x="1354667" y="745066"/>
                  </a:cubicBezTo>
                  <a:cubicBezTo>
                    <a:pt x="1363134" y="733777"/>
                    <a:pt x="1370089" y="721178"/>
                    <a:pt x="1380067" y="711200"/>
                  </a:cubicBezTo>
                  <a:cubicBezTo>
                    <a:pt x="1387262" y="704005"/>
                    <a:pt x="1397650" y="700780"/>
                    <a:pt x="1405467" y="694266"/>
                  </a:cubicBezTo>
                  <a:cubicBezTo>
                    <a:pt x="1414665" y="686601"/>
                    <a:pt x="1420471" y="674806"/>
                    <a:pt x="1430867" y="668866"/>
                  </a:cubicBezTo>
                  <a:cubicBezTo>
                    <a:pt x="1440970" y="663093"/>
                    <a:pt x="1453508" y="663462"/>
                    <a:pt x="1464734" y="660400"/>
                  </a:cubicBezTo>
                  <a:cubicBezTo>
                    <a:pt x="1484556" y="654994"/>
                    <a:pt x="1504245" y="649111"/>
                    <a:pt x="1524000" y="643466"/>
                  </a:cubicBezTo>
                  <a:cubicBezTo>
                    <a:pt x="1546578" y="646288"/>
                    <a:pt x="1570350" y="644157"/>
                    <a:pt x="1591734" y="651933"/>
                  </a:cubicBezTo>
                  <a:cubicBezTo>
                    <a:pt x="1647269" y="672128"/>
                    <a:pt x="1610955" y="775273"/>
                    <a:pt x="1608667" y="795866"/>
                  </a:cubicBezTo>
                  <a:cubicBezTo>
                    <a:pt x="1603747" y="840144"/>
                    <a:pt x="1601790" y="822745"/>
                    <a:pt x="1574800" y="855133"/>
                  </a:cubicBezTo>
                  <a:cubicBezTo>
                    <a:pt x="1568286" y="862950"/>
                    <a:pt x="1565062" y="873338"/>
                    <a:pt x="1557867" y="880533"/>
                  </a:cubicBezTo>
                  <a:cubicBezTo>
                    <a:pt x="1550672" y="887728"/>
                    <a:pt x="1540413" y="891109"/>
                    <a:pt x="1532467" y="897466"/>
                  </a:cubicBezTo>
                  <a:cubicBezTo>
                    <a:pt x="1526234" y="902453"/>
                    <a:pt x="1522379" y="910293"/>
                    <a:pt x="1515534" y="914400"/>
                  </a:cubicBezTo>
                  <a:cubicBezTo>
                    <a:pt x="1506861" y="919604"/>
                    <a:pt x="1462588" y="929753"/>
                    <a:pt x="1456267" y="931333"/>
                  </a:cubicBezTo>
                  <a:cubicBezTo>
                    <a:pt x="1441550" y="929231"/>
                    <a:pt x="1392058" y="925766"/>
                    <a:pt x="1371600" y="914400"/>
                  </a:cubicBezTo>
                  <a:cubicBezTo>
                    <a:pt x="1335943" y="894591"/>
                    <a:pt x="1312891" y="876949"/>
                    <a:pt x="1286934" y="846666"/>
                  </a:cubicBezTo>
                  <a:cubicBezTo>
                    <a:pt x="1280312" y="838940"/>
                    <a:pt x="1276514" y="829083"/>
                    <a:pt x="1270000" y="821266"/>
                  </a:cubicBezTo>
                  <a:cubicBezTo>
                    <a:pt x="1262335" y="812068"/>
                    <a:pt x="1252392" y="804957"/>
                    <a:pt x="1244600" y="795866"/>
                  </a:cubicBezTo>
                  <a:cubicBezTo>
                    <a:pt x="1184210" y="725412"/>
                    <a:pt x="1246262" y="789063"/>
                    <a:pt x="1202267" y="745066"/>
                  </a:cubicBezTo>
                  <a:cubicBezTo>
                    <a:pt x="1199445" y="733777"/>
                    <a:pt x="1196324" y="722559"/>
                    <a:pt x="1193800" y="711200"/>
                  </a:cubicBezTo>
                  <a:cubicBezTo>
                    <a:pt x="1186890" y="680103"/>
                    <a:pt x="1185721" y="664515"/>
                    <a:pt x="1176867" y="635000"/>
                  </a:cubicBezTo>
                  <a:cubicBezTo>
                    <a:pt x="1160189" y="579406"/>
                    <a:pt x="1171313" y="595579"/>
                    <a:pt x="1143000" y="567266"/>
                  </a:cubicBezTo>
                  <a:cubicBezTo>
                    <a:pt x="1140178" y="558799"/>
                    <a:pt x="1139889" y="549006"/>
                    <a:pt x="1134534" y="541866"/>
                  </a:cubicBezTo>
                  <a:cubicBezTo>
                    <a:pt x="1122560" y="525901"/>
                    <a:pt x="1111132" y="505844"/>
                    <a:pt x="1092200" y="499533"/>
                  </a:cubicBezTo>
                  <a:cubicBezTo>
                    <a:pt x="1066744" y="491047"/>
                    <a:pt x="1063283" y="492369"/>
                    <a:pt x="1041400" y="474133"/>
                  </a:cubicBezTo>
                  <a:cubicBezTo>
                    <a:pt x="1032202" y="466468"/>
                    <a:pt x="1026467" y="454548"/>
                    <a:pt x="1016000" y="448733"/>
                  </a:cubicBezTo>
                  <a:cubicBezTo>
                    <a:pt x="1000397" y="440065"/>
                    <a:pt x="982133" y="437444"/>
                    <a:pt x="965200" y="431800"/>
                  </a:cubicBezTo>
                  <a:lnTo>
                    <a:pt x="939800" y="423333"/>
                  </a:lnTo>
                  <a:cubicBezTo>
                    <a:pt x="911578" y="426155"/>
                    <a:pt x="877522" y="414387"/>
                    <a:pt x="855134" y="431800"/>
                  </a:cubicBezTo>
                  <a:cubicBezTo>
                    <a:pt x="841583" y="442339"/>
                    <a:pt x="858667" y="466157"/>
                    <a:pt x="863600" y="482600"/>
                  </a:cubicBezTo>
                  <a:cubicBezTo>
                    <a:pt x="867227" y="494689"/>
                    <a:pt x="875847" y="504747"/>
                    <a:pt x="880534" y="516466"/>
                  </a:cubicBezTo>
                  <a:cubicBezTo>
                    <a:pt x="887163" y="533039"/>
                    <a:pt x="891823" y="550333"/>
                    <a:pt x="897467" y="567266"/>
                  </a:cubicBezTo>
                  <a:lnTo>
                    <a:pt x="897467" y="567266"/>
                  </a:lnTo>
                  <a:cubicBezTo>
                    <a:pt x="900289" y="578555"/>
                    <a:pt x="898665" y="592046"/>
                    <a:pt x="905934" y="601133"/>
                  </a:cubicBezTo>
                  <a:cubicBezTo>
                    <a:pt x="911509" y="608102"/>
                    <a:pt x="922867" y="606778"/>
                    <a:pt x="931334" y="609600"/>
                  </a:cubicBezTo>
                  <a:cubicBezTo>
                    <a:pt x="942623" y="606778"/>
                    <a:pt x="957751" y="610072"/>
                    <a:pt x="965200" y="601133"/>
                  </a:cubicBezTo>
                  <a:cubicBezTo>
                    <a:pt x="974413" y="590078"/>
                    <a:pt x="973667" y="573190"/>
                    <a:pt x="973667" y="558800"/>
                  </a:cubicBezTo>
                  <a:cubicBezTo>
                    <a:pt x="973667" y="510739"/>
                    <a:pt x="976856" y="461492"/>
                    <a:pt x="965200" y="414866"/>
                  </a:cubicBezTo>
                  <a:cubicBezTo>
                    <a:pt x="961778" y="401176"/>
                    <a:pt x="942174" y="398500"/>
                    <a:pt x="931334" y="389466"/>
                  </a:cubicBezTo>
                  <a:cubicBezTo>
                    <a:pt x="925202" y="384356"/>
                    <a:pt x="921540" y="376103"/>
                    <a:pt x="914400" y="372533"/>
                  </a:cubicBezTo>
                  <a:cubicBezTo>
                    <a:pt x="882683" y="356675"/>
                    <a:pt x="854711" y="354565"/>
                    <a:pt x="821267" y="347133"/>
                  </a:cubicBezTo>
                  <a:cubicBezTo>
                    <a:pt x="728628" y="326546"/>
                    <a:pt x="871965" y="349663"/>
                    <a:pt x="677334" y="330200"/>
                  </a:cubicBezTo>
                  <a:cubicBezTo>
                    <a:pt x="657477" y="328214"/>
                    <a:pt x="637823" y="324555"/>
                    <a:pt x="618067" y="321733"/>
                  </a:cubicBezTo>
                  <a:cubicBezTo>
                    <a:pt x="601134" y="299155"/>
                    <a:pt x="579888" y="279243"/>
                    <a:pt x="567267" y="254000"/>
                  </a:cubicBezTo>
                  <a:lnTo>
                    <a:pt x="524934" y="169333"/>
                  </a:lnTo>
                  <a:cubicBezTo>
                    <a:pt x="519289" y="158044"/>
                    <a:pt x="511991" y="147440"/>
                    <a:pt x="508000" y="135466"/>
                  </a:cubicBezTo>
                  <a:lnTo>
                    <a:pt x="491067" y="84666"/>
                  </a:lnTo>
                  <a:lnTo>
                    <a:pt x="474134" y="33866"/>
                  </a:lnTo>
                  <a:lnTo>
                    <a:pt x="474134" y="0"/>
                  </a:ln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76200"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1" name="Freeform 10"/>
            <p:cNvSpPr/>
            <p:nvPr/>
          </p:nvSpPr>
          <p:spPr>
            <a:xfrm rot="1000187">
              <a:off x="10224847" y="62951"/>
              <a:ext cx="2304793" cy="4433766"/>
            </a:xfrm>
            <a:custGeom>
              <a:avLst/>
              <a:gdLst>
                <a:gd name="connsiteX0" fmla="*/ 2074334 w 3683000"/>
                <a:gd name="connsiteY0" fmla="*/ 7001933 h 7001933"/>
                <a:gd name="connsiteX1" fmla="*/ 2065867 w 3683000"/>
                <a:gd name="connsiteY1" fmla="*/ 6815666 h 7001933"/>
                <a:gd name="connsiteX2" fmla="*/ 2048934 w 3683000"/>
                <a:gd name="connsiteY2" fmla="*/ 6790266 h 7001933"/>
                <a:gd name="connsiteX3" fmla="*/ 2032000 w 3683000"/>
                <a:gd name="connsiteY3" fmla="*/ 6739466 h 7001933"/>
                <a:gd name="connsiteX4" fmla="*/ 1972734 w 3683000"/>
                <a:gd name="connsiteY4" fmla="*/ 6637866 h 7001933"/>
                <a:gd name="connsiteX5" fmla="*/ 1947334 w 3683000"/>
                <a:gd name="connsiteY5" fmla="*/ 6544733 h 7001933"/>
                <a:gd name="connsiteX6" fmla="*/ 1913467 w 3683000"/>
                <a:gd name="connsiteY6" fmla="*/ 6493933 h 7001933"/>
                <a:gd name="connsiteX7" fmla="*/ 1896534 w 3683000"/>
                <a:gd name="connsiteY7" fmla="*/ 6434666 h 7001933"/>
                <a:gd name="connsiteX8" fmla="*/ 1871134 w 3683000"/>
                <a:gd name="connsiteY8" fmla="*/ 6375400 h 7001933"/>
                <a:gd name="connsiteX9" fmla="*/ 1845734 w 3683000"/>
                <a:gd name="connsiteY9" fmla="*/ 6307666 h 7001933"/>
                <a:gd name="connsiteX10" fmla="*/ 1794934 w 3683000"/>
                <a:gd name="connsiteY10" fmla="*/ 6197600 h 7001933"/>
                <a:gd name="connsiteX11" fmla="*/ 1769534 w 3683000"/>
                <a:gd name="connsiteY11" fmla="*/ 6172200 h 7001933"/>
                <a:gd name="connsiteX12" fmla="*/ 1744134 w 3683000"/>
                <a:gd name="connsiteY12" fmla="*/ 6129866 h 7001933"/>
                <a:gd name="connsiteX13" fmla="*/ 1651000 w 3683000"/>
                <a:gd name="connsiteY13" fmla="*/ 6019800 h 7001933"/>
                <a:gd name="connsiteX14" fmla="*/ 1600200 w 3683000"/>
                <a:gd name="connsiteY14" fmla="*/ 6002866 h 7001933"/>
                <a:gd name="connsiteX15" fmla="*/ 1549400 w 3683000"/>
                <a:gd name="connsiteY15" fmla="*/ 5977466 h 7001933"/>
                <a:gd name="connsiteX16" fmla="*/ 1447800 w 3683000"/>
                <a:gd name="connsiteY16" fmla="*/ 5960533 h 7001933"/>
                <a:gd name="connsiteX17" fmla="*/ 1405467 w 3683000"/>
                <a:gd name="connsiteY17" fmla="*/ 5943600 h 7001933"/>
                <a:gd name="connsiteX18" fmla="*/ 1270000 w 3683000"/>
                <a:gd name="connsiteY18" fmla="*/ 5926666 h 7001933"/>
                <a:gd name="connsiteX19" fmla="*/ 1143000 w 3683000"/>
                <a:gd name="connsiteY19" fmla="*/ 5935133 h 7001933"/>
                <a:gd name="connsiteX20" fmla="*/ 1092200 w 3683000"/>
                <a:gd name="connsiteY20" fmla="*/ 5952066 h 7001933"/>
                <a:gd name="connsiteX21" fmla="*/ 990600 w 3683000"/>
                <a:gd name="connsiteY21" fmla="*/ 5969000 h 7001933"/>
                <a:gd name="connsiteX22" fmla="*/ 956734 w 3683000"/>
                <a:gd name="connsiteY22" fmla="*/ 5985933 h 7001933"/>
                <a:gd name="connsiteX23" fmla="*/ 922867 w 3683000"/>
                <a:gd name="connsiteY23" fmla="*/ 5994400 h 7001933"/>
                <a:gd name="connsiteX24" fmla="*/ 897467 w 3683000"/>
                <a:gd name="connsiteY24" fmla="*/ 6002866 h 7001933"/>
                <a:gd name="connsiteX25" fmla="*/ 880534 w 3683000"/>
                <a:gd name="connsiteY25" fmla="*/ 6028266 h 7001933"/>
                <a:gd name="connsiteX26" fmla="*/ 897467 w 3683000"/>
                <a:gd name="connsiteY26" fmla="*/ 6138333 h 7001933"/>
                <a:gd name="connsiteX27" fmla="*/ 914400 w 3683000"/>
                <a:gd name="connsiteY27" fmla="*/ 6163733 h 7001933"/>
                <a:gd name="connsiteX28" fmla="*/ 948267 w 3683000"/>
                <a:gd name="connsiteY28" fmla="*/ 6206066 h 7001933"/>
                <a:gd name="connsiteX29" fmla="*/ 1007534 w 3683000"/>
                <a:gd name="connsiteY29" fmla="*/ 6290733 h 7001933"/>
                <a:gd name="connsiteX30" fmla="*/ 1032934 w 3683000"/>
                <a:gd name="connsiteY30" fmla="*/ 6307666 h 7001933"/>
                <a:gd name="connsiteX31" fmla="*/ 1049867 w 3683000"/>
                <a:gd name="connsiteY31" fmla="*/ 6324600 h 7001933"/>
                <a:gd name="connsiteX32" fmla="*/ 1083734 w 3683000"/>
                <a:gd name="connsiteY32" fmla="*/ 6341533 h 7001933"/>
                <a:gd name="connsiteX33" fmla="*/ 1109134 w 3683000"/>
                <a:gd name="connsiteY33" fmla="*/ 6358466 h 7001933"/>
                <a:gd name="connsiteX34" fmla="*/ 1193800 w 3683000"/>
                <a:gd name="connsiteY34" fmla="*/ 6375400 h 7001933"/>
                <a:gd name="connsiteX35" fmla="*/ 1303867 w 3683000"/>
                <a:gd name="connsiteY35" fmla="*/ 6366933 h 7001933"/>
                <a:gd name="connsiteX36" fmla="*/ 1354667 w 3683000"/>
                <a:gd name="connsiteY36" fmla="*/ 6341533 h 7001933"/>
                <a:gd name="connsiteX37" fmla="*/ 1439334 w 3683000"/>
                <a:gd name="connsiteY37" fmla="*/ 6299200 h 7001933"/>
                <a:gd name="connsiteX38" fmla="*/ 1456267 w 3683000"/>
                <a:gd name="connsiteY38" fmla="*/ 6282266 h 7001933"/>
                <a:gd name="connsiteX39" fmla="*/ 1481667 w 3683000"/>
                <a:gd name="connsiteY39" fmla="*/ 6265333 h 7001933"/>
                <a:gd name="connsiteX40" fmla="*/ 1540934 w 3683000"/>
                <a:gd name="connsiteY40" fmla="*/ 6214533 h 7001933"/>
                <a:gd name="connsiteX41" fmla="*/ 1591734 w 3683000"/>
                <a:gd name="connsiteY41" fmla="*/ 6163733 h 7001933"/>
                <a:gd name="connsiteX42" fmla="*/ 1625600 w 3683000"/>
                <a:gd name="connsiteY42" fmla="*/ 6112933 h 7001933"/>
                <a:gd name="connsiteX43" fmla="*/ 1659467 w 3683000"/>
                <a:gd name="connsiteY43" fmla="*/ 6070600 h 7001933"/>
                <a:gd name="connsiteX44" fmla="*/ 1667934 w 3683000"/>
                <a:gd name="connsiteY44" fmla="*/ 6045200 h 7001933"/>
                <a:gd name="connsiteX45" fmla="*/ 1684867 w 3683000"/>
                <a:gd name="connsiteY45" fmla="*/ 6011333 h 7001933"/>
                <a:gd name="connsiteX46" fmla="*/ 1684867 w 3683000"/>
                <a:gd name="connsiteY46" fmla="*/ 5782733 h 7001933"/>
                <a:gd name="connsiteX47" fmla="*/ 1676400 w 3683000"/>
                <a:gd name="connsiteY47" fmla="*/ 5748866 h 7001933"/>
                <a:gd name="connsiteX48" fmla="*/ 1642534 w 3683000"/>
                <a:gd name="connsiteY48" fmla="*/ 5715000 h 7001933"/>
                <a:gd name="connsiteX49" fmla="*/ 1617134 w 3683000"/>
                <a:gd name="connsiteY49" fmla="*/ 5681133 h 7001933"/>
                <a:gd name="connsiteX50" fmla="*/ 1600200 w 3683000"/>
                <a:gd name="connsiteY50" fmla="*/ 5655733 h 7001933"/>
                <a:gd name="connsiteX51" fmla="*/ 1566334 w 3683000"/>
                <a:gd name="connsiteY51" fmla="*/ 5638800 h 7001933"/>
                <a:gd name="connsiteX52" fmla="*/ 1532467 w 3683000"/>
                <a:gd name="connsiteY52" fmla="*/ 5604933 h 7001933"/>
                <a:gd name="connsiteX53" fmla="*/ 1456267 w 3683000"/>
                <a:gd name="connsiteY53" fmla="*/ 5562600 h 7001933"/>
                <a:gd name="connsiteX54" fmla="*/ 1397000 w 3683000"/>
                <a:gd name="connsiteY54" fmla="*/ 5528733 h 7001933"/>
                <a:gd name="connsiteX55" fmla="*/ 1261534 w 3683000"/>
                <a:gd name="connsiteY55" fmla="*/ 5494866 h 7001933"/>
                <a:gd name="connsiteX56" fmla="*/ 1185334 w 3683000"/>
                <a:gd name="connsiteY56" fmla="*/ 5469466 h 7001933"/>
                <a:gd name="connsiteX57" fmla="*/ 1151467 w 3683000"/>
                <a:gd name="connsiteY57" fmla="*/ 5461000 h 7001933"/>
                <a:gd name="connsiteX58" fmla="*/ 1109134 w 3683000"/>
                <a:gd name="connsiteY58" fmla="*/ 5444066 h 7001933"/>
                <a:gd name="connsiteX59" fmla="*/ 1049867 w 3683000"/>
                <a:gd name="connsiteY59" fmla="*/ 5435600 h 7001933"/>
                <a:gd name="connsiteX60" fmla="*/ 1007534 w 3683000"/>
                <a:gd name="connsiteY60" fmla="*/ 5427133 h 7001933"/>
                <a:gd name="connsiteX61" fmla="*/ 897467 w 3683000"/>
                <a:gd name="connsiteY61" fmla="*/ 5435600 h 7001933"/>
                <a:gd name="connsiteX62" fmla="*/ 745067 w 3683000"/>
                <a:gd name="connsiteY62" fmla="*/ 5452533 h 7001933"/>
                <a:gd name="connsiteX63" fmla="*/ 389467 w 3683000"/>
                <a:gd name="connsiteY63" fmla="*/ 5444066 h 7001933"/>
                <a:gd name="connsiteX64" fmla="*/ 279400 w 3683000"/>
                <a:gd name="connsiteY64" fmla="*/ 5427133 h 7001933"/>
                <a:gd name="connsiteX65" fmla="*/ 237067 w 3683000"/>
                <a:gd name="connsiteY65" fmla="*/ 5418666 h 7001933"/>
                <a:gd name="connsiteX66" fmla="*/ 194734 w 3683000"/>
                <a:gd name="connsiteY66" fmla="*/ 5401733 h 7001933"/>
                <a:gd name="connsiteX67" fmla="*/ 127000 w 3683000"/>
                <a:gd name="connsiteY67" fmla="*/ 5384800 h 7001933"/>
                <a:gd name="connsiteX68" fmla="*/ 93134 w 3683000"/>
                <a:gd name="connsiteY68" fmla="*/ 5367866 h 7001933"/>
                <a:gd name="connsiteX69" fmla="*/ 76200 w 3683000"/>
                <a:gd name="connsiteY69" fmla="*/ 5350933 h 7001933"/>
                <a:gd name="connsiteX70" fmla="*/ 50800 w 3683000"/>
                <a:gd name="connsiteY70" fmla="*/ 5334000 h 7001933"/>
                <a:gd name="connsiteX71" fmla="*/ 25400 w 3683000"/>
                <a:gd name="connsiteY71" fmla="*/ 5266266 h 7001933"/>
                <a:gd name="connsiteX72" fmla="*/ 0 w 3683000"/>
                <a:gd name="connsiteY72" fmla="*/ 5207000 h 7001933"/>
                <a:gd name="connsiteX73" fmla="*/ 16934 w 3683000"/>
                <a:gd name="connsiteY73" fmla="*/ 5020733 h 7001933"/>
                <a:gd name="connsiteX74" fmla="*/ 25400 w 3683000"/>
                <a:gd name="connsiteY74" fmla="*/ 4978400 h 7001933"/>
                <a:gd name="connsiteX75" fmla="*/ 42334 w 3683000"/>
                <a:gd name="connsiteY75" fmla="*/ 4944533 h 7001933"/>
                <a:gd name="connsiteX76" fmla="*/ 59267 w 3683000"/>
                <a:gd name="connsiteY76" fmla="*/ 4893733 h 7001933"/>
                <a:gd name="connsiteX77" fmla="*/ 67734 w 3683000"/>
                <a:gd name="connsiteY77" fmla="*/ 4851400 h 7001933"/>
                <a:gd name="connsiteX78" fmla="*/ 118534 w 3683000"/>
                <a:gd name="connsiteY78" fmla="*/ 4741333 h 7001933"/>
                <a:gd name="connsiteX79" fmla="*/ 135467 w 3683000"/>
                <a:gd name="connsiteY79" fmla="*/ 4715933 h 7001933"/>
                <a:gd name="connsiteX80" fmla="*/ 169334 w 3683000"/>
                <a:gd name="connsiteY80" fmla="*/ 4690533 h 7001933"/>
                <a:gd name="connsiteX81" fmla="*/ 186267 w 3683000"/>
                <a:gd name="connsiteY81" fmla="*/ 4639733 h 7001933"/>
                <a:gd name="connsiteX82" fmla="*/ 228600 w 3683000"/>
                <a:gd name="connsiteY82" fmla="*/ 4572000 h 7001933"/>
                <a:gd name="connsiteX83" fmla="*/ 237067 w 3683000"/>
                <a:gd name="connsiteY83" fmla="*/ 4546600 h 7001933"/>
                <a:gd name="connsiteX84" fmla="*/ 287867 w 3683000"/>
                <a:gd name="connsiteY84" fmla="*/ 4478866 h 7001933"/>
                <a:gd name="connsiteX85" fmla="*/ 313267 w 3683000"/>
                <a:gd name="connsiteY85" fmla="*/ 4461933 h 7001933"/>
                <a:gd name="connsiteX86" fmla="*/ 355600 w 3683000"/>
                <a:gd name="connsiteY86" fmla="*/ 4402666 h 7001933"/>
                <a:gd name="connsiteX87" fmla="*/ 414867 w 3683000"/>
                <a:gd name="connsiteY87" fmla="*/ 4334933 h 7001933"/>
                <a:gd name="connsiteX88" fmla="*/ 524934 w 3683000"/>
                <a:gd name="connsiteY88" fmla="*/ 4258733 h 7001933"/>
                <a:gd name="connsiteX89" fmla="*/ 550334 w 3683000"/>
                <a:gd name="connsiteY89" fmla="*/ 4241800 h 7001933"/>
                <a:gd name="connsiteX90" fmla="*/ 575734 w 3683000"/>
                <a:gd name="connsiteY90" fmla="*/ 4233333 h 7001933"/>
                <a:gd name="connsiteX91" fmla="*/ 609600 w 3683000"/>
                <a:gd name="connsiteY91" fmla="*/ 4216400 h 7001933"/>
                <a:gd name="connsiteX92" fmla="*/ 651934 w 3683000"/>
                <a:gd name="connsiteY92" fmla="*/ 4207933 h 7001933"/>
                <a:gd name="connsiteX93" fmla="*/ 702734 w 3683000"/>
                <a:gd name="connsiteY93" fmla="*/ 4191000 h 7001933"/>
                <a:gd name="connsiteX94" fmla="*/ 728134 w 3683000"/>
                <a:gd name="connsiteY94" fmla="*/ 4182533 h 7001933"/>
                <a:gd name="connsiteX95" fmla="*/ 762000 w 3683000"/>
                <a:gd name="connsiteY95" fmla="*/ 4174066 h 7001933"/>
                <a:gd name="connsiteX96" fmla="*/ 846667 w 3683000"/>
                <a:gd name="connsiteY96" fmla="*/ 4191000 h 7001933"/>
                <a:gd name="connsiteX97" fmla="*/ 897467 w 3683000"/>
                <a:gd name="connsiteY97" fmla="*/ 4224866 h 7001933"/>
                <a:gd name="connsiteX98" fmla="*/ 914400 w 3683000"/>
                <a:gd name="connsiteY98" fmla="*/ 4250266 h 7001933"/>
                <a:gd name="connsiteX99" fmla="*/ 939800 w 3683000"/>
                <a:gd name="connsiteY99" fmla="*/ 4284133 h 7001933"/>
                <a:gd name="connsiteX100" fmla="*/ 956734 w 3683000"/>
                <a:gd name="connsiteY100" fmla="*/ 4318000 h 7001933"/>
                <a:gd name="connsiteX101" fmla="*/ 965200 w 3683000"/>
                <a:gd name="connsiteY101" fmla="*/ 4343400 h 7001933"/>
                <a:gd name="connsiteX102" fmla="*/ 973667 w 3683000"/>
                <a:gd name="connsiteY102" fmla="*/ 4377266 h 7001933"/>
                <a:gd name="connsiteX103" fmla="*/ 999067 w 3683000"/>
                <a:gd name="connsiteY103" fmla="*/ 4411133 h 7001933"/>
                <a:gd name="connsiteX104" fmla="*/ 1007534 w 3683000"/>
                <a:gd name="connsiteY104" fmla="*/ 4436533 h 7001933"/>
                <a:gd name="connsiteX105" fmla="*/ 1024467 w 3683000"/>
                <a:gd name="connsiteY105" fmla="*/ 4512733 h 7001933"/>
                <a:gd name="connsiteX106" fmla="*/ 1016000 w 3683000"/>
                <a:gd name="connsiteY106" fmla="*/ 4597400 h 7001933"/>
                <a:gd name="connsiteX107" fmla="*/ 999067 w 3683000"/>
                <a:gd name="connsiteY107" fmla="*/ 4622800 h 7001933"/>
                <a:gd name="connsiteX108" fmla="*/ 948267 w 3683000"/>
                <a:gd name="connsiteY108" fmla="*/ 4673600 h 7001933"/>
                <a:gd name="connsiteX109" fmla="*/ 846667 w 3683000"/>
                <a:gd name="connsiteY109" fmla="*/ 4741333 h 7001933"/>
                <a:gd name="connsiteX110" fmla="*/ 736600 w 3683000"/>
                <a:gd name="connsiteY110" fmla="*/ 4732866 h 7001933"/>
                <a:gd name="connsiteX111" fmla="*/ 668867 w 3683000"/>
                <a:gd name="connsiteY111" fmla="*/ 4699000 h 7001933"/>
                <a:gd name="connsiteX112" fmla="*/ 651934 w 3683000"/>
                <a:gd name="connsiteY112" fmla="*/ 4673600 h 7001933"/>
                <a:gd name="connsiteX113" fmla="*/ 601134 w 3683000"/>
                <a:gd name="connsiteY113" fmla="*/ 4605866 h 7001933"/>
                <a:gd name="connsiteX114" fmla="*/ 575734 w 3683000"/>
                <a:gd name="connsiteY114" fmla="*/ 4521200 h 7001933"/>
                <a:gd name="connsiteX115" fmla="*/ 567267 w 3683000"/>
                <a:gd name="connsiteY115" fmla="*/ 4394200 h 7001933"/>
                <a:gd name="connsiteX116" fmla="*/ 575734 w 3683000"/>
                <a:gd name="connsiteY116" fmla="*/ 4309533 h 7001933"/>
                <a:gd name="connsiteX117" fmla="*/ 592667 w 3683000"/>
                <a:gd name="connsiteY117" fmla="*/ 4191000 h 7001933"/>
                <a:gd name="connsiteX118" fmla="*/ 601134 w 3683000"/>
                <a:gd name="connsiteY118" fmla="*/ 4157133 h 7001933"/>
                <a:gd name="connsiteX119" fmla="*/ 635000 w 3683000"/>
                <a:gd name="connsiteY119" fmla="*/ 4089400 h 7001933"/>
                <a:gd name="connsiteX120" fmla="*/ 643467 w 3683000"/>
                <a:gd name="connsiteY120" fmla="*/ 4064000 h 7001933"/>
                <a:gd name="connsiteX121" fmla="*/ 651934 w 3683000"/>
                <a:gd name="connsiteY121" fmla="*/ 4030133 h 7001933"/>
                <a:gd name="connsiteX122" fmla="*/ 702734 w 3683000"/>
                <a:gd name="connsiteY122" fmla="*/ 3953933 h 7001933"/>
                <a:gd name="connsiteX123" fmla="*/ 728134 w 3683000"/>
                <a:gd name="connsiteY123" fmla="*/ 3937000 h 7001933"/>
                <a:gd name="connsiteX124" fmla="*/ 745067 w 3683000"/>
                <a:gd name="connsiteY124" fmla="*/ 3920066 h 7001933"/>
                <a:gd name="connsiteX125" fmla="*/ 778934 w 3683000"/>
                <a:gd name="connsiteY125" fmla="*/ 3911600 h 7001933"/>
                <a:gd name="connsiteX126" fmla="*/ 829734 w 3683000"/>
                <a:gd name="connsiteY126" fmla="*/ 3877733 h 7001933"/>
                <a:gd name="connsiteX127" fmla="*/ 855134 w 3683000"/>
                <a:gd name="connsiteY127" fmla="*/ 3852333 h 7001933"/>
                <a:gd name="connsiteX128" fmla="*/ 905934 w 3683000"/>
                <a:gd name="connsiteY128" fmla="*/ 3835400 h 7001933"/>
                <a:gd name="connsiteX129" fmla="*/ 931334 w 3683000"/>
                <a:gd name="connsiteY129" fmla="*/ 3818466 h 7001933"/>
                <a:gd name="connsiteX130" fmla="*/ 956734 w 3683000"/>
                <a:gd name="connsiteY130" fmla="*/ 3810000 h 7001933"/>
                <a:gd name="connsiteX131" fmla="*/ 973667 w 3683000"/>
                <a:gd name="connsiteY131" fmla="*/ 3793066 h 7001933"/>
                <a:gd name="connsiteX132" fmla="*/ 999067 w 3683000"/>
                <a:gd name="connsiteY132" fmla="*/ 3776133 h 7001933"/>
                <a:gd name="connsiteX133" fmla="*/ 1058334 w 3683000"/>
                <a:gd name="connsiteY133" fmla="*/ 3750733 h 7001933"/>
                <a:gd name="connsiteX134" fmla="*/ 1083734 w 3683000"/>
                <a:gd name="connsiteY134" fmla="*/ 3733800 h 7001933"/>
                <a:gd name="connsiteX135" fmla="*/ 1100667 w 3683000"/>
                <a:gd name="connsiteY135" fmla="*/ 3716866 h 7001933"/>
                <a:gd name="connsiteX136" fmla="*/ 1151467 w 3683000"/>
                <a:gd name="connsiteY136" fmla="*/ 3699933 h 7001933"/>
                <a:gd name="connsiteX137" fmla="*/ 1244600 w 3683000"/>
                <a:gd name="connsiteY137" fmla="*/ 3649133 h 7001933"/>
                <a:gd name="connsiteX138" fmla="*/ 1312334 w 3683000"/>
                <a:gd name="connsiteY138" fmla="*/ 3589866 h 7001933"/>
                <a:gd name="connsiteX139" fmla="*/ 1354667 w 3683000"/>
                <a:gd name="connsiteY139" fmla="*/ 3556000 h 7001933"/>
                <a:gd name="connsiteX140" fmla="*/ 1380067 w 3683000"/>
                <a:gd name="connsiteY140" fmla="*/ 3522133 h 7001933"/>
                <a:gd name="connsiteX141" fmla="*/ 1405467 w 3683000"/>
                <a:gd name="connsiteY141" fmla="*/ 3496733 h 7001933"/>
                <a:gd name="connsiteX142" fmla="*/ 1422400 w 3683000"/>
                <a:gd name="connsiteY142" fmla="*/ 3471333 h 7001933"/>
                <a:gd name="connsiteX143" fmla="*/ 1447800 w 3683000"/>
                <a:gd name="connsiteY143" fmla="*/ 3454400 h 7001933"/>
                <a:gd name="connsiteX144" fmla="*/ 1464734 w 3683000"/>
                <a:gd name="connsiteY144" fmla="*/ 3412066 h 7001933"/>
                <a:gd name="connsiteX145" fmla="*/ 1490134 w 3683000"/>
                <a:gd name="connsiteY145" fmla="*/ 3403600 h 7001933"/>
                <a:gd name="connsiteX146" fmla="*/ 1532467 w 3683000"/>
                <a:gd name="connsiteY146" fmla="*/ 3302000 h 7001933"/>
                <a:gd name="connsiteX147" fmla="*/ 1557867 w 3683000"/>
                <a:gd name="connsiteY147" fmla="*/ 3276600 h 7001933"/>
                <a:gd name="connsiteX148" fmla="*/ 1591734 w 3683000"/>
                <a:gd name="connsiteY148" fmla="*/ 3217333 h 7001933"/>
                <a:gd name="connsiteX149" fmla="*/ 1600200 w 3683000"/>
                <a:gd name="connsiteY149" fmla="*/ 3175000 h 7001933"/>
                <a:gd name="connsiteX150" fmla="*/ 1583267 w 3683000"/>
                <a:gd name="connsiteY150" fmla="*/ 2971800 h 7001933"/>
                <a:gd name="connsiteX151" fmla="*/ 1566334 w 3683000"/>
                <a:gd name="connsiteY151" fmla="*/ 2937933 h 7001933"/>
                <a:gd name="connsiteX152" fmla="*/ 1490134 w 3683000"/>
                <a:gd name="connsiteY152" fmla="*/ 2887133 h 7001933"/>
                <a:gd name="connsiteX153" fmla="*/ 1430867 w 3683000"/>
                <a:gd name="connsiteY153" fmla="*/ 2861733 h 7001933"/>
                <a:gd name="connsiteX154" fmla="*/ 1405467 w 3683000"/>
                <a:gd name="connsiteY154" fmla="*/ 2844800 h 7001933"/>
                <a:gd name="connsiteX155" fmla="*/ 1270000 w 3683000"/>
                <a:gd name="connsiteY155" fmla="*/ 2810933 h 7001933"/>
                <a:gd name="connsiteX156" fmla="*/ 1219200 w 3683000"/>
                <a:gd name="connsiteY156" fmla="*/ 2802466 h 7001933"/>
                <a:gd name="connsiteX157" fmla="*/ 1193800 w 3683000"/>
                <a:gd name="connsiteY157" fmla="*/ 2794000 h 7001933"/>
                <a:gd name="connsiteX158" fmla="*/ 1134534 w 3683000"/>
                <a:gd name="connsiteY158" fmla="*/ 2785533 h 7001933"/>
                <a:gd name="connsiteX159" fmla="*/ 965200 w 3683000"/>
                <a:gd name="connsiteY159" fmla="*/ 2794000 h 7001933"/>
                <a:gd name="connsiteX160" fmla="*/ 905934 w 3683000"/>
                <a:gd name="connsiteY160" fmla="*/ 2802466 h 7001933"/>
                <a:gd name="connsiteX161" fmla="*/ 872067 w 3683000"/>
                <a:gd name="connsiteY161" fmla="*/ 2810933 h 7001933"/>
                <a:gd name="connsiteX162" fmla="*/ 736600 w 3683000"/>
                <a:gd name="connsiteY162" fmla="*/ 2819400 h 7001933"/>
                <a:gd name="connsiteX163" fmla="*/ 592667 w 3683000"/>
                <a:gd name="connsiteY163" fmla="*/ 2802466 h 7001933"/>
                <a:gd name="connsiteX164" fmla="*/ 558800 w 3683000"/>
                <a:gd name="connsiteY164" fmla="*/ 2785533 h 7001933"/>
                <a:gd name="connsiteX165" fmla="*/ 533400 w 3683000"/>
                <a:gd name="connsiteY165" fmla="*/ 2777066 h 7001933"/>
                <a:gd name="connsiteX166" fmla="*/ 448734 w 3683000"/>
                <a:gd name="connsiteY166" fmla="*/ 2743200 h 7001933"/>
                <a:gd name="connsiteX167" fmla="*/ 431800 w 3683000"/>
                <a:gd name="connsiteY167" fmla="*/ 2726266 h 7001933"/>
                <a:gd name="connsiteX168" fmla="*/ 381000 w 3683000"/>
                <a:gd name="connsiteY168" fmla="*/ 2692400 h 7001933"/>
                <a:gd name="connsiteX169" fmla="*/ 321734 w 3683000"/>
                <a:gd name="connsiteY169" fmla="*/ 2599266 h 7001933"/>
                <a:gd name="connsiteX170" fmla="*/ 279400 w 3683000"/>
                <a:gd name="connsiteY170" fmla="*/ 2514600 h 7001933"/>
                <a:gd name="connsiteX171" fmla="*/ 220134 w 3683000"/>
                <a:gd name="connsiteY171" fmla="*/ 2396066 h 7001933"/>
                <a:gd name="connsiteX172" fmla="*/ 169334 w 3683000"/>
                <a:gd name="connsiteY172" fmla="*/ 2218266 h 7001933"/>
                <a:gd name="connsiteX173" fmla="*/ 160867 w 3683000"/>
                <a:gd name="connsiteY173" fmla="*/ 2159000 h 7001933"/>
                <a:gd name="connsiteX174" fmla="*/ 143934 w 3683000"/>
                <a:gd name="connsiteY174" fmla="*/ 1981200 h 7001933"/>
                <a:gd name="connsiteX175" fmla="*/ 160867 w 3683000"/>
                <a:gd name="connsiteY175" fmla="*/ 1794933 h 7001933"/>
                <a:gd name="connsiteX176" fmla="*/ 220134 w 3683000"/>
                <a:gd name="connsiteY176" fmla="*/ 1625600 h 7001933"/>
                <a:gd name="connsiteX177" fmla="*/ 237067 w 3683000"/>
                <a:gd name="connsiteY177" fmla="*/ 1574800 h 7001933"/>
                <a:gd name="connsiteX178" fmla="*/ 245534 w 3683000"/>
                <a:gd name="connsiteY178" fmla="*/ 1532466 h 7001933"/>
                <a:gd name="connsiteX179" fmla="*/ 279400 w 3683000"/>
                <a:gd name="connsiteY179" fmla="*/ 1481666 h 7001933"/>
                <a:gd name="connsiteX180" fmla="*/ 330200 w 3683000"/>
                <a:gd name="connsiteY180" fmla="*/ 1405466 h 7001933"/>
                <a:gd name="connsiteX181" fmla="*/ 347134 w 3683000"/>
                <a:gd name="connsiteY181" fmla="*/ 1380066 h 7001933"/>
                <a:gd name="connsiteX182" fmla="*/ 381000 w 3683000"/>
                <a:gd name="connsiteY182" fmla="*/ 1371600 h 7001933"/>
                <a:gd name="connsiteX183" fmla="*/ 397934 w 3683000"/>
                <a:gd name="connsiteY183" fmla="*/ 1354666 h 7001933"/>
                <a:gd name="connsiteX184" fmla="*/ 457200 w 3683000"/>
                <a:gd name="connsiteY184" fmla="*/ 1320800 h 7001933"/>
                <a:gd name="connsiteX185" fmla="*/ 508000 w 3683000"/>
                <a:gd name="connsiteY185" fmla="*/ 1303866 h 7001933"/>
                <a:gd name="connsiteX186" fmla="*/ 601134 w 3683000"/>
                <a:gd name="connsiteY186" fmla="*/ 1261533 h 7001933"/>
                <a:gd name="connsiteX187" fmla="*/ 651934 w 3683000"/>
                <a:gd name="connsiteY187" fmla="*/ 1253066 h 7001933"/>
                <a:gd name="connsiteX188" fmla="*/ 711200 w 3683000"/>
                <a:gd name="connsiteY188" fmla="*/ 1236133 h 7001933"/>
                <a:gd name="connsiteX189" fmla="*/ 753534 w 3683000"/>
                <a:gd name="connsiteY189" fmla="*/ 1227666 h 7001933"/>
                <a:gd name="connsiteX190" fmla="*/ 787400 w 3683000"/>
                <a:gd name="connsiteY190" fmla="*/ 1219200 h 7001933"/>
                <a:gd name="connsiteX191" fmla="*/ 880534 w 3683000"/>
                <a:gd name="connsiteY191" fmla="*/ 1193800 h 7001933"/>
                <a:gd name="connsiteX192" fmla="*/ 914400 w 3683000"/>
                <a:gd name="connsiteY192" fmla="*/ 1176866 h 7001933"/>
                <a:gd name="connsiteX193" fmla="*/ 973667 w 3683000"/>
                <a:gd name="connsiteY193" fmla="*/ 1168400 h 7001933"/>
                <a:gd name="connsiteX194" fmla="*/ 1024467 w 3683000"/>
                <a:gd name="connsiteY194" fmla="*/ 1159933 h 7001933"/>
                <a:gd name="connsiteX195" fmla="*/ 1176867 w 3683000"/>
                <a:gd name="connsiteY195" fmla="*/ 1168400 h 7001933"/>
                <a:gd name="connsiteX196" fmla="*/ 1236134 w 3683000"/>
                <a:gd name="connsiteY196" fmla="*/ 1185333 h 7001933"/>
                <a:gd name="connsiteX197" fmla="*/ 1278467 w 3683000"/>
                <a:gd name="connsiteY197" fmla="*/ 1193800 h 7001933"/>
                <a:gd name="connsiteX198" fmla="*/ 1303867 w 3683000"/>
                <a:gd name="connsiteY198" fmla="*/ 1210733 h 7001933"/>
                <a:gd name="connsiteX199" fmla="*/ 1354667 w 3683000"/>
                <a:gd name="connsiteY199" fmla="*/ 1236133 h 7001933"/>
                <a:gd name="connsiteX200" fmla="*/ 1405467 w 3683000"/>
                <a:gd name="connsiteY200" fmla="*/ 1312333 h 7001933"/>
                <a:gd name="connsiteX201" fmla="*/ 1439334 w 3683000"/>
                <a:gd name="connsiteY201" fmla="*/ 1363133 h 7001933"/>
                <a:gd name="connsiteX202" fmla="*/ 1481667 w 3683000"/>
                <a:gd name="connsiteY202" fmla="*/ 1430866 h 7001933"/>
                <a:gd name="connsiteX203" fmla="*/ 1498600 w 3683000"/>
                <a:gd name="connsiteY203" fmla="*/ 1490133 h 7001933"/>
                <a:gd name="connsiteX204" fmla="*/ 1507067 w 3683000"/>
                <a:gd name="connsiteY204" fmla="*/ 1515533 h 7001933"/>
                <a:gd name="connsiteX205" fmla="*/ 1515534 w 3683000"/>
                <a:gd name="connsiteY205" fmla="*/ 1591733 h 7001933"/>
                <a:gd name="connsiteX206" fmla="*/ 1532467 w 3683000"/>
                <a:gd name="connsiteY206" fmla="*/ 1651000 h 7001933"/>
                <a:gd name="connsiteX207" fmla="*/ 1507067 w 3683000"/>
                <a:gd name="connsiteY207" fmla="*/ 1820333 h 7001933"/>
                <a:gd name="connsiteX208" fmla="*/ 1481667 w 3683000"/>
                <a:gd name="connsiteY208" fmla="*/ 1854200 h 7001933"/>
                <a:gd name="connsiteX209" fmla="*/ 1447800 w 3683000"/>
                <a:gd name="connsiteY209" fmla="*/ 1871133 h 7001933"/>
                <a:gd name="connsiteX210" fmla="*/ 1405467 w 3683000"/>
                <a:gd name="connsiteY210" fmla="*/ 1905000 h 7001933"/>
                <a:gd name="connsiteX211" fmla="*/ 1380067 w 3683000"/>
                <a:gd name="connsiteY211" fmla="*/ 1930400 h 7001933"/>
                <a:gd name="connsiteX212" fmla="*/ 1303867 w 3683000"/>
                <a:gd name="connsiteY212" fmla="*/ 1938866 h 7001933"/>
                <a:gd name="connsiteX213" fmla="*/ 1159934 w 3683000"/>
                <a:gd name="connsiteY213" fmla="*/ 1930400 h 7001933"/>
                <a:gd name="connsiteX214" fmla="*/ 1143000 w 3683000"/>
                <a:gd name="connsiteY214" fmla="*/ 1905000 h 7001933"/>
                <a:gd name="connsiteX215" fmla="*/ 1117600 w 3683000"/>
                <a:gd name="connsiteY215" fmla="*/ 1888066 h 7001933"/>
                <a:gd name="connsiteX216" fmla="*/ 1100667 w 3683000"/>
                <a:gd name="connsiteY216" fmla="*/ 1854200 h 7001933"/>
                <a:gd name="connsiteX217" fmla="*/ 1083734 w 3683000"/>
                <a:gd name="connsiteY217" fmla="*/ 1837266 h 7001933"/>
                <a:gd name="connsiteX218" fmla="*/ 1066800 w 3683000"/>
                <a:gd name="connsiteY218" fmla="*/ 1811866 h 7001933"/>
                <a:gd name="connsiteX219" fmla="*/ 1049867 w 3683000"/>
                <a:gd name="connsiteY219" fmla="*/ 1710266 h 7001933"/>
                <a:gd name="connsiteX220" fmla="*/ 1066800 w 3683000"/>
                <a:gd name="connsiteY220" fmla="*/ 1591733 h 7001933"/>
                <a:gd name="connsiteX221" fmla="*/ 1075267 w 3683000"/>
                <a:gd name="connsiteY221" fmla="*/ 1566333 h 7001933"/>
                <a:gd name="connsiteX222" fmla="*/ 1092200 w 3683000"/>
                <a:gd name="connsiteY222" fmla="*/ 1540933 h 7001933"/>
                <a:gd name="connsiteX223" fmla="*/ 1126067 w 3683000"/>
                <a:gd name="connsiteY223" fmla="*/ 1481666 h 7001933"/>
                <a:gd name="connsiteX224" fmla="*/ 1134534 w 3683000"/>
                <a:gd name="connsiteY224" fmla="*/ 1456266 h 7001933"/>
                <a:gd name="connsiteX225" fmla="*/ 1176867 w 3683000"/>
                <a:gd name="connsiteY225" fmla="*/ 1405466 h 7001933"/>
                <a:gd name="connsiteX226" fmla="*/ 1210734 w 3683000"/>
                <a:gd name="connsiteY226" fmla="*/ 1380066 h 7001933"/>
                <a:gd name="connsiteX227" fmla="*/ 1405467 w 3683000"/>
                <a:gd name="connsiteY227" fmla="*/ 1388533 h 7001933"/>
                <a:gd name="connsiteX228" fmla="*/ 1481667 w 3683000"/>
                <a:gd name="connsiteY228" fmla="*/ 1405466 h 7001933"/>
                <a:gd name="connsiteX229" fmla="*/ 1549400 w 3683000"/>
                <a:gd name="connsiteY229" fmla="*/ 1447800 h 7001933"/>
                <a:gd name="connsiteX230" fmla="*/ 1566334 w 3683000"/>
                <a:gd name="connsiteY230" fmla="*/ 1464733 h 7001933"/>
                <a:gd name="connsiteX231" fmla="*/ 1600200 w 3683000"/>
                <a:gd name="connsiteY231" fmla="*/ 1490133 h 7001933"/>
                <a:gd name="connsiteX232" fmla="*/ 1651000 w 3683000"/>
                <a:gd name="connsiteY232" fmla="*/ 1557866 h 7001933"/>
                <a:gd name="connsiteX233" fmla="*/ 1701800 w 3683000"/>
                <a:gd name="connsiteY233" fmla="*/ 1583266 h 7001933"/>
                <a:gd name="connsiteX234" fmla="*/ 1718734 w 3683000"/>
                <a:gd name="connsiteY234" fmla="*/ 1600200 h 7001933"/>
                <a:gd name="connsiteX235" fmla="*/ 1794934 w 3683000"/>
                <a:gd name="connsiteY235" fmla="*/ 1625600 h 7001933"/>
                <a:gd name="connsiteX236" fmla="*/ 1888067 w 3683000"/>
                <a:gd name="connsiteY236" fmla="*/ 1651000 h 7001933"/>
                <a:gd name="connsiteX237" fmla="*/ 1947334 w 3683000"/>
                <a:gd name="connsiteY237" fmla="*/ 1667933 h 7001933"/>
                <a:gd name="connsiteX238" fmla="*/ 2108200 w 3683000"/>
                <a:gd name="connsiteY238" fmla="*/ 1684866 h 7001933"/>
                <a:gd name="connsiteX239" fmla="*/ 2650067 w 3683000"/>
                <a:gd name="connsiteY239" fmla="*/ 1667933 h 7001933"/>
                <a:gd name="connsiteX240" fmla="*/ 2887134 w 3683000"/>
                <a:gd name="connsiteY240" fmla="*/ 1651000 h 7001933"/>
                <a:gd name="connsiteX241" fmla="*/ 2937934 w 3683000"/>
                <a:gd name="connsiteY241" fmla="*/ 1642533 h 7001933"/>
                <a:gd name="connsiteX242" fmla="*/ 3005667 w 3683000"/>
                <a:gd name="connsiteY242" fmla="*/ 1625600 h 7001933"/>
                <a:gd name="connsiteX243" fmla="*/ 3073400 w 3683000"/>
                <a:gd name="connsiteY243" fmla="*/ 1600200 h 7001933"/>
                <a:gd name="connsiteX244" fmla="*/ 3132667 w 3683000"/>
                <a:gd name="connsiteY244" fmla="*/ 1566333 h 7001933"/>
                <a:gd name="connsiteX245" fmla="*/ 3166534 w 3683000"/>
                <a:gd name="connsiteY245" fmla="*/ 1549400 h 7001933"/>
                <a:gd name="connsiteX246" fmla="*/ 3191934 w 3683000"/>
                <a:gd name="connsiteY246" fmla="*/ 1524000 h 7001933"/>
                <a:gd name="connsiteX247" fmla="*/ 3242734 w 3683000"/>
                <a:gd name="connsiteY247" fmla="*/ 1481666 h 7001933"/>
                <a:gd name="connsiteX248" fmla="*/ 3259667 w 3683000"/>
                <a:gd name="connsiteY248" fmla="*/ 1456266 h 7001933"/>
                <a:gd name="connsiteX249" fmla="*/ 3302000 w 3683000"/>
                <a:gd name="connsiteY249" fmla="*/ 1430866 h 7001933"/>
                <a:gd name="connsiteX250" fmla="*/ 3327400 w 3683000"/>
                <a:gd name="connsiteY250" fmla="*/ 1405466 h 7001933"/>
                <a:gd name="connsiteX251" fmla="*/ 3395134 w 3683000"/>
                <a:gd name="connsiteY251" fmla="*/ 1354666 h 7001933"/>
                <a:gd name="connsiteX252" fmla="*/ 3420534 w 3683000"/>
                <a:gd name="connsiteY252" fmla="*/ 1337733 h 7001933"/>
                <a:gd name="connsiteX253" fmla="*/ 3471334 w 3683000"/>
                <a:gd name="connsiteY253" fmla="*/ 1270000 h 7001933"/>
                <a:gd name="connsiteX254" fmla="*/ 3505200 w 3683000"/>
                <a:gd name="connsiteY254" fmla="*/ 1236133 h 7001933"/>
                <a:gd name="connsiteX255" fmla="*/ 3530600 w 3683000"/>
                <a:gd name="connsiteY255" fmla="*/ 1202266 h 7001933"/>
                <a:gd name="connsiteX256" fmla="*/ 3556000 w 3683000"/>
                <a:gd name="connsiteY256" fmla="*/ 1176866 h 7001933"/>
                <a:gd name="connsiteX257" fmla="*/ 3615267 w 3683000"/>
                <a:gd name="connsiteY257" fmla="*/ 1092200 h 7001933"/>
                <a:gd name="connsiteX258" fmla="*/ 3632200 w 3683000"/>
                <a:gd name="connsiteY258" fmla="*/ 1066800 h 7001933"/>
                <a:gd name="connsiteX259" fmla="*/ 3657600 w 3683000"/>
                <a:gd name="connsiteY259" fmla="*/ 990600 h 7001933"/>
                <a:gd name="connsiteX260" fmla="*/ 3683000 w 3683000"/>
                <a:gd name="connsiteY260" fmla="*/ 872066 h 7001933"/>
                <a:gd name="connsiteX261" fmla="*/ 3657600 w 3683000"/>
                <a:gd name="connsiteY261" fmla="*/ 728133 h 7001933"/>
                <a:gd name="connsiteX262" fmla="*/ 3649134 w 3683000"/>
                <a:gd name="connsiteY262" fmla="*/ 702733 h 7001933"/>
                <a:gd name="connsiteX263" fmla="*/ 3632200 w 3683000"/>
                <a:gd name="connsiteY263" fmla="*/ 685800 h 7001933"/>
                <a:gd name="connsiteX264" fmla="*/ 3572934 w 3683000"/>
                <a:gd name="connsiteY264" fmla="*/ 643466 h 7001933"/>
                <a:gd name="connsiteX265" fmla="*/ 3530600 w 3683000"/>
                <a:gd name="connsiteY265" fmla="*/ 626533 h 7001933"/>
                <a:gd name="connsiteX266" fmla="*/ 3479800 w 3683000"/>
                <a:gd name="connsiteY266" fmla="*/ 601133 h 7001933"/>
                <a:gd name="connsiteX267" fmla="*/ 3454400 w 3683000"/>
                <a:gd name="connsiteY267" fmla="*/ 592666 h 7001933"/>
                <a:gd name="connsiteX268" fmla="*/ 3420534 w 3683000"/>
                <a:gd name="connsiteY268" fmla="*/ 575733 h 7001933"/>
                <a:gd name="connsiteX269" fmla="*/ 3318934 w 3683000"/>
                <a:gd name="connsiteY269" fmla="*/ 558800 h 7001933"/>
                <a:gd name="connsiteX270" fmla="*/ 3251200 w 3683000"/>
                <a:gd name="connsiteY270" fmla="*/ 567266 h 7001933"/>
                <a:gd name="connsiteX271" fmla="*/ 3217334 w 3683000"/>
                <a:gd name="connsiteY271" fmla="*/ 584200 h 7001933"/>
                <a:gd name="connsiteX272" fmla="*/ 3191934 w 3683000"/>
                <a:gd name="connsiteY272" fmla="*/ 592666 h 7001933"/>
                <a:gd name="connsiteX273" fmla="*/ 3149600 w 3683000"/>
                <a:gd name="connsiteY273" fmla="*/ 635000 h 7001933"/>
                <a:gd name="connsiteX274" fmla="*/ 3107267 w 3683000"/>
                <a:gd name="connsiteY274" fmla="*/ 677333 h 7001933"/>
                <a:gd name="connsiteX275" fmla="*/ 3090334 w 3683000"/>
                <a:gd name="connsiteY275" fmla="*/ 702733 h 7001933"/>
                <a:gd name="connsiteX276" fmla="*/ 3056467 w 3683000"/>
                <a:gd name="connsiteY276" fmla="*/ 745066 h 7001933"/>
                <a:gd name="connsiteX277" fmla="*/ 3039534 w 3683000"/>
                <a:gd name="connsiteY277" fmla="*/ 795866 h 7001933"/>
                <a:gd name="connsiteX278" fmla="*/ 3031067 w 3683000"/>
                <a:gd name="connsiteY278" fmla="*/ 821266 h 7001933"/>
                <a:gd name="connsiteX279" fmla="*/ 3039534 w 3683000"/>
                <a:gd name="connsiteY279" fmla="*/ 914400 h 7001933"/>
                <a:gd name="connsiteX280" fmla="*/ 3048000 w 3683000"/>
                <a:gd name="connsiteY280" fmla="*/ 956733 h 7001933"/>
                <a:gd name="connsiteX281" fmla="*/ 3081867 w 3683000"/>
                <a:gd name="connsiteY281" fmla="*/ 990600 h 7001933"/>
                <a:gd name="connsiteX282" fmla="*/ 3141134 w 3683000"/>
                <a:gd name="connsiteY282" fmla="*/ 1007533 h 7001933"/>
                <a:gd name="connsiteX283" fmla="*/ 3429000 w 3683000"/>
                <a:gd name="connsiteY283" fmla="*/ 990600 h 7001933"/>
                <a:gd name="connsiteX284" fmla="*/ 3479800 w 3683000"/>
                <a:gd name="connsiteY284" fmla="*/ 973666 h 7001933"/>
                <a:gd name="connsiteX285" fmla="*/ 3522134 w 3683000"/>
                <a:gd name="connsiteY285" fmla="*/ 931333 h 7001933"/>
                <a:gd name="connsiteX286" fmla="*/ 3556000 w 3683000"/>
                <a:gd name="connsiteY286" fmla="*/ 897466 h 7001933"/>
                <a:gd name="connsiteX287" fmla="*/ 3572934 w 3683000"/>
                <a:gd name="connsiteY287" fmla="*/ 872066 h 7001933"/>
                <a:gd name="connsiteX288" fmla="*/ 3581400 w 3683000"/>
                <a:gd name="connsiteY288" fmla="*/ 846666 h 7001933"/>
                <a:gd name="connsiteX289" fmla="*/ 3572934 w 3683000"/>
                <a:gd name="connsiteY289" fmla="*/ 719666 h 7001933"/>
                <a:gd name="connsiteX290" fmla="*/ 3539067 w 3683000"/>
                <a:gd name="connsiteY290" fmla="*/ 660400 h 7001933"/>
                <a:gd name="connsiteX291" fmla="*/ 3522134 w 3683000"/>
                <a:gd name="connsiteY291" fmla="*/ 643466 h 7001933"/>
                <a:gd name="connsiteX292" fmla="*/ 3505200 w 3683000"/>
                <a:gd name="connsiteY292" fmla="*/ 618066 h 7001933"/>
                <a:gd name="connsiteX293" fmla="*/ 3437467 w 3683000"/>
                <a:gd name="connsiteY293" fmla="*/ 567266 h 7001933"/>
                <a:gd name="connsiteX294" fmla="*/ 3412067 w 3683000"/>
                <a:gd name="connsiteY294" fmla="*/ 558800 h 7001933"/>
                <a:gd name="connsiteX295" fmla="*/ 3378200 w 3683000"/>
                <a:gd name="connsiteY295" fmla="*/ 541866 h 7001933"/>
                <a:gd name="connsiteX296" fmla="*/ 3327400 w 3683000"/>
                <a:gd name="connsiteY296" fmla="*/ 524933 h 7001933"/>
                <a:gd name="connsiteX297" fmla="*/ 3259667 w 3683000"/>
                <a:gd name="connsiteY297" fmla="*/ 491066 h 7001933"/>
                <a:gd name="connsiteX298" fmla="*/ 3166534 w 3683000"/>
                <a:gd name="connsiteY298" fmla="*/ 482600 h 7001933"/>
                <a:gd name="connsiteX299" fmla="*/ 3132667 w 3683000"/>
                <a:gd name="connsiteY299" fmla="*/ 474133 h 7001933"/>
                <a:gd name="connsiteX300" fmla="*/ 2937934 w 3683000"/>
                <a:gd name="connsiteY300" fmla="*/ 491066 h 7001933"/>
                <a:gd name="connsiteX301" fmla="*/ 2870200 w 3683000"/>
                <a:gd name="connsiteY301" fmla="*/ 508000 h 7001933"/>
                <a:gd name="connsiteX302" fmla="*/ 2802467 w 3683000"/>
                <a:gd name="connsiteY302" fmla="*/ 524933 h 7001933"/>
                <a:gd name="connsiteX303" fmla="*/ 2726267 w 3683000"/>
                <a:gd name="connsiteY303" fmla="*/ 541866 h 7001933"/>
                <a:gd name="connsiteX304" fmla="*/ 2633134 w 3683000"/>
                <a:gd name="connsiteY304" fmla="*/ 592666 h 7001933"/>
                <a:gd name="connsiteX305" fmla="*/ 2523067 w 3683000"/>
                <a:gd name="connsiteY305" fmla="*/ 651933 h 7001933"/>
                <a:gd name="connsiteX306" fmla="*/ 2463800 w 3683000"/>
                <a:gd name="connsiteY306" fmla="*/ 694266 h 7001933"/>
                <a:gd name="connsiteX307" fmla="*/ 2429934 w 3683000"/>
                <a:gd name="connsiteY307" fmla="*/ 745066 h 7001933"/>
                <a:gd name="connsiteX308" fmla="*/ 2328334 w 3683000"/>
                <a:gd name="connsiteY308" fmla="*/ 821266 h 7001933"/>
                <a:gd name="connsiteX309" fmla="*/ 2294467 w 3683000"/>
                <a:gd name="connsiteY309" fmla="*/ 846666 h 7001933"/>
                <a:gd name="connsiteX310" fmla="*/ 2260600 w 3683000"/>
                <a:gd name="connsiteY310" fmla="*/ 863600 h 7001933"/>
                <a:gd name="connsiteX311" fmla="*/ 2218267 w 3683000"/>
                <a:gd name="connsiteY311" fmla="*/ 897466 h 7001933"/>
                <a:gd name="connsiteX312" fmla="*/ 2184400 w 3683000"/>
                <a:gd name="connsiteY312" fmla="*/ 914400 h 7001933"/>
                <a:gd name="connsiteX313" fmla="*/ 2150534 w 3683000"/>
                <a:gd name="connsiteY313" fmla="*/ 939800 h 7001933"/>
                <a:gd name="connsiteX314" fmla="*/ 2099734 w 3683000"/>
                <a:gd name="connsiteY314" fmla="*/ 956733 h 7001933"/>
                <a:gd name="connsiteX315" fmla="*/ 2057400 w 3683000"/>
                <a:gd name="connsiteY315" fmla="*/ 982133 h 7001933"/>
                <a:gd name="connsiteX316" fmla="*/ 1955800 w 3683000"/>
                <a:gd name="connsiteY316" fmla="*/ 1016000 h 7001933"/>
                <a:gd name="connsiteX317" fmla="*/ 1879600 w 3683000"/>
                <a:gd name="connsiteY317" fmla="*/ 1058333 h 7001933"/>
                <a:gd name="connsiteX318" fmla="*/ 1845734 w 3683000"/>
                <a:gd name="connsiteY318" fmla="*/ 1066800 h 7001933"/>
                <a:gd name="connsiteX319" fmla="*/ 1769534 w 3683000"/>
                <a:gd name="connsiteY319" fmla="*/ 1092200 h 7001933"/>
                <a:gd name="connsiteX320" fmla="*/ 1718734 w 3683000"/>
                <a:gd name="connsiteY320" fmla="*/ 1100666 h 7001933"/>
                <a:gd name="connsiteX321" fmla="*/ 1651000 w 3683000"/>
                <a:gd name="connsiteY321" fmla="*/ 1126066 h 7001933"/>
                <a:gd name="connsiteX322" fmla="*/ 1591734 w 3683000"/>
                <a:gd name="connsiteY322" fmla="*/ 1134533 h 7001933"/>
                <a:gd name="connsiteX323" fmla="*/ 1566334 w 3683000"/>
                <a:gd name="connsiteY323" fmla="*/ 1143000 h 7001933"/>
                <a:gd name="connsiteX324" fmla="*/ 1312334 w 3683000"/>
                <a:gd name="connsiteY324" fmla="*/ 1143000 h 7001933"/>
                <a:gd name="connsiteX325" fmla="*/ 1253067 w 3683000"/>
                <a:gd name="connsiteY325" fmla="*/ 1126066 h 7001933"/>
                <a:gd name="connsiteX326" fmla="*/ 1227667 w 3683000"/>
                <a:gd name="connsiteY326" fmla="*/ 1109133 h 7001933"/>
                <a:gd name="connsiteX327" fmla="*/ 1210734 w 3683000"/>
                <a:gd name="connsiteY327" fmla="*/ 1058333 h 7001933"/>
                <a:gd name="connsiteX328" fmla="*/ 1219200 w 3683000"/>
                <a:gd name="connsiteY328" fmla="*/ 1016000 h 7001933"/>
                <a:gd name="connsiteX329" fmla="*/ 1227667 w 3683000"/>
                <a:gd name="connsiteY329" fmla="*/ 931333 h 7001933"/>
                <a:gd name="connsiteX330" fmla="*/ 1244600 w 3683000"/>
                <a:gd name="connsiteY330" fmla="*/ 897466 h 7001933"/>
                <a:gd name="connsiteX331" fmla="*/ 1286934 w 3683000"/>
                <a:gd name="connsiteY331" fmla="*/ 846666 h 7001933"/>
                <a:gd name="connsiteX332" fmla="*/ 1312334 w 3683000"/>
                <a:gd name="connsiteY332" fmla="*/ 787400 h 7001933"/>
                <a:gd name="connsiteX333" fmla="*/ 1354667 w 3683000"/>
                <a:gd name="connsiteY333" fmla="*/ 745066 h 7001933"/>
                <a:gd name="connsiteX334" fmla="*/ 1380067 w 3683000"/>
                <a:gd name="connsiteY334" fmla="*/ 711200 h 7001933"/>
                <a:gd name="connsiteX335" fmla="*/ 1405467 w 3683000"/>
                <a:gd name="connsiteY335" fmla="*/ 694266 h 7001933"/>
                <a:gd name="connsiteX336" fmla="*/ 1430867 w 3683000"/>
                <a:gd name="connsiteY336" fmla="*/ 668866 h 7001933"/>
                <a:gd name="connsiteX337" fmla="*/ 1464734 w 3683000"/>
                <a:gd name="connsiteY337" fmla="*/ 660400 h 7001933"/>
                <a:gd name="connsiteX338" fmla="*/ 1524000 w 3683000"/>
                <a:gd name="connsiteY338" fmla="*/ 643466 h 7001933"/>
                <a:gd name="connsiteX339" fmla="*/ 1591734 w 3683000"/>
                <a:gd name="connsiteY339" fmla="*/ 651933 h 7001933"/>
                <a:gd name="connsiteX340" fmla="*/ 1608667 w 3683000"/>
                <a:gd name="connsiteY340" fmla="*/ 795866 h 7001933"/>
                <a:gd name="connsiteX341" fmla="*/ 1574800 w 3683000"/>
                <a:gd name="connsiteY341" fmla="*/ 855133 h 7001933"/>
                <a:gd name="connsiteX342" fmla="*/ 1557867 w 3683000"/>
                <a:gd name="connsiteY342" fmla="*/ 880533 h 7001933"/>
                <a:gd name="connsiteX343" fmla="*/ 1532467 w 3683000"/>
                <a:gd name="connsiteY343" fmla="*/ 897466 h 7001933"/>
                <a:gd name="connsiteX344" fmla="*/ 1515534 w 3683000"/>
                <a:gd name="connsiteY344" fmla="*/ 914400 h 7001933"/>
                <a:gd name="connsiteX345" fmla="*/ 1456267 w 3683000"/>
                <a:gd name="connsiteY345" fmla="*/ 931333 h 7001933"/>
                <a:gd name="connsiteX346" fmla="*/ 1371600 w 3683000"/>
                <a:gd name="connsiteY346" fmla="*/ 914400 h 7001933"/>
                <a:gd name="connsiteX347" fmla="*/ 1286934 w 3683000"/>
                <a:gd name="connsiteY347" fmla="*/ 846666 h 7001933"/>
                <a:gd name="connsiteX348" fmla="*/ 1270000 w 3683000"/>
                <a:gd name="connsiteY348" fmla="*/ 821266 h 7001933"/>
                <a:gd name="connsiteX349" fmla="*/ 1244600 w 3683000"/>
                <a:gd name="connsiteY349" fmla="*/ 795866 h 7001933"/>
                <a:gd name="connsiteX350" fmla="*/ 1202267 w 3683000"/>
                <a:gd name="connsiteY350" fmla="*/ 745066 h 7001933"/>
                <a:gd name="connsiteX351" fmla="*/ 1193800 w 3683000"/>
                <a:gd name="connsiteY351" fmla="*/ 711200 h 7001933"/>
                <a:gd name="connsiteX352" fmla="*/ 1176867 w 3683000"/>
                <a:gd name="connsiteY352" fmla="*/ 635000 h 7001933"/>
                <a:gd name="connsiteX353" fmla="*/ 1143000 w 3683000"/>
                <a:gd name="connsiteY353" fmla="*/ 567266 h 7001933"/>
                <a:gd name="connsiteX354" fmla="*/ 1134534 w 3683000"/>
                <a:gd name="connsiteY354" fmla="*/ 541866 h 7001933"/>
                <a:gd name="connsiteX355" fmla="*/ 1092200 w 3683000"/>
                <a:gd name="connsiteY355" fmla="*/ 499533 h 7001933"/>
                <a:gd name="connsiteX356" fmla="*/ 1041400 w 3683000"/>
                <a:gd name="connsiteY356" fmla="*/ 474133 h 7001933"/>
                <a:gd name="connsiteX357" fmla="*/ 1016000 w 3683000"/>
                <a:gd name="connsiteY357" fmla="*/ 448733 h 7001933"/>
                <a:gd name="connsiteX358" fmla="*/ 965200 w 3683000"/>
                <a:gd name="connsiteY358" fmla="*/ 431800 h 7001933"/>
                <a:gd name="connsiteX359" fmla="*/ 939800 w 3683000"/>
                <a:gd name="connsiteY359" fmla="*/ 423333 h 7001933"/>
                <a:gd name="connsiteX360" fmla="*/ 855134 w 3683000"/>
                <a:gd name="connsiteY360" fmla="*/ 431800 h 7001933"/>
                <a:gd name="connsiteX361" fmla="*/ 863600 w 3683000"/>
                <a:gd name="connsiteY361" fmla="*/ 482600 h 7001933"/>
                <a:gd name="connsiteX362" fmla="*/ 880534 w 3683000"/>
                <a:gd name="connsiteY362" fmla="*/ 516466 h 7001933"/>
                <a:gd name="connsiteX363" fmla="*/ 897467 w 3683000"/>
                <a:gd name="connsiteY363" fmla="*/ 567266 h 7001933"/>
                <a:gd name="connsiteX364" fmla="*/ 897467 w 3683000"/>
                <a:gd name="connsiteY364" fmla="*/ 567266 h 7001933"/>
                <a:gd name="connsiteX365" fmla="*/ 905934 w 3683000"/>
                <a:gd name="connsiteY365" fmla="*/ 601133 h 7001933"/>
                <a:gd name="connsiteX366" fmla="*/ 931334 w 3683000"/>
                <a:gd name="connsiteY366" fmla="*/ 609600 h 7001933"/>
                <a:gd name="connsiteX367" fmla="*/ 965200 w 3683000"/>
                <a:gd name="connsiteY367" fmla="*/ 601133 h 7001933"/>
                <a:gd name="connsiteX368" fmla="*/ 973667 w 3683000"/>
                <a:gd name="connsiteY368" fmla="*/ 558800 h 7001933"/>
                <a:gd name="connsiteX369" fmla="*/ 965200 w 3683000"/>
                <a:gd name="connsiteY369" fmla="*/ 414866 h 7001933"/>
                <a:gd name="connsiteX370" fmla="*/ 931334 w 3683000"/>
                <a:gd name="connsiteY370" fmla="*/ 389466 h 7001933"/>
                <a:gd name="connsiteX371" fmla="*/ 914400 w 3683000"/>
                <a:gd name="connsiteY371" fmla="*/ 372533 h 7001933"/>
                <a:gd name="connsiteX372" fmla="*/ 821267 w 3683000"/>
                <a:gd name="connsiteY372" fmla="*/ 347133 h 7001933"/>
                <a:gd name="connsiteX373" fmla="*/ 677334 w 3683000"/>
                <a:gd name="connsiteY373" fmla="*/ 330200 h 7001933"/>
                <a:gd name="connsiteX374" fmla="*/ 618067 w 3683000"/>
                <a:gd name="connsiteY374" fmla="*/ 321733 h 7001933"/>
                <a:gd name="connsiteX375" fmla="*/ 567267 w 3683000"/>
                <a:gd name="connsiteY375" fmla="*/ 254000 h 7001933"/>
                <a:gd name="connsiteX376" fmla="*/ 524934 w 3683000"/>
                <a:gd name="connsiteY376" fmla="*/ 169333 h 7001933"/>
                <a:gd name="connsiteX377" fmla="*/ 508000 w 3683000"/>
                <a:gd name="connsiteY377" fmla="*/ 135466 h 7001933"/>
                <a:gd name="connsiteX378" fmla="*/ 491067 w 3683000"/>
                <a:gd name="connsiteY378" fmla="*/ 84666 h 7001933"/>
                <a:gd name="connsiteX379" fmla="*/ 474134 w 3683000"/>
                <a:gd name="connsiteY379" fmla="*/ 33866 h 7001933"/>
                <a:gd name="connsiteX380" fmla="*/ 474134 w 3683000"/>
                <a:gd name="connsiteY380" fmla="*/ 0 h 700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</a:cxnLst>
              <a:rect l="l" t="t" r="r" b="b"/>
              <a:pathLst>
                <a:path w="3683000" h="7001933">
                  <a:moveTo>
                    <a:pt x="2074334" y="7001933"/>
                  </a:moveTo>
                  <a:cubicBezTo>
                    <a:pt x="2071512" y="6939844"/>
                    <a:pt x="2073272" y="6877376"/>
                    <a:pt x="2065867" y="6815666"/>
                  </a:cubicBezTo>
                  <a:cubicBezTo>
                    <a:pt x="2064655" y="6805563"/>
                    <a:pt x="2053067" y="6799565"/>
                    <a:pt x="2048934" y="6790266"/>
                  </a:cubicBezTo>
                  <a:cubicBezTo>
                    <a:pt x="2041685" y="6773955"/>
                    <a:pt x="2039982" y="6755431"/>
                    <a:pt x="2032000" y="6739466"/>
                  </a:cubicBezTo>
                  <a:cubicBezTo>
                    <a:pt x="1991823" y="6659112"/>
                    <a:pt x="2013279" y="6691927"/>
                    <a:pt x="1972734" y="6637866"/>
                  </a:cubicBezTo>
                  <a:cubicBezTo>
                    <a:pt x="1967576" y="6617236"/>
                    <a:pt x="1952821" y="6556622"/>
                    <a:pt x="1947334" y="6544733"/>
                  </a:cubicBezTo>
                  <a:cubicBezTo>
                    <a:pt x="1938806" y="6526255"/>
                    <a:pt x="1924756" y="6510866"/>
                    <a:pt x="1913467" y="6493933"/>
                  </a:cubicBezTo>
                  <a:cubicBezTo>
                    <a:pt x="1907823" y="6474177"/>
                    <a:pt x="1903444" y="6454015"/>
                    <a:pt x="1896534" y="6434666"/>
                  </a:cubicBezTo>
                  <a:cubicBezTo>
                    <a:pt x="1889305" y="6414425"/>
                    <a:pt x="1879116" y="6395356"/>
                    <a:pt x="1871134" y="6375400"/>
                  </a:cubicBezTo>
                  <a:cubicBezTo>
                    <a:pt x="1862179" y="6353011"/>
                    <a:pt x="1854689" y="6330055"/>
                    <a:pt x="1845734" y="6307666"/>
                  </a:cubicBezTo>
                  <a:cubicBezTo>
                    <a:pt x="1838228" y="6288900"/>
                    <a:pt x="1807616" y="6216622"/>
                    <a:pt x="1794934" y="6197600"/>
                  </a:cubicBezTo>
                  <a:cubicBezTo>
                    <a:pt x="1788292" y="6187637"/>
                    <a:pt x="1776718" y="6181779"/>
                    <a:pt x="1769534" y="6172200"/>
                  </a:cubicBezTo>
                  <a:cubicBezTo>
                    <a:pt x="1759660" y="6159035"/>
                    <a:pt x="1752969" y="6143750"/>
                    <a:pt x="1744134" y="6129866"/>
                  </a:cubicBezTo>
                  <a:cubicBezTo>
                    <a:pt x="1726508" y="6102168"/>
                    <a:pt x="1681087" y="6029829"/>
                    <a:pt x="1651000" y="6019800"/>
                  </a:cubicBezTo>
                  <a:cubicBezTo>
                    <a:pt x="1634067" y="6014155"/>
                    <a:pt x="1616676" y="6009731"/>
                    <a:pt x="1600200" y="6002866"/>
                  </a:cubicBezTo>
                  <a:cubicBezTo>
                    <a:pt x="1582724" y="5995584"/>
                    <a:pt x="1567192" y="5983936"/>
                    <a:pt x="1549400" y="5977466"/>
                  </a:cubicBezTo>
                  <a:cubicBezTo>
                    <a:pt x="1533383" y="5971642"/>
                    <a:pt x="1457681" y="5961945"/>
                    <a:pt x="1447800" y="5960533"/>
                  </a:cubicBezTo>
                  <a:cubicBezTo>
                    <a:pt x="1433689" y="5954889"/>
                    <a:pt x="1420211" y="5947286"/>
                    <a:pt x="1405467" y="5943600"/>
                  </a:cubicBezTo>
                  <a:cubicBezTo>
                    <a:pt x="1386137" y="5938767"/>
                    <a:pt x="1282492" y="5928054"/>
                    <a:pt x="1270000" y="5926666"/>
                  </a:cubicBezTo>
                  <a:cubicBezTo>
                    <a:pt x="1227667" y="5929488"/>
                    <a:pt x="1185001" y="5929133"/>
                    <a:pt x="1143000" y="5935133"/>
                  </a:cubicBezTo>
                  <a:cubicBezTo>
                    <a:pt x="1125330" y="5937657"/>
                    <a:pt x="1109624" y="5948194"/>
                    <a:pt x="1092200" y="5952066"/>
                  </a:cubicBezTo>
                  <a:cubicBezTo>
                    <a:pt x="1058684" y="5959514"/>
                    <a:pt x="990600" y="5969000"/>
                    <a:pt x="990600" y="5969000"/>
                  </a:cubicBezTo>
                  <a:cubicBezTo>
                    <a:pt x="979311" y="5974644"/>
                    <a:pt x="968552" y="5981501"/>
                    <a:pt x="956734" y="5985933"/>
                  </a:cubicBezTo>
                  <a:cubicBezTo>
                    <a:pt x="945838" y="5990019"/>
                    <a:pt x="934056" y="5991203"/>
                    <a:pt x="922867" y="5994400"/>
                  </a:cubicBezTo>
                  <a:cubicBezTo>
                    <a:pt x="914286" y="5996852"/>
                    <a:pt x="905934" y="6000044"/>
                    <a:pt x="897467" y="6002866"/>
                  </a:cubicBezTo>
                  <a:cubicBezTo>
                    <a:pt x="891823" y="6011333"/>
                    <a:pt x="881314" y="6018120"/>
                    <a:pt x="880534" y="6028266"/>
                  </a:cubicBezTo>
                  <a:cubicBezTo>
                    <a:pt x="879238" y="6045107"/>
                    <a:pt x="883381" y="6110162"/>
                    <a:pt x="897467" y="6138333"/>
                  </a:cubicBezTo>
                  <a:cubicBezTo>
                    <a:pt x="902018" y="6147434"/>
                    <a:pt x="908043" y="6155787"/>
                    <a:pt x="914400" y="6163733"/>
                  </a:cubicBezTo>
                  <a:cubicBezTo>
                    <a:pt x="950978" y="6209454"/>
                    <a:pt x="911038" y="6146498"/>
                    <a:pt x="948267" y="6206066"/>
                  </a:cubicBezTo>
                  <a:cubicBezTo>
                    <a:pt x="970070" y="6240951"/>
                    <a:pt x="977547" y="6260746"/>
                    <a:pt x="1007534" y="6290733"/>
                  </a:cubicBezTo>
                  <a:cubicBezTo>
                    <a:pt x="1014729" y="6297928"/>
                    <a:pt x="1024988" y="6301309"/>
                    <a:pt x="1032934" y="6307666"/>
                  </a:cubicBezTo>
                  <a:cubicBezTo>
                    <a:pt x="1039167" y="6312653"/>
                    <a:pt x="1043225" y="6320172"/>
                    <a:pt x="1049867" y="6324600"/>
                  </a:cubicBezTo>
                  <a:cubicBezTo>
                    <a:pt x="1060369" y="6331601"/>
                    <a:pt x="1072775" y="6335271"/>
                    <a:pt x="1083734" y="6341533"/>
                  </a:cubicBezTo>
                  <a:cubicBezTo>
                    <a:pt x="1092569" y="6346581"/>
                    <a:pt x="1099408" y="6355473"/>
                    <a:pt x="1109134" y="6358466"/>
                  </a:cubicBezTo>
                  <a:cubicBezTo>
                    <a:pt x="1136642" y="6366930"/>
                    <a:pt x="1193800" y="6375400"/>
                    <a:pt x="1193800" y="6375400"/>
                  </a:cubicBezTo>
                  <a:cubicBezTo>
                    <a:pt x="1230489" y="6372578"/>
                    <a:pt x="1267354" y="6371497"/>
                    <a:pt x="1303867" y="6366933"/>
                  </a:cubicBezTo>
                  <a:cubicBezTo>
                    <a:pt x="1332241" y="6363386"/>
                    <a:pt x="1329457" y="6354138"/>
                    <a:pt x="1354667" y="6341533"/>
                  </a:cubicBezTo>
                  <a:cubicBezTo>
                    <a:pt x="1411890" y="6312922"/>
                    <a:pt x="1384389" y="6338447"/>
                    <a:pt x="1439334" y="6299200"/>
                  </a:cubicBezTo>
                  <a:cubicBezTo>
                    <a:pt x="1445830" y="6294560"/>
                    <a:pt x="1450034" y="6287253"/>
                    <a:pt x="1456267" y="6282266"/>
                  </a:cubicBezTo>
                  <a:cubicBezTo>
                    <a:pt x="1464213" y="6275909"/>
                    <a:pt x="1473200" y="6270977"/>
                    <a:pt x="1481667" y="6265333"/>
                  </a:cubicBezTo>
                  <a:cubicBezTo>
                    <a:pt x="1521619" y="6205403"/>
                    <a:pt x="1467409" y="6278867"/>
                    <a:pt x="1540934" y="6214533"/>
                  </a:cubicBezTo>
                  <a:cubicBezTo>
                    <a:pt x="1641750" y="6126319"/>
                    <a:pt x="1504612" y="6221813"/>
                    <a:pt x="1591734" y="6163733"/>
                  </a:cubicBezTo>
                  <a:cubicBezTo>
                    <a:pt x="1603023" y="6146800"/>
                    <a:pt x="1611209" y="6127323"/>
                    <a:pt x="1625600" y="6112933"/>
                  </a:cubicBezTo>
                  <a:cubicBezTo>
                    <a:pt x="1641352" y="6097182"/>
                    <a:pt x="1648785" y="6091963"/>
                    <a:pt x="1659467" y="6070600"/>
                  </a:cubicBezTo>
                  <a:cubicBezTo>
                    <a:pt x="1663458" y="6062618"/>
                    <a:pt x="1664418" y="6053403"/>
                    <a:pt x="1667934" y="6045200"/>
                  </a:cubicBezTo>
                  <a:cubicBezTo>
                    <a:pt x="1672906" y="6033599"/>
                    <a:pt x="1679223" y="6022622"/>
                    <a:pt x="1684867" y="6011333"/>
                  </a:cubicBezTo>
                  <a:cubicBezTo>
                    <a:pt x="1694031" y="5892204"/>
                    <a:pt x="1698476" y="5905209"/>
                    <a:pt x="1684867" y="5782733"/>
                  </a:cubicBezTo>
                  <a:cubicBezTo>
                    <a:pt x="1683582" y="5771168"/>
                    <a:pt x="1682567" y="5758734"/>
                    <a:pt x="1676400" y="5748866"/>
                  </a:cubicBezTo>
                  <a:cubicBezTo>
                    <a:pt x="1667939" y="5735328"/>
                    <a:pt x="1653047" y="5727015"/>
                    <a:pt x="1642534" y="5715000"/>
                  </a:cubicBezTo>
                  <a:cubicBezTo>
                    <a:pt x="1633242" y="5704380"/>
                    <a:pt x="1625336" y="5692616"/>
                    <a:pt x="1617134" y="5681133"/>
                  </a:cubicBezTo>
                  <a:cubicBezTo>
                    <a:pt x="1611219" y="5672853"/>
                    <a:pt x="1608017" y="5662247"/>
                    <a:pt x="1600200" y="5655733"/>
                  </a:cubicBezTo>
                  <a:cubicBezTo>
                    <a:pt x="1590504" y="5647653"/>
                    <a:pt x="1576431" y="5646373"/>
                    <a:pt x="1566334" y="5638800"/>
                  </a:cubicBezTo>
                  <a:cubicBezTo>
                    <a:pt x="1553562" y="5629221"/>
                    <a:pt x="1545069" y="5614735"/>
                    <a:pt x="1532467" y="5604933"/>
                  </a:cubicBezTo>
                  <a:cubicBezTo>
                    <a:pt x="1507589" y="5585583"/>
                    <a:pt x="1483165" y="5577271"/>
                    <a:pt x="1456267" y="5562600"/>
                  </a:cubicBezTo>
                  <a:cubicBezTo>
                    <a:pt x="1436292" y="5551704"/>
                    <a:pt x="1417914" y="5537696"/>
                    <a:pt x="1397000" y="5528733"/>
                  </a:cubicBezTo>
                  <a:cubicBezTo>
                    <a:pt x="1364567" y="5514833"/>
                    <a:pt x="1292125" y="5503364"/>
                    <a:pt x="1261534" y="5494866"/>
                  </a:cubicBezTo>
                  <a:cubicBezTo>
                    <a:pt x="1235737" y="5487700"/>
                    <a:pt x="1210924" y="5477340"/>
                    <a:pt x="1185334" y="5469466"/>
                  </a:cubicBezTo>
                  <a:cubicBezTo>
                    <a:pt x="1174212" y="5466044"/>
                    <a:pt x="1162506" y="5464680"/>
                    <a:pt x="1151467" y="5461000"/>
                  </a:cubicBezTo>
                  <a:cubicBezTo>
                    <a:pt x="1137049" y="5456194"/>
                    <a:pt x="1123878" y="5447752"/>
                    <a:pt x="1109134" y="5444066"/>
                  </a:cubicBezTo>
                  <a:cubicBezTo>
                    <a:pt x="1089774" y="5439226"/>
                    <a:pt x="1069552" y="5438881"/>
                    <a:pt x="1049867" y="5435600"/>
                  </a:cubicBezTo>
                  <a:cubicBezTo>
                    <a:pt x="1035672" y="5433234"/>
                    <a:pt x="1021645" y="5429955"/>
                    <a:pt x="1007534" y="5427133"/>
                  </a:cubicBezTo>
                  <a:lnTo>
                    <a:pt x="897467" y="5435600"/>
                  </a:lnTo>
                  <a:cubicBezTo>
                    <a:pt x="846592" y="5440523"/>
                    <a:pt x="796173" y="5451681"/>
                    <a:pt x="745067" y="5452533"/>
                  </a:cubicBezTo>
                  <a:lnTo>
                    <a:pt x="389467" y="5444066"/>
                  </a:lnTo>
                  <a:cubicBezTo>
                    <a:pt x="269501" y="5430737"/>
                    <a:pt x="352722" y="5443427"/>
                    <a:pt x="279400" y="5427133"/>
                  </a:cubicBezTo>
                  <a:cubicBezTo>
                    <a:pt x="265352" y="5424011"/>
                    <a:pt x="250851" y="5422801"/>
                    <a:pt x="237067" y="5418666"/>
                  </a:cubicBezTo>
                  <a:cubicBezTo>
                    <a:pt x="222510" y="5414299"/>
                    <a:pt x="208964" y="5407069"/>
                    <a:pt x="194734" y="5401733"/>
                  </a:cubicBezTo>
                  <a:cubicBezTo>
                    <a:pt x="164976" y="5390574"/>
                    <a:pt x="163098" y="5392019"/>
                    <a:pt x="127000" y="5384800"/>
                  </a:cubicBezTo>
                  <a:cubicBezTo>
                    <a:pt x="115711" y="5379155"/>
                    <a:pt x="103635" y="5374867"/>
                    <a:pt x="93134" y="5367866"/>
                  </a:cubicBezTo>
                  <a:cubicBezTo>
                    <a:pt x="86492" y="5363438"/>
                    <a:pt x="82433" y="5355920"/>
                    <a:pt x="76200" y="5350933"/>
                  </a:cubicBezTo>
                  <a:cubicBezTo>
                    <a:pt x="68254" y="5344576"/>
                    <a:pt x="59267" y="5339644"/>
                    <a:pt x="50800" y="5334000"/>
                  </a:cubicBezTo>
                  <a:cubicBezTo>
                    <a:pt x="22926" y="5292188"/>
                    <a:pt x="40047" y="5324854"/>
                    <a:pt x="25400" y="5266266"/>
                  </a:cubicBezTo>
                  <a:cubicBezTo>
                    <a:pt x="19170" y="5241346"/>
                    <a:pt x="12119" y="5231237"/>
                    <a:pt x="0" y="5207000"/>
                  </a:cubicBezTo>
                  <a:cubicBezTo>
                    <a:pt x="12484" y="4982305"/>
                    <a:pt x="-4644" y="5117837"/>
                    <a:pt x="16934" y="5020733"/>
                  </a:cubicBezTo>
                  <a:cubicBezTo>
                    <a:pt x="20056" y="5006685"/>
                    <a:pt x="20849" y="4992052"/>
                    <a:pt x="25400" y="4978400"/>
                  </a:cubicBezTo>
                  <a:cubicBezTo>
                    <a:pt x="29391" y="4966426"/>
                    <a:pt x="37646" y="4956252"/>
                    <a:pt x="42334" y="4944533"/>
                  </a:cubicBezTo>
                  <a:cubicBezTo>
                    <a:pt x="48963" y="4927960"/>
                    <a:pt x="54571" y="4910953"/>
                    <a:pt x="59267" y="4893733"/>
                  </a:cubicBezTo>
                  <a:cubicBezTo>
                    <a:pt x="63053" y="4879850"/>
                    <a:pt x="63599" y="4865184"/>
                    <a:pt x="67734" y="4851400"/>
                  </a:cubicBezTo>
                  <a:cubicBezTo>
                    <a:pt x="75408" y="4825820"/>
                    <a:pt x="108818" y="4755907"/>
                    <a:pt x="118534" y="4741333"/>
                  </a:cubicBezTo>
                  <a:cubicBezTo>
                    <a:pt x="124178" y="4732866"/>
                    <a:pt x="128272" y="4723128"/>
                    <a:pt x="135467" y="4715933"/>
                  </a:cubicBezTo>
                  <a:cubicBezTo>
                    <a:pt x="145445" y="4705955"/>
                    <a:pt x="158045" y="4699000"/>
                    <a:pt x="169334" y="4690533"/>
                  </a:cubicBezTo>
                  <a:cubicBezTo>
                    <a:pt x="174978" y="4673600"/>
                    <a:pt x="176366" y="4654585"/>
                    <a:pt x="186267" y="4639733"/>
                  </a:cubicBezTo>
                  <a:cubicBezTo>
                    <a:pt x="199698" y="4619586"/>
                    <a:pt x="218390" y="4592420"/>
                    <a:pt x="228600" y="4572000"/>
                  </a:cubicBezTo>
                  <a:cubicBezTo>
                    <a:pt x="232591" y="4564018"/>
                    <a:pt x="232733" y="4554402"/>
                    <a:pt x="237067" y="4546600"/>
                  </a:cubicBezTo>
                  <a:cubicBezTo>
                    <a:pt x="247898" y="4527105"/>
                    <a:pt x="267316" y="4495307"/>
                    <a:pt x="287867" y="4478866"/>
                  </a:cubicBezTo>
                  <a:cubicBezTo>
                    <a:pt x="295813" y="4472509"/>
                    <a:pt x="304800" y="4467577"/>
                    <a:pt x="313267" y="4461933"/>
                  </a:cubicBezTo>
                  <a:cubicBezTo>
                    <a:pt x="341584" y="4405298"/>
                    <a:pt x="315555" y="4448431"/>
                    <a:pt x="355600" y="4402666"/>
                  </a:cubicBezTo>
                  <a:cubicBezTo>
                    <a:pt x="383640" y="4370621"/>
                    <a:pt x="385506" y="4360099"/>
                    <a:pt x="414867" y="4334933"/>
                  </a:cubicBezTo>
                  <a:cubicBezTo>
                    <a:pt x="440367" y="4313076"/>
                    <a:pt x="507926" y="4270072"/>
                    <a:pt x="524934" y="4258733"/>
                  </a:cubicBezTo>
                  <a:cubicBezTo>
                    <a:pt x="533401" y="4253089"/>
                    <a:pt x="540681" y="4245018"/>
                    <a:pt x="550334" y="4241800"/>
                  </a:cubicBezTo>
                  <a:cubicBezTo>
                    <a:pt x="558801" y="4238978"/>
                    <a:pt x="567531" y="4236849"/>
                    <a:pt x="575734" y="4233333"/>
                  </a:cubicBezTo>
                  <a:cubicBezTo>
                    <a:pt x="587335" y="4228361"/>
                    <a:pt x="597627" y="4220391"/>
                    <a:pt x="609600" y="4216400"/>
                  </a:cubicBezTo>
                  <a:cubicBezTo>
                    <a:pt x="623252" y="4211849"/>
                    <a:pt x="638050" y="4211719"/>
                    <a:pt x="651934" y="4207933"/>
                  </a:cubicBezTo>
                  <a:cubicBezTo>
                    <a:pt x="669154" y="4203237"/>
                    <a:pt x="685801" y="4196644"/>
                    <a:pt x="702734" y="4191000"/>
                  </a:cubicBezTo>
                  <a:cubicBezTo>
                    <a:pt x="711201" y="4188178"/>
                    <a:pt x="719476" y="4184698"/>
                    <a:pt x="728134" y="4182533"/>
                  </a:cubicBezTo>
                  <a:lnTo>
                    <a:pt x="762000" y="4174066"/>
                  </a:lnTo>
                  <a:cubicBezTo>
                    <a:pt x="768379" y="4175129"/>
                    <a:pt x="834036" y="4184685"/>
                    <a:pt x="846667" y="4191000"/>
                  </a:cubicBezTo>
                  <a:cubicBezTo>
                    <a:pt x="864870" y="4200101"/>
                    <a:pt x="897467" y="4224866"/>
                    <a:pt x="897467" y="4224866"/>
                  </a:cubicBezTo>
                  <a:cubicBezTo>
                    <a:pt x="903111" y="4233333"/>
                    <a:pt x="908486" y="4241986"/>
                    <a:pt x="914400" y="4250266"/>
                  </a:cubicBezTo>
                  <a:cubicBezTo>
                    <a:pt x="922602" y="4261749"/>
                    <a:pt x="932321" y="4272167"/>
                    <a:pt x="939800" y="4284133"/>
                  </a:cubicBezTo>
                  <a:cubicBezTo>
                    <a:pt x="946489" y="4294836"/>
                    <a:pt x="951762" y="4306399"/>
                    <a:pt x="956734" y="4318000"/>
                  </a:cubicBezTo>
                  <a:cubicBezTo>
                    <a:pt x="960250" y="4326203"/>
                    <a:pt x="962748" y="4334819"/>
                    <a:pt x="965200" y="4343400"/>
                  </a:cubicBezTo>
                  <a:cubicBezTo>
                    <a:pt x="968397" y="4354588"/>
                    <a:pt x="968463" y="4366858"/>
                    <a:pt x="973667" y="4377266"/>
                  </a:cubicBezTo>
                  <a:cubicBezTo>
                    <a:pt x="979978" y="4389887"/>
                    <a:pt x="990600" y="4399844"/>
                    <a:pt x="999067" y="4411133"/>
                  </a:cubicBezTo>
                  <a:cubicBezTo>
                    <a:pt x="1001889" y="4419600"/>
                    <a:pt x="1005082" y="4427952"/>
                    <a:pt x="1007534" y="4436533"/>
                  </a:cubicBezTo>
                  <a:cubicBezTo>
                    <a:pt x="1015502" y="4464420"/>
                    <a:pt x="1018650" y="4483650"/>
                    <a:pt x="1024467" y="4512733"/>
                  </a:cubicBezTo>
                  <a:cubicBezTo>
                    <a:pt x="1021645" y="4540955"/>
                    <a:pt x="1022378" y="4569763"/>
                    <a:pt x="1016000" y="4597400"/>
                  </a:cubicBezTo>
                  <a:cubicBezTo>
                    <a:pt x="1013712" y="4607315"/>
                    <a:pt x="1004981" y="4614520"/>
                    <a:pt x="999067" y="4622800"/>
                  </a:cubicBezTo>
                  <a:cubicBezTo>
                    <a:pt x="966046" y="4669029"/>
                    <a:pt x="986501" y="4645793"/>
                    <a:pt x="948267" y="4673600"/>
                  </a:cubicBezTo>
                  <a:cubicBezTo>
                    <a:pt x="862657" y="4735863"/>
                    <a:pt x="909256" y="4710039"/>
                    <a:pt x="846667" y="4741333"/>
                  </a:cubicBezTo>
                  <a:cubicBezTo>
                    <a:pt x="809978" y="4738511"/>
                    <a:pt x="772397" y="4741389"/>
                    <a:pt x="736600" y="4732866"/>
                  </a:cubicBezTo>
                  <a:cubicBezTo>
                    <a:pt x="712044" y="4727019"/>
                    <a:pt x="668867" y="4699000"/>
                    <a:pt x="668867" y="4699000"/>
                  </a:cubicBezTo>
                  <a:cubicBezTo>
                    <a:pt x="663223" y="4690533"/>
                    <a:pt x="658291" y="4681546"/>
                    <a:pt x="651934" y="4673600"/>
                  </a:cubicBezTo>
                  <a:cubicBezTo>
                    <a:pt x="629009" y="4644943"/>
                    <a:pt x="618015" y="4656507"/>
                    <a:pt x="601134" y="4605866"/>
                  </a:cubicBezTo>
                  <a:cubicBezTo>
                    <a:pt x="580520" y="4544027"/>
                    <a:pt x="588529" y="4572382"/>
                    <a:pt x="575734" y="4521200"/>
                  </a:cubicBezTo>
                  <a:cubicBezTo>
                    <a:pt x="572912" y="4478867"/>
                    <a:pt x="567267" y="4436627"/>
                    <a:pt x="567267" y="4394200"/>
                  </a:cubicBezTo>
                  <a:cubicBezTo>
                    <a:pt x="567267" y="4365837"/>
                    <a:pt x="572216" y="4337677"/>
                    <a:pt x="575734" y="4309533"/>
                  </a:cubicBezTo>
                  <a:cubicBezTo>
                    <a:pt x="580684" y="4269929"/>
                    <a:pt x="582987" y="4229720"/>
                    <a:pt x="592667" y="4191000"/>
                  </a:cubicBezTo>
                  <a:cubicBezTo>
                    <a:pt x="595489" y="4179711"/>
                    <a:pt x="596658" y="4167874"/>
                    <a:pt x="601134" y="4157133"/>
                  </a:cubicBezTo>
                  <a:cubicBezTo>
                    <a:pt x="610843" y="4133832"/>
                    <a:pt x="627017" y="4113347"/>
                    <a:pt x="635000" y="4089400"/>
                  </a:cubicBezTo>
                  <a:cubicBezTo>
                    <a:pt x="637822" y="4080933"/>
                    <a:pt x="641015" y="4072581"/>
                    <a:pt x="643467" y="4064000"/>
                  </a:cubicBezTo>
                  <a:cubicBezTo>
                    <a:pt x="646664" y="4052811"/>
                    <a:pt x="647208" y="4040767"/>
                    <a:pt x="651934" y="4030133"/>
                  </a:cubicBezTo>
                  <a:cubicBezTo>
                    <a:pt x="658383" y="4015624"/>
                    <a:pt x="689937" y="3966730"/>
                    <a:pt x="702734" y="3953933"/>
                  </a:cubicBezTo>
                  <a:cubicBezTo>
                    <a:pt x="709929" y="3946738"/>
                    <a:pt x="720188" y="3943357"/>
                    <a:pt x="728134" y="3937000"/>
                  </a:cubicBezTo>
                  <a:cubicBezTo>
                    <a:pt x="734367" y="3932013"/>
                    <a:pt x="737927" y="3923636"/>
                    <a:pt x="745067" y="3920066"/>
                  </a:cubicBezTo>
                  <a:cubicBezTo>
                    <a:pt x="755475" y="3914862"/>
                    <a:pt x="767645" y="3914422"/>
                    <a:pt x="778934" y="3911600"/>
                  </a:cubicBezTo>
                  <a:cubicBezTo>
                    <a:pt x="795867" y="3900311"/>
                    <a:pt x="815343" y="3892124"/>
                    <a:pt x="829734" y="3877733"/>
                  </a:cubicBezTo>
                  <a:cubicBezTo>
                    <a:pt x="838201" y="3869266"/>
                    <a:pt x="844667" y="3858148"/>
                    <a:pt x="855134" y="3852333"/>
                  </a:cubicBezTo>
                  <a:cubicBezTo>
                    <a:pt x="870737" y="3843665"/>
                    <a:pt x="905934" y="3835400"/>
                    <a:pt x="905934" y="3835400"/>
                  </a:cubicBezTo>
                  <a:cubicBezTo>
                    <a:pt x="914401" y="3829755"/>
                    <a:pt x="922232" y="3823017"/>
                    <a:pt x="931334" y="3818466"/>
                  </a:cubicBezTo>
                  <a:cubicBezTo>
                    <a:pt x="939316" y="3814475"/>
                    <a:pt x="949081" y="3814592"/>
                    <a:pt x="956734" y="3810000"/>
                  </a:cubicBezTo>
                  <a:cubicBezTo>
                    <a:pt x="963579" y="3805893"/>
                    <a:pt x="967434" y="3798053"/>
                    <a:pt x="973667" y="3793066"/>
                  </a:cubicBezTo>
                  <a:cubicBezTo>
                    <a:pt x="981613" y="3786709"/>
                    <a:pt x="990232" y="3781181"/>
                    <a:pt x="999067" y="3776133"/>
                  </a:cubicBezTo>
                  <a:cubicBezTo>
                    <a:pt x="1122400" y="3705659"/>
                    <a:pt x="963342" y="3798229"/>
                    <a:pt x="1058334" y="3750733"/>
                  </a:cubicBezTo>
                  <a:cubicBezTo>
                    <a:pt x="1067435" y="3746182"/>
                    <a:pt x="1075788" y="3740157"/>
                    <a:pt x="1083734" y="3733800"/>
                  </a:cubicBezTo>
                  <a:cubicBezTo>
                    <a:pt x="1089967" y="3728813"/>
                    <a:pt x="1093527" y="3720436"/>
                    <a:pt x="1100667" y="3716866"/>
                  </a:cubicBezTo>
                  <a:cubicBezTo>
                    <a:pt x="1116632" y="3708883"/>
                    <a:pt x="1135061" y="3706964"/>
                    <a:pt x="1151467" y="3699933"/>
                  </a:cubicBezTo>
                  <a:cubicBezTo>
                    <a:pt x="1189903" y="3683460"/>
                    <a:pt x="1213676" y="3671222"/>
                    <a:pt x="1244600" y="3649133"/>
                  </a:cubicBezTo>
                  <a:cubicBezTo>
                    <a:pt x="1306361" y="3605019"/>
                    <a:pt x="1251381" y="3644046"/>
                    <a:pt x="1312334" y="3589866"/>
                  </a:cubicBezTo>
                  <a:cubicBezTo>
                    <a:pt x="1325840" y="3577860"/>
                    <a:pt x="1341889" y="3568778"/>
                    <a:pt x="1354667" y="3556000"/>
                  </a:cubicBezTo>
                  <a:cubicBezTo>
                    <a:pt x="1364645" y="3546022"/>
                    <a:pt x="1370884" y="3532847"/>
                    <a:pt x="1380067" y="3522133"/>
                  </a:cubicBezTo>
                  <a:cubicBezTo>
                    <a:pt x="1387859" y="3513042"/>
                    <a:pt x="1397802" y="3505931"/>
                    <a:pt x="1405467" y="3496733"/>
                  </a:cubicBezTo>
                  <a:cubicBezTo>
                    <a:pt x="1411981" y="3488916"/>
                    <a:pt x="1415205" y="3478528"/>
                    <a:pt x="1422400" y="3471333"/>
                  </a:cubicBezTo>
                  <a:cubicBezTo>
                    <a:pt x="1429595" y="3464138"/>
                    <a:pt x="1439333" y="3460044"/>
                    <a:pt x="1447800" y="3454400"/>
                  </a:cubicBezTo>
                  <a:cubicBezTo>
                    <a:pt x="1453445" y="3440289"/>
                    <a:pt x="1455004" y="3423742"/>
                    <a:pt x="1464734" y="3412066"/>
                  </a:cubicBezTo>
                  <a:cubicBezTo>
                    <a:pt x="1470447" y="3405210"/>
                    <a:pt x="1485542" y="3411253"/>
                    <a:pt x="1490134" y="3403600"/>
                  </a:cubicBezTo>
                  <a:cubicBezTo>
                    <a:pt x="1546753" y="3309236"/>
                    <a:pt x="1490041" y="3352912"/>
                    <a:pt x="1532467" y="3302000"/>
                  </a:cubicBezTo>
                  <a:cubicBezTo>
                    <a:pt x="1540132" y="3292802"/>
                    <a:pt x="1549400" y="3285067"/>
                    <a:pt x="1557867" y="3276600"/>
                  </a:cubicBezTo>
                  <a:cubicBezTo>
                    <a:pt x="1585580" y="3165750"/>
                    <a:pt x="1541290" y="3318223"/>
                    <a:pt x="1591734" y="3217333"/>
                  </a:cubicBezTo>
                  <a:cubicBezTo>
                    <a:pt x="1598170" y="3204462"/>
                    <a:pt x="1597378" y="3189111"/>
                    <a:pt x="1600200" y="3175000"/>
                  </a:cubicBezTo>
                  <a:cubicBezTo>
                    <a:pt x="1594556" y="3107267"/>
                    <a:pt x="1592879" y="3039085"/>
                    <a:pt x="1583267" y="2971800"/>
                  </a:cubicBezTo>
                  <a:cubicBezTo>
                    <a:pt x="1581482" y="2959305"/>
                    <a:pt x="1573907" y="2948030"/>
                    <a:pt x="1566334" y="2937933"/>
                  </a:cubicBezTo>
                  <a:cubicBezTo>
                    <a:pt x="1532362" y="2892636"/>
                    <a:pt x="1537160" y="2910646"/>
                    <a:pt x="1490134" y="2887133"/>
                  </a:cubicBezTo>
                  <a:cubicBezTo>
                    <a:pt x="1431663" y="2857898"/>
                    <a:pt x="1501352" y="2879355"/>
                    <a:pt x="1430867" y="2861733"/>
                  </a:cubicBezTo>
                  <a:cubicBezTo>
                    <a:pt x="1422400" y="2856089"/>
                    <a:pt x="1414860" y="2848714"/>
                    <a:pt x="1405467" y="2844800"/>
                  </a:cubicBezTo>
                  <a:cubicBezTo>
                    <a:pt x="1335687" y="2815725"/>
                    <a:pt x="1336876" y="2821222"/>
                    <a:pt x="1270000" y="2810933"/>
                  </a:cubicBezTo>
                  <a:cubicBezTo>
                    <a:pt x="1253033" y="2808323"/>
                    <a:pt x="1235958" y="2806190"/>
                    <a:pt x="1219200" y="2802466"/>
                  </a:cubicBezTo>
                  <a:cubicBezTo>
                    <a:pt x="1210488" y="2800530"/>
                    <a:pt x="1202551" y="2795750"/>
                    <a:pt x="1193800" y="2794000"/>
                  </a:cubicBezTo>
                  <a:cubicBezTo>
                    <a:pt x="1174232" y="2790086"/>
                    <a:pt x="1154289" y="2788355"/>
                    <a:pt x="1134534" y="2785533"/>
                  </a:cubicBezTo>
                  <a:cubicBezTo>
                    <a:pt x="1078089" y="2788355"/>
                    <a:pt x="1021561" y="2789825"/>
                    <a:pt x="965200" y="2794000"/>
                  </a:cubicBezTo>
                  <a:cubicBezTo>
                    <a:pt x="945299" y="2795474"/>
                    <a:pt x="925568" y="2798896"/>
                    <a:pt x="905934" y="2802466"/>
                  </a:cubicBezTo>
                  <a:cubicBezTo>
                    <a:pt x="894485" y="2804548"/>
                    <a:pt x="883646" y="2809775"/>
                    <a:pt x="872067" y="2810933"/>
                  </a:cubicBezTo>
                  <a:cubicBezTo>
                    <a:pt x="827048" y="2815435"/>
                    <a:pt x="781756" y="2816578"/>
                    <a:pt x="736600" y="2819400"/>
                  </a:cubicBezTo>
                  <a:cubicBezTo>
                    <a:pt x="715944" y="2817679"/>
                    <a:pt x="627976" y="2814236"/>
                    <a:pt x="592667" y="2802466"/>
                  </a:cubicBezTo>
                  <a:cubicBezTo>
                    <a:pt x="580693" y="2798475"/>
                    <a:pt x="570401" y="2790505"/>
                    <a:pt x="558800" y="2785533"/>
                  </a:cubicBezTo>
                  <a:cubicBezTo>
                    <a:pt x="550597" y="2782017"/>
                    <a:pt x="541603" y="2780582"/>
                    <a:pt x="533400" y="2777066"/>
                  </a:cubicBezTo>
                  <a:cubicBezTo>
                    <a:pt x="446203" y="2739695"/>
                    <a:pt x="564352" y="2781739"/>
                    <a:pt x="448734" y="2743200"/>
                  </a:cubicBezTo>
                  <a:cubicBezTo>
                    <a:pt x="443089" y="2737555"/>
                    <a:pt x="438186" y="2731056"/>
                    <a:pt x="431800" y="2726266"/>
                  </a:cubicBezTo>
                  <a:cubicBezTo>
                    <a:pt x="415519" y="2714055"/>
                    <a:pt x="381000" y="2692400"/>
                    <a:pt x="381000" y="2692400"/>
                  </a:cubicBezTo>
                  <a:cubicBezTo>
                    <a:pt x="361245" y="2661355"/>
                    <a:pt x="338191" y="2632178"/>
                    <a:pt x="321734" y="2599266"/>
                  </a:cubicBezTo>
                  <a:cubicBezTo>
                    <a:pt x="307623" y="2571044"/>
                    <a:pt x="298332" y="2539843"/>
                    <a:pt x="279400" y="2514600"/>
                  </a:cubicBezTo>
                  <a:cubicBezTo>
                    <a:pt x="247563" y="2472150"/>
                    <a:pt x="233822" y="2459943"/>
                    <a:pt x="220134" y="2396066"/>
                  </a:cubicBezTo>
                  <a:cubicBezTo>
                    <a:pt x="190230" y="2256517"/>
                    <a:pt x="210651" y="2314674"/>
                    <a:pt x="169334" y="2218266"/>
                  </a:cubicBezTo>
                  <a:cubicBezTo>
                    <a:pt x="166512" y="2198511"/>
                    <a:pt x="162759" y="2178866"/>
                    <a:pt x="160867" y="2159000"/>
                  </a:cubicBezTo>
                  <a:cubicBezTo>
                    <a:pt x="141087" y="1951318"/>
                    <a:pt x="162985" y="2114563"/>
                    <a:pt x="143934" y="1981200"/>
                  </a:cubicBezTo>
                  <a:cubicBezTo>
                    <a:pt x="149578" y="1919111"/>
                    <a:pt x="152349" y="1856693"/>
                    <a:pt x="160867" y="1794933"/>
                  </a:cubicBezTo>
                  <a:cubicBezTo>
                    <a:pt x="166576" y="1753544"/>
                    <a:pt x="212559" y="1648327"/>
                    <a:pt x="220134" y="1625600"/>
                  </a:cubicBezTo>
                  <a:cubicBezTo>
                    <a:pt x="225778" y="1608667"/>
                    <a:pt x="232371" y="1592020"/>
                    <a:pt x="237067" y="1574800"/>
                  </a:cubicBezTo>
                  <a:cubicBezTo>
                    <a:pt x="240853" y="1560916"/>
                    <a:pt x="239579" y="1545567"/>
                    <a:pt x="245534" y="1532466"/>
                  </a:cubicBezTo>
                  <a:cubicBezTo>
                    <a:pt x="253955" y="1513939"/>
                    <a:pt x="269146" y="1499245"/>
                    <a:pt x="279400" y="1481666"/>
                  </a:cubicBezTo>
                  <a:cubicBezTo>
                    <a:pt x="351084" y="1358778"/>
                    <a:pt x="265527" y="1483072"/>
                    <a:pt x="330200" y="1405466"/>
                  </a:cubicBezTo>
                  <a:cubicBezTo>
                    <a:pt x="336714" y="1397649"/>
                    <a:pt x="338667" y="1385710"/>
                    <a:pt x="347134" y="1380066"/>
                  </a:cubicBezTo>
                  <a:cubicBezTo>
                    <a:pt x="356816" y="1373612"/>
                    <a:pt x="369711" y="1374422"/>
                    <a:pt x="381000" y="1371600"/>
                  </a:cubicBezTo>
                  <a:cubicBezTo>
                    <a:pt x="386645" y="1365955"/>
                    <a:pt x="391700" y="1359653"/>
                    <a:pt x="397934" y="1354666"/>
                  </a:cubicBezTo>
                  <a:cubicBezTo>
                    <a:pt x="413207" y="1342448"/>
                    <a:pt x="439819" y="1327753"/>
                    <a:pt x="457200" y="1320800"/>
                  </a:cubicBezTo>
                  <a:cubicBezTo>
                    <a:pt x="473773" y="1314171"/>
                    <a:pt x="491427" y="1310495"/>
                    <a:pt x="508000" y="1303866"/>
                  </a:cubicBezTo>
                  <a:cubicBezTo>
                    <a:pt x="564104" y="1281424"/>
                    <a:pt x="525137" y="1284917"/>
                    <a:pt x="601134" y="1261533"/>
                  </a:cubicBezTo>
                  <a:cubicBezTo>
                    <a:pt x="617542" y="1256484"/>
                    <a:pt x="635207" y="1256926"/>
                    <a:pt x="651934" y="1253066"/>
                  </a:cubicBezTo>
                  <a:cubicBezTo>
                    <a:pt x="671954" y="1248446"/>
                    <a:pt x="691268" y="1241116"/>
                    <a:pt x="711200" y="1236133"/>
                  </a:cubicBezTo>
                  <a:cubicBezTo>
                    <a:pt x="725161" y="1232643"/>
                    <a:pt x="739486" y="1230788"/>
                    <a:pt x="753534" y="1227666"/>
                  </a:cubicBezTo>
                  <a:cubicBezTo>
                    <a:pt x="764893" y="1225142"/>
                    <a:pt x="776111" y="1222022"/>
                    <a:pt x="787400" y="1219200"/>
                  </a:cubicBezTo>
                  <a:cubicBezTo>
                    <a:pt x="865053" y="1180373"/>
                    <a:pt x="767764" y="1224556"/>
                    <a:pt x="880534" y="1193800"/>
                  </a:cubicBezTo>
                  <a:cubicBezTo>
                    <a:pt x="892711" y="1190479"/>
                    <a:pt x="902223" y="1180187"/>
                    <a:pt x="914400" y="1176866"/>
                  </a:cubicBezTo>
                  <a:cubicBezTo>
                    <a:pt x="933653" y="1171615"/>
                    <a:pt x="953943" y="1171434"/>
                    <a:pt x="973667" y="1168400"/>
                  </a:cubicBezTo>
                  <a:cubicBezTo>
                    <a:pt x="990634" y="1165790"/>
                    <a:pt x="1007534" y="1162755"/>
                    <a:pt x="1024467" y="1159933"/>
                  </a:cubicBezTo>
                  <a:cubicBezTo>
                    <a:pt x="1075267" y="1162755"/>
                    <a:pt x="1126198" y="1163794"/>
                    <a:pt x="1176867" y="1168400"/>
                  </a:cubicBezTo>
                  <a:cubicBezTo>
                    <a:pt x="1201761" y="1170663"/>
                    <a:pt x="1213217" y="1179604"/>
                    <a:pt x="1236134" y="1185333"/>
                  </a:cubicBezTo>
                  <a:cubicBezTo>
                    <a:pt x="1250095" y="1188823"/>
                    <a:pt x="1264356" y="1190978"/>
                    <a:pt x="1278467" y="1193800"/>
                  </a:cubicBezTo>
                  <a:cubicBezTo>
                    <a:pt x="1286934" y="1199444"/>
                    <a:pt x="1294766" y="1206182"/>
                    <a:pt x="1303867" y="1210733"/>
                  </a:cubicBezTo>
                  <a:cubicBezTo>
                    <a:pt x="1373974" y="1245786"/>
                    <a:pt x="1281875" y="1187606"/>
                    <a:pt x="1354667" y="1236133"/>
                  </a:cubicBezTo>
                  <a:lnTo>
                    <a:pt x="1405467" y="1312333"/>
                  </a:lnTo>
                  <a:cubicBezTo>
                    <a:pt x="1405478" y="1312350"/>
                    <a:pt x="1439322" y="1363117"/>
                    <a:pt x="1439334" y="1363133"/>
                  </a:cubicBezTo>
                  <a:cubicBezTo>
                    <a:pt x="1463644" y="1395547"/>
                    <a:pt x="1466171" y="1394709"/>
                    <a:pt x="1481667" y="1430866"/>
                  </a:cubicBezTo>
                  <a:cubicBezTo>
                    <a:pt x="1490370" y="1451173"/>
                    <a:pt x="1492460" y="1468641"/>
                    <a:pt x="1498600" y="1490133"/>
                  </a:cubicBezTo>
                  <a:cubicBezTo>
                    <a:pt x="1501052" y="1498714"/>
                    <a:pt x="1504245" y="1507066"/>
                    <a:pt x="1507067" y="1515533"/>
                  </a:cubicBezTo>
                  <a:cubicBezTo>
                    <a:pt x="1509889" y="1540933"/>
                    <a:pt x="1511648" y="1566474"/>
                    <a:pt x="1515534" y="1591733"/>
                  </a:cubicBezTo>
                  <a:cubicBezTo>
                    <a:pt x="1518572" y="1611483"/>
                    <a:pt x="1526143" y="1632028"/>
                    <a:pt x="1532467" y="1651000"/>
                  </a:cubicBezTo>
                  <a:cubicBezTo>
                    <a:pt x="1527829" y="1720570"/>
                    <a:pt x="1538023" y="1764611"/>
                    <a:pt x="1507067" y="1820333"/>
                  </a:cubicBezTo>
                  <a:cubicBezTo>
                    <a:pt x="1500214" y="1832668"/>
                    <a:pt x="1492381" y="1845017"/>
                    <a:pt x="1481667" y="1854200"/>
                  </a:cubicBezTo>
                  <a:cubicBezTo>
                    <a:pt x="1472084" y="1862414"/>
                    <a:pt x="1459089" y="1865489"/>
                    <a:pt x="1447800" y="1871133"/>
                  </a:cubicBezTo>
                  <a:cubicBezTo>
                    <a:pt x="1409931" y="1927938"/>
                    <a:pt x="1454541" y="1872284"/>
                    <a:pt x="1405467" y="1905000"/>
                  </a:cubicBezTo>
                  <a:cubicBezTo>
                    <a:pt x="1395504" y="1911642"/>
                    <a:pt x="1391426" y="1926614"/>
                    <a:pt x="1380067" y="1930400"/>
                  </a:cubicBezTo>
                  <a:cubicBezTo>
                    <a:pt x="1355822" y="1938481"/>
                    <a:pt x="1329267" y="1936044"/>
                    <a:pt x="1303867" y="1938866"/>
                  </a:cubicBezTo>
                  <a:cubicBezTo>
                    <a:pt x="1255889" y="1936044"/>
                    <a:pt x="1206964" y="1940301"/>
                    <a:pt x="1159934" y="1930400"/>
                  </a:cubicBezTo>
                  <a:cubicBezTo>
                    <a:pt x="1149976" y="1928304"/>
                    <a:pt x="1150195" y="1912195"/>
                    <a:pt x="1143000" y="1905000"/>
                  </a:cubicBezTo>
                  <a:cubicBezTo>
                    <a:pt x="1135805" y="1897805"/>
                    <a:pt x="1126067" y="1893711"/>
                    <a:pt x="1117600" y="1888066"/>
                  </a:cubicBezTo>
                  <a:cubicBezTo>
                    <a:pt x="1111956" y="1876777"/>
                    <a:pt x="1107668" y="1864701"/>
                    <a:pt x="1100667" y="1854200"/>
                  </a:cubicBezTo>
                  <a:cubicBezTo>
                    <a:pt x="1096239" y="1847558"/>
                    <a:pt x="1088721" y="1843499"/>
                    <a:pt x="1083734" y="1837266"/>
                  </a:cubicBezTo>
                  <a:cubicBezTo>
                    <a:pt x="1077377" y="1829320"/>
                    <a:pt x="1072445" y="1820333"/>
                    <a:pt x="1066800" y="1811866"/>
                  </a:cubicBezTo>
                  <a:cubicBezTo>
                    <a:pt x="1057884" y="1776199"/>
                    <a:pt x="1049867" y="1749903"/>
                    <a:pt x="1049867" y="1710266"/>
                  </a:cubicBezTo>
                  <a:cubicBezTo>
                    <a:pt x="1049867" y="1666420"/>
                    <a:pt x="1055404" y="1631619"/>
                    <a:pt x="1066800" y="1591733"/>
                  </a:cubicBezTo>
                  <a:cubicBezTo>
                    <a:pt x="1069252" y="1583152"/>
                    <a:pt x="1071276" y="1574315"/>
                    <a:pt x="1075267" y="1566333"/>
                  </a:cubicBezTo>
                  <a:cubicBezTo>
                    <a:pt x="1079818" y="1557232"/>
                    <a:pt x="1087649" y="1550034"/>
                    <a:pt x="1092200" y="1540933"/>
                  </a:cubicBezTo>
                  <a:cubicBezTo>
                    <a:pt x="1124522" y="1476289"/>
                    <a:pt x="1064650" y="1563556"/>
                    <a:pt x="1126067" y="1481666"/>
                  </a:cubicBezTo>
                  <a:cubicBezTo>
                    <a:pt x="1128889" y="1473199"/>
                    <a:pt x="1130543" y="1464248"/>
                    <a:pt x="1134534" y="1456266"/>
                  </a:cubicBezTo>
                  <a:cubicBezTo>
                    <a:pt x="1144333" y="1436668"/>
                    <a:pt x="1160482" y="1419510"/>
                    <a:pt x="1176867" y="1405466"/>
                  </a:cubicBezTo>
                  <a:cubicBezTo>
                    <a:pt x="1187581" y="1396283"/>
                    <a:pt x="1199445" y="1388533"/>
                    <a:pt x="1210734" y="1380066"/>
                  </a:cubicBezTo>
                  <a:cubicBezTo>
                    <a:pt x="1275645" y="1382888"/>
                    <a:pt x="1340649" y="1384063"/>
                    <a:pt x="1405467" y="1388533"/>
                  </a:cubicBezTo>
                  <a:cubicBezTo>
                    <a:pt x="1427634" y="1390062"/>
                    <a:pt x="1459443" y="1395941"/>
                    <a:pt x="1481667" y="1405466"/>
                  </a:cubicBezTo>
                  <a:cubicBezTo>
                    <a:pt x="1511855" y="1418404"/>
                    <a:pt x="1523660" y="1426350"/>
                    <a:pt x="1549400" y="1447800"/>
                  </a:cubicBezTo>
                  <a:cubicBezTo>
                    <a:pt x="1555532" y="1452910"/>
                    <a:pt x="1560202" y="1459623"/>
                    <a:pt x="1566334" y="1464733"/>
                  </a:cubicBezTo>
                  <a:cubicBezTo>
                    <a:pt x="1577174" y="1473767"/>
                    <a:pt x="1590708" y="1479692"/>
                    <a:pt x="1600200" y="1490133"/>
                  </a:cubicBezTo>
                  <a:cubicBezTo>
                    <a:pt x="1619184" y="1511016"/>
                    <a:pt x="1624226" y="1548941"/>
                    <a:pt x="1651000" y="1557866"/>
                  </a:cubicBezTo>
                  <a:cubicBezTo>
                    <a:pt x="1677827" y="1566809"/>
                    <a:pt x="1678354" y="1564509"/>
                    <a:pt x="1701800" y="1583266"/>
                  </a:cubicBezTo>
                  <a:cubicBezTo>
                    <a:pt x="1708034" y="1588253"/>
                    <a:pt x="1711467" y="1596897"/>
                    <a:pt x="1718734" y="1600200"/>
                  </a:cubicBezTo>
                  <a:cubicBezTo>
                    <a:pt x="1743108" y="1611279"/>
                    <a:pt x="1769534" y="1617133"/>
                    <a:pt x="1794934" y="1625600"/>
                  </a:cubicBezTo>
                  <a:cubicBezTo>
                    <a:pt x="1864352" y="1648739"/>
                    <a:pt x="1754464" y="1612829"/>
                    <a:pt x="1888067" y="1651000"/>
                  </a:cubicBezTo>
                  <a:cubicBezTo>
                    <a:pt x="1907823" y="1656644"/>
                    <a:pt x="1927244" y="1663628"/>
                    <a:pt x="1947334" y="1667933"/>
                  </a:cubicBezTo>
                  <a:cubicBezTo>
                    <a:pt x="1989573" y="1676984"/>
                    <a:pt x="2073001" y="1681933"/>
                    <a:pt x="2108200" y="1684866"/>
                  </a:cubicBezTo>
                  <a:cubicBezTo>
                    <a:pt x="2422394" y="1678182"/>
                    <a:pt x="2421428" y="1683176"/>
                    <a:pt x="2650067" y="1667933"/>
                  </a:cubicBezTo>
                  <a:lnTo>
                    <a:pt x="2887134" y="1651000"/>
                  </a:lnTo>
                  <a:cubicBezTo>
                    <a:pt x="2904067" y="1648178"/>
                    <a:pt x="2921148" y="1646130"/>
                    <a:pt x="2937934" y="1642533"/>
                  </a:cubicBezTo>
                  <a:cubicBezTo>
                    <a:pt x="2960690" y="1637657"/>
                    <a:pt x="3005667" y="1625600"/>
                    <a:pt x="3005667" y="1625600"/>
                  </a:cubicBezTo>
                  <a:cubicBezTo>
                    <a:pt x="3099959" y="1578453"/>
                    <a:pt x="2981177" y="1634784"/>
                    <a:pt x="3073400" y="1600200"/>
                  </a:cubicBezTo>
                  <a:cubicBezTo>
                    <a:pt x="3110613" y="1586245"/>
                    <a:pt x="3101405" y="1584196"/>
                    <a:pt x="3132667" y="1566333"/>
                  </a:cubicBezTo>
                  <a:cubicBezTo>
                    <a:pt x="3143626" y="1560071"/>
                    <a:pt x="3155245" y="1555044"/>
                    <a:pt x="3166534" y="1549400"/>
                  </a:cubicBezTo>
                  <a:cubicBezTo>
                    <a:pt x="3175001" y="1540933"/>
                    <a:pt x="3182985" y="1531955"/>
                    <a:pt x="3191934" y="1524000"/>
                  </a:cubicBezTo>
                  <a:cubicBezTo>
                    <a:pt x="3208409" y="1509356"/>
                    <a:pt x="3227148" y="1497252"/>
                    <a:pt x="3242734" y="1481666"/>
                  </a:cubicBezTo>
                  <a:cubicBezTo>
                    <a:pt x="3249929" y="1474471"/>
                    <a:pt x="3251941" y="1462888"/>
                    <a:pt x="3259667" y="1456266"/>
                  </a:cubicBezTo>
                  <a:cubicBezTo>
                    <a:pt x="3272161" y="1445556"/>
                    <a:pt x="3288835" y="1440740"/>
                    <a:pt x="3302000" y="1430866"/>
                  </a:cubicBezTo>
                  <a:cubicBezTo>
                    <a:pt x="3311579" y="1423682"/>
                    <a:pt x="3318133" y="1413048"/>
                    <a:pt x="3327400" y="1405466"/>
                  </a:cubicBezTo>
                  <a:cubicBezTo>
                    <a:pt x="3349243" y="1387595"/>
                    <a:pt x="3371651" y="1370321"/>
                    <a:pt x="3395134" y="1354666"/>
                  </a:cubicBezTo>
                  <a:cubicBezTo>
                    <a:pt x="3403601" y="1349022"/>
                    <a:pt x="3412717" y="1344247"/>
                    <a:pt x="3420534" y="1337733"/>
                  </a:cubicBezTo>
                  <a:cubicBezTo>
                    <a:pt x="3463261" y="1302127"/>
                    <a:pt x="3431952" y="1320634"/>
                    <a:pt x="3471334" y="1270000"/>
                  </a:cubicBezTo>
                  <a:cubicBezTo>
                    <a:pt x="3481135" y="1257398"/>
                    <a:pt x="3494687" y="1248148"/>
                    <a:pt x="3505200" y="1236133"/>
                  </a:cubicBezTo>
                  <a:cubicBezTo>
                    <a:pt x="3514492" y="1225513"/>
                    <a:pt x="3521417" y="1212980"/>
                    <a:pt x="3530600" y="1202266"/>
                  </a:cubicBezTo>
                  <a:cubicBezTo>
                    <a:pt x="3538392" y="1193175"/>
                    <a:pt x="3548208" y="1185957"/>
                    <a:pt x="3556000" y="1176866"/>
                  </a:cubicBezTo>
                  <a:cubicBezTo>
                    <a:pt x="3574806" y="1154925"/>
                    <a:pt x="3600693" y="1114060"/>
                    <a:pt x="3615267" y="1092200"/>
                  </a:cubicBezTo>
                  <a:cubicBezTo>
                    <a:pt x="3620911" y="1083733"/>
                    <a:pt x="3628982" y="1076453"/>
                    <a:pt x="3632200" y="1066800"/>
                  </a:cubicBezTo>
                  <a:cubicBezTo>
                    <a:pt x="3640667" y="1041400"/>
                    <a:pt x="3651106" y="1016575"/>
                    <a:pt x="3657600" y="990600"/>
                  </a:cubicBezTo>
                  <a:cubicBezTo>
                    <a:pt x="3678698" y="906212"/>
                    <a:pt x="3670708" y="945822"/>
                    <a:pt x="3683000" y="872066"/>
                  </a:cubicBezTo>
                  <a:cubicBezTo>
                    <a:pt x="3667498" y="655025"/>
                    <a:pt x="3698128" y="809190"/>
                    <a:pt x="3657600" y="728133"/>
                  </a:cubicBezTo>
                  <a:cubicBezTo>
                    <a:pt x="3653609" y="720151"/>
                    <a:pt x="3653726" y="710386"/>
                    <a:pt x="3649134" y="702733"/>
                  </a:cubicBezTo>
                  <a:cubicBezTo>
                    <a:pt x="3645027" y="695888"/>
                    <a:pt x="3638332" y="690910"/>
                    <a:pt x="3632200" y="685800"/>
                  </a:cubicBezTo>
                  <a:cubicBezTo>
                    <a:pt x="3626449" y="681008"/>
                    <a:pt x="3583930" y="648964"/>
                    <a:pt x="3572934" y="643466"/>
                  </a:cubicBezTo>
                  <a:cubicBezTo>
                    <a:pt x="3559340" y="636669"/>
                    <a:pt x="3544436" y="632822"/>
                    <a:pt x="3530600" y="626533"/>
                  </a:cubicBezTo>
                  <a:cubicBezTo>
                    <a:pt x="3513365" y="618699"/>
                    <a:pt x="3497100" y="608822"/>
                    <a:pt x="3479800" y="601133"/>
                  </a:cubicBezTo>
                  <a:cubicBezTo>
                    <a:pt x="3471645" y="597508"/>
                    <a:pt x="3462603" y="596182"/>
                    <a:pt x="3454400" y="592666"/>
                  </a:cubicBezTo>
                  <a:cubicBezTo>
                    <a:pt x="3442799" y="587694"/>
                    <a:pt x="3432507" y="579724"/>
                    <a:pt x="3420534" y="575733"/>
                  </a:cubicBezTo>
                  <a:cubicBezTo>
                    <a:pt x="3401960" y="569542"/>
                    <a:pt x="3332363" y="560718"/>
                    <a:pt x="3318934" y="558800"/>
                  </a:cubicBezTo>
                  <a:cubicBezTo>
                    <a:pt x="3296356" y="561622"/>
                    <a:pt x="3273274" y="561747"/>
                    <a:pt x="3251200" y="567266"/>
                  </a:cubicBezTo>
                  <a:cubicBezTo>
                    <a:pt x="3238956" y="570327"/>
                    <a:pt x="3228935" y="579228"/>
                    <a:pt x="3217334" y="584200"/>
                  </a:cubicBezTo>
                  <a:cubicBezTo>
                    <a:pt x="3209131" y="587716"/>
                    <a:pt x="3200401" y="589844"/>
                    <a:pt x="3191934" y="592666"/>
                  </a:cubicBezTo>
                  <a:lnTo>
                    <a:pt x="3149600" y="635000"/>
                  </a:lnTo>
                  <a:cubicBezTo>
                    <a:pt x="3135489" y="649111"/>
                    <a:pt x="3118336" y="660729"/>
                    <a:pt x="3107267" y="677333"/>
                  </a:cubicBezTo>
                  <a:cubicBezTo>
                    <a:pt x="3101623" y="685800"/>
                    <a:pt x="3096691" y="694787"/>
                    <a:pt x="3090334" y="702733"/>
                  </a:cubicBezTo>
                  <a:cubicBezTo>
                    <a:pt x="3072739" y="724726"/>
                    <a:pt x="3069498" y="715745"/>
                    <a:pt x="3056467" y="745066"/>
                  </a:cubicBezTo>
                  <a:cubicBezTo>
                    <a:pt x="3049218" y="761377"/>
                    <a:pt x="3045178" y="778933"/>
                    <a:pt x="3039534" y="795866"/>
                  </a:cubicBezTo>
                  <a:lnTo>
                    <a:pt x="3031067" y="821266"/>
                  </a:lnTo>
                  <a:cubicBezTo>
                    <a:pt x="3033889" y="852311"/>
                    <a:pt x="3035668" y="883468"/>
                    <a:pt x="3039534" y="914400"/>
                  </a:cubicBezTo>
                  <a:cubicBezTo>
                    <a:pt x="3041319" y="928679"/>
                    <a:pt x="3041011" y="944153"/>
                    <a:pt x="3048000" y="956733"/>
                  </a:cubicBezTo>
                  <a:cubicBezTo>
                    <a:pt x="3055753" y="970689"/>
                    <a:pt x="3066516" y="986214"/>
                    <a:pt x="3081867" y="990600"/>
                  </a:cubicBezTo>
                  <a:lnTo>
                    <a:pt x="3141134" y="1007533"/>
                  </a:lnTo>
                  <a:cubicBezTo>
                    <a:pt x="3187962" y="1005918"/>
                    <a:pt x="3343808" y="1013834"/>
                    <a:pt x="3429000" y="990600"/>
                  </a:cubicBezTo>
                  <a:cubicBezTo>
                    <a:pt x="3446220" y="985904"/>
                    <a:pt x="3462867" y="979311"/>
                    <a:pt x="3479800" y="973666"/>
                  </a:cubicBezTo>
                  <a:lnTo>
                    <a:pt x="3522134" y="931333"/>
                  </a:lnTo>
                  <a:cubicBezTo>
                    <a:pt x="3533423" y="920044"/>
                    <a:pt x="3547144" y="910749"/>
                    <a:pt x="3556000" y="897466"/>
                  </a:cubicBezTo>
                  <a:lnTo>
                    <a:pt x="3572934" y="872066"/>
                  </a:lnTo>
                  <a:cubicBezTo>
                    <a:pt x="3575756" y="863599"/>
                    <a:pt x="3581400" y="855591"/>
                    <a:pt x="3581400" y="846666"/>
                  </a:cubicBezTo>
                  <a:cubicBezTo>
                    <a:pt x="3581400" y="804239"/>
                    <a:pt x="3579551" y="761574"/>
                    <a:pt x="3572934" y="719666"/>
                  </a:cubicBezTo>
                  <a:cubicBezTo>
                    <a:pt x="3571225" y="708840"/>
                    <a:pt x="3547057" y="670388"/>
                    <a:pt x="3539067" y="660400"/>
                  </a:cubicBezTo>
                  <a:cubicBezTo>
                    <a:pt x="3534080" y="654167"/>
                    <a:pt x="3527121" y="649699"/>
                    <a:pt x="3522134" y="643466"/>
                  </a:cubicBezTo>
                  <a:cubicBezTo>
                    <a:pt x="3515777" y="635520"/>
                    <a:pt x="3512395" y="625261"/>
                    <a:pt x="3505200" y="618066"/>
                  </a:cubicBezTo>
                  <a:cubicBezTo>
                    <a:pt x="3498973" y="611839"/>
                    <a:pt x="3453097" y="575081"/>
                    <a:pt x="3437467" y="567266"/>
                  </a:cubicBezTo>
                  <a:cubicBezTo>
                    <a:pt x="3429485" y="563275"/>
                    <a:pt x="3420270" y="562316"/>
                    <a:pt x="3412067" y="558800"/>
                  </a:cubicBezTo>
                  <a:cubicBezTo>
                    <a:pt x="3400466" y="553828"/>
                    <a:pt x="3389919" y="546554"/>
                    <a:pt x="3378200" y="541866"/>
                  </a:cubicBezTo>
                  <a:cubicBezTo>
                    <a:pt x="3361627" y="535237"/>
                    <a:pt x="3342706" y="534116"/>
                    <a:pt x="3327400" y="524933"/>
                  </a:cubicBezTo>
                  <a:cubicBezTo>
                    <a:pt x="3308925" y="513848"/>
                    <a:pt x="3283589" y="494483"/>
                    <a:pt x="3259667" y="491066"/>
                  </a:cubicBezTo>
                  <a:cubicBezTo>
                    <a:pt x="3228808" y="486658"/>
                    <a:pt x="3197578" y="485422"/>
                    <a:pt x="3166534" y="482600"/>
                  </a:cubicBezTo>
                  <a:cubicBezTo>
                    <a:pt x="3155245" y="479778"/>
                    <a:pt x="3144303" y="474133"/>
                    <a:pt x="3132667" y="474133"/>
                  </a:cubicBezTo>
                  <a:cubicBezTo>
                    <a:pt x="3028452" y="474133"/>
                    <a:pt x="3015833" y="478084"/>
                    <a:pt x="2937934" y="491066"/>
                  </a:cubicBezTo>
                  <a:cubicBezTo>
                    <a:pt x="2889380" y="507251"/>
                    <a:pt x="2936606" y="492676"/>
                    <a:pt x="2870200" y="508000"/>
                  </a:cubicBezTo>
                  <a:cubicBezTo>
                    <a:pt x="2847523" y="513233"/>
                    <a:pt x="2825185" y="519885"/>
                    <a:pt x="2802467" y="524933"/>
                  </a:cubicBezTo>
                  <a:cubicBezTo>
                    <a:pt x="2777067" y="530577"/>
                    <a:pt x="2751285" y="534718"/>
                    <a:pt x="2726267" y="541866"/>
                  </a:cubicBezTo>
                  <a:cubicBezTo>
                    <a:pt x="2660849" y="560557"/>
                    <a:pt x="2702189" y="558138"/>
                    <a:pt x="2633134" y="592666"/>
                  </a:cubicBezTo>
                  <a:cubicBezTo>
                    <a:pt x="2550681" y="633892"/>
                    <a:pt x="2587046" y="613546"/>
                    <a:pt x="2523067" y="651933"/>
                  </a:cubicBezTo>
                  <a:cubicBezTo>
                    <a:pt x="2469969" y="731581"/>
                    <a:pt x="2557006" y="611417"/>
                    <a:pt x="2463800" y="694266"/>
                  </a:cubicBezTo>
                  <a:cubicBezTo>
                    <a:pt x="2448589" y="707787"/>
                    <a:pt x="2446867" y="733777"/>
                    <a:pt x="2429934" y="745066"/>
                  </a:cubicBezTo>
                  <a:cubicBezTo>
                    <a:pt x="2375540" y="781330"/>
                    <a:pt x="2419588" y="751072"/>
                    <a:pt x="2328334" y="821266"/>
                  </a:cubicBezTo>
                  <a:cubicBezTo>
                    <a:pt x="2317149" y="829870"/>
                    <a:pt x="2307088" y="840355"/>
                    <a:pt x="2294467" y="846666"/>
                  </a:cubicBezTo>
                  <a:cubicBezTo>
                    <a:pt x="2283178" y="852311"/>
                    <a:pt x="2271102" y="856599"/>
                    <a:pt x="2260600" y="863600"/>
                  </a:cubicBezTo>
                  <a:cubicBezTo>
                    <a:pt x="2245564" y="873624"/>
                    <a:pt x="2233303" y="887442"/>
                    <a:pt x="2218267" y="897466"/>
                  </a:cubicBezTo>
                  <a:cubicBezTo>
                    <a:pt x="2207765" y="904467"/>
                    <a:pt x="2195103" y="907710"/>
                    <a:pt x="2184400" y="914400"/>
                  </a:cubicBezTo>
                  <a:cubicBezTo>
                    <a:pt x="2172434" y="921879"/>
                    <a:pt x="2163155" y="933489"/>
                    <a:pt x="2150534" y="939800"/>
                  </a:cubicBezTo>
                  <a:cubicBezTo>
                    <a:pt x="2134569" y="947782"/>
                    <a:pt x="2115983" y="949347"/>
                    <a:pt x="2099734" y="956733"/>
                  </a:cubicBezTo>
                  <a:cubicBezTo>
                    <a:pt x="2084753" y="963543"/>
                    <a:pt x="2072617" y="975867"/>
                    <a:pt x="2057400" y="982133"/>
                  </a:cubicBezTo>
                  <a:cubicBezTo>
                    <a:pt x="2024390" y="995725"/>
                    <a:pt x="1985503" y="996198"/>
                    <a:pt x="1955800" y="1016000"/>
                  </a:cubicBezTo>
                  <a:cubicBezTo>
                    <a:pt x="1926721" y="1035386"/>
                    <a:pt x="1917038" y="1043357"/>
                    <a:pt x="1879600" y="1058333"/>
                  </a:cubicBezTo>
                  <a:cubicBezTo>
                    <a:pt x="1868796" y="1062655"/>
                    <a:pt x="1856856" y="1063378"/>
                    <a:pt x="1845734" y="1066800"/>
                  </a:cubicBezTo>
                  <a:cubicBezTo>
                    <a:pt x="1820144" y="1074674"/>
                    <a:pt x="1795944" y="1087799"/>
                    <a:pt x="1769534" y="1092200"/>
                  </a:cubicBezTo>
                  <a:cubicBezTo>
                    <a:pt x="1752601" y="1095022"/>
                    <a:pt x="1735568" y="1097299"/>
                    <a:pt x="1718734" y="1100666"/>
                  </a:cubicBezTo>
                  <a:cubicBezTo>
                    <a:pt x="1576786" y="1129055"/>
                    <a:pt x="1799223" y="1085641"/>
                    <a:pt x="1651000" y="1126066"/>
                  </a:cubicBezTo>
                  <a:cubicBezTo>
                    <a:pt x="1631747" y="1131317"/>
                    <a:pt x="1611489" y="1131711"/>
                    <a:pt x="1591734" y="1134533"/>
                  </a:cubicBezTo>
                  <a:cubicBezTo>
                    <a:pt x="1583267" y="1137355"/>
                    <a:pt x="1575180" y="1141821"/>
                    <a:pt x="1566334" y="1143000"/>
                  </a:cubicBezTo>
                  <a:cubicBezTo>
                    <a:pt x="1454351" y="1157931"/>
                    <a:pt x="1438302" y="1149998"/>
                    <a:pt x="1312334" y="1143000"/>
                  </a:cubicBezTo>
                  <a:cubicBezTo>
                    <a:pt x="1301481" y="1140287"/>
                    <a:pt x="1265215" y="1132140"/>
                    <a:pt x="1253067" y="1126066"/>
                  </a:cubicBezTo>
                  <a:cubicBezTo>
                    <a:pt x="1243966" y="1121515"/>
                    <a:pt x="1236134" y="1114777"/>
                    <a:pt x="1227667" y="1109133"/>
                  </a:cubicBezTo>
                  <a:cubicBezTo>
                    <a:pt x="1222023" y="1092200"/>
                    <a:pt x="1212350" y="1076109"/>
                    <a:pt x="1210734" y="1058333"/>
                  </a:cubicBezTo>
                  <a:cubicBezTo>
                    <a:pt x="1209431" y="1044002"/>
                    <a:pt x="1217298" y="1030264"/>
                    <a:pt x="1219200" y="1016000"/>
                  </a:cubicBezTo>
                  <a:cubicBezTo>
                    <a:pt x="1222949" y="987886"/>
                    <a:pt x="1221724" y="959067"/>
                    <a:pt x="1227667" y="931333"/>
                  </a:cubicBezTo>
                  <a:cubicBezTo>
                    <a:pt x="1230312" y="918992"/>
                    <a:pt x="1238338" y="908424"/>
                    <a:pt x="1244600" y="897466"/>
                  </a:cubicBezTo>
                  <a:cubicBezTo>
                    <a:pt x="1260316" y="869964"/>
                    <a:pt x="1263588" y="870012"/>
                    <a:pt x="1286934" y="846666"/>
                  </a:cubicBezTo>
                  <a:cubicBezTo>
                    <a:pt x="1293228" y="827784"/>
                    <a:pt x="1300125" y="803097"/>
                    <a:pt x="1312334" y="787400"/>
                  </a:cubicBezTo>
                  <a:cubicBezTo>
                    <a:pt x="1324586" y="771648"/>
                    <a:pt x="1342693" y="761031"/>
                    <a:pt x="1354667" y="745066"/>
                  </a:cubicBezTo>
                  <a:cubicBezTo>
                    <a:pt x="1363134" y="733777"/>
                    <a:pt x="1370089" y="721178"/>
                    <a:pt x="1380067" y="711200"/>
                  </a:cubicBezTo>
                  <a:cubicBezTo>
                    <a:pt x="1387262" y="704005"/>
                    <a:pt x="1397650" y="700780"/>
                    <a:pt x="1405467" y="694266"/>
                  </a:cubicBezTo>
                  <a:cubicBezTo>
                    <a:pt x="1414665" y="686601"/>
                    <a:pt x="1420471" y="674806"/>
                    <a:pt x="1430867" y="668866"/>
                  </a:cubicBezTo>
                  <a:cubicBezTo>
                    <a:pt x="1440970" y="663093"/>
                    <a:pt x="1453508" y="663462"/>
                    <a:pt x="1464734" y="660400"/>
                  </a:cubicBezTo>
                  <a:cubicBezTo>
                    <a:pt x="1484556" y="654994"/>
                    <a:pt x="1504245" y="649111"/>
                    <a:pt x="1524000" y="643466"/>
                  </a:cubicBezTo>
                  <a:cubicBezTo>
                    <a:pt x="1546578" y="646288"/>
                    <a:pt x="1570350" y="644157"/>
                    <a:pt x="1591734" y="651933"/>
                  </a:cubicBezTo>
                  <a:cubicBezTo>
                    <a:pt x="1647269" y="672128"/>
                    <a:pt x="1610955" y="775273"/>
                    <a:pt x="1608667" y="795866"/>
                  </a:cubicBezTo>
                  <a:cubicBezTo>
                    <a:pt x="1603747" y="840144"/>
                    <a:pt x="1601790" y="822745"/>
                    <a:pt x="1574800" y="855133"/>
                  </a:cubicBezTo>
                  <a:cubicBezTo>
                    <a:pt x="1568286" y="862950"/>
                    <a:pt x="1565062" y="873338"/>
                    <a:pt x="1557867" y="880533"/>
                  </a:cubicBezTo>
                  <a:cubicBezTo>
                    <a:pt x="1550672" y="887728"/>
                    <a:pt x="1540413" y="891109"/>
                    <a:pt x="1532467" y="897466"/>
                  </a:cubicBezTo>
                  <a:cubicBezTo>
                    <a:pt x="1526234" y="902453"/>
                    <a:pt x="1522379" y="910293"/>
                    <a:pt x="1515534" y="914400"/>
                  </a:cubicBezTo>
                  <a:cubicBezTo>
                    <a:pt x="1506861" y="919604"/>
                    <a:pt x="1462588" y="929753"/>
                    <a:pt x="1456267" y="931333"/>
                  </a:cubicBezTo>
                  <a:cubicBezTo>
                    <a:pt x="1441550" y="929231"/>
                    <a:pt x="1392058" y="925766"/>
                    <a:pt x="1371600" y="914400"/>
                  </a:cubicBezTo>
                  <a:cubicBezTo>
                    <a:pt x="1335943" y="894591"/>
                    <a:pt x="1312891" y="876949"/>
                    <a:pt x="1286934" y="846666"/>
                  </a:cubicBezTo>
                  <a:cubicBezTo>
                    <a:pt x="1280312" y="838940"/>
                    <a:pt x="1276514" y="829083"/>
                    <a:pt x="1270000" y="821266"/>
                  </a:cubicBezTo>
                  <a:cubicBezTo>
                    <a:pt x="1262335" y="812068"/>
                    <a:pt x="1252392" y="804957"/>
                    <a:pt x="1244600" y="795866"/>
                  </a:cubicBezTo>
                  <a:cubicBezTo>
                    <a:pt x="1184210" y="725412"/>
                    <a:pt x="1246262" y="789063"/>
                    <a:pt x="1202267" y="745066"/>
                  </a:cubicBezTo>
                  <a:cubicBezTo>
                    <a:pt x="1199445" y="733777"/>
                    <a:pt x="1196324" y="722559"/>
                    <a:pt x="1193800" y="711200"/>
                  </a:cubicBezTo>
                  <a:cubicBezTo>
                    <a:pt x="1186890" y="680103"/>
                    <a:pt x="1185721" y="664515"/>
                    <a:pt x="1176867" y="635000"/>
                  </a:cubicBezTo>
                  <a:cubicBezTo>
                    <a:pt x="1160189" y="579406"/>
                    <a:pt x="1171313" y="595579"/>
                    <a:pt x="1143000" y="567266"/>
                  </a:cubicBezTo>
                  <a:cubicBezTo>
                    <a:pt x="1140178" y="558799"/>
                    <a:pt x="1139889" y="549006"/>
                    <a:pt x="1134534" y="541866"/>
                  </a:cubicBezTo>
                  <a:cubicBezTo>
                    <a:pt x="1122560" y="525901"/>
                    <a:pt x="1111132" y="505844"/>
                    <a:pt x="1092200" y="499533"/>
                  </a:cubicBezTo>
                  <a:cubicBezTo>
                    <a:pt x="1066744" y="491047"/>
                    <a:pt x="1063283" y="492369"/>
                    <a:pt x="1041400" y="474133"/>
                  </a:cubicBezTo>
                  <a:cubicBezTo>
                    <a:pt x="1032202" y="466468"/>
                    <a:pt x="1026467" y="454548"/>
                    <a:pt x="1016000" y="448733"/>
                  </a:cubicBezTo>
                  <a:cubicBezTo>
                    <a:pt x="1000397" y="440065"/>
                    <a:pt x="982133" y="437444"/>
                    <a:pt x="965200" y="431800"/>
                  </a:cubicBezTo>
                  <a:lnTo>
                    <a:pt x="939800" y="423333"/>
                  </a:lnTo>
                  <a:cubicBezTo>
                    <a:pt x="911578" y="426155"/>
                    <a:pt x="877522" y="414387"/>
                    <a:pt x="855134" y="431800"/>
                  </a:cubicBezTo>
                  <a:cubicBezTo>
                    <a:pt x="841583" y="442339"/>
                    <a:pt x="858667" y="466157"/>
                    <a:pt x="863600" y="482600"/>
                  </a:cubicBezTo>
                  <a:cubicBezTo>
                    <a:pt x="867227" y="494689"/>
                    <a:pt x="875847" y="504747"/>
                    <a:pt x="880534" y="516466"/>
                  </a:cubicBezTo>
                  <a:cubicBezTo>
                    <a:pt x="887163" y="533039"/>
                    <a:pt x="891823" y="550333"/>
                    <a:pt x="897467" y="567266"/>
                  </a:cubicBezTo>
                  <a:lnTo>
                    <a:pt x="897467" y="567266"/>
                  </a:lnTo>
                  <a:cubicBezTo>
                    <a:pt x="900289" y="578555"/>
                    <a:pt x="898665" y="592046"/>
                    <a:pt x="905934" y="601133"/>
                  </a:cubicBezTo>
                  <a:cubicBezTo>
                    <a:pt x="911509" y="608102"/>
                    <a:pt x="922867" y="606778"/>
                    <a:pt x="931334" y="609600"/>
                  </a:cubicBezTo>
                  <a:cubicBezTo>
                    <a:pt x="942623" y="606778"/>
                    <a:pt x="957751" y="610072"/>
                    <a:pt x="965200" y="601133"/>
                  </a:cubicBezTo>
                  <a:cubicBezTo>
                    <a:pt x="974413" y="590078"/>
                    <a:pt x="973667" y="573190"/>
                    <a:pt x="973667" y="558800"/>
                  </a:cubicBezTo>
                  <a:cubicBezTo>
                    <a:pt x="973667" y="510739"/>
                    <a:pt x="976856" y="461492"/>
                    <a:pt x="965200" y="414866"/>
                  </a:cubicBezTo>
                  <a:cubicBezTo>
                    <a:pt x="961778" y="401176"/>
                    <a:pt x="942174" y="398500"/>
                    <a:pt x="931334" y="389466"/>
                  </a:cubicBezTo>
                  <a:cubicBezTo>
                    <a:pt x="925202" y="384356"/>
                    <a:pt x="921540" y="376103"/>
                    <a:pt x="914400" y="372533"/>
                  </a:cubicBezTo>
                  <a:cubicBezTo>
                    <a:pt x="882683" y="356675"/>
                    <a:pt x="854711" y="354565"/>
                    <a:pt x="821267" y="347133"/>
                  </a:cubicBezTo>
                  <a:cubicBezTo>
                    <a:pt x="728628" y="326546"/>
                    <a:pt x="871965" y="349663"/>
                    <a:pt x="677334" y="330200"/>
                  </a:cubicBezTo>
                  <a:cubicBezTo>
                    <a:pt x="657477" y="328214"/>
                    <a:pt x="637823" y="324555"/>
                    <a:pt x="618067" y="321733"/>
                  </a:cubicBezTo>
                  <a:cubicBezTo>
                    <a:pt x="601134" y="299155"/>
                    <a:pt x="579888" y="279243"/>
                    <a:pt x="567267" y="254000"/>
                  </a:cubicBezTo>
                  <a:lnTo>
                    <a:pt x="524934" y="169333"/>
                  </a:lnTo>
                  <a:cubicBezTo>
                    <a:pt x="519289" y="158044"/>
                    <a:pt x="511991" y="147440"/>
                    <a:pt x="508000" y="135466"/>
                  </a:cubicBezTo>
                  <a:lnTo>
                    <a:pt x="491067" y="84666"/>
                  </a:lnTo>
                  <a:lnTo>
                    <a:pt x="474134" y="33866"/>
                  </a:lnTo>
                  <a:lnTo>
                    <a:pt x="474134" y="0"/>
                  </a:ln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76200"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2" name="Freeform 11"/>
            <p:cNvSpPr/>
            <p:nvPr/>
          </p:nvSpPr>
          <p:spPr>
            <a:xfrm rot="21322237">
              <a:off x="10204728" y="1876569"/>
              <a:ext cx="2304793" cy="3922110"/>
            </a:xfrm>
            <a:custGeom>
              <a:avLst/>
              <a:gdLst>
                <a:gd name="connsiteX0" fmla="*/ 2074334 w 3683000"/>
                <a:gd name="connsiteY0" fmla="*/ 7001933 h 7001933"/>
                <a:gd name="connsiteX1" fmla="*/ 2065867 w 3683000"/>
                <a:gd name="connsiteY1" fmla="*/ 6815666 h 7001933"/>
                <a:gd name="connsiteX2" fmla="*/ 2048934 w 3683000"/>
                <a:gd name="connsiteY2" fmla="*/ 6790266 h 7001933"/>
                <a:gd name="connsiteX3" fmla="*/ 2032000 w 3683000"/>
                <a:gd name="connsiteY3" fmla="*/ 6739466 h 7001933"/>
                <a:gd name="connsiteX4" fmla="*/ 1972734 w 3683000"/>
                <a:gd name="connsiteY4" fmla="*/ 6637866 h 7001933"/>
                <a:gd name="connsiteX5" fmla="*/ 1947334 w 3683000"/>
                <a:gd name="connsiteY5" fmla="*/ 6544733 h 7001933"/>
                <a:gd name="connsiteX6" fmla="*/ 1913467 w 3683000"/>
                <a:gd name="connsiteY6" fmla="*/ 6493933 h 7001933"/>
                <a:gd name="connsiteX7" fmla="*/ 1896534 w 3683000"/>
                <a:gd name="connsiteY7" fmla="*/ 6434666 h 7001933"/>
                <a:gd name="connsiteX8" fmla="*/ 1871134 w 3683000"/>
                <a:gd name="connsiteY8" fmla="*/ 6375400 h 7001933"/>
                <a:gd name="connsiteX9" fmla="*/ 1845734 w 3683000"/>
                <a:gd name="connsiteY9" fmla="*/ 6307666 h 7001933"/>
                <a:gd name="connsiteX10" fmla="*/ 1794934 w 3683000"/>
                <a:gd name="connsiteY10" fmla="*/ 6197600 h 7001933"/>
                <a:gd name="connsiteX11" fmla="*/ 1769534 w 3683000"/>
                <a:gd name="connsiteY11" fmla="*/ 6172200 h 7001933"/>
                <a:gd name="connsiteX12" fmla="*/ 1744134 w 3683000"/>
                <a:gd name="connsiteY12" fmla="*/ 6129866 h 7001933"/>
                <a:gd name="connsiteX13" fmla="*/ 1651000 w 3683000"/>
                <a:gd name="connsiteY13" fmla="*/ 6019800 h 7001933"/>
                <a:gd name="connsiteX14" fmla="*/ 1600200 w 3683000"/>
                <a:gd name="connsiteY14" fmla="*/ 6002866 h 7001933"/>
                <a:gd name="connsiteX15" fmla="*/ 1549400 w 3683000"/>
                <a:gd name="connsiteY15" fmla="*/ 5977466 h 7001933"/>
                <a:gd name="connsiteX16" fmla="*/ 1447800 w 3683000"/>
                <a:gd name="connsiteY16" fmla="*/ 5960533 h 7001933"/>
                <a:gd name="connsiteX17" fmla="*/ 1405467 w 3683000"/>
                <a:gd name="connsiteY17" fmla="*/ 5943600 h 7001933"/>
                <a:gd name="connsiteX18" fmla="*/ 1270000 w 3683000"/>
                <a:gd name="connsiteY18" fmla="*/ 5926666 h 7001933"/>
                <a:gd name="connsiteX19" fmla="*/ 1143000 w 3683000"/>
                <a:gd name="connsiteY19" fmla="*/ 5935133 h 7001933"/>
                <a:gd name="connsiteX20" fmla="*/ 1092200 w 3683000"/>
                <a:gd name="connsiteY20" fmla="*/ 5952066 h 7001933"/>
                <a:gd name="connsiteX21" fmla="*/ 990600 w 3683000"/>
                <a:gd name="connsiteY21" fmla="*/ 5969000 h 7001933"/>
                <a:gd name="connsiteX22" fmla="*/ 956734 w 3683000"/>
                <a:gd name="connsiteY22" fmla="*/ 5985933 h 7001933"/>
                <a:gd name="connsiteX23" fmla="*/ 922867 w 3683000"/>
                <a:gd name="connsiteY23" fmla="*/ 5994400 h 7001933"/>
                <a:gd name="connsiteX24" fmla="*/ 897467 w 3683000"/>
                <a:gd name="connsiteY24" fmla="*/ 6002866 h 7001933"/>
                <a:gd name="connsiteX25" fmla="*/ 880534 w 3683000"/>
                <a:gd name="connsiteY25" fmla="*/ 6028266 h 7001933"/>
                <a:gd name="connsiteX26" fmla="*/ 897467 w 3683000"/>
                <a:gd name="connsiteY26" fmla="*/ 6138333 h 7001933"/>
                <a:gd name="connsiteX27" fmla="*/ 914400 w 3683000"/>
                <a:gd name="connsiteY27" fmla="*/ 6163733 h 7001933"/>
                <a:gd name="connsiteX28" fmla="*/ 948267 w 3683000"/>
                <a:gd name="connsiteY28" fmla="*/ 6206066 h 7001933"/>
                <a:gd name="connsiteX29" fmla="*/ 1007534 w 3683000"/>
                <a:gd name="connsiteY29" fmla="*/ 6290733 h 7001933"/>
                <a:gd name="connsiteX30" fmla="*/ 1032934 w 3683000"/>
                <a:gd name="connsiteY30" fmla="*/ 6307666 h 7001933"/>
                <a:gd name="connsiteX31" fmla="*/ 1049867 w 3683000"/>
                <a:gd name="connsiteY31" fmla="*/ 6324600 h 7001933"/>
                <a:gd name="connsiteX32" fmla="*/ 1083734 w 3683000"/>
                <a:gd name="connsiteY32" fmla="*/ 6341533 h 7001933"/>
                <a:gd name="connsiteX33" fmla="*/ 1109134 w 3683000"/>
                <a:gd name="connsiteY33" fmla="*/ 6358466 h 7001933"/>
                <a:gd name="connsiteX34" fmla="*/ 1193800 w 3683000"/>
                <a:gd name="connsiteY34" fmla="*/ 6375400 h 7001933"/>
                <a:gd name="connsiteX35" fmla="*/ 1303867 w 3683000"/>
                <a:gd name="connsiteY35" fmla="*/ 6366933 h 7001933"/>
                <a:gd name="connsiteX36" fmla="*/ 1354667 w 3683000"/>
                <a:gd name="connsiteY36" fmla="*/ 6341533 h 7001933"/>
                <a:gd name="connsiteX37" fmla="*/ 1439334 w 3683000"/>
                <a:gd name="connsiteY37" fmla="*/ 6299200 h 7001933"/>
                <a:gd name="connsiteX38" fmla="*/ 1456267 w 3683000"/>
                <a:gd name="connsiteY38" fmla="*/ 6282266 h 7001933"/>
                <a:gd name="connsiteX39" fmla="*/ 1481667 w 3683000"/>
                <a:gd name="connsiteY39" fmla="*/ 6265333 h 7001933"/>
                <a:gd name="connsiteX40" fmla="*/ 1540934 w 3683000"/>
                <a:gd name="connsiteY40" fmla="*/ 6214533 h 7001933"/>
                <a:gd name="connsiteX41" fmla="*/ 1591734 w 3683000"/>
                <a:gd name="connsiteY41" fmla="*/ 6163733 h 7001933"/>
                <a:gd name="connsiteX42" fmla="*/ 1625600 w 3683000"/>
                <a:gd name="connsiteY42" fmla="*/ 6112933 h 7001933"/>
                <a:gd name="connsiteX43" fmla="*/ 1659467 w 3683000"/>
                <a:gd name="connsiteY43" fmla="*/ 6070600 h 7001933"/>
                <a:gd name="connsiteX44" fmla="*/ 1667934 w 3683000"/>
                <a:gd name="connsiteY44" fmla="*/ 6045200 h 7001933"/>
                <a:gd name="connsiteX45" fmla="*/ 1684867 w 3683000"/>
                <a:gd name="connsiteY45" fmla="*/ 6011333 h 7001933"/>
                <a:gd name="connsiteX46" fmla="*/ 1684867 w 3683000"/>
                <a:gd name="connsiteY46" fmla="*/ 5782733 h 7001933"/>
                <a:gd name="connsiteX47" fmla="*/ 1676400 w 3683000"/>
                <a:gd name="connsiteY47" fmla="*/ 5748866 h 7001933"/>
                <a:gd name="connsiteX48" fmla="*/ 1642534 w 3683000"/>
                <a:gd name="connsiteY48" fmla="*/ 5715000 h 7001933"/>
                <a:gd name="connsiteX49" fmla="*/ 1617134 w 3683000"/>
                <a:gd name="connsiteY49" fmla="*/ 5681133 h 7001933"/>
                <a:gd name="connsiteX50" fmla="*/ 1600200 w 3683000"/>
                <a:gd name="connsiteY50" fmla="*/ 5655733 h 7001933"/>
                <a:gd name="connsiteX51" fmla="*/ 1566334 w 3683000"/>
                <a:gd name="connsiteY51" fmla="*/ 5638800 h 7001933"/>
                <a:gd name="connsiteX52" fmla="*/ 1532467 w 3683000"/>
                <a:gd name="connsiteY52" fmla="*/ 5604933 h 7001933"/>
                <a:gd name="connsiteX53" fmla="*/ 1456267 w 3683000"/>
                <a:gd name="connsiteY53" fmla="*/ 5562600 h 7001933"/>
                <a:gd name="connsiteX54" fmla="*/ 1397000 w 3683000"/>
                <a:gd name="connsiteY54" fmla="*/ 5528733 h 7001933"/>
                <a:gd name="connsiteX55" fmla="*/ 1261534 w 3683000"/>
                <a:gd name="connsiteY55" fmla="*/ 5494866 h 7001933"/>
                <a:gd name="connsiteX56" fmla="*/ 1185334 w 3683000"/>
                <a:gd name="connsiteY56" fmla="*/ 5469466 h 7001933"/>
                <a:gd name="connsiteX57" fmla="*/ 1151467 w 3683000"/>
                <a:gd name="connsiteY57" fmla="*/ 5461000 h 7001933"/>
                <a:gd name="connsiteX58" fmla="*/ 1109134 w 3683000"/>
                <a:gd name="connsiteY58" fmla="*/ 5444066 h 7001933"/>
                <a:gd name="connsiteX59" fmla="*/ 1049867 w 3683000"/>
                <a:gd name="connsiteY59" fmla="*/ 5435600 h 7001933"/>
                <a:gd name="connsiteX60" fmla="*/ 1007534 w 3683000"/>
                <a:gd name="connsiteY60" fmla="*/ 5427133 h 7001933"/>
                <a:gd name="connsiteX61" fmla="*/ 897467 w 3683000"/>
                <a:gd name="connsiteY61" fmla="*/ 5435600 h 7001933"/>
                <a:gd name="connsiteX62" fmla="*/ 745067 w 3683000"/>
                <a:gd name="connsiteY62" fmla="*/ 5452533 h 7001933"/>
                <a:gd name="connsiteX63" fmla="*/ 389467 w 3683000"/>
                <a:gd name="connsiteY63" fmla="*/ 5444066 h 7001933"/>
                <a:gd name="connsiteX64" fmla="*/ 279400 w 3683000"/>
                <a:gd name="connsiteY64" fmla="*/ 5427133 h 7001933"/>
                <a:gd name="connsiteX65" fmla="*/ 237067 w 3683000"/>
                <a:gd name="connsiteY65" fmla="*/ 5418666 h 7001933"/>
                <a:gd name="connsiteX66" fmla="*/ 194734 w 3683000"/>
                <a:gd name="connsiteY66" fmla="*/ 5401733 h 7001933"/>
                <a:gd name="connsiteX67" fmla="*/ 127000 w 3683000"/>
                <a:gd name="connsiteY67" fmla="*/ 5384800 h 7001933"/>
                <a:gd name="connsiteX68" fmla="*/ 93134 w 3683000"/>
                <a:gd name="connsiteY68" fmla="*/ 5367866 h 7001933"/>
                <a:gd name="connsiteX69" fmla="*/ 76200 w 3683000"/>
                <a:gd name="connsiteY69" fmla="*/ 5350933 h 7001933"/>
                <a:gd name="connsiteX70" fmla="*/ 50800 w 3683000"/>
                <a:gd name="connsiteY70" fmla="*/ 5334000 h 7001933"/>
                <a:gd name="connsiteX71" fmla="*/ 25400 w 3683000"/>
                <a:gd name="connsiteY71" fmla="*/ 5266266 h 7001933"/>
                <a:gd name="connsiteX72" fmla="*/ 0 w 3683000"/>
                <a:gd name="connsiteY72" fmla="*/ 5207000 h 7001933"/>
                <a:gd name="connsiteX73" fmla="*/ 16934 w 3683000"/>
                <a:gd name="connsiteY73" fmla="*/ 5020733 h 7001933"/>
                <a:gd name="connsiteX74" fmla="*/ 25400 w 3683000"/>
                <a:gd name="connsiteY74" fmla="*/ 4978400 h 7001933"/>
                <a:gd name="connsiteX75" fmla="*/ 42334 w 3683000"/>
                <a:gd name="connsiteY75" fmla="*/ 4944533 h 7001933"/>
                <a:gd name="connsiteX76" fmla="*/ 59267 w 3683000"/>
                <a:gd name="connsiteY76" fmla="*/ 4893733 h 7001933"/>
                <a:gd name="connsiteX77" fmla="*/ 67734 w 3683000"/>
                <a:gd name="connsiteY77" fmla="*/ 4851400 h 7001933"/>
                <a:gd name="connsiteX78" fmla="*/ 118534 w 3683000"/>
                <a:gd name="connsiteY78" fmla="*/ 4741333 h 7001933"/>
                <a:gd name="connsiteX79" fmla="*/ 135467 w 3683000"/>
                <a:gd name="connsiteY79" fmla="*/ 4715933 h 7001933"/>
                <a:gd name="connsiteX80" fmla="*/ 169334 w 3683000"/>
                <a:gd name="connsiteY80" fmla="*/ 4690533 h 7001933"/>
                <a:gd name="connsiteX81" fmla="*/ 186267 w 3683000"/>
                <a:gd name="connsiteY81" fmla="*/ 4639733 h 7001933"/>
                <a:gd name="connsiteX82" fmla="*/ 228600 w 3683000"/>
                <a:gd name="connsiteY82" fmla="*/ 4572000 h 7001933"/>
                <a:gd name="connsiteX83" fmla="*/ 237067 w 3683000"/>
                <a:gd name="connsiteY83" fmla="*/ 4546600 h 7001933"/>
                <a:gd name="connsiteX84" fmla="*/ 287867 w 3683000"/>
                <a:gd name="connsiteY84" fmla="*/ 4478866 h 7001933"/>
                <a:gd name="connsiteX85" fmla="*/ 313267 w 3683000"/>
                <a:gd name="connsiteY85" fmla="*/ 4461933 h 7001933"/>
                <a:gd name="connsiteX86" fmla="*/ 355600 w 3683000"/>
                <a:gd name="connsiteY86" fmla="*/ 4402666 h 7001933"/>
                <a:gd name="connsiteX87" fmla="*/ 414867 w 3683000"/>
                <a:gd name="connsiteY87" fmla="*/ 4334933 h 7001933"/>
                <a:gd name="connsiteX88" fmla="*/ 524934 w 3683000"/>
                <a:gd name="connsiteY88" fmla="*/ 4258733 h 7001933"/>
                <a:gd name="connsiteX89" fmla="*/ 550334 w 3683000"/>
                <a:gd name="connsiteY89" fmla="*/ 4241800 h 7001933"/>
                <a:gd name="connsiteX90" fmla="*/ 575734 w 3683000"/>
                <a:gd name="connsiteY90" fmla="*/ 4233333 h 7001933"/>
                <a:gd name="connsiteX91" fmla="*/ 609600 w 3683000"/>
                <a:gd name="connsiteY91" fmla="*/ 4216400 h 7001933"/>
                <a:gd name="connsiteX92" fmla="*/ 651934 w 3683000"/>
                <a:gd name="connsiteY92" fmla="*/ 4207933 h 7001933"/>
                <a:gd name="connsiteX93" fmla="*/ 702734 w 3683000"/>
                <a:gd name="connsiteY93" fmla="*/ 4191000 h 7001933"/>
                <a:gd name="connsiteX94" fmla="*/ 728134 w 3683000"/>
                <a:gd name="connsiteY94" fmla="*/ 4182533 h 7001933"/>
                <a:gd name="connsiteX95" fmla="*/ 762000 w 3683000"/>
                <a:gd name="connsiteY95" fmla="*/ 4174066 h 7001933"/>
                <a:gd name="connsiteX96" fmla="*/ 846667 w 3683000"/>
                <a:gd name="connsiteY96" fmla="*/ 4191000 h 7001933"/>
                <a:gd name="connsiteX97" fmla="*/ 897467 w 3683000"/>
                <a:gd name="connsiteY97" fmla="*/ 4224866 h 7001933"/>
                <a:gd name="connsiteX98" fmla="*/ 914400 w 3683000"/>
                <a:gd name="connsiteY98" fmla="*/ 4250266 h 7001933"/>
                <a:gd name="connsiteX99" fmla="*/ 939800 w 3683000"/>
                <a:gd name="connsiteY99" fmla="*/ 4284133 h 7001933"/>
                <a:gd name="connsiteX100" fmla="*/ 956734 w 3683000"/>
                <a:gd name="connsiteY100" fmla="*/ 4318000 h 7001933"/>
                <a:gd name="connsiteX101" fmla="*/ 965200 w 3683000"/>
                <a:gd name="connsiteY101" fmla="*/ 4343400 h 7001933"/>
                <a:gd name="connsiteX102" fmla="*/ 973667 w 3683000"/>
                <a:gd name="connsiteY102" fmla="*/ 4377266 h 7001933"/>
                <a:gd name="connsiteX103" fmla="*/ 999067 w 3683000"/>
                <a:gd name="connsiteY103" fmla="*/ 4411133 h 7001933"/>
                <a:gd name="connsiteX104" fmla="*/ 1007534 w 3683000"/>
                <a:gd name="connsiteY104" fmla="*/ 4436533 h 7001933"/>
                <a:gd name="connsiteX105" fmla="*/ 1024467 w 3683000"/>
                <a:gd name="connsiteY105" fmla="*/ 4512733 h 7001933"/>
                <a:gd name="connsiteX106" fmla="*/ 1016000 w 3683000"/>
                <a:gd name="connsiteY106" fmla="*/ 4597400 h 7001933"/>
                <a:gd name="connsiteX107" fmla="*/ 999067 w 3683000"/>
                <a:gd name="connsiteY107" fmla="*/ 4622800 h 7001933"/>
                <a:gd name="connsiteX108" fmla="*/ 948267 w 3683000"/>
                <a:gd name="connsiteY108" fmla="*/ 4673600 h 7001933"/>
                <a:gd name="connsiteX109" fmla="*/ 846667 w 3683000"/>
                <a:gd name="connsiteY109" fmla="*/ 4741333 h 7001933"/>
                <a:gd name="connsiteX110" fmla="*/ 736600 w 3683000"/>
                <a:gd name="connsiteY110" fmla="*/ 4732866 h 7001933"/>
                <a:gd name="connsiteX111" fmla="*/ 668867 w 3683000"/>
                <a:gd name="connsiteY111" fmla="*/ 4699000 h 7001933"/>
                <a:gd name="connsiteX112" fmla="*/ 651934 w 3683000"/>
                <a:gd name="connsiteY112" fmla="*/ 4673600 h 7001933"/>
                <a:gd name="connsiteX113" fmla="*/ 601134 w 3683000"/>
                <a:gd name="connsiteY113" fmla="*/ 4605866 h 7001933"/>
                <a:gd name="connsiteX114" fmla="*/ 575734 w 3683000"/>
                <a:gd name="connsiteY114" fmla="*/ 4521200 h 7001933"/>
                <a:gd name="connsiteX115" fmla="*/ 567267 w 3683000"/>
                <a:gd name="connsiteY115" fmla="*/ 4394200 h 7001933"/>
                <a:gd name="connsiteX116" fmla="*/ 575734 w 3683000"/>
                <a:gd name="connsiteY116" fmla="*/ 4309533 h 7001933"/>
                <a:gd name="connsiteX117" fmla="*/ 592667 w 3683000"/>
                <a:gd name="connsiteY117" fmla="*/ 4191000 h 7001933"/>
                <a:gd name="connsiteX118" fmla="*/ 601134 w 3683000"/>
                <a:gd name="connsiteY118" fmla="*/ 4157133 h 7001933"/>
                <a:gd name="connsiteX119" fmla="*/ 635000 w 3683000"/>
                <a:gd name="connsiteY119" fmla="*/ 4089400 h 7001933"/>
                <a:gd name="connsiteX120" fmla="*/ 643467 w 3683000"/>
                <a:gd name="connsiteY120" fmla="*/ 4064000 h 7001933"/>
                <a:gd name="connsiteX121" fmla="*/ 651934 w 3683000"/>
                <a:gd name="connsiteY121" fmla="*/ 4030133 h 7001933"/>
                <a:gd name="connsiteX122" fmla="*/ 702734 w 3683000"/>
                <a:gd name="connsiteY122" fmla="*/ 3953933 h 7001933"/>
                <a:gd name="connsiteX123" fmla="*/ 728134 w 3683000"/>
                <a:gd name="connsiteY123" fmla="*/ 3937000 h 7001933"/>
                <a:gd name="connsiteX124" fmla="*/ 745067 w 3683000"/>
                <a:gd name="connsiteY124" fmla="*/ 3920066 h 7001933"/>
                <a:gd name="connsiteX125" fmla="*/ 778934 w 3683000"/>
                <a:gd name="connsiteY125" fmla="*/ 3911600 h 7001933"/>
                <a:gd name="connsiteX126" fmla="*/ 829734 w 3683000"/>
                <a:gd name="connsiteY126" fmla="*/ 3877733 h 7001933"/>
                <a:gd name="connsiteX127" fmla="*/ 855134 w 3683000"/>
                <a:gd name="connsiteY127" fmla="*/ 3852333 h 7001933"/>
                <a:gd name="connsiteX128" fmla="*/ 905934 w 3683000"/>
                <a:gd name="connsiteY128" fmla="*/ 3835400 h 7001933"/>
                <a:gd name="connsiteX129" fmla="*/ 931334 w 3683000"/>
                <a:gd name="connsiteY129" fmla="*/ 3818466 h 7001933"/>
                <a:gd name="connsiteX130" fmla="*/ 956734 w 3683000"/>
                <a:gd name="connsiteY130" fmla="*/ 3810000 h 7001933"/>
                <a:gd name="connsiteX131" fmla="*/ 973667 w 3683000"/>
                <a:gd name="connsiteY131" fmla="*/ 3793066 h 7001933"/>
                <a:gd name="connsiteX132" fmla="*/ 999067 w 3683000"/>
                <a:gd name="connsiteY132" fmla="*/ 3776133 h 7001933"/>
                <a:gd name="connsiteX133" fmla="*/ 1058334 w 3683000"/>
                <a:gd name="connsiteY133" fmla="*/ 3750733 h 7001933"/>
                <a:gd name="connsiteX134" fmla="*/ 1083734 w 3683000"/>
                <a:gd name="connsiteY134" fmla="*/ 3733800 h 7001933"/>
                <a:gd name="connsiteX135" fmla="*/ 1100667 w 3683000"/>
                <a:gd name="connsiteY135" fmla="*/ 3716866 h 7001933"/>
                <a:gd name="connsiteX136" fmla="*/ 1151467 w 3683000"/>
                <a:gd name="connsiteY136" fmla="*/ 3699933 h 7001933"/>
                <a:gd name="connsiteX137" fmla="*/ 1244600 w 3683000"/>
                <a:gd name="connsiteY137" fmla="*/ 3649133 h 7001933"/>
                <a:gd name="connsiteX138" fmla="*/ 1312334 w 3683000"/>
                <a:gd name="connsiteY138" fmla="*/ 3589866 h 7001933"/>
                <a:gd name="connsiteX139" fmla="*/ 1354667 w 3683000"/>
                <a:gd name="connsiteY139" fmla="*/ 3556000 h 7001933"/>
                <a:gd name="connsiteX140" fmla="*/ 1380067 w 3683000"/>
                <a:gd name="connsiteY140" fmla="*/ 3522133 h 7001933"/>
                <a:gd name="connsiteX141" fmla="*/ 1405467 w 3683000"/>
                <a:gd name="connsiteY141" fmla="*/ 3496733 h 7001933"/>
                <a:gd name="connsiteX142" fmla="*/ 1422400 w 3683000"/>
                <a:gd name="connsiteY142" fmla="*/ 3471333 h 7001933"/>
                <a:gd name="connsiteX143" fmla="*/ 1447800 w 3683000"/>
                <a:gd name="connsiteY143" fmla="*/ 3454400 h 7001933"/>
                <a:gd name="connsiteX144" fmla="*/ 1464734 w 3683000"/>
                <a:gd name="connsiteY144" fmla="*/ 3412066 h 7001933"/>
                <a:gd name="connsiteX145" fmla="*/ 1490134 w 3683000"/>
                <a:gd name="connsiteY145" fmla="*/ 3403600 h 7001933"/>
                <a:gd name="connsiteX146" fmla="*/ 1532467 w 3683000"/>
                <a:gd name="connsiteY146" fmla="*/ 3302000 h 7001933"/>
                <a:gd name="connsiteX147" fmla="*/ 1557867 w 3683000"/>
                <a:gd name="connsiteY147" fmla="*/ 3276600 h 7001933"/>
                <a:gd name="connsiteX148" fmla="*/ 1591734 w 3683000"/>
                <a:gd name="connsiteY148" fmla="*/ 3217333 h 7001933"/>
                <a:gd name="connsiteX149" fmla="*/ 1600200 w 3683000"/>
                <a:gd name="connsiteY149" fmla="*/ 3175000 h 7001933"/>
                <a:gd name="connsiteX150" fmla="*/ 1583267 w 3683000"/>
                <a:gd name="connsiteY150" fmla="*/ 2971800 h 7001933"/>
                <a:gd name="connsiteX151" fmla="*/ 1566334 w 3683000"/>
                <a:gd name="connsiteY151" fmla="*/ 2937933 h 7001933"/>
                <a:gd name="connsiteX152" fmla="*/ 1490134 w 3683000"/>
                <a:gd name="connsiteY152" fmla="*/ 2887133 h 7001933"/>
                <a:gd name="connsiteX153" fmla="*/ 1430867 w 3683000"/>
                <a:gd name="connsiteY153" fmla="*/ 2861733 h 7001933"/>
                <a:gd name="connsiteX154" fmla="*/ 1405467 w 3683000"/>
                <a:gd name="connsiteY154" fmla="*/ 2844800 h 7001933"/>
                <a:gd name="connsiteX155" fmla="*/ 1270000 w 3683000"/>
                <a:gd name="connsiteY155" fmla="*/ 2810933 h 7001933"/>
                <a:gd name="connsiteX156" fmla="*/ 1219200 w 3683000"/>
                <a:gd name="connsiteY156" fmla="*/ 2802466 h 7001933"/>
                <a:gd name="connsiteX157" fmla="*/ 1193800 w 3683000"/>
                <a:gd name="connsiteY157" fmla="*/ 2794000 h 7001933"/>
                <a:gd name="connsiteX158" fmla="*/ 1134534 w 3683000"/>
                <a:gd name="connsiteY158" fmla="*/ 2785533 h 7001933"/>
                <a:gd name="connsiteX159" fmla="*/ 965200 w 3683000"/>
                <a:gd name="connsiteY159" fmla="*/ 2794000 h 7001933"/>
                <a:gd name="connsiteX160" fmla="*/ 905934 w 3683000"/>
                <a:gd name="connsiteY160" fmla="*/ 2802466 h 7001933"/>
                <a:gd name="connsiteX161" fmla="*/ 872067 w 3683000"/>
                <a:gd name="connsiteY161" fmla="*/ 2810933 h 7001933"/>
                <a:gd name="connsiteX162" fmla="*/ 736600 w 3683000"/>
                <a:gd name="connsiteY162" fmla="*/ 2819400 h 7001933"/>
                <a:gd name="connsiteX163" fmla="*/ 592667 w 3683000"/>
                <a:gd name="connsiteY163" fmla="*/ 2802466 h 7001933"/>
                <a:gd name="connsiteX164" fmla="*/ 558800 w 3683000"/>
                <a:gd name="connsiteY164" fmla="*/ 2785533 h 7001933"/>
                <a:gd name="connsiteX165" fmla="*/ 533400 w 3683000"/>
                <a:gd name="connsiteY165" fmla="*/ 2777066 h 7001933"/>
                <a:gd name="connsiteX166" fmla="*/ 448734 w 3683000"/>
                <a:gd name="connsiteY166" fmla="*/ 2743200 h 7001933"/>
                <a:gd name="connsiteX167" fmla="*/ 431800 w 3683000"/>
                <a:gd name="connsiteY167" fmla="*/ 2726266 h 7001933"/>
                <a:gd name="connsiteX168" fmla="*/ 381000 w 3683000"/>
                <a:gd name="connsiteY168" fmla="*/ 2692400 h 7001933"/>
                <a:gd name="connsiteX169" fmla="*/ 321734 w 3683000"/>
                <a:gd name="connsiteY169" fmla="*/ 2599266 h 7001933"/>
                <a:gd name="connsiteX170" fmla="*/ 279400 w 3683000"/>
                <a:gd name="connsiteY170" fmla="*/ 2514600 h 7001933"/>
                <a:gd name="connsiteX171" fmla="*/ 220134 w 3683000"/>
                <a:gd name="connsiteY171" fmla="*/ 2396066 h 7001933"/>
                <a:gd name="connsiteX172" fmla="*/ 169334 w 3683000"/>
                <a:gd name="connsiteY172" fmla="*/ 2218266 h 7001933"/>
                <a:gd name="connsiteX173" fmla="*/ 160867 w 3683000"/>
                <a:gd name="connsiteY173" fmla="*/ 2159000 h 7001933"/>
                <a:gd name="connsiteX174" fmla="*/ 143934 w 3683000"/>
                <a:gd name="connsiteY174" fmla="*/ 1981200 h 7001933"/>
                <a:gd name="connsiteX175" fmla="*/ 160867 w 3683000"/>
                <a:gd name="connsiteY175" fmla="*/ 1794933 h 7001933"/>
                <a:gd name="connsiteX176" fmla="*/ 220134 w 3683000"/>
                <a:gd name="connsiteY176" fmla="*/ 1625600 h 7001933"/>
                <a:gd name="connsiteX177" fmla="*/ 237067 w 3683000"/>
                <a:gd name="connsiteY177" fmla="*/ 1574800 h 7001933"/>
                <a:gd name="connsiteX178" fmla="*/ 245534 w 3683000"/>
                <a:gd name="connsiteY178" fmla="*/ 1532466 h 7001933"/>
                <a:gd name="connsiteX179" fmla="*/ 279400 w 3683000"/>
                <a:gd name="connsiteY179" fmla="*/ 1481666 h 7001933"/>
                <a:gd name="connsiteX180" fmla="*/ 330200 w 3683000"/>
                <a:gd name="connsiteY180" fmla="*/ 1405466 h 7001933"/>
                <a:gd name="connsiteX181" fmla="*/ 347134 w 3683000"/>
                <a:gd name="connsiteY181" fmla="*/ 1380066 h 7001933"/>
                <a:gd name="connsiteX182" fmla="*/ 381000 w 3683000"/>
                <a:gd name="connsiteY182" fmla="*/ 1371600 h 7001933"/>
                <a:gd name="connsiteX183" fmla="*/ 397934 w 3683000"/>
                <a:gd name="connsiteY183" fmla="*/ 1354666 h 7001933"/>
                <a:gd name="connsiteX184" fmla="*/ 457200 w 3683000"/>
                <a:gd name="connsiteY184" fmla="*/ 1320800 h 7001933"/>
                <a:gd name="connsiteX185" fmla="*/ 508000 w 3683000"/>
                <a:gd name="connsiteY185" fmla="*/ 1303866 h 7001933"/>
                <a:gd name="connsiteX186" fmla="*/ 601134 w 3683000"/>
                <a:gd name="connsiteY186" fmla="*/ 1261533 h 7001933"/>
                <a:gd name="connsiteX187" fmla="*/ 651934 w 3683000"/>
                <a:gd name="connsiteY187" fmla="*/ 1253066 h 7001933"/>
                <a:gd name="connsiteX188" fmla="*/ 711200 w 3683000"/>
                <a:gd name="connsiteY188" fmla="*/ 1236133 h 7001933"/>
                <a:gd name="connsiteX189" fmla="*/ 753534 w 3683000"/>
                <a:gd name="connsiteY189" fmla="*/ 1227666 h 7001933"/>
                <a:gd name="connsiteX190" fmla="*/ 787400 w 3683000"/>
                <a:gd name="connsiteY190" fmla="*/ 1219200 h 7001933"/>
                <a:gd name="connsiteX191" fmla="*/ 880534 w 3683000"/>
                <a:gd name="connsiteY191" fmla="*/ 1193800 h 7001933"/>
                <a:gd name="connsiteX192" fmla="*/ 914400 w 3683000"/>
                <a:gd name="connsiteY192" fmla="*/ 1176866 h 7001933"/>
                <a:gd name="connsiteX193" fmla="*/ 973667 w 3683000"/>
                <a:gd name="connsiteY193" fmla="*/ 1168400 h 7001933"/>
                <a:gd name="connsiteX194" fmla="*/ 1024467 w 3683000"/>
                <a:gd name="connsiteY194" fmla="*/ 1159933 h 7001933"/>
                <a:gd name="connsiteX195" fmla="*/ 1176867 w 3683000"/>
                <a:gd name="connsiteY195" fmla="*/ 1168400 h 7001933"/>
                <a:gd name="connsiteX196" fmla="*/ 1236134 w 3683000"/>
                <a:gd name="connsiteY196" fmla="*/ 1185333 h 7001933"/>
                <a:gd name="connsiteX197" fmla="*/ 1278467 w 3683000"/>
                <a:gd name="connsiteY197" fmla="*/ 1193800 h 7001933"/>
                <a:gd name="connsiteX198" fmla="*/ 1303867 w 3683000"/>
                <a:gd name="connsiteY198" fmla="*/ 1210733 h 7001933"/>
                <a:gd name="connsiteX199" fmla="*/ 1354667 w 3683000"/>
                <a:gd name="connsiteY199" fmla="*/ 1236133 h 7001933"/>
                <a:gd name="connsiteX200" fmla="*/ 1405467 w 3683000"/>
                <a:gd name="connsiteY200" fmla="*/ 1312333 h 7001933"/>
                <a:gd name="connsiteX201" fmla="*/ 1439334 w 3683000"/>
                <a:gd name="connsiteY201" fmla="*/ 1363133 h 7001933"/>
                <a:gd name="connsiteX202" fmla="*/ 1481667 w 3683000"/>
                <a:gd name="connsiteY202" fmla="*/ 1430866 h 7001933"/>
                <a:gd name="connsiteX203" fmla="*/ 1498600 w 3683000"/>
                <a:gd name="connsiteY203" fmla="*/ 1490133 h 7001933"/>
                <a:gd name="connsiteX204" fmla="*/ 1507067 w 3683000"/>
                <a:gd name="connsiteY204" fmla="*/ 1515533 h 7001933"/>
                <a:gd name="connsiteX205" fmla="*/ 1515534 w 3683000"/>
                <a:gd name="connsiteY205" fmla="*/ 1591733 h 7001933"/>
                <a:gd name="connsiteX206" fmla="*/ 1532467 w 3683000"/>
                <a:gd name="connsiteY206" fmla="*/ 1651000 h 7001933"/>
                <a:gd name="connsiteX207" fmla="*/ 1507067 w 3683000"/>
                <a:gd name="connsiteY207" fmla="*/ 1820333 h 7001933"/>
                <a:gd name="connsiteX208" fmla="*/ 1481667 w 3683000"/>
                <a:gd name="connsiteY208" fmla="*/ 1854200 h 7001933"/>
                <a:gd name="connsiteX209" fmla="*/ 1447800 w 3683000"/>
                <a:gd name="connsiteY209" fmla="*/ 1871133 h 7001933"/>
                <a:gd name="connsiteX210" fmla="*/ 1405467 w 3683000"/>
                <a:gd name="connsiteY210" fmla="*/ 1905000 h 7001933"/>
                <a:gd name="connsiteX211" fmla="*/ 1380067 w 3683000"/>
                <a:gd name="connsiteY211" fmla="*/ 1930400 h 7001933"/>
                <a:gd name="connsiteX212" fmla="*/ 1303867 w 3683000"/>
                <a:gd name="connsiteY212" fmla="*/ 1938866 h 7001933"/>
                <a:gd name="connsiteX213" fmla="*/ 1159934 w 3683000"/>
                <a:gd name="connsiteY213" fmla="*/ 1930400 h 7001933"/>
                <a:gd name="connsiteX214" fmla="*/ 1143000 w 3683000"/>
                <a:gd name="connsiteY214" fmla="*/ 1905000 h 7001933"/>
                <a:gd name="connsiteX215" fmla="*/ 1117600 w 3683000"/>
                <a:gd name="connsiteY215" fmla="*/ 1888066 h 7001933"/>
                <a:gd name="connsiteX216" fmla="*/ 1100667 w 3683000"/>
                <a:gd name="connsiteY216" fmla="*/ 1854200 h 7001933"/>
                <a:gd name="connsiteX217" fmla="*/ 1083734 w 3683000"/>
                <a:gd name="connsiteY217" fmla="*/ 1837266 h 7001933"/>
                <a:gd name="connsiteX218" fmla="*/ 1066800 w 3683000"/>
                <a:gd name="connsiteY218" fmla="*/ 1811866 h 7001933"/>
                <a:gd name="connsiteX219" fmla="*/ 1049867 w 3683000"/>
                <a:gd name="connsiteY219" fmla="*/ 1710266 h 7001933"/>
                <a:gd name="connsiteX220" fmla="*/ 1066800 w 3683000"/>
                <a:gd name="connsiteY220" fmla="*/ 1591733 h 7001933"/>
                <a:gd name="connsiteX221" fmla="*/ 1075267 w 3683000"/>
                <a:gd name="connsiteY221" fmla="*/ 1566333 h 7001933"/>
                <a:gd name="connsiteX222" fmla="*/ 1092200 w 3683000"/>
                <a:gd name="connsiteY222" fmla="*/ 1540933 h 7001933"/>
                <a:gd name="connsiteX223" fmla="*/ 1126067 w 3683000"/>
                <a:gd name="connsiteY223" fmla="*/ 1481666 h 7001933"/>
                <a:gd name="connsiteX224" fmla="*/ 1134534 w 3683000"/>
                <a:gd name="connsiteY224" fmla="*/ 1456266 h 7001933"/>
                <a:gd name="connsiteX225" fmla="*/ 1176867 w 3683000"/>
                <a:gd name="connsiteY225" fmla="*/ 1405466 h 7001933"/>
                <a:gd name="connsiteX226" fmla="*/ 1210734 w 3683000"/>
                <a:gd name="connsiteY226" fmla="*/ 1380066 h 7001933"/>
                <a:gd name="connsiteX227" fmla="*/ 1405467 w 3683000"/>
                <a:gd name="connsiteY227" fmla="*/ 1388533 h 7001933"/>
                <a:gd name="connsiteX228" fmla="*/ 1481667 w 3683000"/>
                <a:gd name="connsiteY228" fmla="*/ 1405466 h 7001933"/>
                <a:gd name="connsiteX229" fmla="*/ 1549400 w 3683000"/>
                <a:gd name="connsiteY229" fmla="*/ 1447800 h 7001933"/>
                <a:gd name="connsiteX230" fmla="*/ 1566334 w 3683000"/>
                <a:gd name="connsiteY230" fmla="*/ 1464733 h 7001933"/>
                <a:gd name="connsiteX231" fmla="*/ 1600200 w 3683000"/>
                <a:gd name="connsiteY231" fmla="*/ 1490133 h 7001933"/>
                <a:gd name="connsiteX232" fmla="*/ 1651000 w 3683000"/>
                <a:gd name="connsiteY232" fmla="*/ 1557866 h 7001933"/>
                <a:gd name="connsiteX233" fmla="*/ 1701800 w 3683000"/>
                <a:gd name="connsiteY233" fmla="*/ 1583266 h 7001933"/>
                <a:gd name="connsiteX234" fmla="*/ 1718734 w 3683000"/>
                <a:gd name="connsiteY234" fmla="*/ 1600200 h 7001933"/>
                <a:gd name="connsiteX235" fmla="*/ 1794934 w 3683000"/>
                <a:gd name="connsiteY235" fmla="*/ 1625600 h 7001933"/>
                <a:gd name="connsiteX236" fmla="*/ 1888067 w 3683000"/>
                <a:gd name="connsiteY236" fmla="*/ 1651000 h 7001933"/>
                <a:gd name="connsiteX237" fmla="*/ 1947334 w 3683000"/>
                <a:gd name="connsiteY237" fmla="*/ 1667933 h 7001933"/>
                <a:gd name="connsiteX238" fmla="*/ 2108200 w 3683000"/>
                <a:gd name="connsiteY238" fmla="*/ 1684866 h 7001933"/>
                <a:gd name="connsiteX239" fmla="*/ 2650067 w 3683000"/>
                <a:gd name="connsiteY239" fmla="*/ 1667933 h 7001933"/>
                <a:gd name="connsiteX240" fmla="*/ 2887134 w 3683000"/>
                <a:gd name="connsiteY240" fmla="*/ 1651000 h 7001933"/>
                <a:gd name="connsiteX241" fmla="*/ 2937934 w 3683000"/>
                <a:gd name="connsiteY241" fmla="*/ 1642533 h 7001933"/>
                <a:gd name="connsiteX242" fmla="*/ 3005667 w 3683000"/>
                <a:gd name="connsiteY242" fmla="*/ 1625600 h 7001933"/>
                <a:gd name="connsiteX243" fmla="*/ 3073400 w 3683000"/>
                <a:gd name="connsiteY243" fmla="*/ 1600200 h 7001933"/>
                <a:gd name="connsiteX244" fmla="*/ 3132667 w 3683000"/>
                <a:gd name="connsiteY244" fmla="*/ 1566333 h 7001933"/>
                <a:gd name="connsiteX245" fmla="*/ 3166534 w 3683000"/>
                <a:gd name="connsiteY245" fmla="*/ 1549400 h 7001933"/>
                <a:gd name="connsiteX246" fmla="*/ 3191934 w 3683000"/>
                <a:gd name="connsiteY246" fmla="*/ 1524000 h 7001933"/>
                <a:gd name="connsiteX247" fmla="*/ 3242734 w 3683000"/>
                <a:gd name="connsiteY247" fmla="*/ 1481666 h 7001933"/>
                <a:gd name="connsiteX248" fmla="*/ 3259667 w 3683000"/>
                <a:gd name="connsiteY248" fmla="*/ 1456266 h 7001933"/>
                <a:gd name="connsiteX249" fmla="*/ 3302000 w 3683000"/>
                <a:gd name="connsiteY249" fmla="*/ 1430866 h 7001933"/>
                <a:gd name="connsiteX250" fmla="*/ 3327400 w 3683000"/>
                <a:gd name="connsiteY250" fmla="*/ 1405466 h 7001933"/>
                <a:gd name="connsiteX251" fmla="*/ 3395134 w 3683000"/>
                <a:gd name="connsiteY251" fmla="*/ 1354666 h 7001933"/>
                <a:gd name="connsiteX252" fmla="*/ 3420534 w 3683000"/>
                <a:gd name="connsiteY252" fmla="*/ 1337733 h 7001933"/>
                <a:gd name="connsiteX253" fmla="*/ 3471334 w 3683000"/>
                <a:gd name="connsiteY253" fmla="*/ 1270000 h 7001933"/>
                <a:gd name="connsiteX254" fmla="*/ 3505200 w 3683000"/>
                <a:gd name="connsiteY254" fmla="*/ 1236133 h 7001933"/>
                <a:gd name="connsiteX255" fmla="*/ 3530600 w 3683000"/>
                <a:gd name="connsiteY255" fmla="*/ 1202266 h 7001933"/>
                <a:gd name="connsiteX256" fmla="*/ 3556000 w 3683000"/>
                <a:gd name="connsiteY256" fmla="*/ 1176866 h 7001933"/>
                <a:gd name="connsiteX257" fmla="*/ 3615267 w 3683000"/>
                <a:gd name="connsiteY257" fmla="*/ 1092200 h 7001933"/>
                <a:gd name="connsiteX258" fmla="*/ 3632200 w 3683000"/>
                <a:gd name="connsiteY258" fmla="*/ 1066800 h 7001933"/>
                <a:gd name="connsiteX259" fmla="*/ 3657600 w 3683000"/>
                <a:gd name="connsiteY259" fmla="*/ 990600 h 7001933"/>
                <a:gd name="connsiteX260" fmla="*/ 3683000 w 3683000"/>
                <a:gd name="connsiteY260" fmla="*/ 872066 h 7001933"/>
                <a:gd name="connsiteX261" fmla="*/ 3657600 w 3683000"/>
                <a:gd name="connsiteY261" fmla="*/ 728133 h 7001933"/>
                <a:gd name="connsiteX262" fmla="*/ 3649134 w 3683000"/>
                <a:gd name="connsiteY262" fmla="*/ 702733 h 7001933"/>
                <a:gd name="connsiteX263" fmla="*/ 3632200 w 3683000"/>
                <a:gd name="connsiteY263" fmla="*/ 685800 h 7001933"/>
                <a:gd name="connsiteX264" fmla="*/ 3572934 w 3683000"/>
                <a:gd name="connsiteY264" fmla="*/ 643466 h 7001933"/>
                <a:gd name="connsiteX265" fmla="*/ 3530600 w 3683000"/>
                <a:gd name="connsiteY265" fmla="*/ 626533 h 7001933"/>
                <a:gd name="connsiteX266" fmla="*/ 3479800 w 3683000"/>
                <a:gd name="connsiteY266" fmla="*/ 601133 h 7001933"/>
                <a:gd name="connsiteX267" fmla="*/ 3454400 w 3683000"/>
                <a:gd name="connsiteY267" fmla="*/ 592666 h 7001933"/>
                <a:gd name="connsiteX268" fmla="*/ 3420534 w 3683000"/>
                <a:gd name="connsiteY268" fmla="*/ 575733 h 7001933"/>
                <a:gd name="connsiteX269" fmla="*/ 3318934 w 3683000"/>
                <a:gd name="connsiteY269" fmla="*/ 558800 h 7001933"/>
                <a:gd name="connsiteX270" fmla="*/ 3251200 w 3683000"/>
                <a:gd name="connsiteY270" fmla="*/ 567266 h 7001933"/>
                <a:gd name="connsiteX271" fmla="*/ 3217334 w 3683000"/>
                <a:gd name="connsiteY271" fmla="*/ 584200 h 7001933"/>
                <a:gd name="connsiteX272" fmla="*/ 3191934 w 3683000"/>
                <a:gd name="connsiteY272" fmla="*/ 592666 h 7001933"/>
                <a:gd name="connsiteX273" fmla="*/ 3149600 w 3683000"/>
                <a:gd name="connsiteY273" fmla="*/ 635000 h 7001933"/>
                <a:gd name="connsiteX274" fmla="*/ 3107267 w 3683000"/>
                <a:gd name="connsiteY274" fmla="*/ 677333 h 7001933"/>
                <a:gd name="connsiteX275" fmla="*/ 3090334 w 3683000"/>
                <a:gd name="connsiteY275" fmla="*/ 702733 h 7001933"/>
                <a:gd name="connsiteX276" fmla="*/ 3056467 w 3683000"/>
                <a:gd name="connsiteY276" fmla="*/ 745066 h 7001933"/>
                <a:gd name="connsiteX277" fmla="*/ 3039534 w 3683000"/>
                <a:gd name="connsiteY277" fmla="*/ 795866 h 7001933"/>
                <a:gd name="connsiteX278" fmla="*/ 3031067 w 3683000"/>
                <a:gd name="connsiteY278" fmla="*/ 821266 h 7001933"/>
                <a:gd name="connsiteX279" fmla="*/ 3039534 w 3683000"/>
                <a:gd name="connsiteY279" fmla="*/ 914400 h 7001933"/>
                <a:gd name="connsiteX280" fmla="*/ 3048000 w 3683000"/>
                <a:gd name="connsiteY280" fmla="*/ 956733 h 7001933"/>
                <a:gd name="connsiteX281" fmla="*/ 3081867 w 3683000"/>
                <a:gd name="connsiteY281" fmla="*/ 990600 h 7001933"/>
                <a:gd name="connsiteX282" fmla="*/ 3141134 w 3683000"/>
                <a:gd name="connsiteY282" fmla="*/ 1007533 h 7001933"/>
                <a:gd name="connsiteX283" fmla="*/ 3429000 w 3683000"/>
                <a:gd name="connsiteY283" fmla="*/ 990600 h 7001933"/>
                <a:gd name="connsiteX284" fmla="*/ 3479800 w 3683000"/>
                <a:gd name="connsiteY284" fmla="*/ 973666 h 7001933"/>
                <a:gd name="connsiteX285" fmla="*/ 3522134 w 3683000"/>
                <a:gd name="connsiteY285" fmla="*/ 931333 h 7001933"/>
                <a:gd name="connsiteX286" fmla="*/ 3556000 w 3683000"/>
                <a:gd name="connsiteY286" fmla="*/ 897466 h 7001933"/>
                <a:gd name="connsiteX287" fmla="*/ 3572934 w 3683000"/>
                <a:gd name="connsiteY287" fmla="*/ 872066 h 7001933"/>
                <a:gd name="connsiteX288" fmla="*/ 3581400 w 3683000"/>
                <a:gd name="connsiteY288" fmla="*/ 846666 h 7001933"/>
                <a:gd name="connsiteX289" fmla="*/ 3572934 w 3683000"/>
                <a:gd name="connsiteY289" fmla="*/ 719666 h 7001933"/>
                <a:gd name="connsiteX290" fmla="*/ 3539067 w 3683000"/>
                <a:gd name="connsiteY290" fmla="*/ 660400 h 7001933"/>
                <a:gd name="connsiteX291" fmla="*/ 3522134 w 3683000"/>
                <a:gd name="connsiteY291" fmla="*/ 643466 h 7001933"/>
                <a:gd name="connsiteX292" fmla="*/ 3505200 w 3683000"/>
                <a:gd name="connsiteY292" fmla="*/ 618066 h 7001933"/>
                <a:gd name="connsiteX293" fmla="*/ 3437467 w 3683000"/>
                <a:gd name="connsiteY293" fmla="*/ 567266 h 7001933"/>
                <a:gd name="connsiteX294" fmla="*/ 3412067 w 3683000"/>
                <a:gd name="connsiteY294" fmla="*/ 558800 h 7001933"/>
                <a:gd name="connsiteX295" fmla="*/ 3378200 w 3683000"/>
                <a:gd name="connsiteY295" fmla="*/ 541866 h 7001933"/>
                <a:gd name="connsiteX296" fmla="*/ 3327400 w 3683000"/>
                <a:gd name="connsiteY296" fmla="*/ 524933 h 7001933"/>
                <a:gd name="connsiteX297" fmla="*/ 3259667 w 3683000"/>
                <a:gd name="connsiteY297" fmla="*/ 491066 h 7001933"/>
                <a:gd name="connsiteX298" fmla="*/ 3166534 w 3683000"/>
                <a:gd name="connsiteY298" fmla="*/ 482600 h 7001933"/>
                <a:gd name="connsiteX299" fmla="*/ 3132667 w 3683000"/>
                <a:gd name="connsiteY299" fmla="*/ 474133 h 7001933"/>
                <a:gd name="connsiteX300" fmla="*/ 2937934 w 3683000"/>
                <a:gd name="connsiteY300" fmla="*/ 491066 h 7001933"/>
                <a:gd name="connsiteX301" fmla="*/ 2870200 w 3683000"/>
                <a:gd name="connsiteY301" fmla="*/ 508000 h 7001933"/>
                <a:gd name="connsiteX302" fmla="*/ 2802467 w 3683000"/>
                <a:gd name="connsiteY302" fmla="*/ 524933 h 7001933"/>
                <a:gd name="connsiteX303" fmla="*/ 2726267 w 3683000"/>
                <a:gd name="connsiteY303" fmla="*/ 541866 h 7001933"/>
                <a:gd name="connsiteX304" fmla="*/ 2633134 w 3683000"/>
                <a:gd name="connsiteY304" fmla="*/ 592666 h 7001933"/>
                <a:gd name="connsiteX305" fmla="*/ 2523067 w 3683000"/>
                <a:gd name="connsiteY305" fmla="*/ 651933 h 7001933"/>
                <a:gd name="connsiteX306" fmla="*/ 2463800 w 3683000"/>
                <a:gd name="connsiteY306" fmla="*/ 694266 h 7001933"/>
                <a:gd name="connsiteX307" fmla="*/ 2429934 w 3683000"/>
                <a:gd name="connsiteY307" fmla="*/ 745066 h 7001933"/>
                <a:gd name="connsiteX308" fmla="*/ 2328334 w 3683000"/>
                <a:gd name="connsiteY308" fmla="*/ 821266 h 7001933"/>
                <a:gd name="connsiteX309" fmla="*/ 2294467 w 3683000"/>
                <a:gd name="connsiteY309" fmla="*/ 846666 h 7001933"/>
                <a:gd name="connsiteX310" fmla="*/ 2260600 w 3683000"/>
                <a:gd name="connsiteY310" fmla="*/ 863600 h 7001933"/>
                <a:gd name="connsiteX311" fmla="*/ 2218267 w 3683000"/>
                <a:gd name="connsiteY311" fmla="*/ 897466 h 7001933"/>
                <a:gd name="connsiteX312" fmla="*/ 2184400 w 3683000"/>
                <a:gd name="connsiteY312" fmla="*/ 914400 h 7001933"/>
                <a:gd name="connsiteX313" fmla="*/ 2150534 w 3683000"/>
                <a:gd name="connsiteY313" fmla="*/ 939800 h 7001933"/>
                <a:gd name="connsiteX314" fmla="*/ 2099734 w 3683000"/>
                <a:gd name="connsiteY314" fmla="*/ 956733 h 7001933"/>
                <a:gd name="connsiteX315" fmla="*/ 2057400 w 3683000"/>
                <a:gd name="connsiteY315" fmla="*/ 982133 h 7001933"/>
                <a:gd name="connsiteX316" fmla="*/ 1955800 w 3683000"/>
                <a:gd name="connsiteY316" fmla="*/ 1016000 h 7001933"/>
                <a:gd name="connsiteX317" fmla="*/ 1879600 w 3683000"/>
                <a:gd name="connsiteY317" fmla="*/ 1058333 h 7001933"/>
                <a:gd name="connsiteX318" fmla="*/ 1845734 w 3683000"/>
                <a:gd name="connsiteY318" fmla="*/ 1066800 h 7001933"/>
                <a:gd name="connsiteX319" fmla="*/ 1769534 w 3683000"/>
                <a:gd name="connsiteY319" fmla="*/ 1092200 h 7001933"/>
                <a:gd name="connsiteX320" fmla="*/ 1718734 w 3683000"/>
                <a:gd name="connsiteY320" fmla="*/ 1100666 h 7001933"/>
                <a:gd name="connsiteX321" fmla="*/ 1651000 w 3683000"/>
                <a:gd name="connsiteY321" fmla="*/ 1126066 h 7001933"/>
                <a:gd name="connsiteX322" fmla="*/ 1591734 w 3683000"/>
                <a:gd name="connsiteY322" fmla="*/ 1134533 h 7001933"/>
                <a:gd name="connsiteX323" fmla="*/ 1566334 w 3683000"/>
                <a:gd name="connsiteY323" fmla="*/ 1143000 h 7001933"/>
                <a:gd name="connsiteX324" fmla="*/ 1312334 w 3683000"/>
                <a:gd name="connsiteY324" fmla="*/ 1143000 h 7001933"/>
                <a:gd name="connsiteX325" fmla="*/ 1253067 w 3683000"/>
                <a:gd name="connsiteY325" fmla="*/ 1126066 h 7001933"/>
                <a:gd name="connsiteX326" fmla="*/ 1227667 w 3683000"/>
                <a:gd name="connsiteY326" fmla="*/ 1109133 h 7001933"/>
                <a:gd name="connsiteX327" fmla="*/ 1210734 w 3683000"/>
                <a:gd name="connsiteY327" fmla="*/ 1058333 h 7001933"/>
                <a:gd name="connsiteX328" fmla="*/ 1219200 w 3683000"/>
                <a:gd name="connsiteY328" fmla="*/ 1016000 h 7001933"/>
                <a:gd name="connsiteX329" fmla="*/ 1227667 w 3683000"/>
                <a:gd name="connsiteY329" fmla="*/ 931333 h 7001933"/>
                <a:gd name="connsiteX330" fmla="*/ 1244600 w 3683000"/>
                <a:gd name="connsiteY330" fmla="*/ 897466 h 7001933"/>
                <a:gd name="connsiteX331" fmla="*/ 1286934 w 3683000"/>
                <a:gd name="connsiteY331" fmla="*/ 846666 h 7001933"/>
                <a:gd name="connsiteX332" fmla="*/ 1312334 w 3683000"/>
                <a:gd name="connsiteY332" fmla="*/ 787400 h 7001933"/>
                <a:gd name="connsiteX333" fmla="*/ 1354667 w 3683000"/>
                <a:gd name="connsiteY333" fmla="*/ 745066 h 7001933"/>
                <a:gd name="connsiteX334" fmla="*/ 1380067 w 3683000"/>
                <a:gd name="connsiteY334" fmla="*/ 711200 h 7001933"/>
                <a:gd name="connsiteX335" fmla="*/ 1405467 w 3683000"/>
                <a:gd name="connsiteY335" fmla="*/ 694266 h 7001933"/>
                <a:gd name="connsiteX336" fmla="*/ 1430867 w 3683000"/>
                <a:gd name="connsiteY336" fmla="*/ 668866 h 7001933"/>
                <a:gd name="connsiteX337" fmla="*/ 1464734 w 3683000"/>
                <a:gd name="connsiteY337" fmla="*/ 660400 h 7001933"/>
                <a:gd name="connsiteX338" fmla="*/ 1524000 w 3683000"/>
                <a:gd name="connsiteY338" fmla="*/ 643466 h 7001933"/>
                <a:gd name="connsiteX339" fmla="*/ 1591734 w 3683000"/>
                <a:gd name="connsiteY339" fmla="*/ 651933 h 7001933"/>
                <a:gd name="connsiteX340" fmla="*/ 1608667 w 3683000"/>
                <a:gd name="connsiteY340" fmla="*/ 795866 h 7001933"/>
                <a:gd name="connsiteX341" fmla="*/ 1574800 w 3683000"/>
                <a:gd name="connsiteY341" fmla="*/ 855133 h 7001933"/>
                <a:gd name="connsiteX342" fmla="*/ 1557867 w 3683000"/>
                <a:gd name="connsiteY342" fmla="*/ 880533 h 7001933"/>
                <a:gd name="connsiteX343" fmla="*/ 1532467 w 3683000"/>
                <a:gd name="connsiteY343" fmla="*/ 897466 h 7001933"/>
                <a:gd name="connsiteX344" fmla="*/ 1515534 w 3683000"/>
                <a:gd name="connsiteY344" fmla="*/ 914400 h 7001933"/>
                <a:gd name="connsiteX345" fmla="*/ 1456267 w 3683000"/>
                <a:gd name="connsiteY345" fmla="*/ 931333 h 7001933"/>
                <a:gd name="connsiteX346" fmla="*/ 1371600 w 3683000"/>
                <a:gd name="connsiteY346" fmla="*/ 914400 h 7001933"/>
                <a:gd name="connsiteX347" fmla="*/ 1286934 w 3683000"/>
                <a:gd name="connsiteY347" fmla="*/ 846666 h 7001933"/>
                <a:gd name="connsiteX348" fmla="*/ 1270000 w 3683000"/>
                <a:gd name="connsiteY348" fmla="*/ 821266 h 7001933"/>
                <a:gd name="connsiteX349" fmla="*/ 1244600 w 3683000"/>
                <a:gd name="connsiteY349" fmla="*/ 795866 h 7001933"/>
                <a:gd name="connsiteX350" fmla="*/ 1202267 w 3683000"/>
                <a:gd name="connsiteY350" fmla="*/ 745066 h 7001933"/>
                <a:gd name="connsiteX351" fmla="*/ 1193800 w 3683000"/>
                <a:gd name="connsiteY351" fmla="*/ 711200 h 7001933"/>
                <a:gd name="connsiteX352" fmla="*/ 1176867 w 3683000"/>
                <a:gd name="connsiteY352" fmla="*/ 635000 h 7001933"/>
                <a:gd name="connsiteX353" fmla="*/ 1143000 w 3683000"/>
                <a:gd name="connsiteY353" fmla="*/ 567266 h 7001933"/>
                <a:gd name="connsiteX354" fmla="*/ 1134534 w 3683000"/>
                <a:gd name="connsiteY354" fmla="*/ 541866 h 7001933"/>
                <a:gd name="connsiteX355" fmla="*/ 1092200 w 3683000"/>
                <a:gd name="connsiteY355" fmla="*/ 499533 h 7001933"/>
                <a:gd name="connsiteX356" fmla="*/ 1041400 w 3683000"/>
                <a:gd name="connsiteY356" fmla="*/ 474133 h 7001933"/>
                <a:gd name="connsiteX357" fmla="*/ 1016000 w 3683000"/>
                <a:gd name="connsiteY357" fmla="*/ 448733 h 7001933"/>
                <a:gd name="connsiteX358" fmla="*/ 965200 w 3683000"/>
                <a:gd name="connsiteY358" fmla="*/ 431800 h 7001933"/>
                <a:gd name="connsiteX359" fmla="*/ 939800 w 3683000"/>
                <a:gd name="connsiteY359" fmla="*/ 423333 h 7001933"/>
                <a:gd name="connsiteX360" fmla="*/ 855134 w 3683000"/>
                <a:gd name="connsiteY360" fmla="*/ 431800 h 7001933"/>
                <a:gd name="connsiteX361" fmla="*/ 863600 w 3683000"/>
                <a:gd name="connsiteY361" fmla="*/ 482600 h 7001933"/>
                <a:gd name="connsiteX362" fmla="*/ 880534 w 3683000"/>
                <a:gd name="connsiteY362" fmla="*/ 516466 h 7001933"/>
                <a:gd name="connsiteX363" fmla="*/ 897467 w 3683000"/>
                <a:gd name="connsiteY363" fmla="*/ 567266 h 7001933"/>
                <a:gd name="connsiteX364" fmla="*/ 897467 w 3683000"/>
                <a:gd name="connsiteY364" fmla="*/ 567266 h 7001933"/>
                <a:gd name="connsiteX365" fmla="*/ 905934 w 3683000"/>
                <a:gd name="connsiteY365" fmla="*/ 601133 h 7001933"/>
                <a:gd name="connsiteX366" fmla="*/ 931334 w 3683000"/>
                <a:gd name="connsiteY366" fmla="*/ 609600 h 7001933"/>
                <a:gd name="connsiteX367" fmla="*/ 965200 w 3683000"/>
                <a:gd name="connsiteY367" fmla="*/ 601133 h 7001933"/>
                <a:gd name="connsiteX368" fmla="*/ 973667 w 3683000"/>
                <a:gd name="connsiteY368" fmla="*/ 558800 h 7001933"/>
                <a:gd name="connsiteX369" fmla="*/ 965200 w 3683000"/>
                <a:gd name="connsiteY369" fmla="*/ 414866 h 7001933"/>
                <a:gd name="connsiteX370" fmla="*/ 931334 w 3683000"/>
                <a:gd name="connsiteY370" fmla="*/ 389466 h 7001933"/>
                <a:gd name="connsiteX371" fmla="*/ 914400 w 3683000"/>
                <a:gd name="connsiteY371" fmla="*/ 372533 h 7001933"/>
                <a:gd name="connsiteX372" fmla="*/ 821267 w 3683000"/>
                <a:gd name="connsiteY372" fmla="*/ 347133 h 7001933"/>
                <a:gd name="connsiteX373" fmla="*/ 677334 w 3683000"/>
                <a:gd name="connsiteY373" fmla="*/ 330200 h 7001933"/>
                <a:gd name="connsiteX374" fmla="*/ 618067 w 3683000"/>
                <a:gd name="connsiteY374" fmla="*/ 321733 h 7001933"/>
                <a:gd name="connsiteX375" fmla="*/ 567267 w 3683000"/>
                <a:gd name="connsiteY375" fmla="*/ 254000 h 7001933"/>
                <a:gd name="connsiteX376" fmla="*/ 524934 w 3683000"/>
                <a:gd name="connsiteY376" fmla="*/ 169333 h 7001933"/>
                <a:gd name="connsiteX377" fmla="*/ 508000 w 3683000"/>
                <a:gd name="connsiteY377" fmla="*/ 135466 h 7001933"/>
                <a:gd name="connsiteX378" fmla="*/ 491067 w 3683000"/>
                <a:gd name="connsiteY378" fmla="*/ 84666 h 7001933"/>
                <a:gd name="connsiteX379" fmla="*/ 474134 w 3683000"/>
                <a:gd name="connsiteY379" fmla="*/ 33866 h 7001933"/>
                <a:gd name="connsiteX380" fmla="*/ 474134 w 3683000"/>
                <a:gd name="connsiteY380" fmla="*/ 0 h 700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</a:cxnLst>
              <a:rect l="l" t="t" r="r" b="b"/>
              <a:pathLst>
                <a:path w="3683000" h="7001933">
                  <a:moveTo>
                    <a:pt x="2074334" y="7001933"/>
                  </a:moveTo>
                  <a:cubicBezTo>
                    <a:pt x="2071512" y="6939844"/>
                    <a:pt x="2073272" y="6877376"/>
                    <a:pt x="2065867" y="6815666"/>
                  </a:cubicBezTo>
                  <a:cubicBezTo>
                    <a:pt x="2064655" y="6805563"/>
                    <a:pt x="2053067" y="6799565"/>
                    <a:pt x="2048934" y="6790266"/>
                  </a:cubicBezTo>
                  <a:cubicBezTo>
                    <a:pt x="2041685" y="6773955"/>
                    <a:pt x="2039982" y="6755431"/>
                    <a:pt x="2032000" y="6739466"/>
                  </a:cubicBezTo>
                  <a:cubicBezTo>
                    <a:pt x="1991823" y="6659112"/>
                    <a:pt x="2013279" y="6691927"/>
                    <a:pt x="1972734" y="6637866"/>
                  </a:cubicBezTo>
                  <a:cubicBezTo>
                    <a:pt x="1967576" y="6617236"/>
                    <a:pt x="1952821" y="6556622"/>
                    <a:pt x="1947334" y="6544733"/>
                  </a:cubicBezTo>
                  <a:cubicBezTo>
                    <a:pt x="1938806" y="6526255"/>
                    <a:pt x="1924756" y="6510866"/>
                    <a:pt x="1913467" y="6493933"/>
                  </a:cubicBezTo>
                  <a:cubicBezTo>
                    <a:pt x="1907823" y="6474177"/>
                    <a:pt x="1903444" y="6454015"/>
                    <a:pt x="1896534" y="6434666"/>
                  </a:cubicBezTo>
                  <a:cubicBezTo>
                    <a:pt x="1889305" y="6414425"/>
                    <a:pt x="1879116" y="6395356"/>
                    <a:pt x="1871134" y="6375400"/>
                  </a:cubicBezTo>
                  <a:cubicBezTo>
                    <a:pt x="1862179" y="6353011"/>
                    <a:pt x="1854689" y="6330055"/>
                    <a:pt x="1845734" y="6307666"/>
                  </a:cubicBezTo>
                  <a:cubicBezTo>
                    <a:pt x="1838228" y="6288900"/>
                    <a:pt x="1807616" y="6216622"/>
                    <a:pt x="1794934" y="6197600"/>
                  </a:cubicBezTo>
                  <a:cubicBezTo>
                    <a:pt x="1788292" y="6187637"/>
                    <a:pt x="1776718" y="6181779"/>
                    <a:pt x="1769534" y="6172200"/>
                  </a:cubicBezTo>
                  <a:cubicBezTo>
                    <a:pt x="1759660" y="6159035"/>
                    <a:pt x="1752969" y="6143750"/>
                    <a:pt x="1744134" y="6129866"/>
                  </a:cubicBezTo>
                  <a:cubicBezTo>
                    <a:pt x="1726508" y="6102168"/>
                    <a:pt x="1681087" y="6029829"/>
                    <a:pt x="1651000" y="6019800"/>
                  </a:cubicBezTo>
                  <a:cubicBezTo>
                    <a:pt x="1634067" y="6014155"/>
                    <a:pt x="1616676" y="6009731"/>
                    <a:pt x="1600200" y="6002866"/>
                  </a:cubicBezTo>
                  <a:cubicBezTo>
                    <a:pt x="1582724" y="5995584"/>
                    <a:pt x="1567192" y="5983936"/>
                    <a:pt x="1549400" y="5977466"/>
                  </a:cubicBezTo>
                  <a:cubicBezTo>
                    <a:pt x="1533383" y="5971642"/>
                    <a:pt x="1457681" y="5961945"/>
                    <a:pt x="1447800" y="5960533"/>
                  </a:cubicBezTo>
                  <a:cubicBezTo>
                    <a:pt x="1433689" y="5954889"/>
                    <a:pt x="1420211" y="5947286"/>
                    <a:pt x="1405467" y="5943600"/>
                  </a:cubicBezTo>
                  <a:cubicBezTo>
                    <a:pt x="1386137" y="5938767"/>
                    <a:pt x="1282492" y="5928054"/>
                    <a:pt x="1270000" y="5926666"/>
                  </a:cubicBezTo>
                  <a:cubicBezTo>
                    <a:pt x="1227667" y="5929488"/>
                    <a:pt x="1185001" y="5929133"/>
                    <a:pt x="1143000" y="5935133"/>
                  </a:cubicBezTo>
                  <a:cubicBezTo>
                    <a:pt x="1125330" y="5937657"/>
                    <a:pt x="1109624" y="5948194"/>
                    <a:pt x="1092200" y="5952066"/>
                  </a:cubicBezTo>
                  <a:cubicBezTo>
                    <a:pt x="1058684" y="5959514"/>
                    <a:pt x="990600" y="5969000"/>
                    <a:pt x="990600" y="5969000"/>
                  </a:cubicBezTo>
                  <a:cubicBezTo>
                    <a:pt x="979311" y="5974644"/>
                    <a:pt x="968552" y="5981501"/>
                    <a:pt x="956734" y="5985933"/>
                  </a:cubicBezTo>
                  <a:cubicBezTo>
                    <a:pt x="945838" y="5990019"/>
                    <a:pt x="934056" y="5991203"/>
                    <a:pt x="922867" y="5994400"/>
                  </a:cubicBezTo>
                  <a:cubicBezTo>
                    <a:pt x="914286" y="5996852"/>
                    <a:pt x="905934" y="6000044"/>
                    <a:pt x="897467" y="6002866"/>
                  </a:cubicBezTo>
                  <a:cubicBezTo>
                    <a:pt x="891823" y="6011333"/>
                    <a:pt x="881314" y="6018120"/>
                    <a:pt x="880534" y="6028266"/>
                  </a:cubicBezTo>
                  <a:cubicBezTo>
                    <a:pt x="879238" y="6045107"/>
                    <a:pt x="883381" y="6110162"/>
                    <a:pt x="897467" y="6138333"/>
                  </a:cubicBezTo>
                  <a:cubicBezTo>
                    <a:pt x="902018" y="6147434"/>
                    <a:pt x="908043" y="6155787"/>
                    <a:pt x="914400" y="6163733"/>
                  </a:cubicBezTo>
                  <a:cubicBezTo>
                    <a:pt x="950978" y="6209454"/>
                    <a:pt x="911038" y="6146498"/>
                    <a:pt x="948267" y="6206066"/>
                  </a:cubicBezTo>
                  <a:cubicBezTo>
                    <a:pt x="970070" y="6240951"/>
                    <a:pt x="977547" y="6260746"/>
                    <a:pt x="1007534" y="6290733"/>
                  </a:cubicBezTo>
                  <a:cubicBezTo>
                    <a:pt x="1014729" y="6297928"/>
                    <a:pt x="1024988" y="6301309"/>
                    <a:pt x="1032934" y="6307666"/>
                  </a:cubicBezTo>
                  <a:cubicBezTo>
                    <a:pt x="1039167" y="6312653"/>
                    <a:pt x="1043225" y="6320172"/>
                    <a:pt x="1049867" y="6324600"/>
                  </a:cubicBezTo>
                  <a:cubicBezTo>
                    <a:pt x="1060369" y="6331601"/>
                    <a:pt x="1072775" y="6335271"/>
                    <a:pt x="1083734" y="6341533"/>
                  </a:cubicBezTo>
                  <a:cubicBezTo>
                    <a:pt x="1092569" y="6346581"/>
                    <a:pt x="1099408" y="6355473"/>
                    <a:pt x="1109134" y="6358466"/>
                  </a:cubicBezTo>
                  <a:cubicBezTo>
                    <a:pt x="1136642" y="6366930"/>
                    <a:pt x="1193800" y="6375400"/>
                    <a:pt x="1193800" y="6375400"/>
                  </a:cubicBezTo>
                  <a:cubicBezTo>
                    <a:pt x="1230489" y="6372578"/>
                    <a:pt x="1267354" y="6371497"/>
                    <a:pt x="1303867" y="6366933"/>
                  </a:cubicBezTo>
                  <a:cubicBezTo>
                    <a:pt x="1332241" y="6363386"/>
                    <a:pt x="1329457" y="6354138"/>
                    <a:pt x="1354667" y="6341533"/>
                  </a:cubicBezTo>
                  <a:cubicBezTo>
                    <a:pt x="1411890" y="6312922"/>
                    <a:pt x="1384389" y="6338447"/>
                    <a:pt x="1439334" y="6299200"/>
                  </a:cubicBezTo>
                  <a:cubicBezTo>
                    <a:pt x="1445830" y="6294560"/>
                    <a:pt x="1450034" y="6287253"/>
                    <a:pt x="1456267" y="6282266"/>
                  </a:cubicBezTo>
                  <a:cubicBezTo>
                    <a:pt x="1464213" y="6275909"/>
                    <a:pt x="1473200" y="6270977"/>
                    <a:pt x="1481667" y="6265333"/>
                  </a:cubicBezTo>
                  <a:cubicBezTo>
                    <a:pt x="1521619" y="6205403"/>
                    <a:pt x="1467409" y="6278867"/>
                    <a:pt x="1540934" y="6214533"/>
                  </a:cubicBezTo>
                  <a:cubicBezTo>
                    <a:pt x="1641750" y="6126319"/>
                    <a:pt x="1504612" y="6221813"/>
                    <a:pt x="1591734" y="6163733"/>
                  </a:cubicBezTo>
                  <a:cubicBezTo>
                    <a:pt x="1603023" y="6146800"/>
                    <a:pt x="1611209" y="6127323"/>
                    <a:pt x="1625600" y="6112933"/>
                  </a:cubicBezTo>
                  <a:cubicBezTo>
                    <a:pt x="1641352" y="6097182"/>
                    <a:pt x="1648785" y="6091963"/>
                    <a:pt x="1659467" y="6070600"/>
                  </a:cubicBezTo>
                  <a:cubicBezTo>
                    <a:pt x="1663458" y="6062618"/>
                    <a:pt x="1664418" y="6053403"/>
                    <a:pt x="1667934" y="6045200"/>
                  </a:cubicBezTo>
                  <a:cubicBezTo>
                    <a:pt x="1672906" y="6033599"/>
                    <a:pt x="1679223" y="6022622"/>
                    <a:pt x="1684867" y="6011333"/>
                  </a:cubicBezTo>
                  <a:cubicBezTo>
                    <a:pt x="1694031" y="5892204"/>
                    <a:pt x="1698476" y="5905209"/>
                    <a:pt x="1684867" y="5782733"/>
                  </a:cubicBezTo>
                  <a:cubicBezTo>
                    <a:pt x="1683582" y="5771168"/>
                    <a:pt x="1682567" y="5758734"/>
                    <a:pt x="1676400" y="5748866"/>
                  </a:cubicBezTo>
                  <a:cubicBezTo>
                    <a:pt x="1667939" y="5735328"/>
                    <a:pt x="1653047" y="5727015"/>
                    <a:pt x="1642534" y="5715000"/>
                  </a:cubicBezTo>
                  <a:cubicBezTo>
                    <a:pt x="1633242" y="5704380"/>
                    <a:pt x="1625336" y="5692616"/>
                    <a:pt x="1617134" y="5681133"/>
                  </a:cubicBezTo>
                  <a:cubicBezTo>
                    <a:pt x="1611219" y="5672853"/>
                    <a:pt x="1608017" y="5662247"/>
                    <a:pt x="1600200" y="5655733"/>
                  </a:cubicBezTo>
                  <a:cubicBezTo>
                    <a:pt x="1590504" y="5647653"/>
                    <a:pt x="1576431" y="5646373"/>
                    <a:pt x="1566334" y="5638800"/>
                  </a:cubicBezTo>
                  <a:cubicBezTo>
                    <a:pt x="1553562" y="5629221"/>
                    <a:pt x="1545069" y="5614735"/>
                    <a:pt x="1532467" y="5604933"/>
                  </a:cubicBezTo>
                  <a:cubicBezTo>
                    <a:pt x="1507589" y="5585583"/>
                    <a:pt x="1483165" y="5577271"/>
                    <a:pt x="1456267" y="5562600"/>
                  </a:cubicBezTo>
                  <a:cubicBezTo>
                    <a:pt x="1436292" y="5551704"/>
                    <a:pt x="1417914" y="5537696"/>
                    <a:pt x="1397000" y="5528733"/>
                  </a:cubicBezTo>
                  <a:cubicBezTo>
                    <a:pt x="1364567" y="5514833"/>
                    <a:pt x="1292125" y="5503364"/>
                    <a:pt x="1261534" y="5494866"/>
                  </a:cubicBezTo>
                  <a:cubicBezTo>
                    <a:pt x="1235737" y="5487700"/>
                    <a:pt x="1210924" y="5477340"/>
                    <a:pt x="1185334" y="5469466"/>
                  </a:cubicBezTo>
                  <a:cubicBezTo>
                    <a:pt x="1174212" y="5466044"/>
                    <a:pt x="1162506" y="5464680"/>
                    <a:pt x="1151467" y="5461000"/>
                  </a:cubicBezTo>
                  <a:cubicBezTo>
                    <a:pt x="1137049" y="5456194"/>
                    <a:pt x="1123878" y="5447752"/>
                    <a:pt x="1109134" y="5444066"/>
                  </a:cubicBezTo>
                  <a:cubicBezTo>
                    <a:pt x="1089774" y="5439226"/>
                    <a:pt x="1069552" y="5438881"/>
                    <a:pt x="1049867" y="5435600"/>
                  </a:cubicBezTo>
                  <a:cubicBezTo>
                    <a:pt x="1035672" y="5433234"/>
                    <a:pt x="1021645" y="5429955"/>
                    <a:pt x="1007534" y="5427133"/>
                  </a:cubicBezTo>
                  <a:lnTo>
                    <a:pt x="897467" y="5435600"/>
                  </a:lnTo>
                  <a:cubicBezTo>
                    <a:pt x="846592" y="5440523"/>
                    <a:pt x="796173" y="5451681"/>
                    <a:pt x="745067" y="5452533"/>
                  </a:cubicBezTo>
                  <a:lnTo>
                    <a:pt x="389467" y="5444066"/>
                  </a:lnTo>
                  <a:cubicBezTo>
                    <a:pt x="269501" y="5430737"/>
                    <a:pt x="352722" y="5443427"/>
                    <a:pt x="279400" y="5427133"/>
                  </a:cubicBezTo>
                  <a:cubicBezTo>
                    <a:pt x="265352" y="5424011"/>
                    <a:pt x="250851" y="5422801"/>
                    <a:pt x="237067" y="5418666"/>
                  </a:cubicBezTo>
                  <a:cubicBezTo>
                    <a:pt x="222510" y="5414299"/>
                    <a:pt x="208964" y="5407069"/>
                    <a:pt x="194734" y="5401733"/>
                  </a:cubicBezTo>
                  <a:cubicBezTo>
                    <a:pt x="164976" y="5390574"/>
                    <a:pt x="163098" y="5392019"/>
                    <a:pt x="127000" y="5384800"/>
                  </a:cubicBezTo>
                  <a:cubicBezTo>
                    <a:pt x="115711" y="5379155"/>
                    <a:pt x="103635" y="5374867"/>
                    <a:pt x="93134" y="5367866"/>
                  </a:cubicBezTo>
                  <a:cubicBezTo>
                    <a:pt x="86492" y="5363438"/>
                    <a:pt x="82433" y="5355920"/>
                    <a:pt x="76200" y="5350933"/>
                  </a:cubicBezTo>
                  <a:cubicBezTo>
                    <a:pt x="68254" y="5344576"/>
                    <a:pt x="59267" y="5339644"/>
                    <a:pt x="50800" y="5334000"/>
                  </a:cubicBezTo>
                  <a:cubicBezTo>
                    <a:pt x="22926" y="5292188"/>
                    <a:pt x="40047" y="5324854"/>
                    <a:pt x="25400" y="5266266"/>
                  </a:cubicBezTo>
                  <a:cubicBezTo>
                    <a:pt x="19170" y="5241346"/>
                    <a:pt x="12119" y="5231237"/>
                    <a:pt x="0" y="5207000"/>
                  </a:cubicBezTo>
                  <a:cubicBezTo>
                    <a:pt x="12484" y="4982305"/>
                    <a:pt x="-4644" y="5117837"/>
                    <a:pt x="16934" y="5020733"/>
                  </a:cubicBezTo>
                  <a:cubicBezTo>
                    <a:pt x="20056" y="5006685"/>
                    <a:pt x="20849" y="4992052"/>
                    <a:pt x="25400" y="4978400"/>
                  </a:cubicBezTo>
                  <a:cubicBezTo>
                    <a:pt x="29391" y="4966426"/>
                    <a:pt x="37646" y="4956252"/>
                    <a:pt x="42334" y="4944533"/>
                  </a:cubicBezTo>
                  <a:cubicBezTo>
                    <a:pt x="48963" y="4927960"/>
                    <a:pt x="54571" y="4910953"/>
                    <a:pt x="59267" y="4893733"/>
                  </a:cubicBezTo>
                  <a:cubicBezTo>
                    <a:pt x="63053" y="4879850"/>
                    <a:pt x="63599" y="4865184"/>
                    <a:pt x="67734" y="4851400"/>
                  </a:cubicBezTo>
                  <a:cubicBezTo>
                    <a:pt x="75408" y="4825820"/>
                    <a:pt x="108818" y="4755907"/>
                    <a:pt x="118534" y="4741333"/>
                  </a:cubicBezTo>
                  <a:cubicBezTo>
                    <a:pt x="124178" y="4732866"/>
                    <a:pt x="128272" y="4723128"/>
                    <a:pt x="135467" y="4715933"/>
                  </a:cubicBezTo>
                  <a:cubicBezTo>
                    <a:pt x="145445" y="4705955"/>
                    <a:pt x="158045" y="4699000"/>
                    <a:pt x="169334" y="4690533"/>
                  </a:cubicBezTo>
                  <a:cubicBezTo>
                    <a:pt x="174978" y="4673600"/>
                    <a:pt x="176366" y="4654585"/>
                    <a:pt x="186267" y="4639733"/>
                  </a:cubicBezTo>
                  <a:cubicBezTo>
                    <a:pt x="199698" y="4619586"/>
                    <a:pt x="218390" y="4592420"/>
                    <a:pt x="228600" y="4572000"/>
                  </a:cubicBezTo>
                  <a:cubicBezTo>
                    <a:pt x="232591" y="4564018"/>
                    <a:pt x="232733" y="4554402"/>
                    <a:pt x="237067" y="4546600"/>
                  </a:cubicBezTo>
                  <a:cubicBezTo>
                    <a:pt x="247898" y="4527105"/>
                    <a:pt x="267316" y="4495307"/>
                    <a:pt x="287867" y="4478866"/>
                  </a:cubicBezTo>
                  <a:cubicBezTo>
                    <a:pt x="295813" y="4472509"/>
                    <a:pt x="304800" y="4467577"/>
                    <a:pt x="313267" y="4461933"/>
                  </a:cubicBezTo>
                  <a:cubicBezTo>
                    <a:pt x="341584" y="4405298"/>
                    <a:pt x="315555" y="4448431"/>
                    <a:pt x="355600" y="4402666"/>
                  </a:cubicBezTo>
                  <a:cubicBezTo>
                    <a:pt x="383640" y="4370621"/>
                    <a:pt x="385506" y="4360099"/>
                    <a:pt x="414867" y="4334933"/>
                  </a:cubicBezTo>
                  <a:cubicBezTo>
                    <a:pt x="440367" y="4313076"/>
                    <a:pt x="507926" y="4270072"/>
                    <a:pt x="524934" y="4258733"/>
                  </a:cubicBezTo>
                  <a:cubicBezTo>
                    <a:pt x="533401" y="4253089"/>
                    <a:pt x="540681" y="4245018"/>
                    <a:pt x="550334" y="4241800"/>
                  </a:cubicBezTo>
                  <a:cubicBezTo>
                    <a:pt x="558801" y="4238978"/>
                    <a:pt x="567531" y="4236849"/>
                    <a:pt x="575734" y="4233333"/>
                  </a:cubicBezTo>
                  <a:cubicBezTo>
                    <a:pt x="587335" y="4228361"/>
                    <a:pt x="597627" y="4220391"/>
                    <a:pt x="609600" y="4216400"/>
                  </a:cubicBezTo>
                  <a:cubicBezTo>
                    <a:pt x="623252" y="4211849"/>
                    <a:pt x="638050" y="4211719"/>
                    <a:pt x="651934" y="4207933"/>
                  </a:cubicBezTo>
                  <a:cubicBezTo>
                    <a:pt x="669154" y="4203237"/>
                    <a:pt x="685801" y="4196644"/>
                    <a:pt x="702734" y="4191000"/>
                  </a:cubicBezTo>
                  <a:cubicBezTo>
                    <a:pt x="711201" y="4188178"/>
                    <a:pt x="719476" y="4184698"/>
                    <a:pt x="728134" y="4182533"/>
                  </a:cubicBezTo>
                  <a:lnTo>
                    <a:pt x="762000" y="4174066"/>
                  </a:lnTo>
                  <a:cubicBezTo>
                    <a:pt x="768379" y="4175129"/>
                    <a:pt x="834036" y="4184685"/>
                    <a:pt x="846667" y="4191000"/>
                  </a:cubicBezTo>
                  <a:cubicBezTo>
                    <a:pt x="864870" y="4200101"/>
                    <a:pt x="897467" y="4224866"/>
                    <a:pt x="897467" y="4224866"/>
                  </a:cubicBezTo>
                  <a:cubicBezTo>
                    <a:pt x="903111" y="4233333"/>
                    <a:pt x="908486" y="4241986"/>
                    <a:pt x="914400" y="4250266"/>
                  </a:cubicBezTo>
                  <a:cubicBezTo>
                    <a:pt x="922602" y="4261749"/>
                    <a:pt x="932321" y="4272167"/>
                    <a:pt x="939800" y="4284133"/>
                  </a:cubicBezTo>
                  <a:cubicBezTo>
                    <a:pt x="946489" y="4294836"/>
                    <a:pt x="951762" y="4306399"/>
                    <a:pt x="956734" y="4318000"/>
                  </a:cubicBezTo>
                  <a:cubicBezTo>
                    <a:pt x="960250" y="4326203"/>
                    <a:pt x="962748" y="4334819"/>
                    <a:pt x="965200" y="4343400"/>
                  </a:cubicBezTo>
                  <a:cubicBezTo>
                    <a:pt x="968397" y="4354588"/>
                    <a:pt x="968463" y="4366858"/>
                    <a:pt x="973667" y="4377266"/>
                  </a:cubicBezTo>
                  <a:cubicBezTo>
                    <a:pt x="979978" y="4389887"/>
                    <a:pt x="990600" y="4399844"/>
                    <a:pt x="999067" y="4411133"/>
                  </a:cubicBezTo>
                  <a:cubicBezTo>
                    <a:pt x="1001889" y="4419600"/>
                    <a:pt x="1005082" y="4427952"/>
                    <a:pt x="1007534" y="4436533"/>
                  </a:cubicBezTo>
                  <a:cubicBezTo>
                    <a:pt x="1015502" y="4464420"/>
                    <a:pt x="1018650" y="4483650"/>
                    <a:pt x="1024467" y="4512733"/>
                  </a:cubicBezTo>
                  <a:cubicBezTo>
                    <a:pt x="1021645" y="4540955"/>
                    <a:pt x="1022378" y="4569763"/>
                    <a:pt x="1016000" y="4597400"/>
                  </a:cubicBezTo>
                  <a:cubicBezTo>
                    <a:pt x="1013712" y="4607315"/>
                    <a:pt x="1004981" y="4614520"/>
                    <a:pt x="999067" y="4622800"/>
                  </a:cubicBezTo>
                  <a:cubicBezTo>
                    <a:pt x="966046" y="4669029"/>
                    <a:pt x="986501" y="4645793"/>
                    <a:pt x="948267" y="4673600"/>
                  </a:cubicBezTo>
                  <a:cubicBezTo>
                    <a:pt x="862657" y="4735863"/>
                    <a:pt x="909256" y="4710039"/>
                    <a:pt x="846667" y="4741333"/>
                  </a:cubicBezTo>
                  <a:cubicBezTo>
                    <a:pt x="809978" y="4738511"/>
                    <a:pt x="772397" y="4741389"/>
                    <a:pt x="736600" y="4732866"/>
                  </a:cubicBezTo>
                  <a:cubicBezTo>
                    <a:pt x="712044" y="4727019"/>
                    <a:pt x="668867" y="4699000"/>
                    <a:pt x="668867" y="4699000"/>
                  </a:cubicBezTo>
                  <a:cubicBezTo>
                    <a:pt x="663223" y="4690533"/>
                    <a:pt x="658291" y="4681546"/>
                    <a:pt x="651934" y="4673600"/>
                  </a:cubicBezTo>
                  <a:cubicBezTo>
                    <a:pt x="629009" y="4644943"/>
                    <a:pt x="618015" y="4656507"/>
                    <a:pt x="601134" y="4605866"/>
                  </a:cubicBezTo>
                  <a:cubicBezTo>
                    <a:pt x="580520" y="4544027"/>
                    <a:pt x="588529" y="4572382"/>
                    <a:pt x="575734" y="4521200"/>
                  </a:cubicBezTo>
                  <a:cubicBezTo>
                    <a:pt x="572912" y="4478867"/>
                    <a:pt x="567267" y="4436627"/>
                    <a:pt x="567267" y="4394200"/>
                  </a:cubicBezTo>
                  <a:cubicBezTo>
                    <a:pt x="567267" y="4365837"/>
                    <a:pt x="572216" y="4337677"/>
                    <a:pt x="575734" y="4309533"/>
                  </a:cubicBezTo>
                  <a:cubicBezTo>
                    <a:pt x="580684" y="4269929"/>
                    <a:pt x="582987" y="4229720"/>
                    <a:pt x="592667" y="4191000"/>
                  </a:cubicBezTo>
                  <a:cubicBezTo>
                    <a:pt x="595489" y="4179711"/>
                    <a:pt x="596658" y="4167874"/>
                    <a:pt x="601134" y="4157133"/>
                  </a:cubicBezTo>
                  <a:cubicBezTo>
                    <a:pt x="610843" y="4133832"/>
                    <a:pt x="627017" y="4113347"/>
                    <a:pt x="635000" y="4089400"/>
                  </a:cubicBezTo>
                  <a:cubicBezTo>
                    <a:pt x="637822" y="4080933"/>
                    <a:pt x="641015" y="4072581"/>
                    <a:pt x="643467" y="4064000"/>
                  </a:cubicBezTo>
                  <a:cubicBezTo>
                    <a:pt x="646664" y="4052811"/>
                    <a:pt x="647208" y="4040767"/>
                    <a:pt x="651934" y="4030133"/>
                  </a:cubicBezTo>
                  <a:cubicBezTo>
                    <a:pt x="658383" y="4015624"/>
                    <a:pt x="689937" y="3966730"/>
                    <a:pt x="702734" y="3953933"/>
                  </a:cubicBezTo>
                  <a:cubicBezTo>
                    <a:pt x="709929" y="3946738"/>
                    <a:pt x="720188" y="3943357"/>
                    <a:pt x="728134" y="3937000"/>
                  </a:cubicBezTo>
                  <a:cubicBezTo>
                    <a:pt x="734367" y="3932013"/>
                    <a:pt x="737927" y="3923636"/>
                    <a:pt x="745067" y="3920066"/>
                  </a:cubicBezTo>
                  <a:cubicBezTo>
                    <a:pt x="755475" y="3914862"/>
                    <a:pt x="767645" y="3914422"/>
                    <a:pt x="778934" y="3911600"/>
                  </a:cubicBezTo>
                  <a:cubicBezTo>
                    <a:pt x="795867" y="3900311"/>
                    <a:pt x="815343" y="3892124"/>
                    <a:pt x="829734" y="3877733"/>
                  </a:cubicBezTo>
                  <a:cubicBezTo>
                    <a:pt x="838201" y="3869266"/>
                    <a:pt x="844667" y="3858148"/>
                    <a:pt x="855134" y="3852333"/>
                  </a:cubicBezTo>
                  <a:cubicBezTo>
                    <a:pt x="870737" y="3843665"/>
                    <a:pt x="905934" y="3835400"/>
                    <a:pt x="905934" y="3835400"/>
                  </a:cubicBezTo>
                  <a:cubicBezTo>
                    <a:pt x="914401" y="3829755"/>
                    <a:pt x="922232" y="3823017"/>
                    <a:pt x="931334" y="3818466"/>
                  </a:cubicBezTo>
                  <a:cubicBezTo>
                    <a:pt x="939316" y="3814475"/>
                    <a:pt x="949081" y="3814592"/>
                    <a:pt x="956734" y="3810000"/>
                  </a:cubicBezTo>
                  <a:cubicBezTo>
                    <a:pt x="963579" y="3805893"/>
                    <a:pt x="967434" y="3798053"/>
                    <a:pt x="973667" y="3793066"/>
                  </a:cubicBezTo>
                  <a:cubicBezTo>
                    <a:pt x="981613" y="3786709"/>
                    <a:pt x="990232" y="3781181"/>
                    <a:pt x="999067" y="3776133"/>
                  </a:cubicBezTo>
                  <a:cubicBezTo>
                    <a:pt x="1122400" y="3705659"/>
                    <a:pt x="963342" y="3798229"/>
                    <a:pt x="1058334" y="3750733"/>
                  </a:cubicBezTo>
                  <a:cubicBezTo>
                    <a:pt x="1067435" y="3746182"/>
                    <a:pt x="1075788" y="3740157"/>
                    <a:pt x="1083734" y="3733800"/>
                  </a:cubicBezTo>
                  <a:cubicBezTo>
                    <a:pt x="1089967" y="3728813"/>
                    <a:pt x="1093527" y="3720436"/>
                    <a:pt x="1100667" y="3716866"/>
                  </a:cubicBezTo>
                  <a:cubicBezTo>
                    <a:pt x="1116632" y="3708883"/>
                    <a:pt x="1135061" y="3706964"/>
                    <a:pt x="1151467" y="3699933"/>
                  </a:cubicBezTo>
                  <a:cubicBezTo>
                    <a:pt x="1189903" y="3683460"/>
                    <a:pt x="1213676" y="3671222"/>
                    <a:pt x="1244600" y="3649133"/>
                  </a:cubicBezTo>
                  <a:cubicBezTo>
                    <a:pt x="1306361" y="3605019"/>
                    <a:pt x="1251381" y="3644046"/>
                    <a:pt x="1312334" y="3589866"/>
                  </a:cubicBezTo>
                  <a:cubicBezTo>
                    <a:pt x="1325840" y="3577860"/>
                    <a:pt x="1341889" y="3568778"/>
                    <a:pt x="1354667" y="3556000"/>
                  </a:cubicBezTo>
                  <a:cubicBezTo>
                    <a:pt x="1364645" y="3546022"/>
                    <a:pt x="1370884" y="3532847"/>
                    <a:pt x="1380067" y="3522133"/>
                  </a:cubicBezTo>
                  <a:cubicBezTo>
                    <a:pt x="1387859" y="3513042"/>
                    <a:pt x="1397802" y="3505931"/>
                    <a:pt x="1405467" y="3496733"/>
                  </a:cubicBezTo>
                  <a:cubicBezTo>
                    <a:pt x="1411981" y="3488916"/>
                    <a:pt x="1415205" y="3478528"/>
                    <a:pt x="1422400" y="3471333"/>
                  </a:cubicBezTo>
                  <a:cubicBezTo>
                    <a:pt x="1429595" y="3464138"/>
                    <a:pt x="1439333" y="3460044"/>
                    <a:pt x="1447800" y="3454400"/>
                  </a:cubicBezTo>
                  <a:cubicBezTo>
                    <a:pt x="1453445" y="3440289"/>
                    <a:pt x="1455004" y="3423742"/>
                    <a:pt x="1464734" y="3412066"/>
                  </a:cubicBezTo>
                  <a:cubicBezTo>
                    <a:pt x="1470447" y="3405210"/>
                    <a:pt x="1485542" y="3411253"/>
                    <a:pt x="1490134" y="3403600"/>
                  </a:cubicBezTo>
                  <a:cubicBezTo>
                    <a:pt x="1546753" y="3309236"/>
                    <a:pt x="1490041" y="3352912"/>
                    <a:pt x="1532467" y="3302000"/>
                  </a:cubicBezTo>
                  <a:cubicBezTo>
                    <a:pt x="1540132" y="3292802"/>
                    <a:pt x="1549400" y="3285067"/>
                    <a:pt x="1557867" y="3276600"/>
                  </a:cubicBezTo>
                  <a:cubicBezTo>
                    <a:pt x="1585580" y="3165750"/>
                    <a:pt x="1541290" y="3318223"/>
                    <a:pt x="1591734" y="3217333"/>
                  </a:cubicBezTo>
                  <a:cubicBezTo>
                    <a:pt x="1598170" y="3204462"/>
                    <a:pt x="1597378" y="3189111"/>
                    <a:pt x="1600200" y="3175000"/>
                  </a:cubicBezTo>
                  <a:cubicBezTo>
                    <a:pt x="1594556" y="3107267"/>
                    <a:pt x="1592879" y="3039085"/>
                    <a:pt x="1583267" y="2971800"/>
                  </a:cubicBezTo>
                  <a:cubicBezTo>
                    <a:pt x="1581482" y="2959305"/>
                    <a:pt x="1573907" y="2948030"/>
                    <a:pt x="1566334" y="2937933"/>
                  </a:cubicBezTo>
                  <a:cubicBezTo>
                    <a:pt x="1532362" y="2892636"/>
                    <a:pt x="1537160" y="2910646"/>
                    <a:pt x="1490134" y="2887133"/>
                  </a:cubicBezTo>
                  <a:cubicBezTo>
                    <a:pt x="1431663" y="2857898"/>
                    <a:pt x="1501352" y="2879355"/>
                    <a:pt x="1430867" y="2861733"/>
                  </a:cubicBezTo>
                  <a:cubicBezTo>
                    <a:pt x="1422400" y="2856089"/>
                    <a:pt x="1414860" y="2848714"/>
                    <a:pt x="1405467" y="2844800"/>
                  </a:cubicBezTo>
                  <a:cubicBezTo>
                    <a:pt x="1335687" y="2815725"/>
                    <a:pt x="1336876" y="2821222"/>
                    <a:pt x="1270000" y="2810933"/>
                  </a:cubicBezTo>
                  <a:cubicBezTo>
                    <a:pt x="1253033" y="2808323"/>
                    <a:pt x="1235958" y="2806190"/>
                    <a:pt x="1219200" y="2802466"/>
                  </a:cubicBezTo>
                  <a:cubicBezTo>
                    <a:pt x="1210488" y="2800530"/>
                    <a:pt x="1202551" y="2795750"/>
                    <a:pt x="1193800" y="2794000"/>
                  </a:cubicBezTo>
                  <a:cubicBezTo>
                    <a:pt x="1174232" y="2790086"/>
                    <a:pt x="1154289" y="2788355"/>
                    <a:pt x="1134534" y="2785533"/>
                  </a:cubicBezTo>
                  <a:cubicBezTo>
                    <a:pt x="1078089" y="2788355"/>
                    <a:pt x="1021561" y="2789825"/>
                    <a:pt x="965200" y="2794000"/>
                  </a:cubicBezTo>
                  <a:cubicBezTo>
                    <a:pt x="945299" y="2795474"/>
                    <a:pt x="925568" y="2798896"/>
                    <a:pt x="905934" y="2802466"/>
                  </a:cubicBezTo>
                  <a:cubicBezTo>
                    <a:pt x="894485" y="2804548"/>
                    <a:pt x="883646" y="2809775"/>
                    <a:pt x="872067" y="2810933"/>
                  </a:cubicBezTo>
                  <a:cubicBezTo>
                    <a:pt x="827048" y="2815435"/>
                    <a:pt x="781756" y="2816578"/>
                    <a:pt x="736600" y="2819400"/>
                  </a:cubicBezTo>
                  <a:cubicBezTo>
                    <a:pt x="715944" y="2817679"/>
                    <a:pt x="627976" y="2814236"/>
                    <a:pt x="592667" y="2802466"/>
                  </a:cubicBezTo>
                  <a:cubicBezTo>
                    <a:pt x="580693" y="2798475"/>
                    <a:pt x="570401" y="2790505"/>
                    <a:pt x="558800" y="2785533"/>
                  </a:cubicBezTo>
                  <a:cubicBezTo>
                    <a:pt x="550597" y="2782017"/>
                    <a:pt x="541603" y="2780582"/>
                    <a:pt x="533400" y="2777066"/>
                  </a:cubicBezTo>
                  <a:cubicBezTo>
                    <a:pt x="446203" y="2739695"/>
                    <a:pt x="564352" y="2781739"/>
                    <a:pt x="448734" y="2743200"/>
                  </a:cubicBezTo>
                  <a:cubicBezTo>
                    <a:pt x="443089" y="2737555"/>
                    <a:pt x="438186" y="2731056"/>
                    <a:pt x="431800" y="2726266"/>
                  </a:cubicBezTo>
                  <a:cubicBezTo>
                    <a:pt x="415519" y="2714055"/>
                    <a:pt x="381000" y="2692400"/>
                    <a:pt x="381000" y="2692400"/>
                  </a:cubicBezTo>
                  <a:cubicBezTo>
                    <a:pt x="361245" y="2661355"/>
                    <a:pt x="338191" y="2632178"/>
                    <a:pt x="321734" y="2599266"/>
                  </a:cubicBezTo>
                  <a:cubicBezTo>
                    <a:pt x="307623" y="2571044"/>
                    <a:pt x="298332" y="2539843"/>
                    <a:pt x="279400" y="2514600"/>
                  </a:cubicBezTo>
                  <a:cubicBezTo>
                    <a:pt x="247563" y="2472150"/>
                    <a:pt x="233822" y="2459943"/>
                    <a:pt x="220134" y="2396066"/>
                  </a:cubicBezTo>
                  <a:cubicBezTo>
                    <a:pt x="190230" y="2256517"/>
                    <a:pt x="210651" y="2314674"/>
                    <a:pt x="169334" y="2218266"/>
                  </a:cubicBezTo>
                  <a:cubicBezTo>
                    <a:pt x="166512" y="2198511"/>
                    <a:pt x="162759" y="2178866"/>
                    <a:pt x="160867" y="2159000"/>
                  </a:cubicBezTo>
                  <a:cubicBezTo>
                    <a:pt x="141087" y="1951318"/>
                    <a:pt x="162985" y="2114563"/>
                    <a:pt x="143934" y="1981200"/>
                  </a:cubicBezTo>
                  <a:cubicBezTo>
                    <a:pt x="149578" y="1919111"/>
                    <a:pt x="152349" y="1856693"/>
                    <a:pt x="160867" y="1794933"/>
                  </a:cubicBezTo>
                  <a:cubicBezTo>
                    <a:pt x="166576" y="1753544"/>
                    <a:pt x="212559" y="1648327"/>
                    <a:pt x="220134" y="1625600"/>
                  </a:cubicBezTo>
                  <a:cubicBezTo>
                    <a:pt x="225778" y="1608667"/>
                    <a:pt x="232371" y="1592020"/>
                    <a:pt x="237067" y="1574800"/>
                  </a:cubicBezTo>
                  <a:cubicBezTo>
                    <a:pt x="240853" y="1560916"/>
                    <a:pt x="239579" y="1545567"/>
                    <a:pt x="245534" y="1532466"/>
                  </a:cubicBezTo>
                  <a:cubicBezTo>
                    <a:pt x="253955" y="1513939"/>
                    <a:pt x="269146" y="1499245"/>
                    <a:pt x="279400" y="1481666"/>
                  </a:cubicBezTo>
                  <a:cubicBezTo>
                    <a:pt x="351084" y="1358778"/>
                    <a:pt x="265527" y="1483072"/>
                    <a:pt x="330200" y="1405466"/>
                  </a:cubicBezTo>
                  <a:cubicBezTo>
                    <a:pt x="336714" y="1397649"/>
                    <a:pt x="338667" y="1385710"/>
                    <a:pt x="347134" y="1380066"/>
                  </a:cubicBezTo>
                  <a:cubicBezTo>
                    <a:pt x="356816" y="1373612"/>
                    <a:pt x="369711" y="1374422"/>
                    <a:pt x="381000" y="1371600"/>
                  </a:cubicBezTo>
                  <a:cubicBezTo>
                    <a:pt x="386645" y="1365955"/>
                    <a:pt x="391700" y="1359653"/>
                    <a:pt x="397934" y="1354666"/>
                  </a:cubicBezTo>
                  <a:cubicBezTo>
                    <a:pt x="413207" y="1342448"/>
                    <a:pt x="439819" y="1327753"/>
                    <a:pt x="457200" y="1320800"/>
                  </a:cubicBezTo>
                  <a:cubicBezTo>
                    <a:pt x="473773" y="1314171"/>
                    <a:pt x="491427" y="1310495"/>
                    <a:pt x="508000" y="1303866"/>
                  </a:cubicBezTo>
                  <a:cubicBezTo>
                    <a:pt x="564104" y="1281424"/>
                    <a:pt x="525137" y="1284917"/>
                    <a:pt x="601134" y="1261533"/>
                  </a:cubicBezTo>
                  <a:cubicBezTo>
                    <a:pt x="617542" y="1256484"/>
                    <a:pt x="635207" y="1256926"/>
                    <a:pt x="651934" y="1253066"/>
                  </a:cubicBezTo>
                  <a:cubicBezTo>
                    <a:pt x="671954" y="1248446"/>
                    <a:pt x="691268" y="1241116"/>
                    <a:pt x="711200" y="1236133"/>
                  </a:cubicBezTo>
                  <a:cubicBezTo>
                    <a:pt x="725161" y="1232643"/>
                    <a:pt x="739486" y="1230788"/>
                    <a:pt x="753534" y="1227666"/>
                  </a:cubicBezTo>
                  <a:cubicBezTo>
                    <a:pt x="764893" y="1225142"/>
                    <a:pt x="776111" y="1222022"/>
                    <a:pt x="787400" y="1219200"/>
                  </a:cubicBezTo>
                  <a:cubicBezTo>
                    <a:pt x="865053" y="1180373"/>
                    <a:pt x="767764" y="1224556"/>
                    <a:pt x="880534" y="1193800"/>
                  </a:cubicBezTo>
                  <a:cubicBezTo>
                    <a:pt x="892711" y="1190479"/>
                    <a:pt x="902223" y="1180187"/>
                    <a:pt x="914400" y="1176866"/>
                  </a:cubicBezTo>
                  <a:cubicBezTo>
                    <a:pt x="933653" y="1171615"/>
                    <a:pt x="953943" y="1171434"/>
                    <a:pt x="973667" y="1168400"/>
                  </a:cubicBezTo>
                  <a:cubicBezTo>
                    <a:pt x="990634" y="1165790"/>
                    <a:pt x="1007534" y="1162755"/>
                    <a:pt x="1024467" y="1159933"/>
                  </a:cubicBezTo>
                  <a:cubicBezTo>
                    <a:pt x="1075267" y="1162755"/>
                    <a:pt x="1126198" y="1163794"/>
                    <a:pt x="1176867" y="1168400"/>
                  </a:cubicBezTo>
                  <a:cubicBezTo>
                    <a:pt x="1201761" y="1170663"/>
                    <a:pt x="1213217" y="1179604"/>
                    <a:pt x="1236134" y="1185333"/>
                  </a:cubicBezTo>
                  <a:cubicBezTo>
                    <a:pt x="1250095" y="1188823"/>
                    <a:pt x="1264356" y="1190978"/>
                    <a:pt x="1278467" y="1193800"/>
                  </a:cubicBezTo>
                  <a:cubicBezTo>
                    <a:pt x="1286934" y="1199444"/>
                    <a:pt x="1294766" y="1206182"/>
                    <a:pt x="1303867" y="1210733"/>
                  </a:cubicBezTo>
                  <a:cubicBezTo>
                    <a:pt x="1373974" y="1245786"/>
                    <a:pt x="1281875" y="1187606"/>
                    <a:pt x="1354667" y="1236133"/>
                  </a:cubicBezTo>
                  <a:lnTo>
                    <a:pt x="1405467" y="1312333"/>
                  </a:lnTo>
                  <a:cubicBezTo>
                    <a:pt x="1405478" y="1312350"/>
                    <a:pt x="1439322" y="1363117"/>
                    <a:pt x="1439334" y="1363133"/>
                  </a:cubicBezTo>
                  <a:cubicBezTo>
                    <a:pt x="1463644" y="1395547"/>
                    <a:pt x="1466171" y="1394709"/>
                    <a:pt x="1481667" y="1430866"/>
                  </a:cubicBezTo>
                  <a:cubicBezTo>
                    <a:pt x="1490370" y="1451173"/>
                    <a:pt x="1492460" y="1468641"/>
                    <a:pt x="1498600" y="1490133"/>
                  </a:cubicBezTo>
                  <a:cubicBezTo>
                    <a:pt x="1501052" y="1498714"/>
                    <a:pt x="1504245" y="1507066"/>
                    <a:pt x="1507067" y="1515533"/>
                  </a:cubicBezTo>
                  <a:cubicBezTo>
                    <a:pt x="1509889" y="1540933"/>
                    <a:pt x="1511648" y="1566474"/>
                    <a:pt x="1515534" y="1591733"/>
                  </a:cubicBezTo>
                  <a:cubicBezTo>
                    <a:pt x="1518572" y="1611483"/>
                    <a:pt x="1526143" y="1632028"/>
                    <a:pt x="1532467" y="1651000"/>
                  </a:cubicBezTo>
                  <a:cubicBezTo>
                    <a:pt x="1527829" y="1720570"/>
                    <a:pt x="1538023" y="1764611"/>
                    <a:pt x="1507067" y="1820333"/>
                  </a:cubicBezTo>
                  <a:cubicBezTo>
                    <a:pt x="1500214" y="1832668"/>
                    <a:pt x="1492381" y="1845017"/>
                    <a:pt x="1481667" y="1854200"/>
                  </a:cubicBezTo>
                  <a:cubicBezTo>
                    <a:pt x="1472084" y="1862414"/>
                    <a:pt x="1459089" y="1865489"/>
                    <a:pt x="1447800" y="1871133"/>
                  </a:cubicBezTo>
                  <a:cubicBezTo>
                    <a:pt x="1409931" y="1927938"/>
                    <a:pt x="1454541" y="1872284"/>
                    <a:pt x="1405467" y="1905000"/>
                  </a:cubicBezTo>
                  <a:cubicBezTo>
                    <a:pt x="1395504" y="1911642"/>
                    <a:pt x="1391426" y="1926614"/>
                    <a:pt x="1380067" y="1930400"/>
                  </a:cubicBezTo>
                  <a:cubicBezTo>
                    <a:pt x="1355822" y="1938481"/>
                    <a:pt x="1329267" y="1936044"/>
                    <a:pt x="1303867" y="1938866"/>
                  </a:cubicBezTo>
                  <a:cubicBezTo>
                    <a:pt x="1255889" y="1936044"/>
                    <a:pt x="1206964" y="1940301"/>
                    <a:pt x="1159934" y="1930400"/>
                  </a:cubicBezTo>
                  <a:cubicBezTo>
                    <a:pt x="1149976" y="1928304"/>
                    <a:pt x="1150195" y="1912195"/>
                    <a:pt x="1143000" y="1905000"/>
                  </a:cubicBezTo>
                  <a:cubicBezTo>
                    <a:pt x="1135805" y="1897805"/>
                    <a:pt x="1126067" y="1893711"/>
                    <a:pt x="1117600" y="1888066"/>
                  </a:cubicBezTo>
                  <a:cubicBezTo>
                    <a:pt x="1111956" y="1876777"/>
                    <a:pt x="1107668" y="1864701"/>
                    <a:pt x="1100667" y="1854200"/>
                  </a:cubicBezTo>
                  <a:cubicBezTo>
                    <a:pt x="1096239" y="1847558"/>
                    <a:pt x="1088721" y="1843499"/>
                    <a:pt x="1083734" y="1837266"/>
                  </a:cubicBezTo>
                  <a:cubicBezTo>
                    <a:pt x="1077377" y="1829320"/>
                    <a:pt x="1072445" y="1820333"/>
                    <a:pt x="1066800" y="1811866"/>
                  </a:cubicBezTo>
                  <a:cubicBezTo>
                    <a:pt x="1057884" y="1776199"/>
                    <a:pt x="1049867" y="1749903"/>
                    <a:pt x="1049867" y="1710266"/>
                  </a:cubicBezTo>
                  <a:cubicBezTo>
                    <a:pt x="1049867" y="1666420"/>
                    <a:pt x="1055404" y="1631619"/>
                    <a:pt x="1066800" y="1591733"/>
                  </a:cubicBezTo>
                  <a:cubicBezTo>
                    <a:pt x="1069252" y="1583152"/>
                    <a:pt x="1071276" y="1574315"/>
                    <a:pt x="1075267" y="1566333"/>
                  </a:cubicBezTo>
                  <a:cubicBezTo>
                    <a:pt x="1079818" y="1557232"/>
                    <a:pt x="1087649" y="1550034"/>
                    <a:pt x="1092200" y="1540933"/>
                  </a:cubicBezTo>
                  <a:cubicBezTo>
                    <a:pt x="1124522" y="1476289"/>
                    <a:pt x="1064650" y="1563556"/>
                    <a:pt x="1126067" y="1481666"/>
                  </a:cubicBezTo>
                  <a:cubicBezTo>
                    <a:pt x="1128889" y="1473199"/>
                    <a:pt x="1130543" y="1464248"/>
                    <a:pt x="1134534" y="1456266"/>
                  </a:cubicBezTo>
                  <a:cubicBezTo>
                    <a:pt x="1144333" y="1436668"/>
                    <a:pt x="1160482" y="1419510"/>
                    <a:pt x="1176867" y="1405466"/>
                  </a:cubicBezTo>
                  <a:cubicBezTo>
                    <a:pt x="1187581" y="1396283"/>
                    <a:pt x="1199445" y="1388533"/>
                    <a:pt x="1210734" y="1380066"/>
                  </a:cubicBezTo>
                  <a:cubicBezTo>
                    <a:pt x="1275645" y="1382888"/>
                    <a:pt x="1340649" y="1384063"/>
                    <a:pt x="1405467" y="1388533"/>
                  </a:cubicBezTo>
                  <a:cubicBezTo>
                    <a:pt x="1427634" y="1390062"/>
                    <a:pt x="1459443" y="1395941"/>
                    <a:pt x="1481667" y="1405466"/>
                  </a:cubicBezTo>
                  <a:cubicBezTo>
                    <a:pt x="1511855" y="1418404"/>
                    <a:pt x="1523660" y="1426350"/>
                    <a:pt x="1549400" y="1447800"/>
                  </a:cubicBezTo>
                  <a:cubicBezTo>
                    <a:pt x="1555532" y="1452910"/>
                    <a:pt x="1560202" y="1459623"/>
                    <a:pt x="1566334" y="1464733"/>
                  </a:cubicBezTo>
                  <a:cubicBezTo>
                    <a:pt x="1577174" y="1473767"/>
                    <a:pt x="1590708" y="1479692"/>
                    <a:pt x="1600200" y="1490133"/>
                  </a:cubicBezTo>
                  <a:cubicBezTo>
                    <a:pt x="1619184" y="1511016"/>
                    <a:pt x="1624226" y="1548941"/>
                    <a:pt x="1651000" y="1557866"/>
                  </a:cubicBezTo>
                  <a:cubicBezTo>
                    <a:pt x="1677827" y="1566809"/>
                    <a:pt x="1678354" y="1564509"/>
                    <a:pt x="1701800" y="1583266"/>
                  </a:cubicBezTo>
                  <a:cubicBezTo>
                    <a:pt x="1708034" y="1588253"/>
                    <a:pt x="1711467" y="1596897"/>
                    <a:pt x="1718734" y="1600200"/>
                  </a:cubicBezTo>
                  <a:cubicBezTo>
                    <a:pt x="1743108" y="1611279"/>
                    <a:pt x="1769534" y="1617133"/>
                    <a:pt x="1794934" y="1625600"/>
                  </a:cubicBezTo>
                  <a:cubicBezTo>
                    <a:pt x="1864352" y="1648739"/>
                    <a:pt x="1754464" y="1612829"/>
                    <a:pt x="1888067" y="1651000"/>
                  </a:cubicBezTo>
                  <a:cubicBezTo>
                    <a:pt x="1907823" y="1656644"/>
                    <a:pt x="1927244" y="1663628"/>
                    <a:pt x="1947334" y="1667933"/>
                  </a:cubicBezTo>
                  <a:cubicBezTo>
                    <a:pt x="1989573" y="1676984"/>
                    <a:pt x="2073001" y="1681933"/>
                    <a:pt x="2108200" y="1684866"/>
                  </a:cubicBezTo>
                  <a:cubicBezTo>
                    <a:pt x="2422394" y="1678182"/>
                    <a:pt x="2421428" y="1683176"/>
                    <a:pt x="2650067" y="1667933"/>
                  </a:cubicBezTo>
                  <a:lnTo>
                    <a:pt x="2887134" y="1651000"/>
                  </a:lnTo>
                  <a:cubicBezTo>
                    <a:pt x="2904067" y="1648178"/>
                    <a:pt x="2921148" y="1646130"/>
                    <a:pt x="2937934" y="1642533"/>
                  </a:cubicBezTo>
                  <a:cubicBezTo>
                    <a:pt x="2960690" y="1637657"/>
                    <a:pt x="3005667" y="1625600"/>
                    <a:pt x="3005667" y="1625600"/>
                  </a:cubicBezTo>
                  <a:cubicBezTo>
                    <a:pt x="3099959" y="1578453"/>
                    <a:pt x="2981177" y="1634784"/>
                    <a:pt x="3073400" y="1600200"/>
                  </a:cubicBezTo>
                  <a:cubicBezTo>
                    <a:pt x="3110613" y="1586245"/>
                    <a:pt x="3101405" y="1584196"/>
                    <a:pt x="3132667" y="1566333"/>
                  </a:cubicBezTo>
                  <a:cubicBezTo>
                    <a:pt x="3143626" y="1560071"/>
                    <a:pt x="3155245" y="1555044"/>
                    <a:pt x="3166534" y="1549400"/>
                  </a:cubicBezTo>
                  <a:cubicBezTo>
                    <a:pt x="3175001" y="1540933"/>
                    <a:pt x="3182985" y="1531955"/>
                    <a:pt x="3191934" y="1524000"/>
                  </a:cubicBezTo>
                  <a:cubicBezTo>
                    <a:pt x="3208409" y="1509356"/>
                    <a:pt x="3227148" y="1497252"/>
                    <a:pt x="3242734" y="1481666"/>
                  </a:cubicBezTo>
                  <a:cubicBezTo>
                    <a:pt x="3249929" y="1474471"/>
                    <a:pt x="3251941" y="1462888"/>
                    <a:pt x="3259667" y="1456266"/>
                  </a:cubicBezTo>
                  <a:cubicBezTo>
                    <a:pt x="3272161" y="1445556"/>
                    <a:pt x="3288835" y="1440740"/>
                    <a:pt x="3302000" y="1430866"/>
                  </a:cubicBezTo>
                  <a:cubicBezTo>
                    <a:pt x="3311579" y="1423682"/>
                    <a:pt x="3318133" y="1413048"/>
                    <a:pt x="3327400" y="1405466"/>
                  </a:cubicBezTo>
                  <a:cubicBezTo>
                    <a:pt x="3349243" y="1387595"/>
                    <a:pt x="3371651" y="1370321"/>
                    <a:pt x="3395134" y="1354666"/>
                  </a:cubicBezTo>
                  <a:cubicBezTo>
                    <a:pt x="3403601" y="1349022"/>
                    <a:pt x="3412717" y="1344247"/>
                    <a:pt x="3420534" y="1337733"/>
                  </a:cubicBezTo>
                  <a:cubicBezTo>
                    <a:pt x="3463261" y="1302127"/>
                    <a:pt x="3431952" y="1320634"/>
                    <a:pt x="3471334" y="1270000"/>
                  </a:cubicBezTo>
                  <a:cubicBezTo>
                    <a:pt x="3481135" y="1257398"/>
                    <a:pt x="3494687" y="1248148"/>
                    <a:pt x="3505200" y="1236133"/>
                  </a:cubicBezTo>
                  <a:cubicBezTo>
                    <a:pt x="3514492" y="1225513"/>
                    <a:pt x="3521417" y="1212980"/>
                    <a:pt x="3530600" y="1202266"/>
                  </a:cubicBezTo>
                  <a:cubicBezTo>
                    <a:pt x="3538392" y="1193175"/>
                    <a:pt x="3548208" y="1185957"/>
                    <a:pt x="3556000" y="1176866"/>
                  </a:cubicBezTo>
                  <a:cubicBezTo>
                    <a:pt x="3574806" y="1154925"/>
                    <a:pt x="3600693" y="1114060"/>
                    <a:pt x="3615267" y="1092200"/>
                  </a:cubicBezTo>
                  <a:cubicBezTo>
                    <a:pt x="3620911" y="1083733"/>
                    <a:pt x="3628982" y="1076453"/>
                    <a:pt x="3632200" y="1066800"/>
                  </a:cubicBezTo>
                  <a:cubicBezTo>
                    <a:pt x="3640667" y="1041400"/>
                    <a:pt x="3651106" y="1016575"/>
                    <a:pt x="3657600" y="990600"/>
                  </a:cubicBezTo>
                  <a:cubicBezTo>
                    <a:pt x="3678698" y="906212"/>
                    <a:pt x="3670708" y="945822"/>
                    <a:pt x="3683000" y="872066"/>
                  </a:cubicBezTo>
                  <a:cubicBezTo>
                    <a:pt x="3667498" y="655025"/>
                    <a:pt x="3698128" y="809190"/>
                    <a:pt x="3657600" y="728133"/>
                  </a:cubicBezTo>
                  <a:cubicBezTo>
                    <a:pt x="3653609" y="720151"/>
                    <a:pt x="3653726" y="710386"/>
                    <a:pt x="3649134" y="702733"/>
                  </a:cubicBezTo>
                  <a:cubicBezTo>
                    <a:pt x="3645027" y="695888"/>
                    <a:pt x="3638332" y="690910"/>
                    <a:pt x="3632200" y="685800"/>
                  </a:cubicBezTo>
                  <a:cubicBezTo>
                    <a:pt x="3626449" y="681008"/>
                    <a:pt x="3583930" y="648964"/>
                    <a:pt x="3572934" y="643466"/>
                  </a:cubicBezTo>
                  <a:cubicBezTo>
                    <a:pt x="3559340" y="636669"/>
                    <a:pt x="3544436" y="632822"/>
                    <a:pt x="3530600" y="626533"/>
                  </a:cubicBezTo>
                  <a:cubicBezTo>
                    <a:pt x="3513365" y="618699"/>
                    <a:pt x="3497100" y="608822"/>
                    <a:pt x="3479800" y="601133"/>
                  </a:cubicBezTo>
                  <a:cubicBezTo>
                    <a:pt x="3471645" y="597508"/>
                    <a:pt x="3462603" y="596182"/>
                    <a:pt x="3454400" y="592666"/>
                  </a:cubicBezTo>
                  <a:cubicBezTo>
                    <a:pt x="3442799" y="587694"/>
                    <a:pt x="3432507" y="579724"/>
                    <a:pt x="3420534" y="575733"/>
                  </a:cubicBezTo>
                  <a:cubicBezTo>
                    <a:pt x="3401960" y="569542"/>
                    <a:pt x="3332363" y="560718"/>
                    <a:pt x="3318934" y="558800"/>
                  </a:cubicBezTo>
                  <a:cubicBezTo>
                    <a:pt x="3296356" y="561622"/>
                    <a:pt x="3273274" y="561747"/>
                    <a:pt x="3251200" y="567266"/>
                  </a:cubicBezTo>
                  <a:cubicBezTo>
                    <a:pt x="3238956" y="570327"/>
                    <a:pt x="3228935" y="579228"/>
                    <a:pt x="3217334" y="584200"/>
                  </a:cubicBezTo>
                  <a:cubicBezTo>
                    <a:pt x="3209131" y="587716"/>
                    <a:pt x="3200401" y="589844"/>
                    <a:pt x="3191934" y="592666"/>
                  </a:cubicBezTo>
                  <a:lnTo>
                    <a:pt x="3149600" y="635000"/>
                  </a:lnTo>
                  <a:cubicBezTo>
                    <a:pt x="3135489" y="649111"/>
                    <a:pt x="3118336" y="660729"/>
                    <a:pt x="3107267" y="677333"/>
                  </a:cubicBezTo>
                  <a:cubicBezTo>
                    <a:pt x="3101623" y="685800"/>
                    <a:pt x="3096691" y="694787"/>
                    <a:pt x="3090334" y="702733"/>
                  </a:cubicBezTo>
                  <a:cubicBezTo>
                    <a:pt x="3072739" y="724726"/>
                    <a:pt x="3069498" y="715745"/>
                    <a:pt x="3056467" y="745066"/>
                  </a:cubicBezTo>
                  <a:cubicBezTo>
                    <a:pt x="3049218" y="761377"/>
                    <a:pt x="3045178" y="778933"/>
                    <a:pt x="3039534" y="795866"/>
                  </a:cubicBezTo>
                  <a:lnTo>
                    <a:pt x="3031067" y="821266"/>
                  </a:lnTo>
                  <a:cubicBezTo>
                    <a:pt x="3033889" y="852311"/>
                    <a:pt x="3035668" y="883468"/>
                    <a:pt x="3039534" y="914400"/>
                  </a:cubicBezTo>
                  <a:cubicBezTo>
                    <a:pt x="3041319" y="928679"/>
                    <a:pt x="3041011" y="944153"/>
                    <a:pt x="3048000" y="956733"/>
                  </a:cubicBezTo>
                  <a:cubicBezTo>
                    <a:pt x="3055753" y="970689"/>
                    <a:pt x="3066516" y="986214"/>
                    <a:pt x="3081867" y="990600"/>
                  </a:cubicBezTo>
                  <a:lnTo>
                    <a:pt x="3141134" y="1007533"/>
                  </a:lnTo>
                  <a:cubicBezTo>
                    <a:pt x="3187962" y="1005918"/>
                    <a:pt x="3343808" y="1013834"/>
                    <a:pt x="3429000" y="990600"/>
                  </a:cubicBezTo>
                  <a:cubicBezTo>
                    <a:pt x="3446220" y="985904"/>
                    <a:pt x="3462867" y="979311"/>
                    <a:pt x="3479800" y="973666"/>
                  </a:cubicBezTo>
                  <a:lnTo>
                    <a:pt x="3522134" y="931333"/>
                  </a:lnTo>
                  <a:cubicBezTo>
                    <a:pt x="3533423" y="920044"/>
                    <a:pt x="3547144" y="910749"/>
                    <a:pt x="3556000" y="897466"/>
                  </a:cubicBezTo>
                  <a:lnTo>
                    <a:pt x="3572934" y="872066"/>
                  </a:lnTo>
                  <a:cubicBezTo>
                    <a:pt x="3575756" y="863599"/>
                    <a:pt x="3581400" y="855591"/>
                    <a:pt x="3581400" y="846666"/>
                  </a:cubicBezTo>
                  <a:cubicBezTo>
                    <a:pt x="3581400" y="804239"/>
                    <a:pt x="3579551" y="761574"/>
                    <a:pt x="3572934" y="719666"/>
                  </a:cubicBezTo>
                  <a:cubicBezTo>
                    <a:pt x="3571225" y="708840"/>
                    <a:pt x="3547057" y="670388"/>
                    <a:pt x="3539067" y="660400"/>
                  </a:cubicBezTo>
                  <a:cubicBezTo>
                    <a:pt x="3534080" y="654167"/>
                    <a:pt x="3527121" y="649699"/>
                    <a:pt x="3522134" y="643466"/>
                  </a:cubicBezTo>
                  <a:cubicBezTo>
                    <a:pt x="3515777" y="635520"/>
                    <a:pt x="3512395" y="625261"/>
                    <a:pt x="3505200" y="618066"/>
                  </a:cubicBezTo>
                  <a:cubicBezTo>
                    <a:pt x="3498973" y="611839"/>
                    <a:pt x="3453097" y="575081"/>
                    <a:pt x="3437467" y="567266"/>
                  </a:cubicBezTo>
                  <a:cubicBezTo>
                    <a:pt x="3429485" y="563275"/>
                    <a:pt x="3420270" y="562316"/>
                    <a:pt x="3412067" y="558800"/>
                  </a:cubicBezTo>
                  <a:cubicBezTo>
                    <a:pt x="3400466" y="553828"/>
                    <a:pt x="3389919" y="546554"/>
                    <a:pt x="3378200" y="541866"/>
                  </a:cubicBezTo>
                  <a:cubicBezTo>
                    <a:pt x="3361627" y="535237"/>
                    <a:pt x="3342706" y="534116"/>
                    <a:pt x="3327400" y="524933"/>
                  </a:cubicBezTo>
                  <a:cubicBezTo>
                    <a:pt x="3308925" y="513848"/>
                    <a:pt x="3283589" y="494483"/>
                    <a:pt x="3259667" y="491066"/>
                  </a:cubicBezTo>
                  <a:cubicBezTo>
                    <a:pt x="3228808" y="486658"/>
                    <a:pt x="3197578" y="485422"/>
                    <a:pt x="3166534" y="482600"/>
                  </a:cubicBezTo>
                  <a:cubicBezTo>
                    <a:pt x="3155245" y="479778"/>
                    <a:pt x="3144303" y="474133"/>
                    <a:pt x="3132667" y="474133"/>
                  </a:cubicBezTo>
                  <a:cubicBezTo>
                    <a:pt x="3028452" y="474133"/>
                    <a:pt x="3015833" y="478084"/>
                    <a:pt x="2937934" y="491066"/>
                  </a:cubicBezTo>
                  <a:cubicBezTo>
                    <a:pt x="2889380" y="507251"/>
                    <a:pt x="2936606" y="492676"/>
                    <a:pt x="2870200" y="508000"/>
                  </a:cubicBezTo>
                  <a:cubicBezTo>
                    <a:pt x="2847523" y="513233"/>
                    <a:pt x="2825185" y="519885"/>
                    <a:pt x="2802467" y="524933"/>
                  </a:cubicBezTo>
                  <a:cubicBezTo>
                    <a:pt x="2777067" y="530577"/>
                    <a:pt x="2751285" y="534718"/>
                    <a:pt x="2726267" y="541866"/>
                  </a:cubicBezTo>
                  <a:cubicBezTo>
                    <a:pt x="2660849" y="560557"/>
                    <a:pt x="2702189" y="558138"/>
                    <a:pt x="2633134" y="592666"/>
                  </a:cubicBezTo>
                  <a:cubicBezTo>
                    <a:pt x="2550681" y="633892"/>
                    <a:pt x="2587046" y="613546"/>
                    <a:pt x="2523067" y="651933"/>
                  </a:cubicBezTo>
                  <a:cubicBezTo>
                    <a:pt x="2469969" y="731581"/>
                    <a:pt x="2557006" y="611417"/>
                    <a:pt x="2463800" y="694266"/>
                  </a:cubicBezTo>
                  <a:cubicBezTo>
                    <a:pt x="2448589" y="707787"/>
                    <a:pt x="2446867" y="733777"/>
                    <a:pt x="2429934" y="745066"/>
                  </a:cubicBezTo>
                  <a:cubicBezTo>
                    <a:pt x="2375540" y="781330"/>
                    <a:pt x="2419588" y="751072"/>
                    <a:pt x="2328334" y="821266"/>
                  </a:cubicBezTo>
                  <a:cubicBezTo>
                    <a:pt x="2317149" y="829870"/>
                    <a:pt x="2307088" y="840355"/>
                    <a:pt x="2294467" y="846666"/>
                  </a:cubicBezTo>
                  <a:cubicBezTo>
                    <a:pt x="2283178" y="852311"/>
                    <a:pt x="2271102" y="856599"/>
                    <a:pt x="2260600" y="863600"/>
                  </a:cubicBezTo>
                  <a:cubicBezTo>
                    <a:pt x="2245564" y="873624"/>
                    <a:pt x="2233303" y="887442"/>
                    <a:pt x="2218267" y="897466"/>
                  </a:cubicBezTo>
                  <a:cubicBezTo>
                    <a:pt x="2207765" y="904467"/>
                    <a:pt x="2195103" y="907710"/>
                    <a:pt x="2184400" y="914400"/>
                  </a:cubicBezTo>
                  <a:cubicBezTo>
                    <a:pt x="2172434" y="921879"/>
                    <a:pt x="2163155" y="933489"/>
                    <a:pt x="2150534" y="939800"/>
                  </a:cubicBezTo>
                  <a:cubicBezTo>
                    <a:pt x="2134569" y="947782"/>
                    <a:pt x="2115983" y="949347"/>
                    <a:pt x="2099734" y="956733"/>
                  </a:cubicBezTo>
                  <a:cubicBezTo>
                    <a:pt x="2084753" y="963543"/>
                    <a:pt x="2072617" y="975867"/>
                    <a:pt x="2057400" y="982133"/>
                  </a:cubicBezTo>
                  <a:cubicBezTo>
                    <a:pt x="2024390" y="995725"/>
                    <a:pt x="1985503" y="996198"/>
                    <a:pt x="1955800" y="1016000"/>
                  </a:cubicBezTo>
                  <a:cubicBezTo>
                    <a:pt x="1926721" y="1035386"/>
                    <a:pt x="1917038" y="1043357"/>
                    <a:pt x="1879600" y="1058333"/>
                  </a:cubicBezTo>
                  <a:cubicBezTo>
                    <a:pt x="1868796" y="1062655"/>
                    <a:pt x="1856856" y="1063378"/>
                    <a:pt x="1845734" y="1066800"/>
                  </a:cubicBezTo>
                  <a:cubicBezTo>
                    <a:pt x="1820144" y="1074674"/>
                    <a:pt x="1795944" y="1087799"/>
                    <a:pt x="1769534" y="1092200"/>
                  </a:cubicBezTo>
                  <a:cubicBezTo>
                    <a:pt x="1752601" y="1095022"/>
                    <a:pt x="1735568" y="1097299"/>
                    <a:pt x="1718734" y="1100666"/>
                  </a:cubicBezTo>
                  <a:cubicBezTo>
                    <a:pt x="1576786" y="1129055"/>
                    <a:pt x="1799223" y="1085641"/>
                    <a:pt x="1651000" y="1126066"/>
                  </a:cubicBezTo>
                  <a:cubicBezTo>
                    <a:pt x="1631747" y="1131317"/>
                    <a:pt x="1611489" y="1131711"/>
                    <a:pt x="1591734" y="1134533"/>
                  </a:cubicBezTo>
                  <a:cubicBezTo>
                    <a:pt x="1583267" y="1137355"/>
                    <a:pt x="1575180" y="1141821"/>
                    <a:pt x="1566334" y="1143000"/>
                  </a:cubicBezTo>
                  <a:cubicBezTo>
                    <a:pt x="1454351" y="1157931"/>
                    <a:pt x="1438302" y="1149998"/>
                    <a:pt x="1312334" y="1143000"/>
                  </a:cubicBezTo>
                  <a:cubicBezTo>
                    <a:pt x="1301481" y="1140287"/>
                    <a:pt x="1265215" y="1132140"/>
                    <a:pt x="1253067" y="1126066"/>
                  </a:cubicBezTo>
                  <a:cubicBezTo>
                    <a:pt x="1243966" y="1121515"/>
                    <a:pt x="1236134" y="1114777"/>
                    <a:pt x="1227667" y="1109133"/>
                  </a:cubicBezTo>
                  <a:cubicBezTo>
                    <a:pt x="1222023" y="1092200"/>
                    <a:pt x="1212350" y="1076109"/>
                    <a:pt x="1210734" y="1058333"/>
                  </a:cubicBezTo>
                  <a:cubicBezTo>
                    <a:pt x="1209431" y="1044002"/>
                    <a:pt x="1217298" y="1030264"/>
                    <a:pt x="1219200" y="1016000"/>
                  </a:cubicBezTo>
                  <a:cubicBezTo>
                    <a:pt x="1222949" y="987886"/>
                    <a:pt x="1221724" y="959067"/>
                    <a:pt x="1227667" y="931333"/>
                  </a:cubicBezTo>
                  <a:cubicBezTo>
                    <a:pt x="1230312" y="918992"/>
                    <a:pt x="1238338" y="908424"/>
                    <a:pt x="1244600" y="897466"/>
                  </a:cubicBezTo>
                  <a:cubicBezTo>
                    <a:pt x="1260316" y="869964"/>
                    <a:pt x="1263588" y="870012"/>
                    <a:pt x="1286934" y="846666"/>
                  </a:cubicBezTo>
                  <a:cubicBezTo>
                    <a:pt x="1293228" y="827784"/>
                    <a:pt x="1300125" y="803097"/>
                    <a:pt x="1312334" y="787400"/>
                  </a:cubicBezTo>
                  <a:cubicBezTo>
                    <a:pt x="1324586" y="771648"/>
                    <a:pt x="1342693" y="761031"/>
                    <a:pt x="1354667" y="745066"/>
                  </a:cubicBezTo>
                  <a:cubicBezTo>
                    <a:pt x="1363134" y="733777"/>
                    <a:pt x="1370089" y="721178"/>
                    <a:pt x="1380067" y="711200"/>
                  </a:cubicBezTo>
                  <a:cubicBezTo>
                    <a:pt x="1387262" y="704005"/>
                    <a:pt x="1397650" y="700780"/>
                    <a:pt x="1405467" y="694266"/>
                  </a:cubicBezTo>
                  <a:cubicBezTo>
                    <a:pt x="1414665" y="686601"/>
                    <a:pt x="1420471" y="674806"/>
                    <a:pt x="1430867" y="668866"/>
                  </a:cubicBezTo>
                  <a:cubicBezTo>
                    <a:pt x="1440970" y="663093"/>
                    <a:pt x="1453508" y="663462"/>
                    <a:pt x="1464734" y="660400"/>
                  </a:cubicBezTo>
                  <a:cubicBezTo>
                    <a:pt x="1484556" y="654994"/>
                    <a:pt x="1504245" y="649111"/>
                    <a:pt x="1524000" y="643466"/>
                  </a:cubicBezTo>
                  <a:cubicBezTo>
                    <a:pt x="1546578" y="646288"/>
                    <a:pt x="1570350" y="644157"/>
                    <a:pt x="1591734" y="651933"/>
                  </a:cubicBezTo>
                  <a:cubicBezTo>
                    <a:pt x="1647269" y="672128"/>
                    <a:pt x="1610955" y="775273"/>
                    <a:pt x="1608667" y="795866"/>
                  </a:cubicBezTo>
                  <a:cubicBezTo>
                    <a:pt x="1603747" y="840144"/>
                    <a:pt x="1601790" y="822745"/>
                    <a:pt x="1574800" y="855133"/>
                  </a:cubicBezTo>
                  <a:cubicBezTo>
                    <a:pt x="1568286" y="862950"/>
                    <a:pt x="1565062" y="873338"/>
                    <a:pt x="1557867" y="880533"/>
                  </a:cubicBezTo>
                  <a:cubicBezTo>
                    <a:pt x="1550672" y="887728"/>
                    <a:pt x="1540413" y="891109"/>
                    <a:pt x="1532467" y="897466"/>
                  </a:cubicBezTo>
                  <a:cubicBezTo>
                    <a:pt x="1526234" y="902453"/>
                    <a:pt x="1522379" y="910293"/>
                    <a:pt x="1515534" y="914400"/>
                  </a:cubicBezTo>
                  <a:cubicBezTo>
                    <a:pt x="1506861" y="919604"/>
                    <a:pt x="1462588" y="929753"/>
                    <a:pt x="1456267" y="931333"/>
                  </a:cubicBezTo>
                  <a:cubicBezTo>
                    <a:pt x="1441550" y="929231"/>
                    <a:pt x="1392058" y="925766"/>
                    <a:pt x="1371600" y="914400"/>
                  </a:cubicBezTo>
                  <a:cubicBezTo>
                    <a:pt x="1335943" y="894591"/>
                    <a:pt x="1312891" y="876949"/>
                    <a:pt x="1286934" y="846666"/>
                  </a:cubicBezTo>
                  <a:cubicBezTo>
                    <a:pt x="1280312" y="838940"/>
                    <a:pt x="1276514" y="829083"/>
                    <a:pt x="1270000" y="821266"/>
                  </a:cubicBezTo>
                  <a:cubicBezTo>
                    <a:pt x="1262335" y="812068"/>
                    <a:pt x="1252392" y="804957"/>
                    <a:pt x="1244600" y="795866"/>
                  </a:cubicBezTo>
                  <a:cubicBezTo>
                    <a:pt x="1184210" y="725412"/>
                    <a:pt x="1246262" y="789063"/>
                    <a:pt x="1202267" y="745066"/>
                  </a:cubicBezTo>
                  <a:cubicBezTo>
                    <a:pt x="1199445" y="733777"/>
                    <a:pt x="1196324" y="722559"/>
                    <a:pt x="1193800" y="711200"/>
                  </a:cubicBezTo>
                  <a:cubicBezTo>
                    <a:pt x="1186890" y="680103"/>
                    <a:pt x="1185721" y="664515"/>
                    <a:pt x="1176867" y="635000"/>
                  </a:cubicBezTo>
                  <a:cubicBezTo>
                    <a:pt x="1160189" y="579406"/>
                    <a:pt x="1171313" y="595579"/>
                    <a:pt x="1143000" y="567266"/>
                  </a:cubicBezTo>
                  <a:cubicBezTo>
                    <a:pt x="1140178" y="558799"/>
                    <a:pt x="1139889" y="549006"/>
                    <a:pt x="1134534" y="541866"/>
                  </a:cubicBezTo>
                  <a:cubicBezTo>
                    <a:pt x="1122560" y="525901"/>
                    <a:pt x="1111132" y="505844"/>
                    <a:pt x="1092200" y="499533"/>
                  </a:cubicBezTo>
                  <a:cubicBezTo>
                    <a:pt x="1066744" y="491047"/>
                    <a:pt x="1063283" y="492369"/>
                    <a:pt x="1041400" y="474133"/>
                  </a:cubicBezTo>
                  <a:cubicBezTo>
                    <a:pt x="1032202" y="466468"/>
                    <a:pt x="1026467" y="454548"/>
                    <a:pt x="1016000" y="448733"/>
                  </a:cubicBezTo>
                  <a:cubicBezTo>
                    <a:pt x="1000397" y="440065"/>
                    <a:pt x="982133" y="437444"/>
                    <a:pt x="965200" y="431800"/>
                  </a:cubicBezTo>
                  <a:lnTo>
                    <a:pt x="939800" y="423333"/>
                  </a:lnTo>
                  <a:cubicBezTo>
                    <a:pt x="911578" y="426155"/>
                    <a:pt x="877522" y="414387"/>
                    <a:pt x="855134" y="431800"/>
                  </a:cubicBezTo>
                  <a:cubicBezTo>
                    <a:pt x="841583" y="442339"/>
                    <a:pt x="858667" y="466157"/>
                    <a:pt x="863600" y="482600"/>
                  </a:cubicBezTo>
                  <a:cubicBezTo>
                    <a:pt x="867227" y="494689"/>
                    <a:pt x="875847" y="504747"/>
                    <a:pt x="880534" y="516466"/>
                  </a:cubicBezTo>
                  <a:cubicBezTo>
                    <a:pt x="887163" y="533039"/>
                    <a:pt x="891823" y="550333"/>
                    <a:pt x="897467" y="567266"/>
                  </a:cubicBezTo>
                  <a:lnTo>
                    <a:pt x="897467" y="567266"/>
                  </a:lnTo>
                  <a:cubicBezTo>
                    <a:pt x="900289" y="578555"/>
                    <a:pt x="898665" y="592046"/>
                    <a:pt x="905934" y="601133"/>
                  </a:cubicBezTo>
                  <a:cubicBezTo>
                    <a:pt x="911509" y="608102"/>
                    <a:pt x="922867" y="606778"/>
                    <a:pt x="931334" y="609600"/>
                  </a:cubicBezTo>
                  <a:cubicBezTo>
                    <a:pt x="942623" y="606778"/>
                    <a:pt x="957751" y="610072"/>
                    <a:pt x="965200" y="601133"/>
                  </a:cubicBezTo>
                  <a:cubicBezTo>
                    <a:pt x="974413" y="590078"/>
                    <a:pt x="973667" y="573190"/>
                    <a:pt x="973667" y="558800"/>
                  </a:cubicBezTo>
                  <a:cubicBezTo>
                    <a:pt x="973667" y="510739"/>
                    <a:pt x="976856" y="461492"/>
                    <a:pt x="965200" y="414866"/>
                  </a:cubicBezTo>
                  <a:cubicBezTo>
                    <a:pt x="961778" y="401176"/>
                    <a:pt x="942174" y="398500"/>
                    <a:pt x="931334" y="389466"/>
                  </a:cubicBezTo>
                  <a:cubicBezTo>
                    <a:pt x="925202" y="384356"/>
                    <a:pt x="921540" y="376103"/>
                    <a:pt x="914400" y="372533"/>
                  </a:cubicBezTo>
                  <a:cubicBezTo>
                    <a:pt x="882683" y="356675"/>
                    <a:pt x="854711" y="354565"/>
                    <a:pt x="821267" y="347133"/>
                  </a:cubicBezTo>
                  <a:cubicBezTo>
                    <a:pt x="728628" y="326546"/>
                    <a:pt x="871965" y="349663"/>
                    <a:pt x="677334" y="330200"/>
                  </a:cubicBezTo>
                  <a:cubicBezTo>
                    <a:pt x="657477" y="328214"/>
                    <a:pt x="637823" y="324555"/>
                    <a:pt x="618067" y="321733"/>
                  </a:cubicBezTo>
                  <a:cubicBezTo>
                    <a:pt x="601134" y="299155"/>
                    <a:pt x="579888" y="279243"/>
                    <a:pt x="567267" y="254000"/>
                  </a:cubicBezTo>
                  <a:lnTo>
                    <a:pt x="524934" y="169333"/>
                  </a:lnTo>
                  <a:cubicBezTo>
                    <a:pt x="519289" y="158044"/>
                    <a:pt x="511991" y="147440"/>
                    <a:pt x="508000" y="135466"/>
                  </a:cubicBezTo>
                  <a:lnTo>
                    <a:pt x="491067" y="84666"/>
                  </a:lnTo>
                  <a:lnTo>
                    <a:pt x="474134" y="33866"/>
                  </a:lnTo>
                  <a:lnTo>
                    <a:pt x="474134" y="0"/>
                  </a:ln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76200"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pic>
        <p:nvPicPr>
          <p:cNvPr id="11266" name="Picture 2" descr="Datoteka:University of Zagreb logo.png – Wikipedija / Википедиј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535" y="82198"/>
            <a:ext cx="753739" cy="75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03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57150" y="-142889"/>
            <a:ext cx="3515790" cy="3653373"/>
            <a:chOff x="-8465" y="-177801"/>
            <a:chExt cx="3962405" cy="7179734"/>
          </a:xfrm>
        </p:grpSpPr>
        <p:sp>
          <p:nvSpPr>
            <p:cNvPr id="12" name="Freeform 11"/>
            <p:cNvSpPr/>
            <p:nvPr/>
          </p:nvSpPr>
          <p:spPr>
            <a:xfrm>
              <a:off x="-8465" y="-177801"/>
              <a:ext cx="3683000" cy="7001933"/>
            </a:xfrm>
            <a:custGeom>
              <a:avLst/>
              <a:gdLst>
                <a:gd name="connsiteX0" fmla="*/ 2074334 w 3683000"/>
                <a:gd name="connsiteY0" fmla="*/ 7001933 h 7001933"/>
                <a:gd name="connsiteX1" fmla="*/ 2065867 w 3683000"/>
                <a:gd name="connsiteY1" fmla="*/ 6815666 h 7001933"/>
                <a:gd name="connsiteX2" fmla="*/ 2048934 w 3683000"/>
                <a:gd name="connsiteY2" fmla="*/ 6790266 h 7001933"/>
                <a:gd name="connsiteX3" fmla="*/ 2032000 w 3683000"/>
                <a:gd name="connsiteY3" fmla="*/ 6739466 h 7001933"/>
                <a:gd name="connsiteX4" fmla="*/ 1972734 w 3683000"/>
                <a:gd name="connsiteY4" fmla="*/ 6637866 h 7001933"/>
                <a:gd name="connsiteX5" fmla="*/ 1947334 w 3683000"/>
                <a:gd name="connsiteY5" fmla="*/ 6544733 h 7001933"/>
                <a:gd name="connsiteX6" fmla="*/ 1913467 w 3683000"/>
                <a:gd name="connsiteY6" fmla="*/ 6493933 h 7001933"/>
                <a:gd name="connsiteX7" fmla="*/ 1896534 w 3683000"/>
                <a:gd name="connsiteY7" fmla="*/ 6434666 h 7001933"/>
                <a:gd name="connsiteX8" fmla="*/ 1871134 w 3683000"/>
                <a:gd name="connsiteY8" fmla="*/ 6375400 h 7001933"/>
                <a:gd name="connsiteX9" fmla="*/ 1845734 w 3683000"/>
                <a:gd name="connsiteY9" fmla="*/ 6307666 h 7001933"/>
                <a:gd name="connsiteX10" fmla="*/ 1794934 w 3683000"/>
                <a:gd name="connsiteY10" fmla="*/ 6197600 h 7001933"/>
                <a:gd name="connsiteX11" fmla="*/ 1769534 w 3683000"/>
                <a:gd name="connsiteY11" fmla="*/ 6172200 h 7001933"/>
                <a:gd name="connsiteX12" fmla="*/ 1744134 w 3683000"/>
                <a:gd name="connsiteY12" fmla="*/ 6129866 h 7001933"/>
                <a:gd name="connsiteX13" fmla="*/ 1651000 w 3683000"/>
                <a:gd name="connsiteY13" fmla="*/ 6019800 h 7001933"/>
                <a:gd name="connsiteX14" fmla="*/ 1600200 w 3683000"/>
                <a:gd name="connsiteY14" fmla="*/ 6002866 h 7001933"/>
                <a:gd name="connsiteX15" fmla="*/ 1549400 w 3683000"/>
                <a:gd name="connsiteY15" fmla="*/ 5977466 h 7001933"/>
                <a:gd name="connsiteX16" fmla="*/ 1447800 w 3683000"/>
                <a:gd name="connsiteY16" fmla="*/ 5960533 h 7001933"/>
                <a:gd name="connsiteX17" fmla="*/ 1405467 w 3683000"/>
                <a:gd name="connsiteY17" fmla="*/ 5943600 h 7001933"/>
                <a:gd name="connsiteX18" fmla="*/ 1270000 w 3683000"/>
                <a:gd name="connsiteY18" fmla="*/ 5926666 h 7001933"/>
                <a:gd name="connsiteX19" fmla="*/ 1143000 w 3683000"/>
                <a:gd name="connsiteY19" fmla="*/ 5935133 h 7001933"/>
                <a:gd name="connsiteX20" fmla="*/ 1092200 w 3683000"/>
                <a:gd name="connsiteY20" fmla="*/ 5952066 h 7001933"/>
                <a:gd name="connsiteX21" fmla="*/ 990600 w 3683000"/>
                <a:gd name="connsiteY21" fmla="*/ 5969000 h 7001933"/>
                <a:gd name="connsiteX22" fmla="*/ 956734 w 3683000"/>
                <a:gd name="connsiteY22" fmla="*/ 5985933 h 7001933"/>
                <a:gd name="connsiteX23" fmla="*/ 922867 w 3683000"/>
                <a:gd name="connsiteY23" fmla="*/ 5994400 h 7001933"/>
                <a:gd name="connsiteX24" fmla="*/ 897467 w 3683000"/>
                <a:gd name="connsiteY24" fmla="*/ 6002866 h 7001933"/>
                <a:gd name="connsiteX25" fmla="*/ 880534 w 3683000"/>
                <a:gd name="connsiteY25" fmla="*/ 6028266 h 7001933"/>
                <a:gd name="connsiteX26" fmla="*/ 897467 w 3683000"/>
                <a:gd name="connsiteY26" fmla="*/ 6138333 h 7001933"/>
                <a:gd name="connsiteX27" fmla="*/ 914400 w 3683000"/>
                <a:gd name="connsiteY27" fmla="*/ 6163733 h 7001933"/>
                <a:gd name="connsiteX28" fmla="*/ 948267 w 3683000"/>
                <a:gd name="connsiteY28" fmla="*/ 6206066 h 7001933"/>
                <a:gd name="connsiteX29" fmla="*/ 1007534 w 3683000"/>
                <a:gd name="connsiteY29" fmla="*/ 6290733 h 7001933"/>
                <a:gd name="connsiteX30" fmla="*/ 1032934 w 3683000"/>
                <a:gd name="connsiteY30" fmla="*/ 6307666 h 7001933"/>
                <a:gd name="connsiteX31" fmla="*/ 1049867 w 3683000"/>
                <a:gd name="connsiteY31" fmla="*/ 6324600 h 7001933"/>
                <a:gd name="connsiteX32" fmla="*/ 1083734 w 3683000"/>
                <a:gd name="connsiteY32" fmla="*/ 6341533 h 7001933"/>
                <a:gd name="connsiteX33" fmla="*/ 1109134 w 3683000"/>
                <a:gd name="connsiteY33" fmla="*/ 6358466 h 7001933"/>
                <a:gd name="connsiteX34" fmla="*/ 1193800 w 3683000"/>
                <a:gd name="connsiteY34" fmla="*/ 6375400 h 7001933"/>
                <a:gd name="connsiteX35" fmla="*/ 1303867 w 3683000"/>
                <a:gd name="connsiteY35" fmla="*/ 6366933 h 7001933"/>
                <a:gd name="connsiteX36" fmla="*/ 1354667 w 3683000"/>
                <a:gd name="connsiteY36" fmla="*/ 6341533 h 7001933"/>
                <a:gd name="connsiteX37" fmla="*/ 1439334 w 3683000"/>
                <a:gd name="connsiteY37" fmla="*/ 6299200 h 7001933"/>
                <a:gd name="connsiteX38" fmla="*/ 1456267 w 3683000"/>
                <a:gd name="connsiteY38" fmla="*/ 6282266 h 7001933"/>
                <a:gd name="connsiteX39" fmla="*/ 1481667 w 3683000"/>
                <a:gd name="connsiteY39" fmla="*/ 6265333 h 7001933"/>
                <a:gd name="connsiteX40" fmla="*/ 1540934 w 3683000"/>
                <a:gd name="connsiteY40" fmla="*/ 6214533 h 7001933"/>
                <a:gd name="connsiteX41" fmla="*/ 1591734 w 3683000"/>
                <a:gd name="connsiteY41" fmla="*/ 6163733 h 7001933"/>
                <a:gd name="connsiteX42" fmla="*/ 1625600 w 3683000"/>
                <a:gd name="connsiteY42" fmla="*/ 6112933 h 7001933"/>
                <a:gd name="connsiteX43" fmla="*/ 1659467 w 3683000"/>
                <a:gd name="connsiteY43" fmla="*/ 6070600 h 7001933"/>
                <a:gd name="connsiteX44" fmla="*/ 1667934 w 3683000"/>
                <a:gd name="connsiteY44" fmla="*/ 6045200 h 7001933"/>
                <a:gd name="connsiteX45" fmla="*/ 1684867 w 3683000"/>
                <a:gd name="connsiteY45" fmla="*/ 6011333 h 7001933"/>
                <a:gd name="connsiteX46" fmla="*/ 1684867 w 3683000"/>
                <a:gd name="connsiteY46" fmla="*/ 5782733 h 7001933"/>
                <a:gd name="connsiteX47" fmla="*/ 1676400 w 3683000"/>
                <a:gd name="connsiteY47" fmla="*/ 5748866 h 7001933"/>
                <a:gd name="connsiteX48" fmla="*/ 1642534 w 3683000"/>
                <a:gd name="connsiteY48" fmla="*/ 5715000 h 7001933"/>
                <a:gd name="connsiteX49" fmla="*/ 1617134 w 3683000"/>
                <a:gd name="connsiteY49" fmla="*/ 5681133 h 7001933"/>
                <a:gd name="connsiteX50" fmla="*/ 1600200 w 3683000"/>
                <a:gd name="connsiteY50" fmla="*/ 5655733 h 7001933"/>
                <a:gd name="connsiteX51" fmla="*/ 1566334 w 3683000"/>
                <a:gd name="connsiteY51" fmla="*/ 5638800 h 7001933"/>
                <a:gd name="connsiteX52" fmla="*/ 1532467 w 3683000"/>
                <a:gd name="connsiteY52" fmla="*/ 5604933 h 7001933"/>
                <a:gd name="connsiteX53" fmla="*/ 1456267 w 3683000"/>
                <a:gd name="connsiteY53" fmla="*/ 5562600 h 7001933"/>
                <a:gd name="connsiteX54" fmla="*/ 1397000 w 3683000"/>
                <a:gd name="connsiteY54" fmla="*/ 5528733 h 7001933"/>
                <a:gd name="connsiteX55" fmla="*/ 1261534 w 3683000"/>
                <a:gd name="connsiteY55" fmla="*/ 5494866 h 7001933"/>
                <a:gd name="connsiteX56" fmla="*/ 1185334 w 3683000"/>
                <a:gd name="connsiteY56" fmla="*/ 5469466 h 7001933"/>
                <a:gd name="connsiteX57" fmla="*/ 1151467 w 3683000"/>
                <a:gd name="connsiteY57" fmla="*/ 5461000 h 7001933"/>
                <a:gd name="connsiteX58" fmla="*/ 1109134 w 3683000"/>
                <a:gd name="connsiteY58" fmla="*/ 5444066 h 7001933"/>
                <a:gd name="connsiteX59" fmla="*/ 1049867 w 3683000"/>
                <a:gd name="connsiteY59" fmla="*/ 5435600 h 7001933"/>
                <a:gd name="connsiteX60" fmla="*/ 1007534 w 3683000"/>
                <a:gd name="connsiteY60" fmla="*/ 5427133 h 7001933"/>
                <a:gd name="connsiteX61" fmla="*/ 897467 w 3683000"/>
                <a:gd name="connsiteY61" fmla="*/ 5435600 h 7001933"/>
                <a:gd name="connsiteX62" fmla="*/ 745067 w 3683000"/>
                <a:gd name="connsiteY62" fmla="*/ 5452533 h 7001933"/>
                <a:gd name="connsiteX63" fmla="*/ 389467 w 3683000"/>
                <a:gd name="connsiteY63" fmla="*/ 5444066 h 7001933"/>
                <a:gd name="connsiteX64" fmla="*/ 279400 w 3683000"/>
                <a:gd name="connsiteY64" fmla="*/ 5427133 h 7001933"/>
                <a:gd name="connsiteX65" fmla="*/ 237067 w 3683000"/>
                <a:gd name="connsiteY65" fmla="*/ 5418666 h 7001933"/>
                <a:gd name="connsiteX66" fmla="*/ 194734 w 3683000"/>
                <a:gd name="connsiteY66" fmla="*/ 5401733 h 7001933"/>
                <a:gd name="connsiteX67" fmla="*/ 127000 w 3683000"/>
                <a:gd name="connsiteY67" fmla="*/ 5384800 h 7001933"/>
                <a:gd name="connsiteX68" fmla="*/ 93134 w 3683000"/>
                <a:gd name="connsiteY68" fmla="*/ 5367866 h 7001933"/>
                <a:gd name="connsiteX69" fmla="*/ 76200 w 3683000"/>
                <a:gd name="connsiteY69" fmla="*/ 5350933 h 7001933"/>
                <a:gd name="connsiteX70" fmla="*/ 50800 w 3683000"/>
                <a:gd name="connsiteY70" fmla="*/ 5334000 h 7001933"/>
                <a:gd name="connsiteX71" fmla="*/ 25400 w 3683000"/>
                <a:gd name="connsiteY71" fmla="*/ 5266266 h 7001933"/>
                <a:gd name="connsiteX72" fmla="*/ 0 w 3683000"/>
                <a:gd name="connsiteY72" fmla="*/ 5207000 h 7001933"/>
                <a:gd name="connsiteX73" fmla="*/ 16934 w 3683000"/>
                <a:gd name="connsiteY73" fmla="*/ 5020733 h 7001933"/>
                <a:gd name="connsiteX74" fmla="*/ 25400 w 3683000"/>
                <a:gd name="connsiteY74" fmla="*/ 4978400 h 7001933"/>
                <a:gd name="connsiteX75" fmla="*/ 42334 w 3683000"/>
                <a:gd name="connsiteY75" fmla="*/ 4944533 h 7001933"/>
                <a:gd name="connsiteX76" fmla="*/ 59267 w 3683000"/>
                <a:gd name="connsiteY76" fmla="*/ 4893733 h 7001933"/>
                <a:gd name="connsiteX77" fmla="*/ 67734 w 3683000"/>
                <a:gd name="connsiteY77" fmla="*/ 4851400 h 7001933"/>
                <a:gd name="connsiteX78" fmla="*/ 118534 w 3683000"/>
                <a:gd name="connsiteY78" fmla="*/ 4741333 h 7001933"/>
                <a:gd name="connsiteX79" fmla="*/ 135467 w 3683000"/>
                <a:gd name="connsiteY79" fmla="*/ 4715933 h 7001933"/>
                <a:gd name="connsiteX80" fmla="*/ 169334 w 3683000"/>
                <a:gd name="connsiteY80" fmla="*/ 4690533 h 7001933"/>
                <a:gd name="connsiteX81" fmla="*/ 186267 w 3683000"/>
                <a:gd name="connsiteY81" fmla="*/ 4639733 h 7001933"/>
                <a:gd name="connsiteX82" fmla="*/ 228600 w 3683000"/>
                <a:gd name="connsiteY82" fmla="*/ 4572000 h 7001933"/>
                <a:gd name="connsiteX83" fmla="*/ 237067 w 3683000"/>
                <a:gd name="connsiteY83" fmla="*/ 4546600 h 7001933"/>
                <a:gd name="connsiteX84" fmla="*/ 287867 w 3683000"/>
                <a:gd name="connsiteY84" fmla="*/ 4478866 h 7001933"/>
                <a:gd name="connsiteX85" fmla="*/ 313267 w 3683000"/>
                <a:gd name="connsiteY85" fmla="*/ 4461933 h 7001933"/>
                <a:gd name="connsiteX86" fmla="*/ 355600 w 3683000"/>
                <a:gd name="connsiteY86" fmla="*/ 4402666 h 7001933"/>
                <a:gd name="connsiteX87" fmla="*/ 414867 w 3683000"/>
                <a:gd name="connsiteY87" fmla="*/ 4334933 h 7001933"/>
                <a:gd name="connsiteX88" fmla="*/ 524934 w 3683000"/>
                <a:gd name="connsiteY88" fmla="*/ 4258733 h 7001933"/>
                <a:gd name="connsiteX89" fmla="*/ 550334 w 3683000"/>
                <a:gd name="connsiteY89" fmla="*/ 4241800 h 7001933"/>
                <a:gd name="connsiteX90" fmla="*/ 575734 w 3683000"/>
                <a:gd name="connsiteY90" fmla="*/ 4233333 h 7001933"/>
                <a:gd name="connsiteX91" fmla="*/ 609600 w 3683000"/>
                <a:gd name="connsiteY91" fmla="*/ 4216400 h 7001933"/>
                <a:gd name="connsiteX92" fmla="*/ 651934 w 3683000"/>
                <a:gd name="connsiteY92" fmla="*/ 4207933 h 7001933"/>
                <a:gd name="connsiteX93" fmla="*/ 702734 w 3683000"/>
                <a:gd name="connsiteY93" fmla="*/ 4191000 h 7001933"/>
                <a:gd name="connsiteX94" fmla="*/ 728134 w 3683000"/>
                <a:gd name="connsiteY94" fmla="*/ 4182533 h 7001933"/>
                <a:gd name="connsiteX95" fmla="*/ 762000 w 3683000"/>
                <a:gd name="connsiteY95" fmla="*/ 4174066 h 7001933"/>
                <a:gd name="connsiteX96" fmla="*/ 846667 w 3683000"/>
                <a:gd name="connsiteY96" fmla="*/ 4191000 h 7001933"/>
                <a:gd name="connsiteX97" fmla="*/ 897467 w 3683000"/>
                <a:gd name="connsiteY97" fmla="*/ 4224866 h 7001933"/>
                <a:gd name="connsiteX98" fmla="*/ 914400 w 3683000"/>
                <a:gd name="connsiteY98" fmla="*/ 4250266 h 7001933"/>
                <a:gd name="connsiteX99" fmla="*/ 939800 w 3683000"/>
                <a:gd name="connsiteY99" fmla="*/ 4284133 h 7001933"/>
                <a:gd name="connsiteX100" fmla="*/ 956734 w 3683000"/>
                <a:gd name="connsiteY100" fmla="*/ 4318000 h 7001933"/>
                <a:gd name="connsiteX101" fmla="*/ 965200 w 3683000"/>
                <a:gd name="connsiteY101" fmla="*/ 4343400 h 7001933"/>
                <a:gd name="connsiteX102" fmla="*/ 973667 w 3683000"/>
                <a:gd name="connsiteY102" fmla="*/ 4377266 h 7001933"/>
                <a:gd name="connsiteX103" fmla="*/ 999067 w 3683000"/>
                <a:gd name="connsiteY103" fmla="*/ 4411133 h 7001933"/>
                <a:gd name="connsiteX104" fmla="*/ 1007534 w 3683000"/>
                <a:gd name="connsiteY104" fmla="*/ 4436533 h 7001933"/>
                <a:gd name="connsiteX105" fmla="*/ 1024467 w 3683000"/>
                <a:gd name="connsiteY105" fmla="*/ 4512733 h 7001933"/>
                <a:gd name="connsiteX106" fmla="*/ 1016000 w 3683000"/>
                <a:gd name="connsiteY106" fmla="*/ 4597400 h 7001933"/>
                <a:gd name="connsiteX107" fmla="*/ 999067 w 3683000"/>
                <a:gd name="connsiteY107" fmla="*/ 4622800 h 7001933"/>
                <a:gd name="connsiteX108" fmla="*/ 948267 w 3683000"/>
                <a:gd name="connsiteY108" fmla="*/ 4673600 h 7001933"/>
                <a:gd name="connsiteX109" fmla="*/ 846667 w 3683000"/>
                <a:gd name="connsiteY109" fmla="*/ 4741333 h 7001933"/>
                <a:gd name="connsiteX110" fmla="*/ 736600 w 3683000"/>
                <a:gd name="connsiteY110" fmla="*/ 4732866 h 7001933"/>
                <a:gd name="connsiteX111" fmla="*/ 668867 w 3683000"/>
                <a:gd name="connsiteY111" fmla="*/ 4699000 h 7001933"/>
                <a:gd name="connsiteX112" fmla="*/ 651934 w 3683000"/>
                <a:gd name="connsiteY112" fmla="*/ 4673600 h 7001933"/>
                <a:gd name="connsiteX113" fmla="*/ 601134 w 3683000"/>
                <a:gd name="connsiteY113" fmla="*/ 4605866 h 7001933"/>
                <a:gd name="connsiteX114" fmla="*/ 575734 w 3683000"/>
                <a:gd name="connsiteY114" fmla="*/ 4521200 h 7001933"/>
                <a:gd name="connsiteX115" fmla="*/ 567267 w 3683000"/>
                <a:gd name="connsiteY115" fmla="*/ 4394200 h 7001933"/>
                <a:gd name="connsiteX116" fmla="*/ 575734 w 3683000"/>
                <a:gd name="connsiteY116" fmla="*/ 4309533 h 7001933"/>
                <a:gd name="connsiteX117" fmla="*/ 592667 w 3683000"/>
                <a:gd name="connsiteY117" fmla="*/ 4191000 h 7001933"/>
                <a:gd name="connsiteX118" fmla="*/ 601134 w 3683000"/>
                <a:gd name="connsiteY118" fmla="*/ 4157133 h 7001933"/>
                <a:gd name="connsiteX119" fmla="*/ 635000 w 3683000"/>
                <a:gd name="connsiteY119" fmla="*/ 4089400 h 7001933"/>
                <a:gd name="connsiteX120" fmla="*/ 643467 w 3683000"/>
                <a:gd name="connsiteY120" fmla="*/ 4064000 h 7001933"/>
                <a:gd name="connsiteX121" fmla="*/ 651934 w 3683000"/>
                <a:gd name="connsiteY121" fmla="*/ 4030133 h 7001933"/>
                <a:gd name="connsiteX122" fmla="*/ 702734 w 3683000"/>
                <a:gd name="connsiteY122" fmla="*/ 3953933 h 7001933"/>
                <a:gd name="connsiteX123" fmla="*/ 728134 w 3683000"/>
                <a:gd name="connsiteY123" fmla="*/ 3937000 h 7001933"/>
                <a:gd name="connsiteX124" fmla="*/ 745067 w 3683000"/>
                <a:gd name="connsiteY124" fmla="*/ 3920066 h 7001933"/>
                <a:gd name="connsiteX125" fmla="*/ 778934 w 3683000"/>
                <a:gd name="connsiteY125" fmla="*/ 3911600 h 7001933"/>
                <a:gd name="connsiteX126" fmla="*/ 829734 w 3683000"/>
                <a:gd name="connsiteY126" fmla="*/ 3877733 h 7001933"/>
                <a:gd name="connsiteX127" fmla="*/ 855134 w 3683000"/>
                <a:gd name="connsiteY127" fmla="*/ 3852333 h 7001933"/>
                <a:gd name="connsiteX128" fmla="*/ 905934 w 3683000"/>
                <a:gd name="connsiteY128" fmla="*/ 3835400 h 7001933"/>
                <a:gd name="connsiteX129" fmla="*/ 931334 w 3683000"/>
                <a:gd name="connsiteY129" fmla="*/ 3818466 h 7001933"/>
                <a:gd name="connsiteX130" fmla="*/ 956734 w 3683000"/>
                <a:gd name="connsiteY130" fmla="*/ 3810000 h 7001933"/>
                <a:gd name="connsiteX131" fmla="*/ 973667 w 3683000"/>
                <a:gd name="connsiteY131" fmla="*/ 3793066 h 7001933"/>
                <a:gd name="connsiteX132" fmla="*/ 999067 w 3683000"/>
                <a:gd name="connsiteY132" fmla="*/ 3776133 h 7001933"/>
                <a:gd name="connsiteX133" fmla="*/ 1058334 w 3683000"/>
                <a:gd name="connsiteY133" fmla="*/ 3750733 h 7001933"/>
                <a:gd name="connsiteX134" fmla="*/ 1083734 w 3683000"/>
                <a:gd name="connsiteY134" fmla="*/ 3733800 h 7001933"/>
                <a:gd name="connsiteX135" fmla="*/ 1100667 w 3683000"/>
                <a:gd name="connsiteY135" fmla="*/ 3716866 h 7001933"/>
                <a:gd name="connsiteX136" fmla="*/ 1151467 w 3683000"/>
                <a:gd name="connsiteY136" fmla="*/ 3699933 h 7001933"/>
                <a:gd name="connsiteX137" fmla="*/ 1244600 w 3683000"/>
                <a:gd name="connsiteY137" fmla="*/ 3649133 h 7001933"/>
                <a:gd name="connsiteX138" fmla="*/ 1312334 w 3683000"/>
                <a:gd name="connsiteY138" fmla="*/ 3589866 h 7001933"/>
                <a:gd name="connsiteX139" fmla="*/ 1354667 w 3683000"/>
                <a:gd name="connsiteY139" fmla="*/ 3556000 h 7001933"/>
                <a:gd name="connsiteX140" fmla="*/ 1380067 w 3683000"/>
                <a:gd name="connsiteY140" fmla="*/ 3522133 h 7001933"/>
                <a:gd name="connsiteX141" fmla="*/ 1405467 w 3683000"/>
                <a:gd name="connsiteY141" fmla="*/ 3496733 h 7001933"/>
                <a:gd name="connsiteX142" fmla="*/ 1422400 w 3683000"/>
                <a:gd name="connsiteY142" fmla="*/ 3471333 h 7001933"/>
                <a:gd name="connsiteX143" fmla="*/ 1447800 w 3683000"/>
                <a:gd name="connsiteY143" fmla="*/ 3454400 h 7001933"/>
                <a:gd name="connsiteX144" fmla="*/ 1464734 w 3683000"/>
                <a:gd name="connsiteY144" fmla="*/ 3412066 h 7001933"/>
                <a:gd name="connsiteX145" fmla="*/ 1490134 w 3683000"/>
                <a:gd name="connsiteY145" fmla="*/ 3403600 h 7001933"/>
                <a:gd name="connsiteX146" fmla="*/ 1532467 w 3683000"/>
                <a:gd name="connsiteY146" fmla="*/ 3302000 h 7001933"/>
                <a:gd name="connsiteX147" fmla="*/ 1557867 w 3683000"/>
                <a:gd name="connsiteY147" fmla="*/ 3276600 h 7001933"/>
                <a:gd name="connsiteX148" fmla="*/ 1591734 w 3683000"/>
                <a:gd name="connsiteY148" fmla="*/ 3217333 h 7001933"/>
                <a:gd name="connsiteX149" fmla="*/ 1600200 w 3683000"/>
                <a:gd name="connsiteY149" fmla="*/ 3175000 h 7001933"/>
                <a:gd name="connsiteX150" fmla="*/ 1583267 w 3683000"/>
                <a:gd name="connsiteY150" fmla="*/ 2971800 h 7001933"/>
                <a:gd name="connsiteX151" fmla="*/ 1566334 w 3683000"/>
                <a:gd name="connsiteY151" fmla="*/ 2937933 h 7001933"/>
                <a:gd name="connsiteX152" fmla="*/ 1490134 w 3683000"/>
                <a:gd name="connsiteY152" fmla="*/ 2887133 h 7001933"/>
                <a:gd name="connsiteX153" fmla="*/ 1430867 w 3683000"/>
                <a:gd name="connsiteY153" fmla="*/ 2861733 h 7001933"/>
                <a:gd name="connsiteX154" fmla="*/ 1405467 w 3683000"/>
                <a:gd name="connsiteY154" fmla="*/ 2844800 h 7001933"/>
                <a:gd name="connsiteX155" fmla="*/ 1270000 w 3683000"/>
                <a:gd name="connsiteY155" fmla="*/ 2810933 h 7001933"/>
                <a:gd name="connsiteX156" fmla="*/ 1219200 w 3683000"/>
                <a:gd name="connsiteY156" fmla="*/ 2802466 h 7001933"/>
                <a:gd name="connsiteX157" fmla="*/ 1193800 w 3683000"/>
                <a:gd name="connsiteY157" fmla="*/ 2794000 h 7001933"/>
                <a:gd name="connsiteX158" fmla="*/ 1134534 w 3683000"/>
                <a:gd name="connsiteY158" fmla="*/ 2785533 h 7001933"/>
                <a:gd name="connsiteX159" fmla="*/ 965200 w 3683000"/>
                <a:gd name="connsiteY159" fmla="*/ 2794000 h 7001933"/>
                <a:gd name="connsiteX160" fmla="*/ 905934 w 3683000"/>
                <a:gd name="connsiteY160" fmla="*/ 2802466 h 7001933"/>
                <a:gd name="connsiteX161" fmla="*/ 872067 w 3683000"/>
                <a:gd name="connsiteY161" fmla="*/ 2810933 h 7001933"/>
                <a:gd name="connsiteX162" fmla="*/ 736600 w 3683000"/>
                <a:gd name="connsiteY162" fmla="*/ 2819400 h 7001933"/>
                <a:gd name="connsiteX163" fmla="*/ 592667 w 3683000"/>
                <a:gd name="connsiteY163" fmla="*/ 2802466 h 7001933"/>
                <a:gd name="connsiteX164" fmla="*/ 558800 w 3683000"/>
                <a:gd name="connsiteY164" fmla="*/ 2785533 h 7001933"/>
                <a:gd name="connsiteX165" fmla="*/ 533400 w 3683000"/>
                <a:gd name="connsiteY165" fmla="*/ 2777066 h 7001933"/>
                <a:gd name="connsiteX166" fmla="*/ 448734 w 3683000"/>
                <a:gd name="connsiteY166" fmla="*/ 2743200 h 7001933"/>
                <a:gd name="connsiteX167" fmla="*/ 431800 w 3683000"/>
                <a:gd name="connsiteY167" fmla="*/ 2726266 h 7001933"/>
                <a:gd name="connsiteX168" fmla="*/ 381000 w 3683000"/>
                <a:gd name="connsiteY168" fmla="*/ 2692400 h 7001933"/>
                <a:gd name="connsiteX169" fmla="*/ 321734 w 3683000"/>
                <a:gd name="connsiteY169" fmla="*/ 2599266 h 7001933"/>
                <a:gd name="connsiteX170" fmla="*/ 279400 w 3683000"/>
                <a:gd name="connsiteY170" fmla="*/ 2514600 h 7001933"/>
                <a:gd name="connsiteX171" fmla="*/ 220134 w 3683000"/>
                <a:gd name="connsiteY171" fmla="*/ 2396066 h 7001933"/>
                <a:gd name="connsiteX172" fmla="*/ 169334 w 3683000"/>
                <a:gd name="connsiteY172" fmla="*/ 2218266 h 7001933"/>
                <a:gd name="connsiteX173" fmla="*/ 160867 w 3683000"/>
                <a:gd name="connsiteY173" fmla="*/ 2159000 h 7001933"/>
                <a:gd name="connsiteX174" fmla="*/ 143934 w 3683000"/>
                <a:gd name="connsiteY174" fmla="*/ 1981200 h 7001933"/>
                <a:gd name="connsiteX175" fmla="*/ 160867 w 3683000"/>
                <a:gd name="connsiteY175" fmla="*/ 1794933 h 7001933"/>
                <a:gd name="connsiteX176" fmla="*/ 220134 w 3683000"/>
                <a:gd name="connsiteY176" fmla="*/ 1625600 h 7001933"/>
                <a:gd name="connsiteX177" fmla="*/ 237067 w 3683000"/>
                <a:gd name="connsiteY177" fmla="*/ 1574800 h 7001933"/>
                <a:gd name="connsiteX178" fmla="*/ 245534 w 3683000"/>
                <a:gd name="connsiteY178" fmla="*/ 1532466 h 7001933"/>
                <a:gd name="connsiteX179" fmla="*/ 279400 w 3683000"/>
                <a:gd name="connsiteY179" fmla="*/ 1481666 h 7001933"/>
                <a:gd name="connsiteX180" fmla="*/ 330200 w 3683000"/>
                <a:gd name="connsiteY180" fmla="*/ 1405466 h 7001933"/>
                <a:gd name="connsiteX181" fmla="*/ 347134 w 3683000"/>
                <a:gd name="connsiteY181" fmla="*/ 1380066 h 7001933"/>
                <a:gd name="connsiteX182" fmla="*/ 381000 w 3683000"/>
                <a:gd name="connsiteY182" fmla="*/ 1371600 h 7001933"/>
                <a:gd name="connsiteX183" fmla="*/ 397934 w 3683000"/>
                <a:gd name="connsiteY183" fmla="*/ 1354666 h 7001933"/>
                <a:gd name="connsiteX184" fmla="*/ 457200 w 3683000"/>
                <a:gd name="connsiteY184" fmla="*/ 1320800 h 7001933"/>
                <a:gd name="connsiteX185" fmla="*/ 508000 w 3683000"/>
                <a:gd name="connsiteY185" fmla="*/ 1303866 h 7001933"/>
                <a:gd name="connsiteX186" fmla="*/ 601134 w 3683000"/>
                <a:gd name="connsiteY186" fmla="*/ 1261533 h 7001933"/>
                <a:gd name="connsiteX187" fmla="*/ 651934 w 3683000"/>
                <a:gd name="connsiteY187" fmla="*/ 1253066 h 7001933"/>
                <a:gd name="connsiteX188" fmla="*/ 711200 w 3683000"/>
                <a:gd name="connsiteY188" fmla="*/ 1236133 h 7001933"/>
                <a:gd name="connsiteX189" fmla="*/ 753534 w 3683000"/>
                <a:gd name="connsiteY189" fmla="*/ 1227666 h 7001933"/>
                <a:gd name="connsiteX190" fmla="*/ 787400 w 3683000"/>
                <a:gd name="connsiteY190" fmla="*/ 1219200 h 7001933"/>
                <a:gd name="connsiteX191" fmla="*/ 880534 w 3683000"/>
                <a:gd name="connsiteY191" fmla="*/ 1193800 h 7001933"/>
                <a:gd name="connsiteX192" fmla="*/ 914400 w 3683000"/>
                <a:gd name="connsiteY192" fmla="*/ 1176866 h 7001933"/>
                <a:gd name="connsiteX193" fmla="*/ 973667 w 3683000"/>
                <a:gd name="connsiteY193" fmla="*/ 1168400 h 7001933"/>
                <a:gd name="connsiteX194" fmla="*/ 1024467 w 3683000"/>
                <a:gd name="connsiteY194" fmla="*/ 1159933 h 7001933"/>
                <a:gd name="connsiteX195" fmla="*/ 1176867 w 3683000"/>
                <a:gd name="connsiteY195" fmla="*/ 1168400 h 7001933"/>
                <a:gd name="connsiteX196" fmla="*/ 1236134 w 3683000"/>
                <a:gd name="connsiteY196" fmla="*/ 1185333 h 7001933"/>
                <a:gd name="connsiteX197" fmla="*/ 1278467 w 3683000"/>
                <a:gd name="connsiteY197" fmla="*/ 1193800 h 7001933"/>
                <a:gd name="connsiteX198" fmla="*/ 1303867 w 3683000"/>
                <a:gd name="connsiteY198" fmla="*/ 1210733 h 7001933"/>
                <a:gd name="connsiteX199" fmla="*/ 1354667 w 3683000"/>
                <a:gd name="connsiteY199" fmla="*/ 1236133 h 7001933"/>
                <a:gd name="connsiteX200" fmla="*/ 1405467 w 3683000"/>
                <a:gd name="connsiteY200" fmla="*/ 1312333 h 7001933"/>
                <a:gd name="connsiteX201" fmla="*/ 1439334 w 3683000"/>
                <a:gd name="connsiteY201" fmla="*/ 1363133 h 7001933"/>
                <a:gd name="connsiteX202" fmla="*/ 1481667 w 3683000"/>
                <a:gd name="connsiteY202" fmla="*/ 1430866 h 7001933"/>
                <a:gd name="connsiteX203" fmla="*/ 1498600 w 3683000"/>
                <a:gd name="connsiteY203" fmla="*/ 1490133 h 7001933"/>
                <a:gd name="connsiteX204" fmla="*/ 1507067 w 3683000"/>
                <a:gd name="connsiteY204" fmla="*/ 1515533 h 7001933"/>
                <a:gd name="connsiteX205" fmla="*/ 1515534 w 3683000"/>
                <a:gd name="connsiteY205" fmla="*/ 1591733 h 7001933"/>
                <a:gd name="connsiteX206" fmla="*/ 1532467 w 3683000"/>
                <a:gd name="connsiteY206" fmla="*/ 1651000 h 7001933"/>
                <a:gd name="connsiteX207" fmla="*/ 1507067 w 3683000"/>
                <a:gd name="connsiteY207" fmla="*/ 1820333 h 7001933"/>
                <a:gd name="connsiteX208" fmla="*/ 1481667 w 3683000"/>
                <a:gd name="connsiteY208" fmla="*/ 1854200 h 7001933"/>
                <a:gd name="connsiteX209" fmla="*/ 1447800 w 3683000"/>
                <a:gd name="connsiteY209" fmla="*/ 1871133 h 7001933"/>
                <a:gd name="connsiteX210" fmla="*/ 1405467 w 3683000"/>
                <a:gd name="connsiteY210" fmla="*/ 1905000 h 7001933"/>
                <a:gd name="connsiteX211" fmla="*/ 1380067 w 3683000"/>
                <a:gd name="connsiteY211" fmla="*/ 1930400 h 7001933"/>
                <a:gd name="connsiteX212" fmla="*/ 1303867 w 3683000"/>
                <a:gd name="connsiteY212" fmla="*/ 1938866 h 7001933"/>
                <a:gd name="connsiteX213" fmla="*/ 1159934 w 3683000"/>
                <a:gd name="connsiteY213" fmla="*/ 1930400 h 7001933"/>
                <a:gd name="connsiteX214" fmla="*/ 1143000 w 3683000"/>
                <a:gd name="connsiteY214" fmla="*/ 1905000 h 7001933"/>
                <a:gd name="connsiteX215" fmla="*/ 1117600 w 3683000"/>
                <a:gd name="connsiteY215" fmla="*/ 1888066 h 7001933"/>
                <a:gd name="connsiteX216" fmla="*/ 1100667 w 3683000"/>
                <a:gd name="connsiteY216" fmla="*/ 1854200 h 7001933"/>
                <a:gd name="connsiteX217" fmla="*/ 1083734 w 3683000"/>
                <a:gd name="connsiteY217" fmla="*/ 1837266 h 7001933"/>
                <a:gd name="connsiteX218" fmla="*/ 1066800 w 3683000"/>
                <a:gd name="connsiteY218" fmla="*/ 1811866 h 7001933"/>
                <a:gd name="connsiteX219" fmla="*/ 1049867 w 3683000"/>
                <a:gd name="connsiteY219" fmla="*/ 1710266 h 7001933"/>
                <a:gd name="connsiteX220" fmla="*/ 1066800 w 3683000"/>
                <a:gd name="connsiteY220" fmla="*/ 1591733 h 7001933"/>
                <a:gd name="connsiteX221" fmla="*/ 1075267 w 3683000"/>
                <a:gd name="connsiteY221" fmla="*/ 1566333 h 7001933"/>
                <a:gd name="connsiteX222" fmla="*/ 1092200 w 3683000"/>
                <a:gd name="connsiteY222" fmla="*/ 1540933 h 7001933"/>
                <a:gd name="connsiteX223" fmla="*/ 1126067 w 3683000"/>
                <a:gd name="connsiteY223" fmla="*/ 1481666 h 7001933"/>
                <a:gd name="connsiteX224" fmla="*/ 1134534 w 3683000"/>
                <a:gd name="connsiteY224" fmla="*/ 1456266 h 7001933"/>
                <a:gd name="connsiteX225" fmla="*/ 1176867 w 3683000"/>
                <a:gd name="connsiteY225" fmla="*/ 1405466 h 7001933"/>
                <a:gd name="connsiteX226" fmla="*/ 1210734 w 3683000"/>
                <a:gd name="connsiteY226" fmla="*/ 1380066 h 7001933"/>
                <a:gd name="connsiteX227" fmla="*/ 1405467 w 3683000"/>
                <a:gd name="connsiteY227" fmla="*/ 1388533 h 7001933"/>
                <a:gd name="connsiteX228" fmla="*/ 1481667 w 3683000"/>
                <a:gd name="connsiteY228" fmla="*/ 1405466 h 7001933"/>
                <a:gd name="connsiteX229" fmla="*/ 1549400 w 3683000"/>
                <a:gd name="connsiteY229" fmla="*/ 1447800 h 7001933"/>
                <a:gd name="connsiteX230" fmla="*/ 1566334 w 3683000"/>
                <a:gd name="connsiteY230" fmla="*/ 1464733 h 7001933"/>
                <a:gd name="connsiteX231" fmla="*/ 1600200 w 3683000"/>
                <a:gd name="connsiteY231" fmla="*/ 1490133 h 7001933"/>
                <a:gd name="connsiteX232" fmla="*/ 1651000 w 3683000"/>
                <a:gd name="connsiteY232" fmla="*/ 1557866 h 7001933"/>
                <a:gd name="connsiteX233" fmla="*/ 1701800 w 3683000"/>
                <a:gd name="connsiteY233" fmla="*/ 1583266 h 7001933"/>
                <a:gd name="connsiteX234" fmla="*/ 1718734 w 3683000"/>
                <a:gd name="connsiteY234" fmla="*/ 1600200 h 7001933"/>
                <a:gd name="connsiteX235" fmla="*/ 1794934 w 3683000"/>
                <a:gd name="connsiteY235" fmla="*/ 1625600 h 7001933"/>
                <a:gd name="connsiteX236" fmla="*/ 1888067 w 3683000"/>
                <a:gd name="connsiteY236" fmla="*/ 1651000 h 7001933"/>
                <a:gd name="connsiteX237" fmla="*/ 1947334 w 3683000"/>
                <a:gd name="connsiteY237" fmla="*/ 1667933 h 7001933"/>
                <a:gd name="connsiteX238" fmla="*/ 2108200 w 3683000"/>
                <a:gd name="connsiteY238" fmla="*/ 1684866 h 7001933"/>
                <a:gd name="connsiteX239" fmla="*/ 2650067 w 3683000"/>
                <a:gd name="connsiteY239" fmla="*/ 1667933 h 7001933"/>
                <a:gd name="connsiteX240" fmla="*/ 2887134 w 3683000"/>
                <a:gd name="connsiteY240" fmla="*/ 1651000 h 7001933"/>
                <a:gd name="connsiteX241" fmla="*/ 2937934 w 3683000"/>
                <a:gd name="connsiteY241" fmla="*/ 1642533 h 7001933"/>
                <a:gd name="connsiteX242" fmla="*/ 3005667 w 3683000"/>
                <a:gd name="connsiteY242" fmla="*/ 1625600 h 7001933"/>
                <a:gd name="connsiteX243" fmla="*/ 3073400 w 3683000"/>
                <a:gd name="connsiteY243" fmla="*/ 1600200 h 7001933"/>
                <a:gd name="connsiteX244" fmla="*/ 3132667 w 3683000"/>
                <a:gd name="connsiteY244" fmla="*/ 1566333 h 7001933"/>
                <a:gd name="connsiteX245" fmla="*/ 3166534 w 3683000"/>
                <a:gd name="connsiteY245" fmla="*/ 1549400 h 7001933"/>
                <a:gd name="connsiteX246" fmla="*/ 3191934 w 3683000"/>
                <a:gd name="connsiteY246" fmla="*/ 1524000 h 7001933"/>
                <a:gd name="connsiteX247" fmla="*/ 3242734 w 3683000"/>
                <a:gd name="connsiteY247" fmla="*/ 1481666 h 7001933"/>
                <a:gd name="connsiteX248" fmla="*/ 3259667 w 3683000"/>
                <a:gd name="connsiteY248" fmla="*/ 1456266 h 7001933"/>
                <a:gd name="connsiteX249" fmla="*/ 3302000 w 3683000"/>
                <a:gd name="connsiteY249" fmla="*/ 1430866 h 7001933"/>
                <a:gd name="connsiteX250" fmla="*/ 3327400 w 3683000"/>
                <a:gd name="connsiteY250" fmla="*/ 1405466 h 7001933"/>
                <a:gd name="connsiteX251" fmla="*/ 3395134 w 3683000"/>
                <a:gd name="connsiteY251" fmla="*/ 1354666 h 7001933"/>
                <a:gd name="connsiteX252" fmla="*/ 3420534 w 3683000"/>
                <a:gd name="connsiteY252" fmla="*/ 1337733 h 7001933"/>
                <a:gd name="connsiteX253" fmla="*/ 3471334 w 3683000"/>
                <a:gd name="connsiteY253" fmla="*/ 1270000 h 7001933"/>
                <a:gd name="connsiteX254" fmla="*/ 3505200 w 3683000"/>
                <a:gd name="connsiteY254" fmla="*/ 1236133 h 7001933"/>
                <a:gd name="connsiteX255" fmla="*/ 3530600 w 3683000"/>
                <a:gd name="connsiteY255" fmla="*/ 1202266 h 7001933"/>
                <a:gd name="connsiteX256" fmla="*/ 3556000 w 3683000"/>
                <a:gd name="connsiteY256" fmla="*/ 1176866 h 7001933"/>
                <a:gd name="connsiteX257" fmla="*/ 3615267 w 3683000"/>
                <a:gd name="connsiteY257" fmla="*/ 1092200 h 7001933"/>
                <a:gd name="connsiteX258" fmla="*/ 3632200 w 3683000"/>
                <a:gd name="connsiteY258" fmla="*/ 1066800 h 7001933"/>
                <a:gd name="connsiteX259" fmla="*/ 3657600 w 3683000"/>
                <a:gd name="connsiteY259" fmla="*/ 990600 h 7001933"/>
                <a:gd name="connsiteX260" fmla="*/ 3683000 w 3683000"/>
                <a:gd name="connsiteY260" fmla="*/ 872066 h 7001933"/>
                <a:gd name="connsiteX261" fmla="*/ 3657600 w 3683000"/>
                <a:gd name="connsiteY261" fmla="*/ 728133 h 7001933"/>
                <a:gd name="connsiteX262" fmla="*/ 3649134 w 3683000"/>
                <a:gd name="connsiteY262" fmla="*/ 702733 h 7001933"/>
                <a:gd name="connsiteX263" fmla="*/ 3632200 w 3683000"/>
                <a:gd name="connsiteY263" fmla="*/ 685800 h 7001933"/>
                <a:gd name="connsiteX264" fmla="*/ 3572934 w 3683000"/>
                <a:gd name="connsiteY264" fmla="*/ 643466 h 7001933"/>
                <a:gd name="connsiteX265" fmla="*/ 3530600 w 3683000"/>
                <a:gd name="connsiteY265" fmla="*/ 626533 h 7001933"/>
                <a:gd name="connsiteX266" fmla="*/ 3479800 w 3683000"/>
                <a:gd name="connsiteY266" fmla="*/ 601133 h 7001933"/>
                <a:gd name="connsiteX267" fmla="*/ 3454400 w 3683000"/>
                <a:gd name="connsiteY267" fmla="*/ 592666 h 7001933"/>
                <a:gd name="connsiteX268" fmla="*/ 3420534 w 3683000"/>
                <a:gd name="connsiteY268" fmla="*/ 575733 h 7001933"/>
                <a:gd name="connsiteX269" fmla="*/ 3318934 w 3683000"/>
                <a:gd name="connsiteY269" fmla="*/ 558800 h 7001933"/>
                <a:gd name="connsiteX270" fmla="*/ 3251200 w 3683000"/>
                <a:gd name="connsiteY270" fmla="*/ 567266 h 7001933"/>
                <a:gd name="connsiteX271" fmla="*/ 3217334 w 3683000"/>
                <a:gd name="connsiteY271" fmla="*/ 584200 h 7001933"/>
                <a:gd name="connsiteX272" fmla="*/ 3191934 w 3683000"/>
                <a:gd name="connsiteY272" fmla="*/ 592666 h 7001933"/>
                <a:gd name="connsiteX273" fmla="*/ 3149600 w 3683000"/>
                <a:gd name="connsiteY273" fmla="*/ 635000 h 7001933"/>
                <a:gd name="connsiteX274" fmla="*/ 3107267 w 3683000"/>
                <a:gd name="connsiteY274" fmla="*/ 677333 h 7001933"/>
                <a:gd name="connsiteX275" fmla="*/ 3090334 w 3683000"/>
                <a:gd name="connsiteY275" fmla="*/ 702733 h 7001933"/>
                <a:gd name="connsiteX276" fmla="*/ 3056467 w 3683000"/>
                <a:gd name="connsiteY276" fmla="*/ 745066 h 7001933"/>
                <a:gd name="connsiteX277" fmla="*/ 3039534 w 3683000"/>
                <a:gd name="connsiteY277" fmla="*/ 795866 h 7001933"/>
                <a:gd name="connsiteX278" fmla="*/ 3031067 w 3683000"/>
                <a:gd name="connsiteY278" fmla="*/ 821266 h 7001933"/>
                <a:gd name="connsiteX279" fmla="*/ 3039534 w 3683000"/>
                <a:gd name="connsiteY279" fmla="*/ 914400 h 7001933"/>
                <a:gd name="connsiteX280" fmla="*/ 3048000 w 3683000"/>
                <a:gd name="connsiteY280" fmla="*/ 956733 h 7001933"/>
                <a:gd name="connsiteX281" fmla="*/ 3081867 w 3683000"/>
                <a:gd name="connsiteY281" fmla="*/ 990600 h 7001933"/>
                <a:gd name="connsiteX282" fmla="*/ 3141134 w 3683000"/>
                <a:gd name="connsiteY282" fmla="*/ 1007533 h 7001933"/>
                <a:gd name="connsiteX283" fmla="*/ 3429000 w 3683000"/>
                <a:gd name="connsiteY283" fmla="*/ 990600 h 7001933"/>
                <a:gd name="connsiteX284" fmla="*/ 3479800 w 3683000"/>
                <a:gd name="connsiteY284" fmla="*/ 973666 h 7001933"/>
                <a:gd name="connsiteX285" fmla="*/ 3522134 w 3683000"/>
                <a:gd name="connsiteY285" fmla="*/ 931333 h 7001933"/>
                <a:gd name="connsiteX286" fmla="*/ 3556000 w 3683000"/>
                <a:gd name="connsiteY286" fmla="*/ 897466 h 7001933"/>
                <a:gd name="connsiteX287" fmla="*/ 3572934 w 3683000"/>
                <a:gd name="connsiteY287" fmla="*/ 872066 h 7001933"/>
                <a:gd name="connsiteX288" fmla="*/ 3581400 w 3683000"/>
                <a:gd name="connsiteY288" fmla="*/ 846666 h 7001933"/>
                <a:gd name="connsiteX289" fmla="*/ 3572934 w 3683000"/>
                <a:gd name="connsiteY289" fmla="*/ 719666 h 7001933"/>
                <a:gd name="connsiteX290" fmla="*/ 3539067 w 3683000"/>
                <a:gd name="connsiteY290" fmla="*/ 660400 h 7001933"/>
                <a:gd name="connsiteX291" fmla="*/ 3522134 w 3683000"/>
                <a:gd name="connsiteY291" fmla="*/ 643466 h 7001933"/>
                <a:gd name="connsiteX292" fmla="*/ 3505200 w 3683000"/>
                <a:gd name="connsiteY292" fmla="*/ 618066 h 7001933"/>
                <a:gd name="connsiteX293" fmla="*/ 3437467 w 3683000"/>
                <a:gd name="connsiteY293" fmla="*/ 567266 h 7001933"/>
                <a:gd name="connsiteX294" fmla="*/ 3412067 w 3683000"/>
                <a:gd name="connsiteY294" fmla="*/ 558800 h 7001933"/>
                <a:gd name="connsiteX295" fmla="*/ 3378200 w 3683000"/>
                <a:gd name="connsiteY295" fmla="*/ 541866 h 7001933"/>
                <a:gd name="connsiteX296" fmla="*/ 3327400 w 3683000"/>
                <a:gd name="connsiteY296" fmla="*/ 524933 h 7001933"/>
                <a:gd name="connsiteX297" fmla="*/ 3259667 w 3683000"/>
                <a:gd name="connsiteY297" fmla="*/ 491066 h 7001933"/>
                <a:gd name="connsiteX298" fmla="*/ 3166534 w 3683000"/>
                <a:gd name="connsiteY298" fmla="*/ 482600 h 7001933"/>
                <a:gd name="connsiteX299" fmla="*/ 3132667 w 3683000"/>
                <a:gd name="connsiteY299" fmla="*/ 474133 h 7001933"/>
                <a:gd name="connsiteX300" fmla="*/ 2937934 w 3683000"/>
                <a:gd name="connsiteY300" fmla="*/ 491066 h 7001933"/>
                <a:gd name="connsiteX301" fmla="*/ 2870200 w 3683000"/>
                <a:gd name="connsiteY301" fmla="*/ 508000 h 7001933"/>
                <a:gd name="connsiteX302" fmla="*/ 2802467 w 3683000"/>
                <a:gd name="connsiteY302" fmla="*/ 524933 h 7001933"/>
                <a:gd name="connsiteX303" fmla="*/ 2726267 w 3683000"/>
                <a:gd name="connsiteY303" fmla="*/ 541866 h 7001933"/>
                <a:gd name="connsiteX304" fmla="*/ 2633134 w 3683000"/>
                <a:gd name="connsiteY304" fmla="*/ 592666 h 7001933"/>
                <a:gd name="connsiteX305" fmla="*/ 2523067 w 3683000"/>
                <a:gd name="connsiteY305" fmla="*/ 651933 h 7001933"/>
                <a:gd name="connsiteX306" fmla="*/ 2463800 w 3683000"/>
                <a:gd name="connsiteY306" fmla="*/ 694266 h 7001933"/>
                <a:gd name="connsiteX307" fmla="*/ 2429934 w 3683000"/>
                <a:gd name="connsiteY307" fmla="*/ 745066 h 7001933"/>
                <a:gd name="connsiteX308" fmla="*/ 2328334 w 3683000"/>
                <a:gd name="connsiteY308" fmla="*/ 821266 h 7001933"/>
                <a:gd name="connsiteX309" fmla="*/ 2294467 w 3683000"/>
                <a:gd name="connsiteY309" fmla="*/ 846666 h 7001933"/>
                <a:gd name="connsiteX310" fmla="*/ 2260600 w 3683000"/>
                <a:gd name="connsiteY310" fmla="*/ 863600 h 7001933"/>
                <a:gd name="connsiteX311" fmla="*/ 2218267 w 3683000"/>
                <a:gd name="connsiteY311" fmla="*/ 897466 h 7001933"/>
                <a:gd name="connsiteX312" fmla="*/ 2184400 w 3683000"/>
                <a:gd name="connsiteY312" fmla="*/ 914400 h 7001933"/>
                <a:gd name="connsiteX313" fmla="*/ 2150534 w 3683000"/>
                <a:gd name="connsiteY313" fmla="*/ 939800 h 7001933"/>
                <a:gd name="connsiteX314" fmla="*/ 2099734 w 3683000"/>
                <a:gd name="connsiteY314" fmla="*/ 956733 h 7001933"/>
                <a:gd name="connsiteX315" fmla="*/ 2057400 w 3683000"/>
                <a:gd name="connsiteY315" fmla="*/ 982133 h 7001933"/>
                <a:gd name="connsiteX316" fmla="*/ 1955800 w 3683000"/>
                <a:gd name="connsiteY316" fmla="*/ 1016000 h 7001933"/>
                <a:gd name="connsiteX317" fmla="*/ 1879600 w 3683000"/>
                <a:gd name="connsiteY317" fmla="*/ 1058333 h 7001933"/>
                <a:gd name="connsiteX318" fmla="*/ 1845734 w 3683000"/>
                <a:gd name="connsiteY318" fmla="*/ 1066800 h 7001933"/>
                <a:gd name="connsiteX319" fmla="*/ 1769534 w 3683000"/>
                <a:gd name="connsiteY319" fmla="*/ 1092200 h 7001933"/>
                <a:gd name="connsiteX320" fmla="*/ 1718734 w 3683000"/>
                <a:gd name="connsiteY320" fmla="*/ 1100666 h 7001933"/>
                <a:gd name="connsiteX321" fmla="*/ 1651000 w 3683000"/>
                <a:gd name="connsiteY321" fmla="*/ 1126066 h 7001933"/>
                <a:gd name="connsiteX322" fmla="*/ 1591734 w 3683000"/>
                <a:gd name="connsiteY322" fmla="*/ 1134533 h 7001933"/>
                <a:gd name="connsiteX323" fmla="*/ 1566334 w 3683000"/>
                <a:gd name="connsiteY323" fmla="*/ 1143000 h 7001933"/>
                <a:gd name="connsiteX324" fmla="*/ 1312334 w 3683000"/>
                <a:gd name="connsiteY324" fmla="*/ 1143000 h 7001933"/>
                <a:gd name="connsiteX325" fmla="*/ 1253067 w 3683000"/>
                <a:gd name="connsiteY325" fmla="*/ 1126066 h 7001933"/>
                <a:gd name="connsiteX326" fmla="*/ 1227667 w 3683000"/>
                <a:gd name="connsiteY326" fmla="*/ 1109133 h 7001933"/>
                <a:gd name="connsiteX327" fmla="*/ 1210734 w 3683000"/>
                <a:gd name="connsiteY327" fmla="*/ 1058333 h 7001933"/>
                <a:gd name="connsiteX328" fmla="*/ 1219200 w 3683000"/>
                <a:gd name="connsiteY328" fmla="*/ 1016000 h 7001933"/>
                <a:gd name="connsiteX329" fmla="*/ 1227667 w 3683000"/>
                <a:gd name="connsiteY329" fmla="*/ 931333 h 7001933"/>
                <a:gd name="connsiteX330" fmla="*/ 1244600 w 3683000"/>
                <a:gd name="connsiteY330" fmla="*/ 897466 h 7001933"/>
                <a:gd name="connsiteX331" fmla="*/ 1286934 w 3683000"/>
                <a:gd name="connsiteY331" fmla="*/ 846666 h 7001933"/>
                <a:gd name="connsiteX332" fmla="*/ 1312334 w 3683000"/>
                <a:gd name="connsiteY332" fmla="*/ 787400 h 7001933"/>
                <a:gd name="connsiteX333" fmla="*/ 1354667 w 3683000"/>
                <a:gd name="connsiteY333" fmla="*/ 745066 h 7001933"/>
                <a:gd name="connsiteX334" fmla="*/ 1380067 w 3683000"/>
                <a:gd name="connsiteY334" fmla="*/ 711200 h 7001933"/>
                <a:gd name="connsiteX335" fmla="*/ 1405467 w 3683000"/>
                <a:gd name="connsiteY335" fmla="*/ 694266 h 7001933"/>
                <a:gd name="connsiteX336" fmla="*/ 1430867 w 3683000"/>
                <a:gd name="connsiteY336" fmla="*/ 668866 h 7001933"/>
                <a:gd name="connsiteX337" fmla="*/ 1464734 w 3683000"/>
                <a:gd name="connsiteY337" fmla="*/ 660400 h 7001933"/>
                <a:gd name="connsiteX338" fmla="*/ 1524000 w 3683000"/>
                <a:gd name="connsiteY338" fmla="*/ 643466 h 7001933"/>
                <a:gd name="connsiteX339" fmla="*/ 1591734 w 3683000"/>
                <a:gd name="connsiteY339" fmla="*/ 651933 h 7001933"/>
                <a:gd name="connsiteX340" fmla="*/ 1608667 w 3683000"/>
                <a:gd name="connsiteY340" fmla="*/ 795866 h 7001933"/>
                <a:gd name="connsiteX341" fmla="*/ 1574800 w 3683000"/>
                <a:gd name="connsiteY341" fmla="*/ 855133 h 7001933"/>
                <a:gd name="connsiteX342" fmla="*/ 1557867 w 3683000"/>
                <a:gd name="connsiteY342" fmla="*/ 880533 h 7001933"/>
                <a:gd name="connsiteX343" fmla="*/ 1532467 w 3683000"/>
                <a:gd name="connsiteY343" fmla="*/ 897466 h 7001933"/>
                <a:gd name="connsiteX344" fmla="*/ 1515534 w 3683000"/>
                <a:gd name="connsiteY344" fmla="*/ 914400 h 7001933"/>
                <a:gd name="connsiteX345" fmla="*/ 1456267 w 3683000"/>
                <a:gd name="connsiteY345" fmla="*/ 931333 h 7001933"/>
                <a:gd name="connsiteX346" fmla="*/ 1371600 w 3683000"/>
                <a:gd name="connsiteY346" fmla="*/ 914400 h 7001933"/>
                <a:gd name="connsiteX347" fmla="*/ 1286934 w 3683000"/>
                <a:gd name="connsiteY347" fmla="*/ 846666 h 7001933"/>
                <a:gd name="connsiteX348" fmla="*/ 1270000 w 3683000"/>
                <a:gd name="connsiteY348" fmla="*/ 821266 h 7001933"/>
                <a:gd name="connsiteX349" fmla="*/ 1244600 w 3683000"/>
                <a:gd name="connsiteY349" fmla="*/ 795866 h 7001933"/>
                <a:gd name="connsiteX350" fmla="*/ 1202267 w 3683000"/>
                <a:gd name="connsiteY350" fmla="*/ 745066 h 7001933"/>
                <a:gd name="connsiteX351" fmla="*/ 1193800 w 3683000"/>
                <a:gd name="connsiteY351" fmla="*/ 711200 h 7001933"/>
                <a:gd name="connsiteX352" fmla="*/ 1176867 w 3683000"/>
                <a:gd name="connsiteY352" fmla="*/ 635000 h 7001933"/>
                <a:gd name="connsiteX353" fmla="*/ 1143000 w 3683000"/>
                <a:gd name="connsiteY353" fmla="*/ 567266 h 7001933"/>
                <a:gd name="connsiteX354" fmla="*/ 1134534 w 3683000"/>
                <a:gd name="connsiteY354" fmla="*/ 541866 h 7001933"/>
                <a:gd name="connsiteX355" fmla="*/ 1092200 w 3683000"/>
                <a:gd name="connsiteY355" fmla="*/ 499533 h 7001933"/>
                <a:gd name="connsiteX356" fmla="*/ 1041400 w 3683000"/>
                <a:gd name="connsiteY356" fmla="*/ 474133 h 7001933"/>
                <a:gd name="connsiteX357" fmla="*/ 1016000 w 3683000"/>
                <a:gd name="connsiteY357" fmla="*/ 448733 h 7001933"/>
                <a:gd name="connsiteX358" fmla="*/ 965200 w 3683000"/>
                <a:gd name="connsiteY358" fmla="*/ 431800 h 7001933"/>
                <a:gd name="connsiteX359" fmla="*/ 939800 w 3683000"/>
                <a:gd name="connsiteY359" fmla="*/ 423333 h 7001933"/>
                <a:gd name="connsiteX360" fmla="*/ 855134 w 3683000"/>
                <a:gd name="connsiteY360" fmla="*/ 431800 h 7001933"/>
                <a:gd name="connsiteX361" fmla="*/ 863600 w 3683000"/>
                <a:gd name="connsiteY361" fmla="*/ 482600 h 7001933"/>
                <a:gd name="connsiteX362" fmla="*/ 880534 w 3683000"/>
                <a:gd name="connsiteY362" fmla="*/ 516466 h 7001933"/>
                <a:gd name="connsiteX363" fmla="*/ 897467 w 3683000"/>
                <a:gd name="connsiteY363" fmla="*/ 567266 h 7001933"/>
                <a:gd name="connsiteX364" fmla="*/ 897467 w 3683000"/>
                <a:gd name="connsiteY364" fmla="*/ 567266 h 7001933"/>
                <a:gd name="connsiteX365" fmla="*/ 905934 w 3683000"/>
                <a:gd name="connsiteY365" fmla="*/ 601133 h 7001933"/>
                <a:gd name="connsiteX366" fmla="*/ 931334 w 3683000"/>
                <a:gd name="connsiteY366" fmla="*/ 609600 h 7001933"/>
                <a:gd name="connsiteX367" fmla="*/ 965200 w 3683000"/>
                <a:gd name="connsiteY367" fmla="*/ 601133 h 7001933"/>
                <a:gd name="connsiteX368" fmla="*/ 973667 w 3683000"/>
                <a:gd name="connsiteY368" fmla="*/ 558800 h 7001933"/>
                <a:gd name="connsiteX369" fmla="*/ 965200 w 3683000"/>
                <a:gd name="connsiteY369" fmla="*/ 414866 h 7001933"/>
                <a:gd name="connsiteX370" fmla="*/ 931334 w 3683000"/>
                <a:gd name="connsiteY370" fmla="*/ 389466 h 7001933"/>
                <a:gd name="connsiteX371" fmla="*/ 914400 w 3683000"/>
                <a:gd name="connsiteY371" fmla="*/ 372533 h 7001933"/>
                <a:gd name="connsiteX372" fmla="*/ 821267 w 3683000"/>
                <a:gd name="connsiteY372" fmla="*/ 347133 h 7001933"/>
                <a:gd name="connsiteX373" fmla="*/ 677334 w 3683000"/>
                <a:gd name="connsiteY373" fmla="*/ 330200 h 7001933"/>
                <a:gd name="connsiteX374" fmla="*/ 618067 w 3683000"/>
                <a:gd name="connsiteY374" fmla="*/ 321733 h 7001933"/>
                <a:gd name="connsiteX375" fmla="*/ 567267 w 3683000"/>
                <a:gd name="connsiteY375" fmla="*/ 254000 h 7001933"/>
                <a:gd name="connsiteX376" fmla="*/ 524934 w 3683000"/>
                <a:gd name="connsiteY376" fmla="*/ 169333 h 7001933"/>
                <a:gd name="connsiteX377" fmla="*/ 508000 w 3683000"/>
                <a:gd name="connsiteY377" fmla="*/ 135466 h 7001933"/>
                <a:gd name="connsiteX378" fmla="*/ 491067 w 3683000"/>
                <a:gd name="connsiteY378" fmla="*/ 84666 h 7001933"/>
                <a:gd name="connsiteX379" fmla="*/ 474134 w 3683000"/>
                <a:gd name="connsiteY379" fmla="*/ 33866 h 7001933"/>
                <a:gd name="connsiteX380" fmla="*/ 474134 w 3683000"/>
                <a:gd name="connsiteY380" fmla="*/ 0 h 700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</a:cxnLst>
              <a:rect l="l" t="t" r="r" b="b"/>
              <a:pathLst>
                <a:path w="3683000" h="7001933">
                  <a:moveTo>
                    <a:pt x="2074334" y="7001933"/>
                  </a:moveTo>
                  <a:cubicBezTo>
                    <a:pt x="2071512" y="6939844"/>
                    <a:pt x="2073272" y="6877376"/>
                    <a:pt x="2065867" y="6815666"/>
                  </a:cubicBezTo>
                  <a:cubicBezTo>
                    <a:pt x="2064655" y="6805563"/>
                    <a:pt x="2053067" y="6799565"/>
                    <a:pt x="2048934" y="6790266"/>
                  </a:cubicBezTo>
                  <a:cubicBezTo>
                    <a:pt x="2041685" y="6773955"/>
                    <a:pt x="2039982" y="6755431"/>
                    <a:pt x="2032000" y="6739466"/>
                  </a:cubicBezTo>
                  <a:cubicBezTo>
                    <a:pt x="1991823" y="6659112"/>
                    <a:pt x="2013279" y="6691927"/>
                    <a:pt x="1972734" y="6637866"/>
                  </a:cubicBezTo>
                  <a:cubicBezTo>
                    <a:pt x="1967576" y="6617236"/>
                    <a:pt x="1952821" y="6556622"/>
                    <a:pt x="1947334" y="6544733"/>
                  </a:cubicBezTo>
                  <a:cubicBezTo>
                    <a:pt x="1938806" y="6526255"/>
                    <a:pt x="1924756" y="6510866"/>
                    <a:pt x="1913467" y="6493933"/>
                  </a:cubicBezTo>
                  <a:cubicBezTo>
                    <a:pt x="1907823" y="6474177"/>
                    <a:pt x="1903444" y="6454015"/>
                    <a:pt x="1896534" y="6434666"/>
                  </a:cubicBezTo>
                  <a:cubicBezTo>
                    <a:pt x="1889305" y="6414425"/>
                    <a:pt x="1879116" y="6395356"/>
                    <a:pt x="1871134" y="6375400"/>
                  </a:cubicBezTo>
                  <a:cubicBezTo>
                    <a:pt x="1862179" y="6353011"/>
                    <a:pt x="1854689" y="6330055"/>
                    <a:pt x="1845734" y="6307666"/>
                  </a:cubicBezTo>
                  <a:cubicBezTo>
                    <a:pt x="1838228" y="6288900"/>
                    <a:pt x="1807616" y="6216622"/>
                    <a:pt x="1794934" y="6197600"/>
                  </a:cubicBezTo>
                  <a:cubicBezTo>
                    <a:pt x="1788292" y="6187637"/>
                    <a:pt x="1776718" y="6181779"/>
                    <a:pt x="1769534" y="6172200"/>
                  </a:cubicBezTo>
                  <a:cubicBezTo>
                    <a:pt x="1759660" y="6159035"/>
                    <a:pt x="1752969" y="6143750"/>
                    <a:pt x="1744134" y="6129866"/>
                  </a:cubicBezTo>
                  <a:cubicBezTo>
                    <a:pt x="1726508" y="6102168"/>
                    <a:pt x="1681087" y="6029829"/>
                    <a:pt x="1651000" y="6019800"/>
                  </a:cubicBezTo>
                  <a:cubicBezTo>
                    <a:pt x="1634067" y="6014155"/>
                    <a:pt x="1616676" y="6009731"/>
                    <a:pt x="1600200" y="6002866"/>
                  </a:cubicBezTo>
                  <a:cubicBezTo>
                    <a:pt x="1582724" y="5995584"/>
                    <a:pt x="1567192" y="5983936"/>
                    <a:pt x="1549400" y="5977466"/>
                  </a:cubicBezTo>
                  <a:cubicBezTo>
                    <a:pt x="1533383" y="5971642"/>
                    <a:pt x="1457681" y="5961945"/>
                    <a:pt x="1447800" y="5960533"/>
                  </a:cubicBezTo>
                  <a:cubicBezTo>
                    <a:pt x="1433689" y="5954889"/>
                    <a:pt x="1420211" y="5947286"/>
                    <a:pt x="1405467" y="5943600"/>
                  </a:cubicBezTo>
                  <a:cubicBezTo>
                    <a:pt x="1386137" y="5938767"/>
                    <a:pt x="1282492" y="5928054"/>
                    <a:pt x="1270000" y="5926666"/>
                  </a:cubicBezTo>
                  <a:cubicBezTo>
                    <a:pt x="1227667" y="5929488"/>
                    <a:pt x="1185001" y="5929133"/>
                    <a:pt x="1143000" y="5935133"/>
                  </a:cubicBezTo>
                  <a:cubicBezTo>
                    <a:pt x="1125330" y="5937657"/>
                    <a:pt x="1109624" y="5948194"/>
                    <a:pt x="1092200" y="5952066"/>
                  </a:cubicBezTo>
                  <a:cubicBezTo>
                    <a:pt x="1058684" y="5959514"/>
                    <a:pt x="990600" y="5969000"/>
                    <a:pt x="990600" y="5969000"/>
                  </a:cubicBezTo>
                  <a:cubicBezTo>
                    <a:pt x="979311" y="5974644"/>
                    <a:pt x="968552" y="5981501"/>
                    <a:pt x="956734" y="5985933"/>
                  </a:cubicBezTo>
                  <a:cubicBezTo>
                    <a:pt x="945838" y="5990019"/>
                    <a:pt x="934056" y="5991203"/>
                    <a:pt x="922867" y="5994400"/>
                  </a:cubicBezTo>
                  <a:cubicBezTo>
                    <a:pt x="914286" y="5996852"/>
                    <a:pt x="905934" y="6000044"/>
                    <a:pt x="897467" y="6002866"/>
                  </a:cubicBezTo>
                  <a:cubicBezTo>
                    <a:pt x="891823" y="6011333"/>
                    <a:pt x="881314" y="6018120"/>
                    <a:pt x="880534" y="6028266"/>
                  </a:cubicBezTo>
                  <a:cubicBezTo>
                    <a:pt x="879238" y="6045107"/>
                    <a:pt x="883381" y="6110162"/>
                    <a:pt x="897467" y="6138333"/>
                  </a:cubicBezTo>
                  <a:cubicBezTo>
                    <a:pt x="902018" y="6147434"/>
                    <a:pt x="908043" y="6155787"/>
                    <a:pt x="914400" y="6163733"/>
                  </a:cubicBezTo>
                  <a:cubicBezTo>
                    <a:pt x="950978" y="6209454"/>
                    <a:pt x="911038" y="6146498"/>
                    <a:pt x="948267" y="6206066"/>
                  </a:cubicBezTo>
                  <a:cubicBezTo>
                    <a:pt x="970070" y="6240951"/>
                    <a:pt x="977547" y="6260746"/>
                    <a:pt x="1007534" y="6290733"/>
                  </a:cubicBezTo>
                  <a:cubicBezTo>
                    <a:pt x="1014729" y="6297928"/>
                    <a:pt x="1024988" y="6301309"/>
                    <a:pt x="1032934" y="6307666"/>
                  </a:cubicBezTo>
                  <a:cubicBezTo>
                    <a:pt x="1039167" y="6312653"/>
                    <a:pt x="1043225" y="6320172"/>
                    <a:pt x="1049867" y="6324600"/>
                  </a:cubicBezTo>
                  <a:cubicBezTo>
                    <a:pt x="1060369" y="6331601"/>
                    <a:pt x="1072775" y="6335271"/>
                    <a:pt x="1083734" y="6341533"/>
                  </a:cubicBezTo>
                  <a:cubicBezTo>
                    <a:pt x="1092569" y="6346581"/>
                    <a:pt x="1099408" y="6355473"/>
                    <a:pt x="1109134" y="6358466"/>
                  </a:cubicBezTo>
                  <a:cubicBezTo>
                    <a:pt x="1136642" y="6366930"/>
                    <a:pt x="1193800" y="6375400"/>
                    <a:pt x="1193800" y="6375400"/>
                  </a:cubicBezTo>
                  <a:cubicBezTo>
                    <a:pt x="1230489" y="6372578"/>
                    <a:pt x="1267354" y="6371497"/>
                    <a:pt x="1303867" y="6366933"/>
                  </a:cubicBezTo>
                  <a:cubicBezTo>
                    <a:pt x="1332241" y="6363386"/>
                    <a:pt x="1329457" y="6354138"/>
                    <a:pt x="1354667" y="6341533"/>
                  </a:cubicBezTo>
                  <a:cubicBezTo>
                    <a:pt x="1411890" y="6312922"/>
                    <a:pt x="1384389" y="6338447"/>
                    <a:pt x="1439334" y="6299200"/>
                  </a:cubicBezTo>
                  <a:cubicBezTo>
                    <a:pt x="1445830" y="6294560"/>
                    <a:pt x="1450034" y="6287253"/>
                    <a:pt x="1456267" y="6282266"/>
                  </a:cubicBezTo>
                  <a:cubicBezTo>
                    <a:pt x="1464213" y="6275909"/>
                    <a:pt x="1473200" y="6270977"/>
                    <a:pt x="1481667" y="6265333"/>
                  </a:cubicBezTo>
                  <a:cubicBezTo>
                    <a:pt x="1521619" y="6205403"/>
                    <a:pt x="1467409" y="6278867"/>
                    <a:pt x="1540934" y="6214533"/>
                  </a:cubicBezTo>
                  <a:cubicBezTo>
                    <a:pt x="1641750" y="6126319"/>
                    <a:pt x="1504612" y="6221813"/>
                    <a:pt x="1591734" y="6163733"/>
                  </a:cubicBezTo>
                  <a:cubicBezTo>
                    <a:pt x="1603023" y="6146800"/>
                    <a:pt x="1611209" y="6127323"/>
                    <a:pt x="1625600" y="6112933"/>
                  </a:cubicBezTo>
                  <a:cubicBezTo>
                    <a:pt x="1641352" y="6097182"/>
                    <a:pt x="1648785" y="6091963"/>
                    <a:pt x="1659467" y="6070600"/>
                  </a:cubicBezTo>
                  <a:cubicBezTo>
                    <a:pt x="1663458" y="6062618"/>
                    <a:pt x="1664418" y="6053403"/>
                    <a:pt x="1667934" y="6045200"/>
                  </a:cubicBezTo>
                  <a:cubicBezTo>
                    <a:pt x="1672906" y="6033599"/>
                    <a:pt x="1679223" y="6022622"/>
                    <a:pt x="1684867" y="6011333"/>
                  </a:cubicBezTo>
                  <a:cubicBezTo>
                    <a:pt x="1694031" y="5892204"/>
                    <a:pt x="1698476" y="5905209"/>
                    <a:pt x="1684867" y="5782733"/>
                  </a:cubicBezTo>
                  <a:cubicBezTo>
                    <a:pt x="1683582" y="5771168"/>
                    <a:pt x="1682567" y="5758734"/>
                    <a:pt x="1676400" y="5748866"/>
                  </a:cubicBezTo>
                  <a:cubicBezTo>
                    <a:pt x="1667939" y="5735328"/>
                    <a:pt x="1653047" y="5727015"/>
                    <a:pt x="1642534" y="5715000"/>
                  </a:cubicBezTo>
                  <a:cubicBezTo>
                    <a:pt x="1633242" y="5704380"/>
                    <a:pt x="1625336" y="5692616"/>
                    <a:pt x="1617134" y="5681133"/>
                  </a:cubicBezTo>
                  <a:cubicBezTo>
                    <a:pt x="1611219" y="5672853"/>
                    <a:pt x="1608017" y="5662247"/>
                    <a:pt x="1600200" y="5655733"/>
                  </a:cubicBezTo>
                  <a:cubicBezTo>
                    <a:pt x="1590504" y="5647653"/>
                    <a:pt x="1576431" y="5646373"/>
                    <a:pt x="1566334" y="5638800"/>
                  </a:cubicBezTo>
                  <a:cubicBezTo>
                    <a:pt x="1553562" y="5629221"/>
                    <a:pt x="1545069" y="5614735"/>
                    <a:pt x="1532467" y="5604933"/>
                  </a:cubicBezTo>
                  <a:cubicBezTo>
                    <a:pt x="1507589" y="5585583"/>
                    <a:pt x="1483165" y="5577271"/>
                    <a:pt x="1456267" y="5562600"/>
                  </a:cubicBezTo>
                  <a:cubicBezTo>
                    <a:pt x="1436292" y="5551704"/>
                    <a:pt x="1417914" y="5537696"/>
                    <a:pt x="1397000" y="5528733"/>
                  </a:cubicBezTo>
                  <a:cubicBezTo>
                    <a:pt x="1364567" y="5514833"/>
                    <a:pt x="1292125" y="5503364"/>
                    <a:pt x="1261534" y="5494866"/>
                  </a:cubicBezTo>
                  <a:cubicBezTo>
                    <a:pt x="1235737" y="5487700"/>
                    <a:pt x="1210924" y="5477340"/>
                    <a:pt x="1185334" y="5469466"/>
                  </a:cubicBezTo>
                  <a:cubicBezTo>
                    <a:pt x="1174212" y="5466044"/>
                    <a:pt x="1162506" y="5464680"/>
                    <a:pt x="1151467" y="5461000"/>
                  </a:cubicBezTo>
                  <a:cubicBezTo>
                    <a:pt x="1137049" y="5456194"/>
                    <a:pt x="1123878" y="5447752"/>
                    <a:pt x="1109134" y="5444066"/>
                  </a:cubicBezTo>
                  <a:cubicBezTo>
                    <a:pt x="1089774" y="5439226"/>
                    <a:pt x="1069552" y="5438881"/>
                    <a:pt x="1049867" y="5435600"/>
                  </a:cubicBezTo>
                  <a:cubicBezTo>
                    <a:pt x="1035672" y="5433234"/>
                    <a:pt x="1021645" y="5429955"/>
                    <a:pt x="1007534" y="5427133"/>
                  </a:cubicBezTo>
                  <a:lnTo>
                    <a:pt x="897467" y="5435600"/>
                  </a:lnTo>
                  <a:cubicBezTo>
                    <a:pt x="846592" y="5440523"/>
                    <a:pt x="796173" y="5451681"/>
                    <a:pt x="745067" y="5452533"/>
                  </a:cubicBezTo>
                  <a:lnTo>
                    <a:pt x="389467" y="5444066"/>
                  </a:lnTo>
                  <a:cubicBezTo>
                    <a:pt x="269501" y="5430737"/>
                    <a:pt x="352722" y="5443427"/>
                    <a:pt x="279400" y="5427133"/>
                  </a:cubicBezTo>
                  <a:cubicBezTo>
                    <a:pt x="265352" y="5424011"/>
                    <a:pt x="250851" y="5422801"/>
                    <a:pt x="237067" y="5418666"/>
                  </a:cubicBezTo>
                  <a:cubicBezTo>
                    <a:pt x="222510" y="5414299"/>
                    <a:pt x="208964" y="5407069"/>
                    <a:pt x="194734" y="5401733"/>
                  </a:cubicBezTo>
                  <a:cubicBezTo>
                    <a:pt x="164976" y="5390574"/>
                    <a:pt x="163098" y="5392019"/>
                    <a:pt x="127000" y="5384800"/>
                  </a:cubicBezTo>
                  <a:cubicBezTo>
                    <a:pt x="115711" y="5379155"/>
                    <a:pt x="103635" y="5374867"/>
                    <a:pt x="93134" y="5367866"/>
                  </a:cubicBezTo>
                  <a:cubicBezTo>
                    <a:pt x="86492" y="5363438"/>
                    <a:pt x="82433" y="5355920"/>
                    <a:pt x="76200" y="5350933"/>
                  </a:cubicBezTo>
                  <a:cubicBezTo>
                    <a:pt x="68254" y="5344576"/>
                    <a:pt x="59267" y="5339644"/>
                    <a:pt x="50800" y="5334000"/>
                  </a:cubicBezTo>
                  <a:cubicBezTo>
                    <a:pt x="22926" y="5292188"/>
                    <a:pt x="40047" y="5324854"/>
                    <a:pt x="25400" y="5266266"/>
                  </a:cubicBezTo>
                  <a:cubicBezTo>
                    <a:pt x="19170" y="5241346"/>
                    <a:pt x="12119" y="5231237"/>
                    <a:pt x="0" y="5207000"/>
                  </a:cubicBezTo>
                  <a:cubicBezTo>
                    <a:pt x="12484" y="4982305"/>
                    <a:pt x="-4644" y="5117837"/>
                    <a:pt x="16934" y="5020733"/>
                  </a:cubicBezTo>
                  <a:cubicBezTo>
                    <a:pt x="20056" y="5006685"/>
                    <a:pt x="20849" y="4992052"/>
                    <a:pt x="25400" y="4978400"/>
                  </a:cubicBezTo>
                  <a:cubicBezTo>
                    <a:pt x="29391" y="4966426"/>
                    <a:pt x="37646" y="4956252"/>
                    <a:pt x="42334" y="4944533"/>
                  </a:cubicBezTo>
                  <a:cubicBezTo>
                    <a:pt x="48963" y="4927960"/>
                    <a:pt x="54571" y="4910953"/>
                    <a:pt x="59267" y="4893733"/>
                  </a:cubicBezTo>
                  <a:cubicBezTo>
                    <a:pt x="63053" y="4879850"/>
                    <a:pt x="63599" y="4865184"/>
                    <a:pt x="67734" y="4851400"/>
                  </a:cubicBezTo>
                  <a:cubicBezTo>
                    <a:pt x="75408" y="4825820"/>
                    <a:pt x="108818" y="4755907"/>
                    <a:pt x="118534" y="4741333"/>
                  </a:cubicBezTo>
                  <a:cubicBezTo>
                    <a:pt x="124178" y="4732866"/>
                    <a:pt x="128272" y="4723128"/>
                    <a:pt x="135467" y="4715933"/>
                  </a:cubicBezTo>
                  <a:cubicBezTo>
                    <a:pt x="145445" y="4705955"/>
                    <a:pt x="158045" y="4699000"/>
                    <a:pt x="169334" y="4690533"/>
                  </a:cubicBezTo>
                  <a:cubicBezTo>
                    <a:pt x="174978" y="4673600"/>
                    <a:pt x="176366" y="4654585"/>
                    <a:pt x="186267" y="4639733"/>
                  </a:cubicBezTo>
                  <a:cubicBezTo>
                    <a:pt x="199698" y="4619586"/>
                    <a:pt x="218390" y="4592420"/>
                    <a:pt x="228600" y="4572000"/>
                  </a:cubicBezTo>
                  <a:cubicBezTo>
                    <a:pt x="232591" y="4564018"/>
                    <a:pt x="232733" y="4554402"/>
                    <a:pt x="237067" y="4546600"/>
                  </a:cubicBezTo>
                  <a:cubicBezTo>
                    <a:pt x="247898" y="4527105"/>
                    <a:pt x="267316" y="4495307"/>
                    <a:pt x="287867" y="4478866"/>
                  </a:cubicBezTo>
                  <a:cubicBezTo>
                    <a:pt x="295813" y="4472509"/>
                    <a:pt x="304800" y="4467577"/>
                    <a:pt x="313267" y="4461933"/>
                  </a:cubicBezTo>
                  <a:cubicBezTo>
                    <a:pt x="341584" y="4405298"/>
                    <a:pt x="315555" y="4448431"/>
                    <a:pt x="355600" y="4402666"/>
                  </a:cubicBezTo>
                  <a:cubicBezTo>
                    <a:pt x="383640" y="4370621"/>
                    <a:pt x="385506" y="4360099"/>
                    <a:pt x="414867" y="4334933"/>
                  </a:cubicBezTo>
                  <a:cubicBezTo>
                    <a:pt x="440367" y="4313076"/>
                    <a:pt x="507926" y="4270072"/>
                    <a:pt x="524934" y="4258733"/>
                  </a:cubicBezTo>
                  <a:cubicBezTo>
                    <a:pt x="533401" y="4253089"/>
                    <a:pt x="540681" y="4245018"/>
                    <a:pt x="550334" y="4241800"/>
                  </a:cubicBezTo>
                  <a:cubicBezTo>
                    <a:pt x="558801" y="4238978"/>
                    <a:pt x="567531" y="4236849"/>
                    <a:pt x="575734" y="4233333"/>
                  </a:cubicBezTo>
                  <a:cubicBezTo>
                    <a:pt x="587335" y="4228361"/>
                    <a:pt x="597627" y="4220391"/>
                    <a:pt x="609600" y="4216400"/>
                  </a:cubicBezTo>
                  <a:cubicBezTo>
                    <a:pt x="623252" y="4211849"/>
                    <a:pt x="638050" y="4211719"/>
                    <a:pt x="651934" y="4207933"/>
                  </a:cubicBezTo>
                  <a:cubicBezTo>
                    <a:pt x="669154" y="4203237"/>
                    <a:pt x="685801" y="4196644"/>
                    <a:pt x="702734" y="4191000"/>
                  </a:cubicBezTo>
                  <a:cubicBezTo>
                    <a:pt x="711201" y="4188178"/>
                    <a:pt x="719476" y="4184698"/>
                    <a:pt x="728134" y="4182533"/>
                  </a:cubicBezTo>
                  <a:lnTo>
                    <a:pt x="762000" y="4174066"/>
                  </a:lnTo>
                  <a:cubicBezTo>
                    <a:pt x="768379" y="4175129"/>
                    <a:pt x="834036" y="4184685"/>
                    <a:pt x="846667" y="4191000"/>
                  </a:cubicBezTo>
                  <a:cubicBezTo>
                    <a:pt x="864870" y="4200101"/>
                    <a:pt x="897467" y="4224866"/>
                    <a:pt x="897467" y="4224866"/>
                  </a:cubicBezTo>
                  <a:cubicBezTo>
                    <a:pt x="903111" y="4233333"/>
                    <a:pt x="908486" y="4241986"/>
                    <a:pt x="914400" y="4250266"/>
                  </a:cubicBezTo>
                  <a:cubicBezTo>
                    <a:pt x="922602" y="4261749"/>
                    <a:pt x="932321" y="4272167"/>
                    <a:pt x="939800" y="4284133"/>
                  </a:cubicBezTo>
                  <a:cubicBezTo>
                    <a:pt x="946489" y="4294836"/>
                    <a:pt x="951762" y="4306399"/>
                    <a:pt x="956734" y="4318000"/>
                  </a:cubicBezTo>
                  <a:cubicBezTo>
                    <a:pt x="960250" y="4326203"/>
                    <a:pt x="962748" y="4334819"/>
                    <a:pt x="965200" y="4343400"/>
                  </a:cubicBezTo>
                  <a:cubicBezTo>
                    <a:pt x="968397" y="4354588"/>
                    <a:pt x="968463" y="4366858"/>
                    <a:pt x="973667" y="4377266"/>
                  </a:cubicBezTo>
                  <a:cubicBezTo>
                    <a:pt x="979978" y="4389887"/>
                    <a:pt x="990600" y="4399844"/>
                    <a:pt x="999067" y="4411133"/>
                  </a:cubicBezTo>
                  <a:cubicBezTo>
                    <a:pt x="1001889" y="4419600"/>
                    <a:pt x="1005082" y="4427952"/>
                    <a:pt x="1007534" y="4436533"/>
                  </a:cubicBezTo>
                  <a:cubicBezTo>
                    <a:pt x="1015502" y="4464420"/>
                    <a:pt x="1018650" y="4483650"/>
                    <a:pt x="1024467" y="4512733"/>
                  </a:cubicBezTo>
                  <a:cubicBezTo>
                    <a:pt x="1021645" y="4540955"/>
                    <a:pt x="1022378" y="4569763"/>
                    <a:pt x="1016000" y="4597400"/>
                  </a:cubicBezTo>
                  <a:cubicBezTo>
                    <a:pt x="1013712" y="4607315"/>
                    <a:pt x="1004981" y="4614520"/>
                    <a:pt x="999067" y="4622800"/>
                  </a:cubicBezTo>
                  <a:cubicBezTo>
                    <a:pt x="966046" y="4669029"/>
                    <a:pt x="986501" y="4645793"/>
                    <a:pt x="948267" y="4673600"/>
                  </a:cubicBezTo>
                  <a:cubicBezTo>
                    <a:pt x="862657" y="4735863"/>
                    <a:pt x="909256" y="4710039"/>
                    <a:pt x="846667" y="4741333"/>
                  </a:cubicBezTo>
                  <a:cubicBezTo>
                    <a:pt x="809978" y="4738511"/>
                    <a:pt x="772397" y="4741389"/>
                    <a:pt x="736600" y="4732866"/>
                  </a:cubicBezTo>
                  <a:cubicBezTo>
                    <a:pt x="712044" y="4727019"/>
                    <a:pt x="668867" y="4699000"/>
                    <a:pt x="668867" y="4699000"/>
                  </a:cubicBezTo>
                  <a:cubicBezTo>
                    <a:pt x="663223" y="4690533"/>
                    <a:pt x="658291" y="4681546"/>
                    <a:pt x="651934" y="4673600"/>
                  </a:cubicBezTo>
                  <a:cubicBezTo>
                    <a:pt x="629009" y="4644943"/>
                    <a:pt x="618015" y="4656507"/>
                    <a:pt x="601134" y="4605866"/>
                  </a:cubicBezTo>
                  <a:cubicBezTo>
                    <a:pt x="580520" y="4544027"/>
                    <a:pt x="588529" y="4572382"/>
                    <a:pt x="575734" y="4521200"/>
                  </a:cubicBezTo>
                  <a:cubicBezTo>
                    <a:pt x="572912" y="4478867"/>
                    <a:pt x="567267" y="4436627"/>
                    <a:pt x="567267" y="4394200"/>
                  </a:cubicBezTo>
                  <a:cubicBezTo>
                    <a:pt x="567267" y="4365837"/>
                    <a:pt x="572216" y="4337677"/>
                    <a:pt x="575734" y="4309533"/>
                  </a:cubicBezTo>
                  <a:cubicBezTo>
                    <a:pt x="580684" y="4269929"/>
                    <a:pt x="582987" y="4229720"/>
                    <a:pt x="592667" y="4191000"/>
                  </a:cubicBezTo>
                  <a:cubicBezTo>
                    <a:pt x="595489" y="4179711"/>
                    <a:pt x="596658" y="4167874"/>
                    <a:pt x="601134" y="4157133"/>
                  </a:cubicBezTo>
                  <a:cubicBezTo>
                    <a:pt x="610843" y="4133832"/>
                    <a:pt x="627017" y="4113347"/>
                    <a:pt x="635000" y="4089400"/>
                  </a:cubicBezTo>
                  <a:cubicBezTo>
                    <a:pt x="637822" y="4080933"/>
                    <a:pt x="641015" y="4072581"/>
                    <a:pt x="643467" y="4064000"/>
                  </a:cubicBezTo>
                  <a:cubicBezTo>
                    <a:pt x="646664" y="4052811"/>
                    <a:pt x="647208" y="4040767"/>
                    <a:pt x="651934" y="4030133"/>
                  </a:cubicBezTo>
                  <a:cubicBezTo>
                    <a:pt x="658383" y="4015624"/>
                    <a:pt x="689937" y="3966730"/>
                    <a:pt x="702734" y="3953933"/>
                  </a:cubicBezTo>
                  <a:cubicBezTo>
                    <a:pt x="709929" y="3946738"/>
                    <a:pt x="720188" y="3943357"/>
                    <a:pt x="728134" y="3937000"/>
                  </a:cubicBezTo>
                  <a:cubicBezTo>
                    <a:pt x="734367" y="3932013"/>
                    <a:pt x="737927" y="3923636"/>
                    <a:pt x="745067" y="3920066"/>
                  </a:cubicBezTo>
                  <a:cubicBezTo>
                    <a:pt x="755475" y="3914862"/>
                    <a:pt x="767645" y="3914422"/>
                    <a:pt x="778934" y="3911600"/>
                  </a:cubicBezTo>
                  <a:cubicBezTo>
                    <a:pt x="795867" y="3900311"/>
                    <a:pt x="815343" y="3892124"/>
                    <a:pt x="829734" y="3877733"/>
                  </a:cubicBezTo>
                  <a:cubicBezTo>
                    <a:pt x="838201" y="3869266"/>
                    <a:pt x="844667" y="3858148"/>
                    <a:pt x="855134" y="3852333"/>
                  </a:cubicBezTo>
                  <a:cubicBezTo>
                    <a:pt x="870737" y="3843665"/>
                    <a:pt x="905934" y="3835400"/>
                    <a:pt x="905934" y="3835400"/>
                  </a:cubicBezTo>
                  <a:cubicBezTo>
                    <a:pt x="914401" y="3829755"/>
                    <a:pt x="922232" y="3823017"/>
                    <a:pt x="931334" y="3818466"/>
                  </a:cubicBezTo>
                  <a:cubicBezTo>
                    <a:pt x="939316" y="3814475"/>
                    <a:pt x="949081" y="3814592"/>
                    <a:pt x="956734" y="3810000"/>
                  </a:cubicBezTo>
                  <a:cubicBezTo>
                    <a:pt x="963579" y="3805893"/>
                    <a:pt x="967434" y="3798053"/>
                    <a:pt x="973667" y="3793066"/>
                  </a:cubicBezTo>
                  <a:cubicBezTo>
                    <a:pt x="981613" y="3786709"/>
                    <a:pt x="990232" y="3781181"/>
                    <a:pt x="999067" y="3776133"/>
                  </a:cubicBezTo>
                  <a:cubicBezTo>
                    <a:pt x="1122400" y="3705659"/>
                    <a:pt x="963342" y="3798229"/>
                    <a:pt x="1058334" y="3750733"/>
                  </a:cubicBezTo>
                  <a:cubicBezTo>
                    <a:pt x="1067435" y="3746182"/>
                    <a:pt x="1075788" y="3740157"/>
                    <a:pt x="1083734" y="3733800"/>
                  </a:cubicBezTo>
                  <a:cubicBezTo>
                    <a:pt x="1089967" y="3728813"/>
                    <a:pt x="1093527" y="3720436"/>
                    <a:pt x="1100667" y="3716866"/>
                  </a:cubicBezTo>
                  <a:cubicBezTo>
                    <a:pt x="1116632" y="3708883"/>
                    <a:pt x="1135061" y="3706964"/>
                    <a:pt x="1151467" y="3699933"/>
                  </a:cubicBezTo>
                  <a:cubicBezTo>
                    <a:pt x="1189903" y="3683460"/>
                    <a:pt x="1213676" y="3671222"/>
                    <a:pt x="1244600" y="3649133"/>
                  </a:cubicBezTo>
                  <a:cubicBezTo>
                    <a:pt x="1306361" y="3605019"/>
                    <a:pt x="1251381" y="3644046"/>
                    <a:pt x="1312334" y="3589866"/>
                  </a:cubicBezTo>
                  <a:cubicBezTo>
                    <a:pt x="1325840" y="3577860"/>
                    <a:pt x="1341889" y="3568778"/>
                    <a:pt x="1354667" y="3556000"/>
                  </a:cubicBezTo>
                  <a:cubicBezTo>
                    <a:pt x="1364645" y="3546022"/>
                    <a:pt x="1370884" y="3532847"/>
                    <a:pt x="1380067" y="3522133"/>
                  </a:cubicBezTo>
                  <a:cubicBezTo>
                    <a:pt x="1387859" y="3513042"/>
                    <a:pt x="1397802" y="3505931"/>
                    <a:pt x="1405467" y="3496733"/>
                  </a:cubicBezTo>
                  <a:cubicBezTo>
                    <a:pt x="1411981" y="3488916"/>
                    <a:pt x="1415205" y="3478528"/>
                    <a:pt x="1422400" y="3471333"/>
                  </a:cubicBezTo>
                  <a:cubicBezTo>
                    <a:pt x="1429595" y="3464138"/>
                    <a:pt x="1439333" y="3460044"/>
                    <a:pt x="1447800" y="3454400"/>
                  </a:cubicBezTo>
                  <a:cubicBezTo>
                    <a:pt x="1453445" y="3440289"/>
                    <a:pt x="1455004" y="3423742"/>
                    <a:pt x="1464734" y="3412066"/>
                  </a:cubicBezTo>
                  <a:cubicBezTo>
                    <a:pt x="1470447" y="3405210"/>
                    <a:pt x="1485542" y="3411253"/>
                    <a:pt x="1490134" y="3403600"/>
                  </a:cubicBezTo>
                  <a:cubicBezTo>
                    <a:pt x="1546753" y="3309236"/>
                    <a:pt x="1490041" y="3352912"/>
                    <a:pt x="1532467" y="3302000"/>
                  </a:cubicBezTo>
                  <a:cubicBezTo>
                    <a:pt x="1540132" y="3292802"/>
                    <a:pt x="1549400" y="3285067"/>
                    <a:pt x="1557867" y="3276600"/>
                  </a:cubicBezTo>
                  <a:cubicBezTo>
                    <a:pt x="1585580" y="3165750"/>
                    <a:pt x="1541290" y="3318223"/>
                    <a:pt x="1591734" y="3217333"/>
                  </a:cubicBezTo>
                  <a:cubicBezTo>
                    <a:pt x="1598170" y="3204462"/>
                    <a:pt x="1597378" y="3189111"/>
                    <a:pt x="1600200" y="3175000"/>
                  </a:cubicBezTo>
                  <a:cubicBezTo>
                    <a:pt x="1594556" y="3107267"/>
                    <a:pt x="1592879" y="3039085"/>
                    <a:pt x="1583267" y="2971800"/>
                  </a:cubicBezTo>
                  <a:cubicBezTo>
                    <a:pt x="1581482" y="2959305"/>
                    <a:pt x="1573907" y="2948030"/>
                    <a:pt x="1566334" y="2937933"/>
                  </a:cubicBezTo>
                  <a:cubicBezTo>
                    <a:pt x="1532362" y="2892636"/>
                    <a:pt x="1537160" y="2910646"/>
                    <a:pt x="1490134" y="2887133"/>
                  </a:cubicBezTo>
                  <a:cubicBezTo>
                    <a:pt x="1431663" y="2857898"/>
                    <a:pt x="1501352" y="2879355"/>
                    <a:pt x="1430867" y="2861733"/>
                  </a:cubicBezTo>
                  <a:cubicBezTo>
                    <a:pt x="1422400" y="2856089"/>
                    <a:pt x="1414860" y="2848714"/>
                    <a:pt x="1405467" y="2844800"/>
                  </a:cubicBezTo>
                  <a:cubicBezTo>
                    <a:pt x="1335687" y="2815725"/>
                    <a:pt x="1336876" y="2821222"/>
                    <a:pt x="1270000" y="2810933"/>
                  </a:cubicBezTo>
                  <a:cubicBezTo>
                    <a:pt x="1253033" y="2808323"/>
                    <a:pt x="1235958" y="2806190"/>
                    <a:pt x="1219200" y="2802466"/>
                  </a:cubicBezTo>
                  <a:cubicBezTo>
                    <a:pt x="1210488" y="2800530"/>
                    <a:pt x="1202551" y="2795750"/>
                    <a:pt x="1193800" y="2794000"/>
                  </a:cubicBezTo>
                  <a:cubicBezTo>
                    <a:pt x="1174232" y="2790086"/>
                    <a:pt x="1154289" y="2788355"/>
                    <a:pt x="1134534" y="2785533"/>
                  </a:cubicBezTo>
                  <a:cubicBezTo>
                    <a:pt x="1078089" y="2788355"/>
                    <a:pt x="1021561" y="2789825"/>
                    <a:pt x="965200" y="2794000"/>
                  </a:cubicBezTo>
                  <a:cubicBezTo>
                    <a:pt x="945299" y="2795474"/>
                    <a:pt x="925568" y="2798896"/>
                    <a:pt x="905934" y="2802466"/>
                  </a:cubicBezTo>
                  <a:cubicBezTo>
                    <a:pt x="894485" y="2804548"/>
                    <a:pt x="883646" y="2809775"/>
                    <a:pt x="872067" y="2810933"/>
                  </a:cubicBezTo>
                  <a:cubicBezTo>
                    <a:pt x="827048" y="2815435"/>
                    <a:pt x="781756" y="2816578"/>
                    <a:pt x="736600" y="2819400"/>
                  </a:cubicBezTo>
                  <a:cubicBezTo>
                    <a:pt x="715944" y="2817679"/>
                    <a:pt x="627976" y="2814236"/>
                    <a:pt x="592667" y="2802466"/>
                  </a:cubicBezTo>
                  <a:cubicBezTo>
                    <a:pt x="580693" y="2798475"/>
                    <a:pt x="570401" y="2790505"/>
                    <a:pt x="558800" y="2785533"/>
                  </a:cubicBezTo>
                  <a:cubicBezTo>
                    <a:pt x="550597" y="2782017"/>
                    <a:pt x="541603" y="2780582"/>
                    <a:pt x="533400" y="2777066"/>
                  </a:cubicBezTo>
                  <a:cubicBezTo>
                    <a:pt x="446203" y="2739695"/>
                    <a:pt x="564352" y="2781739"/>
                    <a:pt x="448734" y="2743200"/>
                  </a:cubicBezTo>
                  <a:cubicBezTo>
                    <a:pt x="443089" y="2737555"/>
                    <a:pt x="438186" y="2731056"/>
                    <a:pt x="431800" y="2726266"/>
                  </a:cubicBezTo>
                  <a:cubicBezTo>
                    <a:pt x="415519" y="2714055"/>
                    <a:pt x="381000" y="2692400"/>
                    <a:pt x="381000" y="2692400"/>
                  </a:cubicBezTo>
                  <a:cubicBezTo>
                    <a:pt x="361245" y="2661355"/>
                    <a:pt x="338191" y="2632178"/>
                    <a:pt x="321734" y="2599266"/>
                  </a:cubicBezTo>
                  <a:cubicBezTo>
                    <a:pt x="307623" y="2571044"/>
                    <a:pt x="298332" y="2539843"/>
                    <a:pt x="279400" y="2514600"/>
                  </a:cubicBezTo>
                  <a:cubicBezTo>
                    <a:pt x="247563" y="2472150"/>
                    <a:pt x="233822" y="2459943"/>
                    <a:pt x="220134" y="2396066"/>
                  </a:cubicBezTo>
                  <a:cubicBezTo>
                    <a:pt x="190230" y="2256517"/>
                    <a:pt x="210651" y="2314674"/>
                    <a:pt x="169334" y="2218266"/>
                  </a:cubicBezTo>
                  <a:cubicBezTo>
                    <a:pt x="166512" y="2198511"/>
                    <a:pt x="162759" y="2178866"/>
                    <a:pt x="160867" y="2159000"/>
                  </a:cubicBezTo>
                  <a:cubicBezTo>
                    <a:pt x="141087" y="1951318"/>
                    <a:pt x="162985" y="2114563"/>
                    <a:pt x="143934" y="1981200"/>
                  </a:cubicBezTo>
                  <a:cubicBezTo>
                    <a:pt x="149578" y="1919111"/>
                    <a:pt x="152349" y="1856693"/>
                    <a:pt x="160867" y="1794933"/>
                  </a:cubicBezTo>
                  <a:cubicBezTo>
                    <a:pt x="166576" y="1753544"/>
                    <a:pt x="212559" y="1648327"/>
                    <a:pt x="220134" y="1625600"/>
                  </a:cubicBezTo>
                  <a:cubicBezTo>
                    <a:pt x="225778" y="1608667"/>
                    <a:pt x="232371" y="1592020"/>
                    <a:pt x="237067" y="1574800"/>
                  </a:cubicBezTo>
                  <a:cubicBezTo>
                    <a:pt x="240853" y="1560916"/>
                    <a:pt x="239579" y="1545567"/>
                    <a:pt x="245534" y="1532466"/>
                  </a:cubicBezTo>
                  <a:cubicBezTo>
                    <a:pt x="253955" y="1513939"/>
                    <a:pt x="269146" y="1499245"/>
                    <a:pt x="279400" y="1481666"/>
                  </a:cubicBezTo>
                  <a:cubicBezTo>
                    <a:pt x="351084" y="1358778"/>
                    <a:pt x="265527" y="1483072"/>
                    <a:pt x="330200" y="1405466"/>
                  </a:cubicBezTo>
                  <a:cubicBezTo>
                    <a:pt x="336714" y="1397649"/>
                    <a:pt x="338667" y="1385710"/>
                    <a:pt x="347134" y="1380066"/>
                  </a:cubicBezTo>
                  <a:cubicBezTo>
                    <a:pt x="356816" y="1373612"/>
                    <a:pt x="369711" y="1374422"/>
                    <a:pt x="381000" y="1371600"/>
                  </a:cubicBezTo>
                  <a:cubicBezTo>
                    <a:pt x="386645" y="1365955"/>
                    <a:pt x="391700" y="1359653"/>
                    <a:pt x="397934" y="1354666"/>
                  </a:cubicBezTo>
                  <a:cubicBezTo>
                    <a:pt x="413207" y="1342448"/>
                    <a:pt x="439819" y="1327753"/>
                    <a:pt x="457200" y="1320800"/>
                  </a:cubicBezTo>
                  <a:cubicBezTo>
                    <a:pt x="473773" y="1314171"/>
                    <a:pt x="491427" y="1310495"/>
                    <a:pt x="508000" y="1303866"/>
                  </a:cubicBezTo>
                  <a:cubicBezTo>
                    <a:pt x="564104" y="1281424"/>
                    <a:pt x="525137" y="1284917"/>
                    <a:pt x="601134" y="1261533"/>
                  </a:cubicBezTo>
                  <a:cubicBezTo>
                    <a:pt x="617542" y="1256484"/>
                    <a:pt x="635207" y="1256926"/>
                    <a:pt x="651934" y="1253066"/>
                  </a:cubicBezTo>
                  <a:cubicBezTo>
                    <a:pt x="671954" y="1248446"/>
                    <a:pt x="691268" y="1241116"/>
                    <a:pt x="711200" y="1236133"/>
                  </a:cubicBezTo>
                  <a:cubicBezTo>
                    <a:pt x="725161" y="1232643"/>
                    <a:pt x="739486" y="1230788"/>
                    <a:pt x="753534" y="1227666"/>
                  </a:cubicBezTo>
                  <a:cubicBezTo>
                    <a:pt x="764893" y="1225142"/>
                    <a:pt x="776111" y="1222022"/>
                    <a:pt x="787400" y="1219200"/>
                  </a:cubicBezTo>
                  <a:cubicBezTo>
                    <a:pt x="865053" y="1180373"/>
                    <a:pt x="767764" y="1224556"/>
                    <a:pt x="880534" y="1193800"/>
                  </a:cubicBezTo>
                  <a:cubicBezTo>
                    <a:pt x="892711" y="1190479"/>
                    <a:pt x="902223" y="1180187"/>
                    <a:pt x="914400" y="1176866"/>
                  </a:cubicBezTo>
                  <a:cubicBezTo>
                    <a:pt x="933653" y="1171615"/>
                    <a:pt x="953943" y="1171434"/>
                    <a:pt x="973667" y="1168400"/>
                  </a:cubicBezTo>
                  <a:cubicBezTo>
                    <a:pt x="990634" y="1165790"/>
                    <a:pt x="1007534" y="1162755"/>
                    <a:pt x="1024467" y="1159933"/>
                  </a:cubicBezTo>
                  <a:cubicBezTo>
                    <a:pt x="1075267" y="1162755"/>
                    <a:pt x="1126198" y="1163794"/>
                    <a:pt x="1176867" y="1168400"/>
                  </a:cubicBezTo>
                  <a:cubicBezTo>
                    <a:pt x="1201761" y="1170663"/>
                    <a:pt x="1213217" y="1179604"/>
                    <a:pt x="1236134" y="1185333"/>
                  </a:cubicBezTo>
                  <a:cubicBezTo>
                    <a:pt x="1250095" y="1188823"/>
                    <a:pt x="1264356" y="1190978"/>
                    <a:pt x="1278467" y="1193800"/>
                  </a:cubicBezTo>
                  <a:cubicBezTo>
                    <a:pt x="1286934" y="1199444"/>
                    <a:pt x="1294766" y="1206182"/>
                    <a:pt x="1303867" y="1210733"/>
                  </a:cubicBezTo>
                  <a:cubicBezTo>
                    <a:pt x="1373974" y="1245786"/>
                    <a:pt x="1281875" y="1187606"/>
                    <a:pt x="1354667" y="1236133"/>
                  </a:cubicBezTo>
                  <a:lnTo>
                    <a:pt x="1405467" y="1312333"/>
                  </a:lnTo>
                  <a:cubicBezTo>
                    <a:pt x="1405478" y="1312350"/>
                    <a:pt x="1439322" y="1363117"/>
                    <a:pt x="1439334" y="1363133"/>
                  </a:cubicBezTo>
                  <a:cubicBezTo>
                    <a:pt x="1463644" y="1395547"/>
                    <a:pt x="1466171" y="1394709"/>
                    <a:pt x="1481667" y="1430866"/>
                  </a:cubicBezTo>
                  <a:cubicBezTo>
                    <a:pt x="1490370" y="1451173"/>
                    <a:pt x="1492460" y="1468641"/>
                    <a:pt x="1498600" y="1490133"/>
                  </a:cubicBezTo>
                  <a:cubicBezTo>
                    <a:pt x="1501052" y="1498714"/>
                    <a:pt x="1504245" y="1507066"/>
                    <a:pt x="1507067" y="1515533"/>
                  </a:cubicBezTo>
                  <a:cubicBezTo>
                    <a:pt x="1509889" y="1540933"/>
                    <a:pt x="1511648" y="1566474"/>
                    <a:pt x="1515534" y="1591733"/>
                  </a:cubicBezTo>
                  <a:cubicBezTo>
                    <a:pt x="1518572" y="1611483"/>
                    <a:pt x="1526143" y="1632028"/>
                    <a:pt x="1532467" y="1651000"/>
                  </a:cubicBezTo>
                  <a:cubicBezTo>
                    <a:pt x="1527829" y="1720570"/>
                    <a:pt x="1538023" y="1764611"/>
                    <a:pt x="1507067" y="1820333"/>
                  </a:cubicBezTo>
                  <a:cubicBezTo>
                    <a:pt x="1500214" y="1832668"/>
                    <a:pt x="1492381" y="1845017"/>
                    <a:pt x="1481667" y="1854200"/>
                  </a:cubicBezTo>
                  <a:cubicBezTo>
                    <a:pt x="1472084" y="1862414"/>
                    <a:pt x="1459089" y="1865489"/>
                    <a:pt x="1447800" y="1871133"/>
                  </a:cubicBezTo>
                  <a:cubicBezTo>
                    <a:pt x="1409931" y="1927938"/>
                    <a:pt x="1454541" y="1872284"/>
                    <a:pt x="1405467" y="1905000"/>
                  </a:cubicBezTo>
                  <a:cubicBezTo>
                    <a:pt x="1395504" y="1911642"/>
                    <a:pt x="1391426" y="1926614"/>
                    <a:pt x="1380067" y="1930400"/>
                  </a:cubicBezTo>
                  <a:cubicBezTo>
                    <a:pt x="1355822" y="1938481"/>
                    <a:pt x="1329267" y="1936044"/>
                    <a:pt x="1303867" y="1938866"/>
                  </a:cubicBezTo>
                  <a:cubicBezTo>
                    <a:pt x="1255889" y="1936044"/>
                    <a:pt x="1206964" y="1940301"/>
                    <a:pt x="1159934" y="1930400"/>
                  </a:cubicBezTo>
                  <a:cubicBezTo>
                    <a:pt x="1149976" y="1928304"/>
                    <a:pt x="1150195" y="1912195"/>
                    <a:pt x="1143000" y="1905000"/>
                  </a:cubicBezTo>
                  <a:cubicBezTo>
                    <a:pt x="1135805" y="1897805"/>
                    <a:pt x="1126067" y="1893711"/>
                    <a:pt x="1117600" y="1888066"/>
                  </a:cubicBezTo>
                  <a:cubicBezTo>
                    <a:pt x="1111956" y="1876777"/>
                    <a:pt x="1107668" y="1864701"/>
                    <a:pt x="1100667" y="1854200"/>
                  </a:cubicBezTo>
                  <a:cubicBezTo>
                    <a:pt x="1096239" y="1847558"/>
                    <a:pt x="1088721" y="1843499"/>
                    <a:pt x="1083734" y="1837266"/>
                  </a:cubicBezTo>
                  <a:cubicBezTo>
                    <a:pt x="1077377" y="1829320"/>
                    <a:pt x="1072445" y="1820333"/>
                    <a:pt x="1066800" y="1811866"/>
                  </a:cubicBezTo>
                  <a:cubicBezTo>
                    <a:pt x="1057884" y="1776199"/>
                    <a:pt x="1049867" y="1749903"/>
                    <a:pt x="1049867" y="1710266"/>
                  </a:cubicBezTo>
                  <a:cubicBezTo>
                    <a:pt x="1049867" y="1666420"/>
                    <a:pt x="1055404" y="1631619"/>
                    <a:pt x="1066800" y="1591733"/>
                  </a:cubicBezTo>
                  <a:cubicBezTo>
                    <a:pt x="1069252" y="1583152"/>
                    <a:pt x="1071276" y="1574315"/>
                    <a:pt x="1075267" y="1566333"/>
                  </a:cubicBezTo>
                  <a:cubicBezTo>
                    <a:pt x="1079818" y="1557232"/>
                    <a:pt x="1087649" y="1550034"/>
                    <a:pt x="1092200" y="1540933"/>
                  </a:cubicBezTo>
                  <a:cubicBezTo>
                    <a:pt x="1124522" y="1476289"/>
                    <a:pt x="1064650" y="1563556"/>
                    <a:pt x="1126067" y="1481666"/>
                  </a:cubicBezTo>
                  <a:cubicBezTo>
                    <a:pt x="1128889" y="1473199"/>
                    <a:pt x="1130543" y="1464248"/>
                    <a:pt x="1134534" y="1456266"/>
                  </a:cubicBezTo>
                  <a:cubicBezTo>
                    <a:pt x="1144333" y="1436668"/>
                    <a:pt x="1160482" y="1419510"/>
                    <a:pt x="1176867" y="1405466"/>
                  </a:cubicBezTo>
                  <a:cubicBezTo>
                    <a:pt x="1187581" y="1396283"/>
                    <a:pt x="1199445" y="1388533"/>
                    <a:pt x="1210734" y="1380066"/>
                  </a:cubicBezTo>
                  <a:cubicBezTo>
                    <a:pt x="1275645" y="1382888"/>
                    <a:pt x="1340649" y="1384063"/>
                    <a:pt x="1405467" y="1388533"/>
                  </a:cubicBezTo>
                  <a:cubicBezTo>
                    <a:pt x="1427634" y="1390062"/>
                    <a:pt x="1459443" y="1395941"/>
                    <a:pt x="1481667" y="1405466"/>
                  </a:cubicBezTo>
                  <a:cubicBezTo>
                    <a:pt x="1511855" y="1418404"/>
                    <a:pt x="1523660" y="1426350"/>
                    <a:pt x="1549400" y="1447800"/>
                  </a:cubicBezTo>
                  <a:cubicBezTo>
                    <a:pt x="1555532" y="1452910"/>
                    <a:pt x="1560202" y="1459623"/>
                    <a:pt x="1566334" y="1464733"/>
                  </a:cubicBezTo>
                  <a:cubicBezTo>
                    <a:pt x="1577174" y="1473767"/>
                    <a:pt x="1590708" y="1479692"/>
                    <a:pt x="1600200" y="1490133"/>
                  </a:cubicBezTo>
                  <a:cubicBezTo>
                    <a:pt x="1619184" y="1511016"/>
                    <a:pt x="1624226" y="1548941"/>
                    <a:pt x="1651000" y="1557866"/>
                  </a:cubicBezTo>
                  <a:cubicBezTo>
                    <a:pt x="1677827" y="1566809"/>
                    <a:pt x="1678354" y="1564509"/>
                    <a:pt x="1701800" y="1583266"/>
                  </a:cubicBezTo>
                  <a:cubicBezTo>
                    <a:pt x="1708034" y="1588253"/>
                    <a:pt x="1711467" y="1596897"/>
                    <a:pt x="1718734" y="1600200"/>
                  </a:cubicBezTo>
                  <a:cubicBezTo>
                    <a:pt x="1743108" y="1611279"/>
                    <a:pt x="1769534" y="1617133"/>
                    <a:pt x="1794934" y="1625600"/>
                  </a:cubicBezTo>
                  <a:cubicBezTo>
                    <a:pt x="1864352" y="1648739"/>
                    <a:pt x="1754464" y="1612829"/>
                    <a:pt x="1888067" y="1651000"/>
                  </a:cubicBezTo>
                  <a:cubicBezTo>
                    <a:pt x="1907823" y="1656644"/>
                    <a:pt x="1927244" y="1663628"/>
                    <a:pt x="1947334" y="1667933"/>
                  </a:cubicBezTo>
                  <a:cubicBezTo>
                    <a:pt x="1989573" y="1676984"/>
                    <a:pt x="2073001" y="1681933"/>
                    <a:pt x="2108200" y="1684866"/>
                  </a:cubicBezTo>
                  <a:cubicBezTo>
                    <a:pt x="2422394" y="1678182"/>
                    <a:pt x="2421428" y="1683176"/>
                    <a:pt x="2650067" y="1667933"/>
                  </a:cubicBezTo>
                  <a:lnTo>
                    <a:pt x="2887134" y="1651000"/>
                  </a:lnTo>
                  <a:cubicBezTo>
                    <a:pt x="2904067" y="1648178"/>
                    <a:pt x="2921148" y="1646130"/>
                    <a:pt x="2937934" y="1642533"/>
                  </a:cubicBezTo>
                  <a:cubicBezTo>
                    <a:pt x="2960690" y="1637657"/>
                    <a:pt x="3005667" y="1625600"/>
                    <a:pt x="3005667" y="1625600"/>
                  </a:cubicBezTo>
                  <a:cubicBezTo>
                    <a:pt x="3099959" y="1578453"/>
                    <a:pt x="2981177" y="1634784"/>
                    <a:pt x="3073400" y="1600200"/>
                  </a:cubicBezTo>
                  <a:cubicBezTo>
                    <a:pt x="3110613" y="1586245"/>
                    <a:pt x="3101405" y="1584196"/>
                    <a:pt x="3132667" y="1566333"/>
                  </a:cubicBezTo>
                  <a:cubicBezTo>
                    <a:pt x="3143626" y="1560071"/>
                    <a:pt x="3155245" y="1555044"/>
                    <a:pt x="3166534" y="1549400"/>
                  </a:cubicBezTo>
                  <a:cubicBezTo>
                    <a:pt x="3175001" y="1540933"/>
                    <a:pt x="3182985" y="1531955"/>
                    <a:pt x="3191934" y="1524000"/>
                  </a:cubicBezTo>
                  <a:cubicBezTo>
                    <a:pt x="3208409" y="1509356"/>
                    <a:pt x="3227148" y="1497252"/>
                    <a:pt x="3242734" y="1481666"/>
                  </a:cubicBezTo>
                  <a:cubicBezTo>
                    <a:pt x="3249929" y="1474471"/>
                    <a:pt x="3251941" y="1462888"/>
                    <a:pt x="3259667" y="1456266"/>
                  </a:cubicBezTo>
                  <a:cubicBezTo>
                    <a:pt x="3272161" y="1445556"/>
                    <a:pt x="3288835" y="1440740"/>
                    <a:pt x="3302000" y="1430866"/>
                  </a:cubicBezTo>
                  <a:cubicBezTo>
                    <a:pt x="3311579" y="1423682"/>
                    <a:pt x="3318133" y="1413048"/>
                    <a:pt x="3327400" y="1405466"/>
                  </a:cubicBezTo>
                  <a:cubicBezTo>
                    <a:pt x="3349243" y="1387595"/>
                    <a:pt x="3371651" y="1370321"/>
                    <a:pt x="3395134" y="1354666"/>
                  </a:cubicBezTo>
                  <a:cubicBezTo>
                    <a:pt x="3403601" y="1349022"/>
                    <a:pt x="3412717" y="1344247"/>
                    <a:pt x="3420534" y="1337733"/>
                  </a:cubicBezTo>
                  <a:cubicBezTo>
                    <a:pt x="3463261" y="1302127"/>
                    <a:pt x="3431952" y="1320634"/>
                    <a:pt x="3471334" y="1270000"/>
                  </a:cubicBezTo>
                  <a:cubicBezTo>
                    <a:pt x="3481135" y="1257398"/>
                    <a:pt x="3494687" y="1248148"/>
                    <a:pt x="3505200" y="1236133"/>
                  </a:cubicBezTo>
                  <a:cubicBezTo>
                    <a:pt x="3514492" y="1225513"/>
                    <a:pt x="3521417" y="1212980"/>
                    <a:pt x="3530600" y="1202266"/>
                  </a:cubicBezTo>
                  <a:cubicBezTo>
                    <a:pt x="3538392" y="1193175"/>
                    <a:pt x="3548208" y="1185957"/>
                    <a:pt x="3556000" y="1176866"/>
                  </a:cubicBezTo>
                  <a:cubicBezTo>
                    <a:pt x="3574806" y="1154925"/>
                    <a:pt x="3600693" y="1114060"/>
                    <a:pt x="3615267" y="1092200"/>
                  </a:cubicBezTo>
                  <a:cubicBezTo>
                    <a:pt x="3620911" y="1083733"/>
                    <a:pt x="3628982" y="1076453"/>
                    <a:pt x="3632200" y="1066800"/>
                  </a:cubicBezTo>
                  <a:cubicBezTo>
                    <a:pt x="3640667" y="1041400"/>
                    <a:pt x="3651106" y="1016575"/>
                    <a:pt x="3657600" y="990600"/>
                  </a:cubicBezTo>
                  <a:cubicBezTo>
                    <a:pt x="3678698" y="906212"/>
                    <a:pt x="3670708" y="945822"/>
                    <a:pt x="3683000" y="872066"/>
                  </a:cubicBezTo>
                  <a:cubicBezTo>
                    <a:pt x="3667498" y="655025"/>
                    <a:pt x="3698128" y="809190"/>
                    <a:pt x="3657600" y="728133"/>
                  </a:cubicBezTo>
                  <a:cubicBezTo>
                    <a:pt x="3653609" y="720151"/>
                    <a:pt x="3653726" y="710386"/>
                    <a:pt x="3649134" y="702733"/>
                  </a:cubicBezTo>
                  <a:cubicBezTo>
                    <a:pt x="3645027" y="695888"/>
                    <a:pt x="3638332" y="690910"/>
                    <a:pt x="3632200" y="685800"/>
                  </a:cubicBezTo>
                  <a:cubicBezTo>
                    <a:pt x="3626449" y="681008"/>
                    <a:pt x="3583930" y="648964"/>
                    <a:pt x="3572934" y="643466"/>
                  </a:cubicBezTo>
                  <a:cubicBezTo>
                    <a:pt x="3559340" y="636669"/>
                    <a:pt x="3544436" y="632822"/>
                    <a:pt x="3530600" y="626533"/>
                  </a:cubicBezTo>
                  <a:cubicBezTo>
                    <a:pt x="3513365" y="618699"/>
                    <a:pt x="3497100" y="608822"/>
                    <a:pt x="3479800" y="601133"/>
                  </a:cubicBezTo>
                  <a:cubicBezTo>
                    <a:pt x="3471645" y="597508"/>
                    <a:pt x="3462603" y="596182"/>
                    <a:pt x="3454400" y="592666"/>
                  </a:cubicBezTo>
                  <a:cubicBezTo>
                    <a:pt x="3442799" y="587694"/>
                    <a:pt x="3432507" y="579724"/>
                    <a:pt x="3420534" y="575733"/>
                  </a:cubicBezTo>
                  <a:cubicBezTo>
                    <a:pt x="3401960" y="569542"/>
                    <a:pt x="3332363" y="560718"/>
                    <a:pt x="3318934" y="558800"/>
                  </a:cubicBezTo>
                  <a:cubicBezTo>
                    <a:pt x="3296356" y="561622"/>
                    <a:pt x="3273274" y="561747"/>
                    <a:pt x="3251200" y="567266"/>
                  </a:cubicBezTo>
                  <a:cubicBezTo>
                    <a:pt x="3238956" y="570327"/>
                    <a:pt x="3228935" y="579228"/>
                    <a:pt x="3217334" y="584200"/>
                  </a:cubicBezTo>
                  <a:cubicBezTo>
                    <a:pt x="3209131" y="587716"/>
                    <a:pt x="3200401" y="589844"/>
                    <a:pt x="3191934" y="592666"/>
                  </a:cubicBezTo>
                  <a:lnTo>
                    <a:pt x="3149600" y="635000"/>
                  </a:lnTo>
                  <a:cubicBezTo>
                    <a:pt x="3135489" y="649111"/>
                    <a:pt x="3118336" y="660729"/>
                    <a:pt x="3107267" y="677333"/>
                  </a:cubicBezTo>
                  <a:cubicBezTo>
                    <a:pt x="3101623" y="685800"/>
                    <a:pt x="3096691" y="694787"/>
                    <a:pt x="3090334" y="702733"/>
                  </a:cubicBezTo>
                  <a:cubicBezTo>
                    <a:pt x="3072739" y="724726"/>
                    <a:pt x="3069498" y="715745"/>
                    <a:pt x="3056467" y="745066"/>
                  </a:cubicBezTo>
                  <a:cubicBezTo>
                    <a:pt x="3049218" y="761377"/>
                    <a:pt x="3045178" y="778933"/>
                    <a:pt x="3039534" y="795866"/>
                  </a:cubicBezTo>
                  <a:lnTo>
                    <a:pt x="3031067" y="821266"/>
                  </a:lnTo>
                  <a:cubicBezTo>
                    <a:pt x="3033889" y="852311"/>
                    <a:pt x="3035668" y="883468"/>
                    <a:pt x="3039534" y="914400"/>
                  </a:cubicBezTo>
                  <a:cubicBezTo>
                    <a:pt x="3041319" y="928679"/>
                    <a:pt x="3041011" y="944153"/>
                    <a:pt x="3048000" y="956733"/>
                  </a:cubicBezTo>
                  <a:cubicBezTo>
                    <a:pt x="3055753" y="970689"/>
                    <a:pt x="3066516" y="986214"/>
                    <a:pt x="3081867" y="990600"/>
                  </a:cubicBezTo>
                  <a:lnTo>
                    <a:pt x="3141134" y="1007533"/>
                  </a:lnTo>
                  <a:cubicBezTo>
                    <a:pt x="3187962" y="1005918"/>
                    <a:pt x="3343808" y="1013834"/>
                    <a:pt x="3429000" y="990600"/>
                  </a:cubicBezTo>
                  <a:cubicBezTo>
                    <a:pt x="3446220" y="985904"/>
                    <a:pt x="3462867" y="979311"/>
                    <a:pt x="3479800" y="973666"/>
                  </a:cubicBezTo>
                  <a:lnTo>
                    <a:pt x="3522134" y="931333"/>
                  </a:lnTo>
                  <a:cubicBezTo>
                    <a:pt x="3533423" y="920044"/>
                    <a:pt x="3547144" y="910749"/>
                    <a:pt x="3556000" y="897466"/>
                  </a:cubicBezTo>
                  <a:lnTo>
                    <a:pt x="3572934" y="872066"/>
                  </a:lnTo>
                  <a:cubicBezTo>
                    <a:pt x="3575756" y="863599"/>
                    <a:pt x="3581400" y="855591"/>
                    <a:pt x="3581400" y="846666"/>
                  </a:cubicBezTo>
                  <a:cubicBezTo>
                    <a:pt x="3581400" y="804239"/>
                    <a:pt x="3579551" y="761574"/>
                    <a:pt x="3572934" y="719666"/>
                  </a:cubicBezTo>
                  <a:cubicBezTo>
                    <a:pt x="3571225" y="708840"/>
                    <a:pt x="3547057" y="670388"/>
                    <a:pt x="3539067" y="660400"/>
                  </a:cubicBezTo>
                  <a:cubicBezTo>
                    <a:pt x="3534080" y="654167"/>
                    <a:pt x="3527121" y="649699"/>
                    <a:pt x="3522134" y="643466"/>
                  </a:cubicBezTo>
                  <a:cubicBezTo>
                    <a:pt x="3515777" y="635520"/>
                    <a:pt x="3512395" y="625261"/>
                    <a:pt x="3505200" y="618066"/>
                  </a:cubicBezTo>
                  <a:cubicBezTo>
                    <a:pt x="3498973" y="611839"/>
                    <a:pt x="3453097" y="575081"/>
                    <a:pt x="3437467" y="567266"/>
                  </a:cubicBezTo>
                  <a:cubicBezTo>
                    <a:pt x="3429485" y="563275"/>
                    <a:pt x="3420270" y="562316"/>
                    <a:pt x="3412067" y="558800"/>
                  </a:cubicBezTo>
                  <a:cubicBezTo>
                    <a:pt x="3400466" y="553828"/>
                    <a:pt x="3389919" y="546554"/>
                    <a:pt x="3378200" y="541866"/>
                  </a:cubicBezTo>
                  <a:cubicBezTo>
                    <a:pt x="3361627" y="535237"/>
                    <a:pt x="3342706" y="534116"/>
                    <a:pt x="3327400" y="524933"/>
                  </a:cubicBezTo>
                  <a:cubicBezTo>
                    <a:pt x="3308925" y="513848"/>
                    <a:pt x="3283589" y="494483"/>
                    <a:pt x="3259667" y="491066"/>
                  </a:cubicBezTo>
                  <a:cubicBezTo>
                    <a:pt x="3228808" y="486658"/>
                    <a:pt x="3197578" y="485422"/>
                    <a:pt x="3166534" y="482600"/>
                  </a:cubicBezTo>
                  <a:cubicBezTo>
                    <a:pt x="3155245" y="479778"/>
                    <a:pt x="3144303" y="474133"/>
                    <a:pt x="3132667" y="474133"/>
                  </a:cubicBezTo>
                  <a:cubicBezTo>
                    <a:pt x="3028452" y="474133"/>
                    <a:pt x="3015833" y="478084"/>
                    <a:pt x="2937934" y="491066"/>
                  </a:cubicBezTo>
                  <a:cubicBezTo>
                    <a:pt x="2889380" y="507251"/>
                    <a:pt x="2936606" y="492676"/>
                    <a:pt x="2870200" y="508000"/>
                  </a:cubicBezTo>
                  <a:cubicBezTo>
                    <a:pt x="2847523" y="513233"/>
                    <a:pt x="2825185" y="519885"/>
                    <a:pt x="2802467" y="524933"/>
                  </a:cubicBezTo>
                  <a:cubicBezTo>
                    <a:pt x="2777067" y="530577"/>
                    <a:pt x="2751285" y="534718"/>
                    <a:pt x="2726267" y="541866"/>
                  </a:cubicBezTo>
                  <a:cubicBezTo>
                    <a:pt x="2660849" y="560557"/>
                    <a:pt x="2702189" y="558138"/>
                    <a:pt x="2633134" y="592666"/>
                  </a:cubicBezTo>
                  <a:cubicBezTo>
                    <a:pt x="2550681" y="633892"/>
                    <a:pt x="2587046" y="613546"/>
                    <a:pt x="2523067" y="651933"/>
                  </a:cubicBezTo>
                  <a:cubicBezTo>
                    <a:pt x="2469969" y="731581"/>
                    <a:pt x="2557006" y="611417"/>
                    <a:pt x="2463800" y="694266"/>
                  </a:cubicBezTo>
                  <a:cubicBezTo>
                    <a:pt x="2448589" y="707787"/>
                    <a:pt x="2446867" y="733777"/>
                    <a:pt x="2429934" y="745066"/>
                  </a:cubicBezTo>
                  <a:cubicBezTo>
                    <a:pt x="2375540" y="781330"/>
                    <a:pt x="2419588" y="751072"/>
                    <a:pt x="2328334" y="821266"/>
                  </a:cubicBezTo>
                  <a:cubicBezTo>
                    <a:pt x="2317149" y="829870"/>
                    <a:pt x="2307088" y="840355"/>
                    <a:pt x="2294467" y="846666"/>
                  </a:cubicBezTo>
                  <a:cubicBezTo>
                    <a:pt x="2283178" y="852311"/>
                    <a:pt x="2271102" y="856599"/>
                    <a:pt x="2260600" y="863600"/>
                  </a:cubicBezTo>
                  <a:cubicBezTo>
                    <a:pt x="2245564" y="873624"/>
                    <a:pt x="2233303" y="887442"/>
                    <a:pt x="2218267" y="897466"/>
                  </a:cubicBezTo>
                  <a:cubicBezTo>
                    <a:pt x="2207765" y="904467"/>
                    <a:pt x="2195103" y="907710"/>
                    <a:pt x="2184400" y="914400"/>
                  </a:cubicBezTo>
                  <a:cubicBezTo>
                    <a:pt x="2172434" y="921879"/>
                    <a:pt x="2163155" y="933489"/>
                    <a:pt x="2150534" y="939800"/>
                  </a:cubicBezTo>
                  <a:cubicBezTo>
                    <a:pt x="2134569" y="947782"/>
                    <a:pt x="2115983" y="949347"/>
                    <a:pt x="2099734" y="956733"/>
                  </a:cubicBezTo>
                  <a:cubicBezTo>
                    <a:pt x="2084753" y="963543"/>
                    <a:pt x="2072617" y="975867"/>
                    <a:pt x="2057400" y="982133"/>
                  </a:cubicBezTo>
                  <a:cubicBezTo>
                    <a:pt x="2024390" y="995725"/>
                    <a:pt x="1985503" y="996198"/>
                    <a:pt x="1955800" y="1016000"/>
                  </a:cubicBezTo>
                  <a:cubicBezTo>
                    <a:pt x="1926721" y="1035386"/>
                    <a:pt x="1917038" y="1043357"/>
                    <a:pt x="1879600" y="1058333"/>
                  </a:cubicBezTo>
                  <a:cubicBezTo>
                    <a:pt x="1868796" y="1062655"/>
                    <a:pt x="1856856" y="1063378"/>
                    <a:pt x="1845734" y="1066800"/>
                  </a:cubicBezTo>
                  <a:cubicBezTo>
                    <a:pt x="1820144" y="1074674"/>
                    <a:pt x="1795944" y="1087799"/>
                    <a:pt x="1769534" y="1092200"/>
                  </a:cubicBezTo>
                  <a:cubicBezTo>
                    <a:pt x="1752601" y="1095022"/>
                    <a:pt x="1735568" y="1097299"/>
                    <a:pt x="1718734" y="1100666"/>
                  </a:cubicBezTo>
                  <a:cubicBezTo>
                    <a:pt x="1576786" y="1129055"/>
                    <a:pt x="1799223" y="1085641"/>
                    <a:pt x="1651000" y="1126066"/>
                  </a:cubicBezTo>
                  <a:cubicBezTo>
                    <a:pt x="1631747" y="1131317"/>
                    <a:pt x="1611489" y="1131711"/>
                    <a:pt x="1591734" y="1134533"/>
                  </a:cubicBezTo>
                  <a:cubicBezTo>
                    <a:pt x="1583267" y="1137355"/>
                    <a:pt x="1575180" y="1141821"/>
                    <a:pt x="1566334" y="1143000"/>
                  </a:cubicBezTo>
                  <a:cubicBezTo>
                    <a:pt x="1454351" y="1157931"/>
                    <a:pt x="1438302" y="1149998"/>
                    <a:pt x="1312334" y="1143000"/>
                  </a:cubicBezTo>
                  <a:cubicBezTo>
                    <a:pt x="1301481" y="1140287"/>
                    <a:pt x="1265215" y="1132140"/>
                    <a:pt x="1253067" y="1126066"/>
                  </a:cubicBezTo>
                  <a:cubicBezTo>
                    <a:pt x="1243966" y="1121515"/>
                    <a:pt x="1236134" y="1114777"/>
                    <a:pt x="1227667" y="1109133"/>
                  </a:cubicBezTo>
                  <a:cubicBezTo>
                    <a:pt x="1222023" y="1092200"/>
                    <a:pt x="1212350" y="1076109"/>
                    <a:pt x="1210734" y="1058333"/>
                  </a:cubicBezTo>
                  <a:cubicBezTo>
                    <a:pt x="1209431" y="1044002"/>
                    <a:pt x="1217298" y="1030264"/>
                    <a:pt x="1219200" y="1016000"/>
                  </a:cubicBezTo>
                  <a:cubicBezTo>
                    <a:pt x="1222949" y="987886"/>
                    <a:pt x="1221724" y="959067"/>
                    <a:pt x="1227667" y="931333"/>
                  </a:cubicBezTo>
                  <a:cubicBezTo>
                    <a:pt x="1230312" y="918992"/>
                    <a:pt x="1238338" y="908424"/>
                    <a:pt x="1244600" y="897466"/>
                  </a:cubicBezTo>
                  <a:cubicBezTo>
                    <a:pt x="1260316" y="869964"/>
                    <a:pt x="1263588" y="870012"/>
                    <a:pt x="1286934" y="846666"/>
                  </a:cubicBezTo>
                  <a:cubicBezTo>
                    <a:pt x="1293228" y="827784"/>
                    <a:pt x="1300125" y="803097"/>
                    <a:pt x="1312334" y="787400"/>
                  </a:cubicBezTo>
                  <a:cubicBezTo>
                    <a:pt x="1324586" y="771648"/>
                    <a:pt x="1342693" y="761031"/>
                    <a:pt x="1354667" y="745066"/>
                  </a:cubicBezTo>
                  <a:cubicBezTo>
                    <a:pt x="1363134" y="733777"/>
                    <a:pt x="1370089" y="721178"/>
                    <a:pt x="1380067" y="711200"/>
                  </a:cubicBezTo>
                  <a:cubicBezTo>
                    <a:pt x="1387262" y="704005"/>
                    <a:pt x="1397650" y="700780"/>
                    <a:pt x="1405467" y="694266"/>
                  </a:cubicBezTo>
                  <a:cubicBezTo>
                    <a:pt x="1414665" y="686601"/>
                    <a:pt x="1420471" y="674806"/>
                    <a:pt x="1430867" y="668866"/>
                  </a:cubicBezTo>
                  <a:cubicBezTo>
                    <a:pt x="1440970" y="663093"/>
                    <a:pt x="1453508" y="663462"/>
                    <a:pt x="1464734" y="660400"/>
                  </a:cubicBezTo>
                  <a:cubicBezTo>
                    <a:pt x="1484556" y="654994"/>
                    <a:pt x="1504245" y="649111"/>
                    <a:pt x="1524000" y="643466"/>
                  </a:cubicBezTo>
                  <a:cubicBezTo>
                    <a:pt x="1546578" y="646288"/>
                    <a:pt x="1570350" y="644157"/>
                    <a:pt x="1591734" y="651933"/>
                  </a:cubicBezTo>
                  <a:cubicBezTo>
                    <a:pt x="1647269" y="672128"/>
                    <a:pt x="1610955" y="775273"/>
                    <a:pt x="1608667" y="795866"/>
                  </a:cubicBezTo>
                  <a:cubicBezTo>
                    <a:pt x="1603747" y="840144"/>
                    <a:pt x="1601790" y="822745"/>
                    <a:pt x="1574800" y="855133"/>
                  </a:cubicBezTo>
                  <a:cubicBezTo>
                    <a:pt x="1568286" y="862950"/>
                    <a:pt x="1565062" y="873338"/>
                    <a:pt x="1557867" y="880533"/>
                  </a:cubicBezTo>
                  <a:cubicBezTo>
                    <a:pt x="1550672" y="887728"/>
                    <a:pt x="1540413" y="891109"/>
                    <a:pt x="1532467" y="897466"/>
                  </a:cubicBezTo>
                  <a:cubicBezTo>
                    <a:pt x="1526234" y="902453"/>
                    <a:pt x="1522379" y="910293"/>
                    <a:pt x="1515534" y="914400"/>
                  </a:cubicBezTo>
                  <a:cubicBezTo>
                    <a:pt x="1506861" y="919604"/>
                    <a:pt x="1462588" y="929753"/>
                    <a:pt x="1456267" y="931333"/>
                  </a:cubicBezTo>
                  <a:cubicBezTo>
                    <a:pt x="1441550" y="929231"/>
                    <a:pt x="1392058" y="925766"/>
                    <a:pt x="1371600" y="914400"/>
                  </a:cubicBezTo>
                  <a:cubicBezTo>
                    <a:pt x="1335943" y="894591"/>
                    <a:pt x="1312891" y="876949"/>
                    <a:pt x="1286934" y="846666"/>
                  </a:cubicBezTo>
                  <a:cubicBezTo>
                    <a:pt x="1280312" y="838940"/>
                    <a:pt x="1276514" y="829083"/>
                    <a:pt x="1270000" y="821266"/>
                  </a:cubicBezTo>
                  <a:cubicBezTo>
                    <a:pt x="1262335" y="812068"/>
                    <a:pt x="1252392" y="804957"/>
                    <a:pt x="1244600" y="795866"/>
                  </a:cubicBezTo>
                  <a:cubicBezTo>
                    <a:pt x="1184210" y="725412"/>
                    <a:pt x="1246262" y="789063"/>
                    <a:pt x="1202267" y="745066"/>
                  </a:cubicBezTo>
                  <a:cubicBezTo>
                    <a:pt x="1199445" y="733777"/>
                    <a:pt x="1196324" y="722559"/>
                    <a:pt x="1193800" y="711200"/>
                  </a:cubicBezTo>
                  <a:cubicBezTo>
                    <a:pt x="1186890" y="680103"/>
                    <a:pt x="1185721" y="664515"/>
                    <a:pt x="1176867" y="635000"/>
                  </a:cubicBezTo>
                  <a:cubicBezTo>
                    <a:pt x="1160189" y="579406"/>
                    <a:pt x="1171313" y="595579"/>
                    <a:pt x="1143000" y="567266"/>
                  </a:cubicBezTo>
                  <a:cubicBezTo>
                    <a:pt x="1140178" y="558799"/>
                    <a:pt x="1139889" y="549006"/>
                    <a:pt x="1134534" y="541866"/>
                  </a:cubicBezTo>
                  <a:cubicBezTo>
                    <a:pt x="1122560" y="525901"/>
                    <a:pt x="1111132" y="505844"/>
                    <a:pt x="1092200" y="499533"/>
                  </a:cubicBezTo>
                  <a:cubicBezTo>
                    <a:pt x="1066744" y="491047"/>
                    <a:pt x="1063283" y="492369"/>
                    <a:pt x="1041400" y="474133"/>
                  </a:cubicBezTo>
                  <a:cubicBezTo>
                    <a:pt x="1032202" y="466468"/>
                    <a:pt x="1026467" y="454548"/>
                    <a:pt x="1016000" y="448733"/>
                  </a:cubicBezTo>
                  <a:cubicBezTo>
                    <a:pt x="1000397" y="440065"/>
                    <a:pt x="982133" y="437444"/>
                    <a:pt x="965200" y="431800"/>
                  </a:cubicBezTo>
                  <a:lnTo>
                    <a:pt x="939800" y="423333"/>
                  </a:lnTo>
                  <a:cubicBezTo>
                    <a:pt x="911578" y="426155"/>
                    <a:pt x="877522" y="414387"/>
                    <a:pt x="855134" y="431800"/>
                  </a:cubicBezTo>
                  <a:cubicBezTo>
                    <a:pt x="841583" y="442339"/>
                    <a:pt x="858667" y="466157"/>
                    <a:pt x="863600" y="482600"/>
                  </a:cubicBezTo>
                  <a:cubicBezTo>
                    <a:pt x="867227" y="494689"/>
                    <a:pt x="875847" y="504747"/>
                    <a:pt x="880534" y="516466"/>
                  </a:cubicBezTo>
                  <a:cubicBezTo>
                    <a:pt x="887163" y="533039"/>
                    <a:pt x="891823" y="550333"/>
                    <a:pt x="897467" y="567266"/>
                  </a:cubicBezTo>
                  <a:lnTo>
                    <a:pt x="897467" y="567266"/>
                  </a:lnTo>
                  <a:cubicBezTo>
                    <a:pt x="900289" y="578555"/>
                    <a:pt x="898665" y="592046"/>
                    <a:pt x="905934" y="601133"/>
                  </a:cubicBezTo>
                  <a:cubicBezTo>
                    <a:pt x="911509" y="608102"/>
                    <a:pt x="922867" y="606778"/>
                    <a:pt x="931334" y="609600"/>
                  </a:cubicBezTo>
                  <a:cubicBezTo>
                    <a:pt x="942623" y="606778"/>
                    <a:pt x="957751" y="610072"/>
                    <a:pt x="965200" y="601133"/>
                  </a:cubicBezTo>
                  <a:cubicBezTo>
                    <a:pt x="974413" y="590078"/>
                    <a:pt x="973667" y="573190"/>
                    <a:pt x="973667" y="558800"/>
                  </a:cubicBezTo>
                  <a:cubicBezTo>
                    <a:pt x="973667" y="510739"/>
                    <a:pt x="976856" y="461492"/>
                    <a:pt x="965200" y="414866"/>
                  </a:cubicBezTo>
                  <a:cubicBezTo>
                    <a:pt x="961778" y="401176"/>
                    <a:pt x="942174" y="398500"/>
                    <a:pt x="931334" y="389466"/>
                  </a:cubicBezTo>
                  <a:cubicBezTo>
                    <a:pt x="925202" y="384356"/>
                    <a:pt x="921540" y="376103"/>
                    <a:pt x="914400" y="372533"/>
                  </a:cubicBezTo>
                  <a:cubicBezTo>
                    <a:pt x="882683" y="356675"/>
                    <a:pt x="854711" y="354565"/>
                    <a:pt x="821267" y="347133"/>
                  </a:cubicBezTo>
                  <a:cubicBezTo>
                    <a:pt x="728628" y="326546"/>
                    <a:pt x="871965" y="349663"/>
                    <a:pt x="677334" y="330200"/>
                  </a:cubicBezTo>
                  <a:cubicBezTo>
                    <a:pt x="657477" y="328214"/>
                    <a:pt x="637823" y="324555"/>
                    <a:pt x="618067" y="321733"/>
                  </a:cubicBezTo>
                  <a:cubicBezTo>
                    <a:pt x="601134" y="299155"/>
                    <a:pt x="579888" y="279243"/>
                    <a:pt x="567267" y="254000"/>
                  </a:cubicBezTo>
                  <a:lnTo>
                    <a:pt x="524934" y="169333"/>
                  </a:lnTo>
                  <a:cubicBezTo>
                    <a:pt x="519289" y="158044"/>
                    <a:pt x="511991" y="147440"/>
                    <a:pt x="508000" y="135466"/>
                  </a:cubicBezTo>
                  <a:lnTo>
                    <a:pt x="491067" y="84666"/>
                  </a:lnTo>
                  <a:lnTo>
                    <a:pt x="474134" y="33866"/>
                  </a:lnTo>
                  <a:lnTo>
                    <a:pt x="474134" y="0"/>
                  </a:ln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76200"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270940" y="-152406"/>
              <a:ext cx="3683000" cy="7001933"/>
            </a:xfrm>
            <a:custGeom>
              <a:avLst/>
              <a:gdLst>
                <a:gd name="connsiteX0" fmla="*/ 2074334 w 3683000"/>
                <a:gd name="connsiteY0" fmla="*/ 7001933 h 7001933"/>
                <a:gd name="connsiteX1" fmla="*/ 2065867 w 3683000"/>
                <a:gd name="connsiteY1" fmla="*/ 6815666 h 7001933"/>
                <a:gd name="connsiteX2" fmla="*/ 2048934 w 3683000"/>
                <a:gd name="connsiteY2" fmla="*/ 6790266 h 7001933"/>
                <a:gd name="connsiteX3" fmla="*/ 2032000 w 3683000"/>
                <a:gd name="connsiteY3" fmla="*/ 6739466 h 7001933"/>
                <a:gd name="connsiteX4" fmla="*/ 1972734 w 3683000"/>
                <a:gd name="connsiteY4" fmla="*/ 6637866 h 7001933"/>
                <a:gd name="connsiteX5" fmla="*/ 1947334 w 3683000"/>
                <a:gd name="connsiteY5" fmla="*/ 6544733 h 7001933"/>
                <a:gd name="connsiteX6" fmla="*/ 1913467 w 3683000"/>
                <a:gd name="connsiteY6" fmla="*/ 6493933 h 7001933"/>
                <a:gd name="connsiteX7" fmla="*/ 1896534 w 3683000"/>
                <a:gd name="connsiteY7" fmla="*/ 6434666 h 7001933"/>
                <a:gd name="connsiteX8" fmla="*/ 1871134 w 3683000"/>
                <a:gd name="connsiteY8" fmla="*/ 6375400 h 7001933"/>
                <a:gd name="connsiteX9" fmla="*/ 1845734 w 3683000"/>
                <a:gd name="connsiteY9" fmla="*/ 6307666 h 7001933"/>
                <a:gd name="connsiteX10" fmla="*/ 1794934 w 3683000"/>
                <a:gd name="connsiteY10" fmla="*/ 6197600 h 7001933"/>
                <a:gd name="connsiteX11" fmla="*/ 1769534 w 3683000"/>
                <a:gd name="connsiteY11" fmla="*/ 6172200 h 7001933"/>
                <a:gd name="connsiteX12" fmla="*/ 1744134 w 3683000"/>
                <a:gd name="connsiteY12" fmla="*/ 6129866 h 7001933"/>
                <a:gd name="connsiteX13" fmla="*/ 1651000 w 3683000"/>
                <a:gd name="connsiteY13" fmla="*/ 6019800 h 7001933"/>
                <a:gd name="connsiteX14" fmla="*/ 1600200 w 3683000"/>
                <a:gd name="connsiteY14" fmla="*/ 6002866 h 7001933"/>
                <a:gd name="connsiteX15" fmla="*/ 1549400 w 3683000"/>
                <a:gd name="connsiteY15" fmla="*/ 5977466 h 7001933"/>
                <a:gd name="connsiteX16" fmla="*/ 1447800 w 3683000"/>
                <a:gd name="connsiteY16" fmla="*/ 5960533 h 7001933"/>
                <a:gd name="connsiteX17" fmla="*/ 1405467 w 3683000"/>
                <a:gd name="connsiteY17" fmla="*/ 5943600 h 7001933"/>
                <a:gd name="connsiteX18" fmla="*/ 1270000 w 3683000"/>
                <a:gd name="connsiteY18" fmla="*/ 5926666 h 7001933"/>
                <a:gd name="connsiteX19" fmla="*/ 1143000 w 3683000"/>
                <a:gd name="connsiteY19" fmla="*/ 5935133 h 7001933"/>
                <a:gd name="connsiteX20" fmla="*/ 1092200 w 3683000"/>
                <a:gd name="connsiteY20" fmla="*/ 5952066 h 7001933"/>
                <a:gd name="connsiteX21" fmla="*/ 990600 w 3683000"/>
                <a:gd name="connsiteY21" fmla="*/ 5969000 h 7001933"/>
                <a:gd name="connsiteX22" fmla="*/ 956734 w 3683000"/>
                <a:gd name="connsiteY22" fmla="*/ 5985933 h 7001933"/>
                <a:gd name="connsiteX23" fmla="*/ 922867 w 3683000"/>
                <a:gd name="connsiteY23" fmla="*/ 5994400 h 7001933"/>
                <a:gd name="connsiteX24" fmla="*/ 897467 w 3683000"/>
                <a:gd name="connsiteY24" fmla="*/ 6002866 h 7001933"/>
                <a:gd name="connsiteX25" fmla="*/ 880534 w 3683000"/>
                <a:gd name="connsiteY25" fmla="*/ 6028266 h 7001933"/>
                <a:gd name="connsiteX26" fmla="*/ 897467 w 3683000"/>
                <a:gd name="connsiteY26" fmla="*/ 6138333 h 7001933"/>
                <a:gd name="connsiteX27" fmla="*/ 914400 w 3683000"/>
                <a:gd name="connsiteY27" fmla="*/ 6163733 h 7001933"/>
                <a:gd name="connsiteX28" fmla="*/ 948267 w 3683000"/>
                <a:gd name="connsiteY28" fmla="*/ 6206066 h 7001933"/>
                <a:gd name="connsiteX29" fmla="*/ 1007534 w 3683000"/>
                <a:gd name="connsiteY29" fmla="*/ 6290733 h 7001933"/>
                <a:gd name="connsiteX30" fmla="*/ 1032934 w 3683000"/>
                <a:gd name="connsiteY30" fmla="*/ 6307666 h 7001933"/>
                <a:gd name="connsiteX31" fmla="*/ 1049867 w 3683000"/>
                <a:gd name="connsiteY31" fmla="*/ 6324600 h 7001933"/>
                <a:gd name="connsiteX32" fmla="*/ 1083734 w 3683000"/>
                <a:gd name="connsiteY32" fmla="*/ 6341533 h 7001933"/>
                <a:gd name="connsiteX33" fmla="*/ 1109134 w 3683000"/>
                <a:gd name="connsiteY33" fmla="*/ 6358466 h 7001933"/>
                <a:gd name="connsiteX34" fmla="*/ 1193800 w 3683000"/>
                <a:gd name="connsiteY34" fmla="*/ 6375400 h 7001933"/>
                <a:gd name="connsiteX35" fmla="*/ 1303867 w 3683000"/>
                <a:gd name="connsiteY35" fmla="*/ 6366933 h 7001933"/>
                <a:gd name="connsiteX36" fmla="*/ 1354667 w 3683000"/>
                <a:gd name="connsiteY36" fmla="*/ 6341533 h 7001933"/>
                <a:gd name="connsiteX37" fmla="*/ 1439334 w 3683000"/>
                <a:gd name="connsiteY37" fmla="*/ 6299200 h 7001933"/>
                <a:gd name="connsiteX38" fmla="*/ 1456267 w 3683000"/>
                <a:gd name="connsiteY38" fmla="*/ 6282266 h 7001933"/>
                <a:gd name="connsiteX39" fmla="*/ 1481667 w 3683000"/>
                <a:gd name="connsiteY39" fmla="*/ 6265333 h 7001933"/>
                <a:gd name="connsiteX40" fmla="*/ 1540934 w 3683000"/>
                <a:gd name="connsiteY40" fmla="*/ 6214533 h 7001933"/>
                <a:gd name="connsiteX41" fmla="*/ 1591734 w 3683000"/>
                <a:gd name="connsiteY41" fmla="*/ 6163733 h 7001933"/>
                <a:gd name="connsiteX42" fmla="*/ 1625600 w 3683000"/>
                <a:gd name="connsiteY42" fmla="*/ 6112933 h 7001933"/>
                <a:gd name="connsiteX43" fmla="*/ 1659467 w 3683000"/>
                <a:gd name="connsiteY43" fmla="*/ 6070600 h 7001933"/>
                <a:gd name="connsiteX44" fmla="*/ 1667934 w 3683000"/>
                <a:gd name="connsiteY44" fmla="*/ 6045200 h 7001933"/>
                <a:gd name="connsiteX45" fmla="*/ 1684867 w 3683000"/>
                <a:gd name="connsiteY45" fmla="*/ 6011333 h 7001933"/>
                <a:gd name="connsiteX46" fmla="*/ 1684867 w 3683000"/>
                <a:gd name="connsiteY46" fmla="*/ 5782733 h 7001933"/>
                <a:gd name="connsiteX47" fmla="*/ 1676400 w 3683000"/>
                <a:gd name="connsiteY47" fmla="*/ 5748866 h 7001933"/>
                <a:gd name="connsiteX48" fmla="*/ 1642534 w 3683000"/>
                <a:gd name="connsiteY48" fmla="*/ 5715000 h 7001933"/>
                <a:gd name="connsiteX49" fmla="*/ 1617134 w 3683000"/>
                <a:gd name="connsiteY49" fmla="*/ 5681133 h 7001933"/>
                <a:gd name="connsiteX50" fmla="*/ 1600200 w 3683000"/>
                <a:gd name="connsiteY50" fmla="*/ 5655733 h 7001933"/>
                <a:gd name="connsiteX51" fmla="*/ 1566334 w 3683000"/>
                <a:gd name="connsiteY51" fmla="*/ 5638800 h 7001933"/>
                <a:gd name="connsiteX52" fmla="*/ 1532467 w 3683000"/>
                <a:gd name="connsiteY52" fmla="*/ 5604933 h 7001933"/>
                <a:gd name="connsiteX53" fmla="*/ 1456267 w 3683000"/>
                <a:gd name="connsiteY53" fmla="*/ 5562600 h 7001933"/>
                <a:gd name="connsiteX54" fmla="*/ 1397000 w 3683000"/>
                <a:gd name="connsiteY54" fmla="*/ 5528733 h 7001933"/>
                <a:gd name="connsiteX55" fmla="*/ 1261534 w 3683000"/>
                <a:gd name="connsiteY55" fmla="*/ 5494866 h 7001933"/>
                <a:gd name="connsiteX56" fmla="*/ 1185334 w 3683000"/>
                <a:gd name="connsiteY56" fmla="*/ 5469466 h 7001933"/>
                <a:gd name="connsiteX57" fmla="*/ 1151467 w 3683000"/>
                <a:gd name="connsiteY57" fmla="*/ 5461000 h 7001933"/>
                <a:gd name="connsiteX58" fmla="*/ 1109134 w 3683000"/>
                <a:gd name="connsiteY58" fmla="*/ 5444066 h 7001933"/>
                <a:gd name="connsiteX59" fmla="*/ 1049867 w 3683000"/>
                <a:gd name="connsiteY59" fmla="*/ 5435600 h 7001933"/>
                <a:gd name="connsiteX60" fmla="*/ 1007534 w 3683000"/>
                <a:gd name="connsiteY60" fmla="*/ 5427133 h 7001933"/>
                <a:gd name="connsiteX61" fmla="*/ 897467 w 3683000"/>
                <a:gd name="connsiteY61" fmla="*/ 5435600 h 7001933"/>
                <a:gd name="connsiteX62" fmla="*/ 745067 w 3683000"/>
                <a:gd name="connsiteY62" fmla="*/ 5452533 h 7001933"/>
                <a:gd name="connsiteX63" fmla="*/ 389467 w 3683000"/>
                <a:gd name="connsiteY63" fmla="*/ 5444066 h 7001933"/>
                <a:gd name="connsiteX64" fmla="*/ 279400 w 3683000"/>
                <a:gd name="connsiteY64" fmla="*/ 5427133 h 7001933"/>
                <a:gd name="connsiteX65" fmla="*/ 237067 w 3683000"/>
                <a:gd name="connsiteY65" fmla="*/ 5418666 h 7001933"/>
                <a:gd name="connsiteX66" fmla="*/ 194734 w 3683000"/>
                <a:gd name="connsiteY66" fmla="*/ 5401733 h 7001933"/>
                <a:gd name="connsiteX67" fmla="*/ 127000 w 3683000"/>
                <a:gd name="connsiteY67" fmla="*/ 5384800 h 7001933"/>
                <a:gd name="connsiteX68" fmla="*/ 93134 w 3683000"/>
                <a:gd name="connsiteY68" fmla="*/ 5367866 h 7001933"/>
                <a:gd name="connsiteX69" fmla="*/ 76200 w 3683000"/>
                <a:gd name="connsiteY69" fmla="*/ 5350933 h 7001933"/>
                <a:gd name="connsiteX70" fmla="*/ 50800 w 3683000"/>
                <a:gd name="connsiteY70" fmla="*/ 5334000 h 7001933"/>
                <a:gd name="connsiteX71" fmla="*/ 25400 w 3683000"/>
                <a:gd name="connsiteY71" fmla="*/ 5266266 h 7001933"/>
                <a:gd name="connsiteX72" fmla="*/ 0 w 3683000"/>
                <a:gd name="connsiteY72" fmla="*/ 5207000 h 7001933"/>
                <a:gd name="connsiteX73" fmla="*/ 16934 w 3683000"/>
                <a:gd name="connsiteY73" fmla="*/ 5020733 h 7001933"/>
                <a:gd name="connsiteX74" fmla="*/ 25400 w 3683000"/>
                <a:gd name="connsiteY74" fmla="*/ 4978400 h 7001933"/>
                <a:gd name="connsiteX75" fmla="*/ 42334 w 3683000"/>
                <a:gd name="connsiteY75" fmla="*/ 4944533 h 7001933"/>
                <a:gd name="connsiteX76" fmla="*/ 59267 w 3683000"/>
                <a:gd name="connsiteY76" fmla="*/ 4893733 h 7001933"/>
                <a:gd name="connsiteX77" fmla="*/ 67734 w 3683000"/>
                <a:gd name="connsiteY77" fmla="*/ 4851400 h 7001933"/>
                <a:gd name="connsiteX78" fmla="*/ 118534 w 3683000"/>
                <a:gd name="connsiteY78" fmla="*/ 4741333 h 7001933"/>
                <a:gd name="connsiteX79" fmla="*/ 135467 w 3683000"/>
                <a:gd name="connsiteY79" fmla="*/ 4715933 h 7001933"/>
                <a:gd name="connsiteX80" fmla="*/ 169334 w 3683000"/>
                <a:gd name="connsiteY80" fmla="*/ 4690533 h 7001933"/>
                <a:gd name="connsiteX81" fmla="*/ 186267 w 3683000"/>
                <a:gd name="connsiteY81" fmla="*/ 4639733 h 7001933"/>
                <a:gd name="connsiteX82" fmla="*/ 228600 w 3683000"/>
                <a:gd name="connsiteY82" fmla="*/ 4572000 h 7001933"/>
                <a:gd name="connsiteX83" fmla="*/ 237067 w 3683000"/>
                <a:gd name="connsiteY83" fmla="*/ 4546600 h 7001933"/>
                <a:gd name="connsiteX84" fmla="*/ 287867 w 3683000"/>
                <a:gd name="connsiteY84" fmla="*/ 4478866 h 7001933"/>
                <a:gd name="connsiteX85" fmla="*/ 313267 w 3683000"/>
                <a:gd name="connsiteY85" fmla="*/ 4461933 h 7001933"/>
                <a:gd name="connsiteX86" fmla="*/ 355600 w 3683000"/>
                <a:gd name="connsiteY86" fmla="*/ 4402666 h 7001933"/>
                <a:gd name="connsiteX87" fmla="*/ 414867 w 3683000"/>
                <a:gd name="connsiteY87" fmla="*/ 4334933 h 7001933"/>
                <a:gd name="connsiteX88" fmla="*/ 524934 w 3683000"/>
                <a:gd name="connsiteY88" fmla="*/ 4258733 h 7001933"/>
                <a:gd name="connsiteX89" fmla="*/ 550334 w 3683000"/>
                <a:gd name="connsiteY89" fmla="*/ 4241800 h 7001933"/>
                <a:gd name="connsiteX90" fmla="*/ 575734 w 3683000"/>
                <a:gd name="connsiteY90" fmla="*/ 4233333 h 7001933"/>
                <a:gd name="connsiteX91" fmla="*/ 609600 w 3683000"/>
                <a:gd name="connsiteY91" fmla="*/ 4216400 h 7001933"/>
                <a:gd name="connsiteX92" fmla="*/ 651934 w 3683000"/>
                <a:gd name="connsiteY92" fmla="*/ 4207933 h 7001933"/>
                <a:gd name="connsiteX93" fmla="*/ 702734 w 3683000"/>
                <a:gd name="connsiteY93" fmla="*/ 4191000 h 7001933"/>
                <a:gd name="connsiteX94" fmla="*/ 728134 w 3683000"/>
                <a:gd name="connsiteY94" fmla="*/ 4182533 h 7001933"/>
                <a:gd name="connsiteX95" fmla="*/ 762000 w 3683000"/>
                <a:gd name="connsiteY95" fmla="*/ 4174066 h 7001933"/>
                <a:gd name="connsiteX96" fmla="*/ 846667 w 3683000"/>
                <a:gd name="connsiteY96" fmla="*/ 4191000 h 7001933"/>
                <a:gd name="connsiteX97" fmla="*/ 897467 w 3683000"/>
                <a:gd name="connsiteY97" fmla="*/ 4224866 h 7001933"/>
                <a:gd name="connsiteX98" fmla="*/ 914400 w 3683000"/>
                <a:gd name="connsiteY98" fmla="*/ 4250266 h 7001933"/>
                <a:gd name="connsiteX99" fmla="*/ 939800 w 3683000"/>
                <a:gd name="connsiteY99" fmla="*/ 4284133 h 7001933"/>
                <a:gd name="connsiteX100" fmla="*/ 956734 w 3683000"/>
                <a:gd name="connsiteY100" fmla="*/ 4318000 h 7001933"/>
                <a:gd name="connsiteX101" fmla="*/ 965200 w 3683000"/>
                <a:gd name="connsiteY101" fmla="*/ 4343400 h 7001933"/>
                <a:gd name="connsiteX102" fmla="*/ 973667 w 3683000"/>
                <a:gd name="connsiteY102" fmla="*/ 4377266 h 7001933"/>
                <a:gd name="connsiteX103" fmla="*/ 999067 w 3683000"/>
                <a:gd name="connsiteY103" fmla="*/ 4411133 h 7001933"/>
                <a:gd name="connsiteX104" fmla="*/ 1007534 w 3683000"/>
                <a:gd name="connsiteY104" fmla="*/ 4436533 h 7001933"/>
                <a:gd name="connsiteX105" fmla="*/ 1024467 w 3683000"/>
                <a:gd name="connsiteY105" fmla="*/ 4512733 h 7001933"/>
                <a:gd name="connsiteX106" fmla="*/ 1016000 w 3683000"/>
                <a:gd name="connsiteY106" fmla="*/ 4597400 h 7001933"/>
                <a:gd name="connsiteX107" fmla="*/ 999067 w 3683000"/>
                <a:gd name="connsiteY107" fmla="*/ 4622800 h 7001933"/>
                <a:gd name="connsiteX108" fmla="*/ 948267 w 3683000"/>
                <a:gd name="connsiteY108" fmla="*/ 4673600 h 7001933"/>
                <a:gd name="connsiteX109" fmla="*/ 846667 w 3683000"/>
                <a:gd name="connsiteY109" fmla="*/ 4741333 h 7001933"/>
                <a:gd name="connsiteX110" fmla="*/ 736600 w 3683000"/>
                <a:gd name="connsiteY110" fmla="*/ 4732866 h 7001933"/>
                <a:gd name="connsiteX111" fmla="*/ 668867 w 3683000"/>
                <a:gd name="connsiteY111" fmla="*/ 4699000 h 7001933"/>
                <a:gd name="connsiteX112" fmla="*/ 651934 w 3683000"/>
                <a:gd name="connsiteY112" fmla="*/ 4673600 h 7001933"/>
                <a:gd name="connsiteX113" fmla="*/ 601134 w 3683000"/>
                <a:gd name="connsiteY113" fmla="*/ 4605866 h 7001933"/>
                <a:gd name="connsiteX114" fmla="*/ 575734 w 3683000"/>
                <a:gd name="connsiteY114" fmla="*/ 4521200 h 7001933"/>
                <a:gd name="connsiteX115" fmla="*/ 567267 w 3683000"/>
                <a:gd name="connsiteY115" fmla="*/ 4394200 h 7001933"/>
                <a:gd name="connsiteX116" fmla="*/ 575734 w 3683000"/>
                <a:gd name="connsiteY116" fmla="*/ 4309533 h 7001933"/>
                <a:gd name="connsiteX117" fmla="*/ 592667 w 3683000"/>
                <a:gd name="connsiteY117" fmla="*/ 4191000 h 7001933"/>
                <a:gd name="connsiteX118" fmla="*/ 601134 w 3683000"/>
                <a:gd name="connsiteY118" fmla="*/ 4157133 h 7001933"/>
                <a:gd name="connsiteX119" fmla="*/ 635000 w 3683000"/>
                <a:gd name="connsiteY119" fmla="*/ 4089400 h 7001933"/>
                <a:gd name="connsiteX120" fmla="*/ 643467 w 3683000"/>
                <a:gd name="connsiteY120" fmla="*/ 4064000 h 7001933"/>
                <a:gd name="connsiteX121" fmla="*/ 651934 w 3683000"/>
                <a:gd name="connsiteY121" fmla="*/ 4030133 h 7001933"/>
                <a:gd name="connsiteX122" fmla="*/ 702734 w 3683000"/>
                <a:gd name="connsiteY122" fmla="*/ 3953933 h 7001933"/>
                <a:gd name="connsiteX123" fmla="*/ 728134 w 3683000"/>
                <a:gd name="connsiteY123" fmla="*/ 3937000 h 7001933"/>
                <a:gd name="connsiteX124" fmla="*/ 745067 w 3683000"/>
                <a:gd name="connsiteY124" fmla="*/ 3920066 h 7001933"/>
                <a:gd name="connsiteX125" fmla="*/ 778934 w 3683000"/>
                <a:gd name="connsiteY125" fmla="*/ 3911600 h 7001933"/>
                <a:gd name="connsiteX126" fmla="*/ 829734 w 3683000"/>
                <a:gd name="connsiteY126" fmla="*/ 3877733 h 7001933"/>
                <a:gd name="connsiteX127" fmla="*/ 855134 w 3683000"/>
                <a:gd name="connsiteY127" fmla="*/ 3852333 h 7001933"/>
                <a:gd name="connsiteX128" fmla="*/ 905934 w 3683000"/>
                <a:gd name="connsiteY128" fmla="*/ 3835400 h 7001933"/>
                <a:gd name="connsiteX129" fmla="*/ 931334 w 3683000"/>
                <a:gd name="connsiteY129" fmla="*/ 3818466 h 7001933"/>
                <a:gd name="connsiteX130" fmla="*/ 956734 w 3683000"/>
                <a:gd name="connsiteY130" fmla="*/ 3810000 h 7001933"/>
                <a:gd name="connsiteX131" fmla="*/ 973667 w 3683000"/>
                <a:gd name="connsiteY131" fmla="*/ 3793066 h 7001933"/>
                <a:gd name="connsiteX132" fmla="*/ 999067 w 3683000"/>
                <a:gd name="connsiteY132" fmla="*/ 3776133 h 7001933"/>
                <a:gd name="connsiteX133" fmla="*/ 1058334 w 3683000"/>
                <a:gd name="connsiteY133" fmla="*/ 3750733 h 7001933"/>
                <a:gd name="connsiteX134" fmla="*/ 1083734 w 3683000"/>
                <a:gd name="connsiteY134" fmla="*/ 3733800 h 7001933"/>
                <a:gd name="connsiteX135" fmla="*/ 1100667 w 3683000"/>
                <a:gd name="connsiteY135" fmla="*/ 3716866 h 7001933"/>
                <a:gd name="connsiteX136" fmla="*/ 1151467 w 3683000"/>
                <a:gd name="connsiteY136" fmla="*/ 3699933 h 7001933"/>
                <a:gd name="connsiteX137" fmla="*/ 1244600 w 3683000"/>
                <a:gd name="connsiteY137" fmla="*/ 3649133 h 7001933"/>
                <a:gd name="connsiteX138" fmla="*/ 1312334 w 3683000"/>
                <a:gd name="connsiteY138" fmla="*/ 3589866 h 7001933"/>
                <a:gd name="connsiteX139" fmla="*/ 1354667 w 3683000"/>
                <a:gd name="connsiteY139" fmla="*/ 3556000 h 7001933"/>
                <a:gd name="connsiteX140" fmla="*/ 1380067 w 3683000"/>
                <a:gd name="connsiteY140" fmla="*/ 3522133 h 7001933"/>
                <a:gd name="connsiteX141" fmla="*/ 1405467 w 3683000"/>
                <a:gd name="connsiteY141" fmla="*/ 3496733 h 7001933"/>
                <a:gd name="connsiteX142" fmla="*/ 1422400 w 3683000"/>
                <a:gd name="connsiteY142" fmla="*/ 3471333 h 7001933"/>
                <a:gd name="connsiteX143" fmla="*/ 1447800 w 3683000"/>
                <a:gd name="connsiteY143" fmla="*/ 3454400 h 7001933"/>
                <a:gd name="connsiteX144" fmla="*/ 1464734 w 3683000"/>
                <a:gd name="connsiteY144" fmla="*/ 3412066 h 7001933"/>
                <a:gd name="connsiteX145" fmla="*/ 1490134 w 3683000"/>
                <a:gd name="connsiteY145" fmla="*/ 3403600 h 7001933"/>
                <a:gd name="connsiteX146" fmla="*/ 1532467 w 3683000"/>
                <a:gd name="connsiteY146" fmla="*/ 3302000 h 7001933"/>
                <a:gd name="connsiteX147" fmla="*/ 1557867 w 3683000"/>
                <a:gd name="connsiteY147" fmla="*/ 3276600 h 7001933"/>
                <a:gd name="connsiteX148" fmla="*/ 1591734 w 3683000"/>
                <a:gd name="connsiteY148" fmla="*/ 3217333 h 7001933"/>
                <a:gd name="connsiteX149" fmla="*/ 1600200 w 3683000"/>
                <a:gd name="connsiteY149" fmla="*/ 3175000 h 7001933"/>
                <a:gd name="connsiteX150" fmla="*/ 1583267 w 3683000"/>
                <a:gd name="connsiteY150" fmla="*/ 2971800 h 7001933"/>
                <a:gd name="connsiteX151" fmla="*/ 1566334 w 3683000"/>
                <a:gd name="connsiteY151" fmla="*/ 2937933 h 7001933"/>
                <a:gd name="connsiteX152" fmla="*/ 1490134 w 3683000"/>
                <a:gd name="connsiteY152" fmla="*/ 2887133 h 7001933"/>
                <a:gd name="connsiteX153" fmla="*/ 1430867 w 3683000"/>
                <a:gd name="connsiteY153" fmla="*/ 2861733 h 7001933"/>
                <a:gd name="connsiteX154" fmla="*/ 1405467 w 3683000"/>
                <a:gd name="connsiteY154" fmla="*/ 2844800 h 7001933"/>
                <a:gd name="connsiteX155" fmla="*/ 1270000 w 3683000"/>
                <a:gd name="connsiteY155" fmla="*/ 2810933 h 7001933"/>
                <a:gd name="connsiteX156" fmla="*/ 1219200 w 3683000"/>
                <a:gd name="connsiteY156" fmla="*/ 2802466 h 7001933"/>
                <a:gd name="connsiteX157" fmla="*/ 1193800 w 3683000"/>
                <a:gd name="connsiteY157" fmla="*/ 2794000 h 7001933"/>
                <a:gd name="connsiteX158" fmla="*/ 1134534 w 3683000"/>
                <a:gd name="connsiteY158" fmla="*/ 2785533 h 7001933"/>
                <a:gd name="connsiteX159" fmla="*/ 965200 w 3683000"/>
                <a:gd name="connsiteY159" fmla="*/ 2794000 h 7001933"/>
                <a:gd name="connsiteX160" fmla="*/ 905934 w 3683000"/>
                <a:gd name="connsiteY160" fmla="*/ 2802466 h 7001933"/>
                <a:gd name="connsiteX161" fmla="*/ 872067 w 3683000"/>
                <a:gd name="connsiteY161" fmla="*/ 2810933 h 7001933"/>
                <a:gd name="connsiteX162" fmla="*/ 736600 w 3683000"/>
                <a:gd name="connsiteY162" fmla="*/ 2819400 h 7001933"/>
                <a:gd name="connsiteX163" fmla="*/ 592667 w 3683000"/>
                <a:gd name="connsiteY163" fmla="*/ 2802466 h 7001933"/>
                <a:gd name="connsiteX164" fmla="*/ 558800 w 3683000"/>
                <a:gd name="connsiteY164" fmla="*/ 2785533 h 7001933"/>
                <a:gd name="connsiteX165" fmla="*/ 533400 w 3683000"/>
                <a:gd name="connsiteY165" fmla="*/ 2777066 h 7001933"/>
                <a:gd name="connsiteX166" fmla="*/ 448734 w 3683000"/>
                <a:gd name="connsiteY166" fmla="*/ 2743200 h 7001933"/>
                <a:gd name="connsiteX167" fmla="*/ 431800 w 3683000"/>
                <a:gd name="connsiteY167" fmla="*/ 2726266 h 7001933"/>
                <a:gd name="connsiteX168" fmla="*/ 381000 w 3683000"/>
                <a:gd name="connsiteY168" fmla="*/ 2692400 h 7001933"/>
                <a:gd name="connsiteX169" fmla="*/ 321734 w 3683000"/>
                <a:gd name="connsiteY169" fmla="*/ 2599266 h 7001933"/>
                <a:gd name="connsiteX170" fmla="*/ 279400 w 3683000"/>
                <a:gd name="connsiteY170" fmla="*/ 2514600 h 7001933"/>
                <a:gd name="connsiteX171" fmla="*/ 220134 w 3683000"/>
                <a:gd name="connsiteY171" fmla="*/ 2396066 h 7001933"/>
                <a:gd name="connsiteX172" fmla="*/ 169334 w 3683000"/>
                <a:gd name="connsiteY172" fmla="*/ 2218266 h 7001933"/>
                <a:gd name="connsiteX173" fmla="*/ 160867 w 3683000"/>
                <a:gd name="connsiteY173" fmla="*/ 2159000 h 7001933"/>
                <a:gd name="connsiteX174" fmla="*/ 143934 w 3683000"/>
                <a:gd name="connsiteY174" fmla="*/ 1981200 h 7001933"/>
                <a:gd name="connsiteX175" fmla="*/ 160867 w 3683000"/>
                <a:gd name="connsiteY175" fmla="*/ 1794933 h 7001933"/>
                <a:gd name="connsiteX176" fmla="*/ 220134 w 3683000"/>
                <a:gd name="connsiteY176" fmla="*/ 1625600 h 7001933"/>
                <a:gd name="connsiteX177" fmla="*/ 237067 w 3683000"/>
                <a:gd name="connsiteY177" fmla="*/ 1574800 h 7001933"/>
                <a:gd name="connsiteX178" fmla="*/ 245534 w 3683000"/>
                <a:gd name="connsiteY178" fmla="*/ 1532466 h 7001933"/>
                <a:gd name="connsiteX179" fmla="*/ 279400 w 3683000"/>
                <a:gd name="connsiteY179" fmla="*/ 1481666 h 7001933"/>
                <a:gd name="connsiteX180" fmla="*/ 330200 w 3683000"/>
                <a:gd name="connsiteY180" fmla="*/ 1405466 h 7001933"/>
                <a:gd name="connsiteX181" fmla="*/ 347134 w 3683000"/>
                <a:gd name="connsiteY181" fmla="*/ 1380066 h 7001933"/>
                <a:gd name="connsiteX182" fmla="*/ 381000 w 3683000"/>
                <a:gd name="connsiteY182" fmla="*/ 1371600 h 7001933"/>
                <a:gd name="connsiteX183" fmla="*/ 397934 w 3683000"/>
                <a:gd name="connsiteY183" fmla="*/ 1354666 h 7001933"/>
                <a:gd name="connsiteX184" fmla="*/ 457200 w 3683000"/>
                <a:gd name="connsiteY184" fmla="*/ 1320800 h 7001933"/>
                <a:gd name="connsiteX185" fmla="*/ 508000 w 3683000"/>
                <a:gd name="connsiteY185" fmla="*/ 1303866 h 7001933"/>
                <a:gd name="connsiteX186" fmla="*/ 601134 w 3683000"/>
                <a:gd name="connsiteY186" fmla="*/ 1261533 h 7001933"/>
                <a:gd name="connsiteX187" fmla="*/ 651934 w 3683000"/>
                <a:gd name="connsiteY187" fmla="*/ 1253066 h 7001933"/>
                <a:gd name="connsiteX188" fmla="*/ 711200 w 3683000"/>
                <a:gd name="connsiteY188" fmla="*/ 1236133 h 7001933"/>
                <a:gd name="connsiteX189" fmla="*/ 753534 w 3683000"/>
                <a:gd name="connsiteY189" fmla="*/ 1227666 h 7001933"/>
                <a:gd name="connsiteX190" fmla="*/ 787400 w 3683000"/>
                <a:gd name="connsiteY190" fmla="*/ 1219200 h 7001933"/>
                <a:gd name="connsiteX191" fmla="*/ 880534 w 3683000"/>
                <a:gd name="connsiteY191" fmla="*/ 1193800 h 7001933"/>
                <a:gd name="connsiteX192" fmla="*/ 914400 w 3683000"/>
                <a:gd name="connsiteY192" fmla="*/ 1176866 h 7001933"/>
                <a:gd name="connsiteX193" fmla="*/ 973667 w 3683000"/>
                <a:gd name="connsiteY193" fmla="*/ 1168400 h 7001933"/>
                <a:gd name="connsiteX194" fmla="*/ 1024467 w 3683000"/>
                <a:gd name="connsiteY194" fmla="*/ 1159933 h 7001933"/>
                <a:gd name="connsiteX195" fmla="*/ 1176867 w 3683000"/>
                <a:gd name="connsiteY195" fmla="*/ 1168400 h 7001933"/>
                <a:gd name="connsiteX196" fmla="*/ 1236134 w 3683000"/>
                <a:gd name="connsiteY196" fmla="*/ 1185333 h 7001933"/>
                <a:gd name="connsiteX197" fmla="*/ 1278467 w 3683000"/>
                <a:gd name="connsiteY197" fmla="*/ 1193800 h 7001933"/>
                <a:gd name="connsiteX198" fmla="*/ 1303867 w 3683000"/>
                <a:gd name="connsiteY198" fmla="*/ 1210733 h 7001933"/>
                <a:gd name="connsiteX199" fmla="*/ 1354667 w 3683000"/>
                <a:gd name="connsiteY199" fmla="*/ 1236133 h 7001933"/>
                <a:gd name="connsiteX200" fmla="*/ 1405467 w 3683000"/>
                <a:gd name="connsiteY200" fmla="*/ 1312333 h 7001933"/>
                <a:gd name="connsiteX201" fmla="*/ 1439334 w 3683000"/>
                <a:gd name="connsiteY201" fmla="*/ 1363133 h 7001933"/>
                <a:gd name="connsiteX202" fmla="*/ 1481667 w 3683000"/>
                <a:gd name="connsiteY202" fmla="*/ 1430866 h 7001933"/>
                <a:gd name="connsiteX203" fmla="*/ 1498600 w 3683000"/>
                <a:gd name="connsiteY203" fmla="*/ 1490133 h 7001933"/>
                <a:gd name="connsiteX204" fmla="*/ 1507067 w 3683000"/>
                <a:gd name="connsiteY204" fmla="*/ 1515533 h 7001933"/>
                <a:gd name="connsiteX205" fmla="*/ 1515534 w 3683000"/>
                <a:gd name="connsiteY205" fmla="*/ 1591733 h 7001933"/>
                <a:gd name="connsiteX206" fmla="*/ 1532467 w 3683000"/>
                <a:gd name="connsiteY206" fmla="*/ 1651000 h 7001933"/>
                <a:gd name="connsiteX207" fmla="*/ 1507067 w 3683000"/>
                <a:gd name="connsiteY207" fmla="*/ 1820333 h 7001933"/>
                <a:gd name="connsiteX208" fmla="*/ 1481667 w 3683000"/>
                <a:gd name="connsiteY208" fmla="*/ 1854200 h 7001933"/>
                <a:gd name="connsiteX209" fmla="*/ 1447800 w 3683000"/>
                <a:gd name="connsiteY209" fmla="*/ 1871133 h 7001933"/>
                <a:gd name="connsiteX210" fmla="*/ 1405467 w 3683000"/>
                <a:gd name="connsiteY210" fmla="*/ 1905000 h 7001933"/>
                <a:gd name="connsiteX211" fmla="*/ 1380067 w 3683000"/>
                <a:gd name="connsiteY211" fmla="*/ 1930400 h 7001933"/>
                <a:gd name="connsiteX212" fmla="*/ 1303867 w 3683000"/>
                <a:gd name="connsiteY212" fmla="*/ 1938866 h 7001933"/>
                <a:gd name="connsiteX213" fmla="*/ 1159934 w 3683000"/>
                <a:gd name="connsiteY213" fmla="*/ 1930400 h 7001933"/>
                <a:gd name="connsiteX214" fmla="*/ 1143000 w 3683000"/>
                <a:gd name="connsiteY214" fmla="*/ 1905000 h 7001933"/>
                <a:gd name="connsiteX215" fmla="*/ 1117600 w 3683000"/>
                <a:gd name="connsiteY215" fmla="*/ 1888066 h 7001933"/>
                <a:gd name="connsiteX216" fmla="*/ 1100667 w 3683000"/>
                <a:gd name="connsiteY216" fmla="*/ 1854200 h 7001933"/>
                <a:gd name="connsiteX217" fmla="*/ 1083734 w 3683000"/>
                <a:gd name="connsiteY217" fmla="*/ 1837266 h 7001933"/>
                <a:gd name="connsiteX218" fmla="*/ 1066800 w 3683000"/>
                <a:gd name="connsiteY218" fmla="*/ 1811866 h 7001933"/>
                <a:gd name="connsiteX219" fmla="*/ 1049867 w 3683000"/>
                <a:gd name="connsiteY219" fmla="*/ 1710266 h 7001933"/>
                <a:gd name="connsiteX220" fmla="*/ 1066800 w 3683000"/>
                <a:gd name="connsiteY220" fmla="*/ 1591733 h 7001933"/>
                <a:gd name="connsiteX221" fmla="*/ 1075267 w 3683000"/>
                <a:gd name="connsiteY221" fmla="*/ 1566333 h 7001933"/>
                <a:gd name="connsiteX222" fmla="*/ 1092200 w 3683000"/>
                <a:gd name="connsiteY222" fmla="*/ 1540933 h 7001933"/>
                <a:gd name="connsiteX223" fmla="*/ 1126067 w 3683000"/>
                <a:gd name="connsiteY223" fmla="*/ 1481666 h 7001933"/>
                <a:gd name="connsiteX224" fmla="*/ 1134534 w 3683000"/>
                <a:gd name="connsiteY224" fmla="*/ 1456266 h 7001933"/>
                <a:gd name="connsiteX225" fmla="*/ 1176867 w 3683000"/>
                <a:gd name="connsiteY225" fmla="*/ 1405466 h 7001933"/>
                <a:gd name="connsiteX226" fmla="*/ 1210734 w 3683000"/>
                <a:gd name="connsiteY226" fmla="*/ 1380066 h 7001933"/>
                <a:gd name="connsiteX227" fmla="*/ 1405467 w 3683000"/>
                <a:gd name="connsiteY227" fmla="*/ 1388533 h 7001933"/>
                <a:gd name="connsiteX228" fmla="*/ 1481667 w 3683000"/>
                <a:gd name="connsiteY228" fmla="*/ 1405466 h 7001933"/>
                <a:gd name="connsiteX229" fmla="*/ 1549400 w 3683000"/>
                <a:gd name="connsiteY229" fmla="*/ 1447800 h 7001933"/>
                <a:gd name="connsiteX230" fmla="*/ 1566334 w 3683000"/>
                <a:gd name="connsiteY230" fmla="*/ 1464733 h 7001933"/>
                <a:gd name="connsiteX231" fmla="*/ 1600200 w 3683000"/>
                <a:gd name="connsiteY231" fmla="*/ 1490133 h 7001933"/>
                <a:gd name="connsiteX232" fmla="*/ 1651000 w 3683000"/>
                <a:gd name="connsiteY232" fmla="*/ 1557866 h 7001933"/>
                <a:gd name="connsiteX233" fmla="*/ 1701800 w 3683000"/>
                <a:gd name="connsiteY233" fmla="*/ 1583266 h 7001933"/>
                <a:gd name="connsiteX234" fmla="*/ 1718734 w 3683000"/>
                <a:gd name="connsiteY234" fmla="*/ 1600200 h 7001933"/>
                <a:gd name="connsiteX235" fmla="*/ 1794934 w 3683000"/>
                <a:gd name="connsiteY235" fmla="*/ 1625600 h 7001933"/>
                <a:gd name="connsiteX236" fmla="*/ 1888067 w 3683000"/>
                <a:gd name="connsiteY236" fmla="*/ 1651000 h 7001933"/>
                <a:gd name="connsiteX237" fmla="*/ 1947334 w 3683000"/>
                <a:gd name="connsiteY237" fmla="*/ 1667933 h 7001933"/>
                <a:gd name="connsiteX238" fmla="*/ 2108200 w 3683000"/>
                <a:gd name="connsiteY238" fmla="*/ 1684866 h 7001933"/>
                <a:gd name="connsiteX239" fmla="*/ 2650067 w 3683000"/>
                <a:gd name="connsiteY239" fmla="*/ 1667933 h 7001933"/>
                <a:gd name="connsiteX240" fmla="*/ 2887134 w 3683000"/>
                <a:gd name="connsiteY240" fmla="*/ 1651000 h 7001933"/>
                <a:gd name="connsiteX241" fmla="*/ 2937934 w 3683000"/>
                <a:gd name="connsiteY241" fmla="*/ 1642533 h 7001933"/>
                <a:gd name="connsiteX242" fmla="*/ 3005667 w 3683000"/>
                <a:gd name="connsiteY242" fmla="*/ 1625600 h 7001933"/>
                <a:gd name="connsiteX243" fmla="*/ 3073400 w 3683000"/>
                <a:gd name="connsiteY243" fmla="*/ 1600200 h 7001933"/>
                <a:gd name="connsiteX244" fmla="*/ 3132667 w 3683000"/>
                <a:gd name="connsiteY244" fmla="*/ 1566333 h 7001933"/>
                <a:gd name="connsiteX245" fmla="*/ 3166534 w 3683000"/>
                <a:gd name="connsiteY245" fmla="*/ 1549400 h 7001933"/>
                <a:gd name="connsiteX246" fmla="*/ 3191934 w 3683000"/>
                <a:gd name="connsiteY246" fmla="*/ 1524000 h 7001933"/>
                <a:gd name="connsiteX247" fmla="*/ 3242734 w 3683000"/>
                <a:gd name="connsiteY247" fmla="*/ 1481666 h 7001933"/>
                <a:gd name="connsiteX248" fmla="*/ 3259667 w 3683000"/>
                <a:gd name="connsiteY248" fmla="*/ 1456266 h 7001933"/>
                <a:gd name="connsiteX249" fmla="*/ 3302000 w 3683000"/>
                <a:gd name="connsiteY249" fmla="*/ 1430866 h 7001933"/>
                <a:gd name="connsiteX250" fmla="*/ 3327400 w 3683000"/>
                <a:gd name="connsiteY250" fmla="*/ 1405466 h 7001933"/>
                <a:gd name="connsiteX251" fmla="*/ 3395134 w 3683000"/>
                <a:gd name="connsiteY251" fmla="*/ 1354666 h 7001933"/>
                <a:gd name="connsiteX252" fmla="*/ 3420534 w 3683000"/>
                <a:gd name="connsiteY252" fmla="*/ 1337733 h 7001933"/>
                <a:gd name="connsiteX253" fmla="*/ 3471334 w 3683000"/>
                <a:gd name="connsiteY253" fmla="*/ 1270000 h 7001933"/>
                <a:gd name="connsiteX254" fmla="*/ 3505200 w 3683000"/>
                <a:gd name="connsiteY254" fmla="*/ 1236133 h 7001933"/>
                <a:gd name="connsiteX255" fmla="*/ 3530600 w 3683000"/>
                <a:gd name="connsiteY255" fmla="*/ 1202266 h 7001933"/>
                <a:gd name="connsiteX256" fmla="*/ 3556000 w 3683000"/>
                <a:gd name="connsiteY256" fmla="*/ 1176866 h 7001933"/>
                <a:gd name="connsiteX257" fmla="*/ 3615267 w 3683000"/>
                <a:gd name="connsiteY257" fmla="*/ 1092200 h 7001933"/>
                <a:gd name="connsiteX258" fmla="*/ 3632200 w 3683000"/>
                <a:gd name="connsiteY258" fmla="*/ 1066800 h 7001933"/>
                <a:gd name="connsiteX259" fmla="*/ 3657600 w 3683000"/>
                <a:gd name="connsiteY259" fmla="*/ 990600 h 7001933"/>
                <a:gd name="connsiteX260" fmla="*/ 3683000 w 3683000"/>
                <a:gd name="connsiteY260" fmla="*/ 872066 h 7001933"/>
                <a:gd name="connsiteX261" fmla="*/ 3657600 w 3683000"/>
                <a:gd name="connsiteY261" fmla="*/ 728133 h 7001933"/>
                <a:gd name="connsiteX262" fmla="*/ 3649134 w 3683000"/>
                <a:gd name="connsiteY262" fmla="*/ 702733 h 7001933"/>
                <a:gd name="connsiteX263" fmla="*/ 3632200 w 3683000"/>
                <a:gd name="connsiteY263" fmla="*/ 685800 h 7001933"/>
                <a:gd name="connsiteX264" fmla="*/ 3572934 w 3683000"/>
                <a:gd name="connsiteY264" fmla="*/ 643466 h 7001933"/>
                <a:gd name="connsiteX265" fmla="*/ 3530600 w 3683000"/>
                <a:gd name="connsiteY265" fmla="*/ 626533 h 7001933"/>
                <a:gd name="connsiteX266" fmla="*/ 3479800 w 3683000"/>
                <a:gd name="connsiteY266" fmla="*/ 601133 h 7001933"/>
                <a:gd name="connsiteX267" fmla="*/ 3454400 w 3683000"/>
                <a:gd name="connsiteY267" fmla="*/ 592666 h 7001933"/>
                <a:gd name="connsiteX268" fmla="*/ 3420534 w 3683000"/>
                <a:gd name="connsiteY268" fmla="*/ 575733 h 7001933"/>
                <a:gd name="connsiteX269" fmla="*/ 3318934 w 3683000"/>
                <a:gd name="connsiteY269" fmla="*/ 558800 h 7001933"/>
                <a:gd name="connsiteX270" fmla="*/ 3251200 w 3683000"/>
                <a:gd name="connsiteY270" fmla="*/ 567266 h 7001933"/>
                <a:gd name="connsiteX271" fmla="*/ 3217334 w 3683000"/>
                <a:gd name="connsiteY271" fmla="*/ 584200 h 7001933"/>
                <a:gd name="connsiteX272" fmla="*/ 3191934 w 3683000"/>
                <a:gd name="connsiteY272" fmla="*/ 592666 h 7001933"/>
                <a:gd name="connsiteX273" fmla="*/ 3149600 w 3683000"/>
                <a:gd name="connsiteY273" fmla="*/ 635000 h 7001933"/>
                <a:gd name="connsiteX274" fmla="*/ 3107267 w 3683000"/>
                <a:gd name="connsiteY274" fmla="*/ 677333 h 7001933"/>
                <a:gd name="connsiteX275" fmla="*/ 3090334 w 3683000"/>
                <a:gd name="connsiteY275" fmla="*/ 702733 h 7001933"/>
                <a:gd name="connsiteX276" fmla="*/ 3056467 w 3683000"/>
                <a:gd name="connsiteY276" fmla="*/ 745066 h 7001933"/>
                <a:gd name="connsiteX277" fmla="*/ 3039534 w 3683000"/>
                <a:gd name="connsiteY277" fmla="*/ 795866 h 7001933"/>
                <a:gd name="connsiteX278" fmla="*/ 3031067 w 3683000"/>
                <a:gd name="connsiteY278" fmla="*/ 821266 h 7001933"/>
                <a:gd name="connsiteX279" fmla="*/ 3039534 w 3683000"/>
                <a:gd name="connsiteY279" fmla="*/ 914400 h 7001933"/>
                <a:gd name="connsiteX280" fmla="*/ 3048000 w 3683000"/>
                <a:gd name="connsiteY280" fmla="*/ 956733 h 7001933"/>
                <a:gd name="connsiteX281" fmla="*/ 3081867 w 3683000"/>
                <a:gd name="connsiteY281" fmla="*/ 990600 h 7001933"/>
                <a:gd name="connsiteX282" fmla="*/ 3141134 w 3683000"/>
                <a:gd name="connsiteY282" fmla="*/ 1007533 h 7001933"/>
                <a:gd name="connsiteX283" fmla="*/ 3429000 w 3683000"/>
                <a:gd name="connsiteY283" fmla="*/ 990600 h 7001933"/>
                <a:gd name="connsiteX284" fmla="*/ 3479800 w 3683000"/>
                <a:gd name="connsiteY284" fmla="*/ 973666 h 7001933"/>
                <a:gd name="connsiteX285" fmla="*/ 3522134 w 3683000"/>
                <a:gd name="connsiteY285" fmla="*/ 931333 h 7001933"/>
                <a:gd name="connsiteX286" fmla="*/ 3556000 w 3683000"/>
                <a:gd name="connsiteY286" fmla="*/ 897466 h 7001933"/>
                <a:gd name="connsiteX287" fmla="*/ 3572934 w 3683000"/>
                <a:gd name="connsiteY287" fmla="*/ 872066 h 7001933"/>
                <a:gd name="connsiteX288" fmla="*/ 3581400 w 3683000"/>
                <a:gd name="connsiteY288" fmla="*/ 846666 h 7001933"/>
                <a:gd name="connsiteX289" fmla="*/ 3572934 w 3683000"/>
                <a:gd name="connsiteY289" fmla="*/ 719666 h 7001933"/>
                <a:gd name="connsiteX290" fmla="*/ 3539067 w 3683000"/>
                <a:gd name="connsiteY290" fmla="*/ 660400 h 7001933"/>
                <a:gd name="connsiteX291" fmla="*/ 3522134 w 3683000"/>
                <a:gd name="connsiteY291" fmla="*/ 643466 h 7001933"/>
                <a:gd name="connsiteX292" fmla="*/ 3505200 w 3683000"/>
                <a:gd name="connsiteY292" fmla="*/ 618066 h 7001933"/>
                <a:gd name="connsiteX293" fmla="*/ 3437467 w 3683000"/>
                <a:gd name="connsiteY293" fmla="*/ 567266 h 7001933"/>
                <a:gd name="connsiteX294" fmla="*/ 3412067 w 3683000"/>
                <a:gd name="connsiteY294" fmla="*/ 558800 h 7001933"/>
                <a:gd name="connsiteX295" fmla="*/ 3378200 w 3683000"/>
                <a:gd name="connsiteY295" fmla="*/ 541866 h 7001933"/>
                <a:gd name="connsiteX296" fmla="*/ 3327400 w 3683000"/>
                <a:gd name="connsiteY296" fmla="*/ 524933 h 7001933"/>
                <a:gd name="connsiteX297" fmla="*/ 3259667 w 3683000"/>
                <a:gd name="connsiteY297" fmla="*/ 491066 h 7001933"/>
                <a:gd name="connsiteX298" fmla="*/ 3166534 w 3683000"/>
                <a:gd name="connsiteY298" fmla="*/ 482600 h 7001933"/>
                <a:gd name="connsiteX299" fmla="*/ 3132667 w 3683000"/>
                <a:gd name="connsiteY299" fmla="*/ 474133 h 7001933"/>
                <a:gd name="connsiteX300" fmla="*/ 2937934 w 3683000"/>
                <a:gd name="connsiteY300" fmla="*/ 491066 h 7001933"/>
                <a:gd name="connsiteX301" fmla="*/ 2870200 w 3683000"/>
                <a:gd name="connsiteY301" fmla="*/ 508000 h 7001933"/>
                <a:gd name="connsiteX302" fmla="*/ 2802467 w 3683000"/>
                <a:gd name="connsiteY302" fmla="*/ 524933 h 7001933"/>
                <a:gd name="connsiteX303" fmla="*/ 2726267 w 3683000"/>
                <a:gd name="connsiteY303" fmla="*/ 541866 h 7001933"/>
                <a:gd name="connsiteX304" fmla="*/ 2633134 w 3683000"/>
                <a:gd name="connsiteY304" fmla="*/ 592666 h 7001933"/>
                <a:gd name="connsiteX305" fmla="*/ 2523067 w 3683000"/>
                <a:gd name="connsiteY305" fmla="*/ 651933 h 7001933"/>
                <a:gd name="connsiteX306" fmla="*/ 2463800 w 3683000"/>
                <a:gd name="connsiteY306" fmla="*/ 694266 h 7001933"/>
                <a:gd name="connsiteX307" fmla="*/ 2429934 w 3683000"/>
                <a:gd name="connsiteY307" fmla="*/ 745066 h 7001933"/>
                <a:gd name="connsiteX308" fmla="*/ 2328334 w 3683000"/>
                <a:gd name="connsiteY308" fmla="*/ 821266 h 7001933"/>
                <a:gd name="connsiteX309" fmla="*/ 2294467 w 3683000"/>
                <a:gd name="connsiteY309" fmla="*/ 846666 h 7001933"/>
                <a:gd name="connsiteX310" fmla="*/ 2260600 w 3683000"/>
                <a:gd name="connsiteY310" fmla="*/ 863600 h 7001933"/>
                <a:gd name="connsiteX311" fmla="*/ 2218267 w 3683000"/>
                <a:gd name="connsiteY311" fmla="*/ 897466 h 7001933"/>
                <a:gd name="connsiteX312" fmla="*/ 2184400 w 3683000"/>
                <a:gd name="connsiteY312" fmla="*/ 914400 h 7001933"/>
                <a:gd name="connsiteX313" fmla="*/ 2150534 w 3683000"/>
                <a:gd name="connsiteY313" fmla="*/ 939800 h 7001933"/>
                <a:gd name="connsiteX314" fmla="*/ 2099734 w 3683000"/>
                <a:gd name="connsiteY314" fmla="*/ 956733 h 7001933"/>
                <a:gd name="connsiteX315" fmla="*/ 2057400 w 3683000"/>
                <a:gd name="connsiteY315" fmla="*/ 982133 h 7001933"/>
                <a:gd name="connsiteX316" fmla="*/ 1955800 w 3683000"/>
                <a:gd name="connsiteY316" fmla="*/ 1016000 h 7001933"/>
                <a:gd name="connsiteX317" fmla="*/ 1879600 w 3683000"/>
                <a:gd name="connsiteY317" fmla="*/ 1058333 h 7001933"/>
                <a:gd name="connsiteX318" fmla="*/ 1845734 w 3683000"/>
                <a:gd name="connsiteY318" fmla="*/ 1066800 h 7001933"/>
                <a:gd name="connsiteX319" fmla="*/ 1769534 w 3683000"/>
                <a:gd name="connsiteY319" fmla="*/ 1092200 h 7001933"/>
                <a:gd name="connsiteX320" fmla="*/ 1718734 w 3683000"/>
                <a:gd name="connsiteY320" fmla="*/ 1100666 h 7001933"/>
                <a:gd name="connsiteX321" fmla="*/ 1651000 w 3683000"/>
                <a:gd name="connsiteY321" fmla="*/ 1126066 h 7001933"/>
                <a:gd name="connsiteX322" fmla="*/ 1591734 w 3683000"/>
                <a:gd name="connsiteY322" fmla="*/ 1134533 h 7001933"/>
                <a:gd name="connsiteX323" fmla="*/ 1566334 w 3683000"/>
                <a:gd name="connsiteY323" fmla="*/ 1143000 h 7001933"/>
                <a:gd name="connsiteX324" fmla="*/ 1312334 w 3683000"/>
                <a:gd name="connsiteY324" fmla="*/ 1143000 h 7001933"/>
                <a:gd name="connsiteX325" fmla="*/ 1253067 w 3683000"/>
                <a:gd name="connsiteY325" fmla="*/ 1126066 h 7001933"/>
                <a:gd name="connsiteX326" fmla="*/ 1227667 w 3683000"/>
                <a:gd name="connsiteY326" fmla="*/ 1109133 h 7001933"/>
                <a:gd name="connsiteX327" fmla="*/ 1210734 w 3683000"/>
                <a:gd name="connsiteY327" fmla="*/ 1058333 h 7001933"/>
                <a:gd name="connsiteX328" fmla="*/ 1219200 w 3683000"/>
                <a:gd name="connsiteY328" fmla="*/ 1016000 h 7001933"/>
                <a:gd name="connsiteX329" fmla="*/ 1227667 w 3683000"/>
                <a:gd name="connsiteY329" fmla="*/ 931333 h 7001933"/>
                <a:gd name="connsiteX330" fmla="*/ 1244600 w 3683000"/>
                <a:gd name="connsiteY330" fmla="*/ 897466 h 7001933"/>
                <a:gd name="connsiteX331" fmla="*/ 1286934 w 3683000"/>
                <a:gd name="connsiteY331" fmla="*/ 846666 h 7001933"/>
                <a:gd name="connsiteX332" fmla="*/ 1312334 w 3683000"/>
                <a:gd name="connsiteY332" fmla="*/ 787400 h 7001933"/>
                <a:gd name="connsiteX333" fmla="*/ 1354667 w 3683000"/>
                <a:gd name="connsiteY333" fmla="*/ 745066 h 7001933"/>
                <a:gd name="connsiteX334" fmla="*/ 1380067 w 3683000"/>
                <a:gd name="connsiteY334" fmla="*/ 711200 h 7001933"/>
                <a:gd name="connsiteX335" fmla="*/ 1405467 w 3683000"/>
                <a:gd name="connsiteY335" fmla="*/ 694266 h 7001933"/>
                <a:gd name="connsiteX336" fmla="*/ 1430867 w 3683000"/>
                <a:gd name="connsiteY336" fmla="*/ 668866 h 7001933"/>
                <a:gd name="connsiteX337" fmla="*/ 1464734 w 3683000"/>
                <a:gd name="connsiteY337" fmla="*/ 660400 h 7001933"/>
                <a:gd name="connsiteX338" fmla="*/ 1524000 w 3683000"/>
                <a:gd name="connsiteY338" fmla="*/ 643466 h 7001933"/>
                <a:gd name="connsiteX339" fmla="*/ 1591734 w 3683000"/>
                <a:gd name="connsiteY339" fmla="*/ 651933 h 7001933"/>
                <a:gd name="connsiteX340" fmla="*/ 1608667 w 3683000"/>
                <a:gd name="connsiteY340" fmla="*/ 795866 h 7001933"/>
                <a:gd name="connsiteX341" fmla="*/ 1574800 w 3683000"/>
                <a:gd name="connsiteY341" fmla="*/ 855133 h 7001933"/>
                <a:gd name="connsiteX342" fmla="*/ 1557867 w 3683000"/>
                <a:gd name="connsiteY342" fmla="*/ 880533 h 7001933"/>
                <a:gd name="connsiteX343" fmla="*/ 1532467 w 3683000"/>
                <a:gd name="connsiteY343" fmla="*/ 897466 h 7001933"/>
                <a:gd name="connsiteX344" fmla="*/ 1515534 w 3683000"/>
                <a:gd name="connsiteY344" fmla="*/ 914400 h 7001933"/>
                <a:gd name="connsiteX345" fmla="*/ 1456267 w 3683000"/>
                <a:gd name="connsiteY345" fmla="*/ 931333 h 7001933"/>
                <a:gd name="connsiteX346" fmla="*/ 1371600 w 3683000"/>
                <a:gd name="connsiteY346" fmla="*/ 914400 h 7001933"/>
                <a:gd name="connsiteX347" fmla="*/ 1286934 w 3683000"/>
                <a:gd name="connsiteY347" fmla="*/ 846666 h 7001933"/>
                <a:gd name="connsiteX348" fmla="*/ 1270000 w 3683000"/>
                <a:gd name="connsiteY348" fmla="*/ 821266 h 7001933"/>
                <a:gd name="connsiteX349" fmla="*/ 1244600 w 3683000"/>
                <a:gd name="connsiteY349" fmla="*/ 795866 h 7001933"/>
                <a:gd name="connsiteX350" fmla="*/ 1202267 w 3683000"/>
                <a:gd name="connsiteY350" fmla="*/ 745066 h 7001933"/>
                <a:gd name="connsiteX351" fmla="*/ 1193800 w 3683000"/>
                <a:gd name="connsiteY351" fmla="*/ 711200 h 7001933"/>
                <a:gd name="connsiteX352" fmla="*/ 1176867 w 3683000"/>
                <a:gd name="connsiteY352" fmla="*/ 635000 h 7001933"/>
                <a:gd name="connsiteX353" fmla="*/ 1143000 w 3683000"/>
                <a:gd name="connsiteY353" fmla="*/ 567266 h 7001933"/>
                <a:gd name="connsiteX354" fmla="*/ 1134534 w 3683000"/>
                <a:gd name="connsiteY354" fmla="*/ 541866 h 7001933"/>
                <a:gd name="connsiteX355" fmla="*/ 1092200 w 3683000"/>
                <a:gd name="connsiteY355" fmla="*/ 499533 h 7001933"/>
                <a:gd name="connsiteX356" fmla="*/ 1041400 w 3683000"/>
                <a:gd name="connsiteY356" fmla="*/ 474133 h 7001933"/>
                <a:gd name="connsiteX357" fmla="*/ 1016000 w 3683000"/>
                <a:gd name="connsiteY357" fmla="*/ 448733 h 7001933"/>
                <a:gd name="connsiteX358" fmla="*/ 965200 w 3683000"/>
                <a:gd name="connsiteY358" fmla="*/ 431800 h 7001933"/>
                <a:gd name="connsiteX359" fmla="*/ 939800 w 3683000"/>
                <a:gd name="connsiteY359" fmla="*/ 423333 h 7001933"/>
                <a:gd name="connsiteX360" fmla="*/ 855134 w 3683000"/>
                <a:gd name="connsiteY360" fmla="*/ 431800 h 7001933"/>
                <a:gd name="connsiteX361" fmla="*/ 863600 w 3683000"/>
                <a:gd name="connsiteY361" fmla="*/ 482600 h 7001933"/>
                <a:gd name="connsiteX362" fmla="*/ 880534 w 3683000"/>
                <a:gd name="connsiteY362" fmla="*/ 516466 h 7001933"/>
                <a:gd name="connsiteX363" fmla="*/ 897467 w 3683000"/>
                <a:gd name="connsiteY363" fmla="*/ 567266 h 7001933"/>
                <a:gd name="connsiteX364" fmla="*/ 897467 w 3683000"/>
                <a:gd name="connsiteY364" fmla="*/ 567266 h 7001933"/>
                <a:gd name="connsiteX365" fmla="*/ 905934 w 3683000"/>
                <a:gd name="connsiteY365" fmla="*/ 601133 h 7001933"/>
                <a:gd name="connsiteX366" fmla="*/ 931334 w 3683000"/>
                <a:gd name="connsiteY366" fmla="*/ 609600 h 7001933"/>
                <a:gd name="connsiteX367" fmla="*/ 965200 w 3683000"/>
                <a:gd name="connsiteY367" fmla="*/ 601133 h 7001933"/>
                <a:gd name="connsiteX368" fmla="*/ 973667 w 3683000"/>
                <a:gd name="connsiteY368" fmla="*/ 558800 h 7001933"/>
                <a:gd name="connsiteX369" fmla="*/ 965200 w 3683000"/>
                <a:gd name="connsiteY369" fmla="*/ 414866 h 7001933"/>
                <a:gd name="connsiteX370" fmla="*/ 931334 w 3683000"/>
                <a:gd name="connsiteY370" fmla="*/ 389466 h 7001933"/>
                <a:gd name="connsiteX371" fmla="*/ 914400 w 3683000"/>
                <a:gd name="connsiteY371" fmla="*/ 372533 h 7001933"/>
                <a:gd name="connsiteX372" fmla="*/ 821267 w 3683000"/>
                <a:gd name="connsiteY372" fmla="*/ 347133 h 7001933"/>
                <a:gd name="connsiteX373" fmla="*/ 677334 w 3683000"/>
                <a:gd name="connsiteY373" fmla="*/ 330200 h 7001933"/>
                <a:gd name="connsiteX374" fmla="*/ 618067 w 3683000"/>
                <a:gd name="connsiteY374" fmla="*/ 321733 h 7001933"/>
                <a:gd name="connsiteX375" fmla="*/ 567267 w 3683000"/>
                <a:gd name="connsiteY375" fmla="*/ 254000 h 7001933"/>
                <a:gd name="connsiteX376" fmla="*/ 524934 w 3683000"/>
                <a:gd name="connsiteY376" fmla="*/ 169333 h 7001933"/>
                <a:gd name="connsiteX377" fmla="*/ 508000 w 3683000"/>
                <a:gd name="connsiteY377" fmla="*/ 135466 h 7001933"/>
                <a:gd name="connsiteX378" fmla="*/ 491067 w 3683000"/>
                <a:gd name="connsiteY378" fmla="*/ 84666 h 7001933"/>
                <a:gd name="connsiteX379" fmla="*/ 474134 w 3683000"/>
                <a:gd name="connsiteY379" fmla="*/ 33866 h 7001933"/>
                <a:gd name="connsiteX380" fmla="*/ 474134 w 3683000"/>
                <a:gd name="connsiteY380" fmla="*/ 0 h 700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</a:cxnLst>
              <a:rect l="l" t="t" r="r" b="b"/>
              <a:pathLst>
                <a:path w="3683000" h="7001933">
                  <a:moveTo>
                    <a:pt x="2074334" y="7001933"/>
                  </a:moveTo>
                  <a:cubicBezTo>
                    <a:pt x="2071512" y="6939844"/>
                    <a:pt x="2073272" y="6877376"/>
                    <a:pt x="2065867" y="6815666"/>
                  </a:cubicBezTo>
                  <a:cubicBezTo>
                    <a:pt x="2064655" y="6805563"/>
                    <a:pt x="2053067" y="6799565"/>
                    <a:pt x="2048934" y="6790266"/>
                  </a:cubicBezTo>
                  <a:cubicBezTo>
                    <a:pt x="2041685" y="6773955"/>
                    <a:pt x="2039982" y="6755431"/>
                    <a:pt x="2032000" y="6739466"/>
                  </a:cubicBezTo>
                  <a:cubicBezTo>
                    <a:pt x="1991823" y="6659112"/>
                    <a:pt x="2013279" y="6691927"/>
                    <a:pt x="1972734" y="6637866"/>
                  </a:cubicBezTo>
                  <a:cubicBezTo>
                    <a:pt x="1967576" y="6617236"/>
                    <a:pt x="1952821" y="6556622"/>
                    <a:pt x="1947334" y="6544733"/>
                  </a:cubicBezTo>
                  <a:cubicBezTo>
                    <a:pt x="1938806" y="6526255"/>
                    <a:pt x="1924756" y="6510866"/>
                    <a:pt x="1913467" y="6493933"/>
                  </a:cubicBezTo>
                  <a:cubicBezTo>
                    <a:pt x="1907823" y="6474177"/>
                    <a:pt x="1903444" y="6454015"/>
                    <a:pt x="1896534" y="6434666"/>
                  </a:cubicBezTo>
                  <a:cubicBezTo>
                    <a:pt x="1889305" y="6414425"/>
                    <a:pt x="1879116" y="6395356"/>
                    <a:pt x="1871134" y="6375400"/>
                  </a:cubicBezTo>
                  <a:cubicBezTo>
                    <a:pt x="1862179" y="6353011"/>
                    <a:pt x="1854689" y="6330055"/>
                    <a:pt x="1845734" y="6307666"/>
                  </a:cubicBezTo>
                  <a:cubicBezTo>
                    <a:pt x="1838228" y="6288900"/>
                    <a:pt x="1807616" y="6216622"/>
                    <a:pt x="1794934" y="6197600"/>
                  </a:cubicBezTo>
                  <a:cubicBezTo>
                    <a:pt x="1788292" y="6187637"/>
                    <a:pt x="1776718" y="6181779"/>
                    <a:pt x="1769534" y="6172200"/>
                  </a:cubicBezTo>
                  <a:cubicBezTo>
                    <a:pt x="1759660" y="6159035"/>
                    <a:pt x="1752969" y="6143750"/>
                    <a:pt x="1744134" y="6129866"/>
                  </a:cubicBezTo>
                  <a:cubicBezTo>
                    <a:pt x="1726508" y="6102168"/>
                    <a:pt x="1681087" y="6029829"/>
                    <a:pt x="1651000" y="6019800"/>
                  </a:cubicBezTo>
                  <a:cubicBezTo>
                    <a:pt x="1634067" y="6014155"/>
                    <a:pt x="1616676" y="6009731"/>
                    <a:pt x="1600200" y="6002866"/>
                  </a:cubicBezTo>
                  <a:cubicBezTo>
                    <a:pt x="1582724" y="5995584"/>
                    <a:pt x="1567192" y="5983936"/>
                    <a:pt x="1549400" y="5977466"/>
                  </a:cubicBezTo>
                  <a:cubicBezTo>
                    <a:pt x="1533383" y="5971642"/>
                    <a:pt x="1457681" y="5961945"/>
                    <a:pt x="1447800" y="5960533"/>
                  </a:cubicBezTo>
                  <a:cubicBezTo>
                    <a:pt x="1433689" y="5954889"/>
                    <a:pt x="1420211" y="5947286"/>
                    <a:pt x="1405467" y="5943600"/>
                  </a:cubicBezTo>
                  <a:cubicBezTo>
                    <a:pt x="1386137" y="5938767"/>
                    <a:pt x="1282492" y="5928054"/>
                    <a:pt x="1270000" y="5926666"/>
                  </a:cubicBezTo>
                  <a:cubicBezTo>
                    <a:pt x="1227667" y="5929488"/>
                    <a:pt x="1185001" y="5929133"/>
                    <a:pt x="1143000" y="5935133"/>
                  </a:cubicBezTo>
                  <a:cubicBezTo>
                    <a:pt x="1125330" y="5937657"/>
                    <a:pt x="1109624" y="5948194"/>
                    <a:pt x="1092200" y="5952066"/>
                  </a:cubicBezTo>
                  <a:cubicBezTo>
                    <a:pt x="1058684" y="5959514"/>
                    <a:pt x="990600" y="5969000"/>
                    <a:pt x="990600" y="5969000"/>
                  </a:cubicBezTo>
                  <a:cubicBezTo>
                    <a:pt x="979311" y="5974644"/>
                    <a:pt x="968552" y="5981501"/>
                    <a:pt x="956734" y="5985933"/>
                  </a:cubicBezTo>
                  <a:cubicBezTo>
                    <a:pt x="945838" y="5990019"/>
                    <a:pt x="934056" y="5991203"/>
                    <a:pt x="922867" y="5994400"/>
                  </a:cubicBezTo>
                  <a:cubicBezTo>
                    <a:pt x="914286" y="5996852"/>
                    <a:pt x="905934" y="6000044"/>
                    <a:pt x="897467" y="6002866"/>
                  </a:cubicBezTo>
                  <a:cubicBezTo>
                    <a:pt x="891823" y="6011333"/>
                    <a:pt x="881314" y="6018120"/>
                    <a:pt x="880534" y="6028266"/>
                  </a:cubicBezTo>
                  <a:cubicBezTo>
                    <a:pt x="879238" y="6045107"/>
                    <a:pt x="883381" y="6110162"/>
                    <a:pt x="897467" y="6138333"/>
                  </a:cubicBezTo>
                  <a:cubicBezTo>
                    <a:pt x="902018" y="6147434"/>
                    <a:pt x="908043" y="6155787"/>
                    <a:pt x="914400" y="6163733"/>
                  </a:cubicBezTo>
                  <a:cubicBezTo>
                    <a:pt x="950978" y="6209454"/>
                    <a:pt x="911038" y="6146498"/>
                    <a:pt x="948267" y="6206066"/>
                  </a:cubicBezTo>
                  <a:cubicBezTo>
                    <a:pt x="970070" y="6240951"/>
                    <a:pt x="977547" y="6260746"/>
                    <a:pt x="1007534" y="6290733"/>
                  </a:cubicBezTo>
                  <a:cubicBezTo>
                    <a:pt x="1014729" y="6297928"/>
                    <a:pt x="1024988" y="6301309"/>
                    <a:pt x="1032934" y="6307666"/>
                  </a:cubicBezTo>
                  <a:cubicBezTo>
                    <a:pt x="1039167" y="6312653"/>
                    <a:pt x="1043225" y="6320172"/>
                    <a:pt x="1049867" y="6324600"/>
                  </a:cubicBezTo>
                  <a:cubicBezTo>
                    <a:pt x="1060369" y="6331601"/>
                    <a:pt x="1072775" y="6335271"/>
                    <a:pt x="1083734" y="6341533"/>
                  </a:cubicBezTo>
                  <a:cubicBezTo>
                    <a:pt x="1092569" y="6346581"/>
                    <a:pt x="1099408" y="6355473"/>
                    <a:pt x="1109134" y="6358466"/>
                  </a:cubicBezTo>
                  <a:cubicBezTo>
                    <a:pt x="1136642" y="6366930"/>
                    <a:pt x="1193800" y="6375400"/>
                    <a:pt x="1193800" y="6375400"/>
                  </a:cubicBezTo>
                  <a:cubicBezTo>
                    <a:pt x="1230489" y="6372578"/>
                    <a:pt x="1267354" y="6371497"/>
                    <a:pt x="1303867" y="6366933"/>
                  </a:cubicBezTo>
                  <a:cubicBezTo>
                    <a:pt x="1332241" y="6363386"/>
                    <a:pt x="1329457" y="6354138"/>
                    <a:pt x="1354667" y="6341533"/>
                  </a:cubicBezTo>
                  <a:cubicBezTo>
                    <a:pt x="1411890" y="6312922"/>
                    <a:pt x="1384389" y="6338447"/>
                    <a:pt x="1439334" y="6299200"/>
                  </a:cubicBezTo>
                  <a:cubicBezTo>
                    <a:pt x="1445830" y="6294560"/>
                    <a:pt x="1450034" y="6287253"/>
                    <a:pt x="1456267" y="6282266"/>
                  </a:cubicBezTo>
                  <a:cubicBezTo>
                    <a:pt x="1464213" y="6275909"/>
                    <a:pt x="1473200" y="6270977"/>
                    <a:pt x="1481667" y="6265333"/>
                  </a:cubicBezTo>
                  <a:cubicBezTo>
                    <a:pt x="1521619" y="6205403"/>
                    <a:pt x="1467409" y="6278867"/>
                    <a:pt x="1540934" y="6214533"/>
                  </a:cubicBezTo>
                  <a:cubicBezTo>
                    <a:pt x="1641750" y="6126319"/>
                    <a:pt x="1504612" y="6221813"/>
                    <a:pt x="1591734" y="6163733"/>
                  </a:cubicBezTo>
                  <a:cubicBezTo>
                    <a:pt x="1603023" y="6146800"/>
                    <a:pt x="1611209" y="6127323"/>
                    <a:pt x="1625600" y="6112933"/>
                  </a:cubicBezTo>
                  <a:cubicBezTo>
                    <a:pt x="1641352" y="6097182"/>
                    <a:pt x="1648785" y="6091963"/>
                    <a:pt x="1659467" y="6070600"/>
                  </a:cubicBezTo>
                  <a:cubicBezTo>
                    <a:pt x="1663458" y="6062618"/>
                    <a:pt x="1664418" y="6053403"/>
                    <a:pt x="1667934" y="6045200"/>
                  </a:cubicBezTo>
                  <a:cubicBezTo>
                    <a:pt x="1672906" y="6033599"/>
                    <a:pt x="1679223" y="6022622"/>
                    <a:pt x="1684867" y="6011333"/>
                  </a:cubicBezTo>
                  <a:cubicBezTo>
                    <a:pt x="1694031" y="5892204"/>
                    <a:pt x="1698476" y="5905209"/>
                    <a:pt x="1684867" y="5782733"/>
                  </a:cubicBezTo>
                  <a:cubicBezTo>
                    <a:pt x="1683582" y="5771168"/>
                    <a:pt x="1682567" y="5758734"/>
                    <a:pt x="1676400" y="5748866"/>
                  </a:cubicBezTo>
                  <a:cubicBezTo>
                    <a:pt x="1667939" y="5735328"/>
                    <a:pt x="1653047" y="5727015"/>
                    <a:pt x="1642534" y="5715000"/>
                  </a:cubicBezTo>
                  <a:cubicBezTo>
                    <a:pt x="1633242" y="5704380"/>
                    <a:pt x="1625336" y="5692616"/>
                    <a:pt x="1617134" y="5681133"/>
                  </a:cubicBezTo>
                  <a:cubicBezTo>
                    <a:pt x="1611219" y="5672853"/>
                    <a:pt x="1608017" y="5662247"/>
                    <a:pt x="1600200" y="5655733"/>
                  </a:cubicBezTo>
                  <a:cubicBezTo>
                    <a:pt x="1590504" y="5647653"/>
                    <a:pt x="1576431" y="5646373"/>
                    <a:pt x="1566334" y="5638800"/>
                  </a:cubicBezTo>
                  <a:cubicBezTo>
                    <a:pt x="1553562" y="5629221"/>
                    <a:pt x="1545069" y="5614735"/>
                    <a:pt x="1532467" y="5604933"/>
                  </a:cubicBezTo>
                  <a:cubicBezTo>
                    <a:pt x="1507589" y="5585583"/>
                    <a:pt x="1483165" y="5577271"/>
                    <a:pt x="1456267" y="5562600"/>
                  </a:cubicBezTo>
                  <a:cubicBezTo>
                    <a:pt x="1436292" y="5551704"/>
                    <a:pt x="1417914" y="5537696"/>
                    <a:pt x="1397000" y="5528733"/>
                  </a:cubicBezTo>
                  <a:cubicBezTo>
                    <a:pt x="1364567" y="5514833"/>
                    <a:pt x="1292125" y="5503364"/>
                    <a:pt x="1261534" y="5494866"/>
                  </a:cubicBezTo>
                  <a:cubicBezTo>
                    <a:pt x="1235737" y="5487700"/>
                    <a:pt x="1210924" y="5477340"/>
                    <a:pt x="1185334" y="5469466"/>
                  </a:cubicBezTo>
                  <a:cubicBezTo>
                    <a:pt x="1174212" y="5466044"/>
                    <a:pt x="1162506" y="5464680"/>
                    <a:pt x="1151467" y="5461000"/>
                  </a:cubicBezTo>
                  <a:cubicBezTo>
                    <a:pt x="1137049" y="5456194"/>
                    <a:pt x="1123878" y="5447752"/>
                    <a:pt x="1109134" y="5444066"/>
                  </a:cubicBezTo>
                  <a:cubicBezTo>
                    <a:pt x="1089774" y="5439226"/>
                    <a:pt x="1069552" y="5438881"/>
                    <a:pt x="1049867" y="5435600"/>
                  </a:cubicBezTo>
                  <a:cubicBezTo>
                    <a:pt x="1035672" y="5433234"/>
                    <a:pt x="1021645" y="5429955"/>
                    <a:pt x="1007534" y="5427133"/>
                  </a:cubicBezTo>
                  <a:lnTo>
                    <a:pt x="897467" y="5435600"/>
                  </a:lnTo>
                  <a:cubicBezTo>
                    <a:pt x="846592" y="5440523"/>
                    <a:pt x="796173" y="5451681"/>
                    <a:pt x="745067" y="5452533"/>
                  </a:cubicBezTo>
                  <a:lnTo>
                    <a:pt x="389467" y="5444066"/>
                  </a:lnTo>
                  <a:cubicBezTo>
                    <a:pt x="269501" y="5430737"/>
                    <a:pt x="352722" y="5443427"/>
                    <a:pt x="279400" y="5427133"/>
                  </a:cubicBezTo>
                  <a:cubicBezTo>
                    <a:pt x="265352" y="5424011"/>
                    <a:pt x="250851" y="5422801"/>
                    <a:pt x="237067" y="5418666"/>
                  </a:cubicBezTo>
                  <a:cubicBezTo>
                    <a:pt x="222510" y="5414299"/>
                    <a:pt x="208964" y="5407069"/>
                    <a:pt x="194734" y="5401733"/>
                  </a:cubicBezTo>
                  <a:cubicBezTo>
                    <a:pt x="164976" y="5390574"/>
                    <a:pt x="163098" y="5392019"/>
                    <a:pt x="127000" y="5384800"/>
                  </a:cubicBezTo>
                  <a:cubicBezTo>
                    <a:pt x="115711" y="5379155"/>
                    <a:pt x="103635" y="5374867"/>
                    <a:pt x="93134" y="5367866"/>
                  </a:cubicBezTo>
                  <a:cubicBezTo>
                    <a:pt x="86492" y="5363438"/>
                    <a:pt x="82433" y="5355920"/>
                    <a:pt x="76200" y="5350933"/>
                  </a:cubicBezTo>
                  <a:cubicBezTo>
                    <a:pt x="68254" y="5344576"/>
                    <a:pt x="59267" y="5339644"/>
                    <a:pt x="50800" y="5334000"/>
                  </a:cubicBezTo>
                  <a:cubicBezTo>
                    <a:pt x="22926" y="5292188"/>
                    <a:pt x="40047" y="5324854"/>
                    <a:pt x="25400" y="5266266"/>
                  </a:cubicBezTo>
                  <a:cubicBezTo>
                    <a:pt x="19170" y="5241346"/>
                    <a:pt x="12119" y="5231237"/>
                    <a:pt x="0" y="5207000"/>
                  </a:cubicBezTo>
                  <a:cubicBezTo>
                    <a:pt x="12484" y="4982305"/>
                    <a:pt x="-4644" y="5117837"/>
                    <a:pt x="16934" y="5020733"/>
                  </a:cubicBezTo>
                  <a:cubicBezTo>
                    <a:pt x="20056" y="5006685"/>
                    <a:pt x="20849" y="4992052"/>
                    <a:pt x="25400" y="4978400"/>
                  </a:cubicBezTo>
                  <a:cubicBezTo>
                    <a:pt x="29391" y="4966426"/>
                    <a:pt x="37646" y="4956252"/>
                    <a:pt x="42334" y="4944533"/>
                  </a:cubicBezTo>
                  <a:cubicBezTo>
                    <a:pt x="48963" y="4927960"/>
                    <a:pt x="54571" y="4910953"/>
                    <a:pt x="59267" y="4893733"/>
                  </a:cubicBezTo>
                  <a:cubicBezTo>
                    <a:pt x="63053" y="4879850"/>
                    <a:pt x="63599" y="4865184"/>
                    <a:pt x="67734" y="4851400"/>
                  </a:cubicBezTo>
                  <a:cubicBezTo>
                    <a:pt x="75408" y="4825820"/>
                    <a:pt x="108818" y="4755907"/>
                    <a:pt x="118534" y="4741333"/>
                  </a:cubicBezTo>
                  <a:cubicBezTo>
                    <a:pt x="124178" y="4732866"/>
                    <a:pt x="128272" y="4723128"/>
                    <a:pt x="135467" y="4715933"/>
                  </a:cubicBezTo>
                  <a:cubicBezTo>
                    <a:pt x="145445" y="4705955"/>
                    <a:pt x="158045" y="4699000"/>
                    <a:pt x="169334" y="4690533"/>
                  </a:cubicBezTo>
                  <a:cubicBezTo>
                    <a:pt x="174978" y="4673600"/>
                    <a:pt x="176366" y="4654585"/>
                    <a:pt x="186267" y="4639733"/>
                  </a:cubicBezTo>
                  <a:cubicBezTo>
                    <a:pt x="199698" y="4619586"/>
                    <a:pt x="218390" y="4592420"/>
                    <a:pt x="228600" y="4572000"/>
                  </a:cubicBezTo>
                  <a:cubicBezTo>
                    <a:pt x="232591" y="4564018"/>
                    <a:pt x="232733" y="4554402"/>
                    <a:pt x="237067" y="4546600"/>
                  </a:cubicBezTo>
                  <a:cubicBezTo>
                    <a:pt x="247898" y="4527105"/>
                    <a:pt x="267316" y="4495307"/>
                    <a:pt x="287867" y="4478866"/>
                  </a:cubicBezTo>
                  <a:cubicBezTo>
                    <a:pt x="295813" y="4472509"/>
                    <a:pt x="304800" y="4467577"/>
                    <a:pt x="313267" y="4461933"/>
                  </a:cubicBezTo>
                  <a:cubicBezTo>
                    <a:pt x="341584" y="4405298"/>
                    <a:pt x="315555" y="4448431"/>
                    <a:pt x="355600" y="4402666"/>
                  </a:cubicBezTo>
                  <a:cubicBezTo>
                    <a:pt x="383640" y="4370621"/>
                    <a:pt x="385506" y="4360099"/>
                    <a:pt x="414867" y="4334933"/>
                  </a:cubicBezTo>
                  <a:cubicBezTo>
                    <a:pt x="440367" y="4313076"/>
                    <a:pt x="507926" y="4270072"/>
                    <a:pt x="524934" y="4258733"/>
                  </a:cubicBezTo>
                  <a:cubicBezTo>
                    <a:pt x="533401" y="4253089"/>
                    <a:pt x="540681" y="4245018"/>
                    <a:pt x="550334" y="4241800"/>
                  </a:cubicBezTo>
                  <a:cubicBezTo>
                    <a:pt x="558801" y="4238978"/>
                    <a:pt x="567531" y="4236849"/>
                    <a:pt x="575734" y="4233333"/>
                  </a:cubicBezTo>
                  <a:cubicBezTo>
                    <a:pt x="587335" y="4228361"/>
                    <a:pt x="597627" y="4220391"/>
                    <a:pt x="609600" y="4216400"/>
                  </a:cubicBezTo>
                  <a:cubicBezTo>
                    <a:pt x="623252" y="4211849"/>
                    <a:pt x="638050" y="4211719"/>
                    <a:pt x="651934" y="4207933"/>
                  </a:cubicBezTo>
                  <a:cubicBezTo>
                    <a:pt x="669154" y="4203237"/>
                    <a:pt x="685801" y="4196644"/>
                    <a:pt x="702734" y="4191000"/>
                  </a:cubicBezTo>
                  <a:cubicBezTo>
                    <a:pt x="711201" y="4188178"/>
                    <a:pt x="719476" y="4184698"/>
                    <a:pt x="728134" y="4182533"/>
                  </a:cubicBezTo>
                  <a:lnTo>
                    <a:pt x="762000" y="4174066"/>
                  </a:lnTo>
                  <a:cubicBezTo>
                    <a:pt x="768379" y="4175129"/>
                    <a:pt x="834036" y="4184685"/>
                    <a:pt x="846667" y="4191000"/>
                  </a:cubicBezTo>
                  <a:cubicBezTo>
                    <a:pt x="864870" y="4200101"/>
                    <a:pt x="897467" y="4224866"/>
                    <a:pt x="897467" y="4224866"/>
                  </a:cubicBezTo>
                  <a:cubicBezTo>
                    <a:pt x="903111" y="4233333"/>
                    <a:pt x="908486" y="4241986"/>
                    <a:pt x="914400" y="4250266"/>
                  </a:cubicBezTo>
                  <a:cubicBezTo>
                    <a:pt x="922602" y="4261749"/>
                    <a:pt x="932321" y="4272167"/>
                    <a:pt x="939800" y="4284133"/>
                  </a:cubicBezTo>
                  <a:cubicBezTo>
                    <a:pt x="946489" y="4294836"/>
                    <a:pt x="951762" y="4306399"/>
                    <a:pt x="956734" y="4318000"/>
                  </a:cubicBezTo>
                  <a:cubicBezTo>
                    <a:pt x="960250" y="4326203"/>
                    <a:pt x="962748" y="4334819"/>
                    <a:pt x="965200" y="4343400"/>
                  </a:cubicBezTo>
                  <a:cubicBezTo>
                    <a:pt x="968397" y="4354588"/>
                    <a:pt x="968463" y="4366858"/>
                    <a:pt x="973667" y="4377266"/>
                  </a:cubicBezTo>
                  <a:cubicBezTo>
                    <a:pt x="979978" y="4389887"/>
                    <a:pt x="990600" y="4399844"/>
                    <a:pt x="999067" y="4411133"/>
                  </a:cubicBezTo>
                  <a:cubicBezTo>
                    <a:pt x="1001889" y="4419600"/>
                    <a:pt x="1005082" y="4427952"/>
                    <a:pt x="1007534" y="4436533"/>
                  </a:cubicBezTo>
                  <a:cubicBezTo>
                    <a:pt x="1015502" y="4464420"/>
                    <a:pt x="1018650" y="4483650"/>
                    <a:pt x="1024467" y="4512733"/>
                  </a:cubicBezTo>
                  <a:cubicBezTo>
                    <a:pt x="1021645" y="4540955"/>
                    <a:pt x="1022378" y="4569763"/>
                    <a:pt x="1016000" y="4597400"/>
                  </a:cubicBezTo>
                  <a:cubicBezTo>
                    <a:pt x="1013712" y="4607315"/>
                    <a:pt x="1004981" y="4614520"/>
                    <a:pt x="999067" y="4622800"/>
                  </a:cubicBezTo>
                  <a:cubicBezTo>
                    <a:pt x="966046" y="4669029"/>
                    <a:pt x="986501" y="4645793"/>
                    <a:pt x="948267" y="4673600"/>
                  </a:cubicBezTo>
                  <a:cubicBezTo>
                    <a:pt x="862657" y="4735863"/>
                    <a:pt x="909256" y="4710039"/>
                    <a:pt x="846667" y="4741333"/>
                  </a:cubicBezTo>
                  <a:cubicBezTo>
                    <a:pt x="809978" y="4738511"/>
                    <a:pt x="772397" y="4741389"/>
                    <a:pt x="736600" y="4732866"/>
                  </a:cubicBezTo>
                  <a:cubicBezTo>
                    <a:pt x="712044" y="4727019"/>
                    <a:pt x="668867" y="4699000"/>
                    <a:pt x="668867" y="4699000"/>
                  </a:cubicBezTo>
                  <a:cubicBezTo>
                    <a:pt x="663223" y="4690533"/>
                    <a:pt x="658291" y="4681546"/>
                    <a:pt x="651934" y="4673600"/>
                  </a:cubicBezTo>
                  <a:cubicBezTo>
                    <a:pt x="629009" y="4644943"/>
                    <a:pt x="618015" y="4656507"/>
                    <a:pt x="601134" y="4605866"/>
                  </a:cubicBezTo>
                  <a:cubicBezTo>
                    <a:pt x="580520" y="4544027"/>
                    <a:pt x="588529" y="4572382"/>
                    <a:pt x="575734" y="4521200"/>
                  </a:cubicBezTo>
                  <a:cubicBezTo>
                    <a:pt x="572912" y="4478867"/>
                    <a:pt x="567267" y="4436627"/>
                    <a:pt x="567267" y="4394200"/>
                  </a:cubicBezTo>
                  <a:cubicBezTo>
                    <a:pt x="567267" y="4365837"/>
                    <a:pt x="572216" y="4337677"/>
                    <a:pt x="575734" y="4309533"/>
                  </a:cubicBezTo>
                  <a:cubicBezTo>
                    <a:pt x="580684" y="4269929"/>
                    <a:pt x="582987" y="4229720"/>
                    <a:pt x="592667" y="4191000"/>
                  </a:cubicBezTo>
                  <a:cubicBezTo>
                    <a:pt x="595489" y="4179711"/>
                    <a:pt x="596658" y="4167874"/>
                    <a:pt x="601134" y="4157133"/>
                  </a:cubicBezTo>
                  <a:cubicBezTo>
                    <a:pt x="610843" y="4133832"/>
                    <a:pt x="627017" y="4113347"/>
                    <a:pt x="635000" y="4089400"/>
                  </a:cubicBezTo>
                  <a:cubicBezTo>
                    <a:pt x="637822" y="4080933"/>
                    <a:pt x="641015" y="4072581"/>
                    <a:pt x="643467" y="4064000"/>
                  </a:cubicBezTo>
                  <a:cubicBezTo>
                    <a:pt x="646664" y="4052811"/>
                    <a:pt x="647208" y="4040767"/>
                    <a:pt x="651934" y="4030133"/>
                  </a:cubicBezTo>
                  <a:cubicBezTo>
                    <a:pt x="658383" y="4015624"/>
                    <a:pt x="689937" y="3966730"/>
                    <a:pt x="702734" y="3953933"/>
                  </a:cubicBezTo>
                  <a:cubicBezTo>
                    <a:pt x="709929" y="3946738"/>
                    <a:pt x="720188" y="3943357"/>
                    <a:pt x="728134" y="3937000"/>
                  </a:cubicBezTo>
                  <a:cubicBezTo>
                    <a:pt x="734367" y="3932013"/>
                    <a:pt x="737927" y="3923636"/>
                    <a:pt x="745067" y="3920066"/>
                  </a:cubicBezTo>
                  <a:cubicBezTo>
                    <a:pt x="755475" y="3914862"/>
                    <a:pt x="767645" y="3914422"/>
                    <a:pt x="778934" y="3911600"/>
                  </a:cubicBezTo>
                  <a:cubicBezTo>
                    <a:pt x="795867" y="3900311"/>
                    <a:pt x="815343" y="3892124"/>
                    <a:pt x="829734" y="3877733"/>
                  </a:cubicBezTo>
                  <a:cubicBezTo>
                    <a:pt x="838201" y="3869266"/>
                    <a:pt x="844667" y="3858148"/>
                    <a:pt x="855134" y="3852333"/>
                  </a:cubicBezTo>
                  <a:cubicBezTo>
                    <a:pt x="870737" y="3843665"/>
                    <a:pt x="905934" y="3835400"/>
                    <a:pt x="905934" y="3835400"/>
                  </a:cubicBezTo>
                  <a:cubicBezTo>
                    <a:pt x="914401" y="3829755"/>
                    <a:pt x="922232" y="3823017"/>
                    <a:pt x="931334" y="3818466"/>
                  </a:cubicBezTo>
                  <a:cubicBezTo>
                    <a:pt x="939316" y="3814475"/>
                    <a:pt x="949081" y="3814592"/>
                    <a:pt x="956734" y="3810000"/>
                  </a:cubicBezTo>
                  <a:cubicBezTo>
                    <a:pt x="963579" y="3805893"/>
                    <a:pt x="967434" y="3798053"/>
                    <a:pt x="973667" y="3793066"/>
                  </a:cubicBezTo>
                  <a:cubicBezTo>
                    <a:pt x="981613" y="3786709"/>
                    <a:pt x="990232" y="3781181"/>
                    <a:pt x="999067" y="3776133"/>
                  </a:cubicBezTo>
                  <a:cubicBezTo>
                    <a:pt x="1122400" y="3705659"/>
                    <a:pt x="963342" y="3798229"/>
                    <a:pt x="1058334" y="3750733"/>
                  </a:cubicBezTo>
                  <a:cubicBezTo>
                    <a:pt x="1067435" y="3746182"/>
                    <a:pt x="1075788" y="3740157"/>
                    <a:pt x="1083734" y="3733800"/>
                  </a:cubicBezTo>
                  <a:cubicBezTo>
                    <a:pt x="1089967" y="3728813"/>
                    <a:pt x="1093527" y="3720436"/>
                    <a:pt x="1100667" y="3716866"/>
                  </a:cubicBezTo>
                  <a:cubicBezTo>
                    <a:pt x="1116632" y="3708883"/>
                    <a:pt x="1135061" y="3706964"/>
                    <a:pt x="1151467" y="3699933"/>
                  </a:cubicBezTo>
                  <a:cubicBezTo>
                    <a:pt x="1189903" y="3683460"/>
                    <a:pt x="1213676" y="3671222"/>
                    <a:pt x="1244600" y="3649133"/>
                  </a:cubicBezTo>
                  <a:cubicBezTo>
                    <a:pt x="1306361" y="3605019"/>
                    <a:pt x="1251381" y="3644046"/>
                    <a:pt x="1312334" y="3589866"/>
                  </a:cubicBezTo>
                  <a:cubicBezTo>
                    <a:pt x="1325840" y="3577860"/>
                    <a:pt x="1341889" y="3568778"/>
                    <a:pt x="1354667" y="3556000"/>
                  </a:cubicBezTo>
                  <a:cubicBezTo>
                    <a:pt x="1364645" y="3546022"/>
                    <a:pt x="1370884" y="3532847"/>
                    <a:pt x="1380067" y="3522133"/>
                  </a:cubicBezTo>
                  <a:cubicBezTo>
                    <a:pt x="1387859" y="3513042"/>
                    <a:pt x="1397802" y="3505931"/>
                    <a:pt x="1405467" y="3496733"/>
                  </a:cubicBezTo>
                  <a:cubicBezTo>
                    <a:pt x="1411981" y="3488916"/>
                    <a:pt x="1415205" y="3478528"/>
                    <a:pt x="1422400" y="3471333"/>
                  </a:cubicBezTo>
                  <a:cubicBezTo>
                    <a:pt x="1429595" y="3464138"/>
                    <a:pt x="1439333" y="3460044"/>
                    <a:pt x="1447800" y="3454400"/>
                  </a:cubicBezTo>
                  <a:cubicBezTo>
                    <a:pt x="1453445" y="3440289"/>
                    <a:pt x="1455004" y="3423742"/>
                    <a:pt x="1464734" y="3412066"/>
                  </a:cubicBezTo>
                  <a:cubicBezTo>
                    <a:pt x="1470447" y="3405210"/>
                    <a:pt x="1485542" y="3411253"/>
                    <a:pt x="1490134" y="3403600"/>
                  </a:cubicBezTo>
                  <a:cubicBezTo>
                    <a:pt x="1546753" y="3309236"/>
                    <a:pt x="1490041" y="3352912"/>
                    <a:pt x="1532467" y="3302000"/>
                  </a:cubicBezTo>
                  <a:cubicBezTo>
                    <a:pt x="1540132" y="3292802"/>
                    <a:pt x="1549400" y="3285067"/>
                    <a:pt x="1557867" y="3276600"/>
                  </a:cubicBezTo>
                  <a:cubicBezTo>
                    <a:pt x="1585580" y="3165750"/>
                    <a:pt x="1541290" y="3318223"/>
                    <a:pt x="1591734" y="3217333"/>
                  </a:cubicBezTo>
                  <a:cubicBezTo>
                    <a:pt x="1598170" y="3204462"/>
                    <a:pt x="1597378" y="3189111"/>
                    <a:pt x="1600200" y="3175000"/>
                  </a:cubicBezTo>
                  <a:cubicBezTo>
                    <a:pt x="1594556" y="3107267"/>
                    <a:pt x="1592879" y="3039085"/>
                    <a:pt x="1583267" y="2971800"/>
                  </a:cubicBezTo>
                  <a:cubicBezTo>
                    <a:pt x="1581482" y="2959305"/>
                    <a:pt x="1573907" y="2948030"/>
                    <a:pt x="1566334" y="2937933"/>
                  </a:cubicBezTo>
                  <a:cubicBezTo>
                    <a:pt x="1532362" y="2892636"/>
                    <a:pt x="1537160" y="2910646"/>
                    <a:pt x="1490134" y="2887133"/>
                  </a:cubicBezTo>
                  <a:cubicBezTo>
                    <a:pt x="1431663" y="2857898"/>
                    <a:pt x="1501352" y="2879355"/>
                    <a:pt x="1430867" y="2861733"/>
                  </a:cubicBezTo>
                  <a:cubicBezTo>
                    <a:pt x="1422400" y="2856089"/>
                    <a:pt x="1414860" y="2848714"/>
                    <a:pt x="1405467" y="2844800"/>
                  </a:cubicBezTo>
                  <a:cubicBezTo>
                    <a:pt x="1335687" y="2815725"/>
                    <a:pt x="1336876" y="2821222"/>
                    <a:pt x="1270000" y="2810933"/>
                  </a:cubicBezTo>
                  <a:cubicBezTo>
                    <a:pt x="1253033" y="2808323"/>
                    <a:pt x="1235958" y="2806190"/>
                    <a:pt x="1219200" y="2802466"/>
                  </a:cubicBezTo>
                  <a:cubicBezTo>
                    <a:pt x="1210488" y="2800530"/>
                    <a:pt x="1202551" y="2795750"/>
                    <a:pt x="1193800" y="2794000"/>
                  </a:cubicBezTo>
                  <a:cubicBezTo>
                    <a:pt x="1174232" y="2790086"/>
                    <a:pt x="1154289" y="2788355"/>
                    <a:pt x="1134534" y="2785533"/>
                  </a:cubicBezTo>
                  <a:cubicBezTo>
                    <a:pt x="1078089" y="2788355"/>
                    <a:pt x="1021561" y="2789825"/>
                    <a:pt x="965200" y="2794000"/>
                  </a:cubicBezTo>
                  <a:cubicBezTo>
                    <a:pt x="945299" y="2795474"/>
                    <a:pt x="925568" y="2798896"/>
                    <a:pt x="905934" y="2802466"/>
                  </a:cubicBezTo>
                  <a:cubicBezTo>
                    <a:pt x="894485" y="2804548"/>
                    <a:pt x="883646" y="2809775"/>
                    <a:pt x="872067" y="2810933"/>
                  </a:cubicBezTo>
                  <a:cubicBezTo>
                    <a:pt x="827048" y="2815435"/>
                    <a:pt x="781756" y="2816578"/>
                    <a:pt x="736600" y="2819400"/>
                  </a:cubicBezTo>
                  <a:cubicBezTo>
                    <a:pt x="715944" y="2817679"/>
                    <a:pt x="627976" y="2814236"/>
                    <a:pt x="592667" y="2802466"/>
                  </a:cubicBezTo>
                  <a:cubicBezTo>
                    <a:pt x="580693" y="2798475"/>
                    <a:pt x="570401" y="2790505"/>
                    <a:pt x="558800" y="2785533"/>
                  </a:cubicBezTo>
                  <a:cubicBezTo>
                    <a:pt x="550597" y="2782017"/>
                    <a:pt x="541603" y="2780582"/>
                    <a:pt x="533400" y="2777066"/>
                  </a:cubicBezTo>
                  <a:cubicBezTo>
                    <a:pt x="446203" y="2739695"/>
                    <a:pt x="564352" y="2781739"/>
                    <a:pt x="448734" y="2743200"/>
                  </a:cubicBezTo>
                  <a:cubicBezTo>
                    <a:pt x="443089" y="2737555"/>
                    <a:pt x="438186" y="2731056"/>
                    <a:pt x="431800" y="2726266"/>
                  </a:cubicBezTo>
                  <a:cubicBezTo>
                    <a:pt x="415519" y="2714055"/>
                    <a:pt x="381000" y="2692400"/>
                    <a:pt x="381000" y="2692400"/>
                  </a:cubicBezTo>
                  <a:cubicBezTo>
                    <a:pt x="361245" y="2661355"/>
                    <a:pt x="338191" y="2632178"/>
                    <a:pt x="321734" y="2599266"/>
                  </a:cubicBezTo>
                  <a:cubicBezTo>
                    <a:pt x="307623" y="2571044"/>
                    <a:pt x="298332" y="2539843"/>
                    <a:pt x="279400" y="2514600"/>
                  </a:cubicBezTo>
                  <a:cubicBezTo>
                    <a:pt x="247563" y="2472150"/>
                    <a:pt x="233822" y="2459943"/>
                    <a:pt x="220134" y="2396066"/>
                  </a:cubicBezTo>
                  <a:cubicBezTo>
                    <a:pt x="190230" y="2256517"/>
                    <a:pt x="210651" y="2314674"/>
                    <a:pt x="169334" y="2218266"/>
                  </a:cubicBezTo>
                  <a:cubicBezTo>
                    <a:pt x="166512" y="2198511"/>
                    <a:pt x="162759" y="2178866"/>
                    <a:pt x="160867" y="2159000"/>
                  </a:cubicBezTo>
                  <a:cubicBezTo>
                    <a:pt x="141087" y="1951318"/>
                    <a:pt x="162985" y="2114563"/>
                    <a:pt x="143934" y="1981200"/>
                  </a:cubicBezTo>
                  <a:cubicBezTo>
                    <a:pt x="149578" y="1919111"/>
                    <a:pt x="152349" y="1856693"/>
                    <a:pt x="160867" y="1794933"/>
                  </a:cubicBezTo>
                  <a:cubicBezTo>
                    <a:pt x="166576" y="1753544"/>
                    <a:pt x="212559" y="1648327"/>
                    <a:pt x="220134" y="1625600"/>
                  </a:cubicBezTo>
                  <a:cubicBezTo>
                    <a:pt x="225778" y="1608667"/>
                    <a:pt x="232371" y="1592020"/>
                    <a:pt x="237067" y="1574800"/>
                  </a:cubicBezTo>
                  <a:cubicBezTo>
                    <a:pt x="240853" y="1560916"/>
                    <a:pt x="239579" y="1545567"/>
                    <a:pt x="245534" y="1532466"/>
                  </a:cubicBezTo>
                  <a:cubicBezTo>
                    <a:pt x="253955" y="1513939"/>
                    <a:pt x="269146" y="1499245"/>
                    <a:pt x="279400" y="1481666"/>
                  </a:cubicBezTo>
                  <a:cubicBezTo>
                    <a:pt x="351084" y="1358778"/>
                    <a:pt x="265527" y="1483072"/>
                    <a:pt x="330200" y="1405466"/>
                  </a:cubicBezTo>
                  <a:cubicBezTo>
                    <a:pt x="336714" y="1397649"/>
                    <a:pt x="338667" y="1385710"/>
                    <a:pt x="347134" y="1380066"/>
                  </a:cubicBezTo>
                  <a:cubicBezTo>
                    <a:pt x="356816" y="1373612"/>
                    <a:pt x="369711" y="1374422"/>
                    <a:pt x="381000" y="1371600"/>
                  </a:cubicBezTo>
                  <a:cubicBezTo>
                    <a:pt x="386645" y="1365955"/>
                    <a:pt x="391700" y="1359653"/>
                    <a:pt x="397934" y="1354666"/>
                  </a:cubicBezTo>
                  <a:cubicBezTo>
                    <a:pt x="413207" y="1342448"/>
                    <a:pt x="439819" y="1327753"/>
                    <a:pt x="457200" y="1320800"/>
                  </a:cubicBezTo>
                  <a:cubicBezTo>
                    <a:pt x="473773" y="1314171"/>
                    <a:pt x="491427" y="1310495"/>
                    <a:pt x="508000" y="1303866"/>
                  </a:cubicBezTo>
                  <a:cubicBezTo>
                    <a:pt x="564104" y="1281424"/>
                    <a:pt x="525137" y="1284917"/>
                    <a:pt x="601134" y="1261533"/>
                  </a:cubicBezTo>
                  <a:cubicBezTo>
                    <a:pt x="617542" y="1256484"/>
                    <a:pt x="635207" y="1256926"/>
                    <a:pt x="651934" y="1253066"/>
                  </a:cubicBezTo>
                  <a:cubicBezTo>
                    <a:pt x="671954" y="1248446"/>
                    <a:pt x="691268" y="1241116"/>
                    <a:pt x="711200" y="1236133"/>
                  </a:cubicBezTo>
                  <a:cubicBezTo>
                    <a:pt x="725161" y="1232643"/>
                    <a:pt x="739486" y="1230788"/>
                    <a:pt x="753534" y="1227666"/>
                  </a:cubicBezTo>
                  <a:cubicBezTo>
                    <a:pt x="764893" y="1225142"/>
                    <a:pt x="776111" y="1222022"/>
                    <a:pt x="787400" y="1219200"/>
                  </a:cubicBezTo>
                  <a:cubicBezTo>
                    <a:pt x="865053" y="1180373"/>
                    <a:pt x="767764" y="1224556"/>
                    <a:pt x="880534" y="1193800"/>
                  </a:cubicBezTo>
                  <a:cubicBezTo>
                    <a:pt x="892711" y="1190479"/>
                    <a:pt x="902223" y="1180187"/>
                    <a:pt x="914400" y="1176866"/>
                  </a:cubicBezTo>
                  <a:cubicBezTo>
                    <a:pt x="933653" y="1171615"/>
                    <a:pt x="953943" y="1171434"/>
                    <a:pt x="973667" y="1168400"/>
                  </a:cubicBezTo>
                  <a:cubicBezTo>
                    <a:pt x="990634" y="1165790"/>
                    <a:pt x="1007534" y="1162755"/>
                    <a:pt x="1024467" y="1159933"/>
                  </a:cubicBezTo>
                  <a:cubicBezTo>
                    <a:pt x="1075267" y="1162755"/>
                    <a:pt x="1126198" y="1163794"/>
                    <a:pt x="1176867" y="1168400"/>
                  </a:cubicBezTo>
                  <a:cubicBezTo>
                    <a:pt x="1201761" y="1170663"/>
                    <a:pt x="1213217" y="1179604"/>
                    <a:pt x="1236134" y="1185333"/>
                  </a:cubicBezTo>
                  <a:cubicBezTo>
                    <a:pt x="1250095" y="1188823"/>
                    <a:pt x="1264356" y="1190978"/>
                    <a:pt x="1278467" y="1193800"/>
                  </a:cubicBezTo>
                  <a:cubicBezTo>
                    <a:pt x="1286934" y="1199444"/>
                    <a:pt x="1294766" y="1206182"/>
                    <a:pt x="1303867" y="1210733"/>
                  </a:cubicBezTo>
                  <a:cubicBezTo>
                    <a:pt x="1373974" y="1245786"/>
                    <a:pt x="1281875" y="1187606"/>
                    <a:pt x="1354667" y="1236133"/>
                  </a:cubicBezTo>
                  <a:lnTo>
                    <a:pt x="1405467" y="1312333"/>
                  </a:lnTo>
                  <a:cubicBezTo>
                    <a:pt x="1405478" y="1312350"/>
                    <a:pt x="1439322" y="1363117"/>
                    <a:pt x="1439334" y="1363133"/>
                  </a:cubicBezTo>
                  <a:cubicBezTo>
                    <a:pt x="1463644" y="1395547"/>
                    <a:pt x="1466171" y="1394709"/>
                    <a:pt x="1481667" y="1430866"/>
                  </a:cubicBezTo>
                  <a:cubicBezTo>
                    <a:pt x="1490370" y="1451173"/>
                    <a:pt x="1492460" y="1468641"/>
                    <a:pt x="1498600" y="1490133"/>
                  </a:cubicBezTo>
                  <a:cubicBezTo>
                    <a:pt x="1501052" y="1498714"/>
                    <a:pt x="1504245" y="1507066"/>
                    <a:pt x="1507067" y="1515533"/>
                  </a:cubicBezTo>
                  <a:cubicBezTo>
                    <a:pt x="1509889" y="1540933"/>
                    <a:pt x="1511648" y="1566474"/>
                    <a:pt x="1515534" y="1591733"/>
                  </a:cubicBezTo>
                  <a:cubicBezTo>
                    <a:pt x="1518572" y="1611483"/>
                    <a:pt x="1526143" y="1632028"/>
                    <a:pt x="1532467" y="1651000"/>
                  </a:cubicBezTo>
                  <a:cubicBezTo>
                    <a:pt x="1527829" y="1720570"/>
                    <a:pt x="1538023" y="1764611"/>
                    <a:pt x="1507067" y="1820333"/>
                  </a:cubicBezTo>
                  <a:cubicBezTo>
                    <a:pt x="1500214" y="1832668"/>
                    <a:pt x="1492381" y="1845017"/>
                    <a:pt x="1481667" y="1854200"/>
                  </a:cubicBezTo>
                  <a:cubicBezTo>
                    <a:pt x="1472084" y="1862414"/>
                    <a:pt x="1459089" y="1865489"/>
                    <a:pt x="1447800" y="1871133"/>
                  </a:cubicBezTo>
                  <a:cubicBezTo>
                    <a:pt x="1409931" y="1927938"/>
                    <a:pt x="1454541" y="1872284"/>
                    <a:pt x="1405467" y="1905000"/>
                  </a:cubicBezTo>
                  <a:cubicBezTo>
                    <a:pt x="1395504" y="1911642"/>
                    <a:pt x="1391426" y="1926614"/>
                    <a:pt x="1380067" y="1930400"/>
                  </a:cubicBezTo>
                  <a:cubicBezTo>
                    <a:pt x="1355822" y="1938481"/>
                    <a:pt x="1329267" y="1936044"/>
                    <a:pt x="1303867" y="1938866"/>
                  </a:cubicBezTo>
                  <a:cubicBezTo>
                    <a:pt x="1255889" y="1936044"/>
                    <a:pt x="1206964" y="1940301"/>
                    <a:pt x="1159934" y="1930400"/>
                  </a:cubicBezTo>
                  <a:cubicBezTo>
                    <a:pt x="1149976" y="1928304"/>
                    <a:pt x="1150195" y="1912195"/>
                    <a:pt x="1143000" y="1905000"/>
                  </a:cubicBezTo>
                  <a:cubicBezTo>
                    <a:pt x="1135805" y="1897805"/>
                    <a:pt x="1126067" y="1893711"/>
                    <a:pt x="1117600" y="1888066"/>
                  </a:cubicBezTo>
                  <a:cubicBezTo>
                    <a:pt x="1111956" y="1876777"/>
                    <a:pt x="1107668" y="1864701"/>
                    <a:pt x="1100667" y="1854200"/>
                  </a:cubicBezTo>
                  <a:cubicBezTo>
                    <a:pt x="1096239" y="1847558"/>
                    <a:pt x="1088721" y="1843499"/>
                    <a:pt x="1083734" y="1837266"/>
                  </a:cubicBezTo>
                  <a:cubicBezTo>
                    <a:pt x="1077377" y="1829320"/>
                    <a:pt x="1072445" y="1820333"/>
                    <a:pt x="1066800" y="1811866"/>
                  </a:cubicBezTo>
                  <a:cubicBezTo>
                    <a:pt x="1057884" y="1776199"/>
                    <a:pt x="1049867" y="1749903"/>
                    <a:pt x="1049867" y="1710266"/>
                  </a:cubicBezTo>
                  <a:cubicBezTo>
                    <a:pt x="1049867" y="1666420"/>
                    <a:pt x="1055404" y="1631619"/>
                    <a:pt x="1066800" y="1591733"/>
                  </a:cubicBezTo>
                  <a:cubicBezTo>
                    <a:pt x="1069252" y="1583152"/>
                    <a:pt x="1071276" y="1574315"/>
                    <a:pt x="1075267" y="1566333"/>
                  </a:cubicBezTo>
                  <a:cubicBezTo>
                    <a:pt x="1079818" y="1557232"/>
                    <a:pt x="1087649" y="1550034"/>
                    <a:pt x="1092200" y="1540933"/>
                  </a:cubicBezTo>
                  <a:cubicBezTo>
                    <a:pt x="1124522" y="1476289"/>
                    <a:pt x="1064650" y="1563556"/>
                    <a:pt x="1126067" y="1481666"/>
                  </a:cubicBezTo>
                  <a:cubicBezTo>
                    <a:pt x="1128889" y="1473199"/>
                    <a:pt x="1130543" y="1464248"/>
                    <a:pt x="1134534" y="1456266"/>
                  </a:cubicBezTo>
                  <a:cubicBezTo>
                    <a:pt x="1144333" y="1436668"/>
                    <a:pt x="1160482" y="1419510"/>
                    <a:pt x="1176867" y="1405466"/>
                  </a:cubicBezTo>
                  <a:cubicBezTo>
                    <a:pt x="1187581" y="1396283"/>
                    <a:pt x="1199445" y="1388533"/>
                    <a:pt x="1210734" y="1380066"/>
                  </a:cubicBezTo>
                  <a:cubicBezTo>
                    <a:pt x="1275645" y="1382888"/>
                    <a:pt x="1340649" y="1384063"/>
                    <a:pt x="1405467" y="1388533"/>
                  </a:cubicBezTo>
                  <a:cubicBezTo>
                    <a:pt x="1427634" y="1390062"/>
                    <a:pt x="1459443" y="1395941"/>
                    <a:pt x="1481667" y="1405466"/>
                  </a:cubicBezTo>
                  <a:cubicBezTo>
                    <a:pt x="1511855" y="1418404"/>
                    <a:pt x="1523660" y="1426350"/>
                    <a:pt x="1549400" y="1447800"/>
                  </a:cubicBezTo>
                  <a:cubicBezTo>
                    <a:pt x="1555532" y="1452910"/>
                    <a:pt x="1560202" y="1459623"/>
                    <a:pt x="1566334" y="1464733"/>
                  </a:cubicBezTo>
                  <a:cubicBezTo>
                    <a:pt x="1577174" y="1473767"/>
                    <a:pt x="1590708" y="1479692"/>
                    <a:pt x="1600200" y="1490133"/>
                  </a:cubicBezTo>
                  <a:cubicBezTo>
                    <a:pt x="1619184" y="1511016"/>
                    <a:pt x="1624226" y="1548941"/>
                    <a:pt x="1651000" y="1557866"/>
                  </a:cubicBezTo>
                  <a:cubicBezTo>
                    <a:pt x="1677827" y="1566809"/>
                    <a:pt x="1678354" y="1564509"/>
                    <a:pt x="1701800" y="1583266"/>
                  </a:cubicBezTo>
                  <a:cubicBezTo>
                    <a:pt x="1708034" y="1588253"/>
                    <a:pt x="1711467" y="1596897"/>
                    <a:pt x="1718734" y="1600200"/>
                  </a:cubicBezTo>
                  <a:cubicBezTo>
                    <a:pt x="1743108" y="1611279"/>
                    <a:pt x="1769534" y="1617133"/>
                    <a:pt x="1794934" y="1625600"/>
                  </a:cubicBezTo>
                  <a:cubicBezTo>
                    <a:pt x="1864352" y="1648739"/>
                    <a:pt x="1754464" y="1612829"/>
                    <a:pt x="1888067" y="1651000"/>
                  </a:cubicBezTo>
                  <a:cubicBezTo>
                    <a:pt x="1907823" y="1656644"/>
                    <a:pt x="1927244" y="1663628"/>
                    <a:pt x="1947334" y="1667933"/>
                  </a:cubicBezTo>
                  <a:cubicBezTo>
                    <a:pt x="1989573" y="1676984"/>
                    <a:pt x="2073001" y="1681933"/>
                    <a:pt x="2108200" y="1684866"/>
                  </a:cubicBezTo>
                  <a:cubicBezTo>
                    <a:pt x="2422394" y="1678182"/>
                    <a:pt x="2421428" y="1683176"/>
                    <a:pt x="2650067" y="1667933"/>
                  </a:cubicBezTo>
                  <a:lnTo>
                    <a:pt x="2887134" y="1651000"/>
                  </a:lnTo>
                  <a:cubicBezTo>
                    <a:pt x="2904067" y="1648178"/>
                    <a:pt x="2921148" y="1646130"/>
                    <a:pt x="2937934" y="1642533"/>
                  </a:cubicBezTo>
                  <a:cubicBezTo>
                    <a:pt x="2960690" y="1637657"/>
                    <a:pt x="3005667" y="1625600"/>
                    <a:pt x="3005667" y="1625600"/>
                  </a:cubicBezTo>
                  <a:cubicBezTo>
                    <a:pt x="3099959" y="1578453"/>
                    <a:pt x="2981177" y="1634784"/>
                    <a:pt x="3073400" y="1600200"/>
                  </a:cubicBezTo>
                  <a:cubicBezTo>
                    <a:pt x="3110613" y="1586245"/>
                    <a:pt x="3101405" y="1584196"/>
                    <a:pt x="3132667" y="1566333"/>
                  </a:cubicBezTo>
                  <a:cubicBezTo>
                    <a:pt x="3143626" y="1560071"/>
                    <a:pt x="3155245" y="1555044"/>
                    <a:pt x="3166534" y="1549400"/>
                  </a:cubicBezTo>
                  <a:cubicBezTo>
                    <a:pt x="3175001" y="1540933"/>
                    <a:pt x="3182985" y="1531955"/>
                    <a:pt x="3191934" y="1524000"/>
                  </a:cubicBezTo>
                  <a:cubicBezTo>
                    <a:pt x="3208409" y="1509356"/>
                    <a:pt x="3227148" y="1497252"/>
                    <a:pt x="3242734" y="1481666"/>
                  </a:cubicBezTo>
                  <a:cubicBezTo>
                    <a:pt x="3249929" y="1474471"/>
                    <a:pt x="3251941" y="1462888"/>
                    <a:pt x="3259667" y="1456266"/>
                  </a:cubicBezTo>
                  <a:cubicBezTo>
                    <a:pt x="3272161" y="1445556"/>
                    <a:pt x="3288835" y="1440740"/>
                    <a:pt x="3302000" y="1430866"/>
                  </a:cubicBezTo>
                  <a:cubicBezTo>
                    <a:pt x="3311579" y="1423682"/>
                    <a:pt x="3318133" y="1413048"/>
                    <a:pt x="3327400" y="1405466"/>
                  </a:cubicBezTo>
                  <a:cubicBezTo>
                    <a:pt x="3349243" y="1387595"/>
                    <a:pt x="3371651" y="1370321"/>
                    <a:pt x="3395134" y="1354666"/>
                  </a:cubicBezTo>
                  <a:cubicBezTo>
                    <a:pt x="3403601" y="1349022"/>
                    <a:pt x="3412717" y="1344247"/>
                    <a:pt x="3420534" y="1337733"/>
                  </a:cubicBezTo>
                  <a:cubicBezTo>
                    <a:pt x="3463261" y="1302127"/>
                    <a:pt x="3431952" y="1320634"/>
                    <a:pt x="3471334" y="1270000"/>
                  </a:cubicBezTo>
                  <a:cubicBezTo>
                    <a:pt x="3481135" y="1257398"/>
                    <a:pt x="3494687" y="1248148"/>
                    <a:pt x="3505200" y="1236133"/>
                  </a:cubicBezTo>
                  <a:cubicBezTo>
                    <a:pt x="3514492" y="1225513"/>
                    <a:pt x="3521417" y="1212980"/>
                    <a:pt x="3530600" y="1202266"/>
                  </a:cubicBezTo>
                  <a:cubicBezTo>
                    <a:pt x="3538392" y="1193175"/>
                    <a:pt x="3548208" y="1185957"/>
                    <a:pt x="3556000" y="1176866"/>
                  </a:cubicBezTo>
                  <a:cubicBezTo>
                    <a:pt x="3574806" y="1154925"/>
                    <a:pt x="3600693" y="1114060"/>
                    <a:pt x="3615267" y="1092200"/>
                  </a:cubicBezTo>
                  <a:cubicBezTo>
                    <a:pt x="3620911" y="1083733"/>
                    <a:pt x="3628982" y="1076453"/>
                    <a:pt x="3632200" y="1066800"/>
                  </a:cubicBezTo>
                  <a:cubicBezTo>
                    <a:pt x="3640667" y="1041400"/>
                    <a:pt x="3651106" y="1016575"/>
                    <a:pt x="3657600" y="990600"/>
                  </a:cubicBezTo>
                  <a:cubicBezTo>
                    <a:pt x="3678698" y="906212"/>
                    <a:pt x="3670708" y="945822"/>
                    <a:pt x="3683000" y="872066"/>
                  </a:cubicBezTo>
                  <a:cubicBezTo>
                    <a:pt x="3667498" y="655025"/>
                    <a:pt x="3698128" y="809190"/>
                    <a:pt x="3657600" y="728133"/>
                  </a:cubicBezTo>
                  <a:cubicBezTo>
                    <a:pt x="3653609" y="720151"/>
                    <a:pt x="3653726" y="710386"/>
                    <a:pt x="3649134" y="702733"/>
                  </a:cubicBezTo>
                  <a:cubicBezTo>
                    <a:pt x="3645027" y="695888"/>
                    <a:pt x="3638332" y="690910"/>
                    <a:pt x="3632200" y="685800"/>
                  </a:cubicBezTo>
                  <a:cubicBezTo>
                    <a:pt x="3626449" y="681008"/>
                    <a:pt x="3583930" y="648964"/>
                    <a:pt x="3572934" y="643466"/>
                  </a:cubicBezTo>
                  <a:cubicBezTo>
                    <a:pt x="3559340" y="636669"/>
                    <a:pt x="3544436" y="632822"/>
                    <a:pt x="3530600" y="626533"/>
                  </a:cubicBezTo>
                  <a:cubicBezTo>
                    <a:pt x="3513365" y="618699"/>
                    <a:pt x="3497100" y="608822"/>
                    <a:pt x="3479800" y="601133"/>
                  </a:cubicBezTo>
                  <a:cubicBezTo>
                    <a:pt x="3471645" y="597508"/>
                    <a:pt x="3462603" y="596182"/>
                    <a:pt x="3454400" y="592666"/>
                  </a:cubicBezTo>
                  <a:cubicBezTo>
                    <a:pt x="3442799" y="587694"/>
                    <a:pt x="3432507" y="579724"/>
                    <a:pt x="3420534" y="575733"/>
                  </a:cubicBezTo>
                  <a:cubicBezTo>
                    <a:pt x="3401960" y="569542"/>
                    <a:pt x="3332363" y="560718"/>
                    <a:pt x="3318934" y="558800"/>
                  </a:cubicBezTo>
                  <a:cubicBezTo>
                    <a:pt x="3296356" y="561622"/>
                    <a:pt x="3273274" y="561747"/>
                    <a:pt x="3251200" y="567266"/>
                  </a:cubicBezTo>
                  <a:cubicBezTo>
                    <a:pt x="3238956" y="570327"/>
                    <a:pt x="3228935" y="579228"/>
                    <a:pt x="3217334" y="584200"/>
                  </a:cubicBezTo>
                  <a:cubicBezTo>
                    <a:pt x="3209131" y="587716"/>
                    <a:pt x="3200401" y="589844"/>
                    <a:pt x="3191934" y="592666"/>
                  </a:cubicBezTo>
                  <a:lnTo>
                    <a:pt x="3149600" y="635000"/>
                  </a:lnTo>
                  <a:cubicBezTo>
                    <a:pt x="3135489" y="649111"/>
                    <a:pt x="3118336" y="660729"/>
                    <a:pt x="3107267" y="677333"/>
                  </a:cubicBezTo>
                  <a:cubicBezTo>
                    <a:pt x="3101623" y="685800"/>
                    <a:pt x="3096691" y="694787"/>
                    <a:pt x="3090334" y="702733"/>
                  </a:cubicBezTo>
                  <a:cubicBezTo>
                    <a:pt x="3072739" y="724726"/>
                    <a:pt x="3069498" y="715745"/>
                    <a:pt x="3056467" y="745066"/>
                  </a:cubicBezTo>
                  <a:cubicBezTo>
                    <a:pt x="3049218" y="761377"/>
                    <a:pt x="3045178" y="778933"/>
                    <a:pt x="3039534" y="795866"/>
                  </a:cubicBezTo>
                  <a:lnTo>
                    <a:pt x="3031067" y="821266"/>
                  </a:lnTo>
                  <a:cubicBezTo>
                    <a:pt x="3033889" y="852311"/>
                    <a:pt x="3035668" y="883468"/>
                    <a:pt x="3039534" y="914400"/>
                  </a:cubicBezTo>
                  <a:cubicBezTo>
                    <a:pt x="3041319" y="928679"/>
                    <a:pt x="3041011" y="944153"/>
                    <a:pt x="3048000" y="956733"/>
                  </a:cubicBezTo>
                  <a:cubicBezTo>
                    <a:pt x="3055753" y="970689"/>
                    <a:pt x="3066516" y="986214"/>
                    <a:pt x="3081867" y="990600"/>
                  </a:cubicBezTo>
                  <a:lnTo>
                    <a:pt x="3141134" y="1007533"/>
                  </a:lnTo>
                  <a:cubicBezTo>
                    <a:pt x="3187962" y="1005918"/>
                    <a:pt x="3343808" y="1013834"/>
                    <a:pt x="3429000" y="990600"/>
                  </a:cubicBezTo>
                  <a:cubicBezTo>
                    <a:pt x="3446220" y="985904"/>
                    <a:pt x="3462867" y="979311"/>
                    <a:pt x="3479800" y="973666"/>
                  </a:cubicBezTo>
                  <a:lnTo>
                    <a:pt x="3522134" y="931333"/>
                  </a:lnTo>
                  <a:cubicBezTo>
                    <a:pt x="3533423" y="920044"/>
                    <a:pt x="3547144" y="910749"/>
                    <a:pt x="3556000" y="897466"/>
                  </a:cubicBezTo>
                  <a:lnTo>
                    <a:pt x="3572934" y="872066"/>
                  </a:lnTo>
                  <a:cubicBezTo>
                    <a:pt x="3575756" y="863599"/>
                    <a:pt x="3581400" y="855591"/>
                    <a:pt x="3581400" y="846666"/>
                  </a:cubicBezTo>
                  <a:cubicBezTo>
                    <a:pt x="3581400" y="804239"/>
                    <a:pt x="3579551" y="761574"/>
                    <a:pt x="3572934" y="719666"/>
                  </a:cubicBezTo>
                  <a:cubicBezTo>
                    <a:pt x="3571225" y="708840"/>
                    <a:pt x="3547057" y="670388"/>
                    <a:pt x="3539067" y="660400"/>
                  </a:cubicBezTo>
                  <a:cubicBezTo>
                    <a:pt x="3534080" y="654167"/>
                    <a:pt x="3527121" y="649699"/>
                    <a:pt x="3522134" y="643466"/>
                  </a:cubicBezTo>
                  <a:cubicBezTo>
                    <a:pt x="3515777" y="635520"/>
                    <a:pt x="3512395" y="625261"/>
                    <a:pt x="3505200" y="618066"/>
                  </a:cubicBezTo>
                  <a:cubicBezTo>
                    <a:pt x="3498973" y="611839"/>
                    <a:pt x="3453097" y="575081"/>
                    <a:pt x="3437467" y="567266"/>
                  </a:cubicBezTo>
                  <a:cubicBezTo>
                    <a:pt x="3429485" y="563275"/>
                    <a:pt x="3420270" y="562316"/>
                    <a:pt x="3412067" y="558800"/>
                  </a:cubicBezTo>
                  <a:cubicBezTo>
                    <a:pt x="3400466" y="553828"/>
                    <a:pt x="3389919" y="546554"/>
                    <a:pt x="3378200" y="541866"/>
                  </a:cubicBezTo>
                  <a:cubicBezTo>
                    <a:pt x="3361627" y="535237"/>
                    <a:pt x="3342706" y="534116"/>
                    <a:pt x="3327400" y="524933"/>
                  </a:cubicBezTo>
                  <a:cubicBezTo>
                    <a:pt x="3308925" y="513848"/>
                    <a:pt x="3283589" y="494483"/>
                    <a:pt x="3259667" y="491066"/>
                  </a:cubicBezTo>
                  <a:cubicBezTo>
                    <a:pt x="3228808" y="486658"/>
                    <a:pt x="3197578" y="485422"/>
                    <a:pt x="3166534" y="482600"/>
                  </a:cubicBezTo>
                  <a:cubicBezTo>
                    <a:pt x="3155245" y="479778"/>
                    <a:pt x="3144303" y="474133"/>
                    <a:pt x="3132667" y="474133"/>
                  </a:cubicBezTo>
                  <a:cubicBezTo>
                    <a:pt x="3028452" y="474133"/>
                    <a:pt x="3015833" y="478084"/>
                    <a:pt x="2937934" y="491066"/>
                  </a:cubicBezTo>
                  <a:cubicBezTo>
                    <a:pt x="2889380" y="507251"/>
                    <a:pt x="2936606" y="492676"/>
                    <a:pt x="2870200" y="508000"/>
                  </a:cubicBezTo>
                  <a:cubicBezTo>
                    <a:pt x="2847523" y="513233"/>
                    <a:pt x="2825185" y="519885"/>
                    <a:pt x="2802467" y="524933"/>
                  </a:cubicBezTo>
                  <a:cubicBezTo>
                    <a:pt x="2777067" y="530577"/>
                    <a:pt x="2751285" y="534718"/>
                    <a:pt x="2726267" y="541866"/>
                  </a:cubicBezTo>
                  <a:cubicBezTo>
                    <a:pt x="2660849" y="560557"/>
                    <a:pt x="2702189" y="558138"/>
                    <a:pt x="2633134" y="592666"/>
                  </a:cubicBezTo>
                  <a:cubicBezTo>
                    <a:pt x="2550681" y="633892"/>
                    <a:pt x="2587046" y="613546"/>
                    <a:pt x="2523067" y="651933"/>
                  </a:cubicBezTo>
                  <a:cubicBezTo>
                    <a:pt x="2469969" y="731581"/>
                    <a:pt x="2557006" y="611417"/>
                    <a:pt x="2463800" y="694266"/>
                  </a:cubicBezTo>
                  <a:cubicBezTo>
                    <a:pt x="2448589" y="707787"/>
                    <a:pt x="2446867" y="733777"/>
                    <a:pt x="2429934" y="745066"/>
                  </a:cubicBezTo>
                  <a:cubicBezTo>
                    <a:pt x="2375540" y="781330"/>
                    <a:pt x="2419588" y="751072"/>
                    <a:pt x="2328334" y="821266"/>
                  </a:cubicBezTo>
                  <a:cubicBezTo>
                    <a:pt x="2317149" y="829870"/>
                    <a:pt x="2307088" y="840355"/>
                    <a:pt x="2294467" y="846666"/>
                  </a:cubicBezTo>
                  <a:cubicBezTo>
                    <a:pt x="2283178" y="852311"/>
                    <a:pt x="2271102" y="856599"/>
                    <a:pt x="2260600" y="863600"/>
                  </a:cubicBezTo>
                  <a:cubicBezTo>
                    <a:pt x="2245564" y="873624"/>
                    <a:pt x="2233303" y="887442"/>
                    <a:pt x="2218267" y="897466"/>
                  </a:cubicBezTo>
                  <a:cubicBezTo>
                    <a:pt x="2207765" y="904467"/>
                    <a:pt x="2195103" y="907710"/>
                    <a:pt x="2184400" y="914400"/>
                  </a:cubicBezTo>
                  <a:cubicBezTo>
                    <a:pt x="2172434" y="921879"/>
                    <a:pt x="2163155" y="933489"/>
                    <a:pt x="2150534" y="939800"/>
                  </a:cubicBezTo>
                  <a:cubicBezTo>
                    <a:pt x="2134569" y="947782"/>
                    <a:pt x="2115983" y="949347"/>
                    <a:pt x="2099734" y="956733"/>
                  </a:cubicBezTo>
                  <a:cubicBezTo>
                    <a:pt x="2084753" y="963543"/>
                    <a:pt x="2072617" y="975867"/>
                    <a:pt x="2057400" y="982133"/>
                  </a:cubicBezTo>
                  <a:cubicBezTo>
                    <a:pt x="2024390" y="995725"/>
                    <a:pt x="1985503" y="996198"/>
                    <a:pt x="1955800" y="1016000"/>
                  </a:cubicBezTo>
                  <a:cubicBezTo>
                    <a:pt x="1926721" y="1035386"/>
                    <a:pt x="1917038" y="1043357"/>
                    <a:pt x="1879600" y="1058333"/>
                  </a:cubicBezTo>
                  <a:cubicBezTo>
                    <a:pt x="1868796" y="1062655"/>
                    <a:pt x="1856856" y="1063378"/>
                    <a:pt x="1845734" y="1066800"/>
                  </a:cubicBezTo>
                  <a:cubicBezTo>
                    <a:pt x="1820144" y="1074674"/>
                    <a:pt x="1795944" y="1087799"/>
                    <a:pt x="1769534" y="1092200"/>
                  </a:cubicBezTo>
                  <a:cubicBezTo>
                    <a:pt x="1752601" y="1095022"/>
                    <a:pt x="1735568" y="1097299"/>
                    <a:pt x="1718734" y="1100666"/>
                  </a:cubicBezTo>
                  <a:cubicBezTo>
                    <a:pt x="1576786" y="1129055"/>
                    <a:pt x="1799223" y="1085641"/>
                    <a:pt x="1651000" y="1126066"/>
                  </a:cubicBezTo>
                  <a:cubicBezTo>
                    <a:pt x="1631747" y="1131317"/>
                    <a:pt x="1611489" y="1131711"/>
                    <a:pt x="1591734" y="1134533"/>
                  </a:cubicBezTo>
                  <a:cubicBezTo>
                    <a:pt x="1583267" y="1137355"/>
                    <a:pt x="1575180" y="1141821"/>
                    <a:pt x="1566334" y="1143000"/>
                  </a:cubicBezTo>
                  <a:cubicBezTo>
                    <a:pt x="1454351" y="1157931"/>
                    <a:pt x="1438302" y="1149998"/>
                    <a:pt x="1312334" y="1143000"/>
                  </a:cubicBezTo>
                  <a:cubicBezTo>
                    <a:pt x="1301481" y="1140287"/>
                    <a:pt x="1265215" y="1132140"/>
                    <a:pt x="1253067" y="1126066"/>
                  </a:cubicBezTo>
                  <a:cubicBezTo>
                    <a:pt x="1243966" y="1121515"/>
                    <a:pt x="1236134" y="1114777"/>
                    <a:pt x="1227667" y="1109133"/>
                  </a:cubicBezTo>
                  <a:cubicBezTo>
                    <a:pt x="1222023" y="1092200"/>
                    <a:pt x="1212350" y="1076109"/>
                    <a:pt x="1210734" y="1058333"/>
                  </a:cubicBezTo>
                  <a:cubicBezTo>
                    <a:pt x="1209431" y="1044002"/>
                    <a:pt x="1217298" y="1030264"/>
                    <a:pt x="1219200" y="1016000"/>
                  </a:cubicBezTo>
                  <a:cubicBezTo>
                    <a:pt x="1222949" y="987886"/>
                    <a:pt x="1221724" y="959067"/>
                    <a:pt x="1227667" y="931333"/>
                  </a:cubicBezTo>
                  <a:cubicBezTo>
                    <a:pt x="1230312" y="918992"/>
                    <a:pt x="1238338" y="908424"/>
                    <a:pt x="1244600" y="897466"/>
                  </a:cubicBezTo>
                  <a:cubicBezTo>
                    <a:pt x="1260316" y="869964"/>
                    <a:pt x="1263588" y="870012"/>
                    <a:pt x="1286934" y="846666"/>
                  </a:cubicBezTo>
                  <a:cubicBezTo>
                    <a:pt x="1293228" y="827784"/>
                    <a:pt x="1300125" y="803097"/>
                    <a:pt x="1312334" y="787400"/>
                  </a:cubicBezTo>
                  <a:cubicBezTo>
                    <a:pt x="1324586" y="771648"/>
                    <a:pt x="1342693" y="761031"/>
                    <a:pt x="1354667" y="745066"/>
                  </a:cubicBezTo>
                  <a:cubicBezTo>
                    <a:pt x="1363134" y="733777"/>
                    <a:pt x="1370089" y="721178"/>
                    <a:pt x="1380067" y="711200"/>
                  </a:cubicBezTo>
                  <a:cubicBezTo>
                    <a:pt x="1387262" y="704005"/>
                    <a:pt x="1397650" y="700780"/>
                    <a:pt x="1405467" y="694266"/>
                  </a:cubicBezTo>
                  <a:cubicBezTo>
                    <a:pt x="1414665" y="686601"/>
                    <a:pt x="1420471" y="674806"/>
                    <a:pt x="1430867" y="668866"/>
                  </a:cubicBezTo>
                  <a:cubicBezTo>
                    <a:pt x="1440970" y="663093"/>
                    <a:pt x="1453508" y="663462"/>
                    <a:pt x="1464734" y="660400"/>
                  </a:cubicBezTo>
                  <a:cubicBezTo>
                    <a:pt x="1484556" y="654994"/>
                    <a:pt x="1504245" y="649111"/>
                    <a:pt x="1524000" y="643466"/>
                  </a:cubicBezTo>
                  <a:cubicBezTo>
                    <a:pt x="1546578" y="646288"/>
                    <a:pt x="1570350" y="644157"/>
                    <a:pt x="1591734" y="651933"/>
                  </a:cubicBezTo>
                  <a:cubicBezTo>
                    <a:pt x="1647269" y="672128"/>
                    <a:pt x="1610955" y="775273"/>
                    <a:pt x="1608667" y="795866"/>
                  </a:cubicBezTo>
                  <a:cubicBezTo>
                    <a:pt x="1603747" y="840144"/>
                    <a:pt x="1601790" y="822745"/>
                    <a:pt x="1574800" y="855133"/>
                  </a:cubicBezTo>
                  <a:cubicBezTo>
                    <a:pt x="1568286" y="862950"/>
                    <a:pt x="1565062" y="873338"/>
                    <a:pt x="1557867" y="880533"/>
                  </a:cubicBezTo>
                  <a:cubicBezTo>
                    <a:pt x="1550672" y="887728"/>
                    <a:pt x="1540413" y="891109"/>
                    <a:pt x="1532467" y="897466"/>
                  </a:cubicBezTo>
                  <a:cubicBezTo>
                    <a:pt x="1526234" y="902453"/>
                    <a:pt x="1522379" y="910293"/>
                    <a:pt x="1515534" y="914400"/>
                  </a:cubicBezTo>
                  <a:cubicBezTo>
                    <a:pt x="1506861" y="919604"/>
                    <a:pt x="1462588" y="929753"/>
                    <a:pt x="1456267" y="931333"/>
                  </a:cubicBezTo>
                  <a:cubicBezTo>
                    <a:pt x="1441550" y="929231"/>
                    <a:pt x="1392058" y="925766"/>
                    <a:pt x="1371600" y="914400"/>
                  </a:cubicBezTo>
                  <a:cubicBezTo>
                    <a:pt x="1335943" y="894591"/>
                    <a:pt x="1312891" y="876949"/>
                    <a:pt x="1286934" y="846666"/>
                  </a:cubicBezTo>
                  <a:cubicBezTo>
                    <a:pt x="1280312" y="838940"/>
                    <a:pt x="1276514" y="829083"/>
                    <a:pt x="1270000" y="821266"/>
                  </a:cubicBezTo>
                  <a:cubicBezTo>
                    <a:pt x="1262335" y="812068"/>
                    <a:pt x="1252392" y="804957"/>
                    <a:pt x="1244600" y="795866"/>
                  </a:cubicBezTo>
                  <a:cubicBezTo>
                    <a:pt x="1184210" y="725412"/>
                    <a:pt x="1246262" y="789063"/>
                    <a:pt x="1202267" y="745066"/>
                  </a:cubicBezTo>
                  <a:cubicBezTo>
                    <a:pt x="1199445" y="733777"/>
                    <a:pt x="1196324" y="722559"/>
                    <a:pt x="1193800" y="711200"/>
                  </a:cubicBezTo>
                  <a:cubicBezTo>
                    <a:pt x="1186890" y="680103"/>
                    <a:pt x="1185721" y="664515"/>
                    <a:pt x="1176867" y="635000"/>
                  </a:cubicBezTo>
                  <a:cubicBezTo>
                    <a:pt x="1160189" y="579406"/>
                    <a:pt x="1171313" y="595579"/>
                    <a:pt x="1143000" y="567266"/>
                  </a:cubicBezTo>
                  <a:cubicBezTo>
                    <a:pt x="1140178" y="558799"/>
                    <a:pt x="1139889" y="549006"/>
                    <a:pt x="1134534" y="541866"/>
                  </a:cubicBezTo>
                  <a:cubicBezTo>
                    <a:pt x="1122560" y="525901"/>
                    <a:pt x="1111132" y="505844"/>
                    <a:pt x="1092200" y="499533"/>
                  </a:cubicBezTo>
                  <a:cubicBezTo>
                    <a:pt x="1066744" y="491047"/>
                    <a:pt x="1063283" y="492369"/>
                    <a:pt x="1041400" y="474133"/>
                  </a:cubicBezTo>
                  <a:cubicBezTo>
                    <a:pt x="1032202" y="466468"/>
                    <a:pt x="1026467" y="454548"/>
                    <a:pt x="1016000" y="448733"/>
                  </a:cubicBezTo>
                  <a:cubicBezTo>
                    <a:pt x="1000397" y="440065"/>
                    <a:pt x="982133" y="437444"/>
                    <a:pt x="965200" y="431800"/>
                  </a:cubicBezTo>
                  <a:lnTo>
                    <a:pt x="939800" y="423333"/>
                  </a:lnTo>
                  <a:cubicBezTo>
                    <a:pt x="911578" y="426155"/>
                    <a:pt x="877522" y="414387"/>
                    <a:pt x="855134" y="431800"/>
                  </a:cubicBezTo>
                  <a:cubicBezTo>
                    <a:pt x="841583" y="442339"/>
                    <a:pt x="858667" y="466157"/>
                    <a:pt x="863600" y="482600"/>
                  </a:cubicBezTo>
                  <a:cubicBezTo>
                    <a:pt x="867227" y="494689"/>
                    <a:pt x="875847" y="504747"/>
                    <a:pt x="880534" y="516466"/>
                  </a:cubicBezTo>
                  <a:cubicBezTo>
                    <a:pt x="887163" y="533039"/>
                    <a:pt x="891823" y="550333"/>
                    <a:pt x="897467" y="567266"/>
                  </a:cubicBezTo>
                  <a:lnTo>
                    <a:pt x="897467" y="567266"/>
                  </a:lnTo>
                  <a:cubicBezTo>
                    <a:pt x="900289" y="578555"/>
                    <a:pt x="898665" y="592046"/>
                    <a:pt x="905934" y="601133"/>
                  </a:cubicBezTo>
                  <a:cubicBezTo>
                    <a:pt x="911509" y="608102"/>
                    <a:pt x="922867" y="606778"/>
                    <a:pt x="931334" y="609600"/>
                  </a:cubicBezTo>
                  <a:cubicBezTo>
                    <a:pt x="942623" y="606778"/>
                    <a:pt x="957751" y="610072"/>
                    <a:pt x="965200" y="601133"/>
                  </a:cubicBezTo>
                  <a:cubicBezTo>
                    <a:pt x="974413" y="590078"/>
                    <a:pt x="973667" y="573190"/>
                    <a:pt x="973667" y="558800"/>
                  </a:cubicBezTo>
                  <a:cubicBezTo>
                    <a:pt x="973667" y="510739"/>
                    <a:pt x="976856" y="461492"/>
                    <a:pt x="965200" y="414866"/>
                  </a:cubicBezTo>
                  <a:cubicBezTo>
                    <a:pt x="961778" y="401176"/>
                    <a:pt x="942174" y="398500"/>
                    <a:pt x="931334" y="389466"/>
                  </a:cubicBezTo>
                  <a:cubicBezTo>
                    <a:pt x="925202" y="384356"/>
                    <a:pt x="921540" y="376103"/>
                    <a:pt x="914400" y="372533"/>
                  </a:cubicBezTo>
                  <a:cubicBezTo>
                    <a:pt x="882683" y="356675"/>
                    <a:pt x="854711" y="354565"/>
                    <a:pt x="821267" y="347133"/>
                  </a:cubicBezTo>
                  <a:cubicBezTo>
                    <a:pt x="728628" y="326546"/>
                    <a:pt x="871965" y="349663"/>
                    <a:pt x="677334" y="330200"/>
                  </a:cubicBezTo>
                  <a:cubicBezTo>
                    <a:pt x="657477" y="328214"/>
                    <a:pt x="637823" y="324555"/>
                    <a:pt x="618067" y="321733"/>
                  </a:cubicBezTo>
                  <a:cubicBezTo>
                    <a:pt x="601134" y="299155"/>
                    <a:pt x="579888" y="279243"/>
                    <a:pt x="567267" y="254000"/>
                  </a:cubicBezTo>
                  <a:lnTo>
                    <a:pt x="524934" y="169333"/>
                  </a:lnTo>
                  <a:cubicBezTo>
                    <a:pt x="519289" y="158044"/>
                    <a:pt x="511991" y="147440"/>
                    <a:pt x="508000" y="135466"/>
                  </a:cubicBezTo>
                  <a:lnTo>
                    <a:pt x="491067" y="84666"/>
                  </a:lnTo>
                  <a:lnTo>
                    <a:pt x="474134" y="33866"/>
                  </a:lnTo>
                  <a:lnTo>
                    <a:pt x="474134" y="0"/>
                  </a:ln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76200"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135468" y="0"/>
              <a:ext cx="3683000" cy="7001933"/>
            </a:xfrm>
            <a:custGeom>
              <a:avLst/>
              <a:gdLst>
                <a:gd name="connsiteX0" fmla="*/ 2074334 w 3683000"/>
                <a:gd name="connsiteY0" fmla="*/ 7001933 h 7001933"/>
                <a:gd name="connsiteX1" fmla="*/ 2065867 w 3683000"/>
                <a:gd name="connsiteY1" fmla="*/ 6815666 h 7001933"/>
                <a:gd name="connsiteX2" fmla="*/ 2048934 w 3683000"/>
                <a:gd name="connsiteY2" fmla="*/ 6790266 h 7001933"/>
                <a:gd name="connsiteX3" fmla="*/ 2032000 w 3683000"/>
                <a:gd name="connsiteY3" fmla="*/ 6739466 h 7001933"/>
                <a:gd name="connsiteX4" fmla="*/ 1972734 w 3683000"/>
                <a:gd name="connsiteY4" fmla="*/ 6637866 h 7001933"/>
                <a:gd name="connsiteX5" fmla="*/ 1947334 w 3683000"/>
                <a:gd name="connsiteY5" fmla="*/ 6544733 h 7001933"/>
                <a:gd name="connsiteX6" fmla="*/ 1913467 w 3683000"/>
                <a:gd name="connsiteY6" fmla="*/ 6493933 h 7001933"/>
                <a:gd name="connsiteX7" fmla="*/ 1896534 w 3683000"/>
                <a:gd name="connsiteY7" fmla="*/ 6434666 h 7001933"/>
                <a:gd name="connsiteX8" fmla="*/ 1871134 w 3683000"/>
                <a:gd name="connsiteY8" fmla="*/ 6375400 h 7001933"/>
                <a:gd name="connsiteX9" fmla="*/ 1845734 w 3683000"/>
                <a:gd name="connsiteY9" fmla="*/ 6307666 h 7001933"/>
                <a:gd name="connsiteX10" fmla="*/ 1794934 w 3683000"/>
                <a:gd name="connsiteY10" fmla="*/ 6197600 h 7001933"/>
                <a:gd name="connsiteX11" fmla="*/ 1769534 w 3683000"/>
                <a:gd name="connsiteY11" fmla="*/ 6172200 h 7001933"/>
                <a:gd name="connsiteX12" fmla="*/ 1744134 w 3683000"/>
                <a:gd name="connsiteY12" fmla="*/ 6129866 h 7001933"/>
                <a:gd name="connsiteX13" fmla="*/ 1651000 w 3683000"/>
                <a:gd name="connsiteY13" fmla="*/ 6019800 h 7001933"/>
                <a:gd name="connsiteX14" fmla="*/ 1600200 w 3683000"/>
                <a:gd name="connsiteY14" fmla="*/ 6002866 h 7001933"/>
                <a:gd name="connsiteX15" fmla="*/ 1549400 w 3683000"/>
                <a:gd name="connsiteY15" fmla="*/ 5977466 h 7001933"/>
                <a:gd name="connsiteX16" fmla="*/ 1447800 w 3683000"/>
                <a:gd name="connsiteY16" fmla="*/ 5960533 h 7001933"/>
                <a:gd name="connsiteX17" fmla="*/ 1405467 w 3683000"/>
                <a:gd name="connsiteY17" fmla="*/ 5943600 h 7001933"/>
                <a:gd name="connsiteX18" fmla="*/ 1270000 w 3683000"/>
                <a:gd name="connsiteY18" fmla="*/ 5926666 h 7001933"/>
                <a:gd name="connsiteX19" fmla="*/ 1143000 w 3683000"/>
                <a:gd name="connsiteY19" fmla="*/ 5935133 h 7001933"/>
                <a:gd name="connsiteX20" fmla="*/ 1092200 w 3683000"/>
                <a:gd name="connsiteY20" fmla="*/ 5952066 h 7001933"/>
                <a:gd name="connsiteX21" fmla="*/ 990600 w 3683000"/>
                <a:gd name="connsiteY21" fmla="*/ 5969000 h 7001933"/>
                <a:gd name="connsiteX22" fmla="*/ 956734 w 3683000"/>
                <a:gd name="connsiteY22" fmla="*/ 5985933 h 7001933"/>
                <a:gd name="connsiteX23" fmla="*/ 922867 w 3683000"/>
                <a:gd name="connsiteY23" fmla="*/ 5994400 h 7001933"/>
                <a:gd name="connsiteX24" fmla="*/ 897467 w 3683000"/>
                <a:gd name="connsiteY24" fmla="*/ 6002866 h 7001933"/>
                <a:gd name="connsiteX25" fmla="*/ 880534 w 3683000"/>
                <a:gd name="connsiteY25" fmla="*/ 6028266 h 7001933"/>
                <a:gd name="connsiteX26" fmla="*/ 897467 w 3683000"/>
                <a:gd name="connsiteY26" fmla="*/ 6138333 h 7001933"/>
                <a:gd name="connsiteX27" fmla="*/ 914400 w 3683000"/>
                <a:gd name="connsiteY27" fmla="*/ 6163733 h 7001933"/>
                <a:gd name="connsiteX28" fmla="*/ 948267 w 3683000"/>
                <a:gd name="connsiteY28" fmla="*/ 6206066 h 7001933"/>
                <a:gd name="connsiteX29" fmla="*/ 1007534 w 3683000"/>
                <a:gd name="connsiteY29" fmla="*/ 6290733 h 7001933"/>
                <a:gd name="connsiteX30" fmla="*/ 1032934 w 3683000"/>
                <a:gd name="connsiteY30" fmla="*/ 6307666 h 7001933"/>
                <a:gd name="connsiteX31" fmla="*/ 1049867 w 3683000"/>
                <a:gd name="connsiteY31" fmla="*/ 6324600 h 7001933"/>
                <a:gd name="connsiteX32" fmla="*/ 1083734 w 3683000"/>
                <a:gd name="connsiteY32" fmla="*/ 6341533 h 7001933"/>
                <a:gd name="connsiteX33" fmla="*/ 1109134 w 3683000"/>
                <a:gd name="connsiteY33" fmla="*/ 6358466 h 7001933"/>
                <a:gd name="connsiteX34" fmla="*/ 1193800 w 3683000"/>
                <a:gd name="connsiteY34" fmla="*/ 6375400 h 7001933"/>
                <a:gd name="connsiteX35" fmla="*/ 1303867 w 3683000"/>
                <a:gd name="connsiteY35" fmla="*/ 6366933 h 7001933"/>
                <a:gd name="connsiteX36" fmla="*/ 1354667 w 3683000"/>
                <a:gd name="connsiteY36" fmla="*/ 6341533 h 7001933"/>
                <a:gd name="connsiteX37" fmla="*/ 1439334 w 3683000"/>
                <a:gd name="connsiteY37" fmla="*/ 6299200 h 7001933"/>
                <a:gd name="connsiteX38" fmla="*/ 1456267 w 3683000"/>
                <a:gd name="connsiteY38" fmla="*/ 6282266 h 7001933"/>
                <a:gd name="connsiteX39" fmla="*/ 1481667 w 3683000"/>
                <a:gd name="connsiteY39" fmla="*/ 6265333 h 7001933"/>
                <a:gd name="connsiteX40" fmla="*/ 1540934 w 3683000"/>
                <a:gd name="connsiteY40" fmla="*/ 6214533 h 7001933"/>
                <a:gd name="connsiteX41" fmla="*/ 1591734 w 3683000"/>
                <a:gd name="connsiteY41" fmla="*/ 6163733 h 7001933"/>
                <a:gd name="connsiteX42" fmla="*/ 1625600 w 3683000"/>
                <a:gd name="connsiteY42" fmla="*/ 6112933 h 7001933"/>
                <a:gd name="connsiteX43" fmla="*/ 1659467 w 3683000"/>
                <a:gd name="connsiteY43" fmla="*/ 6070600 h 7001933"/>
                <a:gd name="connsiteX44" fmla="*/ 1667934 w 3683000"/>
                <a:gd name="connsiteY44" fmla="*/ 6045200 h 7001933"/>
                <a:gd name="connsiteX45" fmla="*/ 1684867 w 3683000"/>
                <a:gd name="connsiteY45" fmla="*/ 6011333 h 7001933"/>
                <a:gd name="connsiteX46" fmla="*/ 1684867 w 3683000"/>
                <a:gd name="connsiteY46" fmla="*/ 5782733 h 7001933"/>
                <a:gd name="connsiteX47" fmla="*/ 1676400 w 3683000"/>
                <a:gd name="connsiteY47" fmla="*/ 5748866 h 7001933"/>
                <a:gd name="connsiteX48" fmla="*/ 1642534 w 3683000"/>
                <a:gd name="connsiteY48" fmla="*/ 5715000 h 7001933"/>
                <a:gd name="connsiteX49" fmla="*/ 1617134 w 3683000"/>
                <a:gd name="connsiteY49" fmla="*/ 5681133 h 7001933"/>
                <a:gd name="connsiteX50" fmla="*/ 1600200 w 3683000"/>
                <a:gd name="connsiteY50" fmla="*/ 5655733 h 7001933"/>
                <a:gd name="connsiteX51" fmla="*/ 1566334 w 3683000"/>
                <a:gd name="connsiteY51" fmla="*/ 5638800 h 7001933"/>
                <a:gd name="connsiteX52" fmla="*/ 1532467 w 3683000"/>
                <a:gd name="connsiteY52" fmla="*/ 5604933 h 7001933"/>
                <a:gd name="connsiteX53" fmla="*/ 1456267 w 3683000"/>
                <a:gd name="connsiteY53" fmla="*/ 5562600 h 7001933"/>
                <a:gd name="connsiteX54" fmla="*/ 1397000 w 3683000"/>
                <a:gd name="connsiteY54" fmla="*/ 5528733 h 7001933"/>
                <a:gd name="connsiteX55" fmla="*/ 1261534 w 3683000"/>
                <a:gd name="connsiteY55" fmla="*/ 5494866 h 7001933"/>
                <a:gd name="connsiteX56" fmla="*/ 1185334 w 3683000"/>
                <a:gd name="connsiteY56" fmla="*/ 5469466 h 7001933"/>
                <a:gd name="connsiteX57" fmla="*/ 1151467 w 3683000"/>
                <a:gd name="connsiteY57" fmla="*/ 5461000 h 7001933"/>
                <a:gd name="connsiteX58" fmla="*/ 1109134 w 3683000"/>
                <a:gd name="connsiteY58" fmla="*/ 5444066 h 7001933"/>
                <a:gd name="connsiteX59" fmla="*/ 1049867 w 3683000"/>
                <a:gd name="connsiteY59" fmla="*/ 5435600 h 7001933"/>
                <a:gd name="connsiteX60" fmla="*/ 1007534 w 3683000"/>
                <a:gd name="connsiteY60" fmla="*/ 5427133 h 7001933"/>
                <a:gd name="connsiteX61" fmla="*/ 897467 w 3683000"/>
                <a:gd name="connsiteY61" fmla="*/ 5435600 h 7001933"/>
                <a:gd name="connsiteX62" fmla="*/ 745067 w 3683000"/>
                <a:gd name="connsiteY62" fmla="*/ 5452533 h 7001933"/>
                <a:gd name="connsiteX63" fmla="*/ 389467 w 3683000"/>
                <a:gd name="connsiteY63" fmla="*/ 5444066 h 7001933"/>
                <a:gd name="connsiteX64" fmla="*/ 279400 w 3683000"/>
                <a:gd name="connsiteY64" fmla="*/ 5427133 h 7001933"/>
                <a:gd name="connsiteX65" fmla="*/ 237067 w 3683000"/>
                <a:gd name="connsiteY65" fmla="*/ 5418666 h 7001933"/>
                <a:gd name="connsiteX66" fmla="*/ 194734 w 3683000"/>
                <a:gd name="connsiteY66" fmla="*/ 5401733 h 7001933"/>
                <a:gd name="connsiteX67" fmla="*/ 127000 w 3683000"/>
                <a:gd name="connsiteY67" fmla="*/ 5384800 h 7001933"/>
                <a:gd name="connsiteX68" fmla="*/ 93134 w 3683000"/>
                <a:gd name="connsiteY68" fmla="*/ 5367866 h 7001933"/>
                <a:gd name="connsiteX69" fmla="*/ 76200 w 3683000"/>
                <a:gd name="connsiteY69" fmla="*/ 5350933 h 7001933"/>
                <a:gd name="connsiteX70" fmla="*/ 50800 w 3683000"/>
                <a:gd name="connsiteY70" fmla="*/ 5334000 h 7001933"/>
                <a:gd name="connsiteX71" fmla="*/ 25400 w 3683000"/>
                <a:gd name="connsiteY71" fmla="*/ 5266266 h 7001933"/>
                <a:gd name="connsiteX72" fmla="*/ 0 w 3683000"/>
                <a:gd name="connsiteY72" fmla="*/ 5207000 h 7001933"/>
                <a:gd name="connsiteX73" fmla="*/ 16934 w 3683000"/>
                <a:gd name="connsiteY73" fmla="*/ 5020733 h 7001933"/>
                <a:gd name="connsiteX74" fmla="*/ 25400 w 3683000"/>
                <a:gd name="connsiteY74" fmla="*/ 4978400 h 7001933"/>
                <a:gd name="connsiteX75" fmla="*/ 42334 w 3683000"/>
                <a:gd name="connsiteY75" fmla="*/ 4944533 h 7001933"/>
                <a:gd name="connsiteX76" fmla="*/ 59267 w 3683000"/>
                <a:gd name="connsiteY76" fmla="*/ 4893733 h 7001933"/>
                <a:gd name="connsiteX77" fmla="*/ 67734 w 3683000"/>
                <a:gd name="connsiteY77" fmla="*/ 4851400 h 7001933"/>
                <a:gd name="connsiteX78" fmla="*/ 118534 w 3683000"/>
                <a:gd name="connsiteY78" fmla="*/ 4741333 h 7001933"/>
                <a:gd name="connsiteX79" fmla="*/ 135467 w 3683000"/>
                <a:gd name="connsiteY79" fmla="*/ 4715933 h 7001933"/>
                <a:gd name="connsiteX80" fmla="*/ 169334 w 3683000"/>
                <a:gd name="connsiteY80" fmla="*/ 4690533 h 7001933"/>
                <a:gd name="connsiteX81" fmla="*/ 186267 w 3683000"/>
                <a:gd name="connsiteY81" fmla="*/ 4639733 h 7001933"/>
                <a:gd name="connsiteX82" fmla="*/ 228600 w 3683000"/>
                <a:gd name="connsiteY82" fmla="*/ 4572000 h 7001933"/>
                <a:gd name="connsiteX83" fmla="*/ 237067 w 3683000"/>
                <a:gd name="connsiteY83" fmla="*/ 4546600 h 7001933"/>
                <a:gd name="connsiteX84" fmla="*/ 287867 w 3683000"/>
                <a:gd name="connsiteY84" fmla="*/ 4478866 h 7001933"/>
                <a:gd name="connsiteX85" fmla="*/ 313267 w 3683000"/>
                <a:gd name="connsiteY85" fmla="*/ 4461933 h 7001933"/>
                <a:gd name="connsiteX86" fmla="*/ 355600 w 3683000"/>
                <a:gd name="connsiteY86" fmla="*/ 4402666 h 7001933"/>
                <a:gd name="connsiteX87" fmla="*/ 414867 w 3683000"/>
                <a:gd name="connsiteY87" fmla="*/ 4334933 h 7001933"/>
                <a:gd name="connsiteX88" fmla="*/ 524934 w 3683000"/>
                <a:gd name="connsiteY88" fmla="*/ 4258733 h 7001933"/>
                <a:gd name="connsiteX89" fmla="*/ 550334 w 3683000"/>
                <a:gd name="connsiteY89" fmla="*/ 4241800 h 7001933"/>
                <a:gd name="connsiteX90" fmla="*/ 575734 w 3683000"/>
                <a:gd name="connsiteY90" fmla="*/ 4233333 h 7001933"/>
                <a:gd name="connsiteX91" fmla="*/ 609600 w 3683000"/>
                <a:gd name="connsiteY91" fmla="*/ 4216400 h 7001933"/>
                <a:gd name="connsiteX92" fmla="*/ 651934 w 3683000"/>
                <a:gd name="connsiteY92" fmla="*/ 4207933 h 7001933"/>
                <a:gd name="connsiteX93" fmla="*/ 702734 w 3683000"/>
                <a:gd name="connsiteY93" fmla="*/ 4191000 h 7001933"/>
                <a:gd name="connsiteX94" fmla="*/ 728134 w 3683000"/>
                <a:gd name="connsiteY94" fmla="*/ 4182533 h 7001933"/>
                <a:gd name="connsiteX95" fmla="*/ 762000 w 3683000"/>
                <a:gd name="connsiteY95" fmla="*/ 4174066 h 7001933"/>
                <a:gd name="connsiteX96" fmla="*/ 846667 w 3683000"/>
                <a:gd name="connsiteY96" fmla="*/ 4191000 h 7001933"/>
                <a:gd name="connsiteX97" fmla="*/ 897467 w 3683000"/>
                <a:gd name="connsiteY97" fmla="*/ 4224866 h 7001933"/>
                <a:gd name="connsiteX98" fmla="*/ 914400 w 3683000"/>
                <a:gd name="connsiteY98" fmla="*/ 4250266 h 7001933"/>
                <a:gd name="connsiteX99" fmla="*/ 939800 w 3683000"/>
                <a:gd name="connsiteY99" fmla="*/ 4284133 h 7001933"/>
                <a:gd name="connsiteX100" fmla="*/ 956734 w 3683000"/>
                <a:gd name="connsiteY100" fmla="*/ 4318000 h 7001933"/>
                <a:gd name="connsiteX101" fmla="*/ 965200 w 3683000"/>
                <a:gd name="connsiteY101" fmla="*/ 4343400 h 7001933"/>
                <a:gd name="connsiteX102" fmla="*/ 973667 w 3683000"/>
                <a:gd name="connsiteY102" fmla="*/ 4377266 h 7001933"/>
                <a:gd name="connsiteX103" fmla="*/ 999067 w 3683000"/>
                <a:gd name="connsiteY103" fmla="*/ 4411133 h 7001933"/>
                <a:gd name="connsiteX104" fmla="*/ 1007534 w 3683000"/>
                <a:gd name="connsiteY104" fmla="*/ 4436533 h 7001933"/>
                <a:gd name="connsiteX105" fmla="*/ 1024467 w 3683000"/>
                <a:gd name="connsiteY105" fmla="*/ 4512733 h 7001933"/>
                <a:gd name="connsiteX106" fmla="*/ 1016000 w 3683000"/>
                <a:gd name="connsiteY106" fmla="*/ 4597400 h 7001933"/>
                <a:gd name="connsiteX107" fmla="*/ 999067 w 3683000"/>
                <a:gd name="connsiteY107" fmla="*/ 4622800 h 7001933"/>
                <a:gd name="connsiteX108" fmla="*/ 948267 w 3683000"/>
                <a:gd name="connsiteY108" fmla="*/ 4673600 h 7001933"/>
                <a:gd name="connsiteX109" fmla="*/ 846667 w 3683000"/>
                <a:gd name="connsiteY109" fmla="*/ 4741333 h 7001933"/>
                <a:gd name="connsiteX110" fmla="*/ 736600 w 3683000"/>
                <a:gd name="connsiteY110" fmla="*/ 4732866 h 7001933"/>
                <a:gd name="connsiteX111" fmla="*/ 668867 w 3683000"/>
                <a:gd name="connsiteY111" fmla="*/ 4699000 h 7001933"/>
                <a:gd name="connsiteX112" fmla="*/ 651934 w 3683000"/>
                <a:gd name="connsiteY112" fmla="*/ 4673600 h 7001933"/>
                <a:gd name="connsiteX113" fmla="*/ 601134 w 3683000"/>
                <a:gd name="connsiteY113" fmla="*/ 4605866 h 7001933"/>
                <a:gd name="connsiteX114" fmla="*/ 575734 w 3683000"/>
                <a:gd name="connsiteY114" fmla="*/ 4521200 h 7001933"/>
                <a:gd name="connsiteX115" fmla="*/ 567267 w 3683000"/>
                <a:gd name="connsiteY115" fmla="*/ 4394200 h 7001933"/>
                <a:gd name="connsiteX116" fmla="*/ 575734 w 3683000"/>
                <a:gd name="connsiteY116" fmla="*/ 4309533 h 7001933"/>
                <a:gd name="connsiteX117" fmla="*/ 592667 w 3683000"/>
                <a:gd name="connsiteY117" fmla="*/ 4191000 h 7001933"/>
                <a:gd name="connsiteX118" fmla="*/ 601134 w 3683000"/>
                <a:gd name="connsiteY118" fmla="*/ 4157133 h 7001933"/>
                <a:gd name="connsiteX119" fmla="*/ 635000 w 3683000"/>
                <a:gd name="connsiteY119" fmla="*/ 4089400 h 7001933"/>
                <a:gd name="connsiteX120" fmla="*/ 643467 w 3683000"/>
                <a:gd name="connsiteY120" fmla="*/ 4064000 h 7001933"/>
                <a:gd name="connsiteX121" fmla="*/ 651934 w 3683000"/>
                <a:gd name="connsiteY121" fmla="*/ 4030133 h 7001933"/>
                <a:gd name="connsiteX122" fmla="*/ 702734 w 3683000"/>
                <a:gd name="connsiteY122" fmla="*/ 3953933 h 7001933"/>
                <a:gd name="connsiteX123" fmla="*/ 728134 w 3683000"/>
                <a:gd name="connsiteY123" fmla="*/ 3937000 h 7001933"/>
                <a:gd name="connsiteX124" fmla="*/ 745067 w 3683000"/>
                <a:gd name="connsiteY124" fmla="*/ 3920066 h 7001933"/>
                <a:gd name="connsiteX125" fmla="*/ 778934 w 3683000"/>
                <a:gd name="connsiteY125" fmla="*/ 3911600 h 7001933"/>
                <a:gd name="connsiteX126" fmla="*/ 829734 w 3683000"/>
                <a:gd name="connsiteY126" fmla="*/ 3877733 h 7001933"/>
                <a:gd name="connsiteX127" fmla="*/ 855134 w 3683000"/>
                <a:gd name="connsiteY127" fmla="*/ 3852333 h 7001933"/>
                <a:gd name="connsiteX128" fmla="*/ 905934 w 3683000"/>
                <a:gd name="connsiteY128" fmla="*/ 3835400 h 7001933"/>
                <a:gd name="connsiteX129" fmla="*/ 931334 w 3683000"/>
                <a:gd name="connsiteY129" fmla="*/ 3818466 h 7001933"/>
                <a:gd name="connsiteX130" fmla="*/ 956734 w 3683000"/>
                <a:gd name="connsiteY130" fmla="*/ 3810000 h 7001933"/>
                <a:gd name="connsiteX131" fmla="*/ 973667 w 3683000"/>
                <a:gd name="connsiteY131" fmla="*/ 3793066 h 7001933"/>
                <a:gd name="connsiteX132" fmla="*/ 999067 w 3683000"/>
                <a:gd name="connsiteY132" fmla="*/ 3776133 h 7001933"/>
                <a:gd name="connsiteX133" fmla="*/ 1058334 w 3683000"/>
                <a:gd name="connsiteY133" fmla="*/ 3750733 h 7001933"/>
                <a:gd name="connsiteX134" fmla="*/ 1083734 w 3683000"/>
                <a:gd name="connsiteY134" fmla="*/ 3733800 h 7001933"/>
                <a:gd name="connsiteX135" fmla="*/ 1100667 w 3683000"/>
                <a:gd name="connsiteY135" fmla="*/ 3716866 h 7001933"/>
                <a:gd name="connsiteX136" fmla="*/ 1151467 w 3683000"/>
                <a:gd name="connsiteY136" fmla="*/ 3699933 h 7001933"/>
                <a:gd name="connsiteX137" fmla="*/ 1244600 w 3683000"/>
                <a:gd name="connsiteY137" fmla="*/ 3649133 h 7001933"/>
                <a:gd name="connsiteX138" fmla="*/ 1312334 w 3683000"/>
                <a:gd name="connsiteY138" fmla="*/ 3589866 h 7001933"/>
                <a:gd name="connsiteX139" fmla="*/ 1354667 w 3683000"/>
                <a:gd name="connsiteY139" fmla="*/ 3556000 h 7001933"/>
                <a:gd name="connsiteX140" fmla="*/ 1380067 w 3683000"/>
                <a:gd name="connsiteY140" fmla="*/ 3522133 h 7001933"/>
                <a:gd name="connsiteX141" fmla="*/ 1405467 w 3683000"/>
                <a:gd name="connsiteY141" fmla="*/ 3496733 h 7001933"/>
                <a:gd name="connsiteX142" fmla="*/ 1422400 w 3683000"/>
                <a:gd name="connsiteY142" fmla="*/ 3471333 h 7001933"/>
                <a:gd name="connsiteX143" fmla="*/ 1447800 w 3683000"/>
                <a:gd name="connsiteY143" fmla="*/ 3454400 h 7001933"/>
                <a:gd name="connsiteX144" fmla="*/ 1464734 w 3683000"/>
                <a:gd name="connsiteY144" fmla="*/ 3412066 h 7001933"/>
                <a:gd name="connsiteX145" fmla="*/ 1490134 w 3683000"/>
                <a:gd name="connsiteY145" fmla="*/ 3403600 h 7001933"/>
                <a:gd name="connsiteX146" fmla="*/ 1532467 w 3683000"/>
                <a:gd name="connsiteY146" fmla="*/ 3302000 h 7001933"/>
                <a:gd name="connsiteX147" fmla="*/ 1557867 w 3683000"/>
                <a:gd name="connsiteY147" fmla="*/ 3276600 h 7001933"/>
                <a:gd name="connsiteX148" fmla="*/ 1591734 w 3683000"/>
                <a:gd name="connsiteY148" fmla="*/ 3217333 h 7001933"/>
                <a:gd name="connsiteX149" fmla="*/ 1600200 w 3683000"/>
                <a:gd name="connsiteY149" fmla="*/ 3175000 h 7001933"/>
                <a:gd name="connsiteX150" fmla="*/ 1583267 w 3683000"/>
                <a:gd name="connsiteY150" fmla="*/ 2971800 h 7001933"/>
                <a:gd name="connsiteX151" fmla="*/ 1566334 w 3683000"/>
                <a:gd name="connsiteY151" fmla="*/ 2937933 h 7001933"/>
                <a:gd name="connsiteX152" fmla="*/ 1490134 w 3683000"/>
                <a:gd name="connsiteY152" fmla="*/ 2887133 h 7001933"/>
                <a:gd name="connsiteX153" fmla="*/ 1430867 w 3683000"/>
                <a:gd name="connsiteY153" fmla="*/ 2861733 h 7001933"/>
                <a:gd name="connsiteX154" fmla="*/ 1405467 w 3683000"/>
                <a:gd name="connsiteY154" fmla="*/ 2844800 h 7001933"/>
                <a:gd name="connsiteX155" fmla="*/ 1270000 w 3683000"/>
                <a:gd name="connsiteY155" fmla="*/ 2810933 h 7001933"/>
                <a:gd name="connsiteX156" fmla="*/ 1219200 w 3683000"/>
                <a:gd name="connsiteY156" fmla="*/ 2802466 h 7001933"/>
                <a:gd name="connsiteX157" fmla="*/ 1193800 w 3683000"/>
                <a:gd name="connsiteY157" fmla="*/ 2794000 h 7001933"/>
                <a:gd name="connsiteX158" fmla="*/ 1134534 w 3683000"/>
                <a:gd name="connsiteY158" fmla="*/ 2785533 h 7001933"/>
                <a:gd name="connsiteX159" fmla="*/ 965200 w 3683000"/>
                <a:gd name="connsiteY159" fmla="*/ 2794000 h 7001933"/>
                <a:gd name="connsiteX160" fmla="*/ 905934 w 3683000"/>
                <a:gd name="connsiteY160" fmla="*/ 2802466 h 7001933"/>
                <a:gd name="connsiteX161" fmla="*/ 872067 w 3683000"/>
                <a:gd name="connsiteY161" fmla="*/ 2810933 h 7001933"/>
                <a:gd name="connsiteX162" fmla="*/ 736600 w 3683000"/>
                <a:gd name="connsiteY162" fmla="*/ 2819400 h 7001933"/>
                <a:gd name="connsiteX163" fmla="*/ 592667 w 3683000"/>
                <a:gd name="connsiteY163" fmla="*/ 2802466 h 7001933"/>
                <a:gd name="connsiteX164" fmla="*/ 558800 w 3683000"/>
                <a:gd name="connsiteY164" fmla="*/ 2785533 h 7001933"/>
                <a:gd name="connsiteX165" fmla="*/ 533400 w 3683000"/>
                <a:gd name="connsiteY165" fmla="*/ 2777066 h 7001933"/>
                <a:gd name="connsiteX166" fmla="*/ 448734 w 3683000"/>
                <a:gd name="connsiteY166" fmla="*/ 2743200 h 7001933"/>
                <a:gd name="connsiteX167" fmla="*/ 431800 w 3683000"/>
                <a:gd name="connsiteY167" fmla="*/ 2726266 h 7001933"/>
                <a:gd name="connsiteX168" fmla="*/ 381000 w 3683000"/>
                <a:gd name="connsiteY168" fmla="*/ 2692400 h 7001933"/>
                <a:gd name="connsiteX169" fmla="*/ 321734 w 3683000"/>
                <a:gd name="connsiteY169" fmla="*/ 2599266 h 7001933"/>
                <a:gd name="connsiteX170" fmla="*/ 279400 w 3683000"/>
                <a:gd name="connsiteY170" fmla="*/ 2514600 h 7001933"/>
                <a:gd name="connsiteX171" fmla="*/ 220134 w 3683000"/>
                <a:gd name="connsiteY171" fmla="*/ 2396066 h 7001933"/>
                <a:gd name="connsiteX172" fmla="*/ 169334 w 3683000"/>
                <a:gd name="connsiteY172" fmla="*/ 2218266 h 7001933"/>
                <a:gd name="connsiteX173" fmla="*/ 160867 w 3683000"/>
                <a:gd name="connsiteY173" fmla="*/ 2159000 h 7001933"/>
                <a:gd name="connsiteX174" fmla="*/ 143934 w 3683000"/>
                <a:gd name="connsiteY174" fmla="*/ 1981200 h 7001933"/>
                <a:gd name="connsiteX175" fmla="*/ 160867 w 3683000"/>
                <a:gd name="connsiteY175" fmla="*/ 1794933 h 7001933"/>
                <a:gd name="connsiteX176" fmla="*/ 220134 w 3683000"/>
                <a:gd name="connsiteY176" fmla="*/ 1625600 h 7001933"/>
                <a:gd name="connsiteX177" fmla="*/ 237067 w 3683000"/>
                <a:gd name="connsiteY177" fmla="*/ 1574800 h 7001933"/>
                <a:gd name="connsiteX178" fmla="*/ 245534 w 3683000"/>
                <a:gd name="connsiteY178" fmla="*/ 1532466 h 7001933"/>
                <a:gd name="connsiteX179" fmla="*/ 279400 w 3683000"/>
                <a:gd name="connsiteY179" fmla="*/ 1481666 h 7001933"/>
                <a:gd name="connsiteX180" fmla="*/ 330200 w 3683000"/>
                <a:gd name="connsiteY180" fmla="*/ 1405466 h 7001933"/>
                <a:gd name="connsiteX181" fmla="*/ 347134 w 3683000"/>
                <a:gd name="connsiteY181" fmla="*/ 1380066 h 7001933"/>
                <a:gd name="connsiteX182" fmla="*/ 381000 w 3683000"/>
                <a:gd name="connsiteY182" fmla="*/ 1371600 h 7001933"/>
                <a:gd name="connsiteX183" fmla="*/ 397934 w 3683000"/>
                <a:gd name="connsiteY183" fmla="*/ 1354666 h 7001933"/>
                <a:gd name="connsiteX184" fmla="*/ 457200 w 3683000"/>
                <a:gd name="connsiteY184" fmla="*/ 1320800 h 7001933"/>
                <a:gd name="connsiteX185" fmla="*/ 508000 w 3683000"/>
                <a:gd name="connsiteY185" fmla="*/ 1303866 h 7001933"/>
                <a:gd name="connsiteX186" fmla="*/ 601134 w 3683000"/>
                <a:gd name="connsiteY186" fmla="*/ 1261533 h 7001933"/>
                <a:gd name="connsiteX187" fmla="*/ 651934 w 3683000"/>
                <a:gd name="connsiteY187" fmla="*/ 1253066 h 7001933"/>
                <a:gd name="connsiteX188" fmla="*/ 711200 w 3683000"/>
                <a:gd name="connsiteY188" fmla="*/ 1236133 h 7001933"/>
                <a:gd name="connsiteX189" fmla="*/ 753534 w 3683000"/>
                <a:gd name="connsiteY189" fmla="*/ 1227666 h 7001933"/>
                <a:gd name="connsiteX190" fmla="*/ 787400 w 3683000"/>
                <a:gd name="connsiteY190" fmla="*/ 1219200 h 7001933"/>
                <a:gd name="connsiteX191" fmla="*/ 880534 w 3683000"/>
                <a:gd name="connsiteY191" fmla="*/ 1193800 h 7001933"/>
                <a:gd name="connsiteX192" fmla="*/ 914400 w 3683000"/>
                <a:gd name="connsiteY192" fmla="*/ 1176866 h 7001933"/>
                <a:gd name="connsiteX193" fmla="*/ 973667 w 3683000"/>
                <a:gd name="connsiteY193" fmla="*/ 1168400 h 7001933"/>
                <a:gd name="connsiteX194" fmla="*/ 1024467 w 3683000"/>
                <a:gd name="connsiteY194" fmla="*/ 1159933 h 7001933"/>
                <a:gd name="connsiteX195" fmla="*/ 1176867 w 3683000"/>
                <a:gd name="connsiteY195" fmla="*/ 1168400 h 7001933"/>
                <a:gd name="connsiteX196" fmla="*/ 1236134 w 3683000"/>
                <a:gd name="connsiteY196" fmla="*/ 1185333 h 7001933"/>
                <a:gd name="connsiteX197" fmla="*/ 1278467 w 3683000"/>
                <a:gd name="connsiteY197" fmla="*/ 1193800 h 7001933"/>
                <a:gd name="connsiteX198" fmla="*/ 1303867 w 3683000"/>
                <a:gd name="connsiteY198" fmla="*/ 1210733 h 7001933"/>
                <a:gd name="connsiteX199" fmla="*/ 1354667 w 3683000"/>
                <a:gd name="connsiteY199" fmla="*/ 1236133 h 7001933"/>
                <a:gd name="connsiteX200" fmla="*/ 1405467 w 3683000"/>
                <a:gd name="connsiteY200" fmla="*/ 1312333 h 7001933"/>
                <a:gd name="connsiteX201" fmla="*/ 1439334 w 3683000"/>
                <a:gd name="connsiteY201" fmla="*/ 1363133 h 7001933"/>
                <a:gd name="connsiteX202" fmla="*/ 1481667 w 3683000"/>
                <a:gd name="connsiteY202" fmla="*/ 1430866 h 7001933"/>
                <a:gd name="connsiteX203" fmla="*/ 1498600 w 3683000"/>
                <a:gd name="connsiteY203" fmla="*/ 1490133 h 7001933"/>
                <a:gd name="connsiteX204" fmla="*/ 1507067 w 3683000"/>
                <a:gd name="connsiteY204" fmla="*/ 1515533 h 7001933"/>
                <a:gd name="connsiteX205" fmla="*/ 1515534 w 3683000"/>
                <a:gd name="connsiteY205" fmla="*/ 1591733 h 7001933"/>
                <a:gd name="connsiteX206" fmla="*/ 1532467 w 3683000"/>
                <a:gd name="connsiteY206" fmla="*/ 1651000 h 7001933"/>
                <a:gd name="connsiteX207" fmla="*/ 1507067 w 3683000"/>
                <a:gd name="connsiteY207" fmla="*/ 1820333 h 7001933"/>
                <a:gd name="connsiteX208" fmla="*/ 1481667 w 3683000"/>
                <a:gd name="connsiteY208" fmla="*/ 1854200 h 7001933"/>
                <a:gd name="connsiteX209" fmla="*/ 1447800 w 3683000"/>
                <a:gd name="connsiteY209" fmla="*/ 1871133 h 7001933"/>
                <a:gd name="connsiteX210" fmla="*/ 1405467 w 3683000"/>
                <a:gd name="connsiteY210" fmla="*/ 1905000 h 7001933"/>
                <a:gd name="connsiteX211" fmla="*/ 1380067 w 3683000"/>
                <a:gd name="connsiteY211" fmla="*/ 1930400 h 7001933"/>
                <a:gd name="connsiteX212" fmla="*/ 1303867 w 3683000"/>
                <a:gd name="connsiteY212" fmla="*/ 1938866 h 7001933"/>
                <a:gd name="connsiteX213" fmla="*/ 1159934 w 3683000"/>
                <a:gd name="connsiteY213" fmla="*/ 1930400 h 7001933"/>
                <a:gd name="connsiteX214" fmla="*/ 1143000 w 3683000"/>
                <a:gd name="connsiteY214" fmla="*/ 1905000 h 7001933"/>
                <a:gd name="connsiteX215" fmla="*/ 1117600 w 3683000"/>
                <a:gd name="connsiteY215" fmla="*/ 1888066 h 7001933"/>
                <a:gd name="connsiteX216" fmla="*/ 1100667 w 3683000"/>
                <a:gd name="connsiteY216" fmla="*/ 1854200 h 7001933"/>
                <a:gd name="connsiteX217" fmla="*/ 1083734 w 3683000"/>
                <a:gd name="connsiteY217" fmla="*/ 1837266 h 7001933"/>
                <a:gd name="connsiteX218" fmla="*/ 1066800 w 3683000"/>
                <a:gd name="connsiteY218" fmla="*/ 1811866 h 7001933"/>
                <a:gd name="connsiteX219" fmla="*/ 1049867 w 3683000"/>
                <a:gd name="connsiteY219" fmla="*/ 1710266 h 7001933"/>
                <a:gd name="connsiteX220" fmla="*/ 1066800 w 3683000"/>
                <a:gd name="connsiteY220" fmla="*/ 1591733 h 7001933"/>
                <a:gd name="connsiteX221" fmla="*/ 1075267 w 3683000"/>
                <a:gd name="connsiteY221" fmla="*/ 1566333 h 7001933"/>
                <a:gd name="connsiteX222" fmla="*/ 1092200 w 3683000"/>
                <a:gd name="connsiteY222" fmla="*/ 1540933 h 7001933"/>
                <a:gd name="connsiteX223" fmla="*/ 1126067 w 3683000"/>
                <a:gd name="connsiteY223" fmla="*/ 1481666 h 7001933"/>
                <a:gd name="connsiteX224" fmla="*/ 1134534 w 3683000"/>
                <a:gd name="connsiteY224" fmla="*/ 1456266 h 7001933"/>
                <a:gd name="connsiteX225" fmla="*/ 1176867 w 3683000"/>
                <a:gd name="connsiteY225" fmla="*/ 1405466 h 7001933"/>
                <a:gd name="connsiteX226" fmla="*/ 1210734 w 3683000"/>
                <a:gd name="connsiteY226" fmla="*/ 1380066 h 7001933"/>
                <a:gd name="connsiteX227" fmla="*/ 1405467 w 3683000"/>
                <a:gd name="connsiteY227" fmla="*/ 1388533 h 7001933"/>
                <a:gd name="connsiteX228" fmla="*/ 1481667 w 3683000"/>
                <a:gd name="connsiteY228" fmla="*/ 1405466 h 7001933"/>
                <a:gd name="connsiteX229" fmla="*/ 1549400 w 3683000"/>
                <a:gd name="connsiteY229" fmla="*/ 1447800 h 7001933"/>
                <a:gd name="connsiteX230" fmla="*/ 1566334 w 3683000"/>
                <a:gd name="connsiteY230" fmla="*/ 1464733 h 7001933"/>
                <a:gd name="connsiteX231" fmla="*/ 1600200 w 3683000"/>
                <a:gd name="connsiteY231" fmla="*/ 1490133 h 7001933"/>
                <a:gd name="connsiteX232" fmla="*/ 1651000 w 3683000"/>
                <a:gd name="connsiteY232" fmla="*/ 1557866 h 7001933"/>
                <a:gd name="connsiteX233" fmla="*/ 1701800 w 3683000"/>
                <a:gd name="connsiteY233" fmla="*/ 1583266 h 7001933"/>
                <a:gd name="connsiteX234" fmla="*/ 1718734 w 3683000"/>
                <a:gd name="connsiteY234" fmla="*/ 1600200 h 7001933"/>
                <a:gd name="connsiteX235" fmla="*/ 1794934 w 3683000"/>
                <a:gd name="connsiteY235" fmla="*/ 1625600 h 7001933"/>
                <a:gd name="connsiteX236" fmla="*/ 1888067 w 3683000"/>
                <a:gd name="connsiteY236" fmla="*/ 1651000 h 7001933"/>
                <a:gd name="connsiteX237" fmla="*/ 1947334 w 3683000"/>
                <a:gd name="connsiteY237" fmla="*/ 1667933 h 7001933"/>
                <a:gd name="connsiteX238" fmla="*/ 2108200 w 3683000"/>
                <a:gd name="connsiteY238" fmla="*/ 1684866 h 7001933"/>
                <a:gd name="connsiteX239" fmla="*/ 2650067 w 3683000"/>
                <a:gd name="connsiteY239" fmla="*/ 1667933 h 7001933"/>
                <a:gd name="connsiteX240" fmla="*/ 2887134 w 3683000"/>
                <a:gd name="connsiteY240" fmla="*/ 1651000 h 7001933"/>
                <a:gd name="connsiteX241" fmla="*/ 2937934 w 3683000"/>
                <a:gd name="connsiteY241" fmla="*/ 1642533 h 7001933"/>
                <a:gd name="connsiteX242" fmla="*/ 3005667 w 3683000"/>
                <a:gd name="connsiteY242" fmla="*/ 1625600 h 7001933"/>
                <a:gd name="connsiteX243" fmla="*/ 3073400 w 3683000"/>
                <a:gd name="connsiteY243" fmla="*/ 1600200 h 7001933"/>
                <a:gd name="connsiteX244" fmla="*/ 3132667 w 3683000"/>
                <a:gd name="connsiteY244" fmla="*/ 1566333 h 7001933"/>
                <a:gd name="connsiteX245" fmla="*/ 3166534 w 3683000"/>
                <a:gd name="connsiteY245" fmla="*/ 1549400 h 7001933"/>
                <a:gd name="connsiteX246" fmla="*/ 3191934 w 3683000"/>
                <a:gd name="connsiteY246" fmla="*/ 1524000 h 7001933"/>
                <a:gd name="connsiteX247" fmla="*/ 3242734 w 3683000"/>
                <a:gd name="connsiteY247" fmla="*/ 1481666 h 7001933"/>
                <a:gd name="connsiteX248" fmla="*/ 3259667 w 3683000"/>
                <a:gd name="connsiteY248" fmla="*/ 1456266 h 7001933"/>
                <a:gd name="connsiteX249" fmla="*/ 3302000 w 3683000"/>
                <a:gd name="connsiteY249" fmla="*/ 1430866 h 7001933"/>
                <a:gd name="connsiteX250" fmla="*/ 3327400 w 3683000"/>
                <a:gd name="connsiteY250" fmla="*/ 1405466 h 7001933"/>
                <a:gd name="connsiteX251" fmla="*/ 3395134 w 3683000"/>
                <a:gd name="connsiteY251" fmla="*/ 1354666 h 7001933"/>
                <a:gd name="connsiteX252" fmla="*/ 3420534 w 3683000"/>
                <a:gd name="connsiteY252" fmla="*/ 1337733 h 7001933"/>
                <a:gd name="connsiteX253" fmla="*/ 3471334 w 3683000"/>
                <a:gd name="connsiteY253" fmla="*/ 1270000 h 7001933"/>
                <a:gd name="connsiteX254" fmla="*/ 3505200 w 3683000"/>
                <a:gd name="connsiteY254" fmla="*/ 1236133 h 7001933"/>
                <a:gd name="connsiteX255" fmla="*/ 3530600 w 3683000"/>
                <a:gd name="connsiteY255" fmla="*/ 1202266 h 7001933"/>
                <a:gd name="connsiteX256" fmla="*/ 3556000 w 3683000"/>
                <a:gd name="connsiteY256" fmla="*/ 1176866 h 7001933"/>
                <a:gd name="connsiteX257" fmla="*/ 3615267 w 3683000"/>
                <a:gd name="connsiteY257" fmla="*/ 1092200 h 7001933"/>
                <a:gd name="connsiteX258" fmla="*/ 3632200 w 3683000"/>
                <a:gd name="connsiteY258" fmla="*/ 1066800 h 7001933"/>
                <a:gd name="connsiteX259" fmla="*/ 3657600 w 3683000"/>
                <a:gd name="connsiteY259" fmla="*/ 990600 h 7001933"/>
                <a:gd name="connsiteX260" fmla="*/ 3683000 w 3683000"/>
                <a:gd name="connsiteY260" fmla="*/ 872066 h 7001933"/>
                <a:gd name="connsiteX261" fmla="*/ 3657600 w 3683000"/>
                <a:gd name="connsiteY261" fmla="*/ 728133 h 7001933"/>
                <a:gd name="connsiteX262" fmla="*/ 3649134 w 3683000"/>
                <a:gd name="connsiteY262" fmla="*/ 702733 h 7001933"/>
                <a:gd name="connsiteX263" fmla="*/ 3632200 w 3683000"/>
                <a:gd name="connsiteY263" fmla="*/ 685800 h 7001933"/>
                <a:gd name="connsiteX264" fmla="*/ 3572934 w 3683000"/>
                <a:gd name="connsiteY264" fmla="*/ 643466 h 7001933"/>
                <a:gd name="connsiteX265" fmla="*/ 3530600 w 3683000"/>
                <a:gd name="connsiteY265" fmla="*/ 626533 h 7001933"/>
                <a:gd name="connsiteX266" fmla="*/ 3479800 w 3683000"/>
                <a:gd name="connsiteY266" fmla="*/ 601133 h 7001933"/>
                <a:gd name="connsiteX267" fmla="*/ 3454400 w 3683000"/>
                <a:gd name="connsiteY267" fmla="*/ 592666 h 7001933"/>
                <a:gd name="connsiteX268" fmla="*/ 3420534 w 3683000"/>
                <a:gd name="connsiteY268" fmla="*/ 575733 h 7001933"/>
                <a:gd name="connsiteX269" fmla="*/ 3318934 w 3683000"/>
                <a:gd name="connsiteY269" fmla="*/ 558800 h 7001933"/>
                <a:gd name="connsiteX270" fmla="*/ 3251200 w 3683000"/>
                <a:gd name="connsiteY270" fmla="*/ 567266 h 7001933"/>
                <a:gd name="connsiteX271" fmla="*/ 3217334 w 3683000"/>
                <a:gd name="connsiteY271" fmla="*/ 584200 h 7001933"/>
                <a:gd name="connsiteX272" fmla="*/ 3191934 w 3683000"/>
                <a:gd name="connsiteY272" fmla="*/ 592666 h 7001933"/>
                <a:gd name="connsiteX273" fmla="*/ 3149600 w 3683000"/>
                <a:gd name="connsiteY273" fmla="*/ 635000 h 7001933"/>
                <a:gd name="connsiteX274" fmla="*/ 3107267 w 3683000"/>
                <a:gd name="connsiteY274" fmla="*/ 677333 h 7001933"/>
                <a:gd name="connsiteX275" fmla="*/ 3090334 w 3683000"/>
                <a:gd name="connsiteY275" fmla="*/ 702733 h 7001933"/>
                <a:gd name="connsiteX276" fmla="*/ 3056467 w 3683000"/>
                <a:gd name="connsiteY276" fmla="*/ 745066 h 7001933"/>
                <a:gd name="connsiteX277" fmla="*/ 3039534 w 3683000"/>
                <a:gd name="connsiteY277" fmla="*/ 795866 h 7001933"/>
                <a:gd name="connsiteX278" fmla="*/ 3031067 w 3683000"/>
                <a:gd name="connsiteY278" fmla="*/ 821266 h 7001933"/>
                <a:gd name="connsiteX279" fmla="*/ 3039534 w 3683000"/>
                <a:gd name="connsiteY279" fmla="*/ 914400 h 7001933"/>
                <a:gd name="connsiteX280" fmla="*/ 3048000 w 3683000"/>
                <a:gd name="connsiteY280" fmla="*/ 956733 h 7001933"/>
                <a:gd name="connsiteX281" fmla="*/ 3081867 w 3683000"/>
                <a:gd name="connsiteY281" fmla="*/ 990600 h 7001933"/>
                <a:gd name="connsiteX282" fmla="*/ 3141134 w 3683000"/>
                <a:gd name="connsiteY282" fmla="*/ 1007533 h 7001933"/>
                <a:gd name="connsiteX283" fmla="*/ 3429000 w 3683000"/>
                <a:gd name="connsiteY283" fmla="*/ 990600 h 7001933"/>
                <a:gd name="connsiteX284" fmla="*/ 3479800 w 3683000"/>
                <a:gd name="connsiteY284" fmla="*/ 973666 h 7001933"/>
                <a:gd name="connsiteX285" fmla="*/ 3522134 w 3683000"/>
                <a:gd name="connsiteY285" fmla="*/ 931333 h 7001933"/>
                <a:gd name="connsiteX286" fmla="*/ 3556000 w 3683000"/>
                <a:gd name="connsiteY286" fmla="*/ 897466 h 7001933"/>
                <a:gd name="connsiteX287" fmla="*/ 3572934 w 3683000"/>
                <a:gd name="connsiteY287" fmla="*/ 872066 h 7001933"/>
                <a:gd name="connsiteX288" fmla="*/ 3581400 w 3683000"/>
                <a:gd name="connsiteY288" fmla="*/ 846666 h 7001933"/>
                <a:gd name="connsiteX289" fmla="*/ 3572934 w 3683000"/>
                <a:gd name="connsiteY289" fmla="*/ 719666 h 7001933"/>
                <a:gd name="connsiteX290" fmla="*/ 3539067 w 3683000"/>
                <a:gd name="connsiteY290" fmla="*/ 660400 h 7001933"/>
                <a:gd name="connsiteX291" fmla="*/ 3522134 w 3683000"/>
                <a:gd name="connsiteY291" fmla="*/ 643466 h 7001933"/>
                <a:gd name="connsiteX292" fmla="*/ 3505200 w 3683000"/>
                <a:gd name="connsiteY292" fmla="*/ 618066 h 7001933"/>
                <a:gd name="connsiteX293" fmla="*/ 3437467 w 3683000"/>
                <a:gd name="connsiteY293" fmla="*/ 567266 h 7001933"/>
                <a:gd name="connsiteX294" fmla="*/ 3412067 w 3683000"/>
                <a:gd name="connsiteY294" fmla="*/ 558800 h 7001933"/>
                <a:gd name="connsiteX295" fmla="*/ 3378200 w 3683000"/>
                <a:gd name="connsiteY295" fmla="*/ 541866 h 7001933"/>
                <a:gd name="connsiteX296" fmla="*/ 3327400 w 3683000"/>
                <a:gd name="connsiteY296" fmla="*/ 524933 h 7001933"/>
                <a:gd name="connsiteX297" fmla="*/ 3259667 w 3683000"/>
                <a:gd name="connsiteY297" fmla="*/ 491066 h 7001933"/>
                <a:gd name="connsiteX298" fmla="*/ 3166534 w 3683000"/>
                <a:gd name="connsiteY298" fmla="*/ 482600 h 7001933"/>
                <a:gd name="connsiteX299" fmla="*/ 3132667 w 3683000"/>
                <a:gd name="connsiteY299" fmla="*/ 474133 h 7001933"/>
                <a:gd name="connsiteX300" fmla="*/ 2937934 w 3683000"/>
                <a:gd name="connsiteY300" fmla="*/ 491066 h 7001933"/>
                <a:gd name="connsiteX301" fmla="*/ 2870200 w 3683000"/>
                <a:gd name="connsiteY301" fmla="*/ 508000 h 7001933"/>
                <a:gd name="connsiteX302" fmla="*/ 2802467 w 3683000"/>
                <a:gd name="connsiteY302" fmla="*/ 524933 h 7001933"/>
                <a:gd name="connsiteX303" fmla="*/ 2726267 w 3683000"/>
                <a:gd name="connsiteY303" fmla="*/ 541866 h 7001933"/>
                <a:gd name="connsiteX304" fmla="*/ 2633134 w 3683000"/>
                <a:gd name="connsiteY304" fmla="*/ 592666 h 7001933"/>
                <a:gd name="connsiteX305" fmla="*/ 2523067 w 3683000"/>
                <a:gd name="connsiteY305" fmla="*/ 651933 h 7001933"/>
                <a:gd name="connsiteX306" fmla="*/ 2463800 w 3683000"/>
                <a:gd name="connsiteY306" fmla="*/ 694266 h 7001933"/>
                <a:gd name="connsiteX307" fmla="*/ 2429934 w 3683000"/>
                <a:gd name="connsiteY307" fmla="*/ 745066 h 7001933"/>
                <a:gd name="connsiteX308" fmla="*/ 2328334 w 3683000"/>
                <a:gd name="connsiteY308" fmla="*/ 821266 h 7001933"/>
                <a:gd name="connsiteX309" fmla="*/ 2294467 w 3683000"/>
                <a:gd name="connsiteY309" fmla="*/ 846666 h 7001933"/>
                <a:gd name="connsiteX310" fmla="*/ 2260600 w 3683000"/>
                <a:gd name="connsiteY310" fmla="*/ 863600 h 7001933"/>
                <a:gd name="connsiteX311" fmla="*/ 2218267 w 3683000"/>
                <a:gd name="connsiteY311" fmla="*/ 897466 h 7001933"/>
                <a:gd name="connsiteX312" fmla="*/ 2184400 w 3683000"/>
                <a:gd name="connsiteY312" fmla="*/ 914400 h 7001933"/>
                <a:gd name="connsiteX313" fmla="*/ 2150534 w 3683000"/>
                <a:gd name="connsiteY313" fmla="*/ 939800 h 7001933"/>
                <a:gd name="connsiteX314" fmla="*/ 2099734 w 3683000"/>
                <a:gd name="connsiteY314" fmla="*/ 956733 h 7001933"/>
                <a:gd name="connsiteX315" fmla="*/ 2057400 w 3683000"/>
                <a:gd name="connsiteY315" fmla="*/ 982133 h 7001933"/>
                <a:gd name="connsiteX316" fmla="*/ 1955800 w 3683000"/>
                <a:gd name="connsiteY316" fmla="*/ 1016000 h 7001933"/>
                <a:gd name="connsiteX317" fmla="*/ 1879600 w 3683000"/>
                <a:gd name="connsiteY317" fmla="*/ 1058333 h 7001933"/>
                <a:gd name="connsiteX318" fmla="*/ 1845734 w 3683000"/>
                <a:gd name="connsiteY318" fmla="*/ 1066800 h 7001933"/>
                <a:gd name="connsiteX319" fmla="*/ 1769534 w 3683000"/>
                <a:gd name="connsiteY319" fmla="*/ 1092200 h 7001933"/>
                <a:gd name="connsiteX320" fmla="*/ 1718734 w 3683000"/>
                <a:gd name="connsiteY320" fmla="*/ 1100666 h 7001933"/>
                <a:gd name="connsiteX321" fmla="*/ 1651000 w 3683000"/>
                <a:gd name="connsiteY321" fmla="*/ 1126066 h 7001933"/>
                <a:gd name="connsiteX322" fmla="*/ 1591734 w 3683000"/>
                <a:gd name="connsiteY322" fmla="*/ 1134533 h 7001933"/>
                <a:gd name="connsiteX323" fmla="*/ 1566334 w 3683000"/>
                <a:gd name="connsiteY323" fmla="*/ 1143000 h 7001933"/>
                <a:gd name="connsiteX324" fmla="*/ 1312334 w 3683000"/>
                <a:gd name="connsiteY324" fmla="*/ 1143000 h 7001933"/>
                <a:gd name="connsiteX325" fmla="*/ 1253067 w 3683000"/>
                <a:gd name="connsiteY325" fmla="*/ 1126066 h 7001933"/>
                <a:gd name="connsiteX326" fmla="*/ 1227667 w 3683000"/>
                <a:gd name="connsiteY326" fmla="*/ 1109133 h 7001933"/>
                <a:gd name="connsiteX327" fmla="*/ 1210734 w 3683000"/>
                <a:gd name="connsiteY327" fmla="*/ 1058333 h 7001933"/>
                <a:gd name="connsiteX328" fmla="*/ 1219200 w 3683000"/>
                <a:gd name="connsiteY328" fmla="*/ 1016000 h 7001933"/>
                <a:gd name="connsiteX329" fmla="*/ 1227667 w 3683000"/>
                <a:gd name="connsiteY329" fmla="*/ 931333 h 7001933"/>
                <a:gd name="connsiteX330" fmla="*/ 1244600 w 3683000"/>
                <a:gd name="connsiteY330" fmla="*/ 897466 h 7001933"/>
                <a:gd name="connsiteX331" fmla="*/ 1286934 w 3683000"/>
                <a:gd name="connsiteY331" fmla="*/ 846666 h 7001933"/>
                <a:gd name="connsiteX332" fmla="*/ 1312334 w 3683000"/>
                <a:gd name="connsiteY332" fmla="*/ 787400 h 7001933"/>
                <a:gd name="connsiteX333" fmla="*/ 1354667 w 3683000"/>
                <a:gd name="connsiteY333" fmla="*/ 745066 h 7001933"/>
                <a:gd name="connsiteX334" fmla="*/ 1380067 w 3683000"/>
                <a:gd name="connsiteY334" fmla="*/ 711200 h 7001933"/>
                <a:gd name="connsiteX335" fmla="*/ 1405467 w 3683000"/>
                <a:gd name="connsiteY335" fmla="*/ 694266 h 7001933"/>
                <a:gd name="connsiteX336" fmla="*/ 1430867 w 3683000"/>
                <a:gd name="connsiteY336" fmla="*/ 668866 h 7001933"/>
                <a:gd name="connsiteX337" fmla="*/ 1464734 w 3683000"/>
                <a:gd name="connsiteY337" fmla="*/ 660400 h 7001933"/>
                <a:gd name="connsiteX338" fmla="*/ 1524000 w 3683000"/>
                <a:gd name="connsiteY338" fmla="*/ 643466 h 7001933"/>
                <a:gd name="connsiteX339" fmla="*/ 1591734 w 3683000"/>
                <a:gd name="connsiteY339" fmla="*/ 651933 h 7001933"/>
                <a:gd name="connsiteX340" fmla="*/ 1608667 w 3683000"/>
                <a:gd name="connsiteY340" fmla="*/ 795866 h 7001933"/>
                <a:gd name="connsiteX341" fmla="*/ 1574800 w 3683000"/>
                <a:gd name="connsiteY341" fmla="*/ 855133 h 7001933"/>
                <a:gd name="connsiteX342" fmla="*/ 1557867 w 3683000"/>
                <a:gd name="connsiteY342" fmla="*/ 880533 h 7001933"/>
                <a:gd name="connsiteX343" fmla="*/ 1532467 w 3683000"/>
                <a:gd name="connsiteY343" fmla="*/ 897466 h 7001933"/>
                <a:gd name="connsiteX344" fmla="*/ 1515534 w 3683000"/>
                <a:gd name="connsiteY344" fmla="*/ 914400 h 7001933"/>
                <a:gd name="connsiteX345" fmla="*/ 1456267 w 3683000"/>
                <a:gd name="connsiteY345" fmla="*/ 931333 h 7001933"/>
                <a:gd name="connsiteX346" fmla="*/ 1371600 w 3683000"/>
                <a:gd name="connsiteY346" fmla="*/ 914400 h 7001933"/>
                <a:gd name="connsiteX347" fmla="*/ 1286934 w 3683000"/>
                <a:gd name="connsiteY347" fmla="*/ 846666 h 7001933"/>
                <a:gd name="connsiteX348" fmla="*/ 1270000 w 3683000"/>
                <a:gd name="connsiteY348" fmla="*/ 821266 h 7001933"/>
                <a:gd name="connsiteX349" fmla="*/ 1244600 w 3683000"/>
                <a:gd name="connsiteY349" fmla="*/ 795866 h 7001933"/>
                <a:gd name="connsiteX350" fmla="*/ 1202267 w 3683000"/>
                <a:gd name="connsiteY350" fmla="*/ 745066 h 7001933"/>
                <a:gd name="connsiteX351" fmla="*/ 1193800 w 3683000"/>
                <a:gd name="connsiteY351" fmla="*/ 711200 h 7001933"/>
                <a:gd name="connsiteX352" fmla="*/ 1176867 w 3683000"/>
                <a:gd name="connsiteY352" fmla="*/ 635000 h 7001933"/>
                <a:gd name="connsiteX353" fmla="*/ 1143000 w 3683000"/>
                <a:gd name="connsiteY353" fmla="*/ 567266 h 7001933"/>
                <a:gd name="connsiteX354" fmla="*/ 1134534 w 3683000"/>
                <a:gd name="connsiteY354" fmla="*/ 541866 h 7001933"/>
                <a:gd name="connsiteX355" fmla="*/ 1092200 w 3683000"/>
                <a:gd name="connsiteY355" fmla="*/ 499533 h 7001933"/>
                <a:gd name="connsiteX356" fmla="*/ 1041400 w 3683000"/>
                <a:gd name="connsiteY356" fmla="*/ 474133 h 7001933"/>
                <a:gd name="connsiteX357" fmla="*/ 1016000 w 3683000"/>
                <a:gd name="connsiteY357" fmla="*/ 448733 h 7001933"/>
                <a:gd name="connsiteX358" fmla="*/ 965200 w 3683000"/>
                <a:gd name="connsiteY358" fmla="*/ 431800 h 7001933"/>
                <a:gd name="connsiteX359" fmla="*/ 939800 w 3683000"/>
                <a:gd name="connsiteY359" fmla="*/ 423333 h 7001933"/>
                <a:gd name="connsiteX360" fmla="*/ 855134 w 3683000"/>
                <a:gd name="connsiteY360" fmla="*/ 431800 h 7001933"/>
                <a:gd name="connsiteX361" fmla="*/ 863600 w 3683000"/>
                <a:gd name="connsiteY361" fmla="*/ 482600 h 7001933"/>
                <a:gd name="connsiteX362" fmla="*/ 880534 w 3683000"/>
                <a:gd name="connsiteY362" fmla="*/ 516466 h 7001933"/>
                <a:gd name="connsiteX363" fmla="*/ 897467 w 3683000"/>
                <a:gd name="connsiteY363" fmla="*/ 567266 h 7001933"/>
                <a:gd name="connsiteX364" fmla="*/ 897467 w 3683000"/>
                <a:gd name="connsiteY364" fmla="*/ 567266 h 7001933"/>
                <a:gd name="connsiteX365" fmla="*/ 905934 w 3683000"/>
                <a:gd name="connsiteY365" fmla="*/ 601133 h 7001933"/>
                <a:gd name="connsiteX366" fmla="*/ 931334 w 3683000"/>
                <a:gd name="connsiteY366" fmla="*/ 609600 h 7001933"/>
                <a:gd name="connsiteX367" fmla="*/ 965200 w 3683000"/>
                <a:gd name="connsiteY367" fmla="*/ 601133 h 7001933"/>
                <a:gd name="connsiteX368" fmla="*/ 973667 w 3683000"/>
                <a:gd name="connsiteY368" fmla="*/ 558800 h 7001933"/>
                <a:gd name="connsiteX369" fmla="*/ 965200 w 3683000"/>
                <a:gd name="connsiteY369" fmla="*/ 414866 h 7001933"/>
                <a:gd name="connsiteX370" fmla="*/ 931334 w 3683000"/>
                <a:gd name="connsiteY370" fmla="*/ 389466 h 7001933"/>
                <a:gd name="connsiteX371" fmla="*/ 914400 w 3683000"/>
                <a:gd name="connsiteY371" fmla="*/ 372533 h 7001933"/>
                <a:gd name="connsiteX372" fmla="*/ 821267 w 3683000"/>
                <a:gd name="connsiteY372" fmla="*/ 347133 h 7001933"/>
                <a:gd name="connsiteX373" fmla="*/ 677334 w 3683000"/>
                <a:gd name="connsiteY373" fmla="*/ 330200 h 7001933"/>
                <a:gd name="connsiteX374" fmla="*/ 618067 w 3683000"/>
                <a:gd name="connsiteY374" fmla="*/ 321733 h 7001933"/>
                <a:gd name="connsiteX375" fmla="*/ 567267 w 3683000"/>
                <a:gd name="connsiteY375" fmla="*/ 254000 h 7001933"/>
                <a:gd name="connsiteX376" fmla="*/ 524934 w 3683000"/>
                <a:gd name="connsiteY376" fmla="*/ 169333 h 7001933"/>
                <a:gd name="connsiteX377" fmla="*/ 508000 w 3683000"/>
                <a:gd name="connsiteY377" fmla="*/ 135466 h 7001933"/>
                <a:gd name="connsiteX378" fmla="*/ 491067 w 3683000"/>
                <a:gd name="connsiteY378" fmla="*/ 84666 h 7001933"/>
                <a:gd name="connsiteX379" fmla="*/ 474134 w 3683000"/>
                <a:gd name="connsiteY379" fmla="*/ 33866 h 7001933"/>
                <a:gd name="connsiteX380" fmla="*/ 474134 w 3683000"/>
                <a:gd name="connsiteY380" fmla="*/ 0 h 700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</a:cxnLst>
              <a:rect l="l" t="t" r="r" b="b"/>
              <a:pathLst>
                <a:path w="3683000" h="7001933">
                  <a:moveTo>
                    <a:pt x="2074334" y="7001933"/>
                  </a:moveTo>
                  <a:cubicBezTo>
                    <a:pt x="2071512" y="6939844"/>
                    <a:pt x="2073272" y="6877376"/>
                    <a:pt x="2065867" y="6815666"/>
                  </a:cubicBezTo>
                  <a:cubicBezTo>
                    <a:pt x="2064655" y="6805563"/>
                    <a:pt x="2053067" y="6799565"/>
                    <a:pt x="2048934" y="6790266"/>
                  </a:cubicBezTo>
                  <a:cubicBezTo>
                    <a:pt x="2041685" y="6773955"/>
                    <a:pt x="2039982" y="6755431"/>
                    <a:pt x="2032000" y="6739466"/>
                  </a:cubicBezTo>
                  <a:cubicBezTo>
                    <a:pt x="1991823" y="6659112"/>
                    <a:pt x="2013279" y="6691927"/>
                    <a:pt x="1972734" y="6637866"/>
                  </a:cubicBezTo>
                  <a:cubicBezTo>
                    <a:pt x="1967576" y="6617236"/>
                    <a:pt x="1952821" y="6556622"/>
                    <a:pt x="1947334" y="6544733"/>
                  </a:cubicBezTo>
                  <a:cubicBezTo>
                    <a:pt x="1938806" y="6526255"/>
                    <a:pt x="1924756" y="6510866"/>
                    <a:pt x="1913467" y="6493933"/>
                  </a:cubicBezTo>
                  <a:cubicBezTo>
                    <a:pt x="1907823" y="6474177"/>
                    <a:pt x="1903444" y="6454015"/>
                    <a:pt x="1896534" y="6434666"/>
                  </a:cubicBezTo>
                  <a:cubicBezTo>
                    <a:pt x="1889305" y="6414425"/>
                    <a:pt x="1879116" y="6395356"/>
                    <a:pt x="1871134" y="6375400"/>
                  </a:cubicBezTo>
                  <a:cubicBezTo>
                    <a:pt x="1862179" y="6353011"/>
                    <a:pt x="1854689" y="6330055"/>
                    <a:pt x="1845734" y="6307666"/>
                  </a:cubicBezTo>
                  <a:cubicBezTo>
                    <a:pt x="1838228" y="6288900"/>
                    <a:pt x="1807616" y="6216622"/>
                    <a:pt x="1794934" y="6197600"/>
                  </a:cubicBezTo>
                  <a:cubicBezTo>
                    <a:pt x="1788292" y="6187637"/>
                    <a:pt x="1776718" y="6181779"/>
                    <a:pt x="1769534" y="6172200"/>
                  </a:cubicBezTo>
                  <a:cubicBezTo>
                    <a:pt x="1759660" y="6159035"/>
                    <a:pt x="1752969" y="6143750"/>
                    <a:pt x="1744134" y="6129866"/>
                  </a:cubicBezTo>
                  <a:cubicBezTo>
                    <a:pt x="1726508" y="6102168"/>
                    <a:pt x="1681087" y="6029829"/>
                    <a:pt x="1651000" y="6019800"/>
                  </a:cubicBezTo>
                  <a:cubicBezTo>
                    <a:pt x="1634067" y="6014155"/>
                    <a:pt x="1616676" y="6009731"/>
                    <a:pt x="1600200" y="6002866"/>
                  </a:cubicBezTo>
                  <a:cubicBezTo>
                    <a:pt x="1582724" y="5995584"/>
                    <a:pt x="1567192" y="5983936"/>
                    <a:pt x="1549400" y="5977466"/>
                  </a:cubicBezTo>
                  <a:cubicBezTo>
                    <a:pt x="1533383" y="5971642"/>
                    <a:pt x="1457681" y="5961945"/>
                    <a:pt x="1447800" y="5960533"/>
                  </a:cubicBezTo>
                  <a:cubicBezTo>
                    <a:pt x="1433689" y="5954889"/>
                    <a:pt x="1420211" y="5947286"/>
                    <a:pt x="1405467" y="5943600"/>
                  </a:cubicBezTo>
                  <a:cubicBezTo>
                    <a:pt x="1386137" y="5938767"/>
                    <a:pt x="1282492" y="5928054"/>
                    <a:pt x="1270000" y="5926666"/>
                  </a:cubicBezTo>
                  <a:cubicBezTo>
                    <a:pt x="1227667" y="5929488"/>
                    <a:pt x="1185001" y="5929133"/>
                    <a:pt x="1143000" y="5935133"/>
                  </a:cubicBezTo>
                  <a:cubicBezTo>
                    <a:pt x="1125330" y="5937657"/>
                    <a:pt x="1109624" y="5948194"/>
                    <a:pt x="1092200" y="5952066"/>
                  </a:cubicBezTo>
                  <a:cubicBezTo>
                    <a:pt x="1058684" y="5959514"/>
                    <a:pt x="990600" y="5969000"/>
                    <a:pt x="990600" y="5969000"/>
                  </a:cubicBezTo>
                  <a:cubicBezTo>
                    <a:pt x="979311" y="5974644"/>
                    <a:pt x="968552" y="5981501"/>
                    <a:pt x="956734" y="5985933"/>
                  </a:cubicBezTo>
                  <a:cubicBezTo>
                    <a:pt x="945838" y="5990019"/>
                    <a:pt x="934056" y="5991203"/>
                    <a:pt x="922867" y="5994400"/>
                  </a:cubicBezTo>
                  <a:cubicBezTo>
                    <a:pt x="914286" y="5996852"/>
                    <a:pt x="905934" y="6000044"/>
                    <a:pt x="897467" y="6002866"/>
                  </a:cubicBezTo>
                  <a:cubicBezTo>
                    <a:pt x="891823" y="6011333"/>
                    <a:pt x="881314" y="6018120"/>
                    <a:pt x="880534" y="6028266"/>
                  </a:cubicBezTo>
                  <a:cubicBezTo>
                    <a:pt x="879238" y="6045107"/>
                    <a:pt x="883381" y="6110162"/>
                    <a:pt x="897467" y="6138333"/>
                  </a:cubicBezTo>
                  <a:cubicBezTo>
                    <a:pt x="902018" y="6147434"/>
                    <a:pt x="908043" y="6155787"/>
                    <a:pt x="914400" y="6163733"/>
                  </a:cubicBezTo>
                  <a:cubicBezTo>
                    <a:pt x="950978" y="6209454"/>
                    <a:pt x="911038" y="6146498"/>
                    <a:pt x="948267" y="6206066"/>
                  </a:cubicBezTo>
                  <a:cubicBezTo>
                    <a:pt x="970070" y="6240951"/>
                    <a:pt x="977547" y="6260746"/>
                    <a:pt x="1007534" y="6290733"/>
                  </a:cubicBezTo>
                  <a:cubicBezTo>
                    <a:pt x="1014729" y="6297928"/>
                    <a:pt x="1024988" y="6301309"/>
                    <a:pt x="1032934" y="6307666"/>
                  </a:cubicBezTo>
                  <a:cubicBezTo>
                    <a:pt x="1039167" y="6312653"/>
                    <a:pt x="1043225" y="6320172"/>
                    <a:pt x="1049867" y="6324600"/>
                  </a:cubicBezTo>
                  <a:cubicBezTo>
                    <a:pt x="1060369" y="6331601"/>
                    <a:pt x="1072775" y="6335271"/>
                    <a:pt x="1083734" y="6341533"/>
                  </a:cubicBezTo>
                  <a:cubicBezTo>
                    <a:pt x="1092569" y="6346581"/>
                    <a:pt x="1099408" y="6355473"/>
                    <a:pt x="1109134" y="6358466"/>
                  </a:cubicBezTo>
                  <a:cubicBezTo>
                    <a:pt x="1136642" y="6366930"/>
                    <a:pt x="1193800" y="6375400"/>
                    <a:pt x="1193800" y="6375400"/>
                  </a:cubicBezTo>
                  <a:cubicBezTo>
                    <a:pt x="1230489" y="6372578"/>
                    <a:pt x="1267354" y="6371497"/>
                    <a:pt x="1303867" y="6366933"/>
                  </a:cubicBezTo>
                  <a:cubicBezTo>
                    <a:pt x="1332241" y="6363386"/>
                    <a:pt x="1329457" y="6354138"/>
                    <a:pt x="1354667" y="6341533"/>
                  </a:cubicBezTo>
                  <a:cubicBezTo>
                    <a:pt x="1411890" y="6312922"/>
                    <a:pt x="1384389" y="6338447"/>
                    <a:pt x="1439334" y="6299200"/>
                  </a:cubicBezTo>
                  <a:cubicBezTo>
                    <a:pt x="1445830" y="6294560"/>
                    <a:pt x="1450034" y="6287253"/>
                    <a:pt x="1456267" y="6282266"/>
                  </a:cubicBezTo>
                  <a:cubicBezTo>
                    <a:pt x="1464213" y="6275909"/>
                    <a:pt x="1473200" y="6270977"/>
                    <a:pt x="1481667" y="6265333"/>
                  </a:cubicBezTo>
                  <a:cubicBezTo>
                    <a:pt x="1521619" y="6205403"/>
                    <a:pt x="1467409" y="6278867"/>
                    <a:pt x="1540934" y="6214533"/>
                  </a:cubicBezTo>
                  <a:cubicBezTo>
                    <a:pt x="1641750" y="6126319"/>
                    <a:pt x="1504612" y="6221813"/>
                    <a:pt x="1591734" y="6163733"/>
                  </a:cubicBezTo>
                  <a:cubicBezTo>
                    <a:pt x="1603023" y="6146800"/>
                    <a:pt x="1611209" y="6127323"/>
                    <a:pt x="1625600" y="6112933"/>
                  </a:cubicBezTo>
                  <a:cubicBezTo>
                    <a:pt x="1641352" y="6097182"/>
                    <a:pt x="1648785" y="6091963"/>
                    <a:pt x="1659467" y="6070600"/>
                  </a:cubicBezTo>
                  <a:cubicBezTo>
                    <a:pt x="1663458" y="6062618"/>
                    <a:pt x="1664418" y="6053403"/>
                    <a:pt x="1667934" y="6045200"/>
                  </a:cubicBezTo>
                  <a:cubicBezTo>
                    <a:pt x="1672906" y="6033599"/>
                    <a:pt x="1679223" y="6022622"/>
                    <a:pt x="1684867" y="6011333"/>
                  </a:cubicBezTo>
                  <a:cubicBezTo>
                    <a:pt x="1694031" y="5892204"/>
                    <a:pt x="1698476" y="5905209"/>
                    <a:pt x="1684867" y="5782733"/>
                  </a:cubicBezTo>
                  <a:cubicBezTo>
                    <a:pt x="1683582" y="5771168"/>
                    <a:pt x="1682567" y="5758734"/>
                    <a:pt x="1676400" y="5748866"/>
                  </a:cubicBezTo>
                  <a:cubicBezTo>
                    <a:pt x="1667939" y="5735328"/>
                    <a:pt x="1653047" y="5727015"/>
                    <a:pt x="1642534" y="5715000"/>
                  </a:cubicBezTo>
                  <a:cubicBezTo>
                    <a:pt x="1633242" y="5704380"/>
                    <a:pt x="1625336" y="5692616"/>
                    <a:pt x="1617134" y="5681133"/>
                  </a:cubicBezTo>
                  <a:cubicBezTo>
                    <a:pt x="1611219" y="5672853"/>
                    <a:pt x="1608017" y="5662247"/>
                    <a:pt x="1600200" y="5655733"/>
                  </a:cubicBezTo>
                  <a:cubicBezTo>
                    <a:pt x="1590504" y="5647653"/>
                    <a:pt x="1576431" y="5646373"/>
                    <a:pt x="1566334" y="5638800"/>
                  </a:cubicBezTo>
                  <a:cubicBezTo>
                    <a:pt x="1553562" y="5629221"/>
                    <a:pt x="1545069" y="5614735"/>
                    <a:pt x="1532467" y="5604933"/>
                  </a:cubicBezTo>
                  <a:cubicBezTo>
                    <a:pt x="1507589" y="5585583"/>
                    <a:pt x="1483165" y="5577271"/>
                    <a:pt x="1456267" y="5562600"/>
                  </a:cubicBezTo>
                  <a:cubicBezTo>
                    <a:pt x="1436292" y="5551704"/>
                    <a:pt x="1417914" y="5537696"/>
                    <a:pt x="1397000" y="5528733"/>
                  </a:cubicBezTo>
                  <a:cubicBezTo>
                    <a:pt x="1364567" y="5514833"/>
                    <a:pt x="1292125" y="5503364"/>
                    <a:pt x="1261534" y="5494866"/>
                  </a:cubicBezTo>
                  <a:cubicBezTo>
                    <a:pt x="1235737" y="5487700"/>
                    <a:pt x="1210924" y="5477340"/>
                    <a:pt x="1185334" y="5469466"/>
                  </a:cubicBezTo>
                  <a:cubicBezTo>
                    <a:pt x="1174212" y="5466044"/>
                    <a:pt x="1162506" y="5464680"/>
                    <a:pt x="1151467" y="5461000"/>
                  </a:cubicBezTo>
                  <a:cubicBezTo>
                    <a:pt x="1137049" y="5456194"/>
                    <a:pt x="1123878" y="5447752"/>
                    <a:pt x="1109134" y="5444066"/>
                  </a:cubicBezTo>
                  <a:cubicBezTo>
                    <a:pt x="1089774" y="5439226"/>
                    <a:pt x="1069552" y="5438881"/>
                    <a:pt x="1049867" y="5435600"/>
                  </a:cubicBezTo>
                  <a:cubicBezTo>
                    <a:pt x="1035672" y="5433234"/>
                    <a:pt x="1021645" y="5429955"/>
                    <a:pt x="1007534" y="5427133"/>
                  </a:cubicBezTo>
                  <a:lnTo>
                    <a:pt x="897467" y="5435600"/>
                  </a:lnTo>
                  <a:cubicBezTo>
                    <a:pt x="846592" y="5440523"/>
                    <a:pt x="796173" y="5451681"/>
                    <a:pt x="745067" y="5452533"/>
                  </a:cubicBezTo>
                  <a:lnTo>
                    <a:pt x="389467" y="5444066"/>
                  </a:lnTo>
                  <a:cubicBezTo>
                    <a:pt x="269501" y="5430737"/>
                    <a:pt x="352722" y="5443427"/>
                    <a:pt x="279400" y="5427133"/>
                  </a:cubicBezTo>
                  <a:cubicBezTo>
                    <a:pt x="265352" y="5424011"/>
                    <a:pt x="250851" y="5422801"/>
                    <a:pt x="237067" y="5418666"/>
                  </a:cubicBezTo>
                  <a:cubicBezTo>
                    <a:pt x="222510" y="5414299"/>
                    <a:pt x="208964" y="5407069"/>
                    <a:pt x="194734" y="5401733"/>
                  </a:cubicBezTo>
                  <a:cubicBezTo>
                    <a:pt x="164976" y="5390574"/>
                    <a:pt x="163098" y="5392019"/>
                    <a:pt x="127000" y="5384800"/>
                  </a:cubicBezTo>
                  <a:cubicBezTo>
                    <a:pt x="115711" y="5379155"/>
                    <a:pt x="103635" y="5374867"/>
                    <a:pt x="93134" y="5367866"/>
                  </a:cubicBezTo>
                  <a:cubicBezTo>
                    <a:pt x="86492" y="5363438"/>
                    <a:pt x="82433" y="5355920"/>
                    <a:pt x="76200" y="5350933"/>
                  </a:cubicBezTo>
                  <a:cubicBezTo>
                    <a:pt x="68254" y="5344576"/>
                    <a:pt x="59267" y="5339644"/>
                    <a:pt x="50800" y="5334000"/>
                  </a:cubicBezTo>
                  <a:cubicBezTo>
                    <a:pt x="22926" y="5292188"/>
                    <a:pt x="40047" y="5324854"/>
                    <a:pt x="25400" y="5266266"/>
                  </a:cubicBezTo>
                  <a:cubicBezTo>
                    <a:pt x="19170" y="5241346"/>
                    <a:pt x="12119" y="5231237"/>
                    <a:pt x="0" y="5207000"/>
                  </a:cubicBezTo>
                  <a:cubicBezTo>
                    <a:pt x="12484" y="4982305"/>
                    <a:pt x="-4644" y="5117837"/>
                    <a:pt x="16934" y="5020733"/>
                  </a:cubicBezTo>
                  <a:cubicBezTo>
                    <a:pt x="20056" y="5006685"/>
                    <a:pt x="20849" y="4992052"/>
                    <a:pt x="25400" y="4978400"/>
                  </a:cubicBezTo>
                  <a:cubicBezTo>
                    <a:pt x="29391" y="4966426"/>
                    <a:pt x="37646" y="4956252"/>
                    <a:pt x="42334" y="4944533"/>
                  </a:cubicBezTo>
                  <a:cubicBezTo>
                    <a:pt x="48963" y="4927960"/>
                    <a:pt x="54571" y="4910953"/>
                    <a:pt x="59267" y="4893733"/>
                  </a:cubicBezTo>
                  <a:cubicBezTo>
                    <a:pt x="63053" y="4879850"/>
                    <a:pt x="63599" y="4865184"/>
                    <a:pt x="67734" y="4851400"/>
                  </a:cubicBezTo>
                  <a:cubicBezTo>
                    <a:pt x="75408" y="4825820"/>
                    <a:pt x="108818" y="4755907"/>
                    <a:pt x="118534" y="4741333"/>
                  </a:cubicBezTo>
                  <a:cubicBezTo>
                    <a:pt x="124178" y="4732866"/>
                    <a:pt x="128272" y="4723128"/>
                    <a:pt x="135467" y="4715933"/>
                  </a:cubicBezTo>
                  <a:cubicBezTo>
                    <a:pt x="145445" y="4705955"/>
                    <a:pt x="158045" y="4699000"/>
                    <a:pt x="169334" y="4690533"/>
                  </a:cubicBezTo>
                  <a:cubicBezTo>
                    <a:pt x="174978" y="4673600"/>
                    <a:pt x="176366" y="4654585"/>
                    <a:pt x="186267" y="4639733"/>
                  </a:cubicBezTo>
                  <a:cubicBezTo>
                    <a:pt x="199698" y="4619586"/>
                    <a:pt x="218390" y="4592420"/>
                    <a:pt x="228600" y="4572000"/>
                  </a:cubicBezTo>
                  <a:cubicBezTo>
                    <a:pt x="232591" y="4564018"/>
                    <a:pt x="232733" y="4554402"/>
                    <a:pt x="237067" y="4546600"/>
                  </a:cubicBezTo>
                  <a:cubicBezTo>
                    <a:pt x="247898" y="4527105"/>
                    <a:pt x="267316" y="4495307"/>
                    <a:pt x="287867" y="4478866"/>
                  </a:cubicBezTo>
                  <a:cubicBezTo>
                    <a:pt x="295813" y="4472509"/>
                    <a:pt x="304800" y="4467577"/>
                    <a:pt x="313267" y="4461933"/>
                  </a:cubicBezTo>
                  <a:cubicBezTo>
                    <a:pt x="341584" y="4405298"/>
                    <a:pt x="315555" y="4448431"/>
                    <a:pt x="355600" y="4402666"/>
                  </a:cubicBezTo>
                  <a:cubicBezTo>
                    <a:pt x="383640" y="4370621"/>
                    <a:pt x="385506" y="4360099"/>
                    <a:pt x="414867" y="4334933"/>
                  </a:cubicBezTo>
                  <a:cubicBezTo>
                    <a:pt x="440367" y="4313076"/>
                    <a:pt x="507926" y="4270072"/>
                    <a:pt x="524934" y="4258733"/>
                  </a:cubicBezTo>
                  <a:cubicBezTo>
                    <a:pt x="533401" y="4253089"/>
                    <a:pt x="540681" y="4245018"/>
                    <a:pt x="550334" y="4241800"/>
                  </a:cubicBezTo>
                  <a:cubicBezTo>
                    <a:pt x="558801" y="4238978"/>
                    <a:pt x="567531" y="4236849"/>
                    <a:pt x="575734" y="4233333"/>
                  </a:cubicBezTo>
                  <a:cubicBezTo>
                    <a:pt x="587335" y="4228361"/>
                    <a:pt x="597627" y="4220391"/>
                    <a:pt x="609600" y="4216400"/>
                  </a:cubicBezTo>
                  <a:cubicBezTo>
                    <a:pt x="623252" y="4211849"/>
                    <a:pt x="638050" y="4211719"/>
                    <a:pt x="651934" y="4207933"/>
                  </a:cubicBezTo>
                  <a:cubicBezTo>
                    <a:pt x="669154" y="4203237"/>
                    <a:pt x="685801" y="4196644"/>
                    <a:pt x="702734" y="4191000"/>
                  </a:cubicBezTo>
                  <a:cubicBezTo>
                    <a:pt x="711201" y="4188178"/>
                    <a:pt x="719476" y="4184698"/>
                    <a:pt x="728134" y="4182533"/>
                  </a:cubicBezTo>
                  <a:lnTo>
                    <a:pt x="762000" y="4174066"/>
                  </a:lnTo>
                  <a:cubicBezTo>
                    <a:pt x="768379" y="4175129"/>
                    <a:pt x="834036" y="4184685"/>
                    <a:pt x="846667" y="4191000"/>
                  </a:cubicBezTo>
                  <a:cubicBezTo>
                    <a:pt x="864870" y="4200101"/>
                    <a:pt x="897467" y="4224866"/>
                    <a:pt x="897467" y="4224866"/>
                  </a:cubicBezTo>
                  <a:cubicBezTo>
                    <a:pt x="903111" y="4233333"/>
                    <a:pt x="908486" y="4241986"/>
                    <a:pt x="914400" y="4250266"/>
                  </a:cubicBezTo>
                  <a:cubicBezTo>
                    <a:pt x="922602" y="4261749"/>
                    <a:pt x="932321" y="4272167"/>
                    <a:pt x="939800" y="4284133"/>
                  </a:cubicBezTo>
                  <a:cubicBezTo>
                    <a:pt x="946489" y="4294836"/>
                    <a:pt x="951762" y="4306399"/>
                    <a:pt x="956734" y="4318000"/>
                  </a:cubicBezTo>
                  <a:cubicBezTo>
                    <a:pt x="960250" y="4326203"/>
                    <a:pt x="962748" y="4334819"/>
                    <a:pt x="965200" y="4343400"/>
                  </a:cubicBezTo>
                  <a:cubicBezTo>
                    <a:pt x="968397" y="4354588"/>
                    <a:pt x="968463" y="4366858"/>
                    <a:pt x="973667" y="4377266"/>
                  </a:cubicBezTo>
                  <a:cubicBezTo>
                    <a:pt x="979978" y="4389887"/>
                    <a:pt x="990600" y="4399844"/>
                    <a:pt x="999067" y="4411133"/>
                  </a:cubicBezTo>
                  <a:cubicBezTo>
                    <a:pt x="1001889" y="4419600"/>
                    <a:pt x="1005082" y="4427952"/>
                    <a:pt x="1007534" y="4436533"/>
                  </a:cubicBezTo>
                  <a:cubicBezTo>
                    <a:pt x="1015502" y="4464420"/>
                    <a:pt x="1018650" y="4483650"/>
                    <a:pt x="1024467" y="4512733"/>
                  </a:cubicBezTo>
                  <a:cubicBezTo>
                    <a:pt x="1021645" y="4540955"/>
                    <a:pt x="1022378" y="4569763"/>
                    <a:pt x="1016000" y="4597400"/>
                  </a:cubicBezTo>
                  <a:cubicBezTo>
                    <a:pt x="1013712" y="4607315"/>
                    <a:pt x="1004981" y="4614520"/>
                    <a:pt x="999067" y="4622800"/>
                  </a:cubicBezTo>
                  <a:cubicBezTo>
                    <a:pt x="966046" y="4669029"/>
                    <a:pt x="986501" y="4645793"/>
                    <a:pt x="948267" y="4673600"/>
                  </a:cubicBezTo>
                  <a:cubicBezTo>
                    <a:pt x="862657" y="4735863"/>
                    <a:pt x="909256" y="4710039"/>
                    <a:pt x="846667" y="4741333"/>
                  </a:cubicBezTo>
                  <a:cubicBezTo>
                    <a:pt x="809978" y="4738511"/>
                    <a:pt x="772397" y="4741389"/>
                    <a:pt x="736600" y="4732866"/>
                  </a:cubicBezTo>
                  <a:cubicBezTo>
                    <a:pt x="712044" y="4727019"/>
                    <a:pt x="668867" y="4699000"/>
                    <a:pt x="668867" y="4699000"/>
                  </a:cubicBezTo>
                  <a:cubicBezTo>
                    <a:pt x="663223" y="4690533"/>
                    <a:pt x="658291" y="4681546"/>
                    <a:pt x="651934" y="4673600"/>
                  </a:cubicBezTo>
                  <a:cubicBezTo>
                    <a:pt x="629009" y="4644943"/>
                    <a:pt x="618015" y="4656507"/>
                    <a:pt x="601134" y="4605866"/>
                  </a:cubicBezTo>
                  <a:cubicBezTo>
                    <a:pt x="580520" y="4544027"/>
                    <a:pt x="588529" y="4572382"/>
                    <a:pt x="575734" y="4521200"/>
                  </a:cubicBezTo>
                  <a:cubicBezTo>
                    <a:pt x="572912" y="4478867"/>
                    <a:pt x="567267" y="4436627"/>
                    <a:pt x="567267" y="4394200"/>
                  </a:cubicBezTo>
                  <a:cubicBezTo>
                    <a:pt x="567267" y="4365837"/>
                    <a:pt x="572216" y="4337677"/>
                    <a:pt x="575734" y="4309533"/>
                  </a:cubicBezTo>
                  <a:cubicBezTo>
                    <a:pt x="580684" y="4269929"/>
                    <a:pt x="582987" y="4229720"/>
                    <a:pt x="592667" y="4191000"/>
                  </a:cubicBezTo>
                  <a:cubicBezTo>
                    <a:pt x="595489" y="4179711"/>
                    <a:pt x="596658" y="4167874"/>
                    <a:pt x="601134" y="4157133"/>
                  </a:cubicBezTo>
                  <a:cubicBezTo>
                    <a:pt x="610843" y="4133832"/>
                    <a:pt x="627017" y="4113347"/>
                    <a:pt x="635000" y="4089400"/>
                  </a:cubicBezTo>
                  <a:cubicBezTo>
                    <a:pt x="637822" y="4080933"/>
                    <a:pt x="641015" y="4072581"/>
                    <a:pt x="643467" y="4064000"/>
                  </a:cubicBezTo>
                  <a:cubicBezTo>
                    <a:pt x="646664" y="4052811"/>
                    <a:pt x="647208" y="4040767"/>
                    <a:pt x="651934" y="4030133"/>
                  </a:cubicBezTo>
                  <a:cubicBezTo>
                    <a:pt x="658383" y="4015624"/>
                    <a:pt x="689937" y="3966730"/>
                    <a:pt x="702734" y="3953933"/>
                  </a:cubicBezTo>
                  <a:cubicBezTo>
                    <a:pt x="709929" y="3946738"/>
                    <a:pt x="720188" y="3943357"/>
                    <a:pt x="728134" y="3937000"/>
                  </a:cubicBezTo>
                  <a:cubicBezTo>
                    <a:pt x="734367" y="3932013"/>
                    <a:pt x="737927" y="3923636"/>
                    <a:pt x="745067" y="3920066"/>
                  </a:cubicBezTo>
                  <a:cubicBezTo>
                    <a:pt x="755475" y="3914862"/>
                    <a:pt x="767645" y="3914422"/>
                    <a:pt x="778934" y="3911600"/>
                  </a:cubicBezTo>
                  <a:cubicBezTo>
                    <a:pt x="795867" y="3900311"/>
                    <a:pt x="815343" y="3892124"/>
                    <a:pt x="829734" y="3877733"/>
                  </a:cubicBezTo>
                  <a:cubicBezTo>
                    <a:pt x="838201" y="3869266"/>
                    <a:pt x="844667" y="3858148"/>
                    <a:pt x="855134" y="3852333"/>
                  </a:cubicBezTo>
                  <a:cubicBezTo>
                    <a:pt x="870737" y="3843665"/>
                    <a:pt x="905934" y="3835400"/>
                    <a:pt x="905934" y="3835400"/>
                  </a:cubicBezTo>
                  <a:cubicBezTo>
                    <a:pt x="914401" y="3829755"/>
                    <a:pt x="922232" y="3823017"/>
                    <a:pt x="931334" y="3818466"/>
                  </a:cubicBezTo>
                  <a:cubicBezTo>
                    <a:pt x="939316" y="3814475"/>
                    <a:pt x="949081" y="3814592"/>
                    <a:pt x="956734" y="3810000"/>
                  </a:cubicBezTo>
                  <a:cubicBezTo>
                    <a:pt x="963579" y="3805893"/>
                    <a:pt x="967434" y="3798053"/>
                    <a:pt x="973667" y="3793066"/>
                  </a:cubicBezTo>
                  <a:cubicBezTo>
                    <a:pt x="981613" y="3786709"/>
                    <a:pt x="990232" y="3781181"/>
                    <a:pt x="999067" y="3776133"/>
                  </a:cubicBezTo>
                  <a:cubicBezTo>
                    <a:pt x="1122400" y="3705659"/>
                    <a:pt x="963342" y="3798229"/>
                    <a:pt x="1058334" y="3750733"/>
                  </a:cubicBezTo>
                  <a:cubicBezTo>
                    <a:pt x="1067435" y="3746182"/>
                    <a:pt x="1075788" y="3740157"/>
                    <a:pt x="1083734" y="3733800"/>
                  </a:cubicBezTo>
                  <a:cubicBezTo>
                    <a:pt x="1089967" y="3728813"/>
                    <a:pt x="1093527" y="3720436"/>
                    <a:pt x="1100667" y="3716866"/>
                  </a:cubicBezTo>
                  <a:cubicBezTo>
                    <a:pt x="1116632" y="3708883"/>
                    <a:pt x="1135061" y="3706964"/>
                    <a:pt x="1151467" y="3699933"/>
                  </a:cubicBezTo>
                  <a:cubicBezTo>
                    <a:pt x="1189903" y="3683460"/>
                    <a:pt x="1213676" y="3671222"/>
                    <a:pt x="1244600" y="3649133"/>
                  </a:cubicBezTo>
                  <a:cubicBezTo>
                    <a:pt x="1306361" y="3605019"/>
                    <a:pt x="1251381" y="3644046"/>
                    <a:pt x="1312334" y="3589866"/>
                  </a:cubicBezTo>
                  <a:cubicBezTo>
                    <a:pt x="1325840" y="3577860"/>
                    <a:pt x="1341889" y="3568778"/>
                    <a:pt x="1354667" y="3556000"/>
                  </a:cubicBezTo>
                  <a:cubicBezTo>
                    <a:pt x="1364645" y="3546022"/>
                    <a:pt x="1370884" y="3532847"/>
                    <a:pt x="1380067" y="3522133"/>
                  </a:cubicBezTo>
                  <a:cubicBezTo>
                    <a:pt x="1387859" y="3513042"/>
                    <a:pt x="1397802" y="3505931"/>
                    <a:pt x="1405467" y="3496733"/>
                  </a:cubicBezTo>
                  <a:cubicBezTo>
                    <a:pt x="1411981" y="3488916"/>
                    <a:pt x="1415205" y="3478528"/>
                    <a:pt x="1422400" y="3471333"/>
                  </a:cubicBezTo>
                  <a:cubicBezTo>
                    <a:pt x="1429595" y="3464138"/>
                    <a:pt x="1439333" y="3460044"/>
                    <a:pt x="1447800" y="3454400"/>
                  </a:cubicBezTo>
                  <a:cubicBezTo>
                    <a:pt x="1453445" y="3440289"/>
                    <a:pt x="1455004" y="3423742"/>
                    <a:pt x="1464734" y="3412066"/>
                  </a:cubicBezTo>
                  <a:cubicBezTo>
                    <a:pt x="1470447" y="3405210"/>
                    <a:pt x="1485542" y="3411253"/>
                    <a:pt x="1490134" y="3403600"/>
                  </a:cubicBezTo>
                  <a:cubicBezTo>
                    <a:pt x="1546753" y="3309236"/>
                    <a:pt x="1490041" y="3352912"/>
                    <a:pt x="1532467" y="3302000"/>
                  </a:cubicBezTo>
                  <a:cubicBezTo>
                    <a:pt x="1540132" y="3292802"/>
                    <a:pt x="1549400" y="3285067"/>
                    <a:pt x="1557867" y="3276600"/>
                  </a:cubicBezTo>
                  <a:cubicBezTo>
                    <a:pt x="1585580" y="3165750"/>
                    <a:pt x="1541290" y="3318223"/>
                    <a:pt x="1591734" y="3217333"/>
                  </a:cubicBezTo>
                  <a:cubicBezTo>
                    <a:pt x="1598170" y="3204462"/>
                    <a:pt x="1597378" y="3189111"/>
                    <a:pt x="1600200" y="3175000"/>
                  </a:cubicBezTo>
                  <a:cubicBezTo>
                    <a:pt x="1594556" y="3107267"/>
                    <a:pt x="1592879" y="3039085"/>
                    <a:pt x="1583267" y="2971800"/>
                  </a:cubicBezTo>
                  <a:cubicBezTo>
                    <a:pt x="1581482" y="2959305"/>
                    <a:pt x="1573907" y="2948030"/>
                    <a:pt x="1566334" y="2937933"/>
                  </a:cubicBezTo>
                  <a:cubicBezTo>
                    <a:pt x="1532362" y="2892636"/>
                    <a:pt x="1537160" y="2910646"/>
                    <a:pt x="1490134" y="2887133"/>
                  </a:cubicBezTo>
                  <a:cubicBezTo>
                    <a:pt x="1431663" y="2857898"/>
                    <a:pt x="1501352" y="2879355"/>
                    <a:pt x="1430867" y="2861733"/>
                  </a:cubicBezTo>
                  <a:cubicBezTo>
                    <a:pt x="1422400" y="2856089"/>
                    <a:pt x="1414860" y="2848714"/>
                    <a:pt x="1405467" y="2844800"/>
                  </a:cubicBezTo>
                  <a:cubicBezTo>
                    <a:pt x="1335687" y="2815725"/>
                    <a:pt x="1336876" y="2821222"/>
                    <a:pt x="1270000" y="2810933"/>
                  </a:cubicBezTo>
                  <a:cubicBezTo>
                    <a:pt x="1253033" y="2808323"/>
                    <a:pt x="1235958" y="2806190"/>
                    <a:pt x="1219200" y="2802466"/>
                  </a:cubicBezTo>
                  <a:cubicBezTo>
                    <a:pt x="1210488" y="2800530"/>
                    <a:pt x="1202551" y="2795750"/>
                    <a:pt x="1193800" y="2794000"/>
                  </a:cubicBezTo>
                  <a:cubicBezTo>
                    <a:pt x="1174232" y="2790086"/>
                    <a:pt x="1154289" y="2788355"/>
                    <a:pt x="1134534" y="2785533"/>
                  </a:cubicBezTo>
                  <a:cubicBezTo>
                    <a:pt x="1078089" y="2788355"/>
                    <a:pt x="1021561" y="2789825"/>
                    <a:pt x="965200" y="2794000"/>
                  </a:cubicBezTo>
                  <a:cubicBezTo>
                    <a:pt x="945299" y="2795474"/>
                    <a:pt x="925568" y="2798896"/>
                    <a:pt x="905934" y="2802466"/>
                  </a:cubicBezTo>
                  <a:cubicBezTo>
                    <a:pt x="894485" y="2804548"/>
                    <a:pt x="883646" y="2809775"/>
                    <a:pt x="872067" y="2810933"/>
                  </a:cubicBezTo>
                  <a:cubicBezTo>
                    <a:pt x="827048" y="2815435"/>
                    <a:pt x="781756" y="2816578"/>
                    <a:pt x="736600" y="2819400"/>
                  </a:cubicBezTo>
                  <a:cubicBezTo>
                    <a:pt x="715944" y="2817679"/>
                    <a:pt x="627976" y="2814236"/>
                    <a:pt x="592667" y="2802466"/>
                  </a:cubicBezTo>
                  <a:cubicBezTo>
                    <a:pt x="580693" y="2798475"/>
                    <a:pt x="570401" y="2790505"/>
                    <a:pt x="558800" y="2785533"/>
                  </a:cubicBezTo>
                  <a:cubicBezTo>
                    <a:pt x="550597" y="2782017"/>
                    <a:pt x="541603" y="2780582"/>
                    <a:pt x="533400" y="2777066"/>
                  </a:cubicBezTo>
                  <a:cubicBezTo>
                    <a:pt x="446203" y="2739695"/>
                    <a:pt x="564352" y="2781739"/>
                    <a:pt x="448734" y="2743200"/>
                  </a:cubicBezTo>
                  <a:cubicBezTo>
                    <a:pt x="443089" y="2737555"/>
                    <a:pt x="438186" y="2731056"/>
                    <a:pt x="431800" y="2726266"/>
                  </a:cubicBezTo>
                  <a:cubicBezTo>
                    <a:pt x="415519" y="2714055"/>
                    <a:pt x="381000" y="2692400"/>
                    <a:pt x="381000" y="2692400"/>
                  </a:cubicBezTo>
                  <a:cubicBezTo>
                    <a:pt x="361245" y="2661355"/>
                    <a:pt x="338191" y="2632178"/>
                    <a:pt x="321734" y="2599266"/>
                  </a:cubicBezTo>
                  <a:cubicBezTo>
                    <a:pt x="307623" y="2571044"/>
                    <a:pt x="298332" y="2539843"/>
                    <a:pt x="279400" y="2514600"/>
                  </a:cubicBezTo>
                  <a:cubicBezTo>
                    <a:pt x="247563" y="2472150"/>
                    <a:pt x="233822" y="2459943"/>
                    <a:pt x="220134" y="2396066"/>
                  </a:cubicBezTo>
                  <a:cubicBezTo>
                    <a:pt x="190230" y="2256517"/>
                    <a:pt x="210651" y="2314674"/>
                    <a:pt x="169334" y="2218266"/>
                  </a:cubicBezTo>
                  <a:cubicBezTo>
                    <a:pt x="166512" y="2198511"/>
                    <a:pt x="162759" y="2178866"/>
                    <a:pt x="160867" y="2159000"/>
                  </a:cubicBezTo>
                  <a:cubicBezTo>
                    <a:pt x="141087" y="1951318"/>
                    <a:pt x="162985" y="2114563"/>
                    <a:pt x="143934" y="1981200"/>
                  </a:cubicBezTo>
                  <a:cubicBezTo>
                    <a:pt x="149578" y="1919111"/>
                    <a:pt x="152349" y="1856693"/>
                    <a:pt x="160867" y="1794933"/>
                  </a:cubicBezTo>
                  <a:cubicBezTo>
                    <a:pt x="166576" y="1753544"/>
                    <a:pt x="212559" y="1648327"/>
                    <a:pt x="220134" y="1625600"/>
                  </a:cubicBezTo>
                  <a:cubicBezTo>
                    <a:pt x="225778" y="1608667"/>
                    <a:pt x="232371" y="1592020"/>
                    <a:pt x="237067" y="1574800"/>
                  </a:cubicBezTo>
                  <a:cubicBezTo>
                    <a:pt x="240853" y="1560916"/>
                    <a:pt x="239579" y="1545567"/>
                    <a:pt x="245534" y="1532466"/>
                  </a:cubicBezTo>
                  <a:cubicBezTo>
                    <a:pt x="253955" y="1513939"/>
                    <a:pt x="269146" y="1499245"/>
                    <a:pt x="279400" y="1481666"/>
                  </a:cubicBezTo>
                  <a:cubicBezTo>
                    <a:pt x="351084" y="1358778"/>
                    <a:pt x="265527" y="1483072"/>
                    <a:pt x="330200" y="1405466"/>
                  </a:cubicBezTo>
                  <a:cubicBezTo>
                    <a:pt x="336714" y="1397649"/>
                    <a:pt x="338667" y="1385710"/>
                    <a:pt x="347134" y="1380066"/>
                  </a:cubicBezTo>
                  <a:cubicBezTo>
                    <a:pt x="356816" y="1373612"/>
                    <a:pt x="369711" y="1374422"/>
                    <a:pt x="381000" y="1371600"/>
                  </a:cubicBezTo>
                  <a:cubicBezTo>
                    <a:pt x="386645" y="1365955"/>
                    <a:pt x="391700" y="1359653"/>
                    <a:pt x="397934" y="1354666"/>
                  </a:cubicBezTo>
                  <a:cubicBezTo>
                    <a:pt x="413207" y="1342448"/>
                    <a:pt x="439819" y="1327753"/>
                    <a:pt x="457200" y="1320800"/>
                  </a:cubicBezTo>
                  <a:cubicBezTo>
                    <a:pt x="473773" y="1314171"/>
                    <a:pt x="491427" y="1310495"/>
                    <a:pt x="508000" y="1303866"/>
                  </a:cubicBezTo>
                  <a:cubicBezTo>
                    <a:pt x="564104" y="1281424"/>
                    <a:pt x="525137" y="1284917"/>
                    <a:pt x="601134" y="1261533"/>
                  </a:cubicBezTo>
                  <a:cubicBezTo>
                    <a:pt x="617542" y="1256484"/>
                    <a:pt x="635207" y="1256926"/>
                    <a:pt x="651934" y="1253066"/>
                  </a:cubicBezTo>
                  <a:cubicBezTo>
                    <a:pt x="671954" y="1248446"/>
                    <a:pt x="691268" y="1241116"/>
                    <a:pt x="711200" y="1236133"/>
                  </a:cubicBezTo>
                  <a:cubicBezTo>
                    <a:pt x="725161" y="1232643"/>
                    <a:pt x="739486" y="1230788"/>
                    <a:pt x="753534" y="1227666"/>
                  </a:cubicBezTo>
                  <a:cubicBezTo>
                    <a:pt x="764893" y="1225142"/>
                    <a:pt x="776111" y="1222022"/>
                    <a:pt x="787400" y="1219200"/>
                  </a:cubicBezTo>
                  <a:cubicBezTo>
                    <a:pt x="865053" y="1180373"/>
                    <a:pt x="767764" y="1224556"/>
                    <a:pt x="880534" y="1193800"/>
                  </a:cubicBezTo>
                  <a:cubicBezTo>
                    <a:pt x="892711" y="1190479"/>
                    <a:pt x="902223" y="1180187"/>
                    <a:pt x="914400" y="1176866"/>
                  </a:cubicBezTo>
                  <a:cubicBezTo>
                    <a:pt x="933653" y="1171615"/>
                    <a:pt x="953943" y="1171434"/>
                    <a:pt x="973667" y="1168400"/>
                  </a:cubicBezTo>
                  <a:cubicBezTo>
                    <a:pt x="990634" y="1165790"/>
                    <a:pt x="1007534" y="1162755"/>
                    <a:pt x="1024467" y="1159933"/>
                  </a:cubicBezTo>
                  <a:cubicBezTo>
                    <a:pt x="1075267" y="1162755"/>
                    <a:pt x="1126198" y="1163794"/>
                    <a:pt x="1176867" y="1168400"/>
                  </a:cubicBezTo>
                  <a:cubicBezTo>
                    <a:pt x="1201761" y="1170663"/>
                    <a:pt x="1213217" y="1179604"/>
                    <a:pt x="1236134" y="1185333"/>
                  </a:cubicBezTo>
                  <a:cubicBezTo>
                    <a:pt x="1250095" y="1188823"/>
                    <a:pt x="1264356" y="1190978"/>
                    <a:pt x="1278467" y="1193800"/>
                  </a:cubicBezTo>
                  <a:cubicBezTo>
                    <a:pt x="1286934" y="1199444"/>
                    <a:pt x="1294766" y="1206182"/>
                    <a:pt x="1303867" y="1210733"/>
                  </a:cubicBezTo>
                  <a:cubicBezTo>
                    <a:pt x="1373974" y="1245786"/>
                    <a:pt x="1281875" y="1187606"/>
                    <a:pt x="1354667" y="1236133"/>
                  </a:cubicBezTo>
                  <a:lnTo>
                    <a:pt x="1405467" y="1312333"/>
                  </a:lnTo>
                  <a:cubicBezTo>
                    <a:pt x="1405478" y="1312350"/>
                    <a:pt x="1439322" y="1363117"/>
                    <a:pt x="1439334" y="1363133"/>
                  </a:cubicBezTo>
                  <a:cubicBezTo>
                    <a:pt x="1463644" y="1395547"/>
                    <a:pt x="1466171" y="1394709"/>
                    <a:pt x="1481667" y="1430866"/>
                  </a:cubicBezTo>
                  <a:cubicBezTo>
                    <a:pt x="1490370" y="1451173"/>
                    <a:pt x="1492460" y="1468641"/>
                    <a:pt x="1498600" y="1490133"/>
                  </a:cubicBezTo>
                  <a:cubicBezTo>
                    <a:pt x="1501052" y="1498714"/>
                    <a:pt x="1504245" y="1507066"/>
                    <a:pt x="1507067" y="1515533"/>
                  </a:cubicBezTo>
                  <a:cubicBezTo>
                    <a:pt x="1509889" y="1540933"/>
                    <a:pt x="1511648" y="1566474"/>
                    <a:pt x="1515534" y="1591733"/>
                  </a:cubicBezTo>
                  <a:cubicBezTo>
                    <a:pt x="1518572" y="1611483"/>
                    <a:pt x="1526143" y="1632028"/>
                    <a:pt x="1532467" y="1651000"/>
                  </a:cubicBezTo>
                  <a:cubicBezTo>
                    <a:pt x="1527829" y="1720570"/>
                    <a:pt x="1538023" y="1764611"/>
                    <a:pt x="1507067" y="1820333"/>
                  </a:cubicBezTo>
                  <a:cubicBezTo>
                    <a:pt x="1500214" y="1832668"/>
                    <a:pt x="1492381" y="1845017"/>
                    <a:pt x="1481667" y="1854200"/>
                  </a:cubicBezTo>
                  <a:cubicBezTo>
                    <a:pt x="1472084" y="1862414"/>
                    <a:pt x="1459089" y="1865489"/>
                    <a:pt x="1447800" y="1871133"/>
                  </a:cubicBezTo>
                  <a:cubicBezTo>
                    <a:pt x="1409931" y="1927938"/>
                    <a:pt x="1454541" y="1872284"/>
                    <a:pt x="1405467" y="1905000"/>
                  </a:cubicBezTo>
                  <a:cubicBezTo>
                    <a:pt x="1395504" y="1911642"/>
                    <a:pt x="1391426" y="1926614"/>
                    <a:pt x="1380067" y="1930400"/>
                  </a:cubicBezTo>
                  <a:cubicBezTo>
                    <a:pt x="1355822" y="1938481"/>
                    <a:pt x="1329267" y="1936044"/>
                    <a:pt x="1303867" y="1938866"/>
                  </a:cubicBezTo>
                  <a:cubicBezTo>
                    <a:pt x="1255889" y="1936044"/>
                    <a:pt x="1206964" y="1940301"/>
                    <a:pt x="1159934" y="1930400"/>
                  </a:cubicBezTo>
                  <a:cubicBezTo>
                    <a:pt x="1149976" y="1928304"/>
                    <a:pt x="1150195" y="1912195"/>
                    <a:pt x="1143000" y="1905000"/>
                  </a:cubicBezTo>
                  <a:cubicBezTo>
                    <a:pt x="1135805" y="1897805"/>
                    <a:pt x="1126067" y="1893711"/>
                    <a:pt x="1117600" y="1888066"/>
                  </a:cubicBezTo>
                  <a:cubicBezTo>
                    <a:pt x="1111956" y="1876777"/>
                    <a:pt x="1107668" y="1864701"/>
                    <a:pt x="1100667" y="1854200"/>
                  </a:cubicBezTo>
                  <a:cubicBezTo>
                    <a:pt x="1096239" y="1847558"/>
                    <a:pt x="1088721" y="1843499"/>
                    <a:pt x="1083734" y="1837266"/>
                  </a:cubicBezTo>
                  <a:cubicBezTo>
                    <a:pt x="1077377" y="1829320"/>
                    <a:pt x="1072445" y="1820333"/>
                    <a:pt x="1066800" y="1811866"/>
                  </a:cubicBezTo>
                  <a:cubicBezTo>
                    <a:pt x="1057884" y="1776199"/>
                    <a:pt x="1049867" y="1749903"/>
                    <a:pt x="1049867" y="1710266"/>
                  </a:cubicBezTo>
                  <a:cubicBezTo>
                    <a:pt x="1049867" y="1666420"/>
                    <a:pt x="1055404" y="1631619"/>
                    <a:pt x="1066800" y="1591733"/>
                  </a:cubicBezTo>
                  <a:cubicBezTo>
                    <a:pt x="1069252" y="1583152"/>
                    <a:pt x="1071276" y="1574315"/>
                    <a:pt x="1075267" y="1566333"/>
                  </a:cubicBezTo>
                  <a:cubicBezTo>
                    <a:pt x="1079818" y="1557232"/>
                    <a:pt x="1087649" y="1550034"/>
                    <a:pt x="1092200" y="1540933"/>
                  </a:cubicBezTo>
                  <a:cubicBezTo>
                    <a:pt x="1124522" y="1476289"/>
                    <a:pt x="1064650" y="1563556"/>
                    <a:pt x="1126067" y="1481666"/>
                  </a:cubicBezTo>
                  <a:cubicBezTo>
                    <a:pt x="1128889" y="1473199"/>
                    <a:pt x="1130543" y="1464248"/>
                    <a:pt x="1134534" y="1456266"/>
                  </a:cubicBezTo>
                  <a:cubicBezTo>
                    <a:pt x="1144333" y="1436668"/>
                    <a:pt x="1160482" y="1419510"/>
                    <a:pt x="1176867" y="1405466"/>
                  </a:cubicBezTo>
                  <a:cubicBezTo>
                    <a:pt x="1187581" y="1396283"/>
                    <a:pt x="1199445" y="1388533"/>
                    <a:pt x="1210734" y="1380066"/>
                  </a:cubicBezTo>
                  <a:cubicBezTo>
                    <a:pt x="1275645" y="1382888"/>
                    <a:pt x="1340649" y="1384063"/>
                    <a:pt x="1405467" y="1388533"/>
                  </a:cubicBezTo>
                  <a:cubicBezTo>
                    <a:pt x="1427634" y="1390062"/>
                    <a:pt x="1459443" y="1395941"/>
                    <a:pt x="1481667" y="1405466"/>
                  </a:cubicBezTo>
                  <a:cubicBezTo>
                    <a:pt x="1511855" y="1418404"/>
                    <a:pt x="1523660" y="1426350"/>
                    <a:pt x="1549400" y="1447800"/>
                  </a:cubicBezTo>
                  <a:cubicBezTo>
                    <a:pt x="1555532" y="1452910"/>
                    <a:pt x="1560202" y="1459623"/>
                    <a:pt x="1566334" y="1464733"/>
                  </a:cubicBezTo>
                  <a:cubicBezTo>
                    <a:pt x="1577174" y="1473767"/>
                    <a:pt x="1590708" y="1479692"/>
                    <a:pt x="1600200" y="1490133"/>
                  </a:cubicBezTo>
                  <a:cubicBezTo>
                    <a:pt x="1619184" y="1511016"/>
                    <a:pt x="1624226" y="1548941"/>
                    <a:pt x="1651000" y="1557866"/>
                  </a:cubicBezTo>
                  <a:cubicBezTo>
                    <a:pt x="1677827" y="1566809"/>
                    <a:pt x="1678354" y="1564509"/>
                    <a:pt x="1701800" y="1583266"/>
                  </a:cubicBezTo>
                  <a:cubicBezTo>
                    <a:pt x="1708034" y="1588253"/>
                    <a:pt x="1711467" y="1596897"/>
                    <a:pt x="1718734" y="1600200"/>
                  </a:cubicBezTo>
                  <a:cubicBezTo>
                    <a:pt x="1743108" y="1611279"/>
                    <a:pt x="1769534" y="1617133"/>
                    <a:pt x="1794934" y="1625600"/>
                  </a:cubicBezTo>
                  <a:cubicBezTo>
                    <a:pt x="1864352" y="1648739"/>
                    <a:pt x="1754464" y="1612829"/>
                    <a:pt x="1888067" y="1651000"/>
                  </a:cubicBezTo>
                  <a:cubicBezTo>
                    <a:pt x="1907823" y="1656644"/>
                    <a:pt x="1927244" y="1663628"/>
                    <a:pt x="1947334" y="1667933"/>
                  </a:cubicBezTo>
                  <a:cubicBezTo>
                    <a:pt x="1989573" y="1676984"/>
                    <a:pt x="2073001" y="1681933"/>
                    <a:pt x="2108200" y="1684866"/>
                  </a:cubicBezTo>
                  <a:cubicBezTo>
                    <a:pt x="2422394" y="1678182"/>
                    <a:pt x="2421428" y="1683176"/>
                    <a:pt x="2650067" y="1667933"/>
                  </a:cubicBezTo>
                  <a:lnTo>
                    <a:pt x="2887134" y="1651000"/>
                  </a:lnTo>
                  <a:cubicBezTo>
                    <a:pt x="2904067" y="1648178"/>
                    <a:pt x="2921148" y="1646130"/>
                    <a:pt x="2937934" y="1642533"/>
                  </a:cubicBezTo>
                  <a:cubicBezTo>
                    <a:pt x="2960690" y="1637657"/>
                    <a:pt x="3005667" y="1625600"/>
                    <a:pt x="3005667" y="1625600"/>
                  </a:cubicBezTo>
                  <a:cubicBezTo>
                    <a:pt x="3099959" y="1578453"/>
                    <a:pt x="2981177" y="1634784"/>
                    <a:pt x="3073400" y="1600200"/>
                  </a:cubicBezTo>
                  <a:cubicBezTo>
                    <a:pt x="3110613" y="1586245"/>
                    <a:pt x="3101405" y="1584196"/>
                    <a:pt x="3132667" y="1566333"/>
                  </a:cubicBezTo>
                  <a:cubicBezTo>
                    <a:pt x="3143626" y="1560071"/>
                    <a:pt x="3155245" y="1555044"/>
                    <a:pt x="3166534" y="1549400"/>
                  </a:cubicBezTo>
                  <a:cubicBezTo>
                    <a:pt x="3175001" y="1540933"/>
                    <a:pt x="3182985" y="1531955"/>
                    <a:pt x="3191934" y="1524000"/>
                  </a:cubicBezTo>
                  <a:cubicBezTo>
                    <a:pt x="3208409" y="1509356"/>
                    <a:pt x="3227148" y="1497252"/>
                    <a:pt x="3242734" y="1481666"/>
                  </a:cubicBezTo>
                  <a:cubicBezTo>
                    <a:pt x="3249929" y="1474471"/>
                    <a:pt x="3251941" y="1462888"/>
                    <a:pt x="3259667" y="1456266"/>
                  </a:cubicBezTo>
                  <a:cubicBezTo>
                    <a:pt x="3272161" y="1445556"/>
                    <a:pt x="3288835" y="1440740"/>
                    <a:pt x="3302000" y="1430866"/>
                  </a:cubicBezTo>
                  <a:cubicBezTo>
                    <a:pt x="3311579" y="1423682"/>
                    <a:pt x="3318133" y="1413048"/>
                    <a:pt x="3327400" y="1405466"/>
                  </a:cubicBezTo>
                  <a:cubicBezTo>
                    <a:pt x="3349243" y="1387595"/>
                    <a:pt x="3371651" y="1370321"/>
                    <a:pt x="3395134" y="1354666"/>
                  </a:cubicBezTo>
                  <a:cubicBezTo>
                    <a:pt x="3403601" y="1349022"/>
                    <a:pt x="3412717" y="1344247"/>
                    <a:pt x="3420534" y="1337733"/>
                  </a:cubicBezTo>
                  <a:cubicBezTo>
                    <a:pt x="3463261" y="1302127"/>
                    <a:pt x="3431952" y="1320634"/>
                    <a:pt x="3471334" y="1270000"/>
                  </a:cubicBezTo>
                  <a:cubicBezTo>
                    <a:pt x="3481135" y="1257398"/>
                    <a:pt x="3494687" y="1248148"/>
                    <a:pt x="3505200" y="1236133"/>
                  </a:cubicBezTo>
                  <a:cubicBezTo>
                    <a:pt x="3514492" y="1225513"/>
                    <a:pt x="3521417" y="1212980"/>
                    <a:pt x="3530600" y="1202266"/>
                  </a:cubicBezTo>
                  <a:cubicBezTo>
                    <a:pt x="3538392" y="1193175"/>
                    <a:pt x="3548208" y="1185957"/>
                    <a:pt x="3556000" y="1176866"/>
                  </a:cubicBezTo>
                  <a:cubicBezTo>
                    <a:pt x="3574806" y="1154925"/>
                    <a:pt x="3600693" y="1114060"/>
                    <a:pt x="3615267" y="1092200"/>
                  </a:cubicBezTo>
                  <a:cubicBezTo>
                    <a:pt x="3620911" y="1083733"/>
                    <a:pt x="3628982" y="1076453"/>
                    <a:pt x="3632200" y="1066800"/>
                  </a:cubicBezTo>
                  <a:cubicBezTo>
                    <a:pt x="3640667" y="1041400"/>
                    <a:pt x="3651106" y="1016575"/>
                    <a:pt x="3657600" y="990600"/>
                  </a:cubicBezTo>
                  <a:cubicBezTo>
                    <a:pt x="3678698" y="906212"/>
                    <a:pt x="3670708" y="945822"/>
                    <a:pt x="3683000" y="872066"/>
                  </a:cubicBezTo>
                  <a:cubicBezTo>
                    <a:pt x="3667498" y="655025"/>
                    <a:pt x="3698128" y="809190"/>
                    <a:pt x="3657600" y="728133"/>
                  </a:cubicBezTo>
                  <a:cubicBezTo>
                    <a:pt x="3653609" y="720151"/>
                    <a:pt x="3653726" y="710386"/>
                    <a:pt x="3649134" y="702733"/>
                  </a:cubicBezTo>
                  <a:cubicBezTo>
                    <a:pt x="3645027" y="695888"/>
                    <a:pt x="3638332" y="690910"/>
                    <a:pt x="3632200" y="685800"/>
                  </a:cubicBezTo>
                  <a:cubicBezTo>
                    <a:pt x="3626449" y="681008"/>
                    <a:pt x="3583930" y="648964"/>
                    <a:pt x="3572934" y="643466"/>
                  </a:cubicBezTo>
                  <a:cubicBezTo>
                    <a:pt x="3559340" y="636669"/>
                    <a:pt x="3544436" y="632822"/>
                    <a:pt x="3530600" y="626533"/>
                  </a:cubicBezTo>
                  <a:cubicBezTo>
                    <a:pt x="3513365" y="618699"/>
                    <a:pt x="3497100" y="608822"/>
                    <a:pt x="3479800" y="601133"/>
                  </a:cubicBezTo>
                  <a:cubicBezTo>
                    <a:pt x="3471645" y="597508"/>
                    <a:pt x="3462603" y="596182"/>
                    <a:pt x="3454400" y="592666"/>
                  </a:cubicBezTo>
                  <a:cubicBezTo>
                    <a:pt x="3442799" y="587694"/>
                    <a:pt x="3432507" y="579724"/>
                    <a:pt x="3420534" y="575733"/>
                  </a:cubicBezTo>
                  <a:cubicBezTo>
                    <a:pt x="3401960" y="569542"/>
                    <a:pt x="3332363" y="560718"/>
                    <a:pt x="3318934" y="558800"/>
                  </a:cubicBezTo>
                  <a:cubicBezTo>
                    <a:pt x="3296356" y="561622"/>
                    <a:pt x="3273274" y="561747"/>
                    <a:pt x="3251200" y="567266"/>
                  </a:cubicBezTo>
                  <a:cubicBezTo>
                    <a:pt x="3238956" y="570327"/>
                    <a:pt x="3228935" y="579228"/>
                    <a:pt x="3217334" y="584200"/>
                  </a:cubicBezTo>
                  <a:cubicBezTo>
                    <a:pt x="3209131" y="587716"/>
                    <a:pt x="3200401" y="589844"/>
                    <a:pt x="3191934" y="592666"/>
                  </a:cubicBezTo>
                  <a:lnTo>
                    <a:pt x="3149600" y="635000"/>
                  </a:lnTo>
                  <a:cubicBezTo>
                    <a:pt x="3135489" y="649111"/>
                    <a:pt x="3118336" y="660729"/>
                    <a:pt x="3107267" y="677333"/>
                  </a:cubicBezTo>
                  <a:cubicBezTo>
                    <a:pt x="3101623" y="685800"/>
                    <a:pt x="3096691" y="694787"/>
                    <a:pt x="3090334" y="702733"/>
                  </a:cubicBezTo>
                  <a:cubicBezTo>
                    <a:pt x="3072739" y="724726"/>
                    <a:pt x="3069498" y="715745"/>
                    <a:pt x="3056467" y="745066"/>
                  </a:cubicBezTo>
                  <a:cubicBezTo>
                    <a:pt x="3049218" y="761377"/>
                    <a:pt x="3045178" y="778933"/>
                    <a:pt x="3039534" y="795866"/>
                  </a:cubicBezTo>
                  <a:lnTo>
                    <a:pt x="3031067" y="821266"/>
                  </a:lnTo>
                  <a:cubicBezTo>
                    <a:pt x="3033889" y="852311"/>
                    <a:pt x="3035668" y="883468"/>
                    <a:pt x="3039534" y="914400"/>
                  </a:cubicBezTo>
                  <a:cubicBezTo>
                    <a:pt x="3041319" y="928679"/>
                    <a:pt x="3041011" y="944153"/>
                    <a:pt x="3048000" y="956733"/>
                  </a:cubicBezTo>
                  <a:cubicBezTo>
                    <a:pt x="3055753" y="970689"/>
                    <a:pt x="3066516" y="986214"/>
                    <a:pt x="3081867" y="990600"/>
                  </a:cubicBezTo>
                  <a:lnTo>
                    <a:pt x="3141134" y="1007533"/>
                  </a:lnTo>
                  <a:cubicBezTo>
                    <a:pt x="3187962" y="1005918"/>
                    <a:pt x="3343808" y="1013834"/>
                    <a:pt x="3429000" y="990600"/>
                  </a:cubicBezTo>
                  <a:cubicBezTo>
                    <a:pt x="3446220" y="985904"/>
                    <a:pt x="3462867" y="979311"/>
                    <a:pt x="3479800" y="973666"/>
                  </a:cubicBezTo>
                  <a:lnTo>
                    <a:pt x="3522134" y="931333"/>
                  </a:lnTo>
                  <a:cubicBezTo>
                    <a:pt x="3533423" y="920044"/>
                    <a:pt x="3547144" y="910749"/>
                    <a:pt x="3556000" y="897466"/>
                  </a:cubicBezTo>
                  <a:lnTo>
                    <a:pt x="3572934" y="872066"/>
                  </a:lnTo>
                  <a:cubicBezTo>
                    <a:pt x="3575756" y="863599"/>
                    <a:pt x="3581400" y="855591"/>
                    <a:pt x="3581400" y="846666"/>
                  </a:cubicBezTo>
                  <a:cubicBezTo>
                    <a:pt x="3581400" y="804239"/>
                    <a:pt x="3579551" y="761574"/>
                    <a:pt x="3572934" y="719666"/>
                  </a:cubicBezTo>
                  <a:cubicBezTo>
                    <a:pt x="3571225" y="708840"/>
                    <a:pt x="3547057" y="670388"/>
                    <a:pt x="3539067" y="660400"/>
                  </a:cubicBezTo>
                  <a:cubicBezTo>
                    <a:pt x="3534080" y="654167"/>
                    <a:pt x="3527121" y="649699"/>
                    <a:pt x="3522134" y="643466"/>
                  </a:cubicBezTo>
                  <a:cubicBezTo>
                    <a:pt x="3515777" y="635520"/>
                    <a:pt x="3512395" y="625261"/>
                    <a:pt x="3505200" y="618066"/>
                  </a:cubicBezTo>
                  <a:cubicBezTo>
                    <a:pt x="3498973" y="611839"/>
                    <a:pt x="3453097" y="575081"/>
                    <a:pt x="3437467" y="567266"/>
                  </a:cubicBezTo>
                  <a:cubicBezTo>
                    <a:pt x="3429485" y="563275"/>
                    <a:pt x="3420270" y="562316"/>
                    <a:pt x="3412067" y="558800"/>
                  </a:cubicBezTo>
                  <a:cubicBezTo>
                    <a:pt x="3400466" y="553828"/>
                    <a:pt x="3389919" y="546554"/>
                    <a:pt x="3378200" y="541866"/>
                  </a:cubicBezTo>
                  <a:cubicBezTo>
                    <a:pt x="3361627" y="535237"/>
                    <a:pt x="3342706" y="534116"/>
                    <a:pt x="3327400" y="524933"/>
                  </a:cubicBezTo>
                  <a:cubicBezTo>
                    <a:pt x="3308925" y="513848"/>
                    <a:pt x="3283589" y="494483"/>
                    <a:pt x="3259667" y="491066"/>
                  </a:cubicBezTo>
                  <a:cubicBezTo>
                    <a:pt x="3228808" y="486658"/>
                    <a:pt x="3197578" y="485422"/>
                    <a:pt x="3166534" y="482600"/>
                  </a:cubicBezTo>
                  <a:cubicBezTo>
                    <a:pt x="3155245" y="479778"/>
                    <a:pt x="3144303" y="474133"/>
                    <a:pt x="3132667" y="474133"/>
                  </a:cubicBezTo>
                  <a:cubicBezTo>
                    <a:pt x="3028452" y="474133"/>
                    <a:pt x="3015833" y="478084"/>
                    <a:pt x="2937934" y="491066"/>
                  </a:cubicBezTo>
                  <a:cubicBezTo>
                    <a:pt x="2889380" y="507251"/>
                    <a:pt x="2936606" y="492676"/>
                    <a:pt x="2870200" y="508000"/>
                  </a:cubicBezTo>
                  <a:cubicBezTo>
                    <a:pt x="2847523" y="513233"/>
                    <a:pt x="2825185" y="519885"/>
                    <a:pt x="2802467" y="524933"/>
                  </a:cubicBezTo>
                  <a:cubicBezTo>
                    <a:pt x="2777067" y="530577"/>
                    <a:pt x="2751285" y="534718"/>
                    <a:pt x="2726267" y="541866"/>
                  </a:cubicBezTo>
                  <a:cubicBezTo>
                    <a:pt x="2660849" y="560557"/>
                    <a:pt x="2702189" y="558138"/>
                    <a:pt x="2633134" y="592666"/>
                  </a:cubicBezTo>
                  <a:cubicBezTo>
                    <a:pt x="2550681" y="633892"/>
                    <a:pt x="2587046" y="613546"/>
                    <a:pt x="2523067" y="651933"/>
                  </a:cubicBezTo>
                  <a:cubicBezTo>
                    <a:pt x="2469969" y="731581"/>
                    <a:pt x="2557006" y="611417"/>
                    <a:pt x="2463800" y="694266"/>
                  </a:cubicBezTo>
                  <a:cubicBezTo>
                    <a:pt x="2448589" y="707787"/>
                    <a:pt x="2446867" y="733777"/>
                    <a:pt x="2429934" y="745066"/>
                  </a:cubicBezTo>
                  <a:cubicBezTo>
                    <a:pt x="2375540" y="781330"/>
                    <a:pt x="2419588" y="751072"/>
                    <a:pt x="2328334" y="821266"/>
                  </a:cubicBezTo>
                  <a:cubicBezTo>
                    <a:pt x="2317149" y="829870"/>
                    <a:pt x="2307088" y="840355"/>
                    <a:pt x="2294467" y="846666"/>
                  </a:cubicBezTo>
                  <a:cubicBezTo>
                    <a:pt x="2283178" y="852311"/>
                    <a:pt x="2271102" y="856599"/>
                    <a:pt x="2260600" y="863600"/>
                  </a:cubicBezTo>
                  <a:cubicBezTo>
                    <a:pt x="2245564" y="873624"/>
                    <a:pt x="2233303" y="887442"/>
                    <a:pt x="2218267" y="897466"/>
                  </a:cubicBezTo>
                  <a:cubicBezTo>
                    <a:pt x="2207765" y="904467"/>
                    <a:pt x="2195103" y="907710"/>
                    <a:pt x="2184400" y="914400"/>
                  </a:cubicBezTo>
                  <a:cubicBezTo>
                    <a:pt x="2172434" y="921879"/>
                    <a:pt x="2163155" y="933489"/>
                    <a:pt x="2150534" y="939800"/>
                  </a:cubicBezTo>
                  <a:cubicBezTo>
                    <a:pt x="2134569" y="947782"/>
                    <a:pt x="2115983" y="949347"/>
                    <a:pt x="2099734" y="956733"/>
                  </a:cubicBezTo>
                  <a:cubicBezTo>
                    <a:pt x="2084753" y="963543"/>
                    <a:pt x="2072617" y="975867"/>
                    <a:pt x="2057400" y="982133"/>
                  </a:cubicBezTo>
                  <a:cubicBezTo>
                    <a:pt x="2024390" y="995725"/>
                    <a:pt x="1985503" y="996198"/>
                    <a:pt x="1955800" y="1016000"/>
                  </a:cubicBezTo>
                  <a:cubicBezTo>
                    <a:pt x="1926721" y="1035386"/>
                    <a:pt x="1917038" y="1043357"/>
                    <a:pt x="1879600" y="1058333"/>
                  </a:cubicBezTo>
                  <a:cubicBezTo>
                    <a:pt x="1868796" y="1062655"/>
                    <a:pt x="1856856" y="1063378"/>
                    <a:pt x="1845734" y="1066800"/>
                  </a:cubicBezTo>
                  <a:cubicBezTo>
                    <a:pt x="1820144" y="1074674"/>
                    <a:pt x="1795944" y="1087799"/>
                    <a:pt x="1769534" y="1092200"/>
                  </a:cubicBezTo>
                  <a:cubicBezTo>
                    <a:pt x="1752601" y="1095022"/>
                    <a:pt x="1735568" y="1097299"/>
                    <a:pt x="1718734" y="1100666"/>
                  </a:cubicBezTo>
                  <a:cubicBezTo>
                    <a:pt x="1576786" y="1129055"/>
                    <a:pt x="1799223" y="1085641"/>
                    <a:pt x="1651000" y="1126066"/>
                  </a:cubicBezTo>
                  <a:cubicBezTo>
                    <a:pt x="1631747" y="1131317"/>
                    <a:pt x="1611489" y="1131711"/>
                    <a:pt x="1591734" y="1134533"/>
                  </a:cubicBezTo>
                  <a:cubicBezTo>
                    <a:pt x="1583267" y="1137355"/>
                    <a:pt x="1575180" y="1141821"/>
                    <a:pt x="1566334" y="1143000"/>
                  </a:cubicBezTo>
                  <a:cubicBezTo>
                    <a:pt x="1454351" y="1157931"/>
                    <a:pt x="1438302" y="1149998"/>
                    <a:pt x="1312334" y="1143000"/>
                  </a:cubicBezTo>
                  <a:cubicBezTo>
                    <a:pt x="1301481" y="1140287"/>
                    <a:pt x="1265215" y="1132140"/>
                    <a:pt x="1253067" y="1126066"/>
                  </a:cubicBezTo>
                  <a:cubicBezTo>
                    <a:pt x="1243966" y="1121515"/>
                    <a:pt x="1236134" y="1114777"/>
                    <a:pt x="1227667" y="1109133"/>
                  </a:cubicBezTo>
                  <a:cubicBezTo>
                    <a:pt x="1222023" y="1092200"/>
                    <a:pt x="1212350" y="1076109"/>
                    <a:pt x="1210734" y="1058333"/>
                  </a:cubicBezTo>
                  <a:cubicBezTo>
                    <a:pt x="1209431" y="1044002"/>
                    <a:pt x="1217298" y="1030264"/>
                    <a:pt x="1219200" y="1016000"/>
                  </a:cubicBezTo>
                  <a:cubicBezTo>
                    <a:pt x="1222949" y="987886"/>
                    <a:pt x="1221724" y="959067"/>
                    <a:pt x="1227667" y="931333"/>
                  </a:cubicBezTo>
                  <a:cubicBezTo>
                    <a:pt x="1230312" y="918992"/>
                    <a:pt x="1238338" y="908424"/>
                    <a:pt x="1244600" y="897466"/>
                  </a:cubicBezTo>
                  <a:cubicBezTo>
                    <a:pt x="1260316" y="869964"/>
                    <a:pt x="1263588" y="870012"/>
                    <a:pt x="1286934" y="846666"/>
                  </a:cubicBezTo>
                  <a:cubicBezTo>
                    <a:pt x="1293228" y="827784"/>
                    <a:pt x="1300125" y="803097"/>
                    <a:pt x="1312334" y="787400"/>
                  </a:cubicBezTo>
                  <a:cubicBezTo>
                    <a:pt x="1324586" y="771648"/>
                    <a:pt x="1342693" y="761031"/>
                    <a:pt x="1354667" y="745066"/>
                  </a:cubicBezTo>
                  <a:cubicBezTo>
                    <a:pt x="1363134" y="733777"/>
                    <a:pt x="1370089" y="721178"/>
                    <a:pt x="1380067" y="711200"/>
                  </a:cubicBezTo>
                  <a:cubicBezTo>
                    <a:pt x="1387262" y="704005"/>
                    <a:pt x="1397650" y="700780"/>
                    <a:pt x="1405467" y="694266"/>
                  </a:cubicBezTo>
                  <a:cubicBezTo>
                    <a:pt x="1414665" y="686601"/>
                    <a:pt x="1420471" y="674806"/>
                    <a:pt x="1430867" y="668866"/>
                  </a:cubicBezTo>
                  <a:cubicBezTo>
                    <a:pt x="1440970" y="663093"/>
                    <a:pt x="1453508" y="663462"/>
                    <a:pt x="1464734" y="660400"/>
                  </a:cubicBezTo>
                  <a:cubicBezTo>
                    <a:pt x="1484556" y="654994"/>
                    <a:pt x="1504245" y="649111"/>
                    <a:pt x="1524000" y="643466"/>
                  </a:cubicBezTo>
                  <a:cubicBezTo>
                    <a:pt x="1546578" y="646288"/>
                    <a:pt x="1570350" y="644157"/>
                    <a:pt x="1591734" y="651933"/>
                  </a:cubicBezTo>
                  <a:cubicBezTo>
                    <a:pt x="1647269" y="672128"/>
                    <a:pt x="1610955" y="775273"/>
                    <a:pt x="1608667" y="795866"/>
                  </a:cubicBezTo>
                  <a:cubicBezTo>
                    <a:pt x="1603747" y="840144"/>
                    <a:pt x="1601790" y="822745"/>
                    <a:pt x="1574800" y="855133"/>
                  </a:cubicBezTo>
                  <a:cubicBezTo>
                    <a:pt x="1568286" y="862950"/>
                    <a:pt x="1565062" y="873338"/>
                    <a:pt x="1557867" y="880533"/>
                  </a:cubicBezTo>
                  <a:cubicBezTo>
                    <a:pt x="1550672" y="887728"/>
                    <a:pt x="1540413" y="891109"/>
                    <a:pt x="1532467" y="897466"/>
                  </a:cubicBezTo>
                  <a:cubicBezTo>
                    <a:pt x="1526234" y="902453"/>
                    <a:pt x="1522379" y="910293"/>
                    <a:pt x="1515534" y="914400"/>
                  </a:cubicBezTo>
                  <a:cubicBezTo>
                    <a:pt x="1506861" y="919604"/>
                    <a:pt x="1462588" y="929753"/>
                    <a:pt x="1456267" y="931333"/>
                  </a:cubicBezTo>
                  <a:cubicBezTo>
                    <a:pt x="1441550" y="929231"/>
                    <a:pt x="1392058" y="925766"/>
                    <a:pt x="1371600" y="914400"/>
                  </a:cubicBezTo>
                  <a:cubicBezTo>
                    <a:pt x="1335943" y="894591"/>
                    <a:pt x="1312891" y="876949"/>
                    <a:pt x="1286934" y="846666"/>
                  </a:cubicBezTo>
                  <a:cubicBezTo>
                    <a:pt x="1280312" y="838940"/>
                    <a:pt x="1276514" y="829083"/>
                    <a:pt x="1270000" y="821266"/>
                  </a:cubicBezTo>
                  <a:cubicBezTo>
                    <a:pt x="1262335" y="812068"/>
                    <a:pt x="1252392" y="804957"/>
                    <a:pt x="1244600" y="795866"/>
                  </a:cubicBezTo>
                  <a:cubicBezTo>
                    <a:pt x="1184210" y="725412"/>
                    <a:pt x="1246262" y="789063"/>
                    <a:pt x="1202267" y="745066"/>
                  </a:cubicBezTo>
                  <a:cubicBezTo>
                    <a:pt x="1199445" y="733777"/>
                    <a:pt x="1196324" y="722559"/>
                    <a:pt x="1193800" y="711200"/>
                  </a:cubicBezTo>
                  <a:cubicBezTo>
                    <a:pt x="1186890" y="680103"/>
                    <a:pt x="1185721" y="664515"/>
                    <a:pt x="1176867" y="635000"/>
                  </a:cubicBezTo>
                  <a:cubicBezTo>
                    <a:pt x="1160189" y="579406"/>
                    <a:pt x="1171313" y="595579"/>
                    <a:pt x="1143000" y="567266"/>
                  </a:cubicBezTo>
                  <a:cubicBezTo>
                    <a:pt x="1140178" y="558799"/>
                    <a:pt x="1139889" y="549006"/>
                    <a:pt x="1134534" y="541866"/>
                  </a:cubicBezTo>
                  <a:cubicBezTo>
                    <a:pt x="1122560" y="525901"/>
                    <a:pt x="1111132" y="505844"/>
                    <a:pt x="1092200" y="499533"/>
                  </a:cubicBezTo>
                  <a:cubicBezTo>
                    <a:pt x="1066744" y="491047"/>
                    <a:pt x="1063283" y="492369"/>
                    <a:pt x="1041400" y="474133"/>
                  </a:cubicBezTo>
                  <a:cubicBezTo>
                    <a:pt x="1032202" y="466468"/>
                    <a:pt x="1026467" y="454548"/>
                    <a:pt x="1016000" y="448733"/>
                  </a:cubicBezTo>
                  <a:cubicBezTo>
                    <a:pt x="1000397" y="440065"/>
                    <a:pt x="982133" y="437444"/>
                    <a:pt x="965200" y="431800"/>
                  </a:cubicBezTo>
                  <a:lnTo>
                    <a:pt x="939800" y="423333"/>
                  </a:lnTo>
                  <a:cubicBezTo>
                    <a:pt x="911578" y="426155"/>
                    <a:pt x="877522" y="414387"/>
                    <a:pt x="855134" y="431800"/>
                  </a:cubicBezTo>
                  <a:cubicBezTo>
                    <a:pt x="841583" y="442339"/>
                    <a:pt x="858667" y="466157"/>
                    <a:pt x="863600" y="482600"/>
                  </a:cubicBezTo>
                  <a:cubicBezTo>
                    <a:pt x="867227" y="494689"/>
                    <a:pt x="875847" y="504747"/>
                    <a:pt x="880534" y="516466"/>
                  </a:cubicBezTo>
                  <a:cubicBezTo>
                    <a:pt x="887163" y="533039"/>
                    <a:pt x="891823" y="550333"/>
                    <a:pt x="897467" y="567266"/>
                  </a:cubicBezTo>
                  <a:lnTo>
                    <a:pt x="897467" y="567266"/>
                  </a:lnTo>
                  <a:cubicBezTo>
                    <a:pt x="900289" y="578555"/>
                    <a:pt x="898665" y="592046"/>
                    <a:pt x="905934" y="601133"/>
                  </a:cubicBezTo>
                  <a:cubicBezTo>
                    <a:pt x="911509" y="608102"/>
                    <a:pt x="922867" y="606778"/>
                    <a:pt x="931334" y="609600"/>
                  </a:cubicBezTo>
                  <a:cubicBezTo>
                    <a:pt x="942623" y="606778"/>
                    <a:pt x="957751" y="610072"/>
                    <a:pt x="965200" y="601133"/>
                  </a:cubicBezTo>
                  <a:cubicBezTo>
                    <a:pt x="974413" y="590078"/>
                    <a:pt x="973667" y="573190"/>
                    <a:pt x="973667" y="558800"/>
                  </a:cubicBezTo>
                  <a:cubicBezTo>
                    <a:pt x="973667" y="510739"/>
                    <a:pt x="976856" y="461492"/>
                    <a:pt x="965200" y="414866"/>
                  </a:cubicBezTo>
                  <a:cubicBezTo>
                    <a:pt x="961778" y="401176"/>
                    <a:pt x="942174" y="398500"/>
                    <a:pt x="931334" y="389466"/>
                  </a:cubicBezTo>
                  <a:cubicBezTo>
                    <a:pt x="925202" y="384356"/>
                    <a:pt x="921540" y="376103"/>
                    <a:pt x="914400" y="372533"/>
                  </a:cubicBezTo>
                  <a:cubicBezTo>
                    <a:pt x="882683" y="356675"/>
                    <a:pt x="854711" y="354565"/>
                    <a:pt x="821267" y="347133"/>
                  </a:cubicBezTo>
                  <a:cubicBezTo>
                    <a:pt x="728628" y="326546"/>
                    <a:pt x="871965" y="349663"/>
                    <a:pt x="677334" y="330200"/>
                  </a:cubicBezTo>
                  <a:cubicBezTo>
                    <a:pt x="657477" y="328214"/>
                    <a:pt x="637823" y="324555"/>
                    <a:pt x="618067" y="321733"/>
                  </a:cubicBezTo>
                  <a:cubicBezTo>
                    <a:pt x="601134" y="299155"/>
                    <a:pt x="579888" y="279243"/>
                    <a:pt x="567267" y="254000"/>
                  </a:cubicBezTo>
                  <a:lnTo>
                    <a:pt x="524934" y="169333"/>
                  </a:lnTo>
                  <a:cubicBezTo>
                    <a:pt x="519289" y="158044"/>
                    <a:pt x="511991" y="147440"/>
                    <a:pt x="508000" y="135466"/>
                  </a:cubicBezTo>
                  <a:lnTo>
                    <a:pt x="491067" y="84666"/>
                  </a:lnTo>
                  <a:lnTo>
                    <a:pt x="474134" y="33866"/>
                  </a:lnTo>
                  <a:lnTo>
                    <a:pt x="474134" y="0"/>
                  </a:ln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76200"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grpSp>
        <p:nvGrpSpPr>
          <p:cNvPr id="15" name="Group 14"/>
          <p:cNvGrpSpPr/>
          <p:nvPr/>
        </p:nvGrpSpPr>
        <p:grpSpPr>
          <a:xfrm rot="15430350">
            <a:off x="8534401" y="2793358"/>
            <a:ext cx="947239" cy="6672082"/>
            <a:chOff x="10188776" y="62951"/>
            <a:chExt cx="2340864" cy="6704381"/>
          </a:xfrm>
        </p:grpSpPr>
        <p:sp>
          <p:nvSpPr>
            <p:cNvPr id="16" name="Freeform 15"/>
            <p:cNvSpPr/>
            <p:nvPr/>
          </p:nvSpPr>
          <p:spPr>
            <a:xfrm rot="11953775">
              <a:off x="10188776" y="2933345"/>
              <a:ext cx="2304793" cy="3833987"/>
            </a:xfrm>
            <a:custGeom>
              <a:avLst/>
              <a:gdLst>
                <a:gd name="connsiteX0" fmla="*/ 2074334 w 3683000"/>
                <a:gd name="connsiteY0" fmla="*/ 7001933 h 7001933"/>
                <a:gd name="connsiteX1" fmla="*/ 2065867 w 3683000"/>
                <a:gd name="connsiteY1" fmla="*/ 6815666 h 7001933"/>
                <a:gd name="connsiteX2" fmla="*/ 2048934 w 3683000"/>
                <a:gd name="connsiteY2" fmla="*/ 6790266 h 7001933"/>
                <a:gd name="connsiteX3" fmla="*/ 2032000 w 3683000"/>
                <a:gd name="connsiteY3" fmla="*/ 6739466 h 7001933"/>
                <a:gd name="connsiteX4" fmla="*/ 1972734 w 3683000"/>
                <a:gd name="connsiteY4" fmla="*/ 6637866 h 7001933"/>
                <a:gd name="connsiteX5" fmla="*/ 1947334 w 3683000"/>
                <a:gd name="connsiteY5" fmla="*/ 6544733 h 7001933"/>
                <a:gd name="connsiteX6" fmla="*/ 1913467 w 3683000"/>
                <a:gd name="connsiteY6" fmla="*/ 6493933 h 7001933"/>
                <a:gd name="connsiteX7" fmla="*/ 1896534 w 3683000"/>
                <a:gd name="connsiteY7" fmla="*/ 6434666 h 7001933"/>
                <a:gd name="connsiteX8" fmla="*/ 1871134 w 3683000"/>
                <a:gd name="connsiteY8" fmla="*/ 6375400 h 7001933"/>
                <a:gd name="connsiteX9" fmla="*/ 1845734 w 3683000"/>
                <a:gd name="connsiteY9" fmla="*/ 6307666 h 7001933"/>
                <a:gd name="connsiteX10" fmla="*/ 1794934 w 3683000"/>
                <a:gd name="connsiteY10" fmla="*/ 6197600 h 7001933"/>
                <a:gd name="connsiteX11" fmla="*/ 1769534 w 3683000"/>
                <a:gd name="connsiteY11" fmla="*/ 6172200 h 7001933"/>
                <a:gd name="connsiteX12" fmla="*/ 1744134 w 3683000"/>
                <a:gd name="connsiteY12" fmla="*/ 6129866 h 7001933"/>
                <a:gd name="connsiteX13" fmla="*/ 1651000 w 3683000"/>
                <a:gd name="connsiteY13" fmla="*/ 6019800 h 7001933"/>
                <a:gd name="connsiteX14" fmla="*/ 1600200 w 3683000"/>
                <a:gd name="connsiteY14" fmla="*/ 6002866 h 7001933"/>
                <a:gd name="connsiteX15" fmla="*/ 1549400 w 3683000"/>
                <a:gd name="connsiteY15" fmla="*/ 5977466 h 7001933"/>
                <a:gd name="connsiteX16" fmla="*/ 1447800 w 3683000"/>
                <a:gd name="connsiteY16" fmla="*/ 5960533 h 7001933"/>
                <a:gd name="connsiteX17" fmla="*/ 1405467 w 3683000"/>
                <a:gd name="connsiteY17" fmla="*/ 5943600 h 7001933"/>
                <a:gd name="connsiteX18" fmla="*/ 1270000 w 3683000"/>
                <a:gd name="connsiteY18" fmla="*/ 5926666 h 7001933"/>
                <a:gd name="connsiteX19" fmla="*/ 1143000 w 3683000"/>
                <a:gd name="connsiteY19" fmla="*/ 5935133 h 7001933"/>
                <a:gd name="connsiteX20" fmla="*/ 1092200 w 3683000"/>
                <a:gd name="connsiteY20" fmla="*/ 5952066 h 7001933"/>
                <a:gd name="connsiteX21" fmla="*/ 990600 w 3683000"/>
                <a:gd name="connsiteY21" fmla="*/ 5969000 h 7001933"/>
                <a:gd name="connsiteX22" fmla="*/ 956734 w 3683000"/>
                <a:gd name="connsiteY22" fmla="*/ 5985933 h 7001933"/>
                <a:gd name="connsiteX23" fmla="*/ 922867 w 3683000"/>
                <a:gd name="connsiteY23" fmla="*/ 5994400 h 7001933"/>
                <a:gd name="connsiteX24" fmla="*/ 897467 w 3683000"/>
                <a:gd name="connsiteY24" fmla="*/ 6002866 h 7001933"/>
                <a:gd name="connsiteX25" fmla="*/ 880534 w 3683000"/>
                <a:gd name="connsiteY25" fmla="*/ 6028266 h 7001933"/>
                <a:gd name="connsiteX26" fmla="*/ 897467 w 3683000"/>
                <a:gd name="connsiteY26" fmla="*/ 6138333 h 7001933"/>
                <a:gd name="connsiteX27" fmla="*/ 914400 w 3683000"/>
                <a:gd name="connsiteY27" fmla="*/ 6163733 h 7001933"/>
                <a:gd name="connsiteX28" fmla="*/ 948267 w 3683000"/>
                <a:gd name="connsiteY28" fmla="*/ 6206066 h 7001933"/>
                <a:gd name="connsiteX29" fmla="*/ 1007534 w 3683000"/>
                <a:gd name="connsiteY29" fmla="*/ 6290733 h 7001933"/>
                <a:gd name="connsiteX30" fmla="*/ 1032934 w 3683000"/>
                <a:gd name="connsiteY30" fmla="*/ 6307666 h 7001933"/>
                <a:gd name="connsiteX31" fmla="*/ 1049867 w 3683000"/>
                <a:gd name="connsiteY31" fmla="*/ 6324600 h 7001933"/>
                <a:gd name="connsiteX32" fmla="*/ 1083734 w 3683000"/>
                <a:gd name="connsiteY32" fmla="*/ 6341533 h 7001933"/>
                <a:gd name="connsiteX33" fmla="*/ 1109134 w 3683000"/>
                <a:gd name="connsiteY33" fmla="*/ 6358466 h 7001933"/>
                <a:gd name="connsiteX34" fmla="*/ 1193800 w 3683000"/>
                <a:gd name="connsiteY34" fmla="*/ 6375400 h 7001933"/>
                <a:gd name="connsiteX35" fmla="*/ 1303867 w 3683000"/>
                <a:gd name="connsiteY35" fmla="*/ 6366933 h 7001933"/>
                <a:gd name="connsiteX36" fmla="*/ 1354667 w 3683000"/>
                <a:gd name="connsiteY36" fmla="*/ 6341533 h 7001933"/>
                <a:gd name="connsiteX37" fmla="*/ 1439334 w 3683000"/>
                <a:gd name="connsiteY37" fmla="*/ 6299200 h 7001933"/>
                <a:gd name="connsiteX38" fmla="*/ 1456267 w 3683000"/>
                <a:gd name="connsiteY38" fmla="*/ 6282266 h 7001933"/>
                <a:gd name="connsiteX39" fmla="*/ 1481667 w 3683000"/>
                <a:gd name="connsiteY39" fmla="*/ 6265333 h 7001933"/>
                <a:gd name="connsiteX40" fmla="*/ 1540934 w 3683000"/>
                <a:gd name="connsiteY40" fmla="*/ 6214533 h 7001933"/>
                <a:gd name="connsiteX41" fmla="*/ 1591734 w 3683000"/>
                <a:gd name="connsiteY41" fmla="*/ 6163733 h 7001933"/>
                <a:gd name="connsiteX42" fmla="*/ 1625600 w 3683000"/>
                <a:gd name="connsiteY42" fmla="*/ 6112933 h 7001933"/>
                <a:gd name="connsiteX43" fmla="*/ 1659467 w 3683000"/>
                <a:gd name="connsiteY43" fmla="*/ 6070600 h 7001933"/>
                <a:gd name="connsiteX44" fmla="*/ 1667934 w 3683000"/>
                <a:gd name="connsiteY44" fmla="*/ 6045200 h 7001933"/>
                <a:gd name="connsiteX45" fmla="*/ 1684867 w 3683000"/>
                <a:gd name="connsiteY45" fmla="*/ 6011333 h 7001933"/>
                <a:gd name="connsiteX46" fmla="*/ 1684867 w 3683000"/>
                <a:gd name="connsiteY46" fmla="*/ 5782733 h 7001933"/>
                <a:gd name="connsiteX47" fmla="*/ 1676400 w 3683000"/>
                <a:gd name="connsiteY47" fmla="*/ 5748866 h 7001933"/>
                <a:gd name="connsiteX48" fmla="*/ 1642534 w 3683000"/>
                <a:gd name="connsiteY48" fmla="*/ 5715000 h 7001933"/>
                <a:gd name="connsiteX49" fmla="*/ 1617134 w 3683000"/>
                <a:gd name="connsiteY49" fmla="*/ 5681133 h 7001933"/>
                <a:gd name="connsiteX50" fmla="*/ 1600200 w 3683000"/>
                <a:gd name="connsiteY50" fmla="*/ 5655733 h 7001933"/>
                <a:gd name="connsiteX51" fmla="*/ 1566334 w 3683000"/>
                <a:gd name="connsiteY51" fmla="*/ 5638800 h 7001933"/>
                <a:gd name="connsiteX52" fmla="*/ 1532467 w 3683000"/>
                <a:gd name="connsiteY52" fmla="*/ 5604933 h 7001933"/>
                <a:gd name="connsiteX53" fmla="*/ 1456267 w 3683000"/>
                <a:gd name="connsiteY53" fmla="*/ 5562600 h 7001933"/>
                <a:gd name="connsiteX54" fmla="*/ 1397000 w 3683000"/>
                <a:gd name="connsiteY54" fmla="*/ 5528733 h 7001933"/>
                <a:gd name="connsiteX55" fmla="*/ 1261534 w 3683000"/>
                <a:gd name="connsiteY55" fmla="*/ 5494866 h 7001933"/>
                <a:gd name="connsiteX56" fmla="*/ 1185334 w 3683000"/>
                <a:gd name="connsiteY56" fmla="*/ 5469466 h 7001933"/>
                <a:gd name="connsiteX57" fmla="*/ 1151467 w 3683000"/>
                <a:gd name="connsiteY57" fmla="*/ 5461000 h 7001933"/>
                <a:gd name="connsiteX58" fmla="*/ 1109134 w 3683000"/>
                <a:gd name="connsiteY58" fmla="*/ 5444066 h 7001933"/>
                <a:gd name="connsiteX59" fmla="*/ 1049867 w 3683000"/>
                <a:gd name="connsiteY59" fmla="*/ 5435600 h 7001933"/>
                <a:gd name="connsiteX60" fmla="*/ 1007534 w 3683000"/>
                <a:gd name="connsiteY60" fmla="*/ 5427133 h 7001933"/>
                <a:gd name="connsiteX61" fmla="*/ 897467 w 3683000"/>
                <a:gd name="connsiteY61" fmla="*/ 5435600 h 7001933"/>
                <a:gd name="connsiteX62" fmla="*/ 745067 w 3683000"/>
                <a:gd name="connsiteY62" fmla="*/ 5452533 h 7001933"/>
                <a:gd name="connsiteX63" fmla="*/ 389467 w 3683000"/>
                <a:gd name="connsiteY63" fmla="*/ 5444066 h 7001933"/>
                <a:gd name="connsiteX64" fmla="*/ 279400 w 3683000"/>
                <a:gd name="connsiteY64" fmla="*/ 5427133 h 7001933"/>
                <a:gd name="connsiteX65" fmla="*/ 237067 w 3683000"/>
                <a:gd name="connsiteY65" fmla="*/ 5418666 h 7001933"/>
                <a:gd name="connsiteX66" fmla="*/ 194734 w 3683000"/>
                <a:gd name="connsiteY66" fmla="*/ 5401733 h 7001933"/>
                <a:gd name="connsiteX67" fmla="*/ 127000 w 3683000"/>
                <a:gd name="connsiteY67" fmla="*/ 5384800 h 7001933"/>
                <a:gd name="connsiteX68" fmla="*/ 93134 w 3683000"/>
                <a:gd name="connsiteY68" fmla="*/ 5367866 h 7001933"/>
                <a:gd name="connsiteX69" fmla="*/ 76200 w 3683000"/>
                <a:gd name="connsiteY69" fmla="*/ 5350933 h 7001933"/>
                <a:gd name="connsiteX70" fmla="*/ 50800 w 3683000"/>
                <a:gd name="connsiteY70" fmla="*/ 5334000 h 7001933"/>
                <a:gd name="connsiteX71" fmla="*/ 25400 w 3683000"/>
                <a:gd name="connsiteY71" fmla="*/ 5266266 h 7001933"/>
                <a:gd name="connsiteX72" fmla="*/ 0 w 3683000"/>
                <a:gd name="connsiteY72" fmla="*/ 5207000 h 7001933"/>
                <a:gd name="connsiteX73" fmla="*/ 16934 w 3683000"/>
                <a:gd name="connsiteY73" fmla="*/ 5020733 h 7001933"/>
                <a:gd name="connsiteX74" fmla="*/ 25400 w 3683000"/>
                <a:gd name="connsiteY74" fmla="*/ 4978400 h 7001933"/>
                <a:gd name="connsiteX75" fmla="*/ 42334 w 3683000"/>
                <a:gd name="connsiteY75" fmla="*/ 4944533 h 7001933"/>
                <a:gd name="connsiteX76" fmla="*/ 59267 w 3683000"/>
                <a:gd name="connsiteY76" fmla="*/ 4893733 h 7001933"/>
                <a:gd name="connsiteX77" fmla="*/ 67734 w 3683000"/>
                <a:gd name="connsiteY77" fmla="*/ 4851400 h 7001933"/>
                <a:gd name="connsiteX78" fmla="*/ 118534 w 3683000"/>
                <a:gd name="connsiteY78" fmla="*/ 4741333 h 7001933"/>
                <a:gd name="connsiteX79" fmla="*/ 135467 w 3683000"/>
                <a:gd name="connsiteY79" fmla="*/ 4715933 h 7001933"/>
                <a:gd name="connsiteX80" fmla="*/ 169334 w 3683000"/>
                <a:gd name="connsiteY80" fmla="*/ 4690533 h 7001933"/>
                <a:gd name="connsiteX81" fmla="*/ 186267 w 3683000"/>
                <a:gd name="connsiteY81" fmla="*/ 4639733 h 7001933"/>
                <a:gd name="connsiteX82" fmla="*/ 228600 w 3683000"/>
                <a:gd name="connsiteY82" fmla="*/ 4572000 h 7001933"/>
                <a:gd name="connsiteX83" fmla="*/ 237067 w 3683000"/>
                <a:gd name="connsiteY83" fmla="*/ 4546600 h 7001933"/>
                <a:gd name="connsiteX84" fmla="*/ 287867 w 3683000"/>
                <a:gd name="connsiteY84" fmla="*/ 4478866 h 7001933"/>
                <a:gd name="connsiteX85" fmla="*/ 313267 w 3683000"/>
                <a:gd name="connsiteY85" fmla="*/ 4461933 h 7001933"/>
                <a:gd name="connsiteX86" fmla="*/ 355600 w 3683000"/>
                <a:gd name="connsiteY86" fmla="*/ 4402666 h 7001933"/>
                <a:gd name="connsiteX87" fmla="*/ 414867 w 3683000"/>
                <a:gd name="connsiteY87" fmla="*/ 4334933 h 7001933"/>
                <a:gd name="connsiteX88" fmla="*/ 524934 w 3683000"/>
                <a:gd name="connsiteY88" fmla="*/ 4258733 h 7001933"/>
                <a:gd name="connsiteX89" fmla="*/ 550334 w 3683000"/>
                <a:gd name="connsiteY89" fmla="*/ 4241800 h 7001933"/>
                <a:gd name="connsiteX90" fmla="*/ 575734 w 3683000"/>
                <a:gd name="connsiteY90" fmla="*/ 4233333 h 7001933"/>
                <a:gd name="connsiteX91" fmla="*/ 609600 w 3683000"/>
                <a:gd name="connsiteY91" fmla="*/ 4216400 h 7001933"/>
                <a:gd name="connsiteX92" fmla="*/ 651934 w 3683000"/>
                <a:gd name="connsiteY92" fmla="*/ 4207933 h 7001933"/>
                <a:gd name="connsiteX93" fmla="*/ 702734 w 3683000"/>
                <a:gd name="connsiteY93" fmla="*/ 4191000 h 7001933"/>
                <a:gd name="connsiteX94" fmla="*/ 728134 w 3683000"/>
                <a:gd name="connsiteY94" fmla="*/ 4182533 h 7001933"/>
                <a:gd name="connsiteX95" fmla="*/ 762000 w 3683000"/>
                <a:gd name="connsiteY95" fmla="*/ 4174066 h 7001933"/>
                <a:gd name="connsiteX96" fmla="*/ 846667 w 3683000"/>
                <a:gd name="connsiteY96" fmla="*/ 4191000 h 7001933"/>
                <a:gd name="connsiteX97" fmla="*/ 897467 w 3683000"/>
                <a:gd name="connsiteY97" fmla="*/ 4224866 h 7001933"/>
                <a:gd name="connsiteX98" fmla="*/ 914400 w 3683000"/>
                <a:gd name="connsiteY98" fmla="*/ 4250266 h 7001933"/>
                <a:gd name="connsiteX99" fmla="*/ 939800 w 3683000"/>
                <a:gd name="connsiteY99" fmla="*/ 4284133 h 7001933"/>
                <a:gd name="connsiteX100" fmla="*/ 956734 w 3683000"/>
                <a:gd name="connsiteY100" fmla="*/ 4318000 h 7001933"/>
                <a:gd name="connsiteX101" fmla="*/ 965200 w 3683000"/>
                <a:gd name="connsiteY101" fmla="*/ 4343400 h 7001933"/>
                <a:gd name="connsiteX102" fmla="*/ 973667 w 3683000"/>
                <a:gd name="connsiteY102" fmla="*/ 4377266 h 7001933"/>
                <a:gd name="connsiteX103" fmla="*/ 999067 w 3683000"/>
                <a:gd name="connsiteY103" fmla="*/ 4411133 h 7001933"/>
                <a:gd name="connsiteX104" fmla="*/ 1007534 w 3683000"/>
                <a:gd name="connsiteY104" fmla="*/ 4436533 h 7001933"/>
                <a:gd name="connsiteX105" fmla="*/ 1024467 w 3683000"/>
                <a:gd name="connsiteY105" fmla="*/ 4512733 h 7001933"/>
                <a:gd name="connsiteX106" fmla="*/ 1016000 w 3683000"/>
                <a:gd name="connsiteY106" fmla="*/ 4597400 h 7001933"/>
                <a:gd name="connsiteX107" fmla="*/ 999067 w 3683000"/>
                <a:gd name="connsiteY107" fmla="*/ 4622800 h 7001933"/>
                <a:gd name="connsiteX108" fmla="*/ 948267 w 3683000"/>
                <a:gd name="connsiteY108" fmla="*/ 4673600 h 7001933"/>
                <a:gd name="connsiteX109" fmla="*/ 846667 w 3683000"/>
                <a:gd name="connsiteY109" fmla="*/ 4741333 h 7001933"/>
                <a:gd name="connsiteX110" fmla="*/ 736600 w 3683000"/>
                <a:gd name="connsiteY110" fmla="*/ 4732866 h 7001933"/>
                <a:gd name="connsiteX111" fmla="*/ 668867 w 3683000"/>
                <a:gd name="connsiteY111" fmla="*/ 4699000 h 7001933"/>
                <a:gd name="connsiteX112" fmla="*/ 651934 w 3683000"/>
                <a:gd name="connsiteY112" fmla="*/ 4673600 h 7001933"/>
                <a:gd name="connsiteX113" fmla="*/ 601134 w 3683000"/>
                <a:gd name="connsiteY113" fmla="*/ 4605866 h 7001933"/>
                <a:gd name="connsiteX114" fmla="*/ 575734 w 3683000"/>
                <a:gd name="connsiteY114" fmla="*/ 4521200 h 7001933"/>
                <a:gd name="connsiteX115" fmla="*/ 567267 w 3683000"/>
                <a:gd name="connsiteY115" fmla="*/ 4394200 h 7001933"/>
                <a:gd name="connsiteX116" fmla="*/ 575734 w 3683000"/>
                <a:gd name="connsiteY116" fmla="*/ 4309533 h 7001933"/>
                <a:gd name="connsiteX117" fmla="*/ 592667 w 3683000"/>
                <a:gd name="connsiteY117" fmla="*/ 4191000 h 7001933"/>
                <a:gd name="connsiteX118" fmla="*/ 601134 w 3683000"/>
                <a:gd name="connsiteY118" fmla="*/ 4157133 h 7001933"/>
                <a:gd name="connsiteX119" fmla="*/ 635000 w 3683000"/>
                <a:gd name="connsiteY119" fmla="*/ 4089400 h 7001933"/>
                <a:gd name="connsiteX120" fmla="*/ 643467 w 3683000"/>
                <a:gd name="connsiteY120" fmla="*/ 4064000 h 7001933"/>
                <a:gd name="connsiteX121" fmla="*/ 651934 w 3683000"/>
                <a:gd name="connsiteY121" fmla="*/ 4030133 h 7001933"/>
                <a:gd name="connsiteX122" fmla="*/ 702734 w 3683000"/>
                <a:gd name="connsiteY122" fmla="*/ 3953933 h 7001933"/>
                <a:gd name="connsiteX123" fmla="*/ 728134 w 3683000"/>
                <a:gd name="connsiteY123" fmla="*/ 3937000 h 7001933"/>
                <a:gd name="connsiteX124" fmla="*/ 745067 w 3683000"/>
                <a:gd name="connsiteY124" fmla="*/ 3920066 h 7001933"/>
                <a:gd name="connsiteX125" fmla="*/ 778934 w 3683000"/>
                <a:gd name="connsiteY125" fmla="*/ 3911600 h 7001933"/>
                <a:gd name="connsiteX126" fmla="*/ 829734 w 3683000"/>
                <a:gd name="connsiteY126" fmla="*/ 3877733 h 7001933"/>
                <a:gd name="connsiteX127" fmla="*/ 855134 w 3683000"/>
                <a:gd name="connsiteY127" fmla="*/ 3852333 h 7001933"/>
                <a:gd name="connsiteX128" fmla="*/ 905934 w 3683000"/>
                <a:gd name="connsiteY128" fmla="*/ 3835400 h 7001933"/>
                <a:gd name="connsiteX129" fmla="*/ 931334 w 3683000"/>
                <a:gd name="connsiteY129" fmla="*/ 3818466 h 7001933"/>
                <a:gd name="connsiteX130" fmla="*/ 956734 w 3683000"/>
                <a:gd name="connsiteY130" fmla="*/ 3810000 h 7001933"/>
                <a:gd name="connsiteX131" fmla="*/ 973667 w 3683000"/>
                <a:gd name="connsiteY131" fmla="*/ 3793066 h 7001933"/>
                <a:gd name="connsiteX132" fmla="*/ 999067 w 3683000"/>
                <a:gd name="connsiteY132" fmla="*/ 3776133 h 7001933"/>
                <a:gd name="connsiteX133" fmla="*/ 1058334 w 3683000"/>
                <a:gd name="connsiteY133" fmla="*/ 3750733 h 7001933"/>
                <a:gd name="connsiteX134" fmla="*/ 1083734 w 3683000"/>
                <a:gd name="connsiteY134" fmla="*/ 3733800 h 7001933"/>
                <a:gd name="connsiteX135" fmla="*/ 1100667 w 3683000"/>
                <a:gd name="connsiteY135" fmla="*/ 3716866 h 7001933"/>
                <a:gd name="connsiteX136" fmla="*/ 1151467 w 3683000"/>
                <a:gd name="connsiteY136" fmla="*/ 3699933 h 7001933"/>
                <a:gd name="connsiteX137" fmla="*/ 1244600 w 3683000"/>
                <a:gd name="connsiteY137" fmla="*/ 3649133 h 7001933"/>
                <a:gd name="connsiteX138" fmla="*/ 1312334 w 3683000"/>
                <a:gd name="connsiteY138" fmla="*/ 3589866 h 7001933"/>
                <a:gd name="connsiteX139" fmla="*/ 1354667 w 3683000"/>
                <a:gd name="connsiteY139" fmla="*/ 3556000 h 7001933"/>
                <a:gd name="connsiteX140" fmla="*/ 1380067 w 3683000"/>
                <a:gd name="connsiteY140" fmla="*/ 3522133 h 7001933"/>
                <a:gd name="connsiteX141" fmla="*/ 1405467 w 3683000"/>
                <a:gd name="connsiteY141" fmla="*/ 3496733 h 7001933"/>
                <a:gd name="connsiteX142" fmla="*/ 1422400 w 3683000"/>
                <a:gd name="connsiteY142" fmla="*/ 3471333 h 7001933"/>
                <a:gd name="connsiteX143" fmla="*/ 1447800 w 3683000"/>
                <a:gd name="connsiteY143" fmla="*/ 3454400 h 7001933"/>
                <a:gd name="connsiteX144" fmla="*/ 1464734 w 3683000"/>
                <a:gd name="connsiteY144" fmla="*/ 3412066 h 7001933"/>
                <a:gd name="connsiteX145" fmla="*/ 1490134 w 3683000"/>
                <a:gd name="connsiteY145" fmla="*/ 3403600 h 7001933"/>
                <a:gd name="connsiteX146" fmla="*/ 1532467 w 3683000"/>
                <a:gd name="connsiteY146" fmla="*/ 3302000 h 7001933"/>
                <a:gd name="connsiteX147" fmla="*/ 1557867 w 3683000"/>
                <a:gd name="connsiteY147" fmla="*/ 3276600 h 7001933"/>
                <a:gd name="connsiteX148" fmla="*/ 1591734 w 3683000"/>
                <a:gd name="connsiteY148" fmla="*/ 3217333 h 7001933"/>
                <a:gd name="connsiteX149" fmla="*/ 1600200 w 3683000"/>
                <a:gd name="connsiteY149" fmla="*/ 3175000 h 7001933"/>
                <a:gd name="connsiteX150" fmla="*/ 1583267 w 3683000"/>
                <a:gd name="connsiteY150" fmla="*/ 2971800 h 7001933"/>
                <a:gd name="connsiteX151" fmla="*/ 1566334 w 3683000"/>
                <a:gd name="connsiteY151" fmla="*/ 2937933 h 7001933"/>
                <a:gd name="connsiteX152" fmla="*/ 1490134 w 3683000"/>
                <a:gd name="connsiteY152" fmla="*/ 2887133 h 7001933"/>
                <a:gd name="connsiteX153" fmla="*/ 1430867 w 3683000"/>
                <a:gd name="connsiteY153" fmla="*/ 2861733 h 7001933"/>
                <a:gd name="connsiteX154" fmla="*/ 1405467 w 3683000"/>
                <a:gd name="connsiteY154" fmla="*/ 2844800 h 7001933"/>
                <a:gd name="connsiteX155" fmla="*/ 1270000 w 3683000"/>
                <a:gd name="connsiteY155" fmla="*/ 2810933 h 7001933"/>
                <a:gd name="connsiteX156" fmla="*/ 1219200 w 3683000"/>
                <a:gd name="connsiteY156" fmla="*/ 2802466 h 7001933"/>
                <a:gd name="connsiteX157" fmla="*/ 1193800 w 3683000"/>
                <a:gd name="connsiteY157" fmla="*/ 2794000 h 7001933"/>
                <a:gd name="connsiteX158" fmla="*/ 1134534 w 3683000"/>
                <a:gd name="connsiteY158" fmla="*/ 2785533 h 7001933"/>
                <a:gd name="connsiteX159" fmla="*/ 965200 w 3683000"/>
                <a:gd name="connsiteY159" fmla="*/ 2794000 h 7001933"/>
                <a:gd name="connsiteX160" fmla="*/ 905934 w 3683000"/>
                <a:gd name="connsiteY160" fmla="*/ 2802466 h 7001933"/>
                <a:gd name="connsiteX161" fmla="*/ 872067 w 3683000"/>
                <a:gd name="connsiteY161" fmla="*/ 2810933 h 7001933"/>
                <a:gd name="connsiteX162" fmla="*/ 736600 w 3683000"/>
                <a:gd name="connsiteY162" fmla="*/ 2819400 h 7001933"/>
                <a:gd name="connsiteX163" fmla="*/ 592667 w 3683000"/>
                <a:gd name="connsiteY163" fmla="*/ 2802466 h 7001933"/>
                <a:gd name="connsiteX164" fmla="*/ 558800 w 3683000"/>
                <a:gd name="connsiteY164" fmla="*/ 2785533 h 7001933"/>
                <a:gd name="connsiteX165" fmla="*/ 533400 w 3683000"/>
                <a:gd name="connsiteY165" fmla="*/ 2777066 h 7001933"/>
                <a:gd name="connsiteX166" fmla="*/ 448734 w 3683000"/>
                <a:gd name="connsiteY166" fmla="*/ 2743200 h 7001933"/>
                <a:gd name="connsiteX167" fmla="*/ 431800 w 3683000"/>
                <a:gd name="connsiteY167" fmla="*/ 2726266 h 7001933"/>
                <a:gd name="connsiteX168" fmla="*/ 381000 w 3683000"/>
                <a:gd name="connsiteY168" fmla="*/ 2692400 h 7001933"/>
                <a:gd name="connsiteX169" fmla="*/ 321734 w 3683000"/>
                <a:gd name="connsiteY169" fmla="*/ 2599266 h 7001933"/>
                <a:gd name="connsiteX170" fmla="*/ 279400 w 3683000"/>
                <a:gd name="connsiteY170" fmla="*/ 2514600 h 7001933"/>
                <a:gd name="connsiteX171" fmla="*/ 220134 w 3683000"/>
                <a:gd name="connsiteY171" fmla="*/ 2396066 h 7001933"/>
                <a:gd name="connsiteX172" fmla="*/ 169334 w 3683000"/>
                <a:gd name="connsiteY172" fmla="*/ 2218266 h 7001933"/>
                <a:gd name="connsiteX173" fmla="*/ 160867 w 3683000"/>
                <a:gd name="connsiteY173" fmla="*/ 2159000 h 7001933"/>
                <a:gd name="connsiteX174" fmla="*/ 143934 w 3683000"/>
                <a:gd name="connsiteY174" fmla="*/ 1981200 h 7001933"/>
                <a:gd name="connsiteX175" fmla="*/ 160867 w 3683000"/>
                <a:gd name="connsiteY175" fmla="*/ 1794933 h 7001933"/>
                <a:gd name="connsiteX176" fmla="*/ 220134 w 3683000"/>
                <a:gd name="connsiteY176" fmla="*/ 1625600 h 7001933"/>
                <a:gd name="connsiteX177" fmla="*/ 237067 w 3683000"/>
                <a:gd name="connsiteY177" fmla="*/ 1574800 h 7001933"/>
                <a:gd name="connsiteX178" fmla="*/ 245534 w 3683000"/>
                <a:gd name="connsiteY178" fmla="*/ 1532466 h 7001933"/>
                <a:gd name="connsiteX179" fmla="*/ 279400 w 3683000"/>
                <a:gd name="connsiteY179" fmla="*/ 1481666 h 7001933"/>
                <a:gd name="connsiteX180" fmla="*/ 330200 w 3683000"/>
                <a:gd name="connsiteY180" fmla="*/ 1405466 h 7001933"/>
                <a:gd name="connsiteX181" fmla="*/ 347134 w 3683000"/>
                <a:gd name="connsiteY181" fmla="*/ 1380066 h 7001933"/>
                <a:gd name="connsiteX182" fmla="*/ 381000 w 3683000"/>
                <a:gd name="connsiteY182" fmla="*/ 1371600 h 7001933"/>
                <a:gd name="connsiteX183" fmla="*/ 397934 w 3683000"/>
                <a:gd name="connsiteY183" fmla="*/ 1354666 h 7001933"/>
                <a:gd name="connsiteX184" fmla="*/ 457200 w 3683000"/>
                <a:gd name="connsiteY184" fmla="*/ 1320800 h 7001933"/>
                <a:gd name="connsiteX185" fmla="*/ 508000 w 3683000"/>
                <a:gd name="connsiteY185" fmla="*/ 1303866 h 7001933"/>
                <a:gd name="connsiteX186" fmla="*/ 601134 w 3683000"/>
                <a:gd name="connsiteY186" fmla="*/ 1261533 h 7001933"/>
                <a:gd name="connsiteX187" fmla="*/ 651934 w 3683000"/>
                <a:gd name="connsiteY187" fmla="*/ 1253066 h 7001933"/>
                <a:gd name="connsiteX188" fmla="*/ 711200 w 3683000"/>
                <a:gd name="connsiteY188" fmla="*/ 1236133 h 7001933"/>
                <a:gd name="connsiteX189" fmla="*/ 753534 w 3683000"/>
                <a:gd name="connsiteY189" fmla="*/ 1227666 h 7001933"/>
                <a:gd name="connsiteX190" fmla="*/ 787400 w 3683000"/>
                <a:gd name="connsiteY190" fmla="*/ 1219200 h 7001933"/>
                <a:gd name="connsiteX191" fmla="*/ 880534 w 3683000"/>
                <a:gd name="connsiteY191" fmla="*/ 1193800 h 7001933"/>
                <a:gd name="connsiteX192" fmla="*/ 914400 w 3683000"/>
                <a:gd name="connsiteY192" fmla="*/ 1176866 h 7001933"/>
                <a:gd name="connsiteX193" fmla="*/ 973667 w 3683000"/>
                <a:gd name="connsiteY193" fmla="*/ 1168400 h 7001933"/>
                <a:gd name="connsiteX194" fmla="*/ 1024467 w 3683000"/>
                <a:gd name="connsiteY194" fmla="*/ 1159933 h 7001933"/>
                <a:gd name="connsiteX195" fmla="*/ 1176867 w 3683000"/>
                <a:gd name="connsiteY195" fmla="*/ 1168400 h 7001933"/>
                <a:gd name="connsiteX196" fmla="*/ 1236134 w 3683000"/>
                <a:gd name="connsiteY196" fmla="*/ 1185333 h 7001933"/>
                <a:gd name="connsiteX197" fmla="*/ 1278467 w 3683000"/>
                <a:gd name="connsiteY197" fmla="*/ 1193800 h 7001933"/>
                <a:gd name="connsiteX198" fmla="*/ 1303867 w 3683000"/>
                <a:gd name="connsiteY198" fmla="*/ 1210733 h 7001933"/>
                <a:gd name="connsiteX199" fmla="*/ 1354667 w 3683000"/>
                <a:gd name="connsiteY199" fmla="*/ 1236133 h 7001933"/>
                <a:gd name="connsiteX200" fmla="*/ 1405467 w 3683000"/>
                <a:gd name="connsiteY200" fmla="*/ 1312333 h 7001933"/>
                <a:gd name="connsiteX201" fmla="*/ 1439334 w 3683000"/>
                <a:gd name="connsiteY201" fmla="*/ 1363133 h 7001933"/>
                <a:gd name="connsiteX202" fmla="*/ 1481667 w 3683000"/>
                <a:gd name="connsiteY202" fmla="*/ 1430866 h 7001933"/>
                <a:gd name="connsiteX203" fmla="*/ 1498600 w 3683000"/>
                <a:gd name="connsiteY203" fmla="*/ 1490133 h 7001933"/>
                <a:gd name="connsiteX204" fmla="*/ 1507067 w 3683000"/>
                <a:gd name="connsiteY204" fmla="*/ 1515533 h 7001933"/>
                <a:gd name="connsiteX205" fmla="*/ 1515534 w 3683000"/>
                <a:gd name="connsiteY205" fmla="*/ 1591733 h 7001933"/>
                <a:gd name="connsiteX206" fmla="*/ 1532467 w 3683000"/>
                <a:gd name="connsiteY206" fmla="*/ 1651000 h 7001933"/>
                <a:gd name="connsiteX207" fmla="*/ 1507067 w 3683000"/>
                <a:gd name="connsiteY207" fmla="*/ 1820333 h 7001933"/>
                <a:gd name="connsiteX208" fmla="*/ 1481667 w 3683000"/>
                <a:gd name="connsiteY208" fmla="*/ 1854200 h 7001933"/>
                <a:gd name="connsiteX209" fmla="*/ 1447800 w 3683000"/>
                <a:gd name="connsiteY209" fmla="*/ 1871133 h 7001933"/>
                <a:gd name="connsiteX210" fmla="*/ 1405467 w 3683000"/>
                <a:gd name="connsiteY210" fmla="*/ 1905000 h 7001933"/>
                <a:gd name="connsiteX211" fmla="*/ 1380067 w 3683000"/>
                <a:gd name="connsiteY211" fmla="*/ 1930400 h 7001933"/>
                <a:gd name="connsiteX212" fmla="*/ 1303867 w 3683000"/>
                <a:gd name="connsiteY212" fmla="*/ 1938866 h 7001933"/>
                <a:gd name="connsiteX213" fmla="*/ 1159934 w 3683000"/>
                <a:gd name="connsiteY213" fmla="*/ 1930400 h 7001933"/>
                <a:gd name="connsiteX214" fmla="*/ 1143000 w 3683000"/>
                <a:gd name="connsiteY214" fmla="*/ 1905000 h 7001933"/>
                <a:gd name="connsiteX215" fmla="*/ 1117600 w 3683000"/>
                <a:gd name="connsiteY215" fmla="*/ 1888066 h 7001933"/>
                <a:gd name="connsiteX216" fmla="*/ 1100667 w 3683000"/>
                <a:gd name="connsiteY216" fmla="*/ 1854200 h 7001933"/>
                <a:gd name="connsiteX217" fmla="*/ 1083734 w 3683000"/>
                <a:gd name="connsiteY217" fmla="*/ 1837266 h 7001933"/>
                <a:gd name="connsiteX218" fmla="*/ 1066800 w 3683000"/>
                <a:gd name="connsiteY218" fmla="*/ 1811866 h 7001933"/>
                <a:gd name="connsiteX219" fmla="*/ 1049867 w 3683000"/>
                <a:gd name="connsiteY219" fmla="*/ 1710266 h 7001933"/>
                <a:gd name="connsiteX220" fmla="*/ 1066800 w 3683000"/>
                <a:gd name="connsiteY220" fmla="*/ 1591733 h 7001933"/>
                <a:gd name="connsiteX221" fmla="*/ 1075267 w 3683000"/>
                <a:gd name="connsiteY221" fmla="*/ 1566333 h 7001933"/>
                <a:gd name="connsiteX222" fmla="*/ 1092200 w 3683000"/>
                <a:gd name="connsiteY222" fmla="*/ 1540933 h 7001933"/>
                <a:gd name="connsiteX223" fmla="*/ 1126067 w 3683000"/>
                <a:gd name="connsiteY223" fmla="*/ 1481666 h 7001933"/>
                <a:gd name="connsiteX224" fmla="*/ 1134534 w 3683000"/>
                <a:gd name="connsiteY224" fmla="*/ 1456266 h 7001933"/>
                <a:gd name="connsiteX225" fmla="*/ 1176867 w 3683000"/>
                <a:gd name="connsiteY225" fmla="*/ 1405466 h 7001933"/>
                <a:gd name="connsiteX226" fmla="*/ 1210734 w 3683000"/>
                <a:gd name="connsiteY226" fmla="*/ 1380066 h 7001933"/>
                <a:gd name="connsiteX227" fmla="*/ 1405467 w 3683000"/>
                <a:gd name="connsiteY227" fmla="*/ 1388533 h 7001933"/>
                <a:gd name="connsiteX228" fmla="*/ 1481667 w 3683000"/>
                <a:gd name="connsiteY228" fmla="*/ 1405466 h 7001933"/>
                <a:gd name="connsiteX229" fmla="*/ 1549400 w 3683000"/>
                <a:gd name="connsiteY229" fmla="*/ 1447800 h 7001933"/>
                <a:gd name="connsiteX230" fmla="*/ 1566334 w 3683000"/>
                <a:gd name="connsiteY230" fmla="*/ 1464733 h 7001933"/>
                <a:gd name="connsiteX231" fmla="*/ 1600200 w 3683000"/>
                <a:gd name="connsiteY231" fmla="*/ 1490133 h 7001933"/>
                <a:gd name="connsiteX232" fmla="*/ 1651000 w 3683000"/>
                <a:gd name="connsiteY232" fmla="*/ 1557866 h 7001933"/>
                <a:gd name="connsiteX233" fmla="*/ 1701800 w 3683000"/>
                <a:gd name="connsiteY233" fmla="*/ 1583266 h 7001933"/>
                <a:gd name="connsiteX234" fmla="*/ 1718734 w 3683000"/>
                <a:gd name="connsiteY234" fmla="*/ 1600200 h 7001933"/>
                <a:gd name="connsiteX235" fmla="*/ 1794934 w 3683000"/>
                <a:gd name="connsiteY235" fmla="*/ 1625600 h 7001933"/>
                <a:gd name="connsiteX236" fmla="*/ 1888067 w 3683000"/>
                <a:gd name="connsiteY236" fmla="*/ 1651000 h 7001933"/>
                <a:gd name="connsiteX237" fmla="*/ 1947334 w 3683000"/>
                <a:gd name="connsiteY237" fmla="*/ 1667933 h 7001933"/>
                <a:gd name="connsiteX238" fmla="*/ 2108200 w 3683000"/>
                <a:gd name="connsiteY238" fmla="*/ 1684866 h 7001933"/>
                <a:gd name="connsiteX239" fmla="*/ 2650067 w 3683000"/>
                <a:gd name="connsiteY239" fmla="*/ 1667933 h 7001933"/>
                <a:gd name="connsiteX240" fmla="*/ 2887134 w 3683000"/>
                <a:gd name="connsiteY240" fmla="*/ 1651000 h 7001933"/>
                <a:gd name="connsiteX241" fmla="*/ 2937934 w 3683000"/>
                <a:gd name="connsiteY241" fmla="*/ 1642533 h 7001933"/>
                <a:gd name="connsiteX242" fmla="*/ 3005667 w 3683000"/>
                <a:gd name="connsiteY242" fmla="*/ 1625600 h 7001933"/>
                <a:gd name="connsiteX243" fmla="*/ 3073400 w 3683000"/>
                <a:gd name="connsiteY243" fmla="*/ 1600200 h 7001933"/>
                <a:gd name="connsiteX244" fmla="*/ 3132667 w 3683000"/>
                <a:gd name="connsiteY244" fmla="*/ 1566333 h 7001933"/>
                <a:gd name="connsiteX245" fmla="*/ 3166534 w 3683000"/>
                <a:gd name="connsiteY245" fmla="*/ 1549400 h 7001933"/>
                <a:gd name="connsiteX246" fmla="*/ 3191934 w 3683000"/>
                <a:gd name="connsiteY246" fmla="*/ 1524000 h 7001933"/>
                <a:gd name="connsiteX247" fmla="*/ 3242734 w 3683000"/>
                <a:gd name="connsiteY247" fmla="*/ 1481666 h 7001933"/>
                <a:gd name="connsiteX248" fmla="*/ 3259667 w 3683000"/>
                <a:gd name="connsiteY248" fmla="*/ 1456266 h 7001933"/>
                <a:gd name="connsiteX249" fmla="*/ 3302000 w 3683000"/>
                <a:gd name="connsiteY249" fmla="*/ 1430866 h 7001933"/>
                <a:gd name="connsiteX250" fmla="*/ 3327400 w 3683000"/>
                <a:gd name="connsiteY250" fmla="*/ 1405466 h 7001933"/>
                <a:gd name="connsiteX251" fmla="*/ 3395134 w 3683000"/>
                <a:gd name="connsiteY251" fmla="*/ 1354666 h 7001933"/>
                <a:gd name="connsiteX252" fmla="*/ 3420534 w 3683000"/>
                <a:gd name="connsiteY252" fmla="*/ 1337733 h 7001933"/>
                <a:gd name="connsiteX253" fmla="*/ 3471334 w 3683000"/>
                <a:gd name="connsiteY253" fmla="*/ 1270000 h 7001933"/>
                <a:gd name="connsiteX254" fmla="*/ 3505200 w 3683000"/>
                <a:gd name="connsiteY254" fmla="*/ 1236133 h 7001933"/>
                <a:gd name="connsiteX255" fmla="*/ 3530600 w 3683000"/>
                <a:gd name="connsiteY255" fmla="*/ 1202266 h 7001933"/>
                <a:gd name="connsiteX256" fmla="*/ 3556000 w 3683000"/>
                <a:gd name="connsiteY256" fmla="*/ 1176866 h 7001933"/>
                <a:gd name="connsiteX257" fmla="*/ 3615267 w 3683000"/>
                <a:gd name="connsiteY257" fmla="*/ 1092200 h 7001933"/>
                <a:gd name="connsiteX258" fmla="*/ 3632200 w 3683000"/>
                <a:gd name="connsiteY258" fmla="*/ 1066800 h 7001933"/>
                <a:gd name="connsiteX259" fmla="*/ 3657600 w 3683000"/>
                <a:gd name="connsiteY259" fmla="*/ 990600 h 7001933"/>
                <a:gd name="connsiteX260" fmla="*/ 3683000 w 3683000"/>
                <a:gd name="connsiteY260" fmla="*/ 872066 h 7001933"/>
                <a:gd name="connsiteX261" fmla="*/ 3657600 w 3683000"/>
                <a:gd name="connsiteY261" fmla="*/ 728133 h 7001933"/>
                <a:gd name="connsiteX262" fmla="*/ 3649134 w 3683000"/>
                <a:gd name="connsiteY262" fmla="*/ 702733 h 7001933"/>
                <a:gd name="connsiteX263" fmla="*/ 3632200 w 3683000"/>
                <a:gd name="connsiteY263" fmla="*/ 685800 h 7001933"/>
                <a:gd name="connsiteX264" fmla="*/ 3572934 w 3683000"/>
                <a:gd name="connsiteY264" fmla="*/ 643466 h 7001933"/>
                <a:gd name="connsiteX265" fmla="*/ 3530600 w 3683000"/>
                <a:gd name="connsiteY265" fmla="*/ 626533 h 7001933"/>
                <a:gd name="connsiteX266" fmla="*/ 3479800 w 3683000"/>
                <a:gd name="connsiteY266" fmla="*/ 601133 h 7001933"/>
                <a:gd name="connsiteX267" fmla="*/ 3454400 w 3683000"/>
                <a:gd name="connsiteY267" fmla="*/ 592666 h 7001933"/>
                <a:gd name="connsiteX268" fmla="*/ 3420534 w 3683000"/>
                <a:gd name="connsiteY268" fmla="*/ 575733 h 7001933"/>
                <a:gd name="connsiteX269" fmla="*/ 3318934 w 3683000"/>
                <a:gd name="connsiteY269" fmla="*/ 558800 h 7001933"/>
                <a:gd name="connsiteX270" fmla="*/ 3251200 w 3683000"/>
                <a:gd name="connsiteY270" fmla="*/ 567266 h 7001933"/>
                <a:gd name="connsiteX271" fmla="*/ 3217334 w 3683000"/>
                <a:gd name="connsiteY271" fmla="*/ 584200 h 7001933"/>
                <a:gd name="connsiteX272" fmla="*/ 3191934 w 3683000"/>
                <a:gd name="connsiteY272" fmla="*/ 592666 h 7001933"/>
                <a:gd name="connsiteX273" fmla="*/ 3149600 w 3683000"/>
                <a:gd name="connsiteY273" fmla="*/ 635000 h 7001933"/>
                <a:gd name="connsiteX274" fmla="*/ 3107267 w 3683000"/>
                <a:gd name="connsiteY274" fmla="*/ 677333 h 7001933"/>
                <a:gd name="connsiteX275" fmla="*/ 3090334 w 3683000"/>
                <a:gd name="connsiteY275" fmla="*/ 702733 h 7001933"/>
                <a:gd name="connsiteX276" fmla="*/ 3056467 w 3683000"/>
                <a:gd name="connsiteY276" fmla="*/ 745066 h 7001933"/>
                <a:gd name="connsiteX277" fmla="*/ 3039534 w 3683000"/>
                <a:gd name="connsiteY277" fmla="*/ 795866 h 7001933"/>
                <a:gd name="connsiteX278" fmla="*/ 3031067 w 3683000"/>
                <a:gd name="connsiteY278" fmla="*/ 821266 h 7001933"/>
                <a:gd name="connsiteX279" fmla="*/ 3039534 w 3683000"/>
                <a:gd name="connsiteY279" fmla="*/ 914400 h 7001933"/>
                <a:gd name="connsiteX280" fmla="*/ 3048000 w 3683000"/>
                <a:gd name="connsiteY280" fmla="*/ 956733 h 7001933"/>
                <a:gd name="connsiteX281" fmla="*/ 3081867 w 3683000"/>
                <a:gd name="connsiteY281" fmla="*/ 990600 h 7001933"/>
                <a:gd name="connsiteX282" fmla="*/ 3141134 w 3683000"/>
                <a:gd name="connsiteY282" fmla="*/ 1007533 h 7001933"/>
                <a:gd name="connsiteX283" fmla="*/ 3429000 w 3683000"/>
                <a:gd name="connsiteY283" fmla="*/ 990600 h 7001933"/>
                <a:gd name="connsiteX284" fmla="*/ 3479800 w 3683000"/>
                <a:gd name="connsiteY284" fmla="*/ 973666 h 7001933"/>
                <a:gd name="connsiteX285" fmla="*/ 3522134 w 3683000"/>
                <a:gd name="connsiteY285" fmla="*/ 931333 h 7001933"/>
                <a:gd name="connsiteX286" fmla="*/ 3556000 w 3683000"/>
                <a:gd name="connsiteY286" fmla="*/ 897466 h 7001933"/>
                <a:gd name="connsiteX287" fmla="*/ 3572934 w 3683000"/>
                <a:gd name="connsiteY287" fmla="*/ 872066 h 7001933"/>
                <a:gd name="connsiteX288" fmla="*/ 3581400 w 3683000"/>
                <a:gd name="connsiteY288" fmla="*/ 846666 h 7001933"/>
                <a:gd name="connsiteX289" fmla="*/ 3572934 w 3683000"/>
                <a:gd name="connsiteY289" fmla="*/ 719666 h 7001933"/>
                <a:gd name="connsiteX290" fmla="*/ 3539067 w 3683000"/>
                <a:gd name="connsiteY290" fmla="*/ 660400 h 7001933"/>
                <a:gd name="connsiteX291" fmla="*/ 3522134 w 3683000"/>
                <a:gd name="connsiteY291" fmla="*/ 643466 h 7001933"/>
                <a:gd name="connsiteX292" fmla="*/ 3505200 w 3683000"/>
                <a:gd name="connsiteY292" fmla="*/ 618066 h 7001933"/>
                <a:gd name="connsiteX293" fmla="*/ 3437467 w 3683000"/>
                <a:gd name="connsiteY293" fmla="*/ 567266 h 7001933"/>
                <a:gd name="connsiteX294" fmla="*/ 3412067 w 3683000"/>
                <a:gd name="connsiteY294" fmla="*/ 558800 h 7001933"/>
                <a:gd name="connsiteX295" fmla="*/ 3378200 w 3683000"/>
                <a:gd name="connsiteY295" fmla="*/ 541866 h 7001933"/>
                <a:gd name="connsiteX296" fmla="*/ 3327400 w 3683000"/>
                <a:gd name="connsiteY296" fmla="*/ 524933 h 7001933"/>
                <a:gd name="connsiteX297" fmla="*/ 3259667 w 3683000"/>
                <a:gd name="connsiteY297" fmla="*/ 491066 h 7001933"/>
                <a:gd name="connsiteX298" fmla="*/ 3166534 w 3683000"/>
                <a:gd name="connsiteY298" fmla="*/ 482600 h 7001933"/>
                <a:gd name="connsiteX299" fmla="*/ 3132667 w 3683000"/>
                <a:gd name="connsiteY299" fmla="*/ 474133 h 7001933"/>
                <a:gd name="connsiteX300" fmla="*/ 2937934 w 3683000"/>
                <a:gd name="connsiteY300" fmla="*/ 491066 h 7001933"/>
                <a:gd name="connsiteX301" fmla="*/ 2870200 w 3683000"/>
                <a:gd name="connsiteY301" fmla="*/ 508000 h 7001933"/>
                <a:gd name="connsiteX302" fmla="*/ 2802467 w 3683000"/>
                <a:gd name="connsiteY302" fmla="*/ 524933 h 7001933"/>
                <a:gd name="connsiteX303" fmla="*/ 2726267 w 3683000"/>
                <a:gd name="connsiteY303" fmla="*/ 541866 h 7001933"/>
                <a:gd name="connsiteX304" fmla="*/ 2633134 w 3683000"/>
                <a:gd name="connsiteY304" fmla="*/ 592666 h 7001933"/>
                <a:gd name="connsiteX305" fmla="*/ 2523067 w 3683000"/>
                <a:gd name="connsiteY305" fmla="*/ 651933 h 7001933"/>
                <a:gd name="connsiteX306" fmla="*/ 2463800 w 3683000"/>
                <a:gd name="connsiteY306" fmla="*/ 694266 h 7001933"/>
                <a:gd name="connsiteX307" fmla="*/ 2429934 w 3683000"/>
                <a:gd name="connsiteY307" fmla="*/ 745066 h 7001933"/>
                <a:gd name="connsiteX308" fmla="*/ 2328334 w 3683000"/>
                <a:gd name="connsiteY308" fmla="*/ 821266 h 7001933"/>
                <a:gd name="connsiteX309" fmla="*/ 2294467 w 3683000"/>
                <a:gd name="connsiteY309" fmla="*/ 846666 h 7001933"/>
                <a:gd name="connsiteX310" fmla="*/ 2260600 w 3683000"/>
                <a:gd name="connsiteY310" fmla="*/ 863600 h 7001933"/>
                <a:gd name="connsiteX311" fmla="*/ 2218267 w 3683000"/>
                <a:gd name="connsiteY311" fmla="*/ 897466 h 7001933"/>
                <a:gd name="connsiteX312" fmla="*/ 2184400 w 3683000"/>
                <a:gd name="connsiteY312" fmla="*/ 914400 h 7001933"/>
                <a:gd name="connsiteX313" fmla="*/ 2150534 w 3683000"/>
                <a:gd name="connsiteY313" fmla="*/ 939800 h 7001933"/>
                <a:gd name="connsiteX314" fmla="*/ 2099734 w 3683000"/>
                <a:gd name="connsiteY314" fmla="*/ 956733 h 7001933"/>
                <a:gd name="connsiteX315" fmla="*/ 2057400 w 3683000"/>
                <a:gd name="connsiteY315" fmla="*/ 982133 h 7001933"/>
                <a:gd name="connsiteX316" fmla="*/ 1955800 w 3683000"/>
                <a:gd name="connsiteY316" fmla="*/ 1016000 h 7001933"/>
                <a:gd name="connsiteX317" fmla="*/ 1879600 w 3683000"/>
                <a:gd name="connsiteY317" fmla="*/ 1058333 h 7001933"/>
                <a:gd name="connsiteX318" fmla="*/ 1845734 w 3683000"/>
                <a:gd name="connsiteY318" fmla="*/ 1066800 h 7001933"/>
                <a:gd name="connsiteX319" fmla="*/ 1769534 w 3683000"/>
                <a:gd name="connsiteY319" fmla="*/ 1092200 h 7001933"/>
                <a:gd name="connsiteX320" fmla="*/ 1718734 w 3683000"/>
                <a:gd name="connsiteY320" fmla="*/ 1100666 h 7001933"/>
                <a:gd name="connsiteX321" fmla="*/ 1651000 w 3683000"/>
                <a:gd name="connsiteY321" fmla="*/ 1126066 h 7001933"/>
                <a:gd name="connsiteX322" fmla="*/ 1591734 w 3683000"/>
                <a:gd name="connsiteY322" fmla="*/ 1134533 h 7001933"/>
                <a:gd name="connsiteX323" fmla="*/ 1566334 w 3683000"/>
                <a:gd name="connsiteY323" fmla="*/ 1143000 h 7001933"/>
                <a:gd name="connsiteX324" fmla="*/ 1312334 w 3683000"/>
                <a:gd name="connsiteY324" fmla="*/ 1143000 h 7001933"/>
                <a:gd name="connsiteX325" fmla="*/ 1253067 w 3683000"/>
                <a:gd name="connsiteY325" fmla="*/ 1126066 h 7001933"/>
                <a:gd name="connsiteX326" fmla="*/ 1227667 w 3683000"/>
                <a:gd name="connsiteY326" fmla="*/ 1109133 h 7001933"/>
                <a:gd name="connsiteX327" fmla="*/ 1210734 w 3683000"/>
                <a:gd name="connsiteY327" fmla="*/ 1058333 h 7001933"/>
                <a:gd name="connsiteX328" fmla="*/ 1219200 w 3683000"/>
                <a:gd name="connsiteY328" fmla="*/ 1016000 h 7001933"/>
                <a:gd name="connsiteX329" fmla="*/ 1227667 w 3683000"/>
                <a:gd name="connsiteY329" fmla="*/ 931333 h 7001933"/>
                <a:gd name="connsiteX330" fmla="*/ 1244600 w 3683000"/>
                <a:gd name="connsiteY330" fmla="*/ 897466 h 7001933"/>
                <a:gd name="connsiteX331" fmla="*/ 1286934 w 3683000"/>
                <a:gd name="connsiteY331" fmla="*/ 846666 h 7001933"/>
                <a:gd name="connsiteX332" fmla="*/ 1312334 w 3683000"/>
                <a:gd name="connsiteY332" fmla="*/ 787400 h 7001933"/>
                <a:gd name="connsiteX333" fmla="*/ 1354667 w 3683000"/>
                <a:gd name="connsiteY333" fmla="*/ 745066 h 7001933"/>
                <a:gd name="connsiteX334" fmla="*/ 1380067 w 3683000"/>
                <a:gd name="connsiteY334" fmla="*/ 711200 h 7001933"/>
                <a:gd name="connsiteX335" fmla="*/ 1405467 w 3683000"/>
                <a:gd name="connsiteY335" fmla="*/ 694266 h 7001933"/>
                <a:gd name="connsiteX336" fmla="*/ 1430867 w 3683000"/>
                <a:gd name="connsiteY336" fmla="*/ 668866 h 7001933"/>
                <a:gd name="connsiteX337" fmla="*/ 1464734 w 3683000"/>
                <a:gd name="connsiteY337" fmla="*/ 660400 h 7001933"/>
                <a:gd name="connsiteX338" fmla="*/ 1524000 w 3683000"/>
                <a:gd name="connsiteY338" fmla="*/ 643466 h 7001933"/>
                <a:gd name="connsiteX339" fmla="*/ 1591734 w 3683000"/>
                <a:gd name="connsiteY339" fmla="*/ 651933 h 7001933"/>
                <a:gd name="connsiteX340" fmla="*/ 1608667 w 3683000"/>
                <a:gd name="connsiteY340" fmla="*/ 795866 h 7001933"/>
                <a:gd name="connsiteX341" fmla="*/ 1574800 w 3683000"/>
                <a:gd name="connsiteY341" fmla="*/ 855133 h 7001933"/>
                <a:gd name="connsiteX342" fmla="*/ 1557867 w 3683000"/>
                <a:gd name="connsiteY342" fmla="*/ 880533 h 7001933"/>
                <a:gd name="connsiteX343" fmla="*/ 1532467 w 3683000"/>
                <a:gd name="connsiteY343" fmla="*/ 897466 h 7001933"/>
                <a:gd name="connsiteX344" fmla="*/ 1515534 w 3683000"/>
                <a:gd name="connsiteY344" fmla="*/ 914400 h 7001933"/>
                <a:gd name="connsiteX345" fmla="*/ 1456267 w 3683000"/>
                <a:gd name="connsiteY345" fmla="*/ 931333 h 7001933"/>
                <a:gd name="connsiteX346" fmla="*/ 1371600 w 3683000"/>
                <a:gd name="connsiteY346" fmla="*/ 914400 h 7001933"/>
                <a:gd name="connsiteX347" fmla="*/ 1286934 w 3683000"/>
                <a:gd name="connsiteY347" fmla="*/ 846666 h 7001933"/>
                <a:gd name="connsiteX348" fmla="*/ 1270000 w 3683000"/>
                <a:gd name="connsiteY348" fmla="*/ 821266 h 7001933"/>
                <a:gd name="connsiteX349" fmla="*/ 1244600 w 3683000"/>
                <a:gd name="connsiteY349" fmla="*/ 795866 h 7001933"/>
                <a:gd name="connsiteX350" fmla="*/ 1202267 w 3683000"/>
                <a:gd name="connsiteY350" fmla="*/ 745066 h 7001933"/>
                <a:gd name="connsiteX351" fmla="*/ 1193800 w 3683000"/>
                <a:gd name="connsiteY351" fmla="*/ 711200 h 7001933"/>
                <a:gd name="connsiteX352" fmla="*/ 1176867 w 3683000"/>
                <a:gd name="connsiteY352" fmla="*/ 635000 h 7001933"/>
                <a:gd name="connsiteX353" fmla="*/ 1143000 w 3683000"/>
                <a:gd name="connsiteY353" fmla="*/ 567266 h 7001933"/>
                <a:gd name="connsiteX354" fmla="*/ 1134534 w 3683000"/>
                <a:gd name="connsiteY354" fmla="*/ 541866 h 7001933"/>
                <a:gd name="connsiteX355" fmla="*/ 1092200 w 3683000"/>
                <a:gd name="connsiteY355" fmla="*/ 499533 h 7001933"/>
                <a:gd name="connsiteX356" fmla="*/ 1041400 w 3683000"/>
                <a:gd name="connsiteY356" fmla="*/ 474133 h 7001933"/>
                <a:gd name="connsiteX357" fmla="*/ 1016000 w 3683000"/>
                <a:gd name="connsiteY357" fmla="*/ 448733 h 7001933"/>
                <a:gd name="connsiteX358" fmla="*/ 965200 w 3683000"/>
                <a:gd name="connsiteY358" fmla="*/ 431800 h 7001933"/>
                <a:gd name="connsiteX359" fmla="*/ 939800 w 3683000"/>
                <a:gd name="connsiteY359" fmla="*/ 423333 h 7001933"/>
                <a:gd name="connsiteX360" fmla="*/ 855134 w 3683000"/>
                <a:gd name="connsiteY360" fmla="*/ 431800 h 7001933"/>
                <a:gd name="connsiteX361" fmla="*/ 863600 w 3683000"/>
                <a:gd name="connsiteY361" fmla="*/ 482600 h 7001933"/>
                <a:gd name="connsiteX362" fmla="*/ 880534 w 3683000"/>
                <a:gd name="connsiteY362" fmla="*/ 516466 h 7001933"/>
                <a:gd name="connsiteX363" fmla="*/ 897467 w 3683000"/>
                <a:gd name="connsiteY363" fmla="*/ 567266 h 7001933"/>
                <a:gd name="connsiteX364" fmla="*/ 897467 w 3683000"/>
                <a:gd name="connsiteY364" fmla="*/ 567266 h 7001933"/>
                <a:gd name="connsiteX365" fmla="*/ 905934 w 3683000"/>
                <a:gd name="connsiteY365" fmla="*/ 601133 h 7001933"/>
                <a:gd name="connsiteX366" fmla="*/ 931334 w 3683000"/>
                <a:gd name="connsiteY366" fmla="*/ 609600 h 7001933"/>
                <a:gd name="connsiteX367" fmla="*/ 965200 w 3683000"/>
                <a:gd name="connsiteY367" fmla="*/ 601133 h 7001933"/>
                <a:gd name="connsiteX368" fmla="*/ 973667 w 3683000"/>
                <a:gd name="connsiteY368" fmla="*/ 558800 h 7001933"/>
                <a:gd name="connsiteX369" fmla="*/ 965200 w 3683000"/>
                <a:gd name="connsiteY369" fmla="*/ 414866 h 7001933"/>
                <a:gd name="connsiteX370" fmla="*/ 931334 w 3683000"/>
                <a:gd name="connsiteY370" fmla="*/ 389466 h 7001933"/>
                <a:gd name="connsiteX371" fmla="*/ 914400 w 3683000"/>
                <a:gd name="connsiteY371" fmla="*/ 372533 h 7001933"/>
                <a:gd name="connsiteX372" fmla="*/ 821267 w 3683000"/>
                <a:gd name="connsiteY372" fmla="*/ 347133 h 7001933"/>
                <a:gd name="connsiteX373" fmla="*/ 677334 w 3683000"/>
                <a:gd name="connsiteY373" fmla="*/ 330200 h 7001933"/>
                <a:gd name="connsiteX374" fmla="*/ 618067 w 3683000"/>
                <a:gd name="connsiteY374" fmla="*/ 321733 h 7001933"/>
                <a:gd name="connsiteX375" fmla="*/ 567267 w 3683000"/>
                <a:gd name="connsiteY375" fmla="*/ 254000 h 7001933"/>
                <a:gd name="connsiteX376" fmla="*/ 524934 w 3683000"/>
                <a:gd name="connsiteY376" fmla="*/ 169333 h 7001933"/>
                <a:gd name="connsiteX377" fmla="*/ 508000 w 3683000"/>
                <a:gd name="connsiteY377" fmla="*/ 135466 h 7001933"/>
                <a:gd name="connsiteX378" fmla="*/ 491067 w 3683000"/>
                <a:gd name="connsiteY378" fmla="*/ 84666 h 7001933"/>
                <a:gd name="connsiteX379" fmla="*/ 474134 w 3683000"/>
                <a:gd name="connsiteY379" fmla="*/ 33866 h 7001933"/>
                <a:gd name="connsiteX380" fmla="*/ 474134 w 3683000"/>
                <a:gd name="connsiteY380" fmla="*/ 0 h 700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</a:cxnLst>
              <a:rect l="l" t="t" r="r" b="b"/>
              <a:pathLst>
                <a:path w="3683000" h="7001933">
                  <a:moveTo>
                    <a:pt x="2074334" y="7001933"/>
                  </a:moveTo>
                  <a:cubicBezTo>
                    <a:pt x="2071512" y="6939844"/>
                    <a:pt x="2073272" y="6877376"/>
                    <a:pt x="2065867" y="6815666"/>
                  </a:cubicBezTo>
                  <a:cubicBezTo>
                    <a:pt x="2064655" y="6805563"/>
                    <a:pt x="2053067" y="6799565"/>
                    <a:pt x="2048934" y="6790266"/>
                  </a:cubicBezTo>
                  <a:cubicBezTo>
                    <a:pt x="2041685" y="6773955"/>
                    <a:pt x="2039982" y="6755431"/>
                    <a:pt x="2032000" y="6739466"/>
                  </a:cubicBezTo>
                  <a:cubicBezTo>
                    <a:pt x="1991823" y="6659112"/>
                    <a:pt x="2013279" y="6691927"/>
                    <a:pt x="1972734" y="6637866"/>
                  </a:cubicBezTo>
                  <a:cubicBezTo>
                    <a:pt x="1967576" y="6617236"/>
                    <a:pt x="1952821" y="6556622"/>
                    <a:pt x="1947334" y="6544733"/>
                  </a:cubicBezTo>
                  <a:cubicBezTo>
                    <a:pt x="1938806" y="6526255"/>
                    <a:pt x="1924756" y="6510866"/>
                    <a:pt x="1913467" y="6493933"/>
                  </a:cubicBezTo>
                  <a:cubicBezTo>
                    <a:pt x="1907823" y="6474177"/>
                    <a:pt x="1903444" y="6454015"/>
                    <a:pt x="1896534" y="6434666"/>
                  </a:cubicBezTo>
                  <a:cubicBezTo>
                    <a:pt x="1889305" y="6414425"/>
                    <a:pt x="1879116" y="6395356"/>
                    <a:pt x="1871134" y="6375400"/>
                  </a:cubicBezTo>
                  <a:cubicBezTo>
                    <a:pt x="1862179" y="6353011"/>
                    <a:pt x="1854689" y="6330055"/>
                    <a:pt x="1845734" y="6307666"/>
                  </a:cubicBezTo>
                  <a:cubicBezTo>
                    <a:pt x="1838228" y="6288900"/>
                    <a:pt x="1807616" y="6216622"/>
                    <a:pt x="1794934" y="6197600"/>
                  </a:cubicBezTo>
                  <a:cubicBezTo>
                    <a:pt x="1788292" y="6187637"/>
                    <a:pt x="1776718" y="6181779"/>
                    <a:pt x="1769534" y="6172200"/>
                  </a:cubicBezTo>
                  <a:cubicBezTo>
                    <a:pt x="1759660" y="6159035"/>
                    <a:pt x="1752969" y="6143750"/>
                    <a:pt x="1744134" y="6129866"/>
                  </a:cubicBezTo>
                  <a:cubicBezTo>
                    <a:pt x="1726508" y="6102168"/>
                    <a:pt x="1681087" y="6029829"/>
                    <a:pt x="1651000" y="6019800"/>
                  </a:cubicBezTo>
                  <a:cubicBezTo>
                    <a:pt x="1634067" y="6014155"/>
                    <a:pt x="1616676" y="6009731"/>
                    <a:pt x="1600200" y="6002866"/>
                  </a:cubicBezTo>
                  <a:cubicBezTo>
                    <a:pt x="1582724" y="5995584"/>
                    <a:pt x="1567192" y="5983936"/>
                    <a:pt x="1549400" y="5977466"/>
                  </a:cubicBezTo>
                  <a:cubicBezTo>
                    <a:pt x="1533383" y="5971642"/>
                    <a:pt x="1457681" y="5961945"/>
                    <a:pt x="1447800" y="5960533"/>
                  </a:cubicBezTo>
                  <a:cubicBezTo>
                    <a:pt x="1433689" y="5954889"/>
                    <a:pt x="1420211" y="5947286"/>
                    <a:pt x="1405467" y="5943600"/>
                  </a:cubicBezTo>
                  <a:cubicBezTo>
                    <a:pt x="1386137" y="5938767"/>
                    <a:pt x="1282492" y="5928054"/>
                    <a:pt x="1270000" y="5926666"/>
                  </a:cubicBezTo>
                  <a:cubicBezTo>
                    <a:pt x="1227667" y="5929488"/>
                    <a:pt x="1185001" y="5929133"/>
                    <a:pt x="1143000" y="5935133"/>
                  </a:cubicBezTo>
                  <a:cubicBezTo>
                    <a:pt x="1125330" y="5937657"/>
                    <a:pt x="1109624" y="5948194"/>
                    <a:pt x="1092200" y="5952066"/>
                  </a:cubicBezTo>
                  <a:cubicBezTo>
                    <a:pt x="1058684" y="5959514"/>
                    <a:pt x="990600" y="5969000"/>
                    <a:pt x="990600" y="5969000"/>
                  </a:cubicBezTo>
                  <a:cubicBezTo>
                    <a:pt x="979311" y="5974644"/>
                    <a:pt x="968552" y="5981501"/>
                    <a:pt x="956734" y="5985933"/>
                  </a:cubicBezTo>
                  <a:cubicBezTo>
                    <a:pt x="945838" y="5990019"/>
                    <a:pt x="934056" y="5991203"/>
                    <a:pt x="922867" y="5994400"/>
                  </a:cubicBezTo>
                  <a:cubicBezTo>
                    <a:pt x="914286" y="5996852"/>
                    <a:pt x="905934" y="6000044"/>
                    <a:pt x="897467" y="6002866"/>
                  </a:cubicBezTo>
                  <a:cubicBezTo>
                    <a:pt x="891823" y="6011333"/>
                    <a:pt x="881314" y="6018120"/>
                    <a:pt x="880534" y="6028266"/>
                  </a:cubicBezTo>
                  <a:cubicBezTo>
                    <a:pt x="879238" y="6045107"/>
                    <a:pt x="883381" y="6110162"/>
                    <a:pt x="897467" y="6138333"/>
                  </a:cubicBezTo>
                  <a:cubicBezTo>
                    <a:pt x="902018" y="6147434"/>
                    <a:pt x="908043" y="6155787"/>
                    <a:pt x="914400" y="6163733"/>
                  </a:cubicBezTo>
                  <a:cubicBezTo>
                    <a:pt x="950978" y="6209454"/>
                    <a:pt x="911038" y="6146498"/>
                    <a:pt x="948267" y="6206066"/>
                  </a:cubicBezTo>
                  <a:cubicBezTo>
                    <a:pt x="970070" y="6240951"/>
                    <a:pt x="977547" y="6260746"/>
                    <a:pt x="1007534" y="6290733"/>
                  </a:cubicBezTo>
                  <a:cubicBezTo>
                    <a:pt x="1014729" y="6297928"/>
                    <a:pt x="1024988" y="6301309"/>
                    <a:pt x="1032934" y="6307666"/>
                  </a:cubicBezTo>
                  <a:cubicBezTo>
                    <a:pt x="1039167" y="6312653"/>
                    <a:pt x="1043225" y="6320172"/>
                    <a:pt x="1049867" y="6324600"/>
                  </a:cubicBezTo>
                  <a:cubicBezTo>
                    <a:pt x="1060369" y="6331601"/>
                    <a:pt x="1072775" y="6335271"/>
                    <a:pt x="1083734" y="6341533"/>
                  </a:cubicBezTo>
                  <a:cubicBezTo>
                    <a:pt x="1092569" y="6346581"/>
                    <a:pt x="1099408" y="6355473"/>
                    <a:pt x="1109134" y="6358466"/>
                  </a:cubicBezTo>
                  <a:cubicBezTo>
                    <a:pt x="1136642" y="6366930"/>
                    <a:pt x="1193800" y="6375400"/>
                    <a:pt x="1193800" y="6375400"/>
                  </a:cubicBezTo>
                  <a:cubicBezTo>
                    <a:pt x="1230489" y="6372578"/>
                    <a:pt x="1267354" y="6371497"/>
                    <a:pt x="1303867" y="6366933"/>
                  </a:cubicBezTo>
                  <a:cubicBezTo>
                    <a:pt x="1332241" y="6363386"/>
                    <a:pt x="1329457" y="6354138"/>
                    <a:pt x="1354667" y="6341533"/>
                  </a:cubicBezTo>
                  <a:cubicBezTo>
                    <a:pt x="1411890" y="6312922"/>
                    <a:pt x="1384389" y="6338447"/>
                    <a:pt x="1439334" y="6299200"/>
                  </a:cubicBezTo>
                  <a:cubicBezTo>
                    <a:pt x="1445830" y="6294560"/>
                    <a:pt x="1450034" y="6287253"/>
                    <a:pt x="1456267" y="6282266"/>
                  </a:cubicBezTo>
                  <a:cubicBezTo>
                    <a:pt x="1464213" y="6275909"/>
                    <a:pt x="1473200" y="6270977"/>
                    <a:pt x="1481667" y="6265333"/>
                  </a:cubicBezTo>
                  <a:cubicBezTo>
                    <a:pt x="1521619" y="6205403"/>
                    <a:pt x="1467409" y="6278867"/>
                    <a:pt x="1540934" y="6214533"/>
                  </a:cubicBezTo>
                  <a:cubicBezTo>
                    <a:pt x="1641750" y="6126319"/>
                    <a:pt x="1504612" y="6221813"/>
                    <a:pt x="1591734" y="6163733"/>
                  </a:cubicBezTo>
                  <a:cubicBezTo>
                    <a:pt x="1603023" y="6146800"/>
                    <a:pt x="1611209" y="6127323"/>
                    <a:pt x="1625600" y="6112933"/>
                  </a:cubicBezTo>
                  <a:cubicBezTo>
                    <a:pt x="1641352" y="6097182"/>
                    <a:pt x="1648785" y="6091963"/>
                    <a:pt x="1659467" y="6070600"/>
                  </a:cubicBezTo>
                  <a:cubicBezTo>
                    <a:pt x="1663458" y="6062618"/>
                    <a:pt x="1664418" y="6053403"/>
                    <a:pt x="1667934" y="6045200"/>
                  </a:cubicBezTo>
                  <a:cubicBezTo>
                    <a:pt x="1672906" y="6033599"/>
                    <a:pt x="1679223" y="6022622"/>
                    <a:pt x="1684867" y="6011333"/>
                  </a:cubicBezTo>
                  <a:cubicBezTo>
                    <a:pt x="1694031" y="5892204"/>
                    <a:pt x="1698476" y="5905209"/>
                    <a:pt x="1684867" y="5782733"/>
                  </a:cubicBezTo>
                  <a:cubicBezTo>
                    <a:pt x="1683582" y="5771168"/>
                    <a:pt x="1682567" y="5758734"/>
                    <a:pt x="1676400" y="5748866"/>
                  </a:cubicBezTo>
                  <a:cubicBezTo>
                    <a:pt x="1667939" y="5735328"/>
                    <a:pt x="1653047" y="5727015"/>
                    <a:pt x="1642534" y="5715000"/>
                  </a:cubicBezTo>
                  <a:cubicBezTo>
                    <a:pt x="1633242" y="5704380"/>
                    <a:pt x="1625336" y="5692616"/>
                    <a:pt x="1617134" y="5681133"/>
                  </a:cubicBezTo>
                  <a:cubicBezTo>
                    <a:pt x="1611219" y="5672853"/>
                    <a:pt x="1608017" y="5662247"/>
                    <a:pt x="1600200" y="5655733"/>
                  </a:cubicBezTo>
                  <a:cubicBezTo>
                    <a:pt x="1590504" y="5647653"/>
                    <a:pt x="1576431" y="5646373"/>
                    <a:pt x="1566334" y="5638800"/>
                  </a:cubicBezTo>
                  <a:cubicBezTo>
                    <a:pt x="1553562" y="5629221"/>
                    <a:pt x="1545069" y="5614735"/>
                    <a:pt x="1532467" y="5604933"/>
                  </a:cubicBezTo>
                  <a:cubicBezTo>
                    <a:pt x="1507589" y="5585583"/>
                    <a:pt x="1483165" y="5577271"/>
                    <a:pt x="1456267" y="5562600"/>
                  </a:cubicBezTo>
                  <a:cubicBezTo>
                    <a:pt x="1436292" y="5551704"/>
                    <a:pt x="1417914" y="5537696"/>
                    <a:pt x="1397000" y="5528733"/>
                  </a:cubicBezTo>
                  <a:cubicBezTo>
                    <a:pt x="1364567" y="5514833"/>
                    <a:pt x="1292125" y="5503364"/>
                    <a:pt x="1261534" y="5494866"/>
                  </a:cubicBezTo>
                  <a:cubicBezTo>
                    <a:pt x="1235737" y="5487700"/>
                    <a:pt x="1210924" y="5477340"/>
                    <a:pt x="1185334" y="5469466"/>
                  </a:cubicBezTo>
                  <a:cubicBezTo>
                    <a:pt x="1174212" y="5466044"/>
                    <a:pt x="1162506" y="5464680"/>
                    <a:pt x="1151467" y="5461000"/>
                  </a:cubicBezTo>
                  <a:cubicBezTo>
                    <a:pt x="1137049" y="5456194"/>
                    <a:pt x="1123878" y="5447752"/>
                    <a:pt x="1109134" y="5444066"/>
                  </a:cubicBezTo>
                  <a:cubicBezTo>
                    <a:pt x="1089774" y="5439226"/>
                    <a:pt x="1069552" y="5438881"/>
                    <a:pt x="1049867" y="5435600"/>
                  </a:cubicBezTo>
                  <a:cubicBezTo>
                    <a:pt x="1035672" y="5433234"/>
                    <a:pt x="1021645" y="5429955"/>
                    <a:pt x="1007534" y="5427133"/>
                  </a:cubicBezTo>
                  <a:lnTo>
                    <a:pt x="897467" y="5435600"/>
                  </a:lnTo>
                  <a:cubicBezTo>
                    <a:pt x="846592" y="5440523"/>
                    <a:pt x="796173" y="5451681"/>
                    <a:pt x="745067" y="5452533"/>
                  </a:cubicBezTo>
                  <a:lnTo>
                    <a:pt x="389467" y="5444066"/>
                  </a:lnTo>
                  <a:cubicBezTo>
                    <a:pt x="269501" y="5430737"/>
                    <a:pt x="352722" y="5443427"/>
                    <a:pt x="279400" y="5427133"/>
                  </a:cubicBezTo>
                  <a:cubicBezTo>
                    <a:pt x="265352" y="5424011"/>
                    <a:pt x="250851" y="5422801"/>
                    <a:pt x="237067" y="5418666"/>
                  </a:cubicBezTo>
                  <a:cubicBezTo>
                    <a:pt x="222510" y="5414299"/>
                    <a:pt x="208964" y="5407069"/>
                    <a:pt x="194734" y="5401733"/>
                  </a:cubicBezTo>
                  <a:cubicBezTo>
                    <a:pt x="164976" y="5390574"/>
                    <a:pt x="163098" y="5392019"/>
                    <a:pt x="127000" y="5384800"/>
                  </a:cubicBezTo>
                  <a:cubicBezTo>
                    <a:pt x="115711" y="5379155"/>
                    <a:pt x="103635" y="5374867"/>
                    <a:pt x="93134" y="5367866"/>
                  </a:cubicBezTo>
                  <a:cubicBezTo>
                    <a:pt x="86492" y="5363438"/>
                    <a:pt x="82433" y="5355920"/>
                    <a:pt x="76200" y="5350933"/>
                  </a:cubicBezTo>
                  <a:cubicBezTo>
                    <a:pt x="68254" y="5344576"/>
                    <a:pt x="59267" y="5339644"/>
                    <a:pt x="50800" y="5334000"/>
                  </a:cubicBezTo>
                  <a:cubicBezTo>
                    <a:pt x="22926" y="5292188"/>
                    <a:pt x="40047" y="5324854"/>
                    <a:pt x="25400" y="5266266"/>
                  </a:cubicBezTo>
                  <a:cubicBezTo>
                    <a:pt x="19170" y="5241346"/>
                    <a:pt x="12119" y="5231237"/>
                    <a:pt x="0" y="5207000"/>
                  </a:cubicBezTo>
                  <a:cubicBezTo>
                    <a:pt x="12484" y="4982305"/>
                    <a:pt x="-4644" y="5117837"/>
                    <a:pt x="16934" y="5020733"/>
                  </a:cubicBezTo>
                  <a:cubicBezTo>
                    <a:pt x="20056" y="5006685"/>
                    <a:pt x="20849" y="4992052"/>
                    <a:pt x="25400" y="4978400"/>
                  </a:cubicBezTo>
                  <a:cubicBezTo>
                    <a:pt x="29391" y="4966426"/>
                    <a:pt x="37646" y="4956252"/>
                    <a:pt x="42334" y="4944533"/>
                  </a:cubicBezTo>
                  <a:cubicBezTo>
                    <a:pt x="48963" y="4927960"/>
                    <a:pt x="54571" y="4910953"/>
                    <a:pt x="59267" y="4893733"/>
                  </a:cubicBezTo>
                  <a:cubicBezTo>
                    <a:pt x="63053" y="4879850"/>
                    <a:pt x="63599" y="4865184"/>
                    <a:pt x="67734" y="4851400"/>
                  </a:cubicBezTo>
                  <a:cubicBezTo>
                    <a:pt x="75408" y="4825820"/>
                    <a:pt x="108818" y="4755907"/>
                    <a:pt x="118534" y="4741333"/>
                  </a:cubicBezTo>
                  <a:cubicBezTo>
                    <a:pt x="124178" y="4732866"/>
                    <a:pt x="128272" y="4723128"/>
                    <a:pt x="135467" y="4715933"/>
                  </a:cubicBezTo>
                  <a:cubicBezTo>
                    <a:pt x="145445" y="4705955"/>
                    <a:pt x="158045" y="4699000"/>
                    <a:pt x="169334" y="4690533"/>
                  </a:cubicBezTo>
                  <a:cubicBezTo>
                    <a:pt x="174978" y="4673600"/>
                    <a:pt x="176366" y="4654585"/>
                    <a:pt x="186267" y="4639733"/>
                  </a:cubicBezTo>
                  <a:cubicBezTo>
                    <a:pt x="199698" y="4619586"/>
                    <a:pt x="218390" y="4592420"/>
                    <a:pt x="228600" y="4572000"/>
                  </a:cubicBezTo>
                  <a:cubicBezTo>
                    <a:pt x="232591" y="4564018"/>
                    <a:pt x="232733" y="4554402"/>
                    <a:pt x="237067" y="4546600"/>
                  </a:cubicBezTo>
                  <a:cubicBezTo>
                    <a:pt x="247898" y="4527105"/>
                    <a:pt x="267316" y="4495307"/>
                    <a:pt x="287867" y="4478866"/>
                  </a:cubicBezTo>
                  <a:cubicBezTo>
                    <a:pt x="295813" y="4472509"/>
                    <a:pt x="304800" y="4467577"/>
                    <a:pt x="313267" y="4461933"/>
                  </a:cubicBezTo>
                  <a:cubicBezTo>
                    <a:pt x="341584" y="4405298"/>
                    <a:pt x="315555" y="4448431"/>
                    <a:pt x="355600" y="4402666"/>
                  </a:cubicBezTo>
                  <a:cubicBezTo>
                    <a:pt x="383640" y="4370621"/>
                    <a:pt x="385506" y="4360099"/>
                    <a:pt x="414867" y="4334933"/>
                  </a:cubicBezTo>
                  <a:cubicBezTo>
                    <a:pt x="440367" y="4313076"/>
                    <a:pt x="507926" y="4270072"/>
                    <a:pt x="524934" y="4258733"/>
                  </a:cubicBezTo>
                  <a:cubicBezTo>
                    <a:pt x="533401" y="4253089"/>
                    <a:pt x="540681" y="4245018"/>
                    <a:pt x="550334" y="4241800"/>
                  </a:cubicBezTo>
                  <a:cubicBezTo>
                    <a:pt x="558801" y="4238978"/>
                    <a:pt x="567531" y="4236849"/>
                    <a:pt x="575734" y="4233333"/>
                  </a:cubicBezTo>
                  <a:cubicBezTo>
                    <a:pt x="587335" y="4228361"/>
                    <a:pt x="597627" y="4220391"/>
                    <a:pt x="609600" y="4216400"/>
                  </a:cubicBezTo>
                  <a:cubicBezTo>
                    <a:pt x="623252" y="4211849"/>
                    <a:pt x="638050" y="4211719"/>
                    <a:pt x="651934" y="4207933"/>
                  </a:cubicBezTo>
                  <a:cubicBezTo>
                    <a:pt x="669154" y="4203237"/>
                    <a:pt x="685801" y="4196644"/>
                    <a:pt x="702734" y="4191000"/>
                  </a:cubicBezTo>
                  <a:cubicBezTo>
                    <a:pt x="711201" y="4188178"/>
                    <a:pt x="719476" y="4184698"/>
                    <a:pt x="728134" y="4182533"/>
                  </a:cubicBezTo>
                  <a:lnTo>
                    <a:pt x="762000" y="4174066"/>
                  </a:lnTo>
                  <a:cubicBezTo>
                    <a:pt x="768379" y="4175129"/>
                    <a:pt x="834036" y="4184685"/>
                    <a:pt x="846667" y="4191000"/>
                  </a:cubicBezTo>
                  <a:cubicBezTo>
                    <a:pt x="864870" y="4200101"/>
                    <a:pt x="897467" y="4224866"/>
                    <a:pt x="897467" y="4224866"/>
                  </a:cubicBezTo>
                  <a:cubicBezTo>
                    <a:pt x="903111" y="4233333"/>
                    <a:pt x="908486" y="4241986"/>
                    <a:pt x="914400" y="4250266"/>
                  </a:cubicBezTo>
                  <a:cubicBezTo>
                    <a:pt x="922602" y="4261749"/>
                    <a:pt x="932321" y="4272167"/>
                    <a:pt x="939800" y="4284133"/>
                  </a:cubicBezTo>
                  <a:cubicBezTo>
                    <a:pt x="946489" y="4294836"/>
                    <a:pt x="951762" y="4306399"/>
                    <a:pt x="956734" y="4318000"/>
                  </a:cubicBezTo>
                  <a:cubicBezTo>
                    <a:pt x="960250" y="4326203"/>
                    <a:pt x="962748" y="4334819"/>
                    <a:pt x="965200" y="4343400"/>
                  </a:cubicBezTo>
                  <a:cubicBezTo>
                    <a:pt x="968397" y="4354588"/>
                    <a:pt x="968463" y="4366858"/>
                    <a:pt x="973667" y="4377266"/>
                  </a:cubicBezTo>
                  <a:cubicBezTo>
                    <a:pt x="979978" y="4389887"/>
                    <a:pt x="990600" y="4399844"/>
                    <a:pt x="999067" y="4411133"/>
                  </a:cubicBezTo>
                  <a:cubicBezTo>
                    <a:pt x="1001889" y="4419600"/>
                    <a:pt x="1005082" y="4427952"/>
                    <a:pt x="1007534" y="4436533"/>
                  </a:cubicBezTo>
                  <a:cubicBezTo>
                    <a:pt x="1015502" y="4464420"/>
                    <a:pt x="1018650" y="4483650"/>
                    <a:pt x="1024467" y="4512733"/>
                  </a:cubicBezTo>
                  <a:cubicBezTo>
                    <a:pt x="1021645" y="4540955"/>
                    <a:pt x="1022378" y="4569763"/>
                    <a:pt x="1016000" y="4597400"/>
                  </a:cubicBezTo>
                  <a:cubicBezTo>
                    <a:pt x="1013712" y="4607315"/>
                    <a:pt x="1004981" y="4614520"/>
                    <a:pt x="999067" y="4622800"/>
                  </a:cubicBezTo>
                  <a:cubicBezTo>
                    <a:pt x="966046" y="4669029"/>
                    <a:pt x="986501" y="4645793"/>
                    <a:pt x="948267" y="4673600"/>
                  </a:cubicBezTo>
                  <a:cubicBezTo>
                    <a:pt x="862657" y="4735863"/>
                    <a:pt x="909256" y="4710039"/>
                    <a:pt x="846667" y="4741333"/>
                  </a:cubicBezTo>
                  <a:cubicBezTo>
                    <a:pt x="809978" y="4738511"/>
                    <a:pt x="772397" y="4741389"/>
                    <a:pt x="736600" y="4732866"/>
                  </a:cubicBezTo>
                  <a:cubicBezTo>
                    <a:pt x="712044" y="4727019"/>
                    <a:pt x="668867" y="4699000"/>
                    <a:pt x="668867" y="4699000"/>
                  </a:cubicBezTo>
                  <a:cubicBezTo>
                    <a:pt x="663223" y="4690533"/>
                    <a:pt x="658291" y="4681546"/>
                    <a:pt x="651934" y="4673600"/>
                  </a:cubicBezTo>
                  <a:cubicBezTo>
                    <a:pt x="629009" y="4644943"/>
                    <a:pt x="618015" y="4656507"/>
                    <a:pt x="601134" y="4605866"/>
                  </a:cubicBezTo>
                  <a:cubicBezTo>
                    <a:pt x="580520" y="4544027"/>
                    <a:pt x="588529" y="4572382"/>
                    <a:pt x="575734" y="4521200"/>
                  </a:cubicBezTo>
                  <a:cubicBezTo>
                    <a:pt x="572912" y="4478867"/>
                    <a:pt x="567267" y="4436627"/>
                    <a:pt x="567267" y="4394200"/>
                  </a:cubicBezTo>
                  <a:cubicBezTo>
                    <a:pt x="567267" y="4365837"/>
                    <a:pt x="572216" y="4337677"/>
                    <a:pt x="575734" y="4309533"/>
                  </a:cubicBezTo>
                  <a:cubicBezTo>
                    <a:pt x="580684" y="4269929"/>
                    <a:pt x="582987" y="4229720"/>
                    <a:pt x="592667" y="4191000"/>
                  </a:cubicBezTo>
                  <a:cubicBezTo>
                    <a:pt x="595489" y="4179711"/>
                    <a:pt x="596658" y="4167874"/>
                    <a:pt x="601134" y="4157133"/>
                  </a:cubicBezTo>
                  <a:cubicBezTo>
                    <a:pt x="610843" y="4133832"/>
                    <a:pt x="627017" y="4113347"/>
                    <a:pt x="635000" y="4089400"/>
                  </a:cubicBezTo>
                  <a:cubicBezTo>
                    <a:pt x="637822" y="4080933"/>
                    <a:pt x="641015" y="4072581"/>
                    <a:pt x="643467" y="4064000"/>
                  </a:cubicBezTo>
                  <a:cubicBezTo>
                    <a:pt x="646664" y="4052811"/>
                    <a:pt x="647208" y="4040767"/>
                    <a:pt x="651934" y="4030133"/>
                  </a:cubicBezTo>
                  <a:cubicBezTo>
                    <a:pt x="658383" y="4015624"/>
                    <a:pt x="689937" y="3966730"/>
                    <a:pt x="702734" y="3953933"/>
                  </a:cubicBezTo>
                  <a:cubicBezTo>
                    <a:pt x="709929" y="3946738"/>
                    <a:pt x="720188" y="3943357"/>
                    <a:pt x="728134" y="3937000"/>
                  </a:cubicBezTo>
                  <a:cubicBezTo>
                    <a:pt x="734367" y="3932013"/>
                    <a:pt x="737927" y="3923636"/>
                    <a:pt x="745067" y="3920066"/>
                  </a:cubicBezTo>
                  <a:cubicBezTo>
                    <a:pt x="755475" y="3914862"/>
                    <a:pt x="767645" y="3914422"/>
                    <a:pt x="778934" y="3911600"/>
                  </a:cubicBezTo>
                  <a:cubicBezTo>
                    <a:pt x="795867" y="3900311"/>
                    <a:pt x="815343" y="3892124"/>
                    <a:pt x="829734" y="3877733"/>
                  </a:cubicBezTo>
                  <a:cubicBezTo>
                    <a:pt x="838201" y="3869266"/>
                    <a:pt x="844667" y="3858148"/>
                    <a:pt x="855134" y="3852333"/>
                  </a:cubicBezTo>
                  <a:cubicBezTo>
                    <a:pt x="870737" y="3843665"/>
                    <a:pt x="905934" y="3835400"/>
                    <a:pt x="905934" y="3835400"/>
                  </a:cubicBezTo>
                  <a:cubicBezTo>
                    <a:pt x="914401" y="3829755"/>
                    <a:pt x="922232" y="3823017"/>
                    <a:pt x="931334" y="3818466"/>
                  </a:cubicBezTo>
                  <a:cubicBezTo>
                    <a:pt x="939316" y="3814475"/>
                    <a:pt x="949081" y="3814592"/>
                    <a:pt x="956734" y="3810000"/>
                  </a:cubicBezTo>
                  <a:cubicBezTo>
                    <a:pt x="963579" y="3805893"/>
                    <a:pt x="967434" y="3798053"/>
                    <a:pt x="973667" y="3793066"/>
                  </a:cubicBezTo>
                  <a:cubicBezTo>
                    <a:pt x="981613" y="3786709"/>
                    <a:pt x="990232" y="3781181"/>
                    <a:pt x="999067" y="3776133"/>
                  </a:cubicBezTo>
                  <a:cubicBezTo>
                    <a:pt x="1122400" y="3705659"/>
                    <a:pt x="963342" y="3798229"/>
                    <a:pt x="1058334" y="3750733"/>
                  </a:cubicBezTo>
                  <a:cubicBezTo>
                    <a:pt x="1067435" y="3746182"/>
                    <a:pt x="1075788" y="3740157"/>
                    <a:pt x="1083734" y="3733800"/>
                  </a:cubicBezTo>
                  <a:cubicBezTo>
                    <a:pt x="1089967" y="3728813"/>
                    <a:pt x="1093527" y="3720436"/>
                    <a:pt x="1100667" y="3716866"/>
                  </a:cubicBezTo>
                  <a:cubicBezTo>
                    <a:pt x="1116632" y="3708883"/>
                    <a:pt x="1135061" y="3706964"/>
                    <a:pt x="1151467" y="3699933"/>
                  </a:cubicBezTo>
                  <a:cubicBezTo>
                    <a:pt x="1189903" y="3683460"/>
                    <a:pt x="1213676" y="3671222"/>
                    <a:pt x="1244600" y="3649133"/>
                  </a:cubicBezTo>
                  <a:cubicBezTo>
                    <a:pt x="1306361" y="3605019"/>
                    <a:pt x="1251381" y="3644046"/>
                    <a:pt x="1312334" y="3589866"/>
                  </a:cubicBezTo>
                  <a:cubicBezTo>
                    <a:pt x="1325840" y="3577860"/>
                    <a:pt x="1341889" y="3568778"/>
                    <a:pt x="1354667" y="3556000"/>
                  </a:cubicBezTo>
                  <a:cubicBezTo>
                    <a:pt x="1364645" y="3546022"/>
                    <a:pt x="1370884" y="3532847"/>
                    <a:pt x="1380067" y="3522133"/>
                  </a:cubicBezTo>
                  <a:cubicBezTo>
                    <a:pt x="1387859" y="3513042"/>
                    <a:pt x="1397802" y="3505931"/>
                    <a:pt x="1405467" y="3496733"/>
                  </a:cubicBezTo>
                  <a:cubicBezTo>
                    <a:pt x="1411981" y="3488916"/>
                    <a:pt x="1415205" y="3478528"/>
                    <a:pt x="1422400" y="3471333"/>
                  </a:cubicBezTo>
                  <a:cubicBezTo>
                    <a:pt x="1429595" y="3464138"/>
                    <a:pt x="1439333" y="3460044"/>
                    <a:pt x="1447800" y="3454400"/>
                  </a:cubicBezTo>
                  <a:cubicBezTo>
                    <a:pt x="1453445" y="3440289"/>
                    <a:pt x="1455004" y="3423742"/>
                    <a:pt x="1464734" y="3412066"/>
                  </a:cubicBezTo>
                  <a:cubicBezTo>
                    <a:pt x="1470447" y="3405210"/>
                    <a:pt x="1485542" y="3411253"/>
                    <a:pt x="1490134" y="3403600"/>
                  </a:cubicBezTo>
                  <a:cubicBezTo>
                    <a:pt x="1546753" y="3309236"/>
                    <a:pt x="1490041" y="3352912"/>
                    <a:pt x="1532467" y="3302000"/>
                  </a:cubicBezTo>
                  <a:cubicBezTo>
                    <a:pt x="1540132" y="3292802"/>
                    <a:pt x="1549400" y="3285067"/>
                    <a:pt x="1557867" y="3276600"/>
                  </a:cubicBezTo>
                  <a:cubicBezTo>
                    <a:pt x="1585580" y="3165750"/>
                    <a:pt x="1541290" y="3318223"/>
                    <a:pt x="1591734" y="3217333"/>
                  </a:cubicBezTo>
                  <a:cubicBezTo>
                    <a:pt x="1598170" y="3204462"/>
                    <a:pt x="1597378" y="3189111"/>
                    <a:pt x="1600200" y="3175000"/>
                  </a:cubicBezTo>
                  <a:cubicBezTo>
                    <a:pt x="1594556" y="3107267"/>
                    <a:pt x="1592879" y="3039085"/>
                    <a:pt x="1583267" y="2971800"/>
                  </a:cubicBezTo>
                  <a:cubicBezTo>
                    <a:pt x="1581482" y="2959305"/>
                    <a:pt x="1573907" y="2948030"/>
                    <a:pt x="1566334" y="2937933"/>
                  </a:cubicBezTo>
                  <a:cubicBezTo>
                    <a:pt x="1532362" y="2892636"/>
                    <a:pt x="1537160" y="2910646"/>
                    <a:pt x="1490134" y="2887133"/>
                  </a:cubicBezTo>
                  <a:cubicBezTo>
                    <a:pt x="1431663" y="2857898"/>
                    <a:pt x="1501352" y="2879355"/>
                    <a:pt x="1430867" y="2861733"/>
                  </a:cubicBezTo>
                  <a:cubicBezTo>
                    <a:pt x="1422400" y="2856089"/>
                    <a:pt x="1414860" y="2848714"/>
                    <a:pt x="1405467" y="2844800"/>
                  </a:cubicBezTo>
                  <a:cubicBezTo>
                    <a:pt x="1335687" y="2815725"/>
                    <a:pt x="1336876" y="2821222"/>
                    <a:pt x="1270000" y="2810933"/>
                  </a:cubicBezTo>
                  <a:cubicBezTo>
                    <a:pt x="1253033" y="2808323"/>
                    <a:pt x="1235958" y="2806190"/>
                    <a:pt x="1219200" y="2802466"/>
                  </a:cubicBezTo>
                  <a:cubicBezTo>
                    <a:pt x="1210488" y="2800530"/>
                    <a:pt x="1202551" y="2795750"/>
                    <a:pt x="1193800" y="2794000"/>
                  </a:cubicBezTo>
                  <a:cubicBezTo>
                    <a:pt x="1174232" y="2790086"/>
                    <a:pt x="1154289" y="2788355"/>
                    <a:pt x="1134534" y="2785533"/>
                  </a:cubicBezTo>
                  <a:cubicBezTo>
                    <a:pt x="1078089" y="2788355"/>
                    <a:pt x="1021561" y="2789825"/>
                    <a:pt x="965200" y="2794000"/>
                  </a:cubicBezTo>
                  <a:cubicBezTo>
                    <a:pt x="945299" y="2795474"/>
                    <a:pt x="925568" y="2798896"/>
                    <a:pt x="905934" y="2802466"/>
                  </a:cubicBezTo>
                  <a:cubicBezTo>
                    <a:pt x="894485" y="2804548"/>
                    <a:pt x="883646" y="2809775"/>
                    <a:pt x="872067" y="2810933"/>
                  </a:cubicBezTo>
                  <a:cubicBezTo>
                    <a:pt x="827048" y="2815435"/>
                    <a:pt x="781756" y="2816578"/>
                    <a:pt x="736600" y="2819400"/>
                  </a:cubicBezTo>
                  <a:cubicBezTo>
                    <a:pt x="715944" y="2817679"/>
                    <a:pt x="627976" y="2814236"/>
                    <a:pt x="592667" y="2802466"/>
                  </a:cubicBezTo>
                  <a:cubicBezTo>
                    <a:pt x="580693" y="2798475"/>
                    <a:pt x="570401" y="2790505"/>
                    <a:pt x="558800" y="2785533"/>
                  </a:cubicBezTo>
                  <a:cubicBezTo>
                    <a:pt x="550597" y="2782017"/>
                    <a:pt x="541603" y="2780582"/>
                    <a:pt x="533400" y="2777066"/>
                  </a:cubicBezTo>
                  <a:cubicBezTo>
                    <a:pt x="446203" y="2739695"/>
                    <a:pt x="564352" y="2781739"/>
                    <a:pt x="448734" y="2743200"/>
                  </a:cubicBezTo>
                  <a:cubicBezTo>
                    <a:pt x="443089" y="2737555"/>
                    <a:pt x="438186" y="2731056"/>
                    <a:pt x="431800" y="2726266"/>
                  </a:cubicBezTo>
                  <a:cubicBezTo>
                    <a:pt x="415519" y="2714055"/>
                    <a:pt x="381000" y="2692400"/>
                    <a:pt x="381000" y="2692400"/>
                  </a:cubicBezTo>
                  <a:cubicBezTo>
                    <a:pt x="361245" y="2661355"/>
                    <a:pt x="338191" y="2632178"/>
                    <a:pt x="321734" y="2599266"/>
                  </a:cubicBezTo>
                  <a:cubicBezTo>
                    <a:pt x="307623" y="2571044"/>
                    <a:pt x="298332" y="2539843"/>
                    <a:pt x="279400" y="2514600"/>
                  </a:cubicBezTo>
                  <a:cubicBezTo>
                    <a:pt x="247563" y="2472150"/>
                    <a:pt x="233822" y="2459943"/>
                    <a:pt x="220134" y="2396066"/>
                  </a:cubicBezTo>
                  <a:cubicBezTo>
                    <a:pt x="190230" y="2256517"/>
                    <a:pt x="210651" y="2314674"/>
                    <a:pt x="169334" y="2218266"/>
                  </a:cubicBezTo>
                  <a:cubicBezTo>
                    <a:pt x="166512" y="2198511"/>
                    <a:pt x="162759" y="2178866"/>
                    <a:pt x="160867" y="2159000"/>
                  </a:cubicBezTo>
                  <a:cubicBezTo>
                    <a:pt x="141087" y="1951318"/>
                    <a:pt x="162985" y="2114563"/>
                    <a:pt x="143934" y="1981200"/>
                  </a:cubicBezTo>
                  <a:cubicBezTo>
                    <a:pt x="149578" y="1919111"/>
                    <a:pt x="152349" y="1856693"/>
                    <a:pt x="160867" y="1794933"/>
                  </a:cubicBezTo>
                  <a:cubicBezTo>
                    <a:pt x="166576" y="1753544"/>
                    <a:pt x="212559" y="1648327"/>
                    <a:pt x="220134" y="1625600"/>
                  </a:cubicBezTo>
                  <a:cubicBezTo>
                    <a:pt x="225778" y="1608667"/>
                    <a:pt x="232371" y="1592020"/>
                    <a:pt x="237067" y="1574800"/>
                  </a:cubicBezTo>
                  <a:cubicBezTo>
                    <a:pt x="240853" y="1560916"/>
                    <a:pt x="239579" y="1545567"/>
                    <a:pt x="245534" y="1532466"/>
                  </a:cubicBezTo>
                  <a:cubicBezTo>
                    <a:pt x="253955" y="1513939"/>
                    <a:pt x="269146" y="1499245"/>
                    <a:pt x="279400" y="1481666"/>
                  </a:cubicBezTo>
                  <a:cubicBezTo>
                    <a:pt x="351084" y="1358778"/>
                    <a:pt x="265527" y="1483072"/>
                    <a:pt x="330200" y="1405466"/>
                  </a:cubicBezTo>
                  <a:cubicBezTo>
                    <a:pt x="336714" y="1397649"/>
                    <a:pt x="338667" y="1385710"/>
                    <a:pt x="347134" y="1380066"/>
                  </a:cubicBezTo>
                  <a:cubicBezTo>
                    <a:pt x="356816" y="1373612"/>
                    <a:pt x="369711" y="1374422"/>
                    <a:pt x="381000" y="1371600"/>
                  </a:cubicBezTo>
                  <a:cubicBezTo>
                    <a:pt x="386645" y="1365955"/>
                    <a:pt x="391700" y="1359653"/>
                    <a:pt x="397934" y="1354666"/>
                  </a:cubicBezTo>
                  <a:cubicBezTo>
                    <a:pt x="413207" y="1342448"/>
                    <a:pt x="439819" y="1327753"/>
                    <a:pt x="457200" y="1320800"/>
                  </a:cubicBezTo>
                  <a:cubicBezTo>
                    <a:pt x="473773" y="1314171"/>
                    <a:pt x="491427" y="1310495"/>
                    <a:pt x="508000" y="1303866"/>
                  </a:cubicBezTo>
                  <a:cubicBezTo>
                    <a:pt x="564104" y="1281424"/>
                    <a:pt x="525137" y="1284917"/>
                    <a:pt x="601134" y="1261533"/>
                  </a:cubicBezTo>
                  <a:cubicBezTo>
                    <a:pt x="617542" y="1256484"/>
                    <a:pt x="635207" y="1256926"/>
                    <a:pt x="651934" y="1253066"/>
                  </a:cubicBezTo>
                  <a:cubicBezTo>
                    <a:pt x="671954" y="1248446"/>
                    <a:pt x="691268" y="1241116"/>
                    <a:pt x="711200" y="1236133"/>
                  </a:cubicBezTo>
                  <a:cubicBezTo>
                    <a:pt x="725161" y="1232643"/>
                    <a:pt x="739486" y="1230788"/>
                    <a:pt x="753534" y="1227666"/>
                  </a:cubicBezTo>
                  <a:cubicBezTo>
                    <a:pt x="764893" y="1225142"/>
                    <a:pt x="776111" y="1222022"/>
                    <a:pt x="787400" y="1219200"/>
                  </a:cubicBezTo>
                  <a:cubicBezTo>
                    <a:pt x="865053" y="1180373"/>
                    <a:pt x="767764" y="1224556"/>
                    <a:pt x="880534" y="1193800"/>
                  </a:cubicBezTo>
                  <a:cubicBezTo>
                    <a:pt x="892711" y="1190479"/>
                    <a:pt x="902223" y="1180187"/>
                    <a:pt x="914400" y="1176866"/>
                  </a:cubicBezTo>
                  <a:cubicBezTo>
                    <a:pt x="933653" y="1171615"/>
                    <a:pt x="953943" y="1171434"/>
                    <a:pt x="973667" y="1168400"/>
                  </a:cubicBezTo>
                  <a:cubicBezTo>
                    <a:pt x="990634" y="1165790"/>
                    <a:pt x="1007534" y="1162755"/>
                    <a:pt x="1024467" y="1159933"/>
                  </a:cubicBezTo>
                  <a:cubicBezTo>
                    <a:pt x="1075267" y="1162755"/>
                    <a:pt x="1126198" y="1163794"/>
                    <a:pt x="1176867" y="1168400"/>
                  </a:cubicBezTo>
                  <a:cubicBezTo>
                    <a:pt x="1201761" y="1170663"/>
                    <a:pt x="1213217" y="1179604"/>
                    <a:pt x="1236134" y="1185333"/>
                  </a:cubicBezTo>
                  <a:cubicBezTo>
                    <a:pt x="1250095" y="1188823"/>
                    <a:pt x="1264356" y="1190978"/>
                    <a:pt x="1278467" y="1193800"/>
                  </a:cubicBezTo>
                  <a:cubicBezTo>
                    <a:pt x="1286934" y="1199444"/>
                    <a:pt x="1294766" y="1206182"/>
                    <a:pt x="1303867" y="1210733"/>
                  </a:cubicBezTo>
                  <a:cubicBezTo>
                    <a:pt x="1373974" y="1245786"/>
                    <a:pt x="1281875" y="1187606"/>
                    <a:pt x="1354667" y="1236133"/>
                  </a:cubicBezTo>
                  <a:lnTo>
                    <a:pt x="1405467" y="1312333"/>
                  </a:lnTo>
                  <a:cubicBezTo>
                    <a:pt x="1405478" y="1312350"/>
                    <a:pt x="1439322" y="1363117"/>
                    <a:pt x="1439334" y="1363133"/>
                  </a:cubicBezTo>
                  <a:cubicBezTo>
                    <a:pt x="1463644" y="1395547"/>
                    <a:pt x="1466171" y="1394709"/>
                    <a:pt x="1481667" y="1430866"/>
                  </a:cubicBezTo>
                  <a:cubicBezTo>
                    <a:pt x="1490370" y="1451173"/>
                    <a:pt x="1492460" y="1468641"/>
                    <a:pt x="1498600" y="1490133"/>
                  </a:cubicBezTo>
                  <a:cubicBezTo>
                    <a:pt x="1501052" y="1498714"/>
                    <a:pt x="1504245" y="1507066"/>
                    <a:pt x="1507067" y="1515533"/>
                  </a:cubicBezTo>
                  <a:cubicBezTo>
                    <a:pt x="1509889" y="1540933"/>
                    <a:pt x="1511648" y="1566474"/>
                    <a:pt x="1515534" y="1591733"/>
                  </a:cubicBezTo>
                  <a:cubicBezTo>
                    <a:pt x="1518572" y="1611483"/>
                    <a:pt x="1526143" y="1632028"/>
                    <a:pt x="1532467" y="1651000"/>
                  </a:cubicBezTo>
                  <a:cubicBezTo>
                    <a:pt x="1527829" y="1720570"/>
                    <a:pt x="1538023" y="1764611"/>
                    <a:pt x="1507067" y="1820333"/>
                  </a:cubicBezTo>
                  <a:cubicBezTo>
                    <a:pt x="1500214" y="1832668"/>
                    <a:pt x="1492381" y="1845017"/>
                    <a:pt x="1481667" y="1854200"/>
                  </a:cubicBezTo>
                  <a:cubicBezTo>
                    <a:pt x="1472084" y="1862414"/>
                    <a:pt x="1459089" y="1865489"/>
                    <a:pt x="1447800" y="1871133"/>
                  </a:cubicBezTo>
                  <a:cubicBezTo>
                    <a:pt x="1409931" y="1927938"/>
                    <a:pt x="1454541" y="1872284"/>
                    <a:pt x="1405467" y="1905000"/>
                  </a:cubicBezTo>
                  <a:cubicBezTo>
                    <a:pt x="1395504" y="1911642"/>
                    <a:pt x="1391426" y="1926614"/>
                    <a:pt x="1380067" y="1930400"/>
                  </a:cubicBezTo>
                  <a:cubicBezTo>
                    <a:pt x="1355822" y="1938481"/>
                    <a:pt x="1329267" y="1936044"/>
                    <a:pt x="1303867" y="1938866"/>
                  </a:cubicBezTo>
                  <a:cubicBezTo>
                    <a:pt x="1255889" y="1936044"/>
                    <a:pt x="1206964" y="1940301"/>
                    <a:pt x="1159934" y="1930400"/>
                  </a:cubicBezTo>
                  <a:cubicBezTo>
                    <a:pt x="1149976" y="1928304"/>
                    <a:pt x="1150195" y="1912195"/>
                    <a:pt x="1143000" y="1905000"/>
                  </a:cubicBezTo>
                  <a:cubicBezTo>
                    <a:pt x="1135805" y="1897805"/>
                    <a:pt x="1126067" y="1893711"/>
                    <a:pt x="1117600" y="1888066"/>
                  </a:cubicBezTo>
                  <a:cubicBezTo>
                    <a:pt x="1111956" y="1876777"/>
                    <a:pt x="1107668" y="1864701"/>
                    <a:pt x="1100667" y="1854200"/>
                  </a:cubicBezTo>
                  <a:cubicBezTo>
                    <a:pt x="1096239" y="1847558"/>
                    <a:pt x="1088721" y="1843499"/>
                    <a:pt x="1083734" y="1837266"/>
                  </a:cubicBezTo>
                  <a:cubicBezTo>
                    <a:pt x="1077377" y="1829320"/>
                    <a:pt x="1072445" y="1820333"/>
                    <a:pt x="1066800" y="1811866"/>
                  </a:cubicBezTo>
                  <a:cubicBezTo>
                    <a:pt x="1057884" y="1776199"/>
                    <a:pt x="1049867" y="1749903"/>
                    <a:pt x="1049867" y="1710266"/>
                  </a:cubicBezTo>
                  <a:cubicBezTo>
                    <a:pt x="1049867" y="1666420"/>
                    <a:pt x="1055404" y="1631619"/>
                    <a:pt x="1066800" y="1591733"/>
                  </a:cubicBezTo>
                  <a:cubicBezTo>
                    <a:pt x="1069252" y="1583152"/>
                    <a:pt x="1071276" y="1574315"/>
                    <a:pt x="1075267" y="1566333"/>
                  </a:cubicBezTo>
                  <a:cubicBezTo>
                    <a:pt x="1079818" y="1557232"/>
                    <a:pt x="1087649" y="1550034"/>
                    <a:pt x="1092200" y="1540933"/>
                  </a:cubicBezTo>
                  <a:cubicBezTo>
                    <a:pt x="1124522" y="1476289"/>
                    <a:pt x="1064650" y="1563556"/>
                    <a:pt x="1126067" y="1481666"/>
                  </a:cubicBezTo>
                  <a:cubicBezTo>
                    <a:pt x="1128889" y="1473199"/>
                    <a:pt x="1130543" y="1464248"/>
                    <a:pt x="1134534" y="1456266"/>
                  </a:cubicBezTo>
                  <a:cubicBezTo>
                    <a:pt x="1144333" y="1436668"/>
                    <a:pt x="1160482" y="1419510"/>
                    <a:pt x="1176867" y="1405466"/>
                  </a:cubicBezTo>
                  <a:cubicBezTo>
                    <a:pt x="1187581" y="1396283"/>
                    <a:pt x="1199445" y="1388533"/>
                    <a:pt x="1210734" y="1380066"/>
                  </a:cubicBezTo>
                  <a:cubicBezTo>
                    <a:pt x="1275645" y="1382888"/>
                    <a:pt x="1340649" y="1384063"/>
                    <a:pt x="1405467" y="1388533"/>
                  </a:cubicBezTo>
                  <a:cubicBezTo>
                    <a:pt x="1427634" y="1390062"/>
                    <a:pt x="1459443" y="1395941"/>
                    <a:pt x="1481667" y="1405466"/>
                  </a:cubicBezTo>
                  <a:cubicBezTo>
                    <a:pt x="1511855" y="1418404"/>
                    <a:pt x="1523660" y="1426350"/>
                    <a:pt x="1549400" y="1447800"/>
                  </a:cubicBezTo>
                  <a:cubicBezTo>
                    <a:pt x="1555532" y="1452910"/>
                    <a:pt x="1560202" y="1459623"/>
                    <a:pt x="1566334" y="1464733"/>
                  </a:cubicBezTo>
                  <a:cubicBezTo>
                    <a:pt x="1577174" y="1473767"/>
                    <a:pt x="1590708" y="1479692"/>
                    <a:pt x="1600200" y="1490133"/>
                  </a:cubicBezTo>
                  <a:cubicBezTo>
                    <a:pt x="1619184" y="1511016"/>
                    <a:pt x="1624226" y="1548941"/>
                    <a:pt x="1651000" y="1557866"/>
                  </a:cubicBezTo>
                  <a:cubicBezTo>
                    <a:pt x="1677827" y="1566809"/>
                    <a:pt x="1678354" y="1564509"/>
                    <a:pt x="1701800" y="1583266"/>
                  </a:cubicBezTo>
                  <a:cubicBezTo>
                    <a:pt x="1708034" y="1588253"/>
                    <a:pt x="1711467" y="1596897"/>
                    <a:pt x="1718734" y="1600200"/>
                  </a:cubicBezTo>
                  <a:cubicBezTo>
                    <a:pt x="1743108" y="1611279"/>
                    <a:pt x="1769534" y="1617133"/>
                    <a:pt x="1794934" y="1625600"/>
                  </a:cubicBezTo>
                  <a:cubicBezTo>
                    <a:pt x="1864352" y="1648739"/>
                    <a:pt x="1754464" y="1612829"/>
                    <a:pt x="1888067" y="1651000"/>
                  </a:cubicBezTo>
                  <a:cubicBezTo>
                    <a:pt x="1907823" y="1656644"/>
                    <a:pt x="1927244" y="1663628"/>
                    <a:pt x="1947334" y="1667933"/>
                  </a:cubicBezTo>
                  <a:cubicBezTo>
                    <a:pt x="1989573" y="1676984"/>
                    <a:pt x="2073001" y="1681933"/>
                    <a:pt x="2108200" y="1684866"/>
                  </a:cubicBezTo>
                  <a:cubicBezTo>
                    <a:pt x="2422394" y="1678182"/>
                    <a:pt x="2421428" y="1683176"/>
                    <a:pt x="2650067" y="1667933"/>
                  </a:cubicBezTo>
                  <a:lnTo>
                    <a:pt x="2887134" y="1651000"/>
                  </a:lnTo>
                  <a:cubicBezTo>
                    <a:pt x="2904067" y="1648178"/>
                    <a:pt x="2921148" y="1646130"/>
                    <a:pt x="2937934" y="1642533"/>
                  </a:cubicBezTo>
                  <a:cubicBezTo>
                    <a:pt x="2960690" y="1637657"/>
                    <a:pt x="3005667" y="1625600"/>
                    <a:pt x="3005667" y="1625600"/>
                  </a:cubicBezTo>
                  <a:cubicBezTo>
                    <a:pt x="3099959" y="1578453"/>
                    <a:pt x="2981177" y="1634784"/>
                    <a:pt x="3073400" y="1600200"/>
                  </a:cubicBezTo>
                  <a:cubicBezTo>
                    <a:pt x="3110613" y="1586245"/>
                    <a:pt x="3101405" y="1584196"/>
                    <a:pt x="3132667" y="1566333"/>
                  </a:cubicBezTo>
                  <a:cubicBezTo>
                    <a:pt x="3143626" y="1560071"/>
                    <a:pt x="3155245" y="1555044"/>
                    <a:pt x="3166534" y="1549400"/>
                  </a:cubicBezTo>
                  <a:cubicBezTo>
                    <a:pt x="3175001" y="1540933"/>
                    <a:pt x="3182985" y="1531955"/>
                    <a:pt x="3191934" y="1524000"/>
                  </a:cubicBezTo>
                  <a:cubicBezTo>
                    <a:pt x="3208409" y="1509356"/>
                    <a:pt x="3227148" y="1497252"/>
                    <a:pt x="3242734" y="1481666"/>
                  </a:cubicBezTo>
                  <a:cubicBezTo>
                    <a:pt x="3249929" y="1474471"/>
                    <a:pt x="3251941" y="1462888"/>
                    <a:pt x="3259667" y="1456266"/>
                  </a:cubicBezTo>
                  <a:cubicBezTo>
                    <a:pt x="3272161" y="1445556"/>
                    <a:pt x="3288835" y="1440740"/>
                    <a:pt x="3302000" y="1430866"/>
                  </a:cubicBezTo>
                  <a:cubicBezTo>
                    <a:pt x="3311579" y="1423682"/>
                    <a:pt x="3318133" y="1413048"/>
                    <a:pt x="3327400" y="1405466"/>
                  </a:cubicBezTo>
                  <a:cubicBezTo>
                    <a:pt x="3349243" y="1387595"/>
                    <a:pt x="3371651" y="1370321"/>
                    <a:pt x="3395134" y="1354666"/>
                  </a:cubicBezTo>
                  <a:cubicBezTo>
                    <a:pt x="3403601" y="1349022"/>
                    <a:pt x="3412717" y="1344247"/>
                    <a:pt x="3420534" y="1337733"/>
                  </a:cubicBezTo>
                  <a:cubicBezTo>
                    <a:pt x="3463261" y="1302127"/>
                    <a:pt x="3431952" y="1320634"/>
                    <a:pt x="3471334" y="1270000"/>
                  </a:cubicBezTo>
                  <a:cubicBezTo>
                    <a:pt x="3481135" y="1257398"/>
                    <a:pt x="3494687" y="1248148"/>
                    <a:pt x="3505200" y="1236133"/>
                  </a:cubicBezTo>
                  <a:cubicBezTo>
                    <a:pt x="3514492" y="1225513"/>
                    <a:pt x="3521417" y="1212980"/>
                    <a:pt x="3530600" y="1202266"/>
                  </a:cubicBezTo>
                  <a:cubicBezTo>
                    <a:pt x="3538392" y="1193175"/>
                    <a:pt x="3548208" y="1185957"/>
                    <a:pt x="3556000" y="1176866"/>
                  </a:cubicBezTo>
                  <a:cubicBezTo>
                    <a:pt x="3574806" y="1154925"/>
                    <a:pt x="3600693" y="1114060"/>
                    <a:pt x="3615267" y="1092200"/>
                  </a:cubicBezTo>
                  <a:cubicBezTo>
                    <a:pt x="3620911" y="1083733"/>
                    <a:pt x="3628982" y="1076453"/>
                    <a:pt x="3632200" y="1066800"/>
                  </a:cubicBezTo>
                  <a:cubicBezTo>
                    <a:pt x="3640667" y="1041400"/>
                    <a:pt x="3651106" y="1016575"/>
                    <a:pt x="3657600" y="990600"/>
                  </a:cubicBezTo>
                  <a:cubicBezTo>
                    <a:pt x="3678698" y="906212"/>
                    <a:pt x="3670708" y="945822"/>
                    <a:pt x="3683000" y="872066"/>
                  </a:cubicBezTo>
                  <a:cubicBezTo>
                    <a:pt x="3667498" y="655025"/>
                    <a:pt x="3698128" y="809190"/>
                    <a:pt x="3657600" y="728133"/>
                  </a:cubicBezTo>
                  <a:cubicBezTo>
                    <a:pt x="3653609" y="720151"/>
                    <a:pt x="3653726" y="710386"/>
                    <a:pt x="3649134" y="702733"/>
                  </a:cubicBezTo>
                  <a:cubicBezTo>
                    <a:pt x="3645027" y="695888"/>
                    <a:pt x="3638332" y="690910"/>
                    <a:pt x="3632200" y="685800"/>
                  </a:cubicBezTo>
                  <a:cubicBezTo>
                    <a:pt x="3626449" y="681008"/>
                    <a:pt x="3583930" y="648964"/>
                    <a:pt x="3572934" y="643466"/>
                  </a:cubicBezTo>
                  <a:cubicBezTo>
                    <a:pt x="3559340" y="636669"/>
                    <a:pt x="3544436" y="632822"/>
                    <a:pt x="3530600" y="626533"/>
                  </a:cubicBezTo>
                  <a:cubicBezTo>
                    <a:pt x="3513365" y="618699"/>
                    <a:pt x="3497100" y="608822"/>
                    <a:pt x="3479800" y="601133"/>
                  </a:cubicBezTo>
                  <a:cubicBezTo>
                    <a:pt x="3471645" y="597508"/>
                    <a:pt x="3462603" y="596182"/>
                    <a:pt x="3454400" y="592666"/>
                  </a:cubicBezTo>
                  <a:cubicBezTo>
                    <a:pt x="3442799" y="587694"/>
                    <a:pt x="3432507" y="579724"/>
                    <a:pt x="3420534" y="575733"/>
                  </a:cubicBezTo>
                  <a:cubicBezTo>
                    <a:pt x="3401960" y="569542"/>
                    <a:pt x="3332363" y="560718"/>
                    <a:pt x="3318934" y="558800"/>
                  </a:cubicBezTo>
                  <a:cubicBezTo>
                    <a:pt x="3296356" y="561622"/>
                    <a:pt x="3273274" y="561747"/>
                    <a:pt x="3251200" y="567266"/>
                  </a:cubicBezTo>
                  <a:cubicBezTo>
                    <a:pt x="3238956" y="570327"/>
                    <a:pt x="3228935" y="579228"/>
                    <a:pt x="3217334" y="584200"/>
                  </a:cubicBezTo>
                  <a:cubicBezTo>
                    <a:pt x="3209131" y="587716"/>
                    <a:pt x="3200401" y="589844"/>
                    <a:pt x="3191934" y="592666"/>
                  </a:cubicBezTo>
                  <a:lnTo>
                    <a:pt x="3149600" y="635000"/>
                  </a:lnTo>
                  <a:cubicBezTo>
                    <a:pt x="3135489" y="649111"/>
                    <a:pt x="3118336" y="660729"/>
                    <a:pt x="3107267" y="677333"/>
                  </a:cubicBezTo>
                  <a:cubicBezTo>
                    <a:pt x="3101623" y="685800"/>
                    <a:pt x="3096691" y="694787"/>
                    <a:pt x="3090334" y="702733"/>
                  </a:cubicBezTo>
                  <a:cubicBezTo>
                    <a:pt x="3072739" y="724726"/>
                    <a:pt x="3069498" y="715745"/>
                    <a:pt x="3056467" y="745066"/>
                  </a:cubicBezTo>
                  <a:cubicBezTo>
                    <a:pt x="3049218" y="761377"/>
                    <a:pt x="3045178" y="778933"/>
                    <a:pt x="3039534" y="795866"/>
                  </a:cubicBezTo>
                  <a:lnTo>
                    <a:pt x="3031067" y="821266"/>
                  </a:lnTo>
                  <a:cubicBezTo>
                    <a:pt x="3033889" y="852311"/>
                    <a:pt x="3035668" y="883468"/>
                    <a:pt x="3039534" y="914400"/>
                  </a:cubicBezTo>
                  <a:cubicBezTo>
                    <a:pt x="3041319" y="928679"/>
                    <a:pt x="3041011" y="944153"/>
                    <a:pt x="3048000" y="956733"/>
                  </a:cubicBezTo>
                  <a:cubicBezTo>
                    <a:pt x="3055753" y="970689"/>
                    <a:pt x="3066516" y="986214"/>
                    <a:pt x="3081867" y="990600"/>
                  </a:cubicBezTo>
                  <a:lnTo>
                    <a:pt x="3141134" y="1007533"/>
                  </a:lnTo>
                  <a:cubicBezTo>
                    <a:pt x="3187962" y="1005918"/>
                    <a:pt x="3343808" y="1013834"/>
                    <a:pt x="3429000" y="990600"/>
                  </a:cubicBezTo>
                  <a:cubicBezTo>
                    <a:pt x="3446220" y="985904"/>
                    <a:pt x="3462867" y="979311"/>
                    <a:pt x="3479800" y="973666"/>
                  </a:cubicBezTo>
                  <a:lnTo>
                    <a:pt x="3522134" y="931333"/>
                  </a:lnTo>
                  <a:cubicBezTo>
                    <a:pt x="3533423" y="920044"/>
                    <a:pt x="3547144" y="910749"/>
                    <a:pt x="3556000" y="897466"/>
                  </a:cubicBezTo>
                  <a:lnTo>
                    <a:pt x="3572934" y="872066"/>
                  </a:lnTo>
                  <a:cubicBezTo>
                    <a:pt x="3575756" y="863599"/>
                    <a:pt x="3581400" y="855591"/>
                    <a:pt x="3581400" y="846666"/>
                  </a:cubicBezTo>
                  <a:cubicBezTo>
                    <a:pt x="3581400" y="804239"/>
                    <a:pt x="3579551" y="761574"/>
                    <a:pt x="3572934" y="719666"/>
                  </a:cubicBezTo>
                  <a:cubicBezTo>
                    <a:pt x="3571225" y="708840"/>
                    <a:pt x="3547057" y="670388"/>
                    <a:pt x="3539067" y="660400"/>
                  </a:cubicBezTo>
                  <a:cubicBezTo>
                    <a:pt x="3534080" y="654167"/>
                    <a:pt x="3527121" y="649699"/>
                    <a:pt x="3522134" y="643466"/>
                  </a:cubicBezTo>
                  <a:cubicBezTo>
                    <a:pt x="3515777" y="635520"/>
                    <a:pt x="3512395" y="625261"/>
                    <a:pt x="3505200" y="618066"/>
                  </a:cubicBezTo>
                  <a:cubicBezTo>
                    <a:pt x="3498973" y="611839"/>
                    <a:pt x="3453097" y="575081"/>
                    <a:pt x="3437467" y="567266"/>
                  </a:cubicBezTo>
                  <a:cubicBezTo>
                    <a:pt x="3429485" y="563275"/>
                    <a:pt x="3420270" y="562316"/>
                    <a:pt x="3412067" y="558800"/>
                  </a:cubicBezTo>
                  <a:cubicBezTo>
                    <a:pt x="3400466" y="553828"/>
                    <a:pt x="3389919" y="546554"/>
                    <a:pt x="3378200" y="541866"/>
                  </a:cubicBezTo>
                  <a:cubicBezTo>
                    <a:pt x="3361627" y="535237"/>
                    <a:pt x="3342706" y="534116"/>
                    <a:pt x="3327400" y="524933"/>
                  </a:cubicBezTo>
                  <a:cubicBezTo>
                    <a:pt x="3308925" y="513848"/>
                    <a:pt x="3283589" y="494483"/>
                    <a:pt x="3259667" y="491066"/>
                  </a:cubicBezTo>
                  <a:cubicBezTo>
                    <a:pt x="3228808" y="486658"/>
                    <a:pt x="3197578" y="485422"/>
                    <a:pt x="3166534" y="482600"/>
                  </a:cubicBezTo>
                  <a:cubicBezTo>
                    <a:pt x="3155245" y="479778"/>
                    <a:pt x="3144303" y="474133"/>
                    <a:pt x="3132667" y="474133"/>
                  </a:cubicBezTo>
                  <a:cubicBezTo>
                    <a:pt x="3028452" y="474133"/>
                    <a:pt x="3015833" y="478084"/>
                    <a:pt x="2937934" y="491066"/>
                  </a:cubicBezTo>
                  <a:cubicBezTo>
                    <a:pt x="2889380" y="507251"/>
                    <a:pt x="2936606" y="492676"/>
                    <a:pt x="2870200" y="508000"/>
                  </a:cubicBezTo>
                  <a:cubicBezTo>
                    <a:pt x="2847523" y="513233"/>
                    <a:pt x="2825185" y="519885"/>
                    <a:pt x="2802467" y="524933"/>
                  </a:cubicBezTo>
                  <a:cubicBezTo>
                    <a:pt x="2777067" y="530577"/>
                    <a:pt x="2751285" y="534718"/>
                    <a:pt x="2726267" y="541866"/>
                  </a:cubicBezTo>
                  <a:cubicBezTo>
                    <a:pt x="2660849" y="560557"/>
                    <a:pt x="2702189" y="558138"/>
                    <a:pt x="2633134" y="592666"/>
                  </a:cubicBezTo>
                  <a:cubicBezTo>
                    <a:pt x="2550681" y="633892"/>
                    <a:pt x="2587046" y="613546"/>
                    <a:pt x="2523067" y="651933"/>
                  </a:cubicBezTo>
                  <a:cubicBezTo>
                    <a:pt x="2469969" y="731581"/>
                    <a:pt x="2557006" y="611417"/>
                    <a:pt x="2463800" y="694266"/>
                  </a:cubicBezTo>
                  <a:cubicBezTo>
                    <a:pt x="2448589" y="707787"/>
                    <a:pt x="2446867" y="733777"/>
                    <a:pt x="2429934" y="745066"/>
                  </a:cubicBezTo>
                  <a:cubicBezTo>
                    <a:pt x="2375540" y="781330"/>
                    <a:pt x="2419588" y="751072"/>
                    <a:pt x="2328334" y="821266"/>
                  </a:cubicBezTo>
                  <a:cubicBezTo>
                    <a:pt x="2317149" y="829870"/>
                    <a:pt x="2307088" y="840355"/>
                    <a:pt x="2294467" y="846666"/>
                  </a:cubicBezTo>
                  <a:cubicBezTo>
                    <a:pt x="2283178" y="852311"/>
                    <a:pt x="2271102" y="856599"/>
                    <a:pt x="2260600" y="863600"/>
                  </a:cubicBezTo>
                  <a:cubicBezTo>
                    <a:pt x="2245564" y="873624"/>
                    <a:pt x="2233303" y="887442"/>
                    <a:pt x="2218267" y="897466"/>
                  </a:cubicBezTo>
                  <a:cubicBezTo>
                    <a:pt x="2207765" y="904467"/>
                    <a:pt x="2195103" y="907710"/>
                    <a:pt x="2184400" y="914400"/>
                  </a:cubicBezTo>
                  <a:cubicBezTo>
                    <a:pt x="2172434" y="921879"/>
                    <a:pt x="2163155" y="933489"/>
                    <a:pt x="2150534" y="939800"/>
                  </a:cubicBezTo>
                  <a:cubicBezTo>
                    <a:pt x="2134569" y="947782"/>
                    <a:pt x="2115983" y="949347"/>
                    <a:pt x="2099734" y="956733"/>
                  </a:cubicBezTo>
                  <a:cubicBezTo>
                    <a:pt x="2084753" y="963543"/>
                    <a:pt x="2072617" y="975867"/>
                    <a:pt x="2057400" y="982133"/>
                  </a:cubicBezTo>
                  <a:cubicBezTo>
                    <a:pt x="2024390" y="995725"/>
                    <a:pt x="1985503" y="996198"/>
                    <a:pt x="1955800" y="1016000"/>
                  </a:cubicBezTo>
                  <a:cubicBezTo>
                    <a:pt x="1926721" y="1035386"/>
                    <a:pt x="1917038" y="1043357"/>
                    <a:pt x="1879600" y="1058333"/>
                  </a:cubicBezTo>
                  <a:cubicBezTo>
                    <a:pt x="1868796" y="1062655"/>
                    <a:pt x="1856856" y="1063378"/>
                    <a:pt x="1845734" y="1066800"/>
                  </a:cubicBezTo>
                  <a:cubicBezTo>
                    <a:pt x="1820144" y="1074674"/>
                    <a:pt x="1795944" y="1087799"/>
                    <a:pt x="1769534" y="1092200"/>
                  </a:cubicBezTo>
                  <a:cubicBezTo>
                    <a:pt x="1752601" y="1095022"/>
                    <a:pt x="1735568" y="1097299"/>
                    <a:pt x="1718734" y="1100666"/>
                  </a:cubicBezTo>
                  <a:cubicBezTo>
                    <a:pt x="1576786" y="1129055"/>
                    <a:pt x="1799223" y="1085641"/>
                    <a:pt x="1651000" y="1126066"/>
                  </a:cubicBezTo>
                  <a:cubicBezTo>
                    <a:pt x="1631747" y="1131317"/>
                    <a:pt x="1611489" y="1131711"/>
                    <a:pt x="1591734" y="1134533"/>
                  </a:cubicBezTo>
                  <a:cubicBezTo>
                    <a:pt x="1583267" y="1137355"/>
                    <a:pt x="1575180" y="1141821"/>
                    <a:pt x="1566334" y="1143000"/>
                  </a:cubicBezTo>
                  <a:cubicBezTo>
                    <a:pt x="1454351" y="1157931"/>
                    <a:pt x="1438302" y="1149998"/>
                    <a:pt x="1312334" y="1143000"/>
                  </a:cubicBezTo>
                  <a:cubicBezTo>
                    <a:pt x="1301481" y="1140287"/>
                    <a:pt x="1265215" y="1132140"/>
                    <a:pt x="1253067" y="1126066"/>
                  </a:cubicBezTo>
                  <a:cubicBezTo>
                    <a:pt x="1243966" y="1121515"/>
                    <a:pt x="1236134" y="1114777"/>
                    <a:pt x="1227667" y="1109133"/>
                  </a:cubicBezTo>
                  <a:cubicBezTo>
                    <a:pt x="1222023" y="1092200"/>
                    <a:pt x="1212350" y="1076109"/>
                    <a:pt x="1210734" y="1058333"/>
                  </a:cubicBezTo>
                  <a:cubicBezTo>
                    <a:pt x="1209431" y="1044002"/>
                    <a:pt x="1217298" y="1030264"/>
                    <a:pt x="1219200" y="1016000"/>
                  </a:cubicBezTo>
                  <a:cubicBezTo>
                    <a:pt x="1222949" y="987886"/>
                    <a:pt x="1221724" y="959067"/>
                    <a:pt x="1227667" y="931333"/>
                  </a:cubicBezTo>
                  <a:cubicBezTo>
                    <a:pt x="1230312" y="918992"/>
                    <a:pt x="1238338" y="908424"/>
                    <a:pt x="1244600" y="897466"/>
                  </a:cubicBezTo>
                  <a:cubicBezTo>
                    <a:pt x="1260316" y="869964"/>
                    <a:pt x="1263588" y="870012"/>
                    <a:pt x="1286934" y="846666"/>
                  </a:cubicBezTo>
                  <a:cubicBezTo>
                    <a:pt x="1293228" y="827784"/>
                    <a:pt x="1300125" y="803097"/>
                    <a:pt x="1312334" y="787400"/>
                  </a:cubicBezTo>
                  <a:cubicBezTo>
                    <a:pt x="1324586" y="771648"/>
                    <a:pt x="1342693" y="761031"/>
                    <a:pt x="1354667" y="745066"/>
                  </a:cubicBezTo>
                  <a:cubicBezTo>
                    <a:pt x="1363134" y="733777"/>
                    <a:pt x="1370089" y="721178"/>
                    <a:pt x="1380067" y="711200"/>
                  </a:cubicBezTo>
                  <a:cubicBezTo>
                    <a:pt x="1387262" y="704005"/>
                    <a:pt x="1397650" y="700780"/>
                    <a:pt x="1405467" y="694266"/>
                  </a:cubicBezTo>
                  <a:cubicBezTo>
                    <a:pt x="1414665" y="686601"/>
                    <a:pt x="1420471" y="674806"/>
                    <a:pt x="1430867" y="668866"/>
                  </a:cubicBezTo>
                  <a:cubicBezTo>
                    <a:pt x="1440970" y="663093"/>
                    <a:pt x="1453508" y="663462"/>
                    <a:pt x="1464734" y="660400"/>
                  </a:cubicBezTo>
                  <a:cubicBezTo>
                    <a:pt x="1484556" y="654994"/>
                    <a:pt x="1504245" y="649111"/>
                    <a:pt x="1524000" y="643466"/>
                  </a:cubicBezTo>
                  <a:cubicBezTo>
                    <a:pt x="1546578" y="646288"/>
                    <a:pt x="1570350" y="644157"/>
                    <a:pt x="1591734" y="651933"/>
                  </a:cubicBezTo>
                  <a:cubicBezTo>
                    <a:pt x="1647269" y="672128"/>
                    <a:pt x="1610955" y="775273"/>
                    <a:pt x="1608667" y="795866"/>
                  </a:cubicBezTo>
                  <a:cubicBezTo>
                    <a:pt x="1603747" y="840144"/>
                    <a:pt x="1601790" y="822745"/>
                    <a:pt x="1574800" y="855133"/>
                  </a:cubicBezTo>
                  <a:cubicBezTo>
                    <a:pt x="1568286" y="862950"/>
                    <a:pt x="1565062" y="873338"/>
                    <a:pt x="1557867" y="880533"/>
                  </a:cubicBezTo>
                  <a:cubicBezTo>
                    <a:pt x="1550672" y="887728"/>
                    <a:pt x="1540413" y="891109"/>
                    <a:pt x="1532467" y="897466"/>
                  </a:cubicBezTo>
                  <a:cubicBezTo>
                    <a:pt x="1526234" y="902453"/>
                    <a:pt x="1522379" y="910293"/>
                    <a:pt x="1515534" y="914400"/>
                  </a:cubicBezTo>
                  <a:cubicBezTo>
                    <a:pt x="1506861" y="919604"/>
                    <a:pt x="1462588" y="929753"/>
                    <a:pt x="1456267" y="931333"/>
                  </a:cubicBezTo>
                  <a:cubicBezTo>
                    <a:pt x="1441550" y="929231"/>
                    <a:pt x="1392058" y="925766"/>
                    <a:pt x="1371600" y="914400"/>
                  </a:cubicBezTo>
                  <a:cubicBezTo>
                    <a:pt x="1335943" y="894591"/>
                    <a:pt x="1312891" y="876949"/>
                    <a:pt x="1286934" y="846666"/>
                  </a:cubicBezTo>
                  <a:cubicBezTo>
                    <a:pt x="1280312" y="838940"/>
                    <a:pt x="1276514" y="829083"/>
                    <a:pt x="1270000" y="821266"/>
                  </a:cubicBezTo>
                  <a:cubicBezTo>
                    <a:pt x="1262335" y="812068"/>
                    <a:pt x="1252392" y="804957"/>
                    <a:pt x="1244600" y="795866"/>
                  </a:cubicBezTo>
                  <a:cubicBezTo>
                    <a:pt x="1184210" y="725412"/>
                    <a:pt x="1246262" y="789063"/>
                    <a:pt x="1202267" y="745066"/>
                  </a:cubicBezTo>
                  <a:cubicBezTo>
                    <a:pt x="1199445" y="733777"/>
                    <a:pt x="1196324" y="722559"/>
                    <a:pt x="1193800" y="711200"/>
                  </a:cubicBezTo>
                  <a:cubicBezTo>
                    <a:pt x="1186890" y="680103"/>
                    <a:pt x="1185721" y="664515"/>
                    <a:pt x="1176867" y="635000"/>
                  </a:cubicBezTo>
                  <a:cubicBezTo>
                    <a:pt x="1160189" y="579406"/>
                    <a:pt x="1171313" y="595579"/>
                    <a:pt x="1143000" y="567266"/>
                  </a:cubicBezTo>
                  <a:cubicBezTo>
                    <a:pt x="1140178" y="558799"/>
                    <a:pt x="1139889" y="549006"/>
                    <a:pt x="1134534" y="541866"/>
                  </a:cubicBezTo>
                  <a:cubicBezTo>
                    <a:pt x="1122560" y="525901"/>
                    <a:pt x="1111132" y="505844"/>
                    <a:pt x="1092200" y="499533"/>
                  </a:cubicBezTo>
                  <a:cubicBezTo>
                    <a:pt x="1066744" y="491047"/>
                    <a:pt x="1063283" y="492369"/>
                    <a:pt x="1041400" y="474133"/>
                  </a:cubicBezTo>
                  <a:cubicBezTo>
                    <a:pt x="1032202" y="466468"/>
                    <a:pt x="1026467" y="454548"/>
                    <a:pt x="1016000" y="448733"/>
                  </a:cubicBezTo>
                  <a:cubicBezTo>
                    <a:pt x="1000397" y="440065"/>
                    <a:pt x="982133" y="437444"/>
                    <a:pt x="965200" y="431800"/>
                  </a:cubicBezTo>
                  <a:lnTo>
                    <a:pt x="939800" y="423333"/>
                  </a:lnTo>
                  <a:cubicBezTo>
                    <a:pt x="911578" y="426155"/>
                    <a:pt x="877522" y="414387"/>
                    <a:pt x="855134" y="431800"/>
                  </a:cubicBezTo>
                  <a:cubicBezTo>
                    <a:pt x="841583" y="442339"/>
                    <a:pt x="858667" y="466157"/>
                    <a:pt x="863600" y="482600"/>
                  </a:cubicBezTo>
                  <a:cubicBezTo>
                    <a:pt x="867227" y="494689"/>
                    <a:pt x="875847" y="504747"/>
                    <a:pt x="880534" y="516466"/>
                  </a:cubicBezTo>
                  <a:cubicBezTo>
                    <a:pt x="887163" y="533039"/>
                    <a:pt x="891823" y="550333"/>
                    <a:pt x="897467" y="567266"/>
                  </a:cubicBezTo>
                  <a:lnTo>
                    <a:pt x="897467" y="567266"/>
                  </a:lnTo>
                  <a:cubicBezTo>
                    <a:pt x="900289" y="578555"/>
                    <a:pt x="898665" y="592046"/>
                    <a:pt x="905934" y="601133"/>
                  </a:cubicBezTo>
                  <a:cubicBezTo>
                    <a:pt x="911509" y="608102"/>
                    <a:pt x="922867" y="606778"/>
                    <a:pt x="931334" y="609600"/>
                  </a:cubicBezTo>
                  <a:cubicBezTo>
                    <a:pt x="942623" y="606778"/>
                    <a:pt x="957751" y="610072"/>
                    <a:pt x="965200" y="601133"/>
                  </a:cubicBezTo>
                  <a:cubicBezTo>
                    <a:pt x="974413" y="590078"/>
                    <a:pt x="973667" y="573190"/>
                    <a:pt x="973667" y="558800"/>
                  </a:cubicBezTo>
                  <a:cubicBezTo>
                    <a:pt x="973667" y="510739"/>
                    <a:pt x="976856" y="461492"/>
                    <a:pt x="965200" y="414866"/>
                  </a:cubicBezTo>
                  <a:cubicBezTo>
                    <a:pt x="961778" y="401176"/>
                    <a:pt x="942174" y="398500"/>
                    <a:pt x="931334" y="389466"/>
                  </a:cubicBezTo>
                  <a:cubicBezTo>
                    <a:pt x="925202" y="384356"/>
                    <a:pt x="921540" y="376103"/>
                    <a:pt x="914400" y="372533"/>
                  </a:cubicBezTo>
                  <a:cubicBezTo>
                    <a:pt x="882683" y="356675"/>
                    <a:pt x="854711" y="354565"/>
                    <a:pt x="821267" y="347133"/>
                  </a:cubicBezTo>
                  <a:cubicBezTo>
                    <a:pt x="728628" y="326546"/>
                    <a:pt x="871965" y="349663"/>
                    <a:pt x="677334" y="330200"/>
                  </a:cubicBezTo>
                  <a:cubicBezTo>
                    <a:pt x="657477" y="328214"/>
                    <a:pt x="637823" y="324555"/>
                    <a:pt x="618067" y="321733"/>
                  </a:cubicBezTo>
                  <a:cubicBezTo>
                    <a:pt x="601134" y="299155"/>
                    <a:pt x="579888" y="279243"/>
                    <a:pt x="567267" y="254000"/>
                  </a:cubicBezTo>
                  <a:lnTo>
                    <a:pt x="524934" y="169333"/>
                  </a:lnTo>
                  <a:cubicBezTo>
                    <a:pt x="519289" y="158044"/>
                    <a:pt x="511991" y="147440"/>
                    <a:pt x="508000" y="135466"/>
                  </a:cubicBezTo>
                  <a:lnTo>
                    <a:pt x="491067" y="84666"/>
                  </a:lnTo>
                  <a:lnTo>
                    <a:pt x="474134" y="33866"/>
                  </a:lnTo>
                  <a:lnTo>
                    <a:pt x="474134" y="0"/>
                  </a:ln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76200"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7" name="Freeform 16"/>
            <p:cNvSpPr/>
            <p:nvPr/>
          </p:nvSpPr>
          <p:spPr>
            <a:xfrm rot="1000187">
              <a:off x="10224847" y="62951"/>
              <a:ext cx="2304793" cy="4433766"/>
            </a:xfrm>
            <a:custGeom>
              <a:avLst/>
              <a:gdLst>
                <a:gd name="connsiteX0" fmla="*/ 2074334 w 3683000"/>
                <a:gd name="connsiteY0" fmla="*/ 7001933 h 7001933"/>
                <a:gd name="connsiteX1" fmla="*/ 2065867 w 3683000"/>
                <a:gd name="connsiteY1" fmla="*/ 6815666 h 7001933"/>
                <a:gd name="connsiteX2" fmla="*/ 2048934 w 3683000"/>
                <a:gd name="connsiteY2" fmla="*/ 6790266 h 7001933"/>
                <a:gd name="connsiteX3" fmla="*/ 2032000 w 3683000"/>
                <a:gd name="connsiteY3" fmla="*/ 6739466 h 7001933"/>
                <a:gd name="connsiteX4" fmla="*/ 1972734 w 3683000"/>
                <a:gd name="connsiteY4" fmla="*/ 6637866 h 7001933"/>
                <a:gd name="connsiteX5" fmla="*/ 1947334 w 3683000"/>
                <a:gd name="connsiteY5" fmla="*/ 6544733 h 7001933"/>
                <a:gd name="connsiteX6" fmla="*/ 1913467 w 3683000"/>
                <a:gd name="connsiteY6" fmla="*/ 6493933 h 7001933"/>
                <a:gd name="connsiteX7" fmla="*/ 1896534 w 3683000"/>
                <a:gd name="connsiteY7" fmla="*/ 6434666 h 7001933"/>
                <a:gd name="connsiteX8" fmla="*/ 1871134 w 3683000"/>
                <a:gd name="connsiteY8" fmla="*/ 6375400 h 7001933"/>
                <a:gd name="connsiteX9" fmla="*/ 1845734 w 3683000"/>
                <a:gd name="connsiteY9" fmla="*/ 6307666 h 7001933"/>
                <a:gd name="connsiteX10" fmla="*/ 1794934 w 3683000"/>
                <a:gd name="connsiteY10" fmla="*/ 6197600 h 7001933"/>
                <a:gd name="connsiteX11" fmla="*/ 1769534 w 3683000"/>
                <a:gd name="connsiteY11" fmla="*/ 6172200 h 7001933"/>
                <a:gd name="connsiteX12" fmla="*/ 1744134 w 3683000"/>
                <a:gd name="connsiteY12" fmla="*/ 6129866 h 7001933"/>
                <a:gd name="connsiteX13" fmla="*/ 1651000 w 3683000"/>
                <a:gd name="connsiteY13" fmla="*/ 6019800 h 7001933"/>
                <a:gd name="connsiteX14" fmla="*/ 1600200 w 3683000"/>
                <a:gd name="connsiteY14" fmla="*/ 6002866 h 7001933"/>
                <a:gd name="connsiteX15" fmla="*/ 1549400 w 3683000"/>
                <a:gd name="connsiteY15" fmla="*/ 5977466 h 7001933"/>
                <a:gd name="connsiteX16" fmla="*/ 1447800 w 3683000"/>
                <a:gd name="connsiteY16" fmla="*/ 5960533 h 7001933"/>
                <a:gd name="connsiteX17" fmla="*/ 1405467 w 3683000"/>
                <a:gd name="connsiteY17" fmla="*/ 5943600 h 7001933"/>
                <a:gd name="connsiteX18" fmla="*/ 1270000 w 3683000"/>
                <a:gd name="connsiteY18" fmla="*/ 5926666 h 7001933"/>
                <a:gd name="connsiteX19" fmla="*/ 1143000 w 3683000"/>
                <a:gd name="connsiteY19" fmla="*/ 5935133 h 7001933"/>
                <a:gd name="connsiteX20" fmla="*/ 1092200 w 3683000"/>
                <a:gd name="connsiteY20" fmla="*/ 5952066 h 7001933"/>
                <a:gd name="connsiteX21" fmla="*/ 990600 w 3683000"/>
                <a:gd name="connsiteY21" fmla="*/ 5969000 h 7001933"/>
                <a:gd name="connsiteX22" fmla="*/ 956734 w 3683000"/>
                <a:gd name="connsiteY22" fmla="*/ 5985933 h 7001933"/>
                <a:gd name="connsiteX23" fmla="*/ 922867 w 3683000"/>
                <a:gd name="connsiteY23" fmla="*/ 5994400 h 7001933"/>
                <a:gd name="connsiteX24" fmla="*/ 897467 w 3683000"/>
                <a:gd name="connsiteY24" fmla="*/ 6002866 h 7001933"/>
                <a:gd name="connsiteX25" fmla="*/ 880534 w 3683000"/>
                <a:gd name="connsiteY25" fmla="*/ 6028266 h 7001933"/>
                <a:gd name="connsiteX26" fmla="*/ 897467 w 3683000"/>
                <a:gd name="connsiteY26" fmla="*/ 6138333 h 7001933"/>
                <a:gd name="connsiteX27" fmla="*/ 914400 w 3683000"/>
                <a:gd name="connsiteY27" fmla="*/ 6163733 h 7001933"/>
                <a:gd name="connsiteX28" fmla="*/ 948267 w 3683000"/>
                <a:gd name="connsiteY28" fmla="*/ 6206066 h 7001933"/>
                <a:gd name="connsiteX29" fmla="*/ 1007534 w 3683000"/>
                <a:gd name="connsiteY29" fmla="*/ 6290733 h 7001933"/>
                <a:gd name="connsiteX30" fmla="*/ 1032934 w 3683000"/>
                <a:gd name="connsiteY30" fmla="*/ 6307666 h 7001933"/>
                <a:gd name="connsiteX31" fmla="*/ 1049867 w 3683000"/>
                <a:gd name="connsiteY31" fmla="*/ 6324600 h 7001933"/>
                <a:gd name="connsiteX32" fmla="*/ 1083734 w 3683000"/>
                <a:gd name="connsiteY32" fmla="*/ 6341533 h 7001933"/>
                <a:gd name="connsiteX33" fmla="*/ 1109134 w 3683000"/>
                <a:gd name="connsiteY33" fmla="*/ 6358466 h 7001933"/>
                <a:gd name="connsiteX34" fmla="*/ 1193800 w 3683000"/>
                <a:gd name="connsiteY34" fmla="*/ 6375400 h 7001933"/>
                <a:gd name="connsiteX35" fmla="*/ 1303867 w 3683000"/>
                <a:gd name="connsiteY35" fmla="*/ 6366933 h 7001933"/>
                <a:gd name="connsiteX36" fmla="*/ 1354667 w 3683000"/>
                <a:gd name="connsiteY36" fmla="*/ 6341533 h 7001933"/>
                <a:gd name="connsiteX37" fmla="*/ 1439334 w 3683000"/>
                <a:gd name="connsiteY37" fmla="*/ 6299200 h 7001933"/>
                <a:gd name="connsiteX38" fmla="*/ 1456267 w 3683000"/>
                <a:gd name="connsiteY38" fmla="*/ 6282266 h 7001933"/>
                <a:gd name="connsiteX39" fmla="*/ 1481667 w 3683000"/>
                <a:gd name="connsiteY39" fmla="*/ 6265333 h 7001933"/>
                <a:gd name="connsiteX40" fmla="*/ 1540934 w 3683000"/>
                <a:gd name="connsiteY40" fmla="*/ 6214533 h 7001933"/>
                <a:gd name="connsiteX41" fmla="*/ 1591734 w 3683000"/>
                <a:gd name="connsiteY41" fmla="*/ 6163733 h 7001933"/>
                <a:gd name="connsiteX42" fmla="*/ 1625600 w 3683000"/>
                <a:gd name="connsiteY42" fmla="*/ 6112933 h 7001933"/>
                <a:gd name="connsiteX43" fmla="*/ 1659467 w 3683000"/>
                <a:gd name="connsiteY43" fmla="*/ 6070600 h 7001933"/>
                <a:gd name="connsiteX44" fmla="*/ 1667934 w 3683000"/>
                <a:gd name="connsiteY44" fmla="*/ 6045200 h 7001933"/>
                <a:gd name="connsiteX45" fmla="*/ 1684867 w 3683000"/>
                <a:gd name="connsiteY45" fmla="*/ 6011333 h 7001933"/>
                <a:gd name="connsiteX46" fmla="*/ 1684867 w 3683000"/>
                <a:gd name="connsiteY46" fmla="*/ 5782733 h 7001933"/>
                <a:gd name="connsiteX47" fmla="*/ 1676400 w 3683000"/>
                <a:gd name="connsiteY47" fmla="*/ 5748866 h 7001933"/>
                <a:gd name="connsiteX48" fmla="*/ 1642534 w 3683000"/>
                <a:gd name="connsiteY48" fmla="*/ 5715000 h 7001933"/>
                <a:gd name="connsiteX49" fmla="*/ 1617134 w 3683000"/>
                <a:gd name="connsiteY49" fmla="*/ 5681133 h 7001933"/>
                <a:gd name="connsiteX50" fmla="*/ 1600200 w 3683000"/>
                <a:gd name="connsiteY50" fmla="*/ 5655733 h 7001933"/>
                <a:gd name="connsiteX51" fmla="*/ 1566334 w 3683000"/>
                <a:gd name="connsiteY51" fmla="*/ 5638800 h 7001933"/>
                <a:gd name="connsiteX52" fmla="*/ 1532467 w 3683000"/>
                <a:gd name="connsiteY52" fmla="*/ 5604933 h 7001933"/>
                <a:gd name="connsiteX53" fmla="*/ 1456267 w 3683000"/>
                <a:gd name="connsiteY53" fmla="*/ 5562600 h 7001933"/>
                <a:gd name="connsiteX54" fmla="*/ 1397000 w 3683000"/>
                <a:gd name="connsiteY54" fmla="*/ 5528733 h 7001933"/>
                <a:gd name="connsiteX55" fmla="*/ 1261534 w 3683000"/>
                <a:gd name="connsiteY55" fmla="*/ 5494866 h 7001933"/>
                <a:gd name="connsiteX56" fmla="*/ 1185334 w 3683000"/>
                <a:gd name="connsiteY56" fmla="*/ 5469466 h 7001933"/>
                <a:gd name="connsiteX57" fmla="*/ 1151467 w 3683000"/>
                <a:gd name="connsiteY57" fmla="*/ 5461000 h 7001933"/>
                <a:gd name="connsiteX58" fmla="*/ 1109134 w 3683000"/>
                <a:gd name="connsiteY58" fmla="*/ 5444066 h 7001933"/>
                <a:gd name="connsiteX59" fmla="*/ 1049867 w 3683000"/>
                <a:gd name="connsiteY59" fmla="*/ 5435600 h 7001933"/>
                <a:gd name="connsiteX60" fmla="*/ 1007534 w 3683000"/>
                <a:gd name="connsiteY60" fmla="*/ 5427133 h 7001933"/>
                <a:gd name="connsiteX61" fmla="*/ 897467 w 3683000"/>
                <a:gd name="connsiteY61" fmla="*/ 5435600 h 7001933"/>
                <a:gd name="connsiteX62" fmla="*/ 745067 w 3683000"/>
                <a:gd name="connsiteY62" fmla="*/ 5452533 h 7001933"/>
                <a:gd name="connsiteX63" fmla="*/ 389467 w 3683000"/>
                <a:gd name="connsiteY63" fmla="*/ 5444066 h 7001933"/>
                <a:gd name="connsiteX64" fmla="*/ 279400 w 3683000"/>
                <a:gd name="connsiteY64" fmla="*/ 5427133 h 7001933"/>
                <a:gd name="connsiteX65" fmla="*/ 237067 w 3683000"/>
                <a:gd name="connsiteY65" fmla="*/ 5418666 h 7001933"/>
                <a:gd name="connsiteX66" fmla="*/ 194734 w 3683000"/>
                <a:gd name="connsiteY66" fmla="*/ 5401733 h 7001933"/>
                <a:gd name="connsiteX67" fmla="*/ 127000 w 3683000"/>
                <a:gd name="connsiteY67" fmla="*/ 5384800 h 7001933"/>
                <a:gd name="connsiteX68" fmla="*/ 93134 w 3683000"/>
                <a:gd name="connsiteY68" fmla="*/ 5367866 h 7001933"/>
                <a:gd name="connsiteX69" fmla="*/ 76200 w 3683000"/>
                <a:gd name="connsiteY69" fmla="*/ 5350933 h 7001933"/>
                <a:gd name="connsiteX70" fmla="*/ 50800 w 3683000"/>
                <a:gd name="connsiteY70" fmla="*/ 5334000 h 7001933"/>
                <a:gd name="connsiteX71" fmla="*/ 25400 w 3683000"/>
                <a:gd name="connsiteY71" fmla="*/ 5266266 h 7001933"/>
                <a:gd name="connsiteX72" fmla="*/ 0 w 3683000"/>
                <a:gd name="connsiteY72" fmla="*/ 5207000 h 7001933"/>
                <a:gd name="connsiteX73" fmla="*/ 16934 w 3683000"/>
                <a:gd name="connsiteY73" fmla="*/ 5020733 h 7001933"/>
                <a:gd name="connsiteX74" fmla="*/ 25400 w 3683000"/>
                <a:gd name="connsiteY74" fmla="*/ 4978400 h 7001933"/>
                <a:gd name="connsiteX75" fmla="*/ 42334 w 3683000"/>
                <a:gd name="connsiteY75" fmla="*/ 4944533 h 7001933"/>
                <a:gd name="connsiteX76" fmla="*/ 59267 w 3683000"/>
                <a:gd name="connsiteY76" fmla="*/ 4893733 h 7001933"/>
                <a:gd name="connsiteX77" fmla="*/ 67734 w 3683000"/>
                <a:gd name="connsiteY77" fmla="*/ 4851400 h 7001933"/>
                <a:gd name="connsiteX78" fmla="*/ 118534 w 3683000"/>
                <a:gd name="connsiteY78" fmla="*/ 4741333 h 7001933"/>
                <a:gd name="connsiteX79" fmla="*/ 135467 w 3683000"/>
                <a:gd name="connsiteY79" fmla="*/ 4715933 h 7001933"/>
                <a:gd name="connsiteX80" fmla="*/ 169334 w 3683000"/>
                <a:gd name="connsiteY80" fmla="*/ 4690533 h 7001933"/>
                <a:gd name="connsiteX81" fmla="*/ 186267 w 3683000"/>
                <a:gd name="connsiteY81" fmla="*/ 4639733 h 7001933"/>
                <a:gd name="connsiteX82" fmla="*/ 228600 w 3683000"/>
                <a:gd name="connsiteY82" fmla="*/ 4572000 h 7001933"/>
                <a:gd name="connsiteX83" fmla="*/ 237067 w 3683000"/>
                <a:gd name="connsiteY83" fmla="*/ 4546600 h 7001933"/>
                <a:gd name="connsiteX84" fmla="*/ 287867 w 3683000"/>
                <a:gd name="connsiteY84" fmla="*/ 4478866 h 7001933"/>
                <a:gd name="connsiteX85" fmla="*/ 313267 w 3683000"/>
                <a:gd name="connsiteY85" fmla="*/ 4461933 h 7001933"/>
                <a:gd name="connsiteX86" fmla="*/ 355600 w 3683000"/>
                <a:gd name="connsiteY86" fmla="*/ 4402666 h 7001933"/>
                <a:gd name="connsiteX87" fmla="*/ 414867 w 3683000"/>
                <a:gd name="connsiteY87" fmla="*/ 4334933 h 7001933"/>
                <a:gd name="connsiteX88" fmla="*/ 524934 w 3683000"/>
                <a:gd name="connsiteY88" fmla="*/ 4258733 h 7001933"/>
                <a:gd name="connsiteX89" fmla="*/ 550334 w 3683000"/>
                <a:gd name="connsiteY89" fmla="*/ 4241800 h 7001933"/>
                <a:gd name="connsiteX90" fmla="*/ 575734 w 3683000"/>
                <a:gd name="connsiteY90" fmla="*/ 4233333 h 7001933"/>
                <a:gd name="connsiteX91" fmla="*/ 609600 w 3683000"/>
                <a:gd name="connsiteY91" fmla="*/ 4216400 h 7001933"/>
                <a:gd name="connsiteX92" fmla="*/ 651934 w 3683000"/>
                <a:gd name="connsiteY92" fmla="*/ 4207933 h 7001933"/>
                <a:gd name="connsiteX93" fmla="*/ 702734 w 3683000"/>
                <a:gd name="connsiteY93" fmla="*/ 4191000 h 7001933"/>
                <a:gd name="connsiteX94" fmla="*/ 728134 w 3683000"/>
                <a:gd name="connsiteY94" fmla="*/ 4182533 h 7001933"/>
                <a:gd name="connsiteX95" fmla="*/ 762000 w 3683000"/>
                <a:gd name="connsiteY95" fmla="*/ 4174066 h 7001933"/>
                <a:gd name="connsiteX96" fmla="*/ 846667 w 3683000"/>
                <a:gd name="connsiteY96" fmla="*/ 4191000 h 7001933"/>
                <a:gd name="connsiteX97" fmla="*/ 897467 w 3683000"/>
                <a:gd name="connsiteY97" fmla="*/ 4224866 h 7001933"/>
                <a:gd name="connsiteX98" fmla="*/ 914400 w 3683000"/>
                <a:gd name="connsiteY98" fmla="*/ 4250266 h 7001933"/>
                <a:gd name="connsiteX99" fmla="*/ 939800 w 3683000"/>
                <a:gd name="connsiteY99" fmla="*/ 4284133 h 7001933"/>
                <a:gd name="connsiteX100" fmla="*/ 956734 w 3683000"/>
                <a:gd name="connsiteY100" fmla="*/ 4318000 h 7001933"/>
                <a:gd name="connsiteX101" fmla="*/ 965200 w 3683000"/>
                <a:gd name="connsiteY101" fmla="*/ 4343400 h 7001933"/>
                <a:gd name="connsiteX102" fmla="*/ 973667 w 3683000"/>
                <a:gd name="connsiteY102" fmla="*/ 4377266 h 7001933"/>
                <a:gd name="connsiteX103" fmla="*/ 999067 w 3683000"/>
                <a:gd name="connsiteY103" fmla="*/ 4411133 h 7001933"/>
                <a:gd name="connsiteX104" fmla="*/ 1007534 w 3683000"/>
                <a:gd name="connsiteY104" fmla="*/ 4436533 h 7001933"/>
                <a:gd name="connsiteX105" fmla="*/ 1024467 w 3683000"/>
                <a:gd name="connsiteY105" fmla="*/ 4512733 h 7001933"/>
                <a:gd name="connsiteX106" fmla="*/ 1016000 w 3683000"/>
                <a:gd name="connsiteY106" fmla="*/ 4597400 h 7001933"/>
                <a:gd name="connsiteX107" fmla="*/ 999067 w 3683000"/>
                <a:gd name="connsiteY107" fmla="*/ 4622800 h 7001933"/>
                <a:gd name="connsiteX108" fmla="*/ 948267 w 3683000"/>
                <a:gd name="connsiteY108" fmla="*/ 4673600 h 7001933"/>
                <a:gd name="connsiteX109" fmla="*/ 846667 w 3683000"/>
                <a:gd name="connsiteY109" fmla="*/ 4741333 h 7001933"/>
                <a:gd name="connsiteX110" fmla="*/ 736600 w 3683000"/>
                <a:gd name="connsiteY110" fmla="*/ 4732866 h 7001933"/>
                <a:gd name="connsiteX111" fmla="*/ 668867 w 3683000"/>
                <a:gd name="connsiteY111" fmla="*/ 4699000 h 7001933"/>
                <a:gd name="connsiteX112" fmla="*/ 651934 w 3683000"/>
                <a:gd name="connsiteY112" fmla="*/ 4673600 h 7001933"/>
                <a:gd name="connsiteX113" fmla="*/ 601134 w 3683000"/>
                <a:gd name="connsiteY113" fmla="*/ 4605866 h 7001933"/>
                <a:gd name="connsiteX114" fmla="*/ 575734 w 3683000"/>
                <a:gd name="connsiteY114" fmla="*/ 4521200 h 7001933"/>
                <a:gd name="connsiteX115" fmla="*/ 567267 w 3683000"/>
                <a:gd name="connsiteY115" fmla="*/ 4394200 h 7001933"/>
                <a:gd name="connsiteX116" fmla="*/ 575734 w 3683000"/>
                <a:gd name="connsiteY116" fmla="*/ 4309533 h 7001933"/>
                <a:gd name="connsiteX117" fmla="*/ 592667 w 3683000"/>
                <a:gd name="connsiteY117" fmla="*/ 4191000 h 7001933"/>
                <a:gd name="connsiteX118" fmla="*/ 601134 w 3683000"/>
                <a:gd name="connsiteY118" fmla="*/ 4157133 h 7001933"/>
                <a:gd name="connsiteX119" fmla="*/ 635000 w 3683000"/>
                <a:gd name="connsiteY119" fmla="*/ 4089400 h 7001933"/>
                <a:gd name="connsiteX120" fmla="*/ 643467 w 3683000"/>
                <a:gd name="connsiteY120" fmla="*/ 4064000 h 7001933"/>
                <a:gd name="connsiteX121" fmla="*/ 651934 w 3683000"/>
                <a:gd name="connsiteY121" fmla="*/ 4030133 h 7001933"/>
                <a:gd name="connsiteX122" fmla="*/ 702734 w 3683000"/>
                <a:gd name="connsiteY122" fmla="*/ 3953933 h 7001933"/>
                <a:gd name="connsiteX123" fmla="*/ 728134 w 3683000"/>
                <a:gd name="connsiteY123" fmla="*/ 3937000 h 7001933"/>
                <a:gd name="connsiteX124" fmla="*/ 745067 w 3683000"/>
                <a:gd name="connsiteY124" fmla="*/ 3920066 h 7001933"/>
                <a:gd name="connsiteX125" fmla="*/ 778934 w 3683000"/>
                <a:gd name="connsiteY125" fmla="*/ 3911600 h 7001933"/>
                <a:gd name="connsiteX126" fmla="*/ 829734 w 3683000"/>
                <a:gd name="connsiteY126" fmla="*/ 3877733 h 7001933"/>
                <a:gd name="connsiteX127" fmla="*/ 855134 w 3683000"/>
                <a:gd name="connsiteY127" fmla="*/ 3852333 h 7001933"/>
                <a:gd name="connsiteX128" fmla="*/ 905934 w 3683000"/>
                <a:gd name="connsiteY128" fmla="*/ 3835400 h 7001933"/>
                <a:gd name="connsiteX129" fmla="*/ 931334 w 3683000"/>
                <a:gd name="connsiteY129" fmla="*/ 3818466 h 7001933"/>
                <a:gd name="connsiteX130" fmla="*/ 956734 w 3683000"/>
                <a:gd name="connsiteY130" fmla="*/ 3810000 h 7001933"/>
                <a:gd name="connsiteX131" fmla="*/ 973667 w 3683000"/>
                <a:gd name="connsiteY131" fmla="*/ 3793066 h 7001933"/>
                <a:gd name="connsiteX132" fmla="*/ 999067 w 3683000"/>
                <a:gd name="connsiteY132" fmla="*/ 3776133 h 7001933"/>
                <a:gd name="connsiteX133" fmla="*/ 1058334 w 3683000"/>
                <a:gd name="connsiteY133" fmla="*/ 3750733 h 7001933"/>
                <a:gd name="connsiteX134" fmla="*/ 1083734 w 3683000"/>
                <a:gd name="connsiteY134" fmla="*/ 3733800 h 7001933"/>
                <a:gd name="connsiteX135" fmla="*/ 1100667 w 3683000"/>
                <a:gd name="connsiteY135" fmla="*/ 3716866 h 7001933"/>
                <a:gd name="connsiteX136" fmla="*/ 1151467 w 3683000"/>
                <a:gd name="connsiteY136" fmla="*/ 3699933 h 7001933"/>
                <a:gd name="connsiteX137" fmla="*/ 1244600 w 3683000"/>
                <a:gd name="connsiteY137" fmla="*/ 3649133 h 7001933"/>
                <a:gd name="connsiteX138" fmla="*/ 1312334 w 3683000"/>
                <a:gd name="connsiteY138" fmla="*/ 3589866 h 7001933"/>
                <a:gd name="connsiteX139" fmla="*/ 1354667 w 3683000"/>
                <a:gd name="connsiteY139" fmla="*/ 3556000 h 7001933"/>
                <a:gd name="connsiteX140" fmla="*/ 1380067 w 3683000"/>
                <a:gd name="connsiteY140" fmla="*/ 3522133 h 7001933"/>
                <a:gd name="connsiteX141" fmla="*/ 1405467 w 3683000"/>
                <a:gd name="connsiteY141" fmla="*/ 3496733 h 7001933"/>
                <a:gd name="connsiteX142" fmla="*/ 1422400 w 3683000"/>
                <a:gd name="connsiteY142" fmla="*/ 3471333 h 7001933"/>
                <a:gd name="connsiteX143" fmla="*/ 1447800 w 3683000"/>
                <a:gd name="connsiteY143" fmla="*/ 3454400 h 7001933"/>
                <a:gd name="connsiteX144" fmla="*/ 1464734 w 3683000"/>
                <a:gd name="connsiteY144" fmla="*/ 3412066 h 7001933"/>
                <a:gd name="connsiteX145" fmla="*/ 1490134 w 3683000"/>
                <a:gd name="connsiteY145" fmla="*/ 3403600 h 7001933"/>
                <a:gd name="connsiteX146" fmla="*/ 1532467 w 3683000"/>
                <a:gd name="connsiteY146" fmla="*/ 3302000 h 7001933"/>
                <a:gd name="connsiteX147" fmla="*/ 1557867 w 3683000"/>
                <a:gd name="connsiteY147" fmla="*/ 3276600 h 7001933"/>
                <a:gd name="connsiteX148" fmla="*/ 1591734 w 3683000"/>
                <a:gd name="connsiteY148" fmla="*/ 3217333 h 7001933"/>
                <a:gd name="connsiteX149" fmla="*/ 1600200 w 3683000"/>
                <a:gd name="connsiteY149" fmla="*/ 3175000 h 7001933"/>
                <a:gd name="connsiteX150" fmla="*/ 1583267 w 3683000"/>
                <a:gd name="connsiteY150" fmla="*/ 2971800 h 7001933"/>
                <a:gd name="connsiteX151" fmla="*/ 1566334 w 3683000"/>
                <a:gd name="connsiteY151" fmla="*/ 2937933 h 7001933"/>
                <a:gd name="connsiteX152" fmla="*/ 1490134 w 3683000"/>
                <a:gd name="connsiteY152" fmla="*/ 2887133 h 7001933"/>
                <a:gd name="connsiteX153" fmla="*/ 1430867 w 3683000"/>
                <a:gd name="connsiteY153" fmla="*/ 2861733 h 7001933"/>
                <a:gd name="connsiteX154" fmla="*/ 1405467 w 3683000"/>
                <a:gd name="connsiteY154" fmla="*/ 2844800 h 7001933"/>
                <a:gd name="connsiteX155" fmla="*/ 1270000 w 3683000"/>
                <a:gd name="connsiteY155" fmla="*/ 2810933 h 7001933"/>
                <a:gd name="connsiteX156" fmla="*/ 1219200 w 3683000"/>
                <a:gd name="connsiteY156" fmla="*/ 2802466 h 7001933"/>
                <a:gd name="connsiteX157" fmla="*/ 1193800 w 3683000"/>
                <a:gd name="connsiteY157" fmla="*/ 2794000 h 7001933"/>
                <a:gd name="connsiteX158" fmla="*/ 1134534 w 3683000"/>
                <a:gd name="connsiteY158" fmla="*/ 2785533 h 7001933"/>
                <a:gd name="connsiteX159" fmla="*/ 965200 w 3683000"/>
                <a:gd name="connsiteY159" fmla="*/ 2794000 h 7001933"/>
                <a:gd name="connsiteX160" fmla="*/ 905934 w 3683000"/>
                <a:gd name="connsiteY160" fmla="*/ 2802466 h 7001933"/>
                <a:gd name="connsiteX161" fmla="*/ 872067 w 3683000"/>
                <a:gd name="connsiteY161" fmla="*/ 2810933 h 7001933"/>
                <a:gd name="connsiteX162" fmla="*/ 736600 w 3683000"/>
                <a:gd name="connsiteY162" fmla="*/ 2819400 h 7001933"/>
                <a:gd name="connsiteX163" fmla="*/ 592667 w 3683000"/>
                <a:gd name="connsiteY163" fmla="*/ 2802466 h 7001933"/>
                <a:gd name="connsiteX164" fmla="*/ 558800 w 3683000"/>
                <a:gd name="connsiteY164" fmla="*/ 2785533 h 7001933"/>
                <a:gd name="connsiteX165" fmla="*/ 533400 w 3683000"/>
                <a:gd name="connsiteY165" fmla="*/ 2777066 h 7001933"/>
                <a:gd name="connsiteX166" fmla="*/ 448734 w 3683000"/>
                <a:gd name="connsiteY166" fmla="*/ 2743200 h 7001933"/>
                <a:gd name="connsiteX167" fmla="*/ 431800 w 3683000"/>
                <a:gd name="connsiteY167" fmla="*/ 2726266 h 7001933"/>
                <a:gd name="connsiteX168" fmla="*/ 381000 w 3683000"/>
                <a:gd name="connsiteY168" fmla="*/ 2692400 h 7001933"/>
                <a:gd name="connsiteX169" fmla="*/ 321734 w 3683000"/>
                <a:gd name="connsiteY169" fmla="*/ 2599266 h 7001933"/>
                <a:gd name="connsiteX170" fmla="*/ 279400 w 3683000"/>
                <a:gd name="connsiteY170" fmla="*/ 2514600 h 7001933"/>
                <a:gd name="connsiteX171" fmla="*/ 220134 w 3683000"/>
                <a:gd name="connsiteY171" fmla="*/ 2396066 h 7001933"/>
                <a:gd name="connsiteX172" fmla="*/ 169334 w 3683000"/>
                <a:gd name="connsiteY172" fmla="*/ 2218266 h 7001933"/>
                <a:gd name="connsiteX173" fmla="*/ 160867 w 3683000"/>
                <a:gd name="connsiteY173" fmla="*/ 2159000 h 7001933"/>
                <a:gd name="connsiteX174" fmla="*/ 143934 w 3683000"/>
                <a:gd name="connsiteY174" fmla="*/ 1981200 h 7001933"/>
                <a:gd name="connsiteX175" fmla="*/ 160867 w 3683000"/>
                <a:gd name="connsiteY175" fmla="*/ 1794933 h 7001933"/>
                <a:gd name="connsiteX176" fmla="*/ 220134 w 3683000"/>
                <a:gd name="connsiteY176" fmla="*/ 1625600 h 7001933"/>
                <a:gd name="connsiteX177" fmla="*/ 237067 w 3683000"/>
                <a:gd name="connsiteY177" fmla="*/ 1574800 h 7001933"/>
                <a:gd name="connsiteX178" fmla="*/ 245534 w 3683000"/>
                <a:gd name="connsiteY178" fmla="*/ 1532466 h 7001933"/>
                <a:gd name="connsiteX179" fmla="*/ 279400 w 3683000"/>
                <a:gd name="connsiteY179" fmla="*/ 1481666 h 7001933"/>
                <a:gd name="connsiteX180" fmla="*/ 330200 w 3683000"/>
                <a:gd name="connsiteY180" fmla="*/ 1405466 h 7001933"/>
                <a:gd name="connsiteX181" fmla="*/ 347134 w 3683000"/>
                <a:gd name="connsiteY181" fmla="*/ 1380066 h 7001933"/>
                <a:gd name="connsiteX182" fmla="*/ 381000 w 3683000"/>
                <a:gd name="connsiteY182" fmla="*/ 1371600 h 7001933"/>
                <a:gd name="connsiteX183" fmla="*/ 397934 w 3683000"/>
                <a:gd name="connsiteY183" fmla="*/ 1354666 h 7001933"/>
                <a:gd name="connsiteX184" fmla="*/ 457200 w 3683000"/>
                <a:gd name="connsiteY184" fmla="*/ 1320800 h 7001933"/>
                <a:gd name="connsiteX185" fmla="*/ 508000 w 3683000"/>
                <a:gd name="connsiteY185" fmla="*/ 1303866 h 7001933"/>
                <a:gd name="connsiteX186" fmla="*/ 601134 w 3683000"/>
                <a:gd name="connsiteY186" fmla="*/ 1261533 h 7001933"/>
                <a:gd name="connsiteX187" fmla="*/ 651934 w 3683000"/>
                <a:gd name="connsiteY187" fmla="*/ 1253066 h 7001933"/>
                <a:gd name="connsiteX188" fmla="*/ 711200 w 3683000"/>
                <a:gd name="connsiteY188" fmla="*/ 1236133 h 7001933"/>
                <a:gd name="connsiteX189" fmla="*/ 753534 w 3683000"/>
                <a:gd name="connsiteY189" fmla="*/ 1227666 h 7001933"/>
                <a:gd name="connsiteX190" fmla="*/ 787400 w 3683000"/>
                <a:gd name="connsiteY190" fmla="*/ 1219200 h 7001933"/>
                <a:gd name="connsiteX191" fmla="*/ 880534 w 3683000"/>
                <a:gd name="connsiteY191" fmla="*/ 1193800 h 7001933"/>
                <a:gd name="connsiteX192" fmla="*/ 914400 w 3683000"/>
                <a:gd name="connsiteY192" fmla="*/ 1176866 h 7001933"/>
                <a:gd name="connsiteX193" fmla="*/ 973667 w 3683000"/>
                <a:gd name="connsiteY193" fmla="*/ 1168400 h 7001933"/>
                <a:gd name="connsiteX194" fmla="*/ 1024467 w 3683000"/>
                <a:gd name="connsiteY194" fmla="*/ 1159933 h 7001933"/>
                <a:gd name="connsiteX195" fmla="*/ 1176867 w 3683000"/>
                <a:gd name="connsiteY195" fmla="*/ 1168400 h 7001933"/>
                <a:gd name="connsiteX196" fmla="*/ 1236134 w 3683000"/>
                <a:gd name="connsiteY196" fmla="*/ 1185333 h 7001933"/>
                <a:gd name="connsiteX197" fmla="*/ 1278467 w 3683000"/>
                <a:gd name="connsiteY197" fmla="*/ 1193800 h 7001933"/>
                <a:gd name="connsiteX198" fmla="*/ 1303867 w 3683000"/>
                <a:gd name="connsiteY198" fmla="*/ 1210733 h 7001933"/>
                <a:gd name="connsiteX199" fmla="*/ 1354667 w 3683000"/>
                <a:gd name="connsiteY199" fmla="*/ 1236133 h 7001933"/>
                <a:gd name="connsiteX200" fmla="*/ 1405467 w 3683000"/>
                <a:gd name="connsiteY200" fmla="*/ 1312333 h 7001933"/>
                <a:gd name="connsiteX201" fmla="*/ 1439334 w 3683000"/>
                <a:gd name="connsiteY201" fmla="*/ 1363133 h 7001933"/>
                <a:gd name="connsiteX202" fmla="*/ 1481667 w 3683000"/>
                <a:gd name="connsiteY202" fmla="*/ 1430866 h 7001933"/>
                <a:gd name="connsiteX203" fmla="*/ 1498600 w 3683000"/>
                <a:gd name="connsiteY203" fmla="*/ 1490133 h 7001933"/>
                <a:gd name="connsiteX204" fmla="*/ 1507067 w 3683000"/>
                <a:gd name="connsiteY204" fmla="*/ 1515533 h 7001933"/>
                <a:gd name="connsiteX205" fmla="*/ 1515534 w 3683000"/>
                <a:gd name="connsiteY205" fmla="*/ 1591733 h 7001933"/>
                <a:gd name="connsiteX206" fmla="*/ 1532467 w 3683000"/>
                <a:gd name="connsiteY206" fmla="*/ 1651000 h 7001933"/>
                <a:gd name="connsiteX207" fmla="*/ 1507067 w 3683000"/>
                <a:gd name="connsiteY207" fmla="*/ 1820333 h 7001933"/>
                <a:gd name="connsiteX208" fmla="*/ 1481667 w 3683000"/>
                <a:gd name="connsiteY208" fmla="*/ 1854200 h 7001933"/>
                <a:gd name="connsiteX209" fmla="*/ 1447800 w 3683000"/>
                <a:gd name="connsiteY209" fmla="*/ 1871133 h 7001933"/>
                <a:gd name="connsiteX210" fmla="*/ 1405467 w 3683000"/>
                <a:gd name="connsiteY210" fmla="*/ 1905000 h 7001933"/>
                <a:gd name="connsiteX211" fmla="*/ 1380067 w 3683000"/>
                <a:gd name="connsiteY211" fmla="*/ 1930400 h 7001933"/>
                <a:gd name="connsiteX212" fmla="*/ 1303867 w 3683000"/>
                <a:gd name="connsiteY212" fmla="*/ 1938866 h 7001933"/>
                <a:gd name="connsiteX213" fmla="*/ 1159934 w 3683000"/>
                <a:gd name="connsiteY213" fmla="*/ 1930400 h 7001933"/>
                <a:gd name="connsiteX214" fmla="*/ 1143000 w 3683000"/>
                <a:gd name="connsiteY214" fmla="*/ 1905000 h 7001933"/>
                <a:gd name="connsiteX215" fmla="*/ 1117600 w 3683000"/>
                <a:gd name="connsiteY215" fmla="*/ 1888066 h 7001933"/>
                <a:gd name="connsiteX216" fmla="*/ 1100667 w 3683000"/>
                <a:gd name="connsiteY216" fmla="*/ 1854200 h 7001933"/>
                <a:gd name="connsiteX217" fmla="*/ 1083734 w 3683000"/>
                <a:gd name="connsiteY217" fmla="*/ 1837266 h 7001933"/>
                <a:gd name="connsiteX218" fmla="*/ 1066800 w 3683000"/>
                <a:gd name="connsiteY218" fmla="*/ 1811866 h 7001933"/>
                <a:gd name="connsiteX219" fmla="*/ 1049867 w 3683000"/>
                <a:gd name="connsiteY219" fmla="*/ 1710266 h 7001933"/>
                <a:gd name="connsiteX220" fmla="*/ 1066800 w 3683000"/>
                <a:gd name="connsiteY220" fmla="*/ 1591733 h 7001933"/>
                <a:gd name="connsiteX221" fmla="*/ 1075267 w 3683000"/>
                <a:gd name="connsiteY221" fmla="*/ 1566333 h 7001933"/>
                <a:gd name="connsiteX222" fmla="*/ 1092200 w 3683000"/>
                <a:gd name="connsiteY222" fmla="*/ 1540933 h 7001933"/>
                <a:gd name="connsiteX223" fmla="*/ 1126067 w 3683000"/>
                <a:gd name="connsiteY223" fmla="*/ 1481666 h 7001933"/>
                <a:gd name="connsiteX224" fmla="*/ 1134534 w 3683000"/>
                <a:gd name="connsiteY224" fmla="*/ 1456266 h 7001933"/>
                <a:gd name="connsiteX225" fmla="*/ 1176867 w 3683000"/>
                <a:gd name="connsiteY225" fmla="*/ 1405466 h 7001933"/>
                <a:gd name="connsiteX226" fmla="*/ 1210734 w 3683000"/>
                <a:gd name="connsiteY226" fmla="*/ 1380066 h 7001933"/>
                <a:gd name="connsiteX227" fmla="*/ 1405467 w 3683000"/>
                <a:gd name="connsiteY227" fmla="*/ 1388533 h 7001933"/>
                <a:gd name="connsiteX228" fmla="*/ 1481667 w 3683000"/>
                <a:gd name="connsiteY228" fmla="*/ 1405466 h 7001933"/>
                <a:gd name="connsiteX229" fmla="*/ 1549400 w 3683000"/>
                <a:gd name="connsiteY229" fmla="*/ 1447800 h 7001933"/>
                <a:gd name="connsiteX230" fmla="*/ 1566334 w 3683000"/>
                <a:gd name="connsiteY230" fmla="*/ 1464733 h 7001933"/>
                <a:gd name="connsiteX231" fmla="*/ 1600200 w 3683000"/>
                <a:gd name="connsiteY231" fmla="*/ 1490133 h 7001933"/>
                <a:gd name="connsiteX232" fmla="*/ 1651000 w 3683000"/>
                <a:gd name="connsiteY232" fmla="*/ 1557866 h 7001933"/>
                <a:gd name="connsiteX233" fmla="*/ 1701800 w 3683000"/>
                <a:gd name="connsiteY233" fmla="*/ 1583266 h 7001933"/>
                <a:gd name="connsiteX234" fmla="*/ 1718734 w 3683000"/>
                <a:gd name="connsiteY234" fmla="*/ 1600200 h 7001933"/>
                <a:gd name="connsiteX235" fmla="*/ 1794934 w 3683000"/>
                <a:gd name="connsiteY235" fmla="*/ 1625600 h 7001933"/>
                <a:gd name="connsiteX236" fmla="*/ 1888067 w 3683000"/>
                <a:gd name="connsiteY236" fmla="*/ 1651000 h 7001933"/>
                <a:gd name="connsiteX237" fmla="*/ 1947334 w 3683000"/>
                <a:gd name="connsiteY237" fmla="*/ 1667933 h 7001933"/>
                <a:gd name="connsiteX238" fmla="*/ 2108200 w 3683000"/>
                <a:gd name="connsiteY238" fmla="*/ 1684866 h 7001933"/>
                <a:gd name="connsiteX239" fmla="*/ 2650067 w 3683000"/>
                <a:gd name="connsiteY239" fmla="*/ 1667933 h 7001933"/>
                <a:gd name="connsiteX240" fmla="*/ 2887134 w 3683000"/>
                <a:gd name="connsiteY240" fmla="*/ 1651000 h 7001933"/>
                <a:gd name="connsiteX241" fmla="*/ 2937934 w 3683000"/>
                <a:gd name="connsiteY241" fmla="*/ 1642533 h 7001933"/>
                <a:gd name="connsiteX242" fmla="*/ 3005667 w 3683000"/>
                <a:gd name="connsiteY242" fmla="*/ 1625600 h 7001933"/>
                <a:gd name="connsiteX243" fmla="*/ 3073400 w 3683000"/>
                <a:gd name="connsiteY243" fmla="*/ 1600200 h 7001933"/>
                <a:gd name="connsiteX244" fmla="*/ 3132667 w 3683000"/>
                <a:gd name="connsiteY244" fmla="*/ 1566333 h 7001933"/>
                <a:gd name="connsiteX245" fmla="*/ 3166534 w 3683000"/>
                <a:gd name="connsiteY245" fmla="*/ 1549400 h 7001933"/>
                <a:gd name="connsiteX246" fmla="*/ 3191934 w 3683000"/>
                <a:gd name="connsiteY246" fmla="*/ 1524000 h 7001933"/>
                <a:gd name="connsiteX247" fmla="*/ 3242734 w 3683000"/>
                <a:gd name="connsiteY247" fmla="*/ 1481666 h 7001933"/>
                <a:gd name="connsiteX248" fmla="*/ 3259667 w 3683000"/>
                <a:gd name="connsiteY248" fmla="*/ 1456266 h 7001933"/>
                <a:gd name="connsiteX249" fmla="*/ 3302000 w 3683000"/>
                <a:gd name="connsiteY249" fmla="*/ 1430866 h 7001933"/>
                <a:gd name="connsiteX250" fmla="*/ 3327400 w 3683000"/>
                <a:gd name="connsiteY250" fmla="*/ 1405466 h 7001933"/>
                <a:gd name="connsiteX251" fmla="*/ 3395134 w 3683000"/>
                <a:gd name="connsiteY251" fmla="*/ 1354666 h 7001933"/>
                <a:gd name="connsiteX252" fmla="*/ 3420534 w 3683000"/>
                <a:gd name="connsiteY252" fmla="*/ 1337733 h 7001933"/>
                <a:gd name="connsiteX253" fmla="*/ 3471334 w 3683000"/>
                <a:gd name="connsiteY253" fmla="*/ 1270000 h 7001933"/>
                <a:gd name="connsiteX254" fmla="*/ 3505200 w 3683000"/>
                <a:gd name="connsiteY254" fmla="*/ 1236133 h 7001933"/>
                <a:gd name="connsiteX255" fmla="*/ 3530600 w 3683000"/>
                <a:gd name="connsiteY255" fmla="*/ 1202266 h 7001933"/>
                <a:gd name="connsiteX256" fmla="*/ 3556000 w 3683000"/>
                <a:gd name="connsiteY256" fmla="*/ 1176866 h 7001933"/>
                <a:gd name="connsiteX257" fmla="*/ 3615267 w 3683000"/>
                <a:gd name="connsiteY257" fmla="*/ 1092200 h 7001933"/>
                <a:gd name="connsiteX258" fmla="*/ 3632200 w 3683000"/>
                <a:gd name="connsiteY258" fmla="*/ 1066800 h 7001933"/>
                <a:gd name="connsiteX259" fmla="*/ 3657600 w 3683000"/>
                <a:gd name="connsiteY259" fmla="*/ 990600 h 7001933"/>
                <a:gd name="connsiteX260" fmla="*/ 3683000 w 3683000"/>
                <a:gd name="connsiteY260" fmla="*/ 872066 h 7001933"/>
                <a:gd name="connsiteX261" fmla="*/ 3657600 w 3683000"/>
                <a:gd name="connsiteY261" fmla="*/ 728133 h 7001933"/>
                <a:gd name="connsiteX262" fmla="*/ 3649134 w 3683000"/>
                <a:gd name="connsiteY262" fmla="*/ 702733 h 7001933"/>
                <a:gd name="connsiteX263" fmla="*/ 3632200 w 3683000"/>
                <a:gd name="connsiteY263" fmla="*/ 685800 h 7001933"/>
                <a:gd name="connsiteX264" fmla="*/ 3572934 w 3683000"/>
                <a:gd name="connsiteY264" fmla="*/ 643466 h 7001933"/>
                <a:gd name="connsiteX265" fmla="*/ 3530600 w 3683000"/>
                <a:gd name="connsiteY265" fmla="*/ 626533 h 7001933"/>
                <a:gd name="connsiteX266" fmla="*/ 3479800 w 3683000"/>
                <a:gd name="connsiteY266" fmla="*/ 601133 h 7001933"/>
                <a:gd name="connsiteX267" fmla="*/ 3454400 w 3683000"/>
                <a:gd name="connsiteY267" fmla="*/ 592666 h 7001933"/>
                <a:gd name="connsiteX268" fmla="*/ 3420534 w 3683000"/>
                <a:gd name="connsiteY268" fmla="*/ 575733 h 7001933"/>
                <a:gd name="connsiteX269" fmla="*/ 3318934 w 3683000"/>
                <a:gd name="connsiteY269" fmla="*/ 558800 h 7001933"/>
                <a:gd name="connsiteX270" fmla="*/ 3251200 w 3683000"/>
                <a:gd name="connsiteY270" fmla="*/ 567266 h 7001933"/>
                <a:gd name="connsiteX271" fmla="*/ 3217334 w 3683000"/>
                <a:gd name="connsiteY271" fmla="*/ 584200 h 7001933"/>
                <a:gd name="connsiteX272" fmla="*/ 3191934 w 3683000"/>
                <a:gd name="connsiteY272" fmla="*/ 592666 h 7001933"/>
                <a:gd name="connsiteX273" fmla="*/ 3149600 w 3683000"/>
                <a:gd name="connsiteY273" fmla="*/ 635000 h 7001933"/>
                <a:gd name="connsiteX274" fmla="*/ 3107267 w 3683000"/>
                <a:gd name="connsiteY274" fmla="*/ 677333 h 7001933"/>
                <a:gd name="connsiteX275" fmla="*/ 3090334 w 3683000"/>
                <a:gd name="connsiteY275" fmla="*/ 702733 h 7001933"/>
                <a:gd name="connsiteX276" fmla="*/ 3056467 w 3683000"/>
                <a:gd name="connsiteY276" fmla="*/ 745066 h 7001933"/>
                <a:gd name="connsiteX277" fmla="*/ 3039534 w 3683000"/>
                <a:gd name="connsiteY277" fmla="*/ 795866 h 7001933"/>
                <a:gd name="connsiteX278" fmla="*/ 3031067 w 3683000"/>
                <a:gd name="connsiteY278" fmla="*/ 821266 h 7001933"/>
                <a:gd name="connsiteX279" fmla="*/ 3039534 w 3683000"/>
                <a:gd name="connsiteY279" fmla="*/ 914400 h 7001933"/>
                <a:gd name="connsiteX280" fmla="*/ 3048000 w 3683000"/>
                <a:gd name="connsiteY280" fmla="*/ 956733 h 7001933"/>
                <a:gd name="connsiteX281" fmla="*/ 3081867 w 3683000"/>
                <a:gd name="connsiteY281" fmla="*/ 990600 h 7001933"/>
                <a:gd name="connsiteX282" fmla="*/ 3141134 w 3683000"/>
                <a:gd name="connsiteY282" fmla="*/ 1007533 h 7001933"/>
                <a:gd name="connsiteX283" fmla="*/ 3429000 w 3683000"/>
                <a:gd name="connsiteY283" fmla="*/ 990600 h 7001933"/>
                <a:gd name="connsiteX284" fmla="*/ 3479800 w 3683000"/>
                <a:gd name="connsiteY284" fmla="*/ 973666 h 7001933"/>
                <a:gd name="connsiteX285" fmla="*/ 3522134 w 3683000"/>
                <a:gd name="connsiteY285" fmla="*/ 931333 h 7001933"/>
                <a:gd name="connsiteX286" fmla="*/ 3556000 w 3683000"/>
                <a:gd name="connsiteY286" fmla="*/ 897466 h 7001933"/>
                <a:gd name="connsiteX287" fmla="*/ 3572934 w 3683000"/>
                <a:gd name="connsiteY287" fmla="*/ 872066 h 7001933"/>
                <a:gd name="connsiteX288" fmla="*/ 3581400 w 3683000"/>
                <a:gd name="connsiteY288" fmla="*/ 846666 h 7001933"/>
                <a:gd name="connsiteX289" fmla="*/ 3572934 w 3683000"/>
                <a:gd name="connsiteY289" fmla="*/ 719666 h 7001933"/>
                <a:gd name="connsiteX290" fmla="*/ 3539067 w 3683000"/>
                <a:gd name="connsiteY290" fmla="*/ 660400 h 7001933"/>
                <a:gd name="connsiteX291" fmla="*/ 3522134 w 3683000"/>
                <a:gd name="connsiteY291" fmla="*/ 643466 h 7001933"/>
                <a:gd name="connsiteX292" fmla="*/ 3505200 w 3683000"/>
                <a:gd name="connsiteY292" fmla="*/ 618066 h 7001933"/>
                <a:gd name="connsiteX293" fmla="*/ 3437467 w 3683000"/>
                <a:gd name="connsiteY293" fmla="*/ 567266 h 7001933"/>
                <a:gd name="connsiteX294" fmla="*/ 3412067 w 3683000"/>
                <a:gd name="connsiteY294" fmla="*/ 558800 h 7001933"/>
                <a:gd name="connsiteX295" fmla="*/ 3378200 w 3683000"/>
                <a:gd name="connsiteY295" fmla="*/ 541866 h 7001933"/>
                <a:gd name="connsiteX296" fmla="*/ 3327400 w 3683000"/>
                <a:gd name="connsiteY296" fmla="*/ 524933 h 7001933"/>
                <a:gd name="connsiteX297" fmla="*/ 3259667 w 3683000"/>
                <a:gd name="connsiteY297" fmla="*/ 491066 h 7001933"/>
                <a:gd name="connsiteX298" fmla="*/ 3166534 w 3683000"/>
                <a:gd name="connsiteY298" fmla="*/ 482600 h 7001933"/>
                <a:gd name="connsiteX299" fmla="*/ 3132667 w 3683000"/>
                <a:gd name="connsiteY299" fmla="*/ 474133 h 7001933"/>
                <a:gd name="connsiteX300" fmla="*/ 2937934 w 3683000"/>
                <a:gd name="connsiteY300" fmla="*/ 491066 h 7001933"/>
                <a:gd name="connsiteX301" fmla="*/ 2870200 w 3683000"/>
                <a:gd name="connsiteY301" fmla="*/ 508000 h 7001933"/>
                <a:gd name="connsiteX302" fmla="*/ 2802467 w 3683000"/>
                <a:gd name="connsiteY302" fmla="*/ 524933 h 7001933"/>
                <a:gd name="connsiteX303" fmla="*/ 2726267 w 3683000"/>
                <a:gd name="connsiteY303" fmla="*/ 541866 h 7001933"/>
                <a:gd name="connsiteX304" fmla="*/ 2633134 w 3683000"/>
                <a:gd name="connsiteY304" fmla="*/ 592666 h 7001933"/>
                <a:gd name="connsiteX305" fmla="*/ 2523067 w 3683000"/>
                <a:gd name="connsiteY305" fmla="*/ 651933 h 7001933"/>
                <a:gd name="connsiteX306" fmla="*/ 2463800 w 3683000"/>
                <a:gd name="connsiteY306" fmla="*/ 694266 h 7001933"/>
                <a:gd name="connsiteX307" fmla="*/ 2429934 w 3683000"/>
                <a:gd name="connsiteY307" fmla="*/ 745066 h 7001933"/>
                <a:gd name="connsiteX308" fmla="*/ 2328334 w 3683000"/>
                <a:gd name="connsiteY308" fmla="*/ 821266 h 7001933"/>
                <a:gd name="connsiteX309" fmla="*/ 2294467 w 3683000"/>
                <a:gd name="connsiteY309" fmla="*/ 846666 h 7001933"/>
                <a:gd name="connsiteX310" fmla="*/ 2260600 w 3683000"/>
                <a:gd name="connsiteY310" fmla="*/ 863600 h 7001933"/>
                <a:gd name="connsiteX311" fmla="*/ 2218267 w 3683000"/>
                <a:gd name="connsiteY311" fmla="*/ 897466 h 7001933"/>
                <a:gd name="connsiteX312" fmla="*/ 2184400 w 3683000"/>
                <a:gd name="connsiteY312" fmla="*/ 914400 h 7001933"/>
                <a:gd name="connsiteX313" fmla="*/ 2150534 w 3683000"/>
                <a:gd name="connsiteY313" fmla="*/ 939800 h 7001933"/>
                <a:gd name="connsiteX314" fmla="*/ 2099734 w 3683000"/>
                <a:gd name="connsiteY314" fmla="*/ 956733 h 7001933"/>
                <a:gd name="connsiteX315" fmla="*/ 2057400 w 3683000"/>
                <a:gd name="connsiteY315" fmla="*/ 982133 h 7001933"/>
                <a:gd name="connsiteX316" fmla="*/ 1955800 w 3683000"/>
                <a:gd name="connsiteY316" fmla="*/ 1016000 h 7001933"/>
                <a:gd name="connsiteX317" fmla="*/ 1879600 w 3683000"/>
                <a:gd name="connsiteY317" fmla="*/ 1058333 h 7001933"/>
                <a:gd name="connsiteX318" fmla="*/ 1845734 w 3683000"/>
                <a:gd name="connsiteY318" fmla="*/ 1066800 h 7001933"/>
                <a:gd name="connsiteX319" fmla="*/ 1769534 w 3683000"/>
                <a:gd name="connsiteY319" fmla="*/ 1092200 h 7001933"/>
                <a:gd name="connsiteX320" fmla="*/ 1718734 w 3683000"/>
                <a:gd name="connsiteY320" fmla="*/ 1100666 h 7001933"/>
                <a:gd name="connsiteX321" fmla="*/ 1651000 w 3683000"/>
                <a:gd name="connsiteY321" fmla="*/ 1126066 h 7001933"/>
                <a:gd name="connsiteX322" fmla="*/ 1591734 w 3683000"/>
                <a:gd name="connsiteY322" fmla="*/ 1134533 h 7001933"/>
                <a:gd name="connsiteX323" fmla="*/ 1566334 w 3683000"/>
                <a:gd name="connsiteY323" fmla="*/ 1143000 h 7001933"/>
                <a:gd name="connsiteX324" fmla="*/ 1312334 w 3683000"/>
                <a:gd name="connsiteY324" fmla="*/ 1143000 h 7001933"/>
                <a:gd name="connsiteX325" fmla="*/ 1253067 w 3683000"/>
                <a:gd name="connsiteY325" fmla="*/ 1126066 h 7001933"/>
                <a:gd name="connsiteX326" fmla="*/ 1227667 w 3683000"/>
                <a:gd name="connsiteY326" fmla="*/ 1109133 h 7001933"/>
                <a:gd name="connsiteX327" fmla="*/ 1210734 w 3683000"/>
                <a:gd name="connsiteY327" fmla="*/ 1058333 h 7001933"/>
                <a:gd name="connsiteX328" fmla="*/ 1219200 w 3683000"/>
                <a:gd name="connsiteY328" fmla="*/ 1016000 h 7001933"/>
                <a:gd name="connsiteX329" fmla="*/ 1227667 w 3683000"/>
                <a:gd name="connsiteY329" fmla="*/ 931333 h 7001933"/>
                <a:gd name="connsiteX330" fmla="*/ 1244600 w 3683000"/>
                <a:gd name="connsiteY330" fmla="*/ 897466 h 7001933"/>
                <a:gd name="connsiteX331" fmla="*/ 1286934 w 3683000"/>
                <a:gd name="connsiteY331" fmla="*/ 846666 h 7001933"/>
                <a:gd name="connsiteX332" fmla="*/ 1312334 w 3683000"/>
                <a:gd name="connsiteY332" fmla="*/ 787400 h 7001933"/>
                <a:gd name="connsiteX333" fmla="*/ 1354667 w 3683000"/>
                <a:gd name="connsiteY333" fmla="*/ 745066 h 7001933"/>
                <a:gd name="connsiteX334" fmla="*/ 1380067 w 3683000"/>
                <a:gd name="connsiteY334" fmla="*/ 711200 h 7001933"/>
                <a:gd name="connsiteX335" fmla="*/ 1405467 w 3683000"/>
                <a:gd name="connsiteY335" fmla="*/ 694266 h 7001933"/>
                <a:gd name="connsiteX336" fmla="*/ 1430867 w 3683000"/>
                <a:gd name="connsiteY336" fmla="*/ 668866 h 7001933"/>
                <a:gd name="connsiteX337" fmla="*/ 1464734 w 3683000"/>
                <a:gd name="connsiteY337" fmla="*/ 660400 h 7001933"/>
                <a:gd name="connsiteX338" fmla="*/ 1524000 w 3683000"/>
                <a:gd name="connsiteY338" fmla="*/ 643466 h 7001933"/>
                <a:gd name="connsiteX339" fmla="*/ 1591734 w 3683000"/>
                <a:gd name="connsiteY339" fmla="*/ 651933 h 7001933"/>
                <a:gd name="connsiteX340" fmla="*/ 1608667 w 3683000"/>
                <a:gd name="connsiteY340" fmla="*/ 795866 h 7001933"/>
                <a:gd name="connsiteX341" fmla="*/ 1574800 w 3683000"/>
                <a:gd name="connsiteY341" fmla="*/ 855133 h 7001933"/>
                <a:gd name="connsiteX342" fmla="*/ 1557867 w 3683000"/>
                <a:gd name="connsiteY342" fmla="*/ 880533 h 7001933"/>
                <a:gd name="connsiteX343" fmla="*/ 1532467 w 3683000"/>
                <a:gd name="connsiteY343" fmla="*/ 897466 h 7001933"/>
                <a:gd name="connsiteX344" fmla="*/ 1515534 w 3683000"/>
                <a:gd name="connsiteY344" fmla="*/ 914400 h 7001933"/>
                <a:gd name="connsiteX345" fmla="*/ 1456267 w 3683000"/>
                <a:gd name="connsiteY345" fmla="*/ 931333 h 7001933"/>
                <a:gd name="connsiteX346" fmla="*/ 1371600 w 3683000"/>
                <a:gd name="connsiteY346" fmla="*/ 914400 h 7001933"/>
                <a:gd name="connsiteX347" fmla="*/ 1286934 w 3683000"/>
                <a:gd name="connsiteY347" fmla="*/ 846666 h 7001933"/>
                <a:gd name="connsiteX348" fmla="*/ 1270000 w 3683000"/>
                <a:gd name="connsiteY348" fmla="*/ 821266 h 7001933"/>
                <a:gd name="connsiteX349" fmla="*/ 1244600 w 3683000"/>
                <a:gd name="connsiteY349" fmla="*/ 795866 h 7001933"/>
                <a:gd name="connsiteX350" fmla="*/ 1202267 w 3683000"/>
                <a:gd name="connsiteY350" fmla="*/ 745066 h 7001933"/>
                <a:gd name="connsiteX351" fmla="*/ 1193800 w 3683000"/>
                <a:gd name="connsiteY351" fmla="*/ 711200 h 7001933"/>
                <a:gd name="connsiteX352" fmla="*/ 1176867 w 3683000"/>
                <a:gd name="connsiteY352" fmla="*/ 635000 h 7001933"/>
                <a:gd name="connsiteX353" fmla="*/ 1143000 w 3683000"/>
                <a:gd name="connsiteY353" fmla="*/ 567266 h 7001933"/>
                <a:gd name="connsiteX354" fmla="*/ 1134534 w 3683000"/>
                <a:gd name="connsiteY354" fmla="*/ 541866 h 7001933"/>
                <a:gd name="connsiteX355" fmla="*/ 1092200 w 3683000"/>
                <a:gd name="connsiteY355" fmla="*/ 499533 h 7001933"/>
                <a:gd name="connsiteX356" fmla="*/ 1041400 w 3683000"/>
                <a:gd name="connsiteY356" fmla="*/ 474133 h 7001933"/>
                <a:gd name="connsiteX357" fmla="*/ 1016000 w 3683000"/>
                <a:gd name="connsiteY357" fmla="*/ 448733 h 7001933"/>
                <a:gd name="connsiteX358" fmla="*/ 965200 w 3683000"/>
                <a:gd name="connsiteY358" fmla="*/ 431800 h 7001933"/>
                <a:gd name="connsiteX359" fmla="*/ 939800 w 3683000"/>
                <a:gd name="connsiteY359" fmla="*/ 423333 h 7001933"/>
                <a:gd name="connsiteX360" fmla="*/ 855134 w 3683000"/>
                <a:gd name="connsiteY360" fmla="*/ 431800 h 7001933"/>
                <a:gd name="connsiteX361" fmla="*/ 863600 w 3683000"/>
                <a:gd name="connsiteY361" fmla="*/ 482600 h 7001933"/>
                <a:gd name="connsiteX362" fmla="*/ 880534 w 3683000"/>
                <a:gd name="connsiteY362" fmla="*/ 516466 h 7001933"/>
                <a:gd name="connsiteX363" fmla="*/ 897467 w 3683000"/>
                <a:gd name="connsiteY363" fmla="*/ 567266 h 7001933"/>
                <a:gd name="connsiteX364" fmla="*/ 897467 w 3683000"/>
                <a:gd name="connsiteY364" fmla="*/ 567266 h 7001933"/>
                <a:gd name="connsiteX365" fmla="*/ 905934 w 3683000"/>
                <a:gd name="connsiteY365" fmla="*/ 601133 h 7001933"/>
                <a:gd name="connsiteX366" fmla="*/ 931334 w 3683000"/>
                <a:gd name="connsiteY366" fmla="*/ 609600 h 7001933"/>
                <a:gd name="connsiteX367" fmla="*/ 965200 w 3683000"/>
                <a:gd name="connsiteY367" fmla="*/ 601133 h 7001933"/>
                <a:gd name="connsiteX368" fmla="*/ 973667 w 3683000"/>
                <a:gd name="connsiteY368" fmla="*/ 558800 h 7001933"/>
                <a:gd name="connsiteX369" fmla="*/ 965200 w 3683000"/>
                <a:gd name="connsiteY369" fmla="*/ 414866 h 7001933"/>
                <a:gd name="connsiteX370" fmla="*/ 931334 w 3683000"/>
                <a:gd name="connsiteY370" fmla="*/ 389466 h 7001933"/>
                <a:gd name="connsiteX371" fmla="*/ 914400 w 3683000"/>
                <a:gd name="connsiteY371" fmla="*/ 372533 h 7001933"/>
                <a:gd name="connsiteX372" fmla="*/ 821267 w 3683000"/>
                <a:gd name="connsiteY372" fmla="*/ 347133 h 7001933"/>
                <a:gd name="connsiteX373" fmla="*/ 677334 w 3683000"/>
                <a:gd name="connsiteY373" fmla="*/ 330200 h 7001933"/>
                <a:gd name="connsiteX374" fmla="*/ 618067 w 3683000"/>
                <a:gd name="connsiteY374" fmla="*/ 321733 h 7001933"/>
                <a:gd name="connsiteX375" fmla="*/ 567267 w 3683000"/>
                <a:gd name="connsiteY375" fmla="*/ 254000 h 7001933"/>
                <a:gd name="connsiteX376" fmla="*/ 524934 w 3683000"/>
                <a:gd name="connsiteY376" fmla="*/ 169333 h 7001933"/>
                <a:gd name="connsiteX377" fmla="*/ 508000 w 3683000"/>
                <a:gd name="connsiteY377" fmla="*/ 135466 h 7001933"/>
                <a:gd name="connsiteX378" fmla="*/ 491067 w 3683000"/>
                <a:gd name="connsiteY378" fmla="*/ 84666 h 7001933"/>
                <a:gd name="connsiteX379" fmla="*/ 474134 w 3683000"/>
                <a:gd name="connsiteY379" fmla="*/ 33866 h 7001933"/>
                <a:gd name="connsiteX380" fmla="*/ 474134 w 3683000"/>
                <a:gd name="connsiteY380" fmla="*/ 0 h 700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</a:cxnLst>
              <a:rect l="l" t="t" r="r" b="b"/>
              <a:pathLst>
                <a:path w="3683000" h="7001933">
                  <a:moveTo>
                    <a:pt x="2074334" y="7001933"/>
                  </a:moveTo>
                  <a:cubicBezTo>
                    <a:pt x="2071512" y="6939844"/>
                    <a:pt x="2073272" y="6877376"/>
                    <a:pt x="2065867" y="6815666"/>
                  </a:cubicBezTo>
                  <a:cubicBezTo>
                    <a:pt x="2064655" y="6805563"/>
                    <a:pt x="2053067" y="6799565"/>
                    <a:pt x="2048934" y="6790266"/>
                  </a:cubicBezTo>
                  <a:cubicBezTo>
                    <a:pt x="2041685" y="6773955"/>
                    <a:pt x="2039982" y="6755431"/>
                    <a:pt x="2032000" y="6739466"/>
                  </a:cubicBezTo>
                  <a:cubicBezTo>
                    <a:pt x="1991823" y="6659112"/>
                    <a:pt x="2013279" y="6691927"/>
                    <a:pt x="1972734" y="6637866"/>
                  </a:cubicBezTo>
                  <a:cubicBezTo>
                    <a:pt x="1967576" y="6617236"/>
                    <a:pt x="1952821" y="6556622"/>
                    <a:pt x="1947334" y="6544733"/>
                  </a:cubicBezTo>
                  <a:cubicBezTo>
                    <a:pt x="1938806" y="6526255"/>
                    <a:pt x="1924756" y="6510866"/>
                    <a:pt x="1913467" y="6493933"/>
                  </a:cubicBezTo>
                  <a:cubicBezTo>
                    <a:pt x="1907823" y="6474177"/>
                    <a:pt x="1903444" y="6454015"/>
                    <a:pt x="1896534" y="6434666"/>
                  </a:cubicBezTo>
                  <a:cubicBezTo>
                    <a:pt x="1889305" y="6414425"/>
                    <a:pt x="1879116" y="6395356"/>
                    <a:pt x="1871134" y="6375400"/>
                  </a:cubicBezTo>
                  <a:cubicBezTo>
                    <a:pt x="1862179" y="6353011"/>
                    <a:pt x="1854689" y="6330055"/>
                    <a:pt x="1845734" y="6307666"/>
                  </a:cubicBezTo>
                  <a:cubicBezTo>
                    <a:pt x="1838228" y="6288900"/>
                    <a:pt x="1807616" y="6216622"/>
                    <a:pt x="1794934" y="6197600"/>
                  </a:cubicBezTo>
                  <a:cubicBezTo>
                    <a:pt x="1788292" y="6187637"/>
                    <a:pt x="1776718" y="6181779"/>
                    <a:pt x="1769534" y="6172200"/>
                  </a:cubicBezTo>
                  <a:cubicBezTo>
                    <a:pt x="1759660" y="6159035"/>
                    <a:pt x="1752969" y="6143750"/>
                    <a:pt x="1744134" y="6129866"/>
                  </a:cubicBezTo>
                  <a:cubicBezTo>
                    <a:pt x="1726508" y="6102168"/>
                    <a:pt x="1681087" y="6029829"/>
                    <a:pt x="1651000" y="6019800"/>
                  </a:cubicBezTo>
                  <a:cubicBezTo>
                    <a:pt x="1634067" y="6014155"/>
                    <a:pt x="1616676" y="6009731"/>
                    <a:pt x="1600200" y="6002866"/>
                  </a:cubicBezTo>
                  <a:cubicBezTo>
                    <a:pt x="1582724" y="5995584"/>
                    <a:pt x="1567192" y="5983936"/>
                    <a:pt x="1549400" y="5977466"/>
                  </a:cubicBezTo>
                  <a:cubicBezTo>
                    <a:pt x="1533383" y="5971642"/>
                    <a:pt x="1457681" y="5961945"/>
                    <a:pt x="1447800" y="5960533"/>
                  </a:cubicBezTo>
                  <a:cubicBezTo>
                    <a:pt x="1433689" y="5954889"/>
                    <a:pt x="1420211" y="5947286"/>
                    <a:pt x="1405467" y="5943600"/>
                  </a:cubicBezTo>
                  <a:cubicBezTo>
                    <a:pt x="1386137" y="5938767"/>
                    <a:pt x="1282492" y="5928054"/>
                    <a:pt x="1270000" y="5926666"/>
                  </a:cubicBezTo>
                  <a:cubicBezTo>
                    <a:pt x="1227667" y="5929488"/>
                    <a:pt x="1185001" y="5929133"/>
                    <a:pt x="1143000" y="5935133"/>
                  </a:cubicBezTo>
                  <a:cubicBezTo>
                    <a:pt x="1125330" y="5937657"/>
                    <a:pt x="1109624" y="5948194"/>
                    <a:pt x="1092200" y="5952066"/>
                  </a:cubicBezTo>
                  <a:cubicBezTo>
                    <a:pt x="1058684" y="5959514"/>
                    <a:pt x="990600" y="5969000"/>
                    <a:pt x="990600" y="5969000"/>
                  </a:cubicBezTo>
                  <a:cubicBezTo>
                    <a:pt x="979311" y="5974644"/>
                    <a:pt x="968552" y="5981501"/>
                    <a:pt x="956734" y="5985933"/>
                  </a:cubicBezTo>
                  <a:cubicBezTo>
                    <a:pt x="945838" y="5990019"/>
                    <a:pt x="934056" y="5991203"/>
                    <a:pt x="922867" y="5994400"/>
                  </a:cubicBezTo>
                  <a:cubicBezTo>
                    <a:pt x="914286" y="5996852"/>
                    <a:pt x="905934" y="6000044"/>
                    <a:pt x="897467" y="6002866"/>
                  </a:cubicBezTo>
                  <a:cubicBezTo>
                    <a:pt x="891823" y="6011333"/>
                    <a:pt x="881314" y="6018120"/>
                    <a:pt x="880534" y="6028266"/>
                  </a:cubicBezTo>
                  <a:cubicBezTo>
                    <a:pt x="879238" y="6045107"/>
                    <a:pt x="883381" y="6110162"/>
                    <a:pt x="897467" y="6138333"/>
                  </a:cubicBezTo>
                  <a:cubicBezTo>
                    <a:pt x="902018" y="6147434"/>
                    <a:pt x="908043" y="6155787"/>
                    <a:pt x="914400" y="6163733"/>
                  </a:cubicBezTo>
                  <a:cubicBezTo>
                    <a:pt x="950978" y="6209454"/>
                    <a:pt x="911038" y="6146498"/>
                    <a:pt x="948267" y="6206066"/>
                  </a:cubicBezTo>
                  <a:cubicBezTo>
                    <a:pt x="970070" y="6240951"/>
                    <a:pt x="977547" y="6260746"/>
                    <a:pt x="1007534" y="6290733"/>
                  </a:cubicBezTo>
                  <a:cubicBezTo>
                    <a:pt x="1014729" y="6297928"/>
                    <a:pt x="1024988" y="6301309"/>
                    <a:pt x="1032934" y="6307666"/>
                  </a:cubicBezTo>
                  <a:cubicBezTo>
                    <a:pt x="1039167" y="6312653"/>
                    <a:pt x="1043225" y="6320172"/>
                    <a:pt x="1049867" y="6324600"/>
                  </a:cubicBezTo>
                  <a:cubicBezTo>
                    <a:pt x="1060369" y="6331601"/>
                    <a:pt x="1072775" y="6335271"/>
                    <a:pt x="1083734" y="6341533"/>
                  </a:cubicBezTo>
                  <a:cubicBezTo>
                    <a:pt x="1092569" y="6346581"/>
                    <a:pt x="1099408" y="6355473"/>
                    <a:pt x="1109134" y="6358466"/>
                  </a:cubicBezTo>
                  <a:cubicBezTo>
                    <a:pt x="1136642" y="6366930"/>
                    <a:pt x="1193800" y="6375400"/>
                    <a:pt x="1193800" y="6375400"/>
                  </a:cubicBezTo>
                  <a:cubicBezTo>
                    <a:pt x="1230489" y="6372578"/>
                    <a:pt x="1267354" y="6371497"/>
                    <a:pt x="1303867" y="6366933"/>
                  </a:cubicBezTo>
                  <a:cubicBezTo>
                    <a:pt x="1332241" y="6363386"/>
                    <a:pt x="1329457" y="6354138"/>
                    <a:pt x="1354667" y="6341533"/>
                  </a:cubicBezTo>
                  <a:cubicBezTo>
                    <a:pt x="1411890" y="6312922"/>
                    <a:pt x="1384389" y="6338447"/>
                    <a:pt x="1439334" y="6299200"/>
                  </a:cubicBezTo>
                  <a:cubicBezTo>
                    <a:pt x="1445830" y="6294560"/>
                    <a:pt x="1450034" y="6287253"/>
                    <a:pt x="1456267" y="6282266"/>
                  </a:cubicBezTo>
                  <a:cubicBezTo>
                    <a:pt x="1464213" y="6275909"/>
                    <a:pt x="1473200" y="6270977"/>
                    <a:pt x="1481667" y="6265333"/>
                  </a:cubicBezTo>
                  <a:cubicBezTo>
                    <a:pt x="1521619" y="6205403"/>
                    <a:pt x="1467409" y="6278867"/>
                    <a:pt x="1540934" y="6214533"/>
                  </a:cubicBezTo>
                  <a:cubicBezTo>
                    <a:pt x="1641750" y="6126319"/>
                    <a:pt x="1504612" y="6221813"/>
                    <a:pt x="1591734" y="6163733"/>
                  </a:cubicBezTo>
                  <a:cubicBezTo>
                    <a:pt x="1603023" y="6146800"/>
                    <a:pt x="1611209" y="6127323"/>
                    <a:pt x="1625600" y="6112933"/>
                  </a:cubicBezTo>
                  <a:cubicBezTo>
                    <a:pt x="1641352" y="6097182"/>
                    <a:pt x="1648785" y="6091963"/>
                    <a:pt x="1659467" y="6070600"/>
                  </a:cubicBezTo>
                  <a:cubicBezTo>
                    <a:pt x="1663458" y="6062618"/>
                    <a:pt x="1664418" y="6053403"/>
                    <a:pt x="1667934" y="6045200"/>
                  </a:cubicBezTo>
                  <a:cubicBezTo>
                    <a:pt x="1672906" y="6033599"/>
                    <a:pt x="1679223" y="6022622"/>
                    <a:pt x="1684867" y="6011333"/>
                  </a:cubicBezTo>
                  <a:cubicBezTo>
                    <a:pt x="1694031" y="5892204"/>
                    <a:pt x="1698476" y="5905209"/>
                    <a:pt x="1684867" y="5782733"/>
                  </a:cubicBezTo>
                  <a:cubicBezTo>
                    <a:pt x="1683582" y="5771168"/>
                    <a:pt x="1682567" y="5758734"/>
                    <a:pt x="1676400" y="5748866"/>
                  </a:cubicBezTo>
                  <a:cubicBezTo>
                    <a:pt x="1667939" y="5735328"/>
                    <a:pt x="1653047" y="5727015"/>
                    <a:pt x="1642534" y="5715000"/>
                  </a:cubicBezTo>
                  <a:cubicBezTo>
                    <a:pt x="1633242" y="5704380"/>
                    <a:pt x="1625336" y="5692616"/>
                    <a:pt x="1617134" y="5681133"/>
                  </a:cubicBezTo>
                  <a:cubicBezTo>
                    <a:pt x="1611219" y="5672853"/>
                    <a:pt x="1608017" y="5662247"/>
                    <a:pt x="1600200" y="5655733"/>
                  </a:cubicBezTo>
                  <a:cubicBezTo>
                    <a:pt x="1590504" y="5647653"/>
                    <a:pt x="1576431" y="5646373"/>
                    <a:pt x="1566334" y="5638800"/>
                  </a:cubicBezTo>
                  <a:cubicBezTo>
                    <a:pt x="1553562" y="5629221"/>
                    <a:pt x="1545069" y="5614735"/>
                    <a:pt x="1532467" y="5604933"/>
                  </a:cubicBezTo>
                  <a:cubicBezTo>
                    <a:pt x="1507589" y="5585583"/>
                    <a:pt x="1483165" y="5577271"/>
                    <a:pt x="1456267" y="5562600"/>
                  </a:cubicBezTo>
                  <a:cubicBezTo>
                    <a:pt x="1436292" y="5551704"/>
                    <a:pt x="1417914" y="5537696"/>
                    <a:pt x="1397000" y="5528733"/>
                  </a:cubicBezTo>
                  <a:cubicBezTo>
                    <a:pt x="1364567" y="5514833"/>
                    <a:pt x="1292125" y="5503364"/>
                    <a:pt x="1261534" y="5494866"/>
                  </a:cubicBezTo>
                  <a:cubicBezTo>
                    <a:pt x="1235737" y="5487700"/>
                    <a:pt x="1210924" y="5477340"/>
                    <a:pt x="1185334" y="5469466"/>
                  </a:cubicBezTo>
                  <a:cubicBezTo>
                    <a:pt x="1174212" y="5466044"/>
                    <a:pt x="1162506" y="5464680"/>
                    <a:pt x="1151467" y="5461000"/>
                  </a:cubicBezTo>
                  <a:cubicBezTo>
                    <a:pt x="1137049" y="5456194"/>
                    <a:pt x="1123878" y="5447752"/>
                    <a:pt x="1109134" y="5444066"/>
                  </a:cubicBezTo>
                  <a:cubicBezTo>
                    <a:pt x="1089774" y="5439226"/>
                    <a:pt x="1069552" y="5438881"/>
                    <a:pt x="1049867" y="5435600"/>
                  </a:cubicBezTo>
                  <a:cubicBezTo>
                    <a:pt x="1035672" y="5433234"/>
                    <a:pt x="1021645" y="5429955"/>
                    <a:pt x="1007534" y="5427133"/>
                  </a:cubicBezTo>
                  <a:lnTo>
                    <a:pt x="897467" y="5435600"/>
                  </a:lnTo>
                  <a:cubicBezTo>
                    <a:pt x="846592" y="5440523"/>
                    <a:pt x="796173" y="5451681"/>
                    <a:pt x="745067" y="5452533"/>
                  </a:cubicBezTo>
                  <a:lnTo>
                    <a:pt x="389467" y="5444066"/>
                  </a:lnTo>
                  <a:cubicBezTo>
                    <a:pt x="269501" y="5430737"/>
                    <a:pt x="352722" y="5443427"/>
                    <a:pt x="279400" y="5427133"/>
                  </a:cubicBezTo>
                  <a:cubicBezTo>
                    <a:pt x="265352" y="5424011"/>
                    <a:pt x="250851" y="5422801"/>
                    <a:pt x="237067" y="5418666"/>
                  </a:cubicBezTo>
                  <a:cubicBezTo>
                    <a:pt x="222510" y="5414299"/>
                    <a:pt x="208964" y="5407069"/>
                    <a:pt x="194734" y="5401733"/>
                  </a:cubicBezTo>
                  <a:cubicBezTo>
                    <a:pt x="164976" y="5390574"/>
                    <a:pt x="163098" y="5392019"/>
                    <a:pt x="127000" y="5384800"/>
                  </a:cubicBezTo>
                  <a:cubicBezTo>
                    <a:pt x="115711" y="5379155"/>
                    <a:pt x="103635" y="5374867"/>
                    <a:pt x="93134" y="5367866"/>
                  </a:cubicBezTo>
                  <a:cubicBezTo>
                    <a:pt x="86492" y="5363438"/>
                    <a:pt x="82433" y="5355920"/>
                    <a:pt x="76200" y="5350933"/>
                  </a:cubicBezTo>
                  <a:cubicBezTo>
                    <a:pt x="68254" y="5344576"/>
                    <a:pt x="59267" y="5339644"/>
                    <a:pt x="50800" y="5334000"/>
                  </a:cubicBezTo>
                  <a:cubicBezTo>
                    <a:pt x="22926" y="5292188"/>
                    <a:pt x="40047" y="5324854"/>
                    <a:pt x="25400" y="5266266"/>
                  </a:cubicBezTo>
                  <a:cubicBezTo>
                    <a:pt x="19170" y="5241346"/>
                    <a:pt x="12119" y="5231237"/>
                    <a:pt x="0" y="5207000"/>
                  </a:cubicBezTo>
                  <a:cubicBezTo>
                    <a:pt x="12484" y="4982305"/>
                    <a:pt x="-4644" y="5117837"/>
                    <a:pt x="16934" y="5020733"/>
                  </a:cubicBezTo>
                  <a:cubicBezTo>
                    <a:pt x="20056" y="5006685"/>
                    <a:pt x="20849" y="4992052"/>
                    <a:pt x="25400" y="4978400"/>
                  </a:cubicBezTo>
                  <a:cubicBezTo>
                    <a:pt x="29391" y="4966426"/>
                    <a:pt x="37646" y="4956252"/>
                    <a:pt x="42334" y="4944533"/>
                  </a:cubicBezTo>
                  <a:cubicBezTo>
                    <a:pt x="48963" y="4927960"/>
                    <a:pt x="54571" y="4910953"/>
                    <a:pt x="59267" y="4893733"/>
                  </a:cubicBezTo>
                  <a:cubicBezTo>
                    <a:pt x="63053" y="4879850"/>
                    <a:pt x="63599" y="4865184"/>
                    <a:pt x="67734" y="4851400"/>
                  </a:cubicBezTo>
                  <a:cubicBezTo>
                    <a:pt x="75408" y="4825820"/>
                    <a:pt x="108818" y="4755907"/>
                    <a:pt x="118534" y="4741333"/>
                  </a:cubicBezTo>
                  <a:cubicBezTo>
                    <a:pt x="124178" y="4732866"/>
                    <a:pt x="128272" y="4723128"/>
                    <a:pt x="135467" y="4715933"/>
                  </a:cubicBezTo>
                  <a:cubicBezTo>
                    <a:pt x="145445" y="4705955"/>
                    <a:pt x="158045" y="4699000"/>
                    <a:pt x="169334" y="4690533"/>
                  </a:cubicBezTo>
                  <a:cubicBezTo>
                    <a:pt x="174978" y="4673600"/>
                    <a:pt x="176366" y="4654585"/>
                    <a:pt x="186267" y="4639733"/>
                  </a:cubicBezTo>
                  <a:cubicBezTo>
                    <a:pt x="199698" y="4619586"/>
                    <a:pt x="218390" y="4592420"/>
                    <a:pt x="228600" y="4572000"/>
                  </a:cubicBezTo>
                  <a:cubicBezTo>
                    <a:pt x="232591" y="4564018"/>
                    <a:pt x="232733" y="4554402"/>
                    <a:pt x="237067" y="4546600"/>
                  </a:cubicBezTo>
                  <a:cubicBezTo>
                    <a:pt x="247898" y="4527105"/>
                    <a:pt x="267316" y="4495307"/>
                    <a:pt x="287867" y="4478866"/>
                  </a:cubicBezTo>
                  <a:cubicBezTo>
                    <a:pt x="295813" y="4472509"/>
                    <a:pt x="304800" y="4467577"/>
                    <a:pt x="313267" y="4461933"/>
                  </a:cubicBezTo>
                  <a:cubicBezTo>
                    <a:pt x="341584" y="4405298"/>
                    <a:pt x="315555" y="4448431"/>
                    <a:pt x="355600" y="4402666"/>
                  </a:cubicBezTo>
                  <a:cubicBezTo>
                    <a:pt x="383640" y="4370621"/>
                    <a:pt x="385506" y="4360099"/>
                    <a:pt x="414867" y="4334933"/>
                  </a:cubicBezTo>
                  <a:cubicBezTo>
                    <a:pt x="440367" y="4313076"/>
                    <a:pt x="507926" y="4270072"/>
                    <a:pt x="524934" y="4258733"/>
                  </a:cubicBezTo>
                  <a:cubicBezTo>
                    <a:pt x="533401" y="4253089"/>
                    <a:pt x="540681" y="4245018"/>
                    <a:pt x="550334" y="4241800"/>
                  </a:cubicBezTo>
                  <a:cubicBezTo>
                    <a:pt x="558801" y="4238978"/>
                    <a:pt x="567531" y="4236849"/>
                    <a:pt x="575734" y="4233333"/>
                  </a:cubicBezTo>
                  <a:cubicBezTo>
                    <a:pt x="587335" y="4228361"/>
                    <a:pt x="597627" y="4220391"/>
                    <a:pt x="609600" y="4216400"/>
                  </a:cubicBezTo>
                  <a:cubicBezTo>
                    <a:pt x="623252" y="4211849"/>
                    <a:pt x="638050" y="4211719"/>
                    <a:pt x="651934" y="4207933"/>
                  </a:cubicBezTo>
                  <a:cubicBezTo>
                    <a:pt x="669154" y="4203237"/>
                    <a:pt x="685801" y="4196644"/>
                    <a:pt x="702734" y="4191000"/>
                  </a:cubicBezTo>
                  <a:cubicBezTo>
                    <a:pt x="711201" y="4188178"/>
                    <a:pt x="719476" y="4184698"/>
                    <a:pt x="728134" y="4182533"/>
                  </a:cubicBezTo>
                  <a:lnTo>
                    <a:pt x="762000" y="4174066"/>
                  </a:lnTo>
                  <a:cubicBezTo>
                    <a:pt x="768379" y="4175129"/>
                    <a:pt x="834036" y="4184685"/>
                    <a:pt x="846667" y="4191000"/>
                  </a:cubicBezTo>
                  <a:cubicBezTo>
                    <a:pt x="864870" y="4200101"/>
                    <a:pt x="897467" y="4224866"/>
                    <a:pt x="897467" y="4224866"/>
                  </a:cubicBezTo>
                  <a:cubicBezTo>
                    <a:pt x="903111" y="4233333"/>
                    <a:pt x="908486" y="4241986"/>
                    <a:pt x="914400" y="4250266"/>
                  </a:cubicBezTo>
                  <a:cubicBezTo>
                    <a:pt x="922602" y="4261749"/>
                    <a:pt x="932321" y="4272167"/>
                    <a:pt x="939800" y="4284133"/>
                  </a:cubicBezTo>
                  <a:cubicBezTo>
                    <a:pt x="946489" y="4294836"/>
                    <a:pt x="951762" y="4306399"/>
                    <a:pt x="956734" y="4318000"/>
                  </a:cubicBezTo>
                  <a:cubicBezTo>
                    <a:pt x="960250" y="4326203"/>
                    <a:pt x="962748" y="4334819"/>
                    <a:pt x="965200" y="4343400"/>
                  </a:cubicBezTo>
                  <a:cubicBezTo>
                    <a:pt x="968397" y="4354588"/>
                    <a:pt x="968463" y="4366858"/>
                    <a:pt x="973667" y="4377266"/>
                  </a:cubicBezTo>
                  <a:cubicBezTo>
                    <a:pt x="979978" y="4389887"/>
                    <a:pt x="990600" y="4399844"/>
                    <a:pt x="999067" y="4411133"/>
                  </a:cubicBezTo>
                  <a:cubicBezTo>
                    <a:pt x="1001889" y="4419600"/>
                    <a:pt x="1005082" y="4427952"/>
                    <a:pt x="1007534" y="4436533"/>
                  </a:cubicBezTo>
                  <a:cubicBezTo>
                    <a:pt x="1015502" y="4464420"/>
                    <a:pt x="1018650" y="4483650"/>
                    <a:pt x="1024467" y="4512733"/>
                  </a:cubicBezTo>
                  <a:cubicBezTo>
                    <a:pt x="1021645" y="4540955"/>
                    <a:pt x="1022378" y="4569763"/>
                    <a:pt x="1016000" y="4597400"/>
                  </a:cubicBezTo>
                  <a:cubicBezTo>
                    <a:pt x="1013712" y="4607315"/>
                    <a:pt x="1004981" y="4614520"/>
                    <a:pt x="999067" y="4622800"/>
                  </a:cubicBezTo>
                  <a:cubicBezTo>
                    <a:pt x="966046" y="4669029"/>
                    <a:pt x="986501" y="4645793"/>
                    <a:pt x="948267" y="4673600"/>
                  </a:cubicBezTo>
                  <a:cubicBezTo>
                    <a:pt x="862657" y="4735863"/>
                    <a:pt x="909256" y="4710039"/>
                    <a:pt x="846667" y="4741333"/>
                  </a:cubicBezTo>
                  <a:cubicBezTo>
                    <a:pt x="809978" y="4738511"/>
                    <a:pt x="772397" y="4741389"/>
                    <a:pt x="736600" y="4732866"/>
                  </a:cubicBezTo>
                  <a:cubicBezTo>
                    <a:pt x="712044" y="4727019"/>
                    <a:pt x="668867" y="4699000"/>
                    <a:pt x="668867" y="4699000"/>
                  </a:cubicBezTo>
                  <a:cubicBezTo>
                    <a:pt x="663223" y="4690533"/>
                    <a:pt x="658291" y="4681546"/>
                    <a:pt x="651934" y="4673600"/>
                  </a:cubicBezTo>
                  <a:cubicBezTo>
                    <a:pt x="629009" y="4644943"/>
                    <a:pt x="618015" y="4656507"/>
                    <a:pt x="601134" y="4605866"/>
                  </a:cubicBezTo>
                  <a:cubicBezTo>
                    <a:pt x="580520" y="4544027"/>
                    <a:pt x="588529" y="4572382"/>
                    <a:pt x="575734" y="4521200"/>
                  </a:cubicBezTo>
                  <a:cubicBezTo>
                    <a:pt x="572912" y="4478867"/>
                    <a:pt x="567267" y="4436627"/>
                    <a:pt x="567267" y="4394200"/>
                  </a:cubicBezTo>
                  <a:cubicBezTo>
                    <a:pt x="567267" y="4365837"/>
                    <a:pt x="572216" y="4337677"/>
                    <a:pt x="575734" y="4309533"/>
                  </a:cubicBezTo>
                  <a:cubicBezTo>
                    <a:pt x="580684" y="4269929"/>
                    <a:pt x="582987" y="4229720"/>
                    <a:pt x="592667" y="4191000"/>
                  </a:cubicBezTo>
                  <a:cubicBezTo>
                    <a:pt x="595489" y="4179711"/>
                    <a:pt x="596658" y="4167874"/>
                    <a:pt x="601134" y="4157133"/>
                  </a:cubicBezTo>
                  <a:cubicBezTo>
                    <a:pt x="610843" y="4133832"/>
                    <a:pt x="627017" y="4113347"/>
                    <a:pt x="635000" y="4089400"/>
                  </a:cubicBezTo>
                  <a:cubicBezTo>
                    <a:pt x="637822" y="4080933"/>
                    <a:pt x="641015" y="4072581"/>
                    <a:pt x="643467" y="4064000"/>
                  </a:cubicBezTo>
                  <a:cubicBezTo>
                    <a:pt x="646664" y="4052811"/>
                    <a:pt x="647208" y="4040767"/>
                    <a:pt x="651934" y="4030133"/>
                  </a:cubicBezTo>
                  <a:cubicBezTo>
                    <a:pt x="658383" y="4015624"/>
                    <a:pt x="689937" y="3966730"/>
                    <a:pt x="702734" y="3953933"/>
                  </a:cubicBezTo>
                  <a:cubicBezTo>
                    <a:pt x="709929" y="3946738"/>
                    <a:pt x="720188" y="3943357"/>
                    <a:pt x="728134" y="3937000"/>
                  </a:cubicBezTo>
                  <a:cubicBezTo>
                    <a:pt x="734367" y="3932013"/>
                    <a:pt x="737927" y="3923636"/>
                    <a:pt x="745067" y="3920066"/>
                  </a:cubicBezTo>
                  <a:cubicBezTo>
                    <a:pt x="755475" y="3914862"/>
                    <a:pt x="767645" y="3914422"/>
                    <a:pt x="778934" y="3911600"/>
                  </a:cubicBezTo>
                  <a:cubicBezTo>
                    <a:pt x="795867" y="3900311"/>
                    <a:pt x="815343" y="3892124"/>
                    <a:pt x="829734" y="3877733"/>
                  </a:cubicBezTo>
                  <a:cubicBezTo>
                    <a:pt x="838201" y="3869266"/>
                    <a:pt x="844667" y="3858148"/>
                    <a:pt x="855134" y="3852333"/>
                  </a:cubicBezTo>
                  <a:cubicBezTo>
                    <a:pt x="870737" y="3843665"/>
                    <a:pt x="905934" y="3835400"/>
                    <a:pt x="905934" y="3835400"/>
                  </a:cubicBezTo>
                  <a:cubicBezTo>
                    <a:pt x="914401" y="3829755"/>
                    <a:pt x="922232" y="3823017"/>
                    <a:pt x="931334" y="3818466"/>
                  </a:cubicBezTo>
                  <a:cubicBezTo>
                    <a:pt x="939316" y="3814475"/>
                    <a:pt x="949081" y="3814592"/>
                    <a:pt x="956734" y="3810000"/>
                  </a:cubicBezTo>
                  <a:cubicBezTo>
                    <a:pt x="963579" y="3805893"/>
                    <a:pt x="967434" y="3798053"/>
                    <a:pt x="973667" y="3793066"/>
                  </a:cubicBezTo>
                  <a:cubicBezTo>
                    <a:pt x="981613" y="3786709"/>
                    <a:pt x="990232" y="3781181"/>
                    <a:pt x="999067" y="3776133"/>
                  </a:cubicBezTo>
                  <a:cubicBezTo>
                    <a:pt x="1122400" y="3705659"/>
                    <a:pt x="963342" y="3798229"/>
                    <a:pt x="1058334" y="3750733"/>
                  </a:cubicBezTo>
                  <a:cubicBezTo>
                    <a:pt x="1067435" y="3746182"/>
                    <a:pt x="1075788" y="3740157"/>
                    <a:pt x="1083734" y="3733800"/>
                  </a:cubicBezTo>
                  <a:cubicBezTo>
                    <a:pt x="1089967" y="3728813"/>
                    <a:pt x="1093527" y="3720436"/>
                    <a:pt x="1100667" y="3716866"/>
                  </a:cubicBezTo>
                  <a:cubicBezTo>
                    <a:pt x="1116632" y="3708883"/>
                    <a:pt x="1135061" y="3706964"/>
                    <a:pt x="1151467" y="3699933"/>
                  </a:cubicBezTo>
                  <a:cubicBezTo>
                    <a:pt x="1189903" y="3683460"/>
                    <a:pt x="1213676" y="3671222"/>
                    <a:pt x="1244600" y="3649133"/>
                  </a:cubicBezTo>
                  <a:cubicBezTo>
                    <a:pt x="1306361" y="3605019"/>
                    <a:pt x="1251381" y="3644046"/>
                    <a:pt x="1312334" y="3589866"/>
                  </a:cubicBezTo>
                  <a:cubicBezTo>
                    <a:pt x="1325840" y="3577860"/>
                    <a:pt x="1341889" y="3568778"/>
                    <a:pt x="1354667" y="3556000"/>
                  </a:cubicBezTo>
                  <a:cubicBezTo>
                    <a:pt x="1364645" y="3546022"/>
                    <a:pt x="1370884" y="3532847"/>
                    <a:pt x="1380067" y="3522133"/>
                  </a:cubicBezTo>
                  <a:cubicBezTo>
                    <a:pt x="1387859" y="3513042"/>
                    <a:pt x="1397802" y="3505931"/>
                    <a:pt x="1405467" y="3496733"/>
                  </a:cubicBezTo>
                  <a:cubicBezTo>
                    <a:pt x="1411981" y="3488916"/>
                    <a:pt x="1415205" y="3478528"/>
                    <a:pt x="1422400" y="3471333"/>
                  </a:cubicBezTo>
                  <a:cubicBezTo>
                    <a:pt x="1429595" y="3464138"/>
                    <a:pt x="1439333" y="3460044"/>
                    <a:pt x="1447800" y="3454400"/>
                  </a:cubicBezTo>
                  <a:cubicBezTo>
                    <a:pt x="1453445" y="3440289"/>
                    <a:pt x="1455004" y="3423742"/>
                    <a:pt x="1464734" y="3412066"/>
                  </a:cubicBezTo>
                  <a:cubicBezTo>
                    <a:pt x="1470447" y="3405210"/>
                    <a:pt x="1485542" y="3411253"/>
                    <a:pt x="1490134" y="3403600"/>
                  </a:cubicBezTo>
                  <a:cubicBezTo>
                    <a:pt x="1546753" y="3309236"/>
                    <a:pt x="1490041" y="3352912"/>
                    <a:pt x="1532467" y="3302000"/>
                  </a:cubicBezTo>
                  <a:cubicBezTo>
                    <a:pt x="1540132" y="3292802"/>
                    <a:pt x="1549400" y="3285067"/>
                    <a:pt x="1557867" y="3276600"/>
                  </a:cubicBezTo>
                  <a:cubicBezTo>
                    <a:pt x="1585580" y="3165750"/>
                    <a:pt x="1541290" y="3318223"/>
                    <a:pt x="1591734" y="3217333"/>
                  </a:cubicBezTo>
                  <a:cubicBezTo>
                    <a:pt x="1598170" y="3204462"/>
                    <a:pt x="1597378" y="3189111"/>
                    <a:pt x="1600200" y="3175000"/>
                  </a:cubicBezTo>
                  <a:cubicBezTo>
                    <a:pt x="1594556" y="3107267"/>
                    <a:pt x="1592879" y="3039085"/>
                    <a:pt x="1583267" y="2971800"/>
                  </a:cubicBezTo>
                  <a:cubicBezTo>
                    <a:pt x="1581482" y="2959305"/>
                    <a:pt x="1573907" y="2948030"/>
                    <a:pt x="1566334" y="2937933"/>
                  </a:cubicBezTo>
                  <a:cubicBezTo>
                    <a:pt x="1532362" y="2892636"/>
                    <a:pt x="1537160" y="2910646"/>
                    <a:pt x="1490134" y="2887133"/>
                  </a:cubicBezTo>
                  <a:cubicBezTo>
                    <a:pt x="1431663" y="2857898"/>
                    <a:pt x="1501352" y="2879355"/>
                    <a:pt x="1430867" y="2861733"/>
                  </a:cubicBezTo>
                  <a:cubicBezTo>
                    <a:pt x="1422400" y="2856089"/>
                    <a:pt x="1414860" y="2848714"/>
                    <a:pt x="1405467" y="2844800"/>
                  </a:cubicBezTo>
                  <a:cubicBezTo>
                    <a:pt x="1335687" y="2815725"/>
                    <a:pt x="1336876" y="2821222"/>
                    <a:pt x="1270000" y="2810933"/>
                  </a:cubicBezTo>
                  <a:cubicBezTo>
                    <a:pt x="1253033" y="2808323"/>
                    <a:pt x="1235958" y="2806190"/>
                    <a:pt x="1219200" y="2802466"/>
                  </a:cubicBezTo>
                  <a:cubicBezTo>
                    <a:pt x="1210488" y="2800530"/>
                    <a:pt x="1202551" y="2795750"/>
                    <a:pt x="1193800" y="2794000"/>
                  </a:cubicBezTo>
                  <a:cubicBezTo>
                    <a:pt x="1174232" y="2790086"/>
                    <a:pt x="1154289" y="2788355"/>
                    <a:pt x="1134534" y="2785533"/>
                  </a:cubicBezTo>
                  <a:cubicBezTo>
                    <a:pt x="1078089" y="2788355"/>
                    <a:pt x="1021561" y="2789825"/>
                    <a:pt x="965200" y="2794000"/>
                  </a:cubicBezTo>
                  <a:cubicBezTo>
                    <a:pt x="945299" y="2795474"/>
                    <a:pt x="925568" y="2798896"/>
                    <a:pt x="905934" y="2802466"/>
                  </a:cubicBezTo>
                  <a:cubicBezTo>
                    <a:pt x="894485" y="2804548"/>
                    <a:pt x="883646" y="2809775"/>
                    <a:pt x="872067" y="2810933"/>
                  </a:cubicBezTo>
                  <a:cubicBezTo>
                    <a:pt x="827048" y="2815435"/>
                    <a:pt x="781756" y="2816578"/>
                    <a:pt x="736600" y="2819400"/>
                  </a:cubicBezTo>
                  <a:cubicBezTo>
                    <a:pt x="715944" y="2817679"/>
                    <a:pt x="627976" y="2814236"/>
                    <a:pt x="592667" y="2802466"/>
                  </a:cubicBezTo>
                  <a:cubicBezTo>
                    <a:pt x="580693" y="2798475"/>
                    <a:pt x="570401" y="2790505"/>
                    <a:pt x="558800" y="2785533"/>
                  </a:cubicBezTo>
                  <a:cubicBezTo>
                    <a:pt x="550597" y="2782017"/>
                    <a:pt x="541603" y="2780582"/>
                    <a:pt x="533400" y="2777066"/>
                  </a:cubicBezTo>
                  <a:cubicBezTo>
                    <a:pt x="446203" y="2739695"/>
                    <a:pt x="564352" y="2781739"/>
                    <a:pt x="448734" y="2743200"/>
                  </a:cubicBezTo>
                  <a:cubicBezTo>
                    <a:pt x="443089" y="2737555"/>
                    <a:pt x="438186" y="2731056"/>
                    <a:pt x="431800" y="2726266"/>
                  </a:cubicBezTo>
                  <a:cubicBezTo>
                    <a:pt x="415519" y="2714055"/>
                    <a:pt x="381000" y="2692400"/>
                    <a:pt x="381000" y="2692400"/>
                  </a:cubicBezTo>
                  <a:cubicBezTo>
                    <a:pt x="361245" y="2661355"/>
                    <a:pt x="338191" y="2632178"/>
                    <a:pt x="321734" y="2599266"/>
                  </a:cubicBezTo>
                  <a:cubicBezTo>
                    <a:pt x="307623" y="2571044"/>
                    <a:pt x="298332" y="2539843"/>
                    <a:pt x="279400" y="2514600"/>
                  </a:cubicBezTo>
                  <a:cubicBezTo>
                    <a:pt x="247563" y="2472150"/>
                    <a:pt x="233822" y="2459943"/>
                    <a:pt x="220134" y="2396066"/>
                  </a:cubicBezTo>
                  <a:cubicBezTo>
                    <a:pt x="190230" y="2256517"/>
                    <a:pt x="210651" y="2314674"/>
                    <a:pt x="169334" y="2218266"/>
                  </a:cubicBezTo>
                  <a:cubicBezTo>
                    <a:pt x="166512" y="2198511"/>
                    <a:pt x="162759" y="2178866"/>
                    <a:pt x="160867" y="2159000"/>
                  </a:cubicBezTo>
                  <a:cubicBezTo>
                    <a:pt x="141087" y="1951318"/>
                    <a:pt x="162985" y="2114563"/>
                    <a:pt x="143934" y="1981200"/>
                  </a:cubicBezTo>
                  <a:cubicBezTo>
                    <a:pt x="149578" y="1919111"/>
                    <a:pt x="152349" y="1856693"/>
                    <a:pt x="160867" y="1794933"/>
                  </a:cubicBezTo>
                  <a:cubicBezTo>
                    <a:pt x="166576" y="1753544"/>
                    <a:pt x="212559" y="1648327"/>
                    <a:pt x="220134" y="1625600"/>
                  </a:cubicBezTo>
                  <a:cubicBezTo>
                    <a:pt x="225778" y="1608667"/>
                    <a:pt x="232371" y="1592020"/>
                    <a:pt x="237067" y="1574800"/>
                  </a:cubicBezTo>
                  <a:cubicBezTo>
                    <a:pt x="240853" y="1560916"/>
                    <a:pt x="239579" y="1545567"/>
                    <a:pt x="245534" y="1532466"/>
                  </a:cubicBezTo>
                  <a:cubicBezTo>
                    <a:pt x="253955" y="1513939"/>
                    <a:pt x="269146" y="1499245"/>
                    <a:pt x="279400" y="1481666"/>
                  </a:cubicBezTo>
                  <a:cubicBezTo>
                    <a:pt x="351084" y="1358778"/>
                    <a:pt x="265527" y="1483072"/>
                    <a:pt x="330200" y="1405466"/>
                  </a:cubicBezTo>
                  <a:cubicBezTo>
                    <a:pt x="336714" y="1397649"/>
                    <a:pt x="338667" y="1385710"/>
                    <a:pt x="347134" y="1380066"/>
                  </a:cubicBezTo>
                  <a:cubicBezTo>
                    <a:pt x="356816" y="1373612"/>
                    <a:pt x="369711" y="1374422"/>
                    <a:pt x="381000" y="1371600"/>
                  </a:cubicBezTo>
                  <a:cubicBezTo>
                    <a:pt x="386645" y="1365955"/>
                    <a:pt x="391700" y="1359653"/>
                    <a:pt x="397934" y="1354666"/>
                  </a:cubicBezTo>
                  <a:cubicBezTo>
                    <a:pt x="413207" y="1342448"/>
                    <a:pt x="439819" y="1327753"/>
                    <a:pt x="457200" y="1320800"/>
                  </a:cubicBezTo>
                  <a:cubicBezTo>
                    <a:pt x="473773" y="1314171"/>
                    <a:pt x="491427" y="1310495"/>
                    <a:pt x="508000" y="1303866"/>
                  </a:cubicBezTo>
                  <a:cubicBezTo>
                    <a:pt x="564104" y="1281424"/>
                    <a:pt x="525137" y="1284917"/>
                    <a:pt x="601134" y="1261533"/>
                  </a:cubicBezTo>
                  <a:cubicBezTo>
                    <a:pt x="617542" y="1256484"/>
                    <a:pt x="635207" y="1256926"/>
                    <a:pt x="651934" y="1253066"/>
                  </a:cubicBezTo>
                  <a:cubicBezTo>
                    <a:pt x="671954" y="1248446"/>
                    <a:pt x="691268" y="1241116"/>
                    <a:pt x="711200" y="1236133"/>
                  </a:cubicBezTo>
                  <a:cubicBezTo>
                    <a:pt x="725161" y="1232643"/>
                    <a:pt x="739486" y="1230788"/>
                    <a:pt x="753534" y="1227666"/>
                  </a:cubicBezTo>
                  <a:cubicBezTo>
                    <a:pt x="764893" y="1225142"/>
                    <a:pt x="776111" y="1222022"/>
                    <a:pt x="787400" y="1219200"/>
                  </a:cubicBezTo>
                  <a:cubicBezTo>
                    <a:pt x="865053" y="1180373"/>
                    <a:pt x="767764" y="1224556"/>
                    <a:pt x="880534" y="1193800"/>
                  </a:cubicBezTo>
                  <a:cubicBezTo>
                    <a:pt x="892711" y="1190479"/>
                    <a:pt x="902223" y="1180187"/>
                    <a:pt x="914400" y="1176866"/>
                  </a:cubicBezTo>
                  <a:cubicBezTo>
                    <a:pt x="933653" y="1171615"/>
                    <a:pt x="953943" y="1171434"/>
                    <a:pt x="973667" y="1168400"/>
                  </a:cubicBezTo>
                  <a:cubicBezTo>
                    <a:pt x="990634" y="1165790"/>
                    <a:pt x="1007534" y="1162755"/>
                    <a:pt x="1024467" y="1159933"/>
                  </a:cubicBezTo>
                  <a:cubicBezTo>
                    <a:pt x="1075267" y="1162755"/>
                    <a:pt x="1126198" y="1163794"/>
                    <a:pt x="1176867" y="1168400"/>
                  </a:cubicBezTo>
                  <a:cubicBezTo>
                    <a:pt x="1201761" y="1170663"/>
                    <a:pt x="1213217" y="1179604"/>
                    <a:pt x="1236134" y="1185333"/>
                  </a:cubicBezTo>
                  <a:cubicBezTo>
                    <a:pt x="1250095" y="1188823"/>
                    <a:pt x="1264356" y="1190978"/>
                    <a:pt x="1278467" y="1193800"/>
                  </a:cubicBezTo>
                  <a:cubicBezTo>
                    <a:pt x="1286934" y="1199444"/>
                    <a:pt x="1294766" y="1206182"/>
                    <a:pt x="1303867" y="1210733"/>
                  </a:cubicBezTo>
                  <a:cubicBezTo>
                    <a:pt x="1373974" y="1245786"/>
                    <a:pt x="1281875" y="1187606"/>
                    <a:pt x="1354667" y="1236133"/>
                  </a:cubicBezTo>
                  <a:lnTo>
                    <a:pt x="1405467" y="1312333"/>
                  </a:lnTo>
                  <a:cubicBezTo>
                    <a:pt x="1405478" y="1312350"/>
                    <a:pt x="1439322" y="1363117"/>
                    <a:pt x="1439334" y="1363133"/>
                  </a:cubicBezTo>
                  <a:cubicBezTo>
                    <a:pt x="1463644" y="1395547"/>
                    <a:pt x="1466171" y="1394709"/>
                    <a:pt x="1481667" y="1430866"/>
                  </a:cubicBezTo>
                  <a:cubicBezTo>
                    <a:pt x="1490370" y="1451173"/>
                    <a:pt x="1492460" y="1468641"/>
                    <a:pt x="1498600" y="1490133"/>
                  </a:cubicBezTo>
                  <a:cubicBezTo>
                    <a:pt x="1501052" y="1498714"/>
                    <a:pt x="1504245" y="1507066"/>
                    <a:pt x="1507067" y="1515533"/>
                  </a:cubicBezTo>
                  <a:cubicBezTo>
                    <a:pt x="1509889" y="1540933"/>
                    <a:pt x="1511648" y="1566474"/>
                    <a:pt x="1515534" y="1591733"/>
                  </a:cubicBezTo>
                  <a:cubicBezTo>
                    <a:pt x="1518572" y="1611483"/>
                    <a:pt x="1526143" y="1632028"/>
                    <a:pt x="1532467" y="1651000"/>
                  </a:cubicBezTo>
                  <a:cubicBezTo>
                    <a:pt x="1527829" y="1720570"/>
                    <a:pt x="1538023" y="1764611"/>
                    <a:pt x="1507067" y="1820333"/>
                  </a:cubicBezTo>
                  <a:cubicBezTo>
                    <a:pt x="1500214" y="1832668"/>
                    <a:pt x="1492381" y="1845017"/>
                    <a:pt x="1481667" y="1854200"/>
                  </a:cubicBezTo>
                  <a:cubicBezTo>
                    <a:pt x="1472084" y="1862414"/>
                    <a:pt x="1459089" y="1865489"/>
                    <a:pt x="1447800" y="1871133"/>
                  </a:cubicBezTo>
                  <a:cubicBezTo>
                    <a:pt x="1409931" y="1927938"/>
                    <a:pt x="1454541" y="1872284"/>
                    <a:pt x="1405467" y="1905000"/>
                  </a:cubicBezTo>
                  <a:cubicBezTo>
                    <a:pt x="1395504" y="1911642"/>
                    <a:pt x="1391426" y="1926614"/>
                    <a:pt x="1380067" y="1930400"/>
                  </a:cubicBezTo>
                  <a:cubicBezTo>
                    <a:pt x="1355822" y="1938481"/>
                    <a:pt x="1329267" y="1936044"/>
                    <a:pt x="1303867" y="1938866"/>
                  </a:cubicBezTo>
                  <a:cubicBezTo>
                    <a:pt x="1255889" y="1936044"/>
                    <a:pt x="1206964" y="1940301"/>
                    <a:pt x="1159934" y="1930400"/>
                  </a:cubicBezTo>
                  <a:cubicBezTo>
                    <a:pt x="1149976" y="1928304"/>
                    <a:pt x="1150195" y="1912195"/>
                    <a:pt x="1143000" y="1905000"/>
                  </a:cubicBezTo>
                  <a:cubicBezTo>
                    <a:pt x="1135805" y="1897805"/>
                    <a:pt x="1126067" y="1893711"/>
                    <a:pt x="1117600" y="1888066"/>
                  </a:cubicBezTo>
                  <a:cubicBezTo>
                    <a:pt x="1111956" y="1876777"/>
                    <a:pt x="1107668" y="1864701"/>
                    <a:pt x="1100667" y="1854200"/>
                  </a:cubicBezTo>
                  <a:cubicBezTo>
                    <a:pt x="1096239" y="1847558"/>
                    <a:pt x="1088721" y="1843499"/>
                    <a:pt x="1083734" y="1837266"/>
                  </a:cubicBezTo>
                  <a:cubicBezTo>
                    <a:pt x="1077377" y="1829320"/>
                    <a:pt x="1072445" y="1820333"/>
                    <a:pt x="1066800" y="1811866"/>
                  </a:cubicBezTo>
                  <a:cubicBezTo>
                    <a:pt x="1057884" y="1776199"/>
                    <a:pt x="1049867" y="1749903"/>
                    <a:pt x="1049867" y="1710266"/>
                  </a:cubicBezTo>
                  <a:cubicBezTo>
                    <a:pt x="1049867" y="1666420"/>
                    <a:pt x="1055404" y="1631619"/>
                    <a:pt x="1066800" y="1591733"/>
                  </a:cubicBezTo>
                  <a:cubicBezTo>
                    <a:pt x="1069252" y="1583152"/>
                    <a:pt x="1071276" y="1574315"/>
                    <a:pt x="1075267" y="1566333"/>
                  </a:cubicBezTo>
                  <a:cubicBezTo>
                    <a:pt x="1079818" y="1557232"/>
                    <a:pt x="1087649" y="1550034"/>
                    <a:pt x="1092200" y="1540933"/>
                  </a:cubicBezTo>
                  <a:cubicBezTo>
                    <a:pt x="1124522" y="1476289"/>
                    <a:pt x="1064650" y="1563556"/>
                    <a:pt x="1126067" y="1481666"/>
                  </a:cubicBezTo>
                  <a:cubicBezTo>
                    <a:pt x="1128889" y="1473199"/>
                    <a:pt x="1130543" y="1464248"/>
                    <a:pt x="1134534" y="1456266"/>
                  </a:cubicBezTo>
                  <a:cubicBezTo>
                    <a:pt x="1144333" y="1436668"/>
                    <a:pt x="1160482" y="1419510"/>
                    <a:pt x="1176867" y="1405466"/>
                  </a:cubicBezTo>
                  <a:cubicBezTo>
                    <a:pt x="1187581" y="1396283"/>
                    <a:pt x="1199445" y="1388533"/>
                    <a:pt x="1210734" y="1380066"/>
                  </a:cubicBezTo>
                  <a:cubicBezTo>
                    <a:pt x="1275645" y="1382888"/>
                    <a:pt x="1340649" y="1384063"/>
                    <a:pt x="1405467" y="1388533"/>
                  </a:cubicBezTo>
                  <a:cubicBezTo>
                    <a:pt x="1427634" y="1390062"/>
                    <a:pt x="1459443" y="1395941"/>
                    <a:pt x="1481667" y="1405466"/>
                  </a:cubicBezTo>
                  <a:cubicBezTo>
                    <a:pt x="1511855" y="1418404"/>
                    <a:pt x="1523660" y="1426350"/>
                    <a:pt x="1549400" y="1447800"/>
                  </a:cubicBezTo>
                  <a:cubicBezTo>
                    <a:pt x="1555532" y="1452910"/>
                    <a:pt x="1560202" y="1459623"/>
                    <a:pt x="1566334" y="1464733"/>
                  </a:cubicBezTo>
                  <a:cubicBezTo>
                    <a:pt x="1577174" y="1473767"/>
                    <a:pt x="1590708" y="1479692"/>
                    <a:pt x="1600200" y="1490133"/>
                  </a:cubicBezTo>
                  <a:cubicBezTo>
                    <a:pt x="1619184" y="1511016"/>
                    <a:pt x="1624226" y="1548941"/>
                    <a:pt x="1651000" y="1557866"/>
                  </a:cubicBezTo>
                  <a:cubicBezTo>
                    <a:pt x="1677827" y="1566809"/>
                    <a:pt x="1678354" y="1564509"/>
                    <a:pt x="1701800" y="1583266"/>
                  </a:cubicBezTo>
                  <a:cubicBezTo>
                    <a:pt x="1708034" y="1588253"/>
                    <a:pt x="1711467" y="1596897"/>
                    <a:pt x="1718734" y="1600200"/>
                  </a:cubicBezTo>
                  <a:cubicBezTo>
                    <a:pt x="1743108" y="1611279"/>
                    <a:pt x="1769534" y="1617133"/>
                    <a:pt x="1794934" y="1625600"/>
                  </a:cubicBezTo>
                  <a:cubicBezTo>
                    <a:pt x="1864352" y="1648739"/>
                    <a:pt x="1754464" y="1612829"/>
                    <a:pt x="1888067" y="1651000"/>
                  </a:cubicBezTo>
                  <a:cubicBezTo>
                    <a:pt x="1907823" y="1656644"/>
                    <a:pt x="1927244" y="1663628"/>
                    <a:pt x="1947334" y="1667933"/>
                  </a:cubicBezTo>
                  <a:cubicBezTo>
                    <a:pt x="1989573" y="1676984"/>
                    <a:pt x="2073001" y="1681933"/>
                    <a:pt x="2108200" y="1684866"/>
                  </a:cubicBezTo>
                  <a:cubicBezTo>
                    <a:pt x="2422394" y="1678182"/>
                    <a:pt x="2421428" y="1683176"/>
                    <a:pt x="2650067" y="1667933"/>
                  </a:cubicBezTo>
                  <a:lnTo>
                    <a:pt x="2887134" y="1651000"/>
                  </a:lnTo>
                  <a:cubicBezTo>
                    <a:pt x="2904067" y="1648178"/>
                    <a:pt x="2921148" y="1646130"/>
                    <a:pt x="2937934" y="1642533"/>
                  </a:cubicBezTo>
                  <a:cubicBezTo>
                    <a:pt x="2960690" y="1637657"/>
                    <a:pt x="3005667" y="1625600"/>
                    <a:pt x="3005667" y="1625600"/>
                  </a:cubicBezTo>
                  <a:cubicBezTo>
                    <a:pt x="3099959" y="1578453"/>
                    <a:pt x="2981177" y="1634784"/>
                    <a:pt x="3073400" y="1600200"/>
                  </a:cubicBezTo>
                  <a:cubicBezTo>
                    <a:pt x="3110613" y="1586245"/>
                    <a:pt x="3101405" y="1584196"/>
                    <a:pt x="3132667" y="1566333"/>
                  </a:cubicBezTo>
                  <a:cubicBezTo>
                    <a:pt x="3143626" y="1560071"/>
                    <a:pt x="3155245" y="1555044"/>
                    <a:pt x="3166534" y="1549400"/>
                  </a:cubicBezTo>
                  <a:cubicBezTo>
                    <a:pt x="3175001" y="1540933"/>
                    <a:pt x="3182985" y="1531955"/>
                    <a:pt x="3191934" y="1524000"/>
                  </a:cubicBezTo>
                  <a:cubicBezTo>
                    <a:pt x="3208409" y="1509356"/>
                    <a:pt x="3227148" y="1497252"/>
                    <a:pt x="3242734" y="1481666"/>
                  </a:cubicBezTo>
                  <a:cubicBezTo>
                    <a:pt x="3249929" y="1474471"/>
                    <a:pt x="3251941" y="1462888"/>
                    <a:pt x="3259667" y="1456266"/>
                  </a:cubicBezTo>
                  <a:cubicBezTo>
                    <a:pt x="3272161" y="1445556"/>
                    <a:pt x="3288835" y="1440740"/>
                    <a:pt x="3302000" y="1430866"/>
                  </a:cubicBezTo>
                  <a:cubicBezTo>
                    <a:pt x="3311579" y="1423682"/>
                    <a:pt x="3318133" y="1413048"/>
                    <a:pt x="3327400" y="1405466"/>
                  </a:cubicBezTo>
                  <a:cubicBezTo>
                    <a:pt x="3349243" y="1387595"/>
                    <a:pt x="3371651" y="1370321"/>
                    <a:pt x="3395134" y="1354666"/>
                  </a:cubicBezTo>
                  <a:cubicBezTo>
                    <a:pt x="3403601" y="1349022"/>
                    <a:pt x="3412717" y="1344247"/>
                    <a:pt x="3420534" y="1337733"/>
                  </a:cubicBezTo>
                  <a:cubicBezTo>
                    <a:pt x="3463261" y="1302127"/>
                    <a:pt x="3431952" y="1320634"/>
                    <a:pt x="3471334" y="1270000"/>
                  </a:cubicBezTo>
                  <a:cubicBezTo>
                    <a:pt x="3481135" y="1257398"/>
                    <a:pt x="3494687" y="1248148"/>
                    <a:pt x="3505200" y="1236133"/>
                  </a:cubicBezTo>
                  <a:cubicBezTo>
                    <a:pt x="3514492" y="1225513"/>
                    <a:pt x="3521417" y="1212980"/>
                    <a:pt x="3530600" y="1202266"/>
                  </a:cubicBezTo>
                  <a:cubicBezTo>
                    <a:pt x="3538392" y="1193175"/>
                    <a:pt x="3548208" y="1185957"/>
                    <a:pt x="3556000" y="1176866"/>
                  </a:cubicBezTo>
                  <a:cubicBezTo>
                    <a:pt x="3574806" y="1154925"/>
                    <a:pt x="3600693" y="1114060"/>
                    <a:pt x="3615267" y="1092200"/>
                  </a:cubicBezTo>
                  <a:cubicBezTo>
                    <a:pt x="3620911" y="1083733"/>
                    <a:pt x="3628982" y="1076453"/>
                    <a:pt x="3632200" y="1066800"/>
                  </a:cubicBezTo>
                  <a:cubicBezTo>
                    <a:pt x="3640667" y="1041400"/>
                    <a:pt x="3651106" y="1016575"/>
                    <a:pt x="3657600" y="990600"/>
                  </a:cubicBezTo>
                  <a:cubicBezTo>
                    <a:pt x="3678698" y="906212"/>
                    <a:pt x="3670708" y="945822"/>
                    <a:pt x="3683000" y="872066"/>
                  </a:cubicBezTo>
                  <a:cubicBezTo>
                    <a:pt x="3667498" y="655025"/>
                    <a:pt x="3698128" y="809190"/>
                    <a:pt x="3657600" y="728133"/>
                  </a:cubicBezTo>
                  <a:cubicBezTo>
                    <a:pt x="3653609" y="720151"/>
                    <a:pt x="3653726" y="710386"/>
                    <a:pt x="3649134" y="702733"/>
                  </a:cubicBezTo>
                  <a:cubicBezTo>
                    <a:pt x="3645027" y="695888"/>
                    <a:pt x="3638332" y="690910"/>
                    <a:pt x="3632200" y="685800"/>
                  </a:cubicBezTo>
                  <a:cubicBezTo>
                    <a:pt x="3626449" y="681008"/>
                    <a:pt x="3583930" y="648964"/>
                    <a:pt x="3572934" y="643466"/>
                  </a:cubicBezTo>
                  <a:cubicBezTo>
                    <a:pt x="3559340" y="636669"/>
                    <a:pt x="3544436" y="632822"/>
                    <a:pt x="3530600" y="626533"/>
                  </a:cubicBezTo>
                  <a:cubicBezTo>
                    <a:pt x="3513365" y="618699"/>
                    <a:pt x="3497100" y="608822"/>
                    <a:pt x="3479800" y="601133"/>
                  </a:cubicBezTo>
                  <a:cubicBezTo>
                    <a:pt x="3471645" y="597508"/>
                    <a:pt x="3462603" y="596182"/>
                    <a:pt x="3454400" y="592666"/>
                  </a:cubicBezTo>
                  <a:cubicBezTo>
                    <a:pt x="3442799" y="587694"/>
                    <a:pt x="3432507" y="579724"/>
                    <a:pt x="3420534" y="575733"/>
                  </a:cubicBezTo>
                  <a:cubicBezTo>
                    <a:pt x="3401960" y="569542"/>
                    <a:pt x="3332363" y="560718"/>
                    <a:pt x="3318934" y="558800"/>
                  </a:cubicBezTo>
                  <a:cubicBezTo>
                    <a:pt x="3296356" y="561622"/>
                    <a:pt x="3273274" y="561747"/>
                    <a:pt x="3251200" y="567266"/>
                  </a:cubicBezTo>
                  <a:cubicBezTo>
                    <a:pt x="3238956" y="570327"/>
                    <a:pt x="3228935" y="579228"/>
                    <a:pt x="3217334" y="584200"/>
                  </a:cubicBezTo>
                  <a:cubicBezTo>
                    <a:pt x="3209131" y="587716"/>
                    <a:pt x="3200401" y="589844"/>
                    <a:pt x="3191934" y="592666"/>
                  </a:cubicBezTo>
                  <a:lnTo>
                    <a:pt x="3149600" y="635000"/>
                  </a:lnTo>
                  <a:cubicBezTo>
                    <a:pt x="3135489" y="649111"/>
                    <a:pt x="3118336" y="660729"/>
                    <a:pt x="3107267" y="677333"/>
                  </a:cubicBezTo>
                  <a:cubicBezTo>
                    <a:pt x="3101623" y="685800"/>
                    <a:pt x="3096691" y="694787"/>
                    <a:pt x="3090334" y="702733"/>
                  </a:cubicBezTo>
                  <a:cubicBezTo>
                    <a:pt x="3072739" y="724726"/>
                    <a:pt x="3069498" y="715745"/>
                    <a:pt x="3056467" y="745066"/>
                  </a:cubicBezTo>
                  <a:cubicBezTo>
                    <a:pt x="3049218" y="761377"/>
                    <a:pt x="3045178" y="778933"/>
                    <a:pt x="3039534" y="795866"/>
                  </a:cubicBezTo>
                  <a:lnTo>
                    <a:pt x="3031067" y="821266"/>
                  </a:lnTo>
                  <a:cubicBezTo>
                    <a:pt x="3033889" y="852311"/>
                    <a:pt x="3035668" y="883468"/>
                    <a:pt x="3039534" y="914400"/>
                  </a:cubicBezTo>
                  <a:cubicBezTo>
                    <a:pt x="3041319" y="928679"/>
                    <a:pt x="3041011" y="944153"/>
                    <a:pt x="3048000" y="956733"/>
                  </a:cubicBezTo>
                  <a:cubicBezTo>
                    <a:pt x="3055753" y="970689"/>
                    <a:pt x="3066516" y="986214"/>
                    <a:pt x="3081867" y="990600"/>
                  </a:cubicBezTo>
                  <a:lnTo>
                    <a:pt x="3141134" y="1007533"/>
                  </a:lnTo>
                  <a:cubicBezTo>
                    <a:pt x="3187962" y="1005918"/>
                    <a:pt x="3343808" y="1013834"/>
                    <a:pt x="3429000" y="990600"/>
                  </a:cubicBezTo>
                  <a:cubicBezTo>
                    <a:pt x="3446220" y="985904"/>
                    <a:pt x="3462867" y="979311"/>
                    <a:pt x="3479800" y="973666"/>
                  </a:cubicBezTo>
                  <a:lnTo>
                    <a:pt x="3522134" y="931333"/>
                  </a:lnTo>
                  <a:cubicBezTo>
                    <a:pt x="3533423" y="920044"/>
                    <a:pt x="3547144" y="910749"/>
                    <a:pt x="3556000" y="897466"/>
                  </a:cubicBezTo>
                  <a:lnTo>
                    <a:pt x="3572934" y="872066"/>
                  </a:lnTo>
                  <a:cubicBezTo>
                    <a:pt x="3575756" y="863599"/>
                    <a:pt x="3581400" y="855591"/>
                    <a:pt x="3581400" y="846666"/>
                  </a:cubicBezTo>
                  <a:cubicBezTo>
                    <a:pt x="3581400" y="804239"/>
                    <a:pt x="3579551" y="761574"/>
                    <a:pt x="3572934" y="719666"/>
                  </a:cubicBezTo>
                  <a:cubicBezTo>
                    <a:pt x="3571225" y="708840"/>
                    <a:pt x="3547057" y="670388"/>
                    <a:pt x="3539067" y="660400"/>
                  </a:cubicBezTo>
                  <a:cubicBezTo>
                    <a:pt x="3534080" y="654167"/>
                    <a:pt x="3527121" y="649699"/>
                    <a:pt x="3522134" y="643466"/>
                  </a:cubicBezTo>
                  <a:cubicBezTo>
                    <a:pt x="3515777" y="635520"/>
                    <a:pt x="3512395" y="625261"/>
                    <a:pt x="3505200" y="618066"/>
                  </a:cubicBezTo>
                  <a:cubicBezTo>
                    <a:pt x="3498973" y="611839"/>
                    <a:pt x="3453097" y="575081"/>
                    <a:pt x="3437467" y="567266"/>
                  </a:cubicBezTo>
                  <a:cubicBezTo>
                    <a:pt x="3429485" y="563275"/>
                    <a:pt x="3420270" y="562316"/>
                    <a:pt x="3412067" y="558800"/>
                  </a:cubicBezTo>
                  <a:cubicBezTo>
                    <a:pt x="3400466" y="553828"/>
                    <a:pt x="3389919" y="546554"/>
                    <a:pt x="3378200" y="541866"/>
                  </a:cubicBezTo>
                  <a:cubicBezTo>
                    <a:pt x="3361627" y="535237"/>
                    <a:pt x="3342706" y="534116"/>
                    <a:pt x="3327400" y="524933"/>
                  </a:cubicBezTo>
                  <a:cubicBezTo>
                    <a:pt x="3308925" y="513848"/>
                    <a:pt x="3283589" y="494483"/>
                    <a:pt x="3259667" y="491066"/>
                  </a:cubicBezTo>
                  <a:cubicBezTo>
                    <a:pt x="3228808" y="486658"/>
                    <a:pt x="3197578" y="485422"/>
                    <a:pt x="3166534" y="482600"/>
                  </a:cubicBezTo>
                  <a:cubicBezTo>
                    <a:pt x="3155245" y="479778"/>
                    <a:pt x="3144303" y="474133"/>
                    <a:pt x="3132667" y="474133"/>
                  </a:cubicBezTo>
                  <a:cubicBezTo>
                    <a:pt x="3028452" y="474133"/>
                    <a:pt x="3015833" y="478084"/>
                    <a:pt x="2937934" y="491066"/>
                  </a:cubicBezTo>
                  <a:cubicBezTo>
                    <a:pt x="2889380" y="507251"/>
                    <a:pt x="2936606" y="492676"/>
                    <a:pt x="2870200" y="508000"/>
                  </a:cubicBezTo>
                  <a:cubicBezTo>
                    <a:pt x="2847523" y="513233"/>
                    <a:pt x="2825185" y="519885"/>
                    <a:pt x="2802467" y="524933"/>
                  </a:cubicBezTo>
                  <a:cubicBezTo>
                    <a:pt x="2777067" y="530577"/>
                    <a:pt x="2751285" y="534718"/>
                    <a:pt x="2726267" y="541866"/>
                  </a:cubicBezTo>
                  <a:cubicBezTo>
                    <a:pt x="2660849" y="560557"/>
                    <a:pt x="2702189" y="558138"/>
                    <a:pt x="2633134" y="592666"/>
                  </a:cubicBezTo>
                  <a:cubicBezTo>
                    <a:pt x="2550681" y="633892"/>
                    <a:pt x="2587046" y="613546"/>
                    <a:pt x="2523067" y="651933"/>
                  </a:cubicBezTo>
                  <a:cubicBezTo>
                    <a:pt x="2469969" y="731581"/>
                    <a:pt x="2557006" y="611417"/>
                    <a:pt x="2463800" y="694266"/>
                  </a:cubicBezTo>
                  <a:cubicBezTo>
                    <a:pt x="2448589" y="707787"/>
                    <a:pt x="2446867" y="733777"/>
                    <a:pt x="2429934" y="745066"/>
                  </a:cubicBezTo>
                  <a:cubicBezTo>
                    <a:pt x="2375540" y="781330"/>
                    <a:pt x="2419588" y="751072"/>
                    <a:pt x="2328334" y="821266"/>
                  </a:cubicBezTo>
                  <a:cubicBezTo>
                    <a:pt x="2317149" y="829870"/>
                    <a:pt x="2307088" y="840355"/>
                    <a:pt x="2294467" y="846666"/>
                  </a:cubicBezTo>
                  <a:cubicBezTo>
                    <a:pt x="2283178" y="852311"/>
                    <a:pt x="2271102" y="856599"/>
                    <a:pt x="2260600" y="863600"/>
                  </a:cubicBezTo>
                  <a:cubicBezTo>
                    <a:pt x="2245564" y="873624"/>
                    <a:pt x="2233303" y="887442"/>
                    <a:pt x="2218267" y="897466"/>
                  </a:cubicBezTo>
                  <a:cubicBezTo>
                    <a:pt x="2207765" y="904467"/>
                    <a:pt x="2195103" y="907710"/>
                    <a:pt x="2184400" y="914400"/>
                  </a:cubicBezTo>
                  <a:cubicBezTo>
                    <a:pt x="2172434" y="921879"/>
                    <a:pt x="2163155" y="933489"/>
                    <a:pt x="2150534" y="939800"/>
                  </a:cubicBezTo>
                  <a:cubicBezTo>
                    <a:pt x="2134569" y="947782"/>
                    <a:pt x="2115983" y="949347"/>
                    <a:pt x="2099734" y="956733"/>
                  </a:cubicBezTo>
                  <a:cubicBezTo>
                    <a:pt x="2084753" y="963543"/>
                    <a:pt x="2072617" y="975867"/>
                    <a:pt x="2057400" y="982133"/>
                  </a:cubicBezTo>
                  <a:cubicBezTo>
                    <a:pt x="2024390" y="995725"/>
                    <a:pt x="1985503" y="996198"/>
                    <a:pt x="1955800" y="1016000"/>
                  </a:cubicBezTo>
                  <a:cubicBezTo>
                    <a:pt x="1926721" y="1035386"/>
                    <a:pt x="1917038" y="1043357"/>
                    <a:pt x="1879600" y="1058333"/>
                  </a:cubicBezTo>
                  <a:cubicBezTo>
                    <a:pt x="1868796" y="1062655"/>
                    <a:pt x="1856856" y="1063378"/>
                    <a:pt x="1845734" y="1066800"/>
                  </a:cubicBezTo>
                  <a:cubicBezTo>
                    <a:pt x="1820144" y="1074674"/>
                    <a:pt x="1795944" y="1087799"/>
                    <a:pt x="1769534" y="1092200"/>
                  </a:cubicBezTo>
                  <a:cubicBezTo>
                    <a:pt x="1752601" y="1095022"/>
                    <a:pt x="1735568" y="1097299"/>
                    <a:pt x="1718734" y="1100666"/>
                  </a:cubicBezTo>
                  <a:cubicBezTo>
                    <a:pt x="1576786" y="1129055"/>
                    <a:pt x="1799223" y="1085641"/>
                    <a:pt x="1651000" y="1126066"/>
                  </a:cubicBezTo>
                  <a:cubicBezTo>
                    <a:pt x="1631747" y="1131317"/>
                    <a:pt x="1611489" y="1131711"/>
                    <a:pt x="1591734" y="1134533"/>
                  </a:cubicBezTo>
                  <a:cubicBezTo>
                    <a:pt x="1583267" y="1137355"/>
                    <a:pt x="1575180" y="1141821"/>
                    <a:pt x="1566334" y="1143000"/>
                  </a:cubicBezTo>
                  <a:cubicBezTo>
                    <a:pt x="1454351" y="1157931"/>
                    <a:pt x="1438302" y="1149998"/>
                    <a:pt x="1312334" y="1143000"/>
                  </a:cubicBezTo>
                  <a:cubicBezTo>
                    <a:pt x="1301481" y="1140287"/>
                    <a:pt x="1265215" y="1132140"/>
                    <a:pt x="1253067" y="1126066"/>
                  </a:cubicBezTo>
                  <a:cubicBezTo>
                    <a:pt x="1243966" y="1121515"/>
                    <a:pt x="1236134" y="1114777"/>
                    <a:pt x="1227667" y="1109133"/>
                  </a:cubicBezTo>
                  <a:cubicBezTo>
                    <a:pt x="1222023" y="1092200"/>
                    <a:pt x="1212350" y="1076109"/>
                    <a:pt x="1210734" y="1058333"/>
                  </a:cubicBezTo>
                  <a:cubicBezTo>
                    <a:pt x="1209431" y="1044002"/>
                    <a:pt x="1217298" y="1030264"/>
                    <a:pt x="1219200" y="1016000"/>
                  </a:cubicBezTo>
                  <a:cubicBezTo>
                    <a:pt x="1222949" y="987886"/>
                    <a:pt x="1221724" y="959067"/>
                    <a:pt x="1227667" y="931333"/>
                  </a:cubicBezTo>
                  <a:cubicBezTo>
                    <a:pt x="1230312" y="918992"/>
                    <a:pt x="1238338" y="908424"/>
                    <a:pt x="1244600" y="897466"/>
                  </a:cubicBezTo>
                  <a:cubicBezTo>
                    <a:pt x="1260316" y="869964"/>
                    <a:pt x="1263588" y="870012"/>
                    <a:pt x="1286934" y="846666"/>
                  </a:cubicBezTo>
                  <a:cubicBezTo>
                    <a:pt x="1293228" y="827784"/>
                    <a:pt x="1300125" y="803097"/>
                    <a:pt x="1312334" y="787400"/>
                  </a:cubicBezTo>
                  <a:cubicBezTo>
                    <a:pt x="1324586" y="771648"/>
                    <a:pt x="1342693" y="761031"/>
                    <a:pt x="1354667" y="745066"/>
                  </a:cubicBezTo>
                  <a:cubicBezTo>
                    <a:pt x="1363134" y="733777"/>
                    <a:pt x="1370089" y="721178"/>
                    <a:pt x="1380067" y="711200"/>
                  </a:cubicBezTo>
                  <a:cubicBezTo>
                    <a:pt x="1387262" y="704005"/>
                    <a:pt x="1397650" y="700780"/>
                    <a:pt x="1405467" y="694266"/>
                  </a:cubicBezTo>
                  <a:cubicBezTo>
                    <a:pt x="1414665" y="686601"/>
                    <a:pt x="1420471" y="674806"/>
                    <a:pt x="1430867" y="668866"/>
                  </a:cubicBezTo>
                  <a:cubicBezTo>
                    <a:pt x="1440970" y="663093"/>
                    <a:pt x="1453508" y="663462"/>
                    <a:pt x="1464734" y="660400"/>
                  </a:cubicBezTo>
                  <a:cubicBezTo>
                    <a:pt x="1484556" y="654994"/>
                    <a:pt x="1504245" y="649111"/>
                    <a:pt x="1524000" y="643466"/>
                  </a:cubicBezTo>
                  <a:cubicBezTo>
                    <a:pt x="1546578" y="646288"/>
                    <a:pt x="1570350" y="644157"/>
                    <a:pt x="1591734" y="651933"/>
                  </a:cubicBezTo>
                  <a:cubicBezTo>
                    <a:pt x="1647269" y="672128"/>
                    <a:pt x="1610955" y="775273"/>
                    <a:pt x="1608667" y="795866"/>
                  </a:cubicBezTo>
                  <a:cubicBezTo>
                    <a:pt x="1603747" y="840144"/>
                    <a:pt x="1601790" y="822745"/>
                    <a:pt x="1574800" y="855133"/>
                  </a:cubicBezTo>
                  <a:cubicBezTo>
                    <a:pt x="1568286" y="862950"/>
                    <a:pt x="1565062" y="873338"/>
                    <a:pt x="1557867" y="880533"/>
                  </a:cubicBezTo>
                  <a:cubicBezTo>
                    <a:pt x="1550672" y="887728"/>
                    <a:pt x="1540413" y="891109"/>
                    <a:pt x="1532467" y="897466"/>
                  </a:cubicBezTo>
                  <a:cubicBezTo>
                    <a:pt x="1526234" y="902453"/>
                    <a:pt x="1522379" y="910293"/>
                    <a:pt x="1515534" y="914400"/>
                  </a:cubicBezTo>
                  <a:cubicBezTo>
                    <a:pt x="1506861" y="919604"/>
                    <a:pt x="1462588" y="929753"/>
                    <a:pt x="1456267" y="931333"/>
                  </a:cubicBezTo>
                  <a:cubicBezTo>
                    <a:pt x="1441550" y="929231"/>
                    <a:pt x="1392058" y="925766"/>
                    <a:pt x="1371600" y="914400"/>
                  </a:cubicBezTo>
                  <a:cubicBezTo>
                    <a:pt x="1335943" y="894591"/>
                    <a:pt x="1312891" y="876949"/>
                    <a:pt x="1286934" y="846666"/>
                  </a:cubicBezTo>
                  <a:cubicBezTo>
                    <a:pt x="1280312" y="838940"/>
                    <a:pt x="1276514" y="829083"/>
                    <a:pt x="1270000" y="821266"/>
                  </a:cubicBezTo>
                  <a:cubicBezTo>
                    <a:pt x="1262335" y="812068"/>
                    <a:pt x="1252392" y="804957"/>
                    <a:pt x="1244600" y="795866"/>
                  </a:cubicBezTo>
                  <a:cubicBezTo>
                    <a:pt x="1184210" y="725412"/>
                    <a:pt x="1246262" y="789063"/>
                    <a:pt x="1202267" y="745066"/>
                  </a:cubicBezTo>
                  <a:cubicBezTo>
                    <a:pt x="1199445" y="733777"/>
                    <a:pt x="1196324" y="722559"/>
                    <a:pt x="1193800" y="711200"/>
                  </a:cubicBezTo>
                  <a:cubicBezTo>
                    <a:pt x="1186890" y="680103"/>
                    <a:pt x="1185721" y="664515"/>
                    <a:pt x="1176867" y="635000"/>
                  </a:cubicBezTo>
                  <a:cubicBezTo>
                    <a:pt x="1160189" y="579406"/>
                    <a:pt x="1171313" y="595579"/>
                    <a:pt x="1143000" y="567266"/>
                  </a:cubicBezTo>
                  <a:cubicBezTo>
                    <a:pt x="1140178" y="558799"/>
                    <a:pt x="1139889" y="549006"/>
                    <a:pt x="1134534" y="541866"/>
                  </a:cubicBezTo>
                  <a:cubicBezTo>
                    <a:pt x="1122560" y="525901"/>
                    <a:pt x="1111132" y="505844"/>
                    <a:pt x="1092200" y="499533"/>
                  </a:cubicBezTo>
                  <a:cubicBezTo>
                    <a:pt x="1066744" y="491047"/>
                    <a:pt x="1063283" y="492369"/>
                    <a:pt x="1041400" y="474133"/>
                  </a:cubicBezTo>
                  <a:cubicBezTo>
                    <a:pt x="1032202" y="466468"/>
                    <a:pt x="1026467" y="454548"/>
                    <a:pt x="1016000" y="448733"/>
                  </a:cubicBezTo>
                  <a:cubicBezTo>
                    <a:pt x="1000397" y="440065"/>
                    <a:pt x="982133" y="437444"/>
                    <a:pt x="965200" y="431800"/>
                  </a:cubicBezTo>
                  <a:lnTo>
                    <a:pt x="939800" y="423333"/>
                  </a:lnTo>
                  <a:cubicBezTo>
                    <a:pt x="911578" y="426155"/>
                    <a:pt x="877522" y="414387"/>
                    <a:pt x="855134" y="431800"/>
                  </a:cubicBezTo>
                  <a:cubicBezTo>
                    <a:pt x="841583" y="442339"/>
                    <a:pt x="858667" y="466157"/>
                    <a:pt x="863600" y="482600"/>
                  </a:cubicBezTo>
                  <a:cubicBezTo>
                    <a:pt x="867227" y="494689"/>
                    <a:pt x="875847" y="504747"/>
                    <a:pt x="880534" y="516466"/>
                  </a:cubicBezTo>
                  <a:cubicBezTo>
                    <a:pt x="887163" y="533039"/>
                    <a:pt x="891823" y="550333"/>
                    <a:pt x="897467" y="567266"/>
                  </a:cubicBezTo>
                  <a:lnTo>
                    <a:pt x="897467" y="567266"/>
                  </a:lnTo>
                  <a:cubicBezTo>
                    <a:pt x="900289" y="578555"/>
                    <a:pt x="898665" y="592046"/>
                    <a:pt x="905934" y="601133"/>
                  </a:cubicBezTo>
                  <a:cubicBezTo>
                    <a:pt x="911509" y="608102"/>
                    <a:pt x="922867" y="606778"/>
                    <a:pt x="931334" y="609600"/>
                  </a:cubicBezTo>
                  <a:cubicBezTo>
                    <a:pt x="942623" y="606778"/>
                    <a:pt x="957751" y="610072"/>
                    <a:pt x="965200" y="601133"/>
                  </a:cubicBezTo>
                  <a:cubicBezTo>
                    <a:pt x="974413" y="590078"/>
                    <a:pt x="973667" y="573190"/>
                    <a:pt x="973667" y="558800"/>
                  </a:cubicBezTo>
                  <a:cubicBezTo>
                    <a:pt x="973667" y="510739"/>
                    <a:pt x="976856" y="461492"/>
                    <a:pt x="965200" y="414866"/>
                  </a:cubicBezTo>
                  <a:cubicBezTo>
                    <a:pt x="961778" y="401176"/>
                    <a:pt x="942174" y="398500"/>
                    <a:pt x="931334" y="389466"/>
                  </a:cubicBezTo>
                  <a:cubicBezTo>
                    <a:pt x="925202" y="384356"/>
                    <a:pt x="921540" y="376103"/>
                    <a:pt x="914400" y="372533"/>
                  </a:cubicBezTo>
                  <a:cubicBezTo>
                    <a:pt x="882683" y="356675"/>
                    <a:pt x="854711" y="354565"/>
                    <a:pt x="821267" y="347133"/>
                  </a:cubicBezTo>
                  <a:cubicBezTo>
                    <a:pt x="728628" y="326546"/>
                    <a:pt x="871965" y="349663"/>
                    <a:pt x="677334" y="330200"/>
                  </a:cubicBezTo>
                  <a:cubicBezTo>
                    <a:pt x="657477" y="328214"/>
                    <a:pt x="637823" y="324555"/>
                    <a:pt x="618067" y="321733"/>
                  </a:cubicBezTo>
                  <a:cubicBezTo>
                    <a:pt x="601134" y="299155"/>
                    <a:pt x="579888" y="279243"/>
                    <a:pt x="567267" y="254000"/>
                  </a:cubicBezTo>
                  <a:lnTo>
                    <a:pt x="524934" y="169333"/>
                  </a:lnTo>
                  <a:cubicBezTo>
                    <a:pt x="519289" y="158044"/>
                    <a:pt x="511991" y="147440"/>
                    <a:pt x="508000" y="135466"/>
                  </a:cubicBezTo>
                  <a:lnTo>
                    <a:pt x="491067" y="84666"/>
                  </a:lnTo>
                  <a:lnTo>
                    <a:pt x="474134" y="33866"/>
                  </a:lnTo>
                  <a:lnTo>
                    <a:pt x="474134" y="0"/>
                  </a:ln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76200"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8" name="Freeform 17"/>
            <p:cNvSpPr/>
            <p:nvPr/>
          </p:nvSpPr>
          <p:spPr>
            <a:xfrm rot="21322237">
              <a:off x="10204728" y="1876569"/>
              <a:ext cx="2304793" cy="3922110"/>
            </a:xfrm>
            <a:custGeom>
              <a:avLst/>
              <a:gdLst>
                <a:gd name="connsiteX0" fmla="*/ 2074334 w 3683000"/>
                <a:gd name="connsiteY0" fmla="*/ 7001933 h 7001933"/>
                <a:gd name="connsiteX1" fmla="*/ 2065867 w 3683000"/>
                <a:gd name="connsiteY1" fmla="*/ 6815666 h 7001933"/>
                <a:gd name="connsiteX2" fmla="*/ 2048934 w 3683000"/>
                <a:gd name="connsiteY2" fmla="*/ 6790266 h 7001933"/>
                <a:gd name="connsiteX3" fmla="*/ 2032000 w 3683000"/>
                <a:gd name="connsiteY3" fmla="*/ 6739466 h 7001933"/>
                <a:gd name="connsiteX4" fmla="*/ 1972734 w 3683000"/>
                <a:gd name="connsiteY4" fmla="*/ 6637866 h 7001933"/>
                <a:gd name="connsiteX5" fmla="*/ 1947334 w 3683000"/>
                <a:gd name="connsiteY5" fmla="*/ 6544733 h 7001933"/>
                <a:gd name="connsiteX6" fmla="*/ 1913467 w 3683000"/>
                <a:gd name="connsiteY6" fmla="*/ 6493933 h 7001933"/>
                <a:gd name="connsiteX7" fmla="*/ 1896534 w 3683000"/>
                <a:gd name="connsiteY7" fmla="*/ 6434666 h 7001933"/>
                <a:gd name="connsiteX8" fmla="*/ 1871134 w 3683000"/>
                <a:gd name="connsiteY8" fmla="*/ 6375400 h 7001933"/>
                <a:gd name="connsiteX9" fmla="*/ 1845734 w 3683000"/>
                <a:gd name="connsiteY9" fmla="*/ 6307666 h 7001933"/>
                <a:gd name="connsiteX10" fmla="*/ 1794934 w 3683000"/>
                <a:gd name="connsiteY10" fmla="*/ 6197600 h 7001933"/>
                <a:gd name="connsiteX11" fmla="*/ 1769534 w 3683000"/>
                <a:gd name="connsiteY11" fmla="*/ 6172200 h 7001933"/>
                <a:gd name="connsiteX12" fmla="*/ 1744134 w 3683000"/>
                <a:gd name="connsiteY12" fmla="*/ 6129866 h 7001933"/>
                <a:gd name="connsiteX13" fmla="*/ 1651000 w 3683000"/>
                <a:gd name="connsiteY13" fmla="*/ 6019800 h 7001933"/>
                <a:gd name="connsiteX14" fmla="*/ 1600200 w 3683000"/>
                <a:gd name="connsiteY14" fmla="*/ 6002866 h 7001933"/>
                <a:gd name="connsiteX15" fmla="*/ 1549400 w 3683000"/>
                <a:gd name="connsiteY15" fmla="*/ 5977466 h 7001933"/>
                <a:gd name="connsiteX16" fmla="*/ 1447800 w 3683000"/>
                <a:gd name="connsiteY16" fmla="*/ 5960533 h 7001933"/>
                <a:gd name="connsiteX17" fmla="*/ 1405467 w 3683000"/>
                <a:gd name="connsiteY17" fmla="*/ 5943600 h 7001933"/>
                <a:gd name="connsiteX18" fmla="*/ 1270000 w 3683000"/>
                <a:gd name="connsiteY18" fmla="*/ 5926666 h 7001933"/>
                <a:gd name="connsiteX19" fmla="*/ 1143000 w 3683000"/>
                <a:gd name="connsiteY19" fmla="*/ 5935133 h 7001933"/>
                <a:gd name="connsiteX20" fmla="*/ 1092200 w 3683000"/>
                <a:gd name="connsiteY20" fmla="*/ 5952066 h 7001933"/>
                <a:gd name="connsiteX21" fmla="*/ 990600 w 3683000"/>
                <a:gd name="connsiteY21" fmla="*/ 5969000 h 7001933"/>
                <a:gd name="connsiteX22" fmla="*/ 956734 w 3683000"/>
                <a:gd name="connsiteY22" fmla="*/ 5985933 h 7001933"/>
                <a:gd name="connsiteX23" fmla="*/ 922867 w 3683000"/>
                <a:gd name="connsiteY23" fmla="*/ 5994400 h 7001933"/>
                <a:gd name="connsiteX24" fmla="*/ 897467 w 3683000"/>
                <a:gd name="connsiteY24" fmla="*/ 6002866 h 7001933"/>
                <a:gd name="connsiteX25" fmla="*/ 880534 w 3683000"/>
                <a:gd name="connsiteY25" fmla="*/ 6028266 h 7001933"/>
                <a:gd name="connsiteX26" fmla="*/ 897467 w 3683000"/>
                <a:gd name="connsiteY26" fmla="*/ 6138333 h 7001933"/>
                <a:gd name="connsiteX27" fmla="*/ 914400 w 3683000"/>
                <a:gd name="connsiteY27" fmla="*/ 6163733 h 7001933"/>
                <a:gd name="connsiteX28" fmla="*/ 948267 w 3683000"/>
                <a:gd name="connsiteY28" fmla="*/ 6206066 h 7001933"/>
                <a:gd name="connsiteX29" fmla="*/ 1007534 w 3683000"/>
                <a:gd name="connsiteY29" fmla="*/ 6290733 h 7001933"/>
                <a:gd name="connsiteX30" fmla="*/ 1032934 w 3683000"/>
                <a:gd name="connsiteY30" fmla="*/ 6307666 h 7001933"/>
                <a:gd name="connsiteX31" fmla="*/ 1049867 w 3683000"/>
                <a:gd name="connsiteY31" fmla="*/ 6324600 h 7001933"/>
                <a:gd name="connsiteX32" fmla="*/ 1083734 w 3683000"/>
                <a:gd name="connsiteY32" fmla="*/ 6341533 h 7001933"/>
                <a:gd name="connsiteX33" fmla="*/ 1109134 w 3683000"/>
                <a:gd name="connsiteY33" fmla="*/ 6358466 h 7001933"/>
                <a:gd name="connsiteX34" fmla="*/ 1193800 w 3683000"/>
                <a:gd name="connsiteY34" fmla="*/ 6375400 h 7001933"/>
                <a:gd name="connsiteX35" fmla="*/ 1303867 w 3683000"/>
                <a:gd name="connsiteY35" fmla="*/ 6366933 h 7001933"/>
                <a:gd name="connsiteX36" fmla="*/ 1354667 w 3683000"/>
                <a:gd name="connsiteY36" fmla="*/ 6341533 h 7001933"/>
                <a:gd name="connsiteX37" fmla="*/ 1439334 w 3683000"/>
                <a:gd name="connsiteY37" fmla="*/ 6299200 h 7001933"/>
                <a:gd name="connsiteX38" fmla="*/ 1456267 w 3683000"/>
                <a:gd name="connsiteY38" fmla="*/ 6282266 h 7001933"/>
                <a:gd name="connsiteX39" fmla="*/ 1481667 w 3683000"/>
                <a:gd name="connsiteY39" fmla="*/ 6265333 h 7001933"/>
                <a:gd name="connsiteX40" fmla="*/ 1540934 w 3683000"/>
                <a:gd name="connsiteY40" fmla="*/ 6214533 h 7001933"/>
                <a:gd name="connsiteX41" fmla="*/ 1591734 w 3683000"/>
                <a:gd name="connsiteY41" fmla="*/ 6163733 h 7001933"/>
                <a:gd name="connsiteX42" fmla="*/ 1625600 w 3683000"/>
                <a:gd name="connsiteY42" fmla="*/ 6112933 h 7001933"/>
                <a:gd name="connsiteX43" fmla="*/ 1659467 w 3683000"/>
                <a:gd name="connsiteY43" fmla="*/ 6070600 h 7001933"/>
                <a:gd name="connsiteX44" fmla="*/ 1667934 w 3683000"/>
                <a:gd name="connsiteY44" fmla="*/ 6045200 h 7001933"/>
                <a:gd name="connsiteX45" fmla="*/ 1684867 w 3683000"/>
                <a:gd name="connsiteY45" fmla="*/ 6011333 h 7001933"/>
                <a:gd name="connsiteX46" fmla="*/ 1684867 w 3683000"/>
                <a:gd name="connsiteY46" fmla="*/ 5782733 h 7001933"/>
                <a:gd name="connsiteX47" fmla="*/ 1676400 w 3683000"/>
                <a:gd name="connsiteY47" fmla="*/ 5748866 h 7001933"/>
                <a:gd name="connsiteX48" fmla="*/ 1642534 w 3683000"/>
                <a:gd name="connsiteY48" fmla="*/ 5715000 h 7001933"/>
                <a:gd name="connsiteX49" fmla="*/ 1617134 w 3683000"/>
                <a:gd name="connsiteY49" fmla="*/ 5681133 h 7001933"/>
                <a:gd name="connsiteX50" fmla="*/ 1600200 w 3683000"/>
                <a:gd name="connsiteY50" fmla="*/ 5655733 h 7001933"/>
                <a:gd name="connsiteX51" fmla="*/ 1566334 w 3683000"/>
                <a:gd name="connsiteY51" fmla="*/ 5638800 h 7001933"/>
                <a:gd name="connsiteX52" fmla="*/ 1532467 w 3683000"/>
                <a:gd name="connsiteY52" fmla="*/ 5604933 h 7001933"/>
                <a:gd name="connsiteX53" fmla="*/ 1456267 w 3683000"/>
                <a:gd name="connsiteY53" fmla="*/ 5562600 h 7001933"/>
                <a:gd name="connsiteX54" fmla="*/ 1397000 w 3683000"/>
                <a:gd name="connsiteY54" fmla="*/ 5528733 h 7001933"/>
                <a:gd name="connsiteX55" fmla="*/ 1261534 w 3683000"/>
                <a:gd name="connsiteY55" fmla="*/ 5494866 h 7001933"/>
                <a:gd name="connsiteX56" fmla="*/ 1185334 w 3683000"/>
                <a:gd name="connsiteY56" fmla="*/ 5469466 h 7001933"/>
                <a:gd name="connsiteX57" fmla="*/ 1151467 w 3683000"/>
                <a:gd name="connsiteY57" fmla="*/ 5461000 h 7001933"/>
                <a:gd name="connsiteX58" fmla="*/ 1109134 w 3683000"/>
                <a:gd name="connsiteY58" fmla="*/ 5444066 h 7001933"/>
                <a:gd name="connsiteX59" fmla="*/ 1049867 w 3683000"/>
                <a:gd name="connsiteY59" fmla="*/ 5435600 h 7001933"/>
                <a:gd name="connsiteX60" fmla="*/ 1007534 w 3683000"/>
                <a:gd name="connsiteY60" fmla="*/ 5427133 h 7001933"/>
                <a:gd name="connsiteX61" fmla="*/ 897467 w 3683000"/>
                <a:gd name="connsiteY61" fmla="*/ 5435600 h 7001933"/>
                <a:gd name="connsiteX62" fmla="*/ 745067 w 3683000"/>
                <a:gd name="connsiteY62" fmla="*/ 5452533 h 7001933"/>
                <a:gd name="connsiteX63" fmla="*/ 389467 w 3683000"/>
                <a:gd name="connsiteY63" fmla="*/ 5444066 h 7001933"/>
                <a:gd name="connsiteX64" fmla="*/ 279400 w 3683000"/>
                <a:gd name="connsiteY64" fmla="*/ 5427133 h 7001933"/>
                <a:gd name="connsiteX65" fmla="*/ 237067 w 3683000"/>
                <a:gd name="connsiteY65" fmla="*/ 5418666 h 7001933"/>
                <a:gd name="connsiteX66" fmla="*/ 194734 w 3683000"/>
                <a:gd name="connsiteY66" fmla="*/ 5401733 h 7001933"/>
                <a:gd name="connsiteX67" fmla="*/ 127000 w 3683000"/>
                <a:gd name="connsiteY67" fmla="*/ 5384800 h 7001933"/>
                <a:gd name="connsiteX68" fmla="*/ 93134 w 3683000"/>
                <a:gd name="connsiteY68" fmla="*/ 5367866 h 7001933"/>
                <a:gd name="connsiteX69" fmla="*/ 76200 w 3683000"/>
                <a:gd name="connsiteY69" fmla="*/ 5350933 h 7001933"/>
                <a:gd name="connsiteX70" fmla="*/ 50800 w 3683000"/>
                <a:gd name="connsiteY70" fmla="*/ 5334000 h 7001933"/>
                <a:gd name="connsiteX71" fmla="*/ 25400 w 3683000"/>
                <a:gd name="connsiteY71" fmla="*/ 5266266 h 7001933"/>
                <a:gd name="connsiteX72" fmla="*/ 0 w 3683000"/>
                <a:gd name="connsiteY72" fmla="*/ 5207000 h 7001933"/>
                <a:gd name="connsiteX73" fmla="*/ 16934 w 3683000"/>
                <a:gd name="connsiteY73" fmla="*/ 5020733 h 7001933"/>
                <a:gd name="connsiteX74" fmla="*/ 25400 w 3683000"/>
                <a:gd name="connsiteY74" fmla="*/ 4978400 h 7001933"/>
                <a:gd name="connsiteX75" fmla="*/ 42334 w 3683000"/>
                <a:gd name="connsiteY75" fmla="*/ 4944533 h 7001933"/>
                <a:gd name="connsiteX76" fmla="*/ 59267 w 3683000"/>
                <a:gd name="connsiteY76" fmla="*/ 4893733 h 7001933"/>
                <a:gd name="connsiteX77" fmla="*/ 67734 w 3683000"/>
                <a:gd name="connsiteY77" fmla="*/ 4851400 h 7001933"/>
                <a:gd name="connsiteX78" fmla="*/ 118534 w 3683000"/>
                <a:gd name="connsiteY78" fmla="*/ 4741333 h 7001933"/>
                <a:gd name="connsiteX79" fmla="*/ 135467 w 3683000"/>
                <a:gd name="connsiteY79" fmla="*/ 4715933 h 7001933"/>
                <a:gd name="connsiteX80" fmla="*/ 169334 w 3683000"/>
                <a:gd name="connsiteY80" fmla="*/ 4690533 h 7001933"/>
                <a:gd name="connsiteX81" fmla="*/ 186267 w 3683000"/>
                <a:gd name="connsiteY81" fmla="*/ 4639733 h 7001933"/>
                <a:gd name="connsiteX82" fmla="*/ 228600 w 3683000"/>
                <a:gd name="connsiteY82" fmla="*/ 4572000 h 7001933"/>
                <a:gd name="connsiteX83" fmla="*/ 237067 w 3683000"/>
                <a:gd name="connsiteY83" fmla="*/ 4546600 h 7001933"/>
                <a:gd name="connsiteX84" fmla="*/ 287867 w 3683000"/>
                <a:gd name="connsiteY84" fmla="*/ 4478866 h 7001933"/>
                <a:gd name="connsiteX85" fmla="*/ 313267 w 3683000"/>
                <a:gd name="connsiteY85" fmla="*/ 4461933 h 7001933"/>
                <a:gd name="connsiteX86" fmla="*/ 355600 w 3683000"/>
                <a:gd name="connsiteY86" fmla="*/ 4402666 h 7001933"/>
                <a:gd name="connsiteX87" fmla="*/ 414867 w 3683000"/>
                <a:gd name="connsiteY87" fmla="*/ 4334933 h 7001933"/>
                <a:gd name="connsiteX88" fmla="*/ 524934 w 3683000"/>
                <a:gd name="connsiteY88" fmla="*/ 4258733 h 7001933"/>
                <a:gd name="connsiteX89" fmla="*/ 550334 w 3683000"/>
                <a:gd name="connsiteY89" fmla="*/ 4241800 h 7001933"/>
                <a:gd name="connsiteX90" fmla="*/ 575734 w 3683000"/>
                <a:gd name="connsiteY90" fmla="*/ 4233333 h 7001933"/>
                <a:gd name="connsiteX91" fmla="*/ 609600 w 3683000"/>
                <a:gd name="connsiteY91" fmla="*/ 4216400 h 7001933"/>
                <a:gd name="connsiteX92" fmla="*/ 651934 w 3683000"/>
                <a:gd name="connsiteY92" fmla="*/ 4207933 h 7001933"/>
                <a:gd name="connsiteX93" fmla="*/ 702734 w 3683000"/>
                <a:gd name="connsiteY93" fmla="*/ 4191000 h 7001933"/>
                <a:gd name="connsiteX94" fmla="*/ 728134 w 3683000"/>
                <a:gd name="connsiteY94" fmla="*/ 4182533 h 7001933"/>
                <a:gd name="connsiteX95" fmla="*/ 762000 w 3683000"/>
                <a:gd name="connsiteY95" fmla="*/ 4174066 h 7001933"/>
                <a:gd name="connsiteX96" fmla="*/ 846667 w 3683000"/>
                <a:gd name="connsiteY96" fmla="*/ 4191000 h 7001933"/>
                <a:gd name="connsiteX97" fmla="*/ 897467 w 3683000"/>
                <a:gd name="connsiteY97" fmla="*/ 4224866 h 7001933"/>
                <a:gd name="connsiteX98" fmla="*/ 914400 w 3683000"/>
                <a:gd name="connsiteY98" fmla="*/ 4250266 h 7001933"/>
                <a:gd name="connsiteX99" fmla="*/ 939800 w 3683000"/>
                <a:gd name="connsiteY99" fmla="*/ 4284133 h 7001933"/>
                <a:gd name="connsiteX100" fmla="*/ 956734 w 3683000"/>
                <a:gd name="connsiteY100" fmla="*/ 4318000 h 7001933"/>
                <a:gd name="connsiteX101" fmla="*/ 965200 w 3683000"/>
                <a:gd name="connsiteY101" fmla="*/ 4343400 h 7001933"/>
                <a:gd name="connsiteX102" fmla="*/ 973667 w 3683000"/>
                <a:gd name="connsiteY102" fmla="*/ 4377266 h 7001933"/>
                <a:gd name="connsiteX103" fmla="*/ 999067 w 3683000"/>
                <a:gd name="connsiteY103" fmla="*/ 4411133 h 7001933"/>
                <a:gd name="connsiteX104" fmla="*/ 1007534 w 3683000"/>
                <a:gd name="connsiteY104" fmla="*/ 4436533 h 7001933"/>
                <a:gd name="connsiteX105" fmla="*/ 1024467 w 3683000"/>
                <a:gd name="connsiteY105" fmla="*/ 4512733 h 7001933"/>
                <a:gd name="connsiteX106" fmla="*/ 1016000 w 3683000"/>
                <a:gd name="connsiteY106" fmla="*/ 4597400 h 7001933"/>
                <a:gd name="connsiteX107" fmla="*/ 999067 w 3683000"/>
                <a:gd name="connsiteY107" fmla="*/ 4622800 h 7001933"/>
                <a:gd name="connsiteX108" fmla="*/ 948267 w 3683000"/>
                <a:gd name="connsiteY108" fmla="*/ 4673600 h 7001933"/>
                <a:gd name="connsiteX109" fmla="*/ 846667 w 3683000"/>
                <a:gd name="connsiteY109" fmla="*/ 4741333 h 7001933"/>
                <a:gd name="connsiteX110" fmla="*/ 736600 w 3683000"/>
                <a:gd name="connsiteY110" fmla="*/ 4732866 h 7001933"/>
                <a:gd name="connsiteX111" fmla="*/ 668867 w 3683000"/>
                <a:gd name="connsiteY111" fmla="*/ 4699000 h 7001933"/>
                <a:gd name="connsiteX112" fmla="*/ 651934 w 3683000"/>
                <a:gd name="connsiteY112" fmla="*/ 4673600 h 7001933"/>
                <a:gd name="connsiteX113" fmla="*/ 601134 w 3683000"/>
                <a:gd name="connsiteY113" fmla="*/ 4605866 h 7001933"/>
                <a:gd name="connsiteX114" fmla="*/ 575734 w 3683000"/>
                <a:gd name="connsiteY114" fmla="*/ 4521200 h 7001933"/>
                <a:gd name="connsiteX115" fmla="*/ 567267 w 3683000"/>
                <a:gd name="connsiteY115" fmla="*/ 4394200 h 7001933"/>
                <a:gd name="connsiteX116" fmla="*/ 575734 w 3683000"/>
                <a:gd name="connsiteY116" fmla="*/ 4309533 h 7001933"/>
                <a:gd name="connsiteX117" fmla="*/ 592667 w 3683000"/>
                <a:gd name="connsiteY117" fmla="*/ 4191000 h 7001933"/>
                <a:gd name="connsiteX118" fmla="*/ 601134 w 3683000"/>
                <a:gd name="connsiteY118" fmla="*/ 4157133 h 7001933"/>
                <a:gd name="connsiteX119" fmla="*/ 635000 w 3683000"/>
                <a:gd name="connsiteY119" fmla="*/ 4089400 h 7001933"/>
                <a:gd name="connsiteX120" fmla="*/ 643467 w 3683000"/>
                <a:gd name="connsiteY120" fmla="*/ 4064000 h 7001933"/>
                <a:gd name="connsiteX121" fmla="*/ 651934 w 3683000"/>
                <a:gd name="connsiteY121" fmla="*/ 4030133 h 7001933"/>
                <a:gd name="connsiteX122" fmla="*/ 702734 w 3683000"/>
                <a:gd name="connsiteY122" fmla="*/ 3953933 h 7001933"/>
                <a:gd name="connsiteX123" fmla="*/ 728134 w 3683000"/>
                <a:gd name="connsiteY123" fmla="*/ 3937000 h 7001933"/>
                <a:gd name="connsiteX124" fmla="*/ 745067 w 3683000"/>
                <a:gd name="connsiteY124" fmla="*/ 3920066 h 7001933"/>
                <a:gd name="connsiteX125" fmla="*/ 778934 w 3683000"/>
                <a:gd name="connsiteY125" fmla="*/ 3911600 h 7001933"/>
                <a:gd name="connsiteX126" fmla="*/ 829734 w 3683000"/>
                <a:gd name="connsiteY126" fmla="*/ 3877733 h 7001933"/>
                <a:gd name="connsiteX127" fmla="*/ 855134 w 3683000"/>
                <a:gd name="connsiteY127" fmla="*/ 3852333 h 7001933"/>
                <a:gd name="connsiteX128" fmla="*/ 905934 w 3683000"/>
                <a:gd name="connsiteY128" fmla="*/ 3835400 h 7001933"/>
                <a:gd name="connsiteX129" fmla="*/ 931334 w 3683000"/>
                <a:gd name="connsiteY129" fmla="*/ 3818466 h 7001933"/>
                <a:gd name="connsiteX130" fmla="*/ 956734 w 3683000"/>
                <a:gd name="connsiteY130" fmla="*/ 3810000 h 7001933"/>
                <a:gd name="connsiteX131" fmla="*/ 973667 w 3683000"/>
                <a:gd name="connsiteY131" fmla="*/ 3793066 h 7001933"/>
                <a:gd name="connsiteX132" fmla="*/ 999067 w 3683000"/>
                <a:gd name="connsiteY132" fmla="*/ 3776133 h 7001933"/>
                <a:gd name="connsiteX133" fmla="*/ 1058334 w 3683000"/>
                <a:gd name="connsiteY133" fmla="*/ 3750733 h 7001933"/>
                <a:gd name="connsiteX134" fmla="*/ 1083734 w 3683000"/>
                <a:gd name="connsiteY134" fmla="*/ 3733800 h 7001933"/>
                <a:gd name="connsiteX135" fmla="*/ 1100667 w 3683000"/>
                <a:gd name="connsiteY135" fmla="*/ 3716866 h 7001933"/>
                <a:gd name="connsiteX136" fmla="*/ 1151467 w 3683000"/>
                <a:gd name="connsiteY136" fmla="*/ 3699933 h 7001933"/>
                <a:gd name="connsiteX137" fmla="*/ 1244600 w 3683000"/>
                <a:gd name="connsiteY137" fmla="*/ 3649133 h 7001933"/>
                <a:gd name="connsiteX138" fmla="*/ 1312334 w 3683000"/>
                <a:gd name="connsiteY138" fmla="*/ 3589866 h 7001933"/>
                <a:gd name="connsiteX139" fmla="*/ 1354667 w 3683000"/>
                <a:gd name="connsiteY139" fmla="*/ 3556000 h 7001933"/>
                <a:gd name="connsiteX140" fmla="*/ 1380067 w 3683000"/>
                <a:gd name="connsiteY140" fmla="*/ 3522133 h 7001933"/>
                <a:gd name="connsiteX141" fmla="*/ 1405467 w 3683000"/>
                <a:gd name="connsiteY141" fmla="*/ 3496733 h 7001933"/>
                <a:gd name="connsiteX142" fmla="*/ 1422400 w 3683000"/>
                <a:gd name="connsiteY142" fmla="*/ 3471333 h 7001933"/>
                <a:gd name="connsiteX143" fmla="*/ 1447800 w 3683000"/>
                <a:gd name="connsiteY143" fmla="*/ 3454400 h 7001933"/>
                <a:gd name="connsiteX144" fmla="*/ 1464734 w 3683000"/>
                <a:gd name="connsiteY144" fmla="*/ 3412066 h 7001933"/>
                <a:gd name="connsiteX145" fmla="*/ 1490134 w 3683000"/>
                <a:gd name="connsiteY145" fmla="*/ 3403600 h 7001933"/>
                <a:gd name="connsiteX146" fmla="*/ 1532467 w 3683000"/>
                <a:gd name="connsiteY146" fmla="*/ 3302000 h 7001933"/>
                <a:gd name="connsiteX147" fmla="*/ 1557867 w 3683000"/>
                <a:gd name="connsiteY147" fmla="*/ 3276600 h 7001933"/>
                <a:gd name="connsiteX148" fmla="*/ 1591734 w 3683000"/>
                <a:gd name="connsiteY148" fmla="*/ 3217333 h 7001933"/>
                <a:gd name="connsiteX149" fmla="*/ 1600200 w 3683000"/>
                <a:gd name="connsiteY149" fmla="*/ 3175000 h 7001933"/>
                <a:gd name="connsiteX150" fmla="*/ 1583267 w 3683000"/>
                <a:gd name="connsiteY150" fmla="*/ 2971800 h 7001933"/>
                <a:gd name="connsiteX151" fmla="*/ 1566334 w 3683000"/>
                <a:gd name="connsiteY151" fmla="*/ 2937933 h 7001933"/>
                <a:gd name="connsiteX152" fmla="*/ 1490134 w 3683000"/>
                <a:gd name="connsiteY152" fmla="*/ 2887133 h 7001933"/>
                <a:gd name="connsiteX153" fmla="*/ 1430867 w 3683000"/>
                <a:gd name="connsiteY153" fmla="*/ 2861733 h 7001933"/>
                <a:gd name="connsiteX154" fmla="*/ 1405467 w 3683000"/>
                <a:gd name="connsiteY154" fmla="*/ 2844800 h 7001933"/>
                <a:gd name="connsiteX155" fmla="*/ 1270000 w 3683000"/>
                <a:gd name="connsiteY155" fmla="*/ 2810933 h 7001933"/>
                <a:gd name="connsiteX156" fmla="*/ 1219200 w 3683000"/>
                <a:gd name="connsiteY156" fmla="*/ 2802466 h 7001933"/>
                <a:gd name="connsiteX157" fmla="*/ 1193800 w 3683000"/>
                <a:gd name="connsiteY157" fmla="*/ 2794000 h 7001933"/>
                <a:gd name="connsiteX158" fmla="*/ 1134534 w 3683000"/>
                <a:gd name="connsiteY158" fmla="*/ 2785533 h 7001933"/>
                <a:gd name="connsiteX159" fmla="*/ 965200 w 3683000"/>
                <a:gd name="connsiteY159" fmla="*/ 2794000 h 7001933"/>
                <a:gd name="connsiteX160" fmla="*/ 905934 w 3683000"/>
                <a:gd name="connsiteY160" fmla="*/ 2802466 h 7001933"/>
                <a:gd name="connsiteX161" fmla="*/ 872067 w 3683000"/>
                <a:gd name="connsiteY161" fmla="*/ 2810933 h 7001933"/>
                <a:gd name="connsiteX162" fmla="*/ 736600 w 3683000"/>
                <a:gd name="connsiteY162" fmla="*/ 2819400 h 7001933"/>
                <a:gd name="connsiteX163" fmla="*/ 592667 w 3683000"/>
                <a:gd name="connsiteY163" fmla="*/ 2802466 h 7001933"/>
                <a:gd name="connsiteX164" fmla="*/ 558800 w 3683000"/>
                <a:gd name="connsiteY164" fmla="*/ 2785533 h 7001933"/>
                <a:gd name="connsiteX165" fmla="*/ 533400 w 3683000"/>
                <a:gd name="connsiteY165" fmla="*/ 2777066 h 7001933"/>
                <a:gd name="connsiteX166" fmla="*/ 448734 w 3683000"/>
                <a:gd name="connsiteY166" fmla="*/ 2743200 h 7001933"/>
                <a:gd name="connsiteX167" fmla="*/ 431800 w 3683000"/>
                <a:gd name="connsiteY167" fmla="*/ 2726266 h 7001933"/>
                <a:gd name="connsiteX168" fmla="*/ 381000 w 3683000"/>
                <a:gd name="connsiteY168" fmla="*/ 2692400 h 7001933"/>
                <a:gd name="connsiteX169" fmla="*/ 321734 w 3683000"/>
                <a:gd name="connsiteY169" fmla="*/ 2599266 h 7001933"/>
                <a:gd name="connsiteX170" fmla="*/ 279400 w 3683000"/>
                <a:gd name="connsiteY170" fmla="*/ 2514600 h 7001933"/>
                <a:gd name="connsiteX171" fmla="*/ 220134 w 3683000"/>
                <a:gd name="connsiteY171" fmla="*/ 2396066 h 7001933"/>
                <a:gd name="connsiteX172" fmla="*/ 169334 w 3683000"/>
                <a:gd name="connsiteY172" fmla="*/ 2218266 h 7001933"/>
                <a:gd name="connsiteX173" fmla="*/ 160867 w 3683000"/>
                <a:gd name="connsiteY173" fmla="*/ 2159000 h 7001933"/>
                <a:gd name="connsiteX174" fmla="*/ 143934 w 3683000"/>
                <a:gd name="connsiteY174" fmla="*/ 1981200 h 7001933"/>
                <a:gd name="connsiteX175" fmla="*/ 160867 w 3683000"/>
                <a:gd name="connsiteY175" fmla="*/ 1794933 h 7001933"/>
                <a:gd name="connsiteX176" fmla="*/ 220134 w 3683000"/>
                <a:gd name="connsiteY176" fmla="*/ 1625600 h 7001933"/>
                <a:gd name="connsiteX177" fmla="*/ 237067 w 3683000"/>
                <a:gd name="connsiteY177" fmla="*/ 1574800 h 7001933"/>
                <a:gd name="connsiteX178" fmla="*/ 245534 w 3683000"/>
                <a:gd name="connsiteY178" fmla="*/ 1532466 h 7001933"/>
                <a:gd name="connsiteX179" fmla="*/ 279400 w 3683000"/>
                <a:gd name="connsiteY179" fmla="*/ 1481666 h 7001933"/>
                <a:gd name="connsiteX180" fmla="*/ 330200 w 3683000"/>
                <a:gd name="connsiteY180" fmla="*/ 1405466 h 7001933"/>
                <a:gd name="connsiteX181" fmla="*/ 347134 w 3683000"/>
                <a:gd name="connsiteY181" fmla="*/ 1380066 h 7001933"/>
                <a:gd name="connsiteX182" fmla="*/ 381000 w 3683000"/>
                <a:gd name="connsiteY182" fmla="*/ 1371600 h 7001933"/>
                <a:gd name="connsiteX183" fmla="*/ 397934 w 3683000"/>
                <a:gd name="connsiteY183" fmla="*/ 1354666 h 7001933"/>
                <a:gd name="connsiteX184" fmla="*/ 457200 w 3683000"/>
                <a:gd name="connsiteY184" fmla="*/ 1320800 h 7001933"/>
                <a:gd name="connsiteX185" fmla="*/ 508000 w 3683000"/>
                <a:gd name="connsiteY185" fmla="*/ 1303866 h 7001933"/>
                <a:gd name="connsiteX186" fmla="*/ 601134 w 3683000"/>
                <a:gd name="connsiteY186" fmla="*/ 1261533 h 7001933"/>
                <a:gd name="connsiteX187" fmla="*/ 651934 w 3683000"/>
                <a:gd name="connsiteY187" fmla="*/ 1253066 h 7001933"/>
                <a:gd name="connsiteX188" fmla="*/ 711200 w 3683000"/>
                <a:gd name="connsiteY188" fmla="*/ 1236133 h 7001933"/>
                <a:gd name="connsiteX189" fmla="*/ 753534 w 3683000"/>
                <a:gd name="connsiteY189" fmla="*/ 1227666 h 7001933"/>
                <a:gd name="connsiteX190" fmla="*/ 787400 w 3683000"/>
                <a:gd name="connsiteY190" fmla="*/ 1219200 h 7001933"/>
                <a:gd name="connsiteX191" fmla="*/ 880534 w 3683000"/>
                <a:gd name="connsiteY191" fmla="*/ 1193800 h 7001933"/>
                <a:gd name="connsiteX192" fmla="*/ 914400 w 3683000"/>
                <a:gd name="connsiteY192" fmla="*/ 1176866 h 7001933"/>
                <a:gd name="connsiteX193" fmla="*/ 973667 w 3683000"/>
                <a:gd name="connsiteY193" fmla="*/ 1168400 h 7001933"/>
                <a:gd name="connsiteX194" fmla="*/ 1024467 w 3683000"/>
                <a:gd name="connsiteY194" fmla="*/ 1159933 h 7001933"/>
                <a:gd name="connsiteX195" fmla="*/ 1176867 w 3683000"/>
                <a:gd name="connsiteY195" fmla="*/ 1168400 h 7001933"/>
                <a:gd name="connsiteX196" fmla="*/ 1236134 w 3683000"/>
                <a:gd name="connsiteY196" fmla="*/ 1185333 h 7001933"/>
                <a:gd name="connsiteX197" fmla="*/ 1278467 w 3683000"/>
                <a:gd name="connsiteY197" fmla="*/ 1193800 h 7001933"/>
                <a:gd name="connsiteX198" fmla="*/ 1303867 w 3683000"/>
                <a:gd name="connsiteY198" fmla="*/ 1210733 h 7001933"/>
                <a:gd name="connsiteX199" fmla="*/ 1354667 w 3683000"/>
                <a:gd name="connsiteY199" fmla="*/ 1236133 h 7001933"/>
                <a:gd name="connsiteX200" fmla="*/ 1405467 w 3683000"/>
                <a:gd name="connsiteY200" fmla="*/ 1312333 h 7001933"/>
                <a:gd name="connsiteX201" fmla="*/ 1439334 w 3683000"/>
                <a:gd name="connsiteY201" fmla="*/ 1363133 h 7001933"/>
                <a:gd name="connsiteX202" fmla="*/ 1481667 w 3683000"/>
                <a:gd name="connsiteY202" fmla="*/ 1430866 h 7001933"/>
                <a:gd name="connsiteX203" fmla="*/ 1498600 w 3683000"/>
                <a:gd name="connsiteY203" fmla="*/ 1490133 h 7001933"/>
                <a:gd name="connsiteX204" fmla="*/ 1507067 w 3683000"/>
                <a:gd name="connsiteY204" fmla="*/ 1515533 h 7001933"/>
                <a:gd name="connsiteX205" fmla="*/ 1515534 w 3683000"/>
                <a:gd name="connsiteY205" fmla="*/ 1591733 h 7001933"/>
                <a:gd name="connsiteX206" fmla="*/ 1532467 w 3683000"/>
                <a:gd name="connsiteY206" fmla="*/ 1651000 h 7001933"/>
                <a:gd name="connsiteX207" fmla="*/ 1507067 w 3683000"/>
                <a:gd name="connsiteY207" fmla="*/ 1820333 h 7001933"/>
                <a:gd name="connsiteX208" fmla="*/ 1481667 w 3683000"/>
                <a:gd name="connsiteY208" fmla="*/ 1854200 h 7001933"/>
                <a:gd name="connsiteX209" fmla="*/ 1447800 w 3683000"/>
                <a:gd name="connsiteY209" fmla="*/ 1871133 h 7001933"/>
                <a:gd name="connsiteX210" fmla="*/ 1405467 w 3683000"/>
                <a:gd name="connsiteY210" fmla="*/ 1905000 h 7001933"/>
                <a:gd name="connsiteX211" fmla="*/ 1380067 w 3683000"/>
                <a:gd name="connsiteY211" fmla="*/ 1930400 h 7001933"/>
                <a:gd name="connsiteX212" fmla="*/ 1303867 w 3683000"/>
                <a:gd name="connsiteY212" fmla="*/ 1938866 h 7001933"/>
                <a:gd name="connsiteX213" fmla="*/ 1159934 w 3683000"/>
                <a:gd name="connsiteY213" fmla="*/ 1930400 h 7001933"/>
                <a:gd name="connsiteX214" fmla="*/ 1143000 w 3683000"/>
                <a:gd name="connsiteY214" fmla="*/ 1905000 h 7001933"/>
                <a:gd name="connsiteX215" fmla="*/ 1117600 w 3683000"/>
                <a:gd name="connsiteY215" fmla="*/ 1888066 h 7001933"/>
                <a:gd name="connsiteX216" fmla="*/ 1100667 w 3683000"/>
                <a:gd name="connsiteY216" fmla="*/ 1854200 h 7001933"/>
                <a:gd name="connsiteX217" fmla="*/ 1083734 w 3683000"/>
                <a:gd name="connsiteY217" fmla="*/ 1837266 h 7001933"/>
                <a:gd name="connsiteX218" fmla="*/ 1066800 w 3683000"/>
                <a:gd name="connsiteY218" fmla="*/ 1811866 h 7001933"/>
                <a:gd name="connsiteX219" fmla="*/ 1049867 w 3683000"/>
                <a:gd name="connsiteY219" fmla="*/ 1710266 h 7001933"/>
                <a:gd name="connsiteX220" fmla="*/ 1066800 w 3683000"/>
                <a:gd name="connsiteY220" fmla="*/ 1591733 h 7001933"/>
                <a:gd name="connsiteX221" fmla="*/ 1075267 w 3683000"/>
                <a:gd name="connsiteY221" fmla="*/ 1566333 h 7001933"/>
                <a:gd name="connsiteX222" fmla="*/ 1092200 w 3683000"/>
                <a:gd name="connsiteY222" fmla="*/ 1540933 h 7001933"/>
                <a:gd name="connsiteX223" fmla="*/ 1126067 w 3683000"/>
                <a:gd name="connsiteY223" fmla="*/ 1481666 h 7001933"/>
                <a:gd name="connsiteX224" fmla="*/ 1134534 w 3683000"/>
                <a:gd name="connsiteY224" fmla="*/ 1456266 h 7001933"/>
                <a:gd name="connsiteX225" fmla="*/ 1176867 w 3683000"/>
                <a:gd name="connsiteY225" fmla="*/ 1405466 h 7001933"/>
                <a:gd name="connsiteX226" fmla="*/ 1210734 w 3683000"/>
                <a:gd name="connsiteY226" fmla="*/ 1380066 h 7001933"/>
                <a:gd name="connsiteX227" fmla="*/ 1405467 w 3683000"/>
                <a:gd name="connsiteY227" fmla="*/ 1388533 h 7001933"/>
                <a:gd name="connsiteX228" fmla="*/ 1481667 w 3683000"/>
                <a:gd name="connsiteY228" fmla="*/ 1405466 h 7001933"/>
                <a:gd name="connsiteX229" fmla="*/ 1549400 w 3683000"/>
                <a:gd name="connsiteY229" fmla="*/ 1447800 h 7001933"/>
                <a:gd name="connsiteX230" fmla="*/ 1566334 w 3683000"/>
                <a:gd name="connsiteY230" fmla="*/ 1464733 h 7001933"/>
                <a:gd name="connsiteX231" fmla="*/ 1600200 w 3683000"/>
                <a:gd name="connsiteY231" fmla="*/ 1490133 h 7001933"/>
                <a:gd name="connsiteX232" fmla="*/ 1651000 w 3683000"/>
                <a:gd name="connsiteY232" fmla="*/ 1557866 h 7001933"/>
                <a:gd name="connsiteX233" fmla="*/ 1701800 w 3683000"/>
                <a:gd name="connsiteY233" fmla="*/ 1583266 h 7001933"/>
                <a:gd name="connsiteX234" fmla="*/ 1718734 w 3683000"/>
                <a:gd name="connsiteY234" fmla="*/ 1600200 h 7001933"/>
                <a:gd name="connsiteX235" fmla="*/ 1794934 w 3683000"/>
                <a:gd name="connsiteY235" fmla="*/ 1625600 h 7001933"/>
                <a:gd name="connsiteX236" fmla="*/ 1888067 w 3683000"/>
                <a:gd name="connsiteY236" fmla="*/ 1651000 h 7001933"/>
                <a:gd name="connsiteX237" fmla="*/ 1947334 w 3683000"/>
                <a:gd name="connsiteY237" fmla="*/ 1667933 h 7001933"/>
                <a:gd name="connsiteX238" fmla="*/ 2108200 w 3683000"/>
                <a:gd name="connsiteY238" fmla="*/ 1684866 h 7001933"/>
                <a:gd name="connsiteX239" fmla="*/ 2650067 w 3683000"/>
                <a:gd name="connsiteY239" fmla="*/ 1667933 h 7001933"/>
                <a:gd name="connsiteX240" fmla="*/ 2887134 w 3683000"/>
                <a:gd name="connsiteY240" fmla="*/ 1651000 h 7001933"/>
                <a:gd name="connsiteX241" fmla="*/ 2937934 w 3683000"/>
                <a:gd name="connsiteY241" fmla="*/ 1642533 h 7001933"/>
                <a:gd name="connsiteX242" fmla="*/ 3005667 w 3683000"/>
                <a:gd name="connsiteY242" fmla="*/ 1625600 h 7001933"/>
                <a:gd name="connsiteX243" fmla="*/ 3073400 w 3683000"/>
                <a:gd name="connsiteY243" fmla="*/ 1600200 h 7001933"/>
                <a:gd name="connsiteX244" fmla="*/ 3132667 w 3683000"/>
                <a:gd name="connsiteY244" fmla="*/ 1566333 h 7001933"/>
                <a:gd name="connsiteX245" fmla="*/ 3166534 w 3683000"/>
                <a:gd name="connsiteY245" fmla="*/ 1549400 h 7001933"/>
                <a:gd name="connsiteX246" fmla="*/ 3191934 w 3683000"/>
                <a:gd name="connsiteY246" fmla="*/ 1524000 h 7001933"/>
                <a:gd name="connsiteX247" fmla="*/ 3242734 w 3683000"/>
                <a:gd name="connsiteY247" fmla="*/ 1481666 h 7001933"/>
                <a:gd name="connsiteX248" fmla="*/ 3259667 w 3683000"/>
                <a:gd name="connsiteY248" fmla="*/ 1456266 h 7001933"/>
                <a:gd name="connsiteX249" fmla="*/ 3302000 w 3683000"/>
                <a:gd name="connsiteY249" fmla="*/ 1430866 h 7001933"/>
                <a:gd name="connsiteX250" fmla="*/ 3327400 w 3683000"/>
                <a:gd name="connsiteY250" fmla="*/ 1405466 h 7001933"/>
                <a:gd name="connsiteX251" fmla="*/ 3395134 w 3683000"/>
                <a:gd name="connsiteY251" fmla="*/ 1354666 h 7001933"/>
                <a:gd name="connsiteX252" fmla="*/ 3420534 w 3683000"/>
                <a:gd name="connsiteY252" fmla="*/ 1337733 h 7001933"/>
                <a:gd name="connsiteX253" fmla="*/ 3471334 w 3683000"/>
                <a:gd name="connsiteY253" fmla="*/ 1270000 h 7001933"/>
                <a:gd name="connsiteX254" fmla="*/ 3505200 w 3683000"/>
                <a:gd name="connsiteY254" fmla="*/ 1236133 h 7001933"/>
                <a:gd name="connsiteX255" fmla="*/ 3530600 w 3683000"/>
                <a:gd name="connsiteY255" fmla="*/ 1202266 h 7001933"/>
                <a:gd name="connsiteX256" fmla="*/ 3556000 w 3683000"/>
                <a:gd name="connsiteY256" fmla="*/ 1176866 h 7001933"/>
                <a:gd name="connsiteX257" fmla="*/ 3615267 w 3683000"/>
                <a:gd name="connsiteY257" fmla="*/ 1092200 h 7001933"/>
                <a:gd name="connsiteX258" fmla="*/ 3632200 w 3683000"/>
                <a:gd name="connsiteY258" fmla="*/ 1066800 h 7001933"/>
                <a:gd name="connsiteX259" fmla="*/ 3657600 w 3683000"/>
                <a:gd name="connsiteY259" fmla="*/ 990600 h 7001933"/>
                <a:gd name="connsiteX260" fmla="*/ 3683000 w 3683000"/>
                <a:gd name="connsiteY260" fmla="*/ 872066 h 7001933"/>
                <a:gd name="connsiteX261" fmla="*/ 3657600 w 3683000"/>
                <a:gd name="connsiteY261" fmla="*/ 728133 h 7001933"/>
                <a:gd name="connsiteX262" fmla="*/ 3649134 w 3683000"/>
                <a:gd name="connsiteY262" fmla="*/ 702733 h 7001933"/>
                <a:gd name="connsiteX263" fmla="*/ 3632200 w 3683000"/>
                <a:gd name="connsiteY263" fmla="*/ 685800 h 7001933"/>
                <a:gd name="connsiteX264" fmla="*/ 3572934 w 3683000"/>
                <a:gd name="connsiteY264" fmla="*/ 643466 h 7001933"/>
                <a:gd name="connsiteX265" fmla="*/ 3530600 w 3683000"/>
                <a:gd name="connsiteY265" fmla="*/ 626533 h 7001933"/>
                <a:gd name="connsiteX266" fmla="*/ 3479800 w 3683000"/>
                <a:gd name="connsiteY266" fmla="*/ 601133 h 7001933"/>
                <a:gd name="connsiteX267" fmla="*/ 3454400 w 3683000"/>
                <a:gd name="connsiteY267" fmla="*/ 592666 h 7001933"/>
                <a:gd name="connsiteX268" fmla="*/ 3420534 w 3683000"/>
                <a:gd name="connsiteY268" fmla="*/ 575733 h 7001933"/>
                <a:gd name="connsiteX269" fmla="*/ 3318934 w 3683000"/>
                <a:gd name="connsiteY269" fmla="*/ 558800 h 7001933"/>
                <a:gd name="connsiteX270" fmla="*/ 3251200 w 3683000"/>
                <a:gd name="connsiteY270" fmla="*/ 567266 h 7001933"/>
                <a:gd name="connsiteX271" fmla="*/ 3217334 w 3683000"/>
                <a:gd name="connsiteY271" fmla="*/ 584200 h 7001933"/>
                <a:gd name="connsiteX272" fmla="*/ 3191934 w 3683000"/>
                <a:gd name="connsiteY272" fmla="*/ 592666 h 7001933"/>
                <a:gd name="connsiteX273" fmla="*/ 3149600 w 3683000"/>
                <a:gd name="connsiteY273" fmla="*/ 635000 h 7001933"/>
                <a:gd name="connsiteX274" fmla="*/ 3107267 w 3683000"/>
                <a:gd name="connsiteY274" fmla="*/ 677333 h 7001933"/>
                <a:gd name="connsiteX275" fmla="*/ 3090334 w 3683000"/>
                <a:gd name="connsiteY275" fmla="*/ 702733 h 7001933"/>
                <a:gd name="connsiteX276" fmla="*/ 3056467 w 3683000"/>
                <a:gd name="connsiteY276" fmla="*/ 745066 h 7001933"/>
                <a:gd name="connsiteX277" fmla="*/ 3039534 w 3683000"/>
                <a:gd name="connsiteY277" fmla="*/ 795866 h 7001933"/>
                <a:gd name="connsiteX278" fmla="*/ 3031067 w 3683000"/>
                <a:gd name="connsiteY278" fmla="*/ 821266 h 7001933"/>
                <a:gd name="connsiteX279" fmla="*/ 3039534 w 3683000"/>
                <a:gd name="connsiteY279" fmla="*/ 914400 h 7001933"/>
                <a:gd name="connsiteX280" fmla="*/ 3048000 w 3683000"/>
                <a:gd name="connsiteY280" fmla="*/ 956733 h 7001933"/>
                <a:gd name="connsiteX281" fmla="*/ 3081867 w 3683000"/>
                <a:gd name="connsiteY281" fmla="*/ 990600 h 7001933"/>
                <a:gd name="connsiteX282" fmla="*/ 3141134 w 3683000"/>
                <a:gd name="connsiteY282" fmla="*/ 1007533 h 7001933"/>
                <a:gd name="connsiteX283" fmla="*/ 3429000 w 3683000"/>
                <a:gd name="connsiteY283" fmla="*/ 990600 h 7001933"/>
                <a:gd name="connsiteX284" fmla="*/ 3479800 w 3683000"/>
                <a:gd name="connsiteY284" fmla="*/ 973666 h 7001933"/>
                <a:gd name="connsiteX285" fmla="*/ 3522134 w 3683000"/>
                <a:gd name="connsiteY285" fmla="*/ 931333 h 7001933"/>
                <a:gd name="connsiteX286" fmla="*/ 3556000 w 3683000"/>
                <a:gd name="connsiteY286" fmla="*/ 897466 h 7001933"/>
                <a:gd name="connsiteX287" fmla="*/ 3572934 w 3683000"/>
                <a:gd name="connsiteY287" fmla="*/ 872066 h 7001933"/>
                <a:gd name="connsiteX288" fmla="*/ 3581400 w 3683000"/>
                <a:gd name="connsiteY288" fmla="*/ 846666 h 7001933"/>
                <a:gd name="connsiteX289" fmla="*/ 3572934 w 3683000"/>
                <a:gd name="connsiteY289" fmla="*/ 719666 h 7001933"/>
                <a:gd name="connsiteX290" fmla="*/ 3539067 w 3683000"/>
                <a:gd name="connsiteY290" fmla="*/ 660400 h 7001933"/>
                <a:gd name="connsiteX291" fmla="*/ 3522134 w 3683000"/>
                <a:gd name="connsiteY291" fmla="*/ 643466 h 7001933"/>
                <a:gd name="connsiteX292" fmla="*/ 3505200 w 3683000"/>
                <a:gd name="connsiteY292" fmla="*/ 618066 h 7001933"/>
                <a:gd name="connsiteX293" fmla="*/ 3437467 w 3683000"/>
                <a:gd name="connsiteY293" fmla="*/ 567266 h 7001933"/>
                <a:gd name="connsiteX294" fmla="*/ 3412067 w 3683000"/>
                <a:gd name="connsiteY294" fmla="*/ 558800 h 7001933"/>
                <a:gd name="connsiteX295" fmla="*/ 3378200 w 3683000"/>
                <a:gd name="connsiteY295" fmla="*/ 541866 h 7001933"/>
                <a:gd name="connsiteX296" fmla="*/ 3327400 w 3683000"/>
                <a:gd name="connsiteY296" fmla="*/ 524933 h 7001933"/>
                <a:gd name="connsiteX297" fmla="*/ 3259667 w 3683000"/>
                <a:gd name="connsiteY297" fmla="*/ 491066 h 7001933"/>
                <a:gd name="connsiteX298" fmla="*/ 3166534 w 3683000"/>
                <a:gd name="connsiteY298" fmla="*/ 482600 h 7001933"/>
                <a:gd name="connsiteX299" fmla="*/ 3132667 w 3683000"/>
                <a:gd name="connsiteY299" fmla="*/ 474133 h 7001933"/>
                <a:gd name="connsiteX300" fmla="*/ 2937934 w 3683000"/>
                <a:gd name="connsiteY300" fmla="*/ 491066 h 7001933"/>
                <a:gd name="connsiteX301" fmla="*/ 2870200 w 3683000"/>
                <a:gd name="connsiteY301" fmla="*/ 508000 h 7001933"/>
                <a:gd name="connsiteX302" fmla="*/ 2802467 w 3683000"/>
                <a:gd name="connsiteY302" fmla="*/ 524933 h 7001933"/>
                <a:gd name="connsiteX303" fmla="*/ 2726267 w 3683000"/>
                <a:gd name="connsiteY303" fmla="*/ 541866 h 7001933"/>
                <a:gd name="connsiteX304" fmla="*/ 2633134 w 3683000"/>
                <a:gd name="connsiteY304" fmla="*/ 592666 h 7001933"/>
                <a:gd name="connsiteX305" fmla="*/ 2523067 w 3683000"/>
                <a:gd name="connsiteY305" fmla="*/ 651933 h 7001933"/>
                <a:gd name="connsiteX306" fmla="*/ 2463800 w 3683000"/>
                <a:gd name="connsiteY306" fmla="*/ 694266 h 7001933"/>
                <a:gd name="connsiteX307" fmla="*/ 2429934 w 3683000"/>
                <a:gd name="connsiteY307" fmla="*/ 745066 h 7001933"/>
                <a:gd name="connsiteX308" fmla="*/ 2328334 w 3683000"/>
                <a:gd name="connsiteY308" fmla="*/ 821266 h 7001933"/>
                <a:gd name="connsiteX309" fmla="*/ 2294467 w 3683000"/>
                <a:gd name="connsiteY309" fmla="*/ 846666 h 7001933"/>
                <a:gd name="connsiteX310" fmla="*/ 2260600 w 3683000"/>
                <a:gd name="connsiteY310" fmla="*/ 863600 h 7001933"/>
                <a:gd name="connsiteX311" fmla="*/ 2218267 w 3683000"/>
                <a:gd name="connsiteY311" fmla="*/ 897466 h 7001933"/>
                <a:gd name="connsiteX312" fmla="*/ 2184400 w 3683000"/>
                <a:gd name="connsiteY312" fmla="*/ 914400 h 7001933"/>
                <a:gd name="connsiteX313" fmla="*/ 2150534 w 3683000"/>
                <a:gd name="connsiteY313" fmla="*/ 939800 h 7001933"/>
                <a:gd name="connsiteX314" fmla="*/ 2099734 w 3683000"/>
                <a:gd name="connsiteY314" fmla="*/ 956733 h 7001933"/>
                <a:gd name="connsiteX315" fmla="*/ 2057400 w 3683000"/>
                <a:gd name="connsiteY315" fmla="*/ 982133 h 7001933"/>
                <a:gd name="connsiteX316" fmla="*/ 1955800 w 3683000"/>
                <a:gd name="connsiteY316" fmla="*/ 1016000 h 7001933"/>
                <a:gd name="connsiteX317" fmla="*/ 1879600 w 3683000"/>
                <a:gd name="connsiteY317" fmla="*/ 1058333 h 7001933"/>
                <a:gd name="connsiteX318" fmla="*/ 1845734 w 3683000"/>
                <a:gd name="connsiteY318" fmla="*/ 1066800 h 7001933"/>
                <a:gd name="connsiteX319" fmla="*/ 1769534 w 3683000"/>
                <a:gd name="connsiteY319" fmla="*/ 1092200 h 7001933"/>
                <a:gd name="connsiteX320" fmla="*/ 1718734 w 3683000"/>
                <a:gd name="connsiteY320" fmla="*/ 1100666 h 7001933"/>
                <a:gd name="connsiteX321" fmla="*/ 1651000 w 3683000"/>
                <a:gd name="connsiteY321" fmla="*/ 1126066 h 7001933"/>
                <a:gd name="connsiteX322" fmla="*/ 1591734 w 3683000"/>
                <a:gd name="connsiteY322" fmla="*/ 1134533 h 7001933"/>
                <a:gd name="connsiteX323" fmla="*/ 1566334 w 3683000"/>
                <a:gd name="connsiteY323" fmla="*/ 1143000 h 7001933"/>
                <a:gd name="connsiteX324" fmla="*/ 1312334 w 3683000"/>
                <a:gd name="connsiteY324" fmla="*/ 1143000 h 7001933"/>
                <a:gd name="connsiteX325" fmla="*/ 1253067 w 3683000"/>
                <a:gd name="connsiteY325" fmla="*/ 1126066 h 7001933"/>
                <a:gd name="connsiteX326" fmla="*/ 1227667 w 3683000"/>
                <a:gd name="connsiteY326" fmla="*/ 1109133 h 7001933"/>
                <a:gd name="connsiteX327" fmla="*/ 1210734 w 3683000"/>
                <a:gd name="connsiteY327" fmla="*/ 1058333 h 7001933"/>
                <a:gd name="connsiteX328" fmla="*/ 1219200 w 3683000"/>
                <a:gd name="connsiteY328" fmla="*/ 1016000 h 7001933"/>
                <a:gd name="connsiteX329" fmla="*/ 1227667 w 3683000"/>
                <a:gd name="connsiteY329" fmla="*/ 931333 h 7001933"/>
                <a:gd name="connsiteX330" fmla="*/ 1244600 w 3683000"/>
                <a:gd name="connsiteY330" fmla="*/ 897466 h 7001933"/>
                <a:gd name="connsiteX331" fmla="*/ 1286934 w 3683000"/>
                <a:gd name="connsiteY331" fmla="*/ 846666 h 7001933"/>
                <a:gd name="connsiteX332" fmla="*/ 1312334 w 3683000"/>
                <a:gd name="connsiteY332" fmla="*/ 787400 h 7001933"/>
                <a:gd name="connsiteX333" fmla="*/ 1354667 w 3683000"/>
                <a:gd name="connsiteY333" fmla="*/ 745066 h 7001933"/>
                <a:gd name="connsiteX334" fmla="*/ 1380067 w 3683000"/>
                <a:gd name="connsiteY334" fmla="*/ 711200 h 7001933"/>
                <a:gd name="connsiteX335" fmla="*/ 1405467 w 3683000"/>
                <a:gd name="connsiteY335" fmla="*/ 694266 h 7001933"/>
                <a:gd name="connsiteX336" fmla="*/ 1430867 w 3683000"/>
                <a:gd name="connsiteY336" fmla="*/ 668866 h 7001933"/>
                <a:gd name="connsiteX337" fmla="*/ 1464734 w 3683000"/>
                <a:gd name="connsiteY337" fmla="*/ 660400 h 7001933"/>
                <a:gd name="connsiteX338" fmla="*/ 1524000 w 3683000"/>
                <a:gd name="connsiteY338" fmla="*/ 643466 h 7001933"/>
                <a:gd name="connsiteX339" fmla="*/ 1591734 w 3683000"/>
                <a:gd name="connsiteY339" fmla="*/ 651933 h 7001933"/>
                <a:gd name="connsiteX340" fmla="*/ 1608667 w 3683000"/>
                <a:gd name="connsiteY340" fmla="*/ 795866 h 7001933"/>
                <a:gd name="connsiteX341" fmla="*/ 1574800 w 3683000"/>
                <a:gd name="connsiteY341" fmla="*/ 855133 h 7001933"/>
                <a:gd name="connsiteX342" fmla="*/ 1557867 w 3683000"/>
                <a:gd name="connsiteY342" fmla="*/ 880533 h 7001933"/>
                <a:gd name="connsiteX343" fmla="*/ 1532467 w 3683000"/>
                <a:gd name="connsiteY343" fmla="*/ 897466 h 7001933"/>
                <a:gd name="connsiteX344" fmla="*/ 1515534 w 3683000"/>
                <a:gd name="connsiteY344" fmla="*/ 914400 h 7001933"/>
                <a:gd name="connsiteX345" fmla="*/ 1456267 w 3683000"/>
                <a:gd name="connsiteY345" fmla="*/ 931333 h 7001933"/>
                <a:gd name="connsiteX346" fmla="*/ 1371600 w 3683000"/>
                <a:gd name="connsiteY346" fmla="*/ 914400 h 7001933"/>
                <a:gd name="connsiteX347" fmla="*/ 1286934 w 3683000"/>
                <a:gd name="connsiteY347" fmla="*/ 846666 h 7001933"/>
                <a:gd name="connsiteX348" fmla="*/ 1270000 w 3683000"/>
                <a:gd name="connsiteY348" fmla="*/ 821266 h 7001933"/>
                <a:gd name="connsiteX349" fmla="*/ 1244600 w 3683000"/>
                <a:gd name="connsiteY349" fmla="*/ 795866 h 7001933"/>
                <a:gd name="connsiteX350" fmla="*/ 1202267 w 3683000"/>
                <a:gd name="connsiteY350" fmla="*/ 745066 h 7001933"/>
                <a:gd name="connsiteX351" fmla="*/ 1193800 w 3683000"/>
                <a:gd name="connsiteY351" fmla="*/ 711200 h 7001933"/>
                <a:gd name="connsiteX352" fmla="*/ 1176867 w 3683000"/>
                <a:gd name="connsiteY352" fmla="*/ 635000 h 7001933"/>
                <a:gd name="connsiteX353" fmla="*/ 1143000 w 3683000"/>
                <a:gd name="connsiteY353" fmla="*/ 567266 h 7001933"/>
                <a:gd name="connsiteX354" fmla="*/ 1134534 w 3683000"/>
                <a:gd name="connsiteY354" fmla="*/ 541866 h 7001933"/>
                <a:gd name="connsiteX355" fmla="*/ 1092200 w 3683000"/>
                <a:gd name="connsiteY355" fmla="*/ 499533 h 7001933"/>
                <a:gd name="connsiteX356" fmla="*/ 1041400 w 3683000"/>
                <a:gd name="connsiteY356" fmla="*/ 474133 h 7001933"/>
                <a:gd name="connsiteX357" fmla="*/ 1016000 w 3683000"/>
                <a:gd name="connsiteY357" fmla="*/ 448733 h 7001933"/>
                <a:gd name="connsiteX358" fmla="*/ 965200 w 3683000"/>
                <a:gd name="connsiteY358" fmla="*/ 431800 h 7001933"/>
                <a:gd name="connsiteX359" fmla="*/ 939800 w 3683000"/>
                <a:gd name="connsiteY359" fmla="*/ 423333 h 7001933"/>
                <a:gd name="connsiteX360" fmla="*/ 855134 w 3683000"/>
                <a:gd name="connsiteY360" fmla="*/ 431800 h 7001933"/>
                <a:gd name="connsiteX361" fmla="*/ 863600 w 3683000"/>
                <a:gd name="connsiteY361" fmla="*/ 482600 h 7001933"/>
                <a:gd name="connsiteX362" fmla="*/ 880534 w 3683000"/>
                <a:gd name="connsiteY362" fmla="*/ 516466 h 7001933"/>
                <a:gd name="connsiteX363" fmla="*/ 897467 w 3683000"/>
                <a:gd name="connsiteY363" fmla="*/ 567266 h 7001933"/>
                <a:gd name="connsiteX364" fmla="*/ 897467 w 3683000"/>
                <a:gd name="connsiteY364" fmla="*/ 567266 h 7001933"/>
                <a:gd name="connsiteX365" fmla="*/ 905934 w 3683000"/>
                <a:gd name="connsiteY365" fmla="*/ 601133 h 7001933"/>
                <a:gd name="connsiteX366" fmla="*/ 931334 w 3683000"/>
                <a:gd name="connsiteY366" fmla="*/ 609600 h 7001933"/>
                <a:gd name="connsiteX367" fmla="*/ 965200 w 3683000"/>
                <a:gd name="connsiteY367" fmla="*/ 601133 h 7001933"/>
                <a:gd name="connsiteX368" fmla="*/ 973667 w 3683000"/>
                <a:gd name="connsiteY368" fmla="*/ 558800 h 7001933"/>
                <a:gd name="connsiteX369" fmla="*/ 965200 w 3683000"/>
                <a:gd name="connsiteY369" fmla="*/ 414866 h 7001933"/>
                <a:gd name="connsiteX370" fmla="*/ 931334 w 3683000"/>
                <a:gd name="connsiteY370" fmla="*/ 389466 h 7001933"/>
                <a:gd name="connsiteX371" fmla="*/ 914400 w 3683000"/>
                <a:gd name="connsiteY371" fmla="*/ 372533 h 7001933"/>
                <a:gd name="connsiteX372" fmla="*/ 821267 w 3683000"/>
                <a:gd name="connsiteY372" fmla="*/ 347133 h 7001933"/>
                <a:gd name="connsiteX373" fmla="*/ 677334 w 3683000"/>
                <a:gd name="connsiteY373" fmla="*/ 330200 h 7001933"/>
                <a:gd name="connsiteX374" fmla="*/ 618067 w 3683000"/>
                <a:gd name="connsiteY374" fmla="*/ 321733 h 7001933"/>
                <a:gd name="connsiteX375" fmla="*/ 567267 w 3683000"/>
                <a:gd name="connsiteY375" fmla="*/ 254000 h 7001933"/>
                <a:gd name="connsiteX376" fmla="*/ 524934 w 3683000"/>
                <a:gd name="connsiteY376" fmla="*/ 169333 h 7001933"/>
                <a:gd name="connsiteX377" fmla="*/ 508000 w 3683000"/>
                <a:gd name="connsiteY377" fmla="*/ 135466 h 7001933"/>
                <a:gd name="connsiteX378" fmla="*/ 491067 w 3683000"/>
                <a:gd name="connsiteY378" fmla="*/ 84666 h 7001933"/>
                <a:gd name="connsiteX379" fmla="*/ 474134 w 3683000"/>
                <a:gd name="connsiteY379" fmla="*/ 33866 h 7001933"/>
                <a:gd name="connsiteX380" fmla="*/ 474134 w 3683000"/>
                <a:gd name="connsiteY380" fmla="*/ 0 h 700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</a:cxnLst>
              <a:rect l="l" t="t" r="r" b="b"/>
              <a:pathLst>
                <a:path w="3683000" h="7001933">
                  <a:moveTo>
                    <a:pt x="2074334" y="7001933"/>
                  </a:moveTo>
                  <a:cubicBezTo>
                    <a:pt x="2071512" y="6939844"/>
                    <a:pt x="2073272" y="6877376"/>
                    <a:pt x="2065867" y="6815666"/>
                  </a:cubicBezTo>
                  <a:cubicBezTo>
                    <a:pt x="2064655" y="6805563"/>
                    <a:pt x="2053067" y="6799565"/>
                    <a:pt x="2048934" y="6790266"/>
                  </a:cubicBezTo>
                  <a:cubicBezTo>
                    <a:pt x="2041685" y="6773955"/>
                    <a:pt x="2039982" y="6755431"/>
                    <a:pt x="2032000" y="6739466"/>
                  </a:cubicBezTo>
                  <a:cubicBezTo>
                    <a:pt x="1991823" y="6659112"/>
                    <a:pt x="2013279" y="6691927"/>
                    <a:pt x="1972734" y="6637866"/>
                  </a:cubicBezTo>
                  <a:cubicBezTo>
                    <a:pt x="1967576" y="6617236"/>
                    <a:pt x="1952821" y="6556622"/>
                    <a:pt x="1947334" y="6544733"/>
                  </a:cubicBezTo>
                  <a:cubicBezTo>
                    <a:pt x="1938806" y="6526255"/>
                    <a:pt x="1924756" y="6510866"/>
                    <a:pt x="1913467" y="6493933"/>
                  </a:cubicBezTo>
                  <a:cubicBezTo>
                    <a:pt x="1907823" y="6474177"/>
                    <a:pt x="1903444" y="6454015"/>
                    <a:pt x="1896534" y="6434666"/>
                  </a:cubicBezTo>
                  <a:cubicBezTo>
                    <a:pt x="1889305" y="6414425"/>
                    <a:pt x="1879116" y="6395356"/>
                    <a:pt x="1871134" y="6375400"/>
                  </a:cubicBezTo>
                  <a:cubicBezTo>
                    <a:pt x="1862179" y="6353011"/>
                    <a:pt x="1854689" y="6330055"/>
                    <a:pt x="1845734" y="6307666"/>
                  </a:cubicBezTo>
                  <a:cubicBezTo>
                    <a:pt x="1838228" y="6288900"/>
                    <a:pt x="1807616" y="6216622"/>
                    <a:pt x="1794934" y="6197600"/>
                  </a:cubicBezTo>
                  <a:cubicBezTo>
                    <a:pt x="1788292" y="6187637"/>
                    <a:pt x="1776718" y="6181779"/>
                    <a:pt x="1769534" y="6172200"/>
                  </a:cubicBezTo>
                  <a:cubicBezTo>
                    <a:pt x="1759660" y="6159035"/>
                    <a:pt x="1752969" y="6143750"/>
                    <a:pt x="1744134" y="6129866"/>
                  </a:cubicBezTo>
                  <a:cubicBezTo>
                    <a:pt x="1726508" y="6102168"/>
                    <a:pt x="1681087" y="6029829"/>
                    <a:pt x="1651000" y="6019800"/>
                  </a:cubicBezTo>
                  <a:cubicBezTo>
                    <a:pt x="1634067" y="6014155"/>
                    <a:pt x="1616676" y="6009731"/>
                    <a:pt x="1600200" y="6002866"/>
                  </a:cubicBezTo>
                  <a:cubicBezTo>
                    <a:pt x="1582724" y="5995584"/>
                    <a:pt x="1567192" y="5983936"/>
                    <a:pt x="1549400" y="5977466"/>
                  </a:cubicBezTo>
                  <a:cubicBezTo>
                    <a:pt x="1533383" y="5971642"/>
                    <a:pt x="1457681" y="5961945"/>
                    <a:pt x="1447800" y="5960533"/>
                  </a:cubicBezTo>
                  <a:cubicBezTo>
                    <a:pt x="1433689" y="5954889"/>
                    <a:pt x="1420211" y="5947286"/>
                    <a:pt x="1405467" y="5943600"/>
                  </a:cubicBezTo>
                  <a:cubicBezTo>
                    <a:pt x="1386137" y="5938767"/>
                    <a:pt x="1282492" y="5928054"/>
                    <a:pt x="1270000" y="5926666"/>
                  </a:cubicBezTo>
                  <a:cubicBezTo>
                    <a:pt x="1227667" y="5929488"/>
                    <a:pt x="1185001" y="5929133"/>
                    <a:pt x="1143000" y="5935133"/>
                  </a:cubicBezTo>
                  <a:cubicBezTo>
                    <a:pt x="1125330" y="5937657"/>
                    <a:pt x="1109624" y="5948194"/>
                    <a:pt x="1092200" y="5952066"/>
                  </a:cubicBezTo>
                  <a:cubicBezTo>
                    <a:pt x="1058684" y="5959514"/>
                    <a:pt x="990600" y="5969000"/>
                    <a:pt x="990600" y="5969000"/>
                  </a:cubicBezTo>
                  <a:cubicBezTo>
                    <a:pt x="979311" y="5974644"/>
                    <a:pt x="968552" y="5981501"/>
                    <a:pt x="956734" y="5985933"/>
                  </a:cubicBezTo>
                  <a:cubicBezTo>
                    <a:pt x="945838" y="5990019"/>
                    <a:pt x="934056" y="5991203"/>
                    <a:pt x="922867" y="5994400"/>
                  </a:cubicBezTo>
                  <a:cubicBezTo>
                    <a:pt x="914286" y="5996852"/>
                    <a:pt x="905934" y="6000044"/>
                    <a:pt x="897467" y="6002866"/>
                  </a:cubicBezTo>
                  <a:cubicBezTo>
                    <a:pt x="891823" y="6011333"/>
                    <a:pt x="881314" y="6018120"/>
                    <a:pt x="880534" y="6028266"/>
                  </a:cubicBezTo>
                  <a:cubicBezTo>
                    <a:pt x="879238" y="6045107"/>
                    <a:pt x="883381" y="6110162"/>
                    <a:pt x="897467" y="6138333"/>
                  </a:cubicBezTo>
                  <a:cubicBezTo>
                    <a:pt x="902018" y="6147434"/>
                    <a:pt x="908043" y="6155787"/>
                    <a:pt x="914400" y="6163733"/>
                  </a:cubicBezTo>
                  <a:cubicBezTo>
                    <a:pt x="950978" y="6209454"/>
                    <a:pt x="911038" y="6146498"/>
                    <a:pt x="948267" y="6206066"/>
                  </a:cubicBezTo>
                  <a:cubicBezTo>
                    <a:pt x="970070" y="6240951"/>
                    <a:pt x="977547" y="6260746"/>
                    <a:pt x="1007534" y="6290733"/>
                  </a:cubicBezTo>
                  <a:cubicBezTo>
                    <a:pt x="1014729" y="6297928"/>
                    <a:pt x="1024988" y="6301309"/>
                    <a:pt x="1032934" y="6307666"/>
                  </a:cubicBezTo>
                  <a:cubicBezTo>
                    <a:pt x="1039167" y="6312653"/>
                    <a:pt x="1043225" y="6320172"/>
                    <a:pt x="1049867" y="6324600"/>
                  </a:cubicBezTo>
                  <a:cubicBezTo>
                    <a:pt x="1060369" y="6331601"/>
                    <a:pt x="1072775" y="6335271"/>
                    <a:pt x="1083734" y="6341533"/>
                  </a:cubicBezTo>
                  <a:cubicBezTo>
                    <a:pt x="1092569" y="6346581"/>
                    <a:pt x="1099408" y="6355473"/>
                    <a:pt x="1109134" y="6358466"/>
                  </a:cubicBezTo>
                  <a:cubicBezTo>
                    <a:pt x="1136642" y="6366930"/>
                    <a:pt x="1193800" y="6375400"/>
                    <a:pt x="1193800" y="6375400"/>
                  </a:cubicBezTo>
                  <a:cubicBezTo>
                    <a:pt x="1230489" y="6372578"/>
                    <a:pt x="1267354" y="6371497"/>
                    <a:pt x="1303867" y="6366933"/>
                  </a:cubicBezTo>
                  <a:cubicBezTo>
                    <a:pt x="1332241" y="6363386"/>
                    <a:pt x="1329457" y="6354138"/>
                    <a:pt x="1354667" y="6341533"/>
                  </a:cubicBezTo>
                  <a:cubicBezTo>
                    <a:pt x="1411890" y="6312922"/>
                    <a:pt x="1384389" y="6338447"/>
                    <a:pt x="1439334" y="6299200"/>
                  </a:cubicBezTo>
                  <a:cubicBezTo>
                    <a:pt x="1445830" y="6294560"/>
                    <a:pt x="1450034" y="6287253"/>
                    <a:pt x="1456267" y="6282266"/>
                  </a:cubicBezTo>
                  <a:cubicBezTo>
                    <a:pt x="1464213" y="6275909"/>
                    <a:pt x="1473200" y="6270977"/>
                    <a:pt x="1481667" y="6265333"/>
                  </a:cubicBezTo>
                  <a:cubicBezTo>
                    <a:pt x="1521619" y="6205403"/>
                    <a:pt x="1467409" y="6278867"/>
                    <a:pt x="1540934" y="6214533"/>
                  </a:cubicBezTo>
                  <a:cubicBezTo>
                    <a:pt x="1641750" y="6126319"/>
                    <a:pt x="1504612" y="6221813"/>
                    <a:pt x="1591734" y="6163733"/>
                  </a:cubicBezTo>
                  <a:cubicBezTo>
                    <a:pt x="1603023" y="6146800"/>
                    <a:pt x="1611209" y="6127323"/>
                    <a:pt x="1625600" y="6112933"/>
                  </a:cubicBezTo>
                  <a:cubicBezTo>
                    <a:pt x="1641352" y="6097182"/>
                    <a:pt x="1648785" y="6091963"/>
                    <a:pt x="1659467" y="6070600"/>
                  </a:cubicBezTo>
                  <a:cubicBezTo>
                    <a:pt x="1663458" y="6062618"/>
                    <a:pt x="1664418" y="6053403"/>
                    <a:pt x="1667934" y="6045200"/>
                  </a:cubicBezTo>
                  <a:cubicBezTo>
                    <a:pt x="1672906" y="6033599"/>
                    <a:pt x="1679223" y="6022622"/>
                    <a:pt x="1684867" y="6011333"/>
                  </a:cubicBezTo>
                  <a:cubicBezTo>
                    <a:pt x="1694031" y="5892204"/>
                    <a:pt x="1698476" y="5905209"/>
                    <a:pt x="1684867" y="5782733"/>
                  </a:cubicBezTo>
                  <a:cubicBezTo>
                    <a:pt x="1683582" y="5771168"/>
                    <a:pt x="1682567" y="5758734"/>
                    <a:pt x="1676400" y="5748866"/>
                  </a:cubicBezTo>
                  <a:cubicBezTo>
                    <a:pt x="1667939" y="5735328"/>
                    <a:pt x="1653047" y="5727015"/>
                    <a:pt x="1642534" y="5715000"/>
                  </a:cubicBezTo>
                  <a:cubicBezTo>
                    <a:pt x="1633242" y="5704380"/>
                    <a:pt x="1625336" y="5692616"/>
                    <a:pt x="1617134" y="5681133"/>
                  </a:cubicBezTo>
                  <a:cubicBezTo>
                    <a:pt x="1611219" y="5672853"/>
                    <a:pt x="1608017" y="5662247"/>
                    <a:pt x="1600200" y="5655733"/>
                  </a:cubicBezTo>
                  <a:cubicBezTo>
                    <a:pt x="1590504" y="5647653"/>
                    <a:pt x="1576431" y="5646373"/>
                    <a:pt x="1566334" y="5638800"/>
                  </a:cubicBezTo>
                  <a:cubicBezTo>
                    <a:pt x="1553562" y="5629221"/>
                    <a:pt x="1545069" y="5614735"/>
                    <a:pt x="1532467" y="5604933"/>
                  </a:cubicBezTo>
                  <a:cubicBezTo>
                    <a:pt x="1507589" y="5585583"/>
                    <a:pt x="1483165" y="5577271"/>
                    <a:pt x="1456267" y="5562600"/>
                  </a:cubicBezTo>
                  <a:cubicBezTo>
                    <a:pt x="1436292" y="5551704"/>
                    <a:pt x="1417914" y="5537696"/>
                    <a:pt x="1397000" y="5528733"/>
                  </a:cubicBezTo>
                  <a:cubicBezTo>
                    <a:pt x="1364567" y="5514833"/>
                    <a:pt x="1292125" y="5503364"/>
                    <a:pt x="1261534" y="5494866"/>
                  </a:cubicBezTo>
                  <a:cubicBezTo>
                    <a:pt x="1235737" y="5487700"/>
                    <a:pt x="1210924" y="5477340"/>
                    <a:pt x="1185334" y="5469466"/>
                  </a:cubicBezTo>
                  <a:cubicBezTo>
                    <a:pt x="1174212" y="5466044"/>
                    <a:pt x="1162506" y="5464680"/>
                    <a:pt x="1151467" y="5461000"/>
                  </a:cubicBezTo>
                  <a:cubicBezTo>
                    <a:pt x="1137049" y="5456194"/>
                    <a:pt x="1123878" y="5447752"/>
                    <a:pt x="1109134" y="5444066"/>
                  </a:cubicBezTo>
                  <a:cubicBezTo>
                    <a:pt x="1089774" y="5439226"/>
                    <a:pt x="1069552" y="5438881"/>
                    <a:pt x="1049867" y="5435600"/>
                  </a:cubicBezTo>
                  <a:cubicBezTo>
                    <a:pt x="1035672" y="5433234"/>
                    <a:pt x="1021645" y="5429955"/>
                    <a:pt x="1007534" y="5427133"/>
                  </a:cubicBezTo>
                  <a:lnTo>
                    <a:pt x="897467" y="5435600"/>
                  </a:lnTo>
                  <a:cubicBezTo>
                    <a:pt x="846592" y="5440523"/>
                    <a:pt x="796173" y="5451681"/>
                    <a:pt x="745067" y="5452533"/>
                  </a:cubicBezTo>
                  <a:lnTo>
                    <a:pt x="389467" y="5444066"/>
                  </a:lnTo>
                  <a:cubicBezTo>
                    <a:pt x="269501" y="5430737"/>
                    <a:pt x="352722" y="5443427"/>
                    <a:pt x="279400" y="5427133"/>
                  </a:cubicBezTo>
                  <a:cubicBezTo>
                    <a:pt x="265352" y="5424011"/>
                    <a:pt x="250851" y="5422801"/>
                    <a:pt x="237067" y="5418666"/>
                  </a:cubicBezTo>
                  <a:cubicBezTo>
                    <a:pt x="222510" y="5414299"/>
                    <a:pt x="208964" y="5407069"/>
                    <a:pt x="194734" y="5401733"/>
                  </a:cubicBezTo>
                  <a:cubicBezTo>
                    <a:pt x="164976" y="5390574"/>
                    <a:pt x="163098" y="5392019"/>
                    <a:pt x="127000" y="5384800"/>
                  </a:cubicBezTo>
                  <a:cubicBezTo>
                    <a:pt x="115711" y="5379155"/>
                    <a:pt x="103635" y="5374867"/>
                    <a:pt x="93134" y="5367866"/>
                  </a:cubicBezTo>
                  <a:cubicBezTo>
                    <a:pt x="86492" y="5363438"/>
                    <a:pt x="82433" y="5355920"/>
                    <a:pt x="76200" y="5350933"/>
                  </a:cubicBezTo>
                  <a:cubicBezTo>
                    <a:pt x="68254" y="5344576"/>
                    <a:pt x="59267" y="5339644"/>
                    <a:pt x="50800" y="5334000"/>
                  </a:cubicBezTo>
                  <a:cubicBezTo>
                    <a:pt x="22926" y="5292188"/>
                    <a:pt x="40047" y="5324854"/>
                    <a:pt x="25400" y="5266266"/>
                  </a:cubicBezTo>
                  <a:cubicBezTo>
                    <a:pt x="19170" y="5241346"/>
                    <a:pt x="12119" y="5231237"/>
                    <a:pt x="0" y="5207000"/>
                  </a:cubicBezTo>
                  <a:cubicBezTo>
                    <a:pt x="12484" y="4982305"/>
                    <a:pt x="-4644" y="5117837"/>
                    <a:pt x="16934" y="5020733"/>
                  </a:cubicBezTo>
                  <a:cubicBezTo>
                    <a:pt x="20056" y="5006685"/>
                    <a:pt x="20849" y="4992052"/>
                    <a:pt x="25400" y="4978400"/>
                  </a:cubicBezTo>
                  <a:cubicBezTo>
                    <a:pt x="29391" y="4966426"/>
                    <a:pt x="37646" y="4956252"/>
                    <a:pt x="42334" y="4944533"/>
                  </a:cubicBezTo>
                  <a:cubicBezTo>
                    <a:pt x="48963" y="4927960"/>
                    <a:pt x="54571" y="4910953"/>
                    <a:pt x="59267" y="4893733"/>
                  </a:cubicBezTo>
                  <a:cubicBezTo>
                    <a:pt x="63053" y="4879850"/>
                    <a:pt x="63599" y="4865184"/>
                    <a:pt x="67734" y="4851400"/>
                  </a:cubicBezTo>
                  <a:cubicBezTo>
                    <a:pt x="75408" y="4825820"/>
                    <a:pt x="108818" y="4755907"/>
                    <a:pt x="118534" y="4741333"/>
                  </a:cubicBezTo>
                  <a:cubicBezTo>
                    <a:pt x="124178" y="4732866"/>
                    <a:pt x="128272" y="4723128"/>
                    <a:pt x="135467" y="4715933"/>
                  </a:cubicBezTo>
                  <a:cubicBezTo>
                    <a:pt x="145445" y="4705955"/>
                    <a:pt x="158045" y="4699000"/>
                    <a:pt x="169334" y="4690533"/>
                  </a:cubicBezTo>
                  <a:cubicBezTo>
                    <a:pt x="174978" y="4673600"/>
                    <a:pt x="176366" y="4654585"/>
                    <a:pt x="186267" y="4639733"/>
                  </a:cubicBezTo>
                  <a:cubicBezTo>
                    <a:pt x="199698" y="4619586"/>
                    <a:pt x="218390" y="4592420"/>
                    <a:pt x="228600" y="4572000"/>
                  </a:cubicBezTo>
                  <a:cubicBezTo>
                    <a:pt x="232591" y="4564018"/>
                    <a:pt x="232733" y="4554402"/>
                    <a:pt x="237067" y="4546600"/>
                  </a:cubicBezTo>
                  <a:cubicBezTo>
                    <a:pt x="247898" y="4527105"/>
                    <a:pt x="267316" y="4495307"/>
                    <a:pt x="287867" y="4478866"/>
                  </a:cubicBezTo>
                  <a:cubicBezTo>
                    <a:pt x="295813" y="4472509"/>
                    <a:pt x="304800" y="4467577"/>
                    <a:pt x="313267" y="4461933"/>
                  </a:cubicBezTo>
                  <a:cubicBezTo>
                    <a:pt x="341584" y="4405298"/>
                    <a:pt x="315555" y="4448431"/>
                    <a:pt x="355600" y="4402666"/>
                  </a:cubicBezTo>
                  <a:cubicBezTo>
                    <a:pt x="383640" y="4370621"/>
                    <a:pt x="385506" y="4360099"/>
                    <a:pt x="414867" y="4334933"/>
                  </a:cubicBezTo>
                  <a:cubicBezTo>
                    <a:pt x="440367" y="4313076"/>
                    <a:pt x="507926" y="4270072"/>
                    <a:pt x="524934" y="4258733"/>
                  </a:cubicBezTo>
                  <a:cubicBezTo>
                    <a:pt x="533401" y="4253089"/>
                    <a:pt x="540681" y="4245018"/>
                    <a:pt x="550334" y="4241800"/>
                  </a:cubicBezTo>
                  <a:cubicBezTo>
                    <a:pt x="558801" y="4238978"/>
                    <a:pt x="567531" y="4236849"/>
                    <a:pt x="575734" y="4233333"/>
                  </a:cubicBezTo>
                  <a:cubicBezTo>
                    <a:pt x="587335" y="4228361"/>
                    <a:pt x="597627" y="4220391"/>
                    <a:pt x="609600" y="4216400"/>
                  </a:cubicBezTo>
                  <a:cubicBezTo>
                    <a:pt x="623252" y="4211849"/>
                    <a:pt x="638050" y="4211719"/>
                    <a:pt x="651934" y="4207933"/>
                  </a:cubicBezTo>
                  <a:cubicBezTo>
                    <a:pt x="669154" y="4203237"/>
                    <a:pt x="685801" y="4196644"/>
                    <a:pt x="702734" y="4191000"/>
                  </a:cubicBezTo>
                  <a:cubicBezTo>
                    <a:pt x="711201" y="4188178"/>
                    <a:pt x="719476" y="4184698"/>
                    <a:pt x="728134" y="4182533"/>
                  </a:cubicBezTo>
                  <a:lnTo>
                    <a:pt x="762000" y="4174066"/>
                  </a:lnTo>
                  <a:cubicBezTo>
                    <a:pt x="768379" y="4175129"/>
                    <a:pt x="834036" y="4184685"/>
                    <a:pt x="846667" y="4191000"/>
                  </a:cubicBezTo>
                  <a:cubicBezTo>
                    <a:pt x="864870" y="4200101"/>
                    <a:pt x="897467" y="4224866"/>
                    <a:pt x="897467" y="4224866"/>
                  </a:cubicBezTo>
                  <a:cubicBezTo>
                    <a:pt x="903111" y="4233333"/>
                    <a:pt x="908486" y="4241986"/>
                    <a:pt x="914400" y="4250266"/>
                  </a:cubicBezTo>
                  <a:cubicBezTo>
                    <a:pt x="922602" y="4261749"/>
                    <a:pt x="932321" y="4272167"/>
                    <a:pt x="939800" y="4284133"/>
                  </a:cubicBezTo>
                  <a:cubicBezTo>
                    <a:pt x="946489" y="4294836"/>
                    <a:pt x="951762" y="4306399"/>
                    <a:pt x="956734" y="4318000"/>
                  </a:cubicBezTo>
                  <a:cubicBezTo>
                    <a:pt x="960250" y="4326203"/>
                    <a:pt x="962748" y="4334819"/>
                    <a:pt x="965200" y="4343400"/>
                  </a:cubicBezTo>
                  <a:cubicBezTo>
                    <a:pt x="968397" y="4354588"/>
                    <a:pt x="968463" y="4366858"/>
                    <a:pt x="973667" y="4377266"/>
                  </a:cubicBezTo>
                  <a:cubicBezTo>
                    <a:pt x="979978" y="4389887"/>
                    <a:pt x="990600" y="4399844"/>
                    <a:pt x="999067" y="4411133"/>
                  </a:cubicBezTo>
                  <a:cubicBezTo>
                    <a:pt x="1001889" y="4419600"/>
                    <a:pt x="1005082" y="4427952"/>
                    <a:pt x="1007534" y="4436533"/>
                  </a:cubicBezTo>
                  <a:cubicBezTo>
                    <a:pt x="1015502" y="4464420"/>
                    <a:pt x="1018650" y="4483650"/>
                    <a:pt x="1024467" y="4512733"/>
                  </a:cubicBezTo>
                  <a:cubicBezTo>
                    <a:pt x="1021645" y="4540955"/>
                    <a:pt x="1022378" y="4569763"/>
                    <a:pt x="1016000" y="4597400"/>
                  </a:cubicBezTo>
                  <a:cubicBezTo>
                    <a:pt x="1013712" y="4607315"/>
                    <a:pt x="1004981" y="4614520"/>
                    <a:pt x="999067" y="4622800"/>
                  </a:cubicBezTo>
                  <a:cubicBezTo>
                    <a:pt x="966046" y="4669029"/>
                    <a:pt x="986501" y="4645793"/>
                    <a:pt x="948267" y="4673600"/>
                  </a:cubicBezTo>
                  <a:cubicBezTo>
                    <a:pt x="862657" y="4735863"/>
                    <a:pt x="909256" y="4710039"/>
                    <a:pt x="846667" y="4741333"/>
                  </a:cubicBezTo>
                  <a:cubicBezTo>
                    <a:pt x="809978" y="4738511"/>
                    <a:pt x="772397" y="4741389"/>
                    <a:pt x="736600" y="4732866"/>
                  </a:cubicBezTo>
                  <a:cubicBezTo>
                    <a:pt x="712044" y="4727019"/>
                    <a:pt x="668867" y="4699000"/>
                    <a:pt x="668867" y="4699000"/>
                  </a:cubicBezTo>
                  <a:cubicBezTo>
                    <a:pt x="663223" y="4690533"/>
                    <a:pt x="658291" y="4681546"/>
                    <a:pt x="651934" y="4673600"/>
                  </a:cubicBezTo>
                  <a:cubicBezTo>
                    <a:pt x="629009" y="4644943"/>
                    <a:pt x="618015" y="4656507"/>
                    <a:pt x="601134" y="4605866"/>
                  </a:cubicBezTo>
                  <a:cubicBezTo>
                    <a:pt x="580520" y="4544027"/>
                    <a:pt x="588529" y="4572382"/>
                    <a:pt x="575734" y="4521200"/>
                  </a:cubicBezTo>
                  <a:cubicBezTo>
                    <a:pt x="572912" y="4478867"/>
                    <a:pt x="567267" y="4436627"/>
                    <a:pt x="567267" y="4394200"/>
                  </a:cubicBezTo>
                  <a:cubicBezTo>
                    <a:pt x="567267" y="4365837"/>
                    <a:pt x="572216" y="4337677"/>
                    <a:pt x="575734" y="4309533"/>
                  </a:cubicBezTo>
                  <a:cubicBezTo>
                    <a:pt x="580684" y="4269929"/>
                    <a:pt x="582987" y="4229720"/>
                    <a:pt x="592667" y="4191000"/>
                  </a:cubicBezTo>
                  <a:cubicBezTo>
                    <a:pt x="595489" y="4179711"/>
                    <a:pt x="596658" y="4167874"/>
                    <a:pt x="601134" y="4157133"/>
                  </a:cubicBezTo>
                  <a:cubicBezTo>
                    <a:pt x="610843" y="4133832"/>
                    <a:pt x="627017" y="4113347"/>
                    <a:pt x="635000" y="4089400"/>
                  </a:cubicBezTo>
                  <a:cubicBezTo>
                    <a:pt x="637822" y="4080933"/>
                    <a:pt x="641015" y="4072581"/>
                    <a:pt x="643467" y="4064000"/>
                  </a:cubicBezTo>
                  <a:cubicBezTo>
                    <a:pt x="646664" y="4052811"/>
                    <a:pt x="647208" y="4040767"/>
                    <a:pt x="651934" y="4030133"/>
                  </a:cubicBezTo>
                  <a:cubicBezTo>
                    <a:pt x="658383" y="4015624"/>
                    <a:pt x="689937" y="3966730"/>
                    <a:pt x="702734" y="3953933"/>
                  </a:cubicBezTo>
                  <a:cubicBezTo>
                    <a:pt x="709929" y="3946738"/>
                    <a:pt x="720188" y="3943357"/>
                    <a:pt x="728134" y="3937000"/>
                  </a:cubicBezTo>
                  <a:cubicBezTo>
                    <a:pt x="734367" y="3932013"/>
                    <a:pt x="737927" y="3923636"/>
                    <a:pt x="745067" y="3920066"/>
                  </a:cubicBezTo>
                  <a:cubicBezTo>
                    <a:pt x="755475" y="3914862"/>
                    <a:pt x="767645" y="3914422"/>
                    <a:pt x="778934" y="3911600"/>
                  </a:cubicBezTo>
                  <a:cubicBezTo>
                    <a:pt x="795867" y="3900311"/>
                    <a:pt x="815343" y="3892124"/>
                    <a:pt x="829734" y="3877733"/>
                  </a:cubicBezTo>
                  <a:cubicBezTo>
                    <a:pt x="838201" y="3869266"/>
                    <a:pt x="844667" y="3858148"/>
                    <a:pt x="855134" y="3852333"/>
                  </a:cubicBezTo>
                  <a:cubicBezTo>
                    <a:pt x="870737" y="3843665"/>
                    <a:pt x="905934" y="3835400"/>
                    <a:pt x="905934" y="3835400"/>
                  </a:cubicBezTo>
                  <a:cubicBezTo>
                    <a:pt x="914401" y="3829755"/>
                    <a:pt x="922232" y="3823017"/>
                    <a:pt x="931334" y="3818466"/>
                  </a:cubicBezTo>
                  <a:cubicBezTo>
                    <a:pt x="939316" y="3814475"/>
                    <a:pt x="949081" y="3814592"/>
                    <a:pt x="956734" y="3810000"/>
                  </a:cubicBezTo>
                  <a:cubicBezTo>
                    <a:pt x="963579" y="3805893"/>
                    <a:pt x="967434" y="3798053"/>
                    <a:pt x="973667" y="3793066"/>
                  </a:cubicBezTo>
                  <a:cubicBezTo>
                    <a:pt x="981613" y="3786709"/>
                    <a:pt x="990232" y="3781181"/>
                    <a:pt x="999067" y="3776133"/>
                  </a:cubicBezTo>
                  <a:cubicBezTo>
                    <a:pt x="1122400" y="3705659"/>
                    <a:pt x="963342" y="3798229"/>
                    <a:pt x="1058334" y="3750733"/>
                  </a:cubicBezTo>
                  <a:cubicBezTo>
                    <a:pt x="1067435" y="3746182"/>
                    <a:pt x="1075788" y="3740157"/>
                    <a:pt x="1083734" y="3733800"/>
                  </a:cubicBezTo>
                  <a:cubicBezTo>
                    <a:pt x="1089967" y="3728813"/>
                    <a:pt x="1093527" y="3720436"/>
                    <a:pt x="1100667" y="3716866"/>
                  </a:cubicBezTo>
                  <a:cubicBezTo>
                    <a:pt x="1116632" y="3708883"/>
                    <a:pt x="1135061" y="3706964"/>
                    <a:pt x="1151467" y="3699933"/>
                  </a:cubicBezTo>
                  <a:cubicBezTo>
                    <a:pt x="1189903" y="3683460"/>
                    <a:pt x="1213676" y="3671222"/>
                    <a:pt x="1244600" y="3649133"/>
                  </a:cubicBezTo>
                  <a:cubicBezTo>
                    <a:pt x="1306361" y="3605019"/>
                    <a:pt x="1251381" y="3644046"/>
                    <a:pt x="1312334" y="3589866"/>
                  </a:cubicBezTo>
                  <a:cubicBezTo>
                    <a:pt x="1325840" y="3577860"/>
                    <a:pt x="1341889" y="3568778"/>
                    <a:pt x="1354667" y="3556000"/>
                  </a:cubicBezTo>
                  <a:cubicBezTo>
                    <a:pt x="1364645" y="3546022"/>
                    <a:pt x="1370884" y="3532847"/>
                    <a:pt x="1380067" y="3522133"/>
                  </a:cubicBezTo>
                  <a:cubicBezTo>
                    <a:pt x="1387859" y="3513042"/>
                    <a:pt x="1397802" y="3505931"/>
                    <a:pt x="1405467" y="3496733"/>
                  </a:cubicBezTo>
                  <a:cubicBezTo>
                    <a:pt x="1411981" y="3488916"/>
                    <a:pt x="1415205" y="3478528"/>
                    <a:pt x="1422400" y="3471333"/>
                  </a:cubicBezTo>
                  <a:cubicBezTo>
                    <a:pt x="1429595" y="3464138"/>
                    <a:pt x="1439333" y="3460044"/>
                    <a:pt x="1447800" y="3454400"/>
                  </a:cubicBezTo>
                  <a:cubicBezTo>
                    <a:pt x="1453445" y="3440289"/>
                    <a:pt x="1455004" y="3423742"/>
                    <a:pt x="1464734" y="3412066"/>
                  </a:cubicBezTo>
                  <a:cubicBezTo>
                    <a:pt x="1470447" y="3405210"/>
                    <a:pt x="1485542" y="3411253"/>
                    <a:pt x="1490134" y="3403600"/>
                  </a:cubicBezTo>
                  <a:cubicBezTo>
                    <a:pt x="1546753" y="3309236"/>
                    <a:pt x="1490041" y="3352912"/>
                    <a:pt x="1532467" y="3302000"/>
                  </a:cubicBezTo>
                  <a:cubicBezTo>
                    <a:pt x="1540132" y="3292802"/>
                    <a:pt x="1549400" y="3285067"/>
                    <a:pt x="1557867" y="3276600"/>
                  </a:cubicBezTo>
                  <a:cubicBezTo>
                    <a:pt x="1585580" y="3165750"/>
                    <a:pt x="1541290" y="3318223"/>
                    <a:pt x="1591734" y="3217333"/>
                  </a:cubicBezTo>
                  <a:cubicBezTo>
                    <a:pt x="1598170" y="3204462"/>
                    <a:pt x="1597378" y="3189111"/>
                    <a:pt x="1600200" y="3175000"/>
                  </a:cubicBezTo>
                  <a:cubicBezTo>
                    <a:pt x="1594556" y="3107267"/>
                    <a:pt x="1592879" y="3039085"/>
                    <a:pt x="1583267" y="2971800"/>
                  </a:cubicBezTo>
                  <a:cubicBezTo>
                    <a:pt x="1581482" y="2959305"/>
                    <a:pt x="1573907" y="2948030"/>
                    <a:pt x="1566334" y="2937933"/>
                  </a:cubicBezTo>
                  <a:cubicBezTo>
                    <a:pt x="1532362" y="2892636"/>
                    <a:pt x="1537160" y="2910646"/>
                    <a:pt x="1490134" y="2887133"/>
                  </a:cubicBezTo>
                  <a:cubicBezTo>
                    <a:pt x="1431663" y="2857898"/>
                    <a:pt x="1501352" y="2879355"/>
                    <a:pt x="1430867" y="2861733"/>
                  </a:cubicBezTo>
                  <a:cubicBezTo>
                    <a:pt x="1422400" y="2856089"/>
                    <a:pt x="1414860" y="2848714"/>
                    <a:pt x="1405467" y="2844800"/>
                  </a:cubicBezTo>
                  <a:cubicBezTo>
                    <a:pt x="1335687" y="2815725"/>
                    <a:pt x="1336876" y="2821222"/>
                    <a:pt x="1270000" y="2810933"/>
                  </a:cubicBezTo>
                  <a:cubicBezTo>
                    <a:pt x="1253033" y="2808323"/>
                    <a:pt x="1235958" y="2806190"/>
                    <a:pt x="1219200" y="2802466"/>
                  </a:cubicBezTo>
                  <a:cubicBezTo>
                    <a:pt x="1210488" y="2800530"/>
                    <a:pt x="1202551" y="2795750"/>
                    <a:pt x="1193800" y="2794000"/>
                  </a:cubicBezTo>
                  <a:cubicBezTo>
                    <a:pt x="1174232" y="2790086"/>
                    <a:pt x="1154289" y="2788355"/>
                    <a:pt x="1134534" y="2785533"/>
                  </a:cubicBezTo>
                  <a:cubicBezTo>
                    <a:pt x="1078089" y="2788355"/>
                    <a:pt x="1021561" y="2789825"/>
                    <a:pt x="965200" y="2794000"/>
                  </a:cubicBezTo>
                  <a:cubicBezTo>
                    <a:pt x="945299" y="2795474"/>
                    <a:pt x="925568" y="2798896"/>
                    <a:pt x="905934" y="2802466"/>
                  </a:cubicBezTo>
                  <a:cubicBezTo>
                    <a:pt x="894485" y="2804548"/>
                    <a:pt x="883646" y="2809775"/>
                    <a:pt x="872067" y="2810933"/>
                  </a:cubicBezTo>
                  <a:cubicBezTo>
                    <a:pt x="827048" y="2815435"/>
                    <a:pt x="781756" y="2816578"/>
                    <a:pt x="736600" y="2819400"/>
                  </a:cubicBezTo>
                  <a:cubicBezTo>
                    <a:pt x="715944" y="2817679"/>
                    <a:pt x="627976" y="2814236"/>
                    <a:pt x="592667" y="2802466"/>
                  </a:cubicBezTo>
                  <a:cubicBezTo>
                    <a:pt x="580693" y="2798475"/>
                    <a:pt x="570401" y="2790505"/>
                    <a:pt x="558800" y="2785533"/>
                  </a:cubicBezTo>
                  <a:cubicBezTo>
                    <a:pt x="550597" y="2782017"/>
                    <a:pt x="541603" y="2780582"/>
                    <a:pt x="533400" y="2777066"/>
                  </a:cubicBezTo>
                  <a:cubicBezTo>
                    <a:pt x="446203" y="2739695"/>
                    <a:pt x="564352" y="2781739"/>
                    <a:pt x="448734" y="2743200"/>
                  </a:cubicBezTo>
                  <a:cubicBezTo>
                    <a:pt x="443089" y="2737555"/>
                    <a:pt x="438186" y="2731056"/>
                    <a:pt x="431800" y="2726266"/>
                  </a:cubicBezTo>
                  <a:cubicBezTo>
                    <a:pt x="415519" y="2714055"/>
                    <a:pt x="381000" y="2692400"/>
                    <a:pt x="381000" y="2692400"/>
                  </a:cubicBezTo>
                  <a:cubicBezTo>
                    <a:pt x="361245" y="2661355"/>
                    <a:pt x="338191" y="2632178"/>
                    <a:pt x="321734" y="2599266"/>
                  </a:cubicBezTo>
                  <a:cubicBezTo>
                    <a:pt x="307623" y="2571044"/>
                    <a:pt x="298332" y="2539843"/>
                    <a:pt x="279400" y="2514600"/>
                  </a:cubicBezTo>
                  <a:cubicBezTo>
                    <a:pt x="247563" y="2472150"/>
                    <a:pt x="233822" y="2459943"/>
                    <a:pt x="220134" y="2396066"/>
                  </a:cubicBezTo>
                  <a:cubicBezTo>
                    <a:pt x="190230" y="2256517"/>
                    <a:pt x="210651" y="2314674"/>
                    <a:pt x="169334" y="2218266"/>
                  </a:cubicBezTo>
                  <a:cubicBezTo>
                    <a:pt x="166512" y="2198511"/>
                    <a:pt x="162759" y="2178866"/>
                    <a:pt x="160867" y="2159000"/>
                  </a:cubicBezTo>
                  <a:cubicBezTo>
                    <a:pt x="141087" y="1951318"/>
                    <a:pt x="162985" y="2114563"/>
                    <a:pt x="143934" y="1981200"/>
                  </a:cubicBezTo>
                  <a:cubicBezTo>
                    <a:pt x="149578" y="1919111"/>
                    <a:pt x="152349" y="1856693"/>
                    <a:pt x="160867" y="1794933"/>
                  </a:cubicBezTo>
                  <a:cubicBezTo>
                    <a:pt x="166576" y="1753544"/>
                    <a:pt x="212559" y="1648327"/>
                    <a:pt x="220134" y="1625600"/>
                  </a:cubicBezTo>
                  <a:cubicBezTo>
                    <a:pt x="225778" y="1608667"/>
                    <a:pt x="232371" y="1592020"/>
                    <a:pt x="237067" y="1574800"/>
                  </a:cubicBezTo>
                  <a:cubicBezTo>
                    <a:pt x="240853" y="1560916"/>
                    <a:pt x="239579" y="1545567"/>
                    <a:pt x="245534" y="1532466"/>
                  </a:cubicBezTo>
                  <a:cubicBezTo>
                    <a:pt x="253955" y="1513939"/>
                    <a:pt x="269146" y="1499245"/>
                    <a:pt x="279400" y="1481666"/>
                  </a:cubicBezTo>
                  <a:cubicBezTo>
                    <a:pt x="351084" y="1358778"/>
                    <a:pt x="265527" y="1483072"/>
                    <a:pt x="330200" y="1405466"/>
                  </a:cubicBezTo>
                  <a:cubicBezTo>
                    <a:pt x="336714" y="1397649"/>
                    <a:pt x="338667" y="1385710"/>
                    <a:pt x="347134" y="1380066"/>
                  </a:cubicBezTo>
                  <a:cubicBezTo>
                    <a:pt x="356816" y="1373612"/>
                    <a:pt x="369711" y="1374422"/>
                    <a:pt x="381000" y="1371600"/>
                  </a:cubicBezTo>
                  <a:cubicBezTo>
                    <a:pt x="386645" y="1365955"/>
                    <a:pt x="391700" y="1359653"/>
                    <a:pt x="397934" y="1354666"/>
                  </a:cubicBezTo>
                  <a:cubicBezTo>
                    <a:pt x="413207" y="1342448"/>
                    <a:pt x="439819" y="1327753"/>
                    <a:pt x="457200" y="1320800"/>
                  </a:cubicBezTo>
                  <a:cubicBezTo>
                    <a:pt x="473773" y="1314171"/>
                    <a:pt x="491427" y="1310495"/>
                    <a:pt x="508000" y="1303866"/>
                  </a:cubicBezTo>
                  <a:cubicBezTo>
                    <a:pt x="564104" y="1281424"/>
                    <a:pt x="525137" y="1284917"/>
                    <a:pt x="601134" y="1261533"/>
                  </a:cubicBezTo>
                  <a:cubicBezTo>
                    <a:pt x="617542" y="1256484"/>
                    <a:pt x="635207" y="1256926"/>
                    <a:pt x="651934" y="1253066"/>
                  </a:cubicBezTo>
                  <a:cubicBezTo>
                    <a:pt x="671954" y="1248446"/>
                    <a:pt x="691268" y="1241116"/>
                    <a:pt x="711200" y="1236133"/>
                  </a:cubicBezTo>
                  <a:cubicBezTo>
                    <a:pt x="725161" y="1232643"/>
                    <a:pt x="739486" y="1230788"/>
                    <a:pt x="753534" y="1227666"/>
                  </a:cubicBezTo>
                  <a:cubicBezTo>
                    <a:pt x="764893" y="1225142"/>
                    <a:pt x="776111" y="1222022"/>
                    <a:pt x="787400" y="1219200"/>
                  </a:cubicBezTo>
                  <a:cubicBezTo>
                    <a:pt x="865053" y="1180373"/>
                    <a:pt x="767764" y="1224556"/>
                    <a:pt x="880534" y="1193800"/>
                  </a:cubicBezTo>
                  <a:cubicBezTo>
                    <a:pt x="892711" y="1190479"/>
                    <a:pt x="902223" y="1180187"/>
                    <a:pt x="914400" y="1176866"/>
                  </a:cubicBezTo>
                  <a:cubicBezTo>
                    <a:pt x="933653" y="1171615"/>
                    <a:pt x="953943" y="1171434"/>
                    <a:pt x="973667" y="1168400"/>
                  </a:cubicBezTo>
                  <a:cubicBezTo>
                    <a:pt x="990634" y="1165790"/>
                    <a:pt x="1007534" y="1162755"/>
                    <a:pt x="1024467" y="1159933"/>
                  </a:cubicBezTo>
                  <a:cubicBezTo>
                    <a:pt x="1075267" y="1162755"/>
                    <a:pt x="1126198" y="1163794"/>
                    <a:pt x="1176867" y="1168400"/>
                  </a:cubicBezTo>
                  <a:cubicBezTo>
                    <a:pt x="1201761" y="1170663"/>
                    <a:pt x="1213217" y="1179604"/>
                    <a:pt x="1236134" y="1185333"/>
                  </a:cubicBezTo>
                  <a:cubicBezTo>
                    <a:pt x="1250095" y="1188823"/>
                    <a:pt x="1264356" y="1190978"/>
                    <a:pt x="1278467" y="1193800"/>
                  </a:cubicBezTo>
                  <a:cubicBezTo>
                    <a:pt x="1286934" y="1199444"/>
                    <a:pt x="1294766" y="1206182"/>
                    <a:pt x="1303867" y="1210733"/>
                  </a:cubicBezTo>
                  <a:cubicBezTo>
                    <a:pt x="1373974" y="1245786"/>
                    <a:pt x="1281875" y="1187606"/>
                    <a:pt x="1354667" y="1236133"/>
                  </a:cubicBezTo>
                  <a:lnTo>
                    <a:pt x="1405467" y="1312333"/>
                  </a:lnTo>
                  <a:cubicBezTo>
                    <a:pt x="1405478" y="1312350"/>
                    <a:pt x="1439322" y="1363117"/>
                    <a:pt x="1439334" y="1363133"/>
                  </a:cubicBezTo>
                  <a:cubicBezTo>
                    <a:pt x="1463644" y="1395547"/>
                    <a:pt x="1466171" y="1394709"/>
                    <a:pt x="1481667" y="1430866"/>
                  </a:cubicBezTo>
                  <a:cubicBezTo>
                    <a:pt x="1490370" y="1451173"/>
                    <a:pt x="1492460" y="1468641"/>
                    <a:pt x="1498600" y="1490133"/>
                  </a:cubicBezTo>
                  <a:cubicBezTo>
                    <a:pt x="1501052" y="1498714"/>
                    <a:pt x="1504245" y="1507066"/>
                    <a:pt x="1507067" y="1515533"/>
                  </a:cubicBezTo>
                  <a:cubicBezTo>
                    <a:pt x="1509889" y="1540933"/>
                    <a:pt x="1511648" y="1566474"/>
                    <a:pt x="1515534" y="1591733"/>
                  </a:cubicBezTo>
                  <a:cubicBezTo>
                    <a:pt x="1518572" y="1611483"/>
                    <a:pt x="1526143" y="1632028"/>
                    <a:pt x="1532467" y="1651000"/>
                  </a:cubicBezTo>
                  <a:cubicBezTo>
                    <a:pt x="1527829" y="1720570"/>
                    <a:pt x="1538023" y="1764611"/>
                    <a:pt x="1507067" y="1820333"/>
                  </a:cubicBezTo>
                  <a:cubicBezTo>
                    <a:pt x="1500214" y="1832668"/>
                    <a:pt x="1492381" y="1845017"/>
                    <a:pt x="1481667" y="1854200"/>
                  </a:cubicBezTo>
                  <a:cubicBezTo>
                    <a:pt x="1472084" y="1862414"/>
                    <a:pt x="1459089" y="1865489"/>
                    <a:pt x="1447800" y="1871133"/>
                  </a:cubicBezTo>
                  <a:cubicBezTo>
                    <a:pt x="1409931" y="1927938"/>
                    <a:pt x="1454541" y="1872284"/>
                    <a:pt x="1405467" y="1905000"/>
                  </a:cubicBezTo>
                  <a:cubicBezTo>
                    <a:pt x="1395504" y="1911642"/>
                    <a:pt x="1391426" y="1926614"/>
                    <a:pt x="1380067" y="1930400"/>
                  </a:cubicBezTo>
                  <a:cubicBezTo>
                    <a:pt x="1355822" y="1938481"/>
                    <a:pt x="1329267" y="1936044"/>
                    <a:pt x="1303867" y="1938866"/>
                  </a:cubicBezTo>
                  <a:cubicBezTo>
                    <a:pt x="1255889" y="1936044"/>
                    <a:pt x="1206964" y="1940301"/>
                    <a:pt x="1159934" y="1930400"/>
                  </a:cubicBezTo>
                  <a:cubicBezTo>
                    <a:pt x="1149976" y="1928304"/>
                    <a:pt x="1150195" y="1912195"/>
                    <a:pt x="1143000" y="1905000"/>
                  </a:cubicBezTo>
                  <a:cubicBezTo>
                    <a:pt x="1135805" y="1897805"/>
                    <a:pt x="1126067" y="1893711"/>
                    <a:pt x="1117600" y="1888066"/>
                  </a:cubicBezTo>
                  <a:cubicBezTo>
                    <a:pt x="1111956" y="1876777"/>
                    <a:pt x="1107668" y="1864701"/>
                    <a:pt x="1100667" y="1854200"/>
                  </a:cubicBezTo>
                  <a:cubicBezTo>
                    <a:pt x="1096239" y="1847558"/>
                    <a:pt x="1088721" y="1843499"/>
                    <a:pt x="1083734" y="1837266"/>
                  </a:cubicBezTo>
                  <a:cubicBezTo>
                    <a:pt x="1077377" y="1829320"/>
                    <a:pt x="1072445" y="1820333"/>
                    <a:pt x="1066800" y="1811866"/>
                  </a:cubicBezTo>
                  <a:cubicBezTo>
                    <a:pt x="1057884" y="1776199"/>
                    <a:pt x="1049867" y="1749903"/>
                    <a:pt x="1049867" y="1710266"/>
                  </a:cubicBezTo>
                  <a:cubicBezTo>
                    <a:pt x="1049867" y="1666420"/>
                    <a:pt x="1055404" y="1631619"/>
                    <a:pt x="1066800" y="1591733"/>
                  </a:cubicBezTo>
                  <a:cubicBezTo>
                    <a:pt x="1069252" y="1583152"/>
                    <a:pt x="1071276" y="1574315"/>
                    <a:pt x="1075267" y="1566333"/>
                  </a:cubicBezTo>
                  <a:cubicBezTo>
                    <a:pt x="1079818" y="1557232"/>
                    <a:pt x="1087649" y="1550034"/>
                    <a:pt x="1092200" y="1540933"/>
                  </a:cubicBezTo>
                  <a:cubicBezTo>
                    <a:pt x="1124522" y="1476289"/>
                    <a:pt x="1064650" y="1563556"/>
                    <a:pt x="1126067" y="1481666"/>
                  </a:cubicBezTo>
                  <a:cubicBezTo>
                    <a:pt x="1128889" y="1473199"/>
                    <a:pt x="1130543" y="1464248"/>
                    <a:pt x="1134534" y="1456266"/>
                  </a:cubicBezTo>
                  <a:cubicBezTo>
                    <a:pt x="1144333" y="1436668"/>
                    <a:pt x="1160482" y="1419510"/>
                    <a:pt x="1176867" y="1405466"/>
                  </a:cubicBezTo>
                  <a:cubicBezTo>
                    <a:pt x="1187581" y="1396283"/>
                    <a:pt x="1199445" y="1388533"/>
                    <a:pt x="1210734" y="1380066"/>
                  </a:cubicBezTo>
                  <a:cubicBezTo>
                    <a:pt x="1275645" y="1382888"/>
                    <a:pt x="1340649" y="1384063"/>
                    <a:pt x="1405467" y="1388533"/>
                  </a:cubicBezTo>
                  <a:cubicBezTo>
                    <a:pt x="1427634" y="1390062"/>
                    <a:pt x="1459443" y="1395941"/>
                    <a:pt x="1481667" y="1405466"/>
                  </a:cubicBezTo>
                  <a:cubicBezTo>
                    <a:pt x="1511855" y="1418404"/>
                    <a:pt x="1523660" y="1426350"/>
                    <a:pt x="1549400" y="1447800"/>
                  </a:cubicBezTo>
                  <a:cubicBezTo>
                    <a:pt x="1555532" y="1452910"/>
                    <a:pt x="1560202" y="1459623"/>
                    <a:pt x="1566334" y="1464733"/>
                  </a:cubicBezTo>
                  <a:cubicBezTo>
                    <a:pt x="1577174" y="1473767"/>
                    <a:pt x="1590708" y="1479692"/>
                    <a:pt x="1600200" y="1490133"/>
                  </a:cubicBezTo>
                  <a:cubicBezTo>
                    <a:pt x="1619184" y="1511016"/>
                    <a:pt x="1624226" y="1548941"/>
                    <a:pt x="1651000" y="1557866"/>
                  </a:cubicBezTo>
                  <a:cubicBezTo>
                    <a:pt x="1677827" y="1566809"/>
                    <a:pt x="1678354" y="1564509"/>
                    <a:pt x="1701800" y="1583266"/>
                  </a:cubicBezTo>
                  <a:cubicBezTo>
                    <a:pt x="1708034" y="1588253"/>
                    <a:pt x="1711467" y="1596897"/>
                    <a:pt x="1718734" y="1600200"/>
                  </a:cubicBezTo>
                  <a:cubicBezTo>
                    <a:pt x="1743108" y="1611279"/>
                    <a:pt x="1769534" y="1617133"/>
                    <a:pt x="1794934" y="1625600"/>
                  </a:cubicBezTo>
                  <a:cubicBezTo>
                    <a:pt x="1864352" y="1648739"/>
                    <a:pt x="1754464" y="1612829"/>
                    <a:pt x="1888067" y="1651000"/>
                  </a:cubicBezTo>
                  <a:cubicBezTo>
                    <a:pt x="1907823" y="1656644"/>
                    <a:pt x="1927244" y="1663628"/>
                    <a:pt x="1947334" y="1667933"/>
                  </a:cubicBezTo>
                  <a:cubicBezTo>
                    <a:pt x="1989573" y="1676984"/>
                    <a:pt x="2073001" y="1681933"/>
                    <a:pt x="2108200" y="1684866"/>
                  </a:cubicBezTo>
                  <a:cubicBezTo>
                    <a:pt x="2422394" y="1678182"/>
                    <a:pt x="2421428" y="1683176"/>
                    <a:pt x="2650067" y="1667933"/>
                  </a:cubicBezTo>
                  <a:lnTo>
                    <a:pt x="2887134" y="1651000"/>
                  </a:lnTo>
                  <a:cubicBezTo>
                    <a:pt x="2904067" y="1648178"/>
                    <a:pt x="2921148" y="1646130"/>
                    <a:pt x="2937934" y="1642533"/>
                  </a:cubicBezTo>
                  <a:cubicBezTo>
                    <a:pt x="2960690" y="1637657"/>
                    <a:pt x="3005667" y="1625600"/>
                    <a:pt x="3005667" y="1625600"/>
                  </a:cubicBezTo>
                  <a:cubicBezTo>
                    <a:pt x="3099959" y="1578453"/>
                    <a:pt x="2981177" y="1634784"/>
                    <a:pt x="3073400" y="1600200"/>
                  </a:cubicBezTo>
                  <a:cubicBezTo>
                    <a:pt x="3110613" y="1586245"/>
                    <a:pt x="3101405" y="1584196"/>
                    <a:pt x="3132667" y="1566333"/>
                  </a:cubicBezTo>
                  <a:cubicBezTo>
                    <a:pt x="3143626" y="1560071"/>
                    <a:pt x="3155245" y="1555044"/>
                    <a:pt x="3166534" y="1549400"/>
                  </a:cubicBezTo>
                  <a:cubicBezTo>
                    <a:pt x="3175001" y="1540933"/>
                    <a:pt x="3182985" y="1531955"/>
                    <a:pt x="3191934" y="1524000"/>
                  </a:cubicBezTo>
                  <a:cubicBezTo>
                    <a:pt x="3208409" y="1509356"/>
                    <a:pt x="3227148" y="1497252"/>
                    <a:pt x="3242734" y="1481666"/>
                  </a:cubicBezTo>
                  <a:cubicBezTo>
                    <a:pt x="3249929" y="1474471"/>
                    <a:pt x="3251941" y="1462888"/>
                    <a:pt x="3259667" y="1456266"/>
                  </a:cubicBezTo>
                  <a:cubicBezTo>
                    <a:pt x="3272161" y="1445556"/>
                    <a:pt x="3288835" y="1440740"/>
                    <a:pt x="3302000" y="1430866"/>
                  </a:cubicBezTo>
                  <a:cubicBezTo>
                    <a:pt x="3311579" y="1423682"/>
                    <a:pt x="3318133" y="1413048"/>
                    <a:pt x="3327400" y="1405466"/>
                  </a:cubicBezTo>
                  <a:cubicBezTo>
                    <a:pt x="3349243" y="1387595"/>
                    <a:pt x="3371651" y="1370321"/>
                    <a:pt x="3395134" y="1354666"/>
                  </a:cubicBezTo>
                  <a:cubicBezTo>
                    <a:pt x="3403601" y="1349022"/>
                    <a:pt x="3412717" y="1344247"/>
                    <a:pt x="3420534" y="1337733"/>
                  </a:cubicBezTo>
                  <a:cubicBezTo>
                    <a:pt x="3463261" y="1302127"/>
                    <a:pt x="3431952" y="1320634"/>
                    <a:pt x="3471334" y="1270000"/>
                  </a:cubicBezTo>
                  <a:cubicBezTo>
                    <a:pt x="3481135" y="1257398"/>
                    <a:pt x="3494687" y="1248148"/>
                    <a:pt x="3505200" y="1236133"/>
                  </a:cubicBezTo>
                  <a:cubicBezTo>
                    <a:pt x="3514492" y="1225513"/>
                    <a:pt x="3521417" y="1212980"/>
                    <a:pt x="3530600" y="1202266"/>
                  </a:cubicBezTo>
                  <a:cubicBezTo>
                    <a:pt x="3538392" y="1193175"/>
                    <a:pt x="3548208" y="1185957"/>
                    <a:pt x="3556000" y="1176866"/>
                  </a:cubicBezTo>
                  <a:cubicBezTo>
                    <a:pt x="3574806" y="1154925"/>
                    <a:pt x="3600693" y="1114060"/>
                    <a:pt x="3615267" y="1092200"/>
                  </a:cubicBezTo>
                  <a:cubicBezTo>
                    <a:pt x="3620911" y="1083733"/>
                    <a:pt x="3628982" y="1076453"/>
                    <a:pt x="3632200" y="1066800"/>
                  </a:cubicBezTo>
                  <a:cubicBezTo>
                    <a:pt x="3640667" y="1041400"/>
                    <a:pt x="3651106" y="1016575"/>
                    <a:pt x="3657600" y="990600"/>
                  </a:cubicBezTo>
                  <a:cubicBezTo>
                    <a:pt x="3678698" y="906212"/>
                    <a:pt x="3670708" y="945822"/>
                    <a:pt x="3683000" y="872066"/>
                  </a:cubicBezTo>
                  <a:cubicBezTo>
                    <a:pt x="3667498" y="655025"/>
                    <a:pt x="3698128" y="809190"/>
                    <a:pt x="3657600" y="728133"/>
                  </a:cubicBezTo>
                  <a:cubicBezTo>
                    <a:pt x="3653609" y="720151"/>
                    <a:pt x="3653726" y="710386"/>
                    <a:pt x="3649134" y="702733"/>
                  </a:cubicBezTo>
                  <a:cubicBezTo>
                    <a:pt x="3645027" y="695888"/>
                    <a:pt x="3638332" y="690910"/>
                    <a:pt x="3632200" y="685800"/>
                  </a:cubicBezTo>
                  <a:cubicBezTo>
                    <a:pt x="3626449" y="681008"/>
                    <a:pt x="3583930" y="648964"/>
                    <a:pt x="3572934" y="643466"/>
                  </a:cubicBezTo>
                  <a:cubicBezTo>
                    <a:pt x="3559340" y="636669"/>
                    <a:pt x="3544436" y="632822"/>
                    <a:pt x="3530600" y="626533"/>
                  </a:cubicBezTo>
                  <a:cubicBezTo>
                    <a:pt x="3513365" y="618699"/>
                    <a:pt x="3497100" y="608822"/>
                    <a:pt x="3479800" y="601133"/>
                  </a:cubicBezTo>
                  <a:cubicBezTo>
                    <a:pt x="3471645" y="597508"/>
                    <a:pt x="3462603" y="596182"/>
                    <a:pt x="3454400" y="592666"/>
                  </a:cubicBezTo>
                  <a:cubicBezTo>
                    <a:pt x="3442799" y="587694"/>
                    <a:pt x="3432507" y="579724"/>
                    <a:pt x="3420534" y="575733"/>
                  </a:cubicBezTo>
                  <a:cubicBezTo>
                    <a:pt x="3401960" y="569542"/>
                    <a:pt x="3332363" y="560718"/>
                    <a:pt x="3318934" y="558800"/>
                  </a:cubicBezTo>
                  <a:cubicBezTo>
                    <a:pt x="3296356" y="561622"/>
                    <a:pt x="3273274" y="561747"/>
                    <a:pt x="3251200" y="567266"/>
                  </a:cubicBezTo>
                  <a:cubicBezTo>
                    <a:pt x="3238956" y="570327"/>
                    <a:pt x="3228935" y="579228"/>
                    <a:pt x="3217334" y="584200"/>
                  </a:cubicBezTo>
                  <a:cubicBezTo>
                    <a:pt x="3209131" y="587716"/>
                    <a:pt x="3200401" y="589844"/>
                    <a:pt x="3191934" y="592666"/>
                  </a:cubicBezTo>
                  <a:lnTo>
                    <a:pt x="3149600" y="635000"/>
                  </a:lnTo>
                  <a:cubicBezTo>
                    <a:pt x="3135489" y="649111"/>
                    <a:pt x="3118336" y="660729"/>
                    <a:pt x="3107267" y="677333"/>
                  </a:cubicBezTo>
                  <a:cubicBezTo>
                    <a:pt x="3101623" y="685800"/>
                    <a:pt x="3096691" y="694787"/>
                    <a:pt x="3090334" y="702733"/>
                  </a:cubicBezTo>
                  <a:cubicBezTo>
                    <a:pt x="3072739" y="724726"/>
                    <a:pt x="3069498" y="715745"/>
                    <a:pt x="3056467" y="745066"/>
                  </a:cubicBezTo>
                  <a:cubicBezTo>
                    <a:pt x="3049218" y="761377"/>
                    <a:pt x="3045178" y="778933"/>
                    <a:pt x="3039534" y="795866"/>
                  </a:cubicBezTo>
                  <a:lnTo>
                    <a:pt x="3031067" y="821266"/>
                  </a:lnTo>
                  <a:cubicBezTo>
                    <a:pt x="3033889" y="852311"/>
                    <a:pt x="3035668" y="883468"/>
                    <a:pt x="3039534" y="914400"/>
                  </a:cubicBezTo>
                  <a:cubicBezTo>
                    <a:pt x="3041319" y="928679"/>
                    <a:pt x="3041011" y="944153"/>
                    <a:pt x="3048000" y="956733"/>
                  </a:cubicBezTo>
                  <a:cubicBezTo>
                    <a:pt x="3055753" y="970689"/>
                    <a:pt x="3066516" y="986214"/>
                    <a:pt x="3081867" y="990600"/>
                  </a:cubicBezTo>
                  <a:lnTo>
                    <a:pt x="3141134" y="1007533"/>
                  </a:lnTo>
                  <a:cubicBezTo>
                    <a:pt x="3187962" y="1005918"/>
                    <a:pt x="3343808" y="1013834"/>
                    <a:pt x="3429000" y="990600"/>
                  </a:cubicBezTo>
                  <a:cubicBezTo>
                    <a:pt x="3446220" y="985904"/>
                    <a:pt x="3462867" y="979311"/>
                    <a:pt x="3479800" y="973666"/>
                  </a:cubicBezTo>
                  <a:lnTo>
                    <a:pt x="3522134" y="931333"/>
                  </a:lnTo>
                  <a:cubicBezTo>
                    <a:pt x="3533423" y="920044"/>
                    <a:pt x="3547144" y="910749"/>
                    <a:pt x="3556000" y="897466"/>
                  </a:cubicBezTo>
                  <a:lnTo>
                    <a:pt x="3572934" y="872066"/>
                  </a:lnTo>
                  <a:cubicBezTo>
                    <a:pt x="3575756" y="863599"/>
                    <a:pt x="3581400" y="855591"/>
                    <a:pt x="3581400" y="846666"/>
                  </a:cubicBezTo>
                  <a:cubicBezTo>
                    <a:pt x="3581400" y="804239"/>
                    <a:pt x="3579551" y="761574"/>
                    <a:pt x="3572934" y="719666"/>
                  </a:cubicBezTo>
                  <a:cubicBezTo>
                    <a:pt x="3571225" y="708840"/>
                    <a:pt x="3547057" y="670388"/>
                    <a:pt x="3539067" y="660400"/>
                  </a:cubicBezTo>
                  <a:cubicBezTo>
                    <a:pt x="3534080" y="654167"/>
                    <a:pt x="3527121" y="649699"/>
                    <a:pt x="3522134" y="643466"/>
                  </a:cubicBezTo>
                  <a:cubicBezTo>
                    <a:pt x="3515777" y="635520"/>
                    <a:pt x="3512395" y="625261"/>
                    <a:pt x="3505200" y="618066"/>
                  </a:cubicBezTo>
                  <a:cubicBezTo>
                    <a:pt x="3498973" y="611839"/>
                    <a:pt x="3453097" y="575081"/>
                    <a:pt x="3437467" y="567266"/>
                  </a:cubicBezTo>
                  <a:cubicBezTo>
                    <a:pt x="3429485" y="563275"/>
                    <a:pt x="3420270" y="562316"/>
                    <a:pt x="3412067" y="558800"/>
                  </a:cubicBezTo>
                  <a:cubicBezTo>
                    <a:pt x="3400466" y="553828"/>
                    <a:pt x="3389919" y="546554"/>
                    <a:pt x="3378200" y="541866"/>
                  </a:cubicBezTo>
                  <a:cubicBezTo>
                    <a:pt x="3361627" y="535237"/>
                    <a:pt x="3342706" y="534116"/>
                    <a:pt x="3327400" y="524933"/>
                  </a:cubicBezTo>
                  <a:cubicBezTo>
                    <a:pt x="3308925" y="513848"/>
                    <a:pt x="3283589" y="494483"/>
                    <a:pt x="3259667" y="491066"/>
                  </a:cubicBezTo>
                  <a:cubicBezTo>
                    <a:pt x="3228808" y="486658"/>
                    <a:pt x="3197578" y="485422"/>
                    <a:pt x="3166534" y="482600"/>
                  </a:cubicBezTo>
                  <a:cubicBezTo>
                    <a:pt x="3155245" y="479778"/>
                    <a:pt x="3144303" y="474133"/>
                    <a:pt x="3132667" y="474133"/>
                  </a:cubicBezTo>
                  <a:cubicBezTo>
                    <a:pt x="3028452" y="474133"/>
                    <a:pt x="3015833" y="478084"/>
                    <a:pt x="2937934" y="491066"/>
                  </a:cubicBezTo>
                  <a:cubicBezTo>
                    <a:pt x="2889380" y="507251"/>
                    <a:pt x="2936606" y="492676"/>
                    <a:pt x="2870200" y="508000"/>
                  </a:cubicBezTo>
                  <a:cubicBezTo>
                    <a:pt x="2847523" y="513233"/>
                    <a:pt x="2825185" y="519885"/>
                    <a:pt x="2802467" y="524933"/>
                  </a:cubicBezTo>
                  <a:cubicBezTo>
                    <a:pt x="2777067" y="530577"/>
                    <a:pt x="2751285" y="534718"/>
                    <a:pt x="2726267" y="541866"/>
                  </a:cubicBezTo>
                  <a:cubicBezTo>
                    <a:pt x="2660849" y="560557"/>
                    <a:pt x="2702189" y="558138"/>
                    <a:pt x="2633134" y="592666"/>
                  </a:cubicBezTo>
                  <a:cubicBezTo>
                    <a:pt x="2550681" y="633892"/>
                    <a:pt x="2587046" y="613546"/>
                    <a:pt x="2523067" y="651933"/>
                  </a:cubicBezTo>
                  <a:cubicBezTo>
                    <a:pt x="2469969" y="731581"/>
                    <a:pt x="2557006" y="611417"/>
                    <a:pt x="2463800" y="694266"/>
                  </a:cubicBezTo>
                  <a:cubicBezTo>
                    <a:pt x="2448589" y="707787"/>
                    <a:pt x="2446867" y="733777"/>
                    <a:pt x="2429934" y="745066"/>
                  </a:cubicBezTo>
                  <a:cubicBezTo>
                    <a:pt x="2375540" y="781330"/>
                    <a:pt x="2419588" y="751072"/>
                    <a:pt x="2328334" y="821266"/>
                  </a:cubicBezTo>
                  <a:cubicBezTo>
                    <a:pt x="2317149" y="829870"/>
                    <a:pt x="2307088" y="840355"/>
                    <a:pt x="2294467" y="846666"/>
                  </a:cubicBezTo>
                  <a:cubicBezTo>
                    <a:pt x="2283178" y="852311"/>
                    <a:pt x="2271102" y="856599"/>
                    <a:pt x="2260600" y="863600"/>
                  </a:cubicBezTo>
                  <a:cubicBezTo>
                    <a:pt x="2245564" y="873624"/>
                    <a:pt x="2233303" y="887442"/>
                    <a:pt x="2218267" y="897466"/>
                  </a:cubicBezTo>
                  <a:cubicBezTo>
                    <a:pt x="2207765" y="904467"/>
                    <a:pt x="2195103" y="907710"/>
                    <a:pt x="2184400" y="914400"/>
                  </a:cubicBezTo>
                  <a:cubicBezTo>
                    <a:pt x="2172434" y="921879"/>
                    <a:pt x="2163155" y="933489"/>
                    <a:pt x="2150534" y="939800"/>
                  </a:cubicBezTo>
                  <a:cubicBezTo>
                    <a:pt x="2134569" y="947782"/>
                    <a:pt x="2115983" y="949347"/>
                    <a:pt x="2099734" y="956733"/>
                  </a:cubicBezTo>
                  <a:cubicBezTo>
                    <a:pt x="2084753" y="963543"/>
                    <a:pt x="2072617" y="975867"/>
                    <a:pt x="2057400" y="982133"/>
                  </a:cubicBezTo>
                  <a:cubicBezTo>
                    <a:pt x="2024390" y="995725"/>
                    <a:pt x="1985503" y="996198"/>
                    <a:pt x="1955800" y="1016000"/>
                  </a:cubicBezTo>
                  <a:cubicBezTo>
                    <a:pt x="1926721" y="1035386"/>
                    <a:pt x="1917038" y="1043357"/>
                    <a:pt x="1879600" y="1058333"/>
                  </a:cubicBezTo>
                  <a:cubicBezTo>
                    <a:pt x="1868796" y="1062655"/>
                    <a:pt x="1856856" y="1063378"/>
                    <a:pt x="1845734" y="1066800"/>
                  </a:cubicBezTo>
                  <a:cubicBezTo>
                    <a:pt x="1820144" y="1074674"/>
                    <a:pt x="1795944" y="1087799"/>
                    <a:pt x="1769534" y="1092200"/>
                  </a:cubicBezTo>
                  <a:cubicBezTo>
                    <a:pt x="1752601" y="1095022"/>
                    <a:pt x="1735568" y="1097299"/>
                    <a:pt x="1718734" y="1100666"/>
                  </a:cubicBezTo>
                  <a:cubicBezTo>
                    <a:pt x="1576786" y="1129055"/>
                    <a:pt x="1799223" y="1085641"/>
                    <a:pt x="1651000" y="1126066"/>
                  </a:cubicBezTo>
                  <a:cubicBezTo>
                    <a:pt x="1631747" y="1131317"/>
                    <a:pt x="1611489" y="1131711"/>
                    <a:pt x="1591734" y="1134533"/>
                  </a:cubicBezTo>
                  <a:cubicBezTo>
                    <a:pt x="1583267" y="1137355"/>
                    <a:pt x="1575180" y="1141821"/>
                    <a:pt x="1566334" y="1143000"/>
                  </a:cubicBezTo>
                  <a:cubicBezTo>
                    <a:pt x="1454351" y="1157931"/>
                    <a:pt x="1438302" y="1149998"/>
                    <a:pt x="1312334" y="1143000"/>
                  </a:cubicBezTo>
                  <a:cubicBezTo>
                    <a:pt x="1301481" y="1140287"/>
                    <a:pt x="1265215" y="1132140"/>
                    <a:pt x="1253067" y="1126066"/>
                  </a:cubicBezTo>
                  <a:cubicBezTo>
                    <a:pt x="1243966" y="1121515"/>
                    <a:pt x="1236134" y="1114777"/>
                    <a:pt x="1227667" y="1109133"/>
                  </a:cubicBezTo>
                  <a:cubicBezTo>
                    <a:pt x="1222023" y="1092200"/>
                    <a:pt x="1212350" y="1076109"/>
                    <a:pt x="1210734" y="1058333"/>
                  </a:cubicBezTo>
                  <a:cubicBezTo>
                    <a:pt x="1209431" y="1044002"/>
                    <a:pt x="1217298" y="1030264"/>
                    <a:pt x="1219200" y="1016000"/>
                  </a:cubicBezTo>
                  <a:cubicBezTo>
                    <a:pt x="1222949" y="987886"/>
                    <a:pt x="1221724" y="959067"/>
                    <a:pt x="1227667" y="931333"/>
                  </a:cubicBezTo>
                  <a:cubicBezTo>
                    <a:pt x="1230312" y="918992"/>
                    <a:pt x="1238338" y="908424"/>
                    <a:pt x="1244600" y="897466"/>
                  </a:cubicBezTo>
                  <a:cubicBezTo>
                    <a:pt x="1260316" y="869964"/>
                    <a:pt x="1263588" y="870012"/>
                    <a:pt x="1286934" y="846666"/>
                  </a:cubicBezTo>
                  <a:cubicBezTo>
                    <a:pt x="1293228" y="827784"/>
                    <a:pt x="1300125" y="803097"/>
                    <a:pt x="1312334" y="787400"/>
                  </a:cubicBezTo>
                  <a:cubicBezTo>
                    <a:pt x="1324586" y="771648"/>
                    <a:pt x="1342693" y="761031"/>
                    <a:pt x="1354667" y="745066"/>
                  </a:cubicBezTo>
                  <a:cubicBezTo>
                    <a:pt x="1363134" y="733777"/>
                    <a:pt x="1370089" y="721178"/>
                    <a:pt x="1380067" y="711200"/>
                  </a:cubicBezTo>
                  <a:cubicBezTo>
                    <a:pt x="1387262" y="704005"/>
                    <a:pt x="1397650" y="700780"/>
                    <a:pt x="1405467" y="694266"/>
                  </a:cubicBezTo>
                  <a:cubicBezTo>
                    <a:pt x="1414665" y="686601"/>
                    <a:pt x="1420471" y="674806"/>
                    <a:pt x="1430867" y="668866"/>
                  </a:cubicBezTo>
                  <a:cubicBezTo>
                    <a:pt x="1440970" y="663093"/>
                    <a:pt x="1453508" y="663462"/>
                    <a:pt x="1464734" y="660400"/>
                  </a:cubicBezTo>
                  <a:cubicBezTo>
                    <a:pt x="1484556" y="654994"/>
                    <a:pt x="1504245" y="649111"/>
                    <a:pt x="1524000" y="643466"/>
                  </a:cubicBezTo>
                  <a:cubicBezTo>
                    <a:pt x="1546578" y="646288"/>
                    <a:pt x="1570350" y="644157"/>
                    <a:pt x="1591734" y="651933"/>
                  </a:cubicBezTo>
                  <a:cubicBezTo>
                    <a:pt x="1647269" y="672128"/>
                    <a:pt x="1610955" y="775273"/>
                    <a:pt x="1608667" y="795866"/>
                  </a:cubicBezTo>
                  <a:cubicBezTo>
                    <a:pt x="1603747" y="840144"/>
                    <a:pt x="1601790" y="822745"/>
                    <a:pt x="1574800" y="855133"/>
                  </a:cubicBezTo>
                  <a:cubicBezTo>
                    <a:pt x="1568286" y="862950"/>
                    <a:pt x="1565062" y="873338"/>
                    <a:pt x="1557867" y="880533"/>
                  </a:cubicBezTo>
                  <a:cubicBezTo>
                    <a:pt x="1550672" y="887728"/>
                    <a:pt x="1540413" y="891109"/>
                    <a:pt x="1532467" y="897466"/>
                  </a:cubicBezTo>
                  <a:cubicBezTo>
                    <a:pt x="1526234" y="902453"/>
                    <a:pt x="1522379" y="910293"/>
                    <a:pt x="1515534" y="914400"/>
                  </a:cubicBezTo>
                  <a:cubicBezTo>
                    <a:pt x="1506861" y="919604"/>
                    <a:pt x="1462588" y="929753"/>
                    <a:pt x="1456267" y="931333"/>
                  </a:cubicBezTo>
                  <a:cubicBezTo>
                    <a:pt x="1441550" y="929231"/>
                    <a:pt x="1392058" y="925766"/>
                    <a:pt x="1371600" y="914400"/>
                  </a:cubicBezTo>
                  <a:cubicBezTo>
                    <a:pt x="1335943" y="894591"/>
                    <a:pt x="1312891" y="876949"/>
                    <a:pt x="1286934" y="846666"/>
                  </a:cubicBezTo>
                  <a:cubicBezTo>
                    <a:pt x="1280312" y="838940"/>
                    <a:pt x="1276514" y="829083"/>
                    <a:pt x="1270000" y="821266"/>
                  </a:cubicBezTo>
                  <a:cubicBezTo>
                    <a:pt x="1262335" y="812068"/>
                    <a:pt x="1252392" y="804957"/>
                    <a:pt x="1244600" y="795866"/>
                  </a:cubicBezTo>
                  <a:cubicBezTo>
                    <a:pt x="1184210" y="725412"/>
                    <a:pt x="1246262" y="789063"/>
                    <a:pt x="1202267" y="745066"/>
                  </a:cubicBezTo>
                  <a:cubicBezTo>
                    <a:pt x="1199445" y="733777"/>
                    <a:pt x="1196324" y="722559"/>
                    <a:pt x="1193800" y="711200"/>
                  </a:cubicBezTo>
                  <a:cubicBezTo>
                    <a:pt x="1186890" y="680103"/>
                    <a:pt x="1185721" y="664515"/>
                    <a:pt x="1176867" y="635000"/>
                  </a:cubicBezTo>
                  <a:cubicBezTo>
                    <a:pt x="1160189" y="579406"/>
                    <a:pt x="1171313" y="595579"/>
                    <a:pt x="1143000" y="567266"/>
                  </a:cubicBezTo>
                  <a:cubicBezTo>
                    <a:pt x="1140178" y="558799"/>
                    <a:pt x="1139889" y="549006"/>
                    <a:pt x="1134534" y="541866"/>
                  </a:cubicBezTo>
                  <a:cubicBezTo>
                    <a:pt x="1122560" y="525901"/>
                    <a:pt x="1111132" y="505844"/>
                    <a:pt x="1092200" y="499533"/>
                  </a:cubicBezTo>
                  <a:cubicBezTo>
                    <a:pt x="1066744" y="491047"/>
                    <a:pt x="1063283" y="492369"/>
                    <a:pt x="1041400" y="474133"/>
                  </a:cubicBezTo>
                  <a:cubicBezTo>
                    <a:pt x="1032202" y="466468"/>
                    <a:pt x="1026467" y="454548"/>
                    <a:pt x="1016000" y="448733"/>
                  </a:cubicBezTo>
                  <a:cubicBezTo>
                    <a:pt x="1000397" y="440065"/>
                    <a:pt x="982133" y="437444"/>
                    <a:pt x="965200" y="431800"/>
                  </a:cubicBezTo>
                  <a:lnTo>
                    <a:pt x="939800" y="423333"/>
                  </a:lnTo>
                  <a:cubicBezTo>
                    <a:pt x="911578" y="426155"/>
                    <a:pt x="877522" y="414387"/>
                    <a:pt x="855134" y="431800"/>
                  </a:cubicBezTo>
                  <a:cubicBezTo>
                    <a:pt x="841583" y="442339"/>
                    <a:pt x="858667" y="466157"/>
                    <a:pt x="863600" y="482600"/>
                  </a:cubicBezTo>
                  <a:cubicBezTo>
                    <a:pt x="867227" y="494689"/>
                    <a:pt x="875847" y="504747"/>
                    <a:pt x="880534" y="516466"/>
                  </a:cubicBezTo>
                  <a:cubicBezTo>
                    <a:pt x="887163" y="533039"/>
                    <a:pt x="891823" y="550333"/>
                    <a:pt x="897467" y="567266"/>
                  </a:cubicBezTo>
                  <a:lnTo>
                    <a:pt x="897467" y="567266"/>
                  </a:lnTo>
                  <a:cubicBezTo>
                    <a:pt x="900289" y="578555"/>
                    <a:pt x="898665" y="592046"/>
                    <a:pt x="905934" y="601133"/>
                  </a:cubicBezTo>
                  <a:cubicBezTo>
                    <a:pt x="911509" y="608102"/>
                    <a:pt x="922867" y="606778"/>
                    <a:pt x="931334" y="609600"/>
                  </a:cubicBezTo>
                  <a:cubicBezTo>
                    <a:pt x="942623" y="606778"/>
                    <a:pt x="957751" y="610072"/>
                    <a:pt x="965200" y="601133"/>
                  </a:cubicBezTo>
                  <a:cubicBezTo>
                    <a:pt x="974413" y="590078"/>
                    <a:pt x="973667" y="573190"/>
                    <a:pt x="973667" y="558800"/>
                  </a:cubicBezTo>
                  <a:cubicBezTo>
                    <a:pt x="973667" y="510739"/>
                    <a:pt x="976856" y="461492"/>
                    <a:pt x="965200" y="414866"/>
                  </a:cubicBezTo>
                  <a:cubicBezTo>
                    <a:pt x="961778" y="401176"/>
                    <a:pt x="942174" y="398500"/>
                    <a:pt x="931334" y="389466"/>
                  </a:cubicBezTo>
                  <a:cubicBezTo>
                    <a:pt x="925202" y="384356"/>
                    <a:pt x="921540" y="376103"/>
                    <a:pt x="914400" y="372533"/>
                  </a:cubicBezTo>
                  <a:cubicBezTo>
                    <a:pt x="882683" y="356675"/>
                    <a:pt x="854711" y="354565"/>
                    <a:pt x="821267" y="347133"/>
                  </a:cubicBezTo>
                  <a:cubicBezTo>
                    <a:pt x="728628" y="326546"/>
                    <a:pt x="871965" y="349663"/>
                    <a:pt x="677334" y="330200"/>
                  </a:cubicBezTo>
                  <a:cubicBezTo>
                    <a:pt x="657477" y="328214"/>
                    <a:pt x="637823" y="324555"/>
                    <a:pt x="618067" y="321733"/>
                  </a:cubicBezTo>
                  <a:cubicBezTo>
                    <a:pt x="601134" y="299155"/>
                    <a:pt x="579888" y="279243"/>
                    <a:pt x="567267" y="254000"/>
                  </a:cubicBezTo>
                  <a:lnTo>
                    <a:pt x="524934" y="169333"/>
                  </a:lnTo>
                  <a:cubicBezTo>
                    <a:pt x="519289" y="158044"/>
                    <a:pt x="511991" y="147440"/>
                    <a:pt x="508000" y="135466"/>
                  </a:cubicBezTo>
                  <a:lnTo>
                    <a:pt x="491067" y="84666"/>
                  </a:lnTo>
                  <a:lnTo>
                    <a:pt x="474134" y="33866"/>
                  </a:lnTo>
                  <a:lnTo>
                    <a:pt x="474134" y="0"/>
                  </a:ln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76200"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876425" y="641350"/>
            <a:ext cx="10515600" cy="1325563"/>
          </a:xfrm>
        </p:spPr>
        <p:txBody>
          <a:bodyPr/>
          <a:lstStyle/>
          <a:p>
            <a:r>
              <a:rPr lang="hr-HR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</a:rPr>
              <a:t>Fluorescencija kaliks[4]arena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-58715" y="6661713"/>
            <a:ext cx="68884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 dirty="0"/>
              <a:t>S. K. Kim, S. Ho Lee, J. Y. Lee, J. Y. Lee, R. A. Bartsch, J. S. Kim, </a:t>
            </a:r>
            <a:r>
              <a:rPr lang="hr-HR" sz="900" i="1" dirty="0"/>
              <a:t>J</a:t>
            </a:r>
            <a:r>
              <a:rPr lang="de-DE" sz="900" i="1" dirty="0"/>
              <a:t>. Am. Chem. Soc.</a:t>
            </a:r>
            <a:r>
              <a:rPr lang="de-DE" sz="900" dirty="0"/>
              <a:t> </a:t>
            </a:r>
            <a:r>
              <a:rPr lang="de-DE" sz="900" b="1" dirty="0"/>
              <a:t>126</a:t>
            </a:r>
            <a:r>
              <a:rPr lang="hr-HR" sz="900" b="1" dirty="0"/>
              <a:t> </a:t>
            </a:r>
            <a:r>
              <a:rPr lang="hr-HR" sz="900" dirty="0"/>
              <a:t>(2</a:t>
            </a:r>
            <a:r>
              <a:rPr lang="de-DE" sz="900" dirty="0"/>
              <a:t>004</a:t>
            </a:r>
            <a:r>
              <a:rPr lang="hr-HR" sz="900" dirty="0"/>
              <a:t>) </a:t>
            </a:r>
            <a:r>
              <a:rPr lang="de-DE" sz="900" dirty="0"/>
              <a:t>16499–16506</a:t>
            </a:r>
            <a:r>
              <a:rPr lang="hr-HR" sz="900" dirty="0"/>
              <a:t>.</a:t>
            </a:r>
          </a:p>
        </p:txBody>
      </p:sp>
      <p:sp>
        <p:nvSpPr>
          <p:cNvPr id="21" name="AutoShape 2" descr="Abstract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077" y="1729034"/>
            <a:ext cx="6651783" cy="40309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F7E5170-FCB0-47B5-A14F-0B3D6BF847F1}"/>
              </a:ext>
            </a:extLst>
          </p:cNvPr>
          <p:cNvSpPr/>
          <p:nvPr/>
        </p:nvSpPr>
        <p:spPr>
          <a:xfrm>
            <a:off x="2173566" y="5365044"/>
            <a:ext cx="2901354" cy="394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ysClr val="windowText" lastClr="000000"/>
                </a:solidFill>
              </a:rPr>
              <a:t>Fluorescencija – </a:t>
            </a:r>
            <a:r>
              <a:rPr lang="hr-HR" sz="2400" i="1" dirty="0">
                <a:solidFill>
                  <a:sysClr val="windowText" lastClr="000000"/>
                </a:solidFill>
              </a:rPr>
              <a:t>off</a:t>
            </a:r>
            <a:r>
              <a:rPr lang="hr-HR" sz="2400" dirty="0">
                <a:solidFill>
                  <a:schemeClr val="accent6"/>
                </a:solidFill>
              </a:rPr>
              <a:t>*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9E2FBD3-73D6-40E7-A58E-B2FDADAA0113}"/>
              </a:ext>
            </a:extLst>
          </p:cNvPr>
          <p:cNvSpPr/>
          <p:nvPr/>
        </p:nvSpPr>
        <p:spPr>
          <a:xfrm>
            <a:off x="5672267" y="5365044"/>
            <a:ext cx="2755453" cy="394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ysClr val="windowText" lastClr="000000"/>
                </a:solidFill>
              </a:rPr>
              <a:t>Fluorescencija – </a:t>
            </a:r>
            <a:r>
              <a:rPr lang="hr-HR" sz="2400" i="1" dirty="0">
                <a:solidFill>
                  <a:sysClr val="windowText" lastClr="000000"/>
                </a:solidFill>
              </a:rPr>
              <a:t>on</a:t>
            </a:r>
            <a:r>
              <a:rPr lang="hr-HR" sz="2400" dirty="0">
                <a:solidFill>
                  <a:schemeClr val="accent6"/>
                </a:solidFill>
              </a:rPr>
              <a:t>*</a:t>
            </a:r>
            <a:endParaRPr lang="en-US" sz="2400" i="1" dirty="0">
              <a:solidFill>
                <a:schemeClr val="accent6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21AC86-6010-4BB1-92BA-4D9517AE3422}"/>
              </a:ext>
            </a:extLst>
          </p:cNvPr>
          <p:cNvSpPr txBox="1"/>
          <p:nvPr/>
        </p:nvSpPr>
        <p:spPr>
          <a:xfrm>
            <a:off x="4462692" y="5759089"/>
            <a:ext cx="2506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>
                <a:solidFill>
                  <a:schemeClr val="accent6"/>
                </a:solidFill>
              </a:rPr>
              <a:t>* emisija ekscimera</a:t>
            </a:r>
            <a:endParaRPr lang="en-US" sz="1400" b="1" dirty="0">
              <a:solidFill>
                <a:schemeClr val="accent6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19881" y="1805999"/>
            <a:ext cx="2870992" cy="1882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prstClr val="black"/>
                </a:solidFill>
              </a:rPr>
              <a:t>npr. </a:t>
            </a:r>
            <a:r>
              <a:rPr lang="hr-HR" sz="2400" b="1" dirty="0">
                <a:solidFill>
                  <a:srgbClr val="2F9594"/>
                </a:solidFill>
              </a:rPr>
              <a:t>pirenilni derivati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hr-HR" sz="2400" dirty="0">
                <a:solidFill>
                  <a:prstClr val="black"/>
                </a:solidFill>
                <a:sym typeface="Wingdings"/>
              </a:rPr>
              <a:t> </a:t>
            </a:r>
            <a:r>
              <a:rPr lang="hr-HR" sz="2400" dirty="0">
                <a:solidFill>
                  <a:prstClr val="black"/>
                </a:solidFill>
              </a:rPr>
              <a:t>promjena emisije uslijed specifičnog vezanja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FA1158-9A78-4F19-A45F-F1A6AA2BD8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43" t="3868" r="5989"/>
          <a:stretch/>
        </p:blipFill>
        <p:spPr>
          <a:xfrm>
            <a:off x="9614771" y="3688566"/>
            <a:ext cx="1392535" cy="1200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20885744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410" y="176238"/>
            <a:ext cx="6903720" cy="63926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-57150" y="-142889"/>
            <a:ext cx="4491990" cy="6878969"/>
            <a:chOff x="-8465" y="-177801"/>
            <a:chExt cx="3962405" cy="7179734"/>
          </a:xfrm>
        </p:grpSpPr>
        <p:sp>
          <p:nvSpPr>
            <p:cNvPr id="8" name="Freeform 7"/>
            <p:cNvSpPr/>
            <p:nvPr/>
          </p:nvSpPr>
          <p:spPr>
            <a:xfrm>
              <a:off x="-8465" y="-177801"/>
              <a:ext cx="3683000" cy="7001933"/>
            </a:xfrm>
            <a:custGeom>
              <a:avLst/>
              <a:gdLst>
                <a:gd name="connsiteX0" fmla="*/ 2074334 w 3683000"/>
                <a:gd name="connsiteY0" fmla="*/ 7001933 h 7001933"/>
                <a:gd name="connsiteX1" fmla="*/ 2065867 w 3683000"/>
                <a:gd name="connsiteY1" fmla="*/ 6815666 h 7001933"/>
                <a:gd name="connsiteX2" fmla="*/ 2048934 w 3683000"/>
                <a:gd name="connsiteY2" fmla="*/ 6790266 h 7001933"/>
                <a:gd name="connsiteX3" fmla="*/ 2032000 w 3683000"/>
                <a:gd name="connsiteY3" fmla="*/ 6739466 h 7001933"/>
                <a:gd name="connsiteX4" fmla="*/ 1972734 w 3683000"/>
                <a:gd name="connsiteY4" fmla="*/ 6637866 h 7001933"/>
                <a:gd name="connsiteX5" fmla="*/ 1947334 w 3683000"/>
                <a:gd name="connsiteY5" fmla="*/ 6544733 h 7001933"/>
                <a:gd name="connsiteX6" fmla="*/ 1913467 w 3683000"/>
                <a:gd name="connsiteY6" fmla="*/ 6493933 h 7001933"/>
                <a:gd name="connsiteX7" fmla="*/ 1896534 w 3683000"/>
                <a:gd name="connsiteY7" fmla="*/ 6434666 h 7001933"/>
                <a:gd name="connsiteX8" fmla="*/ 1871134 w 3683000"/>
                <a:gd name="connsiteY8" fmla="*/ 6375400 h 7001933"/>
                <a:gd name="connsiteX9" fmla="*/ 1845734 w 3683000"/>
                <a:gd name="connsiteY9" fmla="*/ 6307666 h 7001933"/>
                <a:gd name="connsiteX10" fmla="*/ 1794934 w 3683000"/>
                <a:gd name="connsiteY10" fmla="*/ 6197600 h 7001933"/>
                <a:gd name="connsiteX11" fmla="*/ 1769534 w 3683000"/>
                <a:gd name="connsiteY11" fmla="*/ 6172200 h 7001933"/>
                <a:gd name="connsiteX12" fmla="*/ 1744134 w 3683000"/>
                <a:gd name="connsiteY12" fmla="*/ 6129866 h 7001933"/>
                <a:gd name="connsiteX13" fmla="*/ 1651000 w 3683000"/>
                <a:gd name="connsiteY13" fmla="*/ 6019800 h 7001933"/>
                <a:gd name="connsiteX14" fmla="*/ 1600200 w 3683000"/>
                <a:gd name="connsiteY14" fmla="*/ 6002866 h 7001933"/>
                <a:gd name="connsiteX15" fmla="*/ 1549400 w 3683000"/>
                <a:gd name="connsiteY15" fmla="*/ 5977466 h 7001933"/>
                <a:gd name="connsiteX16" fmla="*/ 1447800 w 3683000"/>
                <a:gd name="connsiteY16" fmla="*/ 5960533 h 7001933"/>
                <a:gd name="connsiteX17" fmla="*/ 1405467 w 3683000"/>
                <a:gd name="connsiteY17" fmla="*/ 5943600 h 7001933"/>
                <a:gd name="connsiteX18" fmla="*/ 1270000 w 3683000"/>
                <a:gd name="connsiteY18" fmla="*/ 5926666 h 7001933"/>
                <a:gd name="connsiteX19" fmla="*/ 1143000 w 3683000"/>
                <a:gd name="connsiteY19" fmla="*/ 5935133 h 7001933"/>
                <a:gd name="connsiteX20" fmla="*/ 1092200 w 3683000"/>
                <a:gd name="connsiteY20" fmla="*/ 5952066 h 7001933"/>
                <a:gd name="connsiteX21" fmla="*/ 990600 w 3683000"/>
                <a:gd name="connsiteY21" fmla="*/ 5969000 h 7001933"/>
                <a:gd name="connsiteX22" fmla="*/ 956734 w 3683000"/>
                <a:gd name="connsiteY22" fmla="*/ 5985933 h 7001933"/>
                <a:gd name="connsiteX23" fmla="*/ 922867 w 3683000"/>
                <a:gd name="connsiteY23" fmla="*/ 5994400 h 7001933"/>
                <a:gd name="connsiteX24" fmla="*/ 897467 w 3683000"/>
                <a:gd name="connsiteY24" fmla="*/ 6002866 h 7001933"/>
                <a:gd name="connsiteX25" fmla="*/ 880534 w 3683000"/>
                <a:gd name="connsiteY25" fmla="*/ 6028266 h 7001933"/>
                <a:gd name="connsiteX26" fmla="*/ 897467 w 3683000"/>
                <a:gd name="connsiteY26" fmla="*/ 6138333 h 7001933"/>
                <a:gd name="connsiteX27" fmla="*/ 914400 w 3683000"/>
                <a:gd name="connsiteY27" fmla="*/ 6163733 h 7001933"/>
                <a:gd name="connsiteX28" fmla="*/ 948267 w 3683000"/>
                <a:gd name="connsiteY28" fmla="*/ 6206066 h 7001933"/>
                <a:gd name="connsiteX29" fmla="*/ 1007534 w 3683000"/>
                <a:gd name="connsiteY29" fmla="*/ 6290733 h 7001933"/>
                <a:gd name="connsiteX30" fmla="*/ 1032934 w 3683000"/>
                <a:gd name="connsiteY30" fmla="*/ 6307666 h 7001933"/>
                <a:gd name="connsiteX31" fmla="*/ 1049867 w 3683000"/>
                <a:gd name="connsiteY31" fmla="*/ 6324600 h 7001933"/>
                <a:gd name="connsiteX32" fmla="*/ 1083734 w 3683000"/>
                <a:gd name="connsiteY32" fmla="*/ 6341533 h 7001933"/>
                <a:gd name="connsiteX33" fmla="*/ 1109134 w 3683000"/>
                <a:gd name="connsiteY33" fmla="*/ 6358466 h 7001933"/>
                <a:gd name="connsiteX34" fmla="*/ 1193800 w 3683000"/>
                <a:gd name="connsiteY34" fmla="*/ 6375400 h 7001933"/>
                <a:gd name="connsiteX35" fmla="*/ 1303867 w 3683000"/>
                <a:gd name="connsiteY35" fmla="*/ 6366933 h 7001933"/>
                <a:gd name="connsiteX36" fmla="*/ 1354667 w 3683000"/>
                <a:gd name="connsiteY36" fmla="*/ 6341533 h 7001933"/>
                <a:gd name="connsiteX37" fmla="*/ 1439334 w 3683000"/>
                <a:gd name="connsiteY37" fmla="*/ 6299200 h 7001933"/>
                <a:gd name="connsiteX38" fmla="*/ 1456267 w 3683000"/>
                <a:gd name="connsiteY38" fmla="*/ 6282266 h 7001933"/>
                <a:gd name="connsiteX39" fmla="*/ 1481667 w 3683000"/>
                <a:gd name="connsiteY39" fmla="*/ 6265333 h 7001933"/>
                <a:gd name="connsiteX40" fmla="*/ 1540934 w 3683000"/>
                <a:gd name="connsiteY40" fmla="*/ 6214533 h 7001933"/>
                <a:gd name="connsiteX41" fmla="*/ 1591734 w 3683000"/>
                <a:gd name="connsiteY41" fmla="*/ 6163733 h 7001933"/>
                <a:gd name="connsiteX42" fmla="*/ 1625600 w 3683000"/>
                <a:gd name="connsiteY42" fmla="*/ 6112933 h 7001933"/>
                <a:gd name="connsiteX43" fmla="*/ 1659467 w 3683000"/>
                <a:gd name="connsiteY43" fmla="*/ 6070600 h 7001933"/>
                <a:gd name="connsiteX44" fmla="*/ 1667934 w 3683000"/>
                <a:gd name="connsiteY44" fmla="*/ 6045200 h 7001933"/>
                <a:gd name="connsiteX45" fmla="*/ 1684867 w 3683000"/>
                <a:gd name="connsiteY45" fmla="*/ 6011333 h 7001933"/>
                <a:gd name="connsiteX46" fmla="*/ 1684867 w 3683000"/>
                <a:gd name="connsiteY46" fmla="*/ 5782733 h 7001933"/>
                <a:gd name="connsiteX47" fmla="*/ 1676400 w 3683000"/>
                <a:gd name="connsiteY47" fmla="*/ 5748866 h 7001933"/>
                <a:gd name="connsiteX48" fmla="*/ 1642534 w 3683000"/>
                <a:gd name="connsiteY48" fmla="*/ 5715000 h 7001933"/>
                <a:gd name="connsiteX49" fmla="*/ 1617134 w 3683000"/>
                <a:gd name="connsiteY49" fmla="*/ 5681133 h 7001933"/>
                <a:gd name="connsiteX50" fmla="*/ 1600200 w 3683000"/>
                <a:gd name="connsiteY50" fmla="*/ 5655733 h 7001933"/>
                <a:gd name="connsiteX51" fmla="*/ 1566334 w 3683000"/>
                <a:gd name="connsiteY51" fmla="*/ 5638800 h 7001933"/>
                <a:gd name="connsiteX52" fmla="*/ 1532467 w 3683000"/>
                <a:gd name="connsiteY52" fmla="*/ 5604933 h 7001933"/>
                <a:gd name="connsiteX53" fmla="*/ 1456267 w 3683000"/>
                <a:gd name="connsiteY53" fmla="*/ 5562600 h 7001933"/>
                <a:gd name="connsiteX54" fmla="*/ 1397000 w 3683000"/>
                <a:gd name="connsiteY54" fmla="*/ 5528733 h 7001933"/>
                <a:gd name="connsiteX55" fmla="*/ 1261534 w 3683000"/>
                <a:gd name="connsiteY55" fmla="*/ 5494866 h 7001933"/>
                <a:gd name="connsiteX56" fmla="*/ 1185334 w 3683000"/>
                <a:gd name="connsiteY56" fmla="*/ 5469466 h 7001933"/>
                <a:gd name="connsiteX57" fmla="*/ 1151467 w 3683000"/>
                <a:gd name="connsiteY57" fmla="*/ 5461000 h 7001933"/>
                <a:gd name="connsiteX58" fmla="*/ 1109134 w 3683000"/>
                <a:gd name="connsiteY58" fmla="*/ 5444066 h 7001933"/>
                <a:gd name="connsiteX59" fmla="*/ 1049867 w 3683000"/>
                <a:gd name="connsiteY59" fmla="*/ 5435600 h 7001933"/>
                <a:gd name="connsiteX60" fmla="*/ 1007534 w 3683000"/>
                <a:gd name="connsiteY60" fmla="*/ 5427133 h 7001933"/>
                <a:gd name="connsiteX61" fmla="*/ 897467 w 3683000"/>
                <a:gd name="connsiteY61" fmla="*/ 5435600 h 7001933"/>
                <a:gd name="connsiteX62" fmla="*/ 745067 w 3683000"/>
                <a:gd name="connsiteY62" fmla="*/ 5452533 h 7001933"/>
                <a:gd name="connsiteX63" fmla="*/ 389467 w 3683000"/>
                <a:gd name="connsiteY63" fmla="*/ 5444066 h 7001933"/>
                <a:gd name="connsiteX64" fmla="*/ 279400 w 3683000"/>
                <a:gd name="connsiteY64" fmla="*/ 5427133 h 7001933"/>
                <a:gd name="connsiteX65" fmla="*/ 237067 w 3683000"/>
                <a:gd name="connsiteY65" fmla="*/ 5418666 h 7001933"/>
                <a:gd name="connsiteX66" fmla="*/ 194734 w 3683000"/>
                <a:gd name="connsiteY66" fmla="*/ 5401733 h 7001933"/>
                <a:gd name="connsiteX67" fmla="*/ 127000 w 3683000"/>
                <a:gd name="connsiteY67" fmla="*/ 5384800 h 7001933"/>
                <a:gd name="connsiteX68" fmla="*/ 93134 w 3683000"/>
                <a:gd name="connsiteY68" fmla="*/ 5367866 h 7001933"/>
                <a:gd name="connsiteX69" fmla="*/ 76200 w 3683000"/>
                <a:gd name="connsiteY69" fmla="*/ 5350933 h 7001933"/>
                <a:gd name="connsiteX70" fmla="*/ 50800 w 3683000"/>
                <a:gd name="connsiteY70" fmla="*/ 5334000 h 7001933"/>
                <a:gd name="connsiteX71" fmla="*/ 25400 w 3683000"/>
                <a:gd name="connsiteY71" fmla="*/ 5266266 h 7001933"/>
                <a:gd name="connsiteX72" fmla="*/ 0 w 3683000"/>
                <a:gd name="connsiteY72" fmla="*/ 5207000 h 7001933"/>
                <a:gd name="connsiteX73" fmla="*/ 16934 w 3683000"/>
                <a:gd name="connsiteY73" fmla="*/ 5020733 h 7001933"/>
                <a:gd name="connsiteX74" fmla="*/ 25400 w 3683000"/>
                <a:gd name="connsiteY74" fmla="*/ 4978400 h 7001933"/>
                <a:gd name="connsiteX75" fmla="*/ 42334 w 3683000"/>
                <a:gd name="connsiteY75" fmla="*/ 4944533 h 7001933"/>
                <a:gd name="connsiteX76" fmla="*/ 59267 w 3683000"/>
                <a:gd name="connsiteY76" fmla="*/ 4893733 h 7001933"/>
                <a:gd name="connsiteX77" fmla="*/ 67734 w 3683000"/>
                <a:gd name="connsiteY77" fmla="*/ 4851400 h 7001933"/>
                <a:gd name="connsiteX78" fmla="*/ 118534 w 3683000"/>
                <a:gd name="connsiteY78" fmla="*/ 4741333 h 7001933"/>
                <a:gd name="connsiteX79" fmla="*/ 135467 w 3683000"/>
                <a:gd name="connsiteY79" fmla="*/ 4715933 h 7001933"/>
                <a:gd name="connsiteX80" fmla="*/ 169334 w 3683000"/>
                <a:gd name="connsiteY80" fmla="*/ 4690533 h 7001933"/>
                <a:gd name="connsiteX81" fmla="*/ 186267 w 3683000"/>
                <a:gd name="connsiteY81" fmla="*/ 4639733 h 7001933"/>
                <a:gd name="connsiteX82" fmla="*/ 228600 w 3683000"/>
                <a:gd name="connsiteY82" fmla="*/ 4572000 h 7001933"/>
                <a:gd name="connsiteX83" fmla="*/ 237067 w 3683000"/>
                <a:gd name="connsiteY83" fmla="*/ 4546600 h 7001933"/>
                <a:gd name="connsiteX84" fmla="*/ 287867 w 3683000"/>
                <a:gd name="connsiteY84" fmla="*/ 4478866 h 7001933"/>
                <a:gd name="connsiteX85" fmla="*/ 313267 w 3683000"/>
                <a:gd name="connsiteY85" fmla="*/ 4461933 h 7001933"/>
                <a:gd name="connsiteX86" fmla="*/ 355600 w 3683000"/>
                <a:gd name="connsiteY86" fmla="*/ 4402666 h 7001933"/>
                <a:gd name="connsiteX87" fmla="*/ 414867 w 3683000"/>
                <a:gd name="connsiteY87" fmla="*/ 4334933 h 7001933"/>
                <a:gd name="connsiteX88" fmla="*/ 524934 w 3683000"/>
                <a:gd name="connsiteY88" fmla="*/ 4258733 h 7001933"/>
                <a:gd name="connsiteX89" fmla="*/ 550334 w 3683000"/>
                <a:gd name="connsiteY89" fmla="*/ 4241800 h 7001933"/>
                <a:gd name="connsiteX90" fmla="*/ 575734 w 3683000"/>
                <a:gd name="connsiteY90" fmla="*/ 4233333 h 7001933"/>
                <a:gd name="connsiteX91" fmla="*/ 609600 w 3683000"/>
                <a:gd name="connsiteY91" fmla="*/ 4216400 h 7001933"/>
                <a:gd name="connsiteX92" fmla="*/ 651934 w 3683000"/>
                <a:gd name="connsiteY92" fmla="*/ 4207933 h 7001933"/>
                <a:gd name="connsiteX93" fmla="*/ 702734 w 3683000"/>
                <a:gd name="connsiteY93" fmla="*/ 4191000 h 7001933"/>
                <a:gd name="connsiteX94" fmla="*/ 728134 w 3683000"/>
                <a:gd name="connsiteY94" fmla="*/ 4182533 h 7001933"/>
                <a:gd name="connsiteX95" fmla="*/ 762000 w 3683000"/>
                <a:gd name="connsiteY95" fmla="*/ 4174066 h 7001933"/>
                <a:gd name="connsiteX96" fmla="*/ 846667 w 3683000"/>
                <a:gd name="connsiteY96" fmla="*/ 4191000 h 7001933"/>
                <a:gd name="connsiteX97" fmla="*/ 897467 w 3683000"/>
                <a:gd name="connsiteY97" fmla="*/ 4224866 h 7001933"/>
                <a:gd name="connsiteX98" fmla="*/ 914400 w 3683000"/>
                <a:gd name="connsiteY98" fmla="*/ 4250266 h 7001933"/>
                <a:gd name="connsiteX99" fmla="*/ 939800 w 3683000"/>
                <a:gd name="connsiteY99" fmla="*/ 4284133 h 7001933"/>
                <a:gd name="connsiteX100" fmla="*/ 956734 w 3683000"/>
                <a:gd name="connsiteY100" fmla="*/ 4318000 h 7001933"/>
                <a:gd name="connsiteX101" fmla="*/ 965200 w 3683000"/>
                <a:gd name="connsiteY101" fmla="*/ 4343400 h 7001933"/>
                <a:gd name="connsiteX102" fmla="*/ 973667 w 3683000"/>
                <a:gd name="connsiteY102" fmla="*/ 4377266 h 7001933"/>
                <a:gd name="connsiteX103" fmla="*/ 999067 w 3683000"/>
                <a:gd name="connsiteY103" fmla="*/ 4411133 h 7001933"/>
                <a:gd name="connsiteX104" fmla="*/ 1007534 w 3683000"/>
                <a:gd name="connsiteY104" fmla="*/ 4436533 h 7001933"/>
                <a:gd name="connsiteX105" fmla="*/ 1024467 w 3683000"/>
                <a:gd name="connsiteY105" fmla="*/ 4512733 h 7001933"/>
                <a:gd name="connsiteX106" fmla="*/ 1016000 w 3683000"/>
                <a:gd name="connsiteY106" fmla="*/ 4597400 h 7001933"/>
                <a:gd name="connsiteX107" fmla="*/ 999067 w 3683000"/>
                <a:gd name="connsiteY107" fmla="*/ 4622800 h 7001933"/>
                <a:gd name="connsiteX108" fmla="*/ 948267 w 3683000"/>
                <a:gd name="connsiteY108" fmla="*/ 4673600 h 7001933"/>
                <a:gd name="connsiteX109" fmla="*/ 846667 w 3683000"/>
                <a:gd name="connsiteY109" fmla="*/ 4741333 h 7001933"/>
                <a:gd name="connsiteX110" fmla="*/ 736600 w 3683000"/>
                <a:gd name="connsiteY110" fmla="*/ 4732866 h 7001933"/>
                <a:gd name="connsiteX111" fmla="*/ 668867 w 3683000"/>
                <a:gd name="connsiteY111" fmla="*/ 4699000 h 7001933"/>
                <a:gd name="connsiteX112" fmla="*/ 651934 w 3683000"/>
                <a:gd name="connsiteY112" fmla="*/ 4673600 h 7001933"/>
                <a:gd name="connsiteX113" fmla="*/ 601134 w 3683000"/>
                <a:gd name="connsiteY113" fmla="*/ 4605866 h 7001933"/>
                <a:gd name="connsiteX114" fmla="*/ 575734 w 3683000"/>
                <a:gd name="connsiteY114" fmla="*/ 4521200 h 7001933"/>
                <a:gd name="connsiteX115" fmla="*/ 567267 w 3683000"/>
                <a:gd name="connsiteY115" fmla="*/ 4394200 h 7001933"/>
                <a:gd name="connsiteX116" fmla="*/ 575734 w 3683000"/>
                <a:gd name="connsiteY116" fmla="*/ 4309533 h 7001933"/>
                <a:gd name="connsiteX117" fmla="*/ 592667 w 3683000"/>
                <a:gd name="connsiteY117" fmla="*/ 4191000 h 7001933"/>
                <a:gd name="connsiteX118" fmla="*/ 601134 w 3683000"/>
                <a:gd name="connsiteY118" fmla="*/ 4157133 h 7001933"/>
                <a:gd name="connsiteX119" fmla="*/ 635000 w 3683000"/>
                <a:gd name="connsiteY119" fmla="*/ 4089400 h 7001933"/>
                <a:gd name="connsiteX120" fmla="*/ 643467 w 3683000"/>
                <a:gd name="connsiteY120" fmla="*/ 4064000 h 7001933"/>
                <a:gd name="connsiteX121" fmla="*/ 651934 w 3683000"/>
                <a:gd name="connsiteY121" fmla="*/ 4030133 h 7001933"/>
                <a:gd name="connsiteX122" fmla="*/ 702734 w 3683000"/>
                <a:gd name="connsiteY122" fmla="*/ 3953933 h 7001933"/>
                <a:gd name="connsiteX123" fmla="*/ 728134 w 3683000"/>
                <a:gd name="connsiteY123" fmla="*/ 3937000 h 7001933"/>
                <a:gd name="connsiteX124" fmla="*/ 745067 w 3683000"/>
                <a:gd name="connsiteY124" fmla="*/ 3920066 h 7001933"/>
                <a:gd name="connsiteX125" fmla="*/ 778934 w 3683000"/>
                <a:gd name="connsiteY125" fmla="*/ 3911600 h 7001933"/>
                <a:gd name="connsiteX126" fmla="*/ 829734 w 3683000"/>
                <a:gd name="connsiteY126" fmla="*/ 3877733 h 7001933"/>
                <a:gd name="connsiteX127" fmla="*/ 855134 w 3683000"/>
                <a:gd name="connsiteY127" fmla="*/ 3852333 h 7001933"/>
                <a:gd name="connsiteX128" fmla="*/ 905934 w 3683000"/>
                <a:gd name="connsiteY128" fmla="*/ 3835400 h 7001933"/>
                <a:gd name="connsiteX129" fmla="*/ 931334 w 3683000"/>
                <a:gd name="connsiteY129" fmla="*/ 3818466 h 7001933"/>
                <a:gd name="connsiteX130" fmla="*/ 956734 w 3683000"/>
                <a:gd name="connsiteY130" fmla="*/ 3810000 h 7001933"/>
                <a:gd name="connsiteX131" fmla="*/ 973667 w 3683000"/>
                <a:gd name="connsiteY131" fmla="*/ 3793066 h 7001933"/>
                <a:gd name="connsiteX132" fmla="*/ 999067 w 3683000"/>
                <a:gd name="connsiteY132" fmla="*/ 3776133 h 7001933"/>
                <a:gd name="connsiteX133" fmla="*/ 1058334 w 3683000"/>
                <a:gd name="connsiteY133" fmla="*/ 3750733 h 7001933"/>
                <a:gd name="connsiteX134" fmla="*/ 1083734 w 3683000"/>
                <a:gd name="connsiteY134" fmla="*/ 3733800 h 7001933"/>
                <a:gd name="connsiteX135" fmla="*/ 1100667 w 3683000"/>
                <a:gd name="connsiteY135" fmla="*/ 3716866 h 7001933"/>
                <a:gd name="connsiteX136" fmla="*/ 1151467 w 3683000"/>
                <a:gd name="connsiteY136" fmla="*/ 3699933 h 7001933"/>
                <a:gd name="connsiteX137" fmla="*/ 1244600 w 3683000"/>
                <a:gd name="connsiteY137" fmla="*/ 3649133 h 7001933"/>
                <a:gd name="connsiteX138" fmla="*/ 1312334 w 3683000"/>
                <a:gd name="connsiteY138" fmla="*/ 3589866 h 7001933"/>
                <a:gd name="connsiteX139" fmla="*/ 1354667 w 3683000"/>
                <a:gd name="connsiteY139" fmla="*/ 3556000 h 7001933"/>
                <a:gd name="connsiteX140" fmla="*/ 1380067 w 3683000"/>
                <a:gd name="connsiteY140" fmla="*/ 3522133 h 7001933"/>
                <a:gd name="connsiteX141" fmla="*/ 1405467 w 3683000"/>
                <a:gd name="connsiteY141" fmla="*/ 3496733 h 7001933"/>
                <a:gd name="connsiteX142" fmla="*/ 1422400 w 3683000"/>
                <a:gd name="connsiteY142" fmla="*/ 3471333 h 7001933"/>
                <a:gd name="connsiteX143" fmla="*/ 1447800 w 3683000"/>
                <a:gd name="connsiteY143" fmla="*/ 3454400 h 7001933"/>
                <a:gd name="connsiteX144" fmla="*/ 1464734 w 3683000"/>
                <a:gd name="connsiteY144" fmla="*/ 3412066 h 7001933"/>
                <a:gd name="connsiteX145" fmla="*/ 1490134 w 3683000"/>
                <a:gd name="connsiteY145" fmla="*/ 3403600 h 7001933"/>
                <a:gd name="connsiteX146" fmla="*/ 1532467 w 3683000"/>
                <a:gd name="connsiteY146" fmla="*/ 3302000 h 7001933"/>
                <a:gd name="connsiteX147" fmla="*/ 1557867 w 3683000"/>
                <a:gd name="connsiteY147" fmla="*/ 3276600 h 7001933"/>
                <a:gd name="connsiteX148" fmla="*/ 1591734 w 3683000"/>
                <a:gd name="connsiteY148" fmla="*/ 3217333 h 7001933"/>
                <a:gd name="connsiteX149" fmla="*/ 1600200 w 3683000"/>
                <a:gd name="connsiteY149" fmla="*/ 3175000 h 7001933"/>
                <a:gd name="connsiteX150" fmla="*/ 1583267 w 3683000"/>
                <a:gd name="connsiteY150" fmla="*/ 2971800 h 7001933"/>
                <a:gd name="connsiteX151" fmla="*/ 1566334 w 3683000"/>
                <a:gd name="connsiteY151" fmla="*/ 2937933 h 7001933"/>
                <a:gd name="connsiteX152" fmla="*/ 1490134 w 3683000"/>
                <a:gd name="connsiteY152" fmla="*/ 2887133 h 7001933"/>
                <a:gd name="connsiteX153" fmla="*/ 1430867 w 3683000"/>
                <a:gd name="connsiteY153" fmla="*/ 2861733 h 7001933"/>
                <a:gd name="connsiteX154" fmla="*/ 1405467 w 3683000"/>
                <a:gd name="connsiteY154" fmla="*/ 2844800 h 7001933"/>
                <a:gd name="connsiteX155" fmla="*/ 1270000 w 3683000"/>
                <a:gd name="connsiteY155" fmla="*/ 2810933 h 7001933"/>
                <a:gd name="connsiteX156" fmla="*/ 1219200 w 3683000"/>
                <a:gd name="connsiteY156" fmla="*/ 2802466 h 7001933"/>
                <a:gd name="connsiteX157" fmla="*/ 1193800 w 3683000"/>
                <a:gd name="connsiteY157" fmla="*/ 2794000 h 7001933"/>
                <a:gd name="connsiteX158" fmla="*/ 1134534 w 3683000"/>
                <a:gd name="connsiteY158" fmla="*/ 2785533 h 7001933"/>
                <a:gd name="connsiteX159" fmla="*/ 965200 w 3683000"/>
                <a:gd name="connsiteY159" fmla="*/ 2794000 h 7001933"/>
                <a:gd name="connsiteX160" fmla="*/ 905934 w 3683000"/>
                <a:gd name="connsiteY160" fmla="*/ 2802466 h 7001933"/>
                <a:gd name="connsiteX161" fmla="*/ 872067 w 3683000"/>
                <a:gd name="connsiteY161" fmla="*/ 2810933 h 7001933"/>
                <a:gd name="connsiteX162" fmla="*/ 736600 w 3683000"/>
                <a:gd name="connsiteY162" fmla="*/ 2819400 h 7001933"/>
                <a:gd name="connsiteX163" fmla="*/ 592667 w 3683000"/>
                <a:gd name="connsiteY163" fmla="*/ 2802466 h 7001933"/>
                <a:gd name="connsiteX164" fmla="*/ 558800 w 3683000"/>
                <a:gd name="connsiteY164" fmla="*/ 2785533 h 7001933"/>
                <a:gd name="connsiteX165" fmla="*/ 533400 w 3683000"/>
                <a:gd name="connsiteY165" fmla="*/ 2777066 h 7001933"/>
                <a:gd name="connsiteX166" fmla="*/ 448734 w 3683000"/>
                <a:gd name="connsiteY166" fmla="*/ 2743200 h 7001933"/>
                <a:gd name="connsiteX167" fmla="*/ 431800 w 3683000"/>
                <a:gd name="connsiteY167" fmla="*/ 2726266 h 7001933"/>
                <a:gd name="connsiteX168" fmla="*/ 381000 w 3683000"/>
                <a:gd name="connsiteY168" fmla="*/ 2692400 h 7001933"/>
                <a:gd name="connsiteX169" fmla="*/ 321734 w 3683000"/>
                <a:gd name="connsiteY169" fmla="*/ 2599266 h 7001933"/>
                <a:gd name="connsiteX170" fmla="*/ 279400 w 3683000"/>
                <a:gd name="connsiteY170" fmla="*/ 2514600 h 7001933"/>
                <a:gd name="connsiteX171" fmla="*/ 220134 w 3683000"/>
                <a:gd name="connsiteY171" fmla="*/ 2396066 h 7001933"/>
                <a:gd name="connsiteX172" fmla="*/ 169334 w 3683000"/>
                <a:gd name="connsiteY172" fmla="*/ 2218266 h 7001933"/>
                <a:gd name="connsiteX173" fmla="*/ 160867 w 3683000"/>
                <a:gd name="connsiteY173" fmla="*/ 2159000 h 7001933"/>
                <a:gd name="connsiteX174" fmla="*/ 143934 w 3683000"/>
                <a:gd name="connsiteY174" fmla="*/ 1981200 h 7001933"/>
                <a:gd name="connsiteX175" fmla="*/ 160867 w 3683000"/>
                <a:gd name="connsiteY175" fmla="*/ 1794933 h 7001933"/>
                <a:gd name="connsiteX176" fmla="*/ 220134 w 3683000"/>
                <a:gd name="connsiteY176" fmla="*/ 1625600 h 7001933"/>
                <a:gd name="connsiteX177" fmla="*/ 237067 w 3683000"/>
                <a:gd name="connsiteY177" fmla="*/ 1574800 h 7001933"/>
                <a:gd name="connsiteX178" fmla="*/ 245534 w 3683000"/>
                <a:gd name="connsiteY178" fmla="*/ 1532466 h 7001933"/>
                <a:gd name="connsiteX179" fmla="*/ 279400 w 3683000"/>
                <a:gd name="connsiteY179" fmla="*/ 1481666 h 7001933"/>
                <a:gd name="connsiteX180" fmla="*/ 330200 w 3683000"/>
                <a:gd name="connsiteY180" fmla="*/ 1405466 h 7001933"/>
                <a:gd name="connsiteX181" fmla="*/ 347134 w 3683000"/>
                <a:gd name="connsiteY181" fmla="*/ 1380066 h 7001933"/>
                <a:gd name="connsiteX182" fmla="*/ 381000 w 3683000"/>
                <a:gd name="connsiteY182" fmla="*/ 1371600 h 7001933"/>
                <a:gd name="connsiteX183" fmla="*/ 397934 w 3683000"/>
                <a:gd name="connsiteY183" fmla="*/ 1354666 h 7001933"/>
                <a:gd name="connsiteX184" fmla="*/ 457200 w 3683000"/>
                <a:gd name="connsiteY184" fmla="*/ 1320800 h 7001933"/>
                <a:gd name="connsiteX185" fmla="*/ 508000 w 3683000"/>
                <a:gd name="connsiteY185" fmla="*/ 1303866 h 7001933"/>
                <a:gd name="connsiteX186" fmla="*/ 601134 w 3683000"/>
                <a:gd name="connsiteY186" fmla="*/ 1261533 h 7001933"/>
                <a:gd name="connsiteX187" fmla="*/ 651934 w 3683000"/>
                <a:gd name="connsiteY187" fmla="*/ 1253066 h 7001933"/>
                <a:gd name="connsiteX188" fmla="*/ 711200 w 3683000"/>
                <a:gd name="connsiteY188" fmla="*/ 1236133 h 7001933"/>
                <a:gd name="connsiteX189" fmla="*/ 753534 w 3683000"/>
                <a:gd name="connsiteY189" fmla="*/ 1227666 h 7001933"/>
                <a:gd name="connsiteX190" fmla="*/ 787400 w 3683000"/>
                <a:gd name="connsiteY190" fmla="*/ 1219200 h 7001933"/>
                <a:gd name="connsiteX191" fmla="*/ 880534 w 3683000"/>
                <a:gd name="connsiteY191" fmla="*/ 1193800 h 7001933"/>
                <a:gd name="connsiteX192" fmla="*/ 914400 w 3683000"/>
                <a:gd name="connsiteY192" fmla="*/ 1176866 h 7001933"/>
                <a:gd name="connsiteX193" fmla="*/ 973667 w 3683000"/>
                <a:gd name="connsiteY193" fmla="*/ 1168400 h 7001933"/>
                <a:gd name="connsiteX194" fmla="*/ 1024467 w 3683000"/>
                <a:gd name="connsiteY194" fmla="*/ 1159933 h 7001933"/>
                <a:gd name="connsiteX195" fmla="*/ 1176867 w 3683000"/>
                <a:gd name="connsiteY195" fmla="*/ 1168400 h 7001933"/>
                <a:gd name="connsiteX196" fmla="*/ 1236134 w 3683000"/>
                <a:gd name="connsiteY196" fmla="*/ 1185333 h 7001933"/>
                <a:gd name="connsiteX197" fmla="*/ 1278467 w 3683000"/>
                <a:gd name="connsiteY197" fmla="*/ 1193800 h 7001933"/>
                <a:gd name="connsiteX198" fmla="*/ 1303867 w 3683000"/>
                <a:gd name="connsiteY198" fmla="*/ 1210733 h 7001933"/>
                <a:gd name="connsiteX199" fmla="*/ 1354667 w 3683000"/>
                <a:gd name="connsiteY199" fmla="*/ 1236133 h 7001933"/>
                <a:gd name="connsiteX200" fmla="*/ 1405467 w 3683000"/>
                <a:gd name="connsiteY200" fmla="*/ 1312333 h 7001933"/>
                <a:gd name="connsiteX201" fmla="*/ 1439334 w 3683000"/>
                <a:gd name="connsiteY201" fmla="*/ 1363133 h 7001933"/>
                <a:gd name="connsiteX202" fmla="*/ 1481667 w 3683000"/>
                <a:gd name="connsiteY202" fmla="*/ 1430866 h 7001933"/>
                <a:gd name="connsiteX203" fmla="*/ 1498600 w 3683000"/>
                <a:gd name="connsiteY203" fmla="*/ 1490133 h 7001933"/>
                <a:gd name="connsiteX204" fmla="*/ 1507067 w 3683000"/>
                <a:gd name="connsiteY204" fmla="*/ 1515533 h 7001933"/>
                <a:gd name="connsiteX205" fmla="*/ 1515534 w 3683000"/>
                <a:gd name="connsiteY205" fmla="*/ 1591733 h 7001933"/>
                <a:gd name="connsiteX206" fmla="*/ 1532467 w 3683000"/>
                <a:gd name="connsiteY206" fmla="*/ 1651000 h 7001933"/>
                <a:gd name="connsiteX207" fmla="*/ 1507067 w 3683000"/>
                <a:gd name="connsiteY207" fmla="*/ 1820333 h 7001933"/>
                <a:gd name="connsiteX208" fmla="*/ 1481667 w 3683000"/>
                <a:gd name="connsiteY208" fmla="*/ 1854200 h 7001933"/>
                <a:gd name="connsiteX209" fmla="*/ 1447800 w 3683000"/>
                <a:gd name="connsiteY209" fmla="*/ 1871133 h 7001933"/>
                <a:gd name="connsiteX210" fmla="*/ 1405467 w 3683000"/>
                <a:gd name="connsiteY210" fmla="*/ 1905000 h 7001933"/>
                <a:gd name="connsiteX211" fmla="*/ 1380067 w 3683000"/>
                <a:gd name="connsiteY211" fmla="*/ 1930400 h 7001933"/>
                <a:gd name="connsiteX212" fmla="*/ 1303867 w 3683000"/>
                <a:gd name="connsiteY212" fmla="*/ 1938866 h 7001933"/>
                <a:gd name="connsiteX213" fmla="*/ 1159934 w 3683000"/>
                <a:gd name="connsiteY213" fmla="*/ 1930400 h 7001933"/>
                <a:gd name="connsiteX214" fmla="*/ 1143000 w 3683000"/>
                <a:gd name="connsiteY214" fmla="*/ 1905000 h 7001933"/>
                <a:gd name="connsiteX215" fmla="*/ 1117600 w 3683000"/>
                <a:gd name="connsiteY215" fmla="*/ 1888066 h 7001933"/>
                <a:gd name="connsiteX216" fmla="*/ 1100667 w 3683000"/>
                <a:gd name="connsiteY216" fmla="*/ 1854200 h 7001933"/>
                <a:gd name="connsiteX217" fmla="*/ 1083734 w 3683000"/>
                <a:gd name="connsiteY217" fmla="*/ 1837266 h 7001933"/>
                <a:gd name="connsiteX218" fmla="*/ 1066800 w 3683000"/>
                <a:gd name="connsiteY218" fmla="*/ 1811866 h 7001933"/>
                <a:gd name="connsiteX219" fmla="*/ 1049867 w 3683000"/>
                <a:gd name="connsiteY219" fmla="*/ 1710266 h 7001933"/>
                <a:gd name="connsiteX220" fmla="*/ 1066800 w 3683000"/>
                <a:gd name="connsiteY220" fmla="*/ 1591733 h 7001933"/>
                <a:gd name="connsiteX221" fmla="*/ 1075267 w 3683000"/>
                <a:gd name="connsiteY221" fmla="*/ 1566333 h 7001933"/>
                <a:gd name="connsiteX222" fmla="*/ 1092200 w 3683000"/>
                <a:gd name="connsiteY222" fmla="*/ 1540933 h 7001933"/>
                <a:gd name="connsiteX223" fmla="*/ 1126067 w 3683000"/>
                <a:gd name="connsiteY223" fmla="*/ 1481666 h 7001933"/>
                <a:gd name="connsiteX224" fmla="*/ 1134534 w 3683000"/>
                <a:gd name="connsiteY224" fmla="*/ 1456266 h 7001933"/>
                <a:gd name="connsiteX225" fmla="*/ 1176867 w 3683000"/>
                <a:gd name="connsiteY225" fmla="*/ 1405466 h 7001933"/>
                <a:gd name="connsiteX226" fmla="*/ 1210734 w 3683000"/>
                <a:gd name="connsiteY226" fmla="*/ 1380066 h 7001933"/>
                <a:gd name="connsiteX227" fmla="*/ 1405467 w 3683000"/>
                <a:gd name="connsiteY227" fmla="*/ 1388533 h 7001933"/>
                <a:gd name="connsiteX228" fmla="*/ 1481667 w 3683000"/>
                <a:gd name="connsiteY228" fmla="*/ 1405466 h 7001933"/>
                <a:gd name="connsiteX229" fmla="*/ 1549400 w 3683000"/>
                <a:gd name="connsiteY229" fmla="*/ 1447800 h 7001933"/>
                <a:gd name="connsiteX230" fmla="*/ 1566334 w 3683000"/>
                <a:gd name="connsiteY230" fmla="*/ 1464733 h 7001933"/>
                <a:gd name="connsiteX231" fmla="*/ 1600200 w 3683000"/>
                <a:gd name="connsiteY231" fmla="*/ 1490133 h 7001933"/>
                <a:gd name="connsiteX232" fmla="*/ 1651000 w 3683000"/>
                <a:gd name="connsiteY232" fmla="*/ 1557866 h 7001933"/>
                <a:gd name="connsiteX233" fmla="*/ 1701800 w 3683000"/>
                <a:gd name="connsiteY233" fmla="*/ 1583266 h 7001933"/>
                <a:gd name="connsiteX234" fmla="*/ 1718734 w 3683000"/>
                <a:gd name="connsiteY234" fmla="*/ 1600200 h 7001933"/>
                <a:gd name="connsiteX235" fmla="*/ 1794934 w 3683000"/>
                <a:gd name="connsiteY235" fmla="*/ 1625600 h 7001933"/>
                <a:gd name="connsiteX236" fmla="*/ 1888067 w 3683000"/>
                <a:gd name="connsiteY236" fmla="*/ 1651000 h 7001933"/>
                <a:gd name="connsiteX237" fmla="*/ 1947334 w 3683000"/>
                <a:gd name="connsiteY237" fmla="*/ 1667933 h 7001933"/>
                <a:gd name="connsiteX238" fmla="*/ 2108200 w 3683000"/>
                <a:gd name="connsiteY238" fmla="*/ 1684866 h 7001933"/>
                <a:gd name="connsiteX239" fmla="*/ 2650067 w 3683000"/>
                <a:gd name="connsiteY239" fmla="*/ 1667933 h 7001933"/>
                <a:gd name="connsiteX240" fmla="*/ 2887134 w 3683000"/>
                <a:gd name="connsiteY240" fmla="*/ 1651000 h 7001933"/>
                <a:gd name="connsiteX241" fmla="*/ 2937934 w 3683000"/>
                <a:gd name="connsiteY241" fmla="*/ 1642533 h 7001933"/>
                <a:gd name="connsiteX242" fmla="*/ 3005667 w 3683000"/>
                <a:gd name="connsiteY242" fmla="*/ 1625600 h 7001933"/>
                <a:gd name="connsiteX243" fmla="*/ 3073400 w 3683000"/>
                <a:gd name="connsiteY243" fmla="*/ 1600200 h 7001933"/>
                <a:gd name="connsiteX244" fmla="*/ 3132667 w 3683000"/>
                <a:gd name="connsiteY244" fmla="*/ 1566333 h 7001933"/>
                <a:gd name="connsiteX245" fmla="*/ 3166534 w 3683000"/>
                <a:gd name="connsiteY245" fmla="*/ 1549400 h 7001933"/>
                <a:gd name="connsiteX246" fmla="*/ 3191934 w 3683000"/>
                <a:gd name="connsiteY246" fmla="*/ 1524000 h 7001933"/>
                <a:gd name="connsiteX247" fmla="*/ 3242734 w 3683000"/>
                <a:gd name="connsiteY247" fmla="*/ 1481666 h 7001933"/>
                <a:gd name="connsiteX248" fmla="*/ 3259667 w 3683000"/>
                <a:gd name="connsiteY248" fmla="*/ 1456266 h 7001933"/>
                <a:gd name="connsiteX249" fmla="*/ 3302000 w 3683000"/>
                <a:gd name="connsiteY249" fmla="*/ 1430866 h 7001933"/>
                <a:gd name="connsiteX250" fmla="*/ 3327400 w 3683000"/>
                <a:gd name="connsiteY250" fmla="*/ 1405466 h 7001933"/>
                <a:gd name="connsiteX251" fmla="*/ 3395134 w 3683000"/>
                <a:gd name="connsiteY251" fmla="*/ 1354666 h 7001933"/>
                <a:gd name="connsiteX252" fmla="*/ 3420534 w 3683000"/>
                <a:gd name="connsiteY252" fmla="*/ 1337733 h 7001933"/>
                <a:gd name="connsiteX253" fmla="*/ 3471334 w 3683000"/>
                <a:gd name="connsiteY253" fmla="*/ 1270000 h 7001933"/>
                <a:gd name="connsiteX254" fmla="*/ 3505200 w 3683000"/>
                <a:gd name="connsiteY254" fmla="*/ 1236133 h 7001933"/>
                <a:gd name="connsiteX255" fmla="*/ 3530600 w 3683000"/>
                <a:gd name="connsiteY255" fmla="*/ 1202266 h 7001933"/>
                <a:gd name="connsiteX256" fmla="*/ 3556000 w 3683000"/>
                <a:gd name="connsiteY256" fmla="*/ 1176866 h 7001933"/>
                <a:gd name="connsiteX257" fmla="*/ 3615267 w 3683000"/>
                <a:gd name="connsiteY257" fmla="*/ 1092200 h 7001933"/>
                <a:gd name="connsiteX258" fmla="*/ 3632200 w 3683000"/>
                <a:gd name="connsiteY258" fmla="*/ 1066800 h 7001933"/>
                <a:gd name="connsiteX259" fmla="*/ 3657600 w 3683000"/>
                <a:gd name="connsiteY259" fmla="*/ 990600 h 7001933"/>
                <a:gd name="connsiteX260" fmla="*/ 3683000 w 3683000"/>
                <a:gd name="connsiteY260" fmla="*/ 872066 h 7001933"/>
                <a:gd name="connsiteX261" fmla="*/ 3657600 w 3683000"/>
                <a:gd name="connsiteY261" fmla="*/ 728133 h 7001933"/>
                <a:gd name="connsiteX262" fmla="*/ 3649134 w 3683000"/>
                <a:gd name="connsiteY262" fmla="*/ 702733 h 7001933"/>
                <a:gd name="connsiteX263" fmla="*/ 3632200 w 3683000"/>
                <a:gd name="connsiteY263" fmla="*/ 685800 h 7001933"/>
                <a:gd name="connsiteX264" fmla="*/ 3572934 w 3683000"/>
                <a:gd name="connsiteY264" fmla="*/ 643466 h 7001933"/>
                <a:gd name="connsiteX265" fmla="*/ 3530600 w 3683000"/>
                <a:gd name="connsiteY265" fmla="*/ 626533 h 7001933"/>
                <a:gd name="connsiteX266" fmla="*/ 3479800 w 3683000"/>
                <a:gd name="connsiteY266" fmla="*/ 601133 h 7001933"/>
                <a:gd name="connsiteX267" fmla="*/ 3454400 w 3683000"/>
                <a:gd name="connsiteY267" fmla="*/ 592666 h 7001933"/>
                <a:gd name="connsiteX268" fmla="*/ 3420534 w 3683000"/>
                <a:gd name="connsiteY268" fmla="*/ 575733 h 7001933"/>
                <a:gd name="connsiteX269" fmla="*/ 3318934 w 3683000"/>
                <a:gd name="connsiteY269" fmla="*/ 558800 h 7001933"/>
                <a:gd name="connsiteX270" fmla="*/ 3251200 w 3683000"/>
                <a:gd name="connsiteY270" fmla="*/ 567266 h 7001933"/>
                <a:gd name="connsiteX271" fmla="*/ 3217334 w 3683000"/>
                <a:gd name="connsiteY271" fmla="*/ 584200 h 7001933"/>
                <a:gd name="connsiteX272" fmla="*/ 3191934 w 3683000"/>
                <a:gd name="connsiteY272" fmla="*/ 592666 h 7001933"/>
                <a:gd name="connsiteX273" fmla="*/ 3149600 w 3683000"/>
                <a:gd name="connsiteY273" fmla="*/ 635000 h 7001933"/>
                <a:gd name="connsiteX274" fmla="*/ 3107267 w 3683000"/>
                <a:gd name="connsiteY274" fmla="*/ 677333 h 7001933"/>
                <a:gd name="connsiteX275" fmla="*/ 3090334 w 3683000"/>
                <a:gd name="connsiteY275" fmla="*/ 702733 h 7001933"/>
                <a:gd name="connsiteX276" fmla="*/ 3056467 w 3683000"/>
                <a:gd name="connsiteY276" fmla="*/ 745066 h 7001933"/>
                <a:gd name="connsiteX277" fmla="*/ 3039534 w 3683000"/>
                <a:gd name="connsiteY277" fmla="*/ 795866 h 7001933"/>
                <a:gd name="connsiteX278" fmla="*/ 3031067 w 3683000"/>
                <a:gd name="connsiteY278" fmla="*/ 821266 h 7001933"/>
                <a:gd name="connsiteX279" fmla="*/ 3039534 w 3683000"/>
                <a:gd name="connsiteY279" fmla="*/ 914400 h 7001933"/>
                <a:gd name="connsiteX280" fmla="*/ 3048000 w 3683000"/>
                <a:gd name="connsiteY280" fmla="*/ 956733 h 7001933"/>
                <a:gd name="connsiteX281" fmla="*/ 3081867 w 3683000"/>
                <a:gd name="connsiteY281" fmla="*/ 990600 h 7001933"/>
                <a:gd name="connsiteX282" fmla="*/ 3141134 w 3683000"/>
                <a:gd name="connsiteY282" fmla="*/ 1007533 h 7001933"/>
                <a:gd name="connsiteX283" fmla="*/ 3429000 w 3683000"/>
                <a:gd name="connsiteY283" fmla="*/ 990600 h 7001933"/>
                <a:gd name="connsiteX284" fmla="*/ 3479800 w 3683000"/>
                <a:gd name="connsiteY284" fmla="*/ 973666 h 7001933"/>
                <a:gd name="connsiteX285" fmla="*/ 3522134 w 3683000"/>
                <a:gd name="connsiteY285" fmla="*/ 931333 h 7001933"/>
                <a:gd name="connsiteX286" fmla="*/ 3556000 w 3683000"/>
                <a:gd name="connsiteY286" fmla="*/ 897466 h 7001933"/>
                <a:gd name="connsiteX287" fmla="*/ 3572934 w 3683000"/>
                <a:gd name="connsiteY287" fmla="*/ 872066 h 7001933"/>
                <a:gd name="connsiteX288" fmla="*/ 3581400 w 3683000"/>
                <a:gd name="connsiteY288" fmla="*/ 846666 h 7001933"/>
                <a:gd name="connsiteX289" fmla="*/ 3572934 w 3683000"/>
                <a:gd name="connsiteY289" fmla="*/ 719666 h 7001933"/>
                <a:gd name="connsiteX290" fmla="*/ 3539067 w 3683000"/>
                <a:gd name="connsiteY290" fmla="*/ 660400 h 7001933"/>
                <a:gd name="connsiteX291" fmla="*/ 3522134 w 3683000"/>
                <a:gd name="connsiteY291" fmla="*/ 643466 h 7001933"/>
                <a:gd name="connsiteX292" fmla="*/ 3505200 w 3683000"/>
                <a:gd name="connsiteY292" fmla="*/ 618066 h 7001933"/>
                <a:gd name="connsiteX293" fmla="*/ 3437467 w 3683000"/>
                <a:gd name="connsiteY293" fmla="*/ 567266 h 7001933"/>
                <a:gd name="connsiteX294" fmla="*/ 3412067 w 3683000"/>
                <a:gd name="connsiteY294" fmla="*/ 558800 h 7001933"/>
                <a:gd name="connsiteX295" fmla="*/ 3378200 w 3683000"/>
                <a:gd name="connsiteY295" fmla="*/ 541866 h 7001933"/>
                <a:gd name="connsiteX296" fmla="*/ 3327400 w 3683000"/>
                <a:gd name="connsiteY296" fmla="*/ 524933 h 7001933"/>
                <a:gd name="connsiteX297" fmla="*/ 3259667 w 3683000"/>
                <a:gd name="connsiteY297" fmla="*/ 491066 h 7001933"/>
                <a:gd name="connsiteX298" fmla="*/ 3166534 w 3683000"/>
                <a:gd name="connsiteY298" fmla="*/ 482600 h 7001933"/>
                <a:gd name="connsiteX299" fmla="*/ 3132667 w 3683000"/>
                <a:gd name="connsiteY299" fmla="*/ 474133 h 7001933"/>
                <a:gd name="connsiteX300" fmla="*/ 2937934 w 3683000"/>
                <a:gd name="connsiteY300" fmla="*/ 491066 h 7001933"/>
                <a:gd name="connsiteX301" fmla="*/ 2870200 w 3683000"/>
                <a:gd name="connsiteY301" fmla="*/ 508000 h 7001933"/>
                <a:gd name="connsiteX302" fmla="*/ 2802467 w 3683000"/>
                <a:gd name="connsiteY302" fmla="*/ 524933 h 7001933"/>
                <a:gd name="connsiteX303" fmla="*/ 2726267 w 3683000"/>
                <a:gd name="connsiteY303" fmla="*/ 541866 h 7001933"/>
                <a:gd name="connsiteX304" fmla="*/ 2633134 w 3683000"/>
                <a:gd name="connsiteY304" fmla="*/ 592666 h 7001933"/>
                <a:gd name="connsiteX305" fmla="*/ 2523067 w 3683000"/>
                <a:gd name="connsiteY305" fmla="*/ 651933 h 7001933"/>
                <a:gd name="connsiteX306" fmla="*/ 2463800 w 3683000"/>
                <a:gd name="connsiteY306" fmla="*/ 694266 h 7001933"/>
                <a:gd name="connsiteX307" fmla="*/ 2429934 w 3683000"/>
                <a:gd name="connsiteY307" fmla="*/ 745066 h 7001933"/>
                <a:gd name="connsiteX308" fmla="*/ 2328334 w 3683000"/>
                <a:gd name="connsiteY308" fmla="*/ 821266 h 7001933"/>
                <a:gd name="connsiteX309" fmla="*/ 2294467 w 3683000"/>
                <a:gd name="connsiteY309" fmla="*/ 846666 h 7001933"/>
                <a:gd name="connsiteX310" fmla="*/ 2260600 w 3683000"/>
                <a:gd name="connsiteY310" fmla="*/ 863600 h 7001933"/>
                <a:gd name="connsiteX311" fmla="*/ 2218267 w 3683000"/>
                <a:gd name="connsiteY311" fmla="*/ 897466 h 7001933"/>
                <a:gd name="connsiteX312" fmla="*/ 2184400 w 3683000"/>
                <a:gd name="connsiteY312" fmla="*/ 914400 h 7001933"/>
                <a:gd name="connsiteX313" fmla="*/ 2150534 w 3683000"/>
                <a:gd name="connsiteY313" fmla="*/ 939800 h 7001933"/>
                <a:gd name="connsiteX314" fmla="*/ 2099734 w 3683000"/>
                <a:gd name="connsiteY314" fmla="*/ 956733 h 7001933"/>
                <a:gd name="connsiteX315" fmla="*/ 2057400 w 3683000"/>
                <a:gd name="connsiteY315" fmla="*/ 982133 h 7001933"/>
                <a:gd name="connsiteX316" fmla="*/ 1955800 w 3683000"/>
                <a:gd name="connsiteY316" fmla="*/ 1016000 h 7001933"/>
                <a:gd name="connsiteX317" fmla="*/ 1879600 w 3683000"/>
                <a:gd name="connsiteY317" fmla="*/ 1058333 h 7001933"/>
                <a:gd name="connsiteX318" fmla="*/ 1845734 w 3683000"/>
                <a:gd name="connsiteY318" fmla="*/ 1066800 h 7001933"/>
                <a:gd name="connsiteX319" fmla="*/ 1769534 w 3683000"/>
                <a:gd name="connsiteY319" fmla="*/ 1092200 h 7001933"/>
                <a:gd name="connsiteX320" fmla="*/ 1718734 w 3683000"/>
                <a:gd name="connsiteY320" fmla="*/ 1100666 h 7001933"/>
                <a:gd name="connsiteX321" fmla="*/ 1651000 w 3683000"/>
                <a:gd name="connsiteY321" fmla="*/ 1126066 h 7001933"/>
                <a:gd name="connsiteX322" fmla="*/ 1591734 w 3683000"/>
                <a:gd name="connsiteY322" fmla="*/ 1134533 h 7001933"/>
                <a:gd name="connsiteX323" fmla="*/ 1566334 w 3683000"/>
                <a:gd name="connsiteY323" fmla="*/ 1143000 h 7001933"/>
                <a:gd name="connsiteX324" fmla="*/ 1312334 w 3683000"/>
                <a:gd name="connsiteY324" fmla="*/ 1143000 h 7001933"/>
                <a:gd name="connsiteX325" fmla="*/ 1253067 w 3683000"/>
                <a:gd name="connsiteY325" fmla="*/ 1126066 h 7001933"/>
                <a:gd name="connsiteX326" fmla="*/ 1227667 w 3683000"/>
                <a:gd name="connsiteY326" fmla="*/ 1109133 h 7001933"/>
                <a:gd name="connsiteX327" fmla="*/ 1210734 w 3683000"/>
                <a:gd name="connsiteY327" fmla="*/ 1058333 h 7001933"/>
                <a:gd name="connsiteX328" fmla="*/ 1219200 w 3683000"/>
                <a:gd name="connsiteY328" fmla="*/ 1016000 h 7001933"/>
                <a:gd name="connsiteX329" fmla="*/ 1227667 w 3683000"/>
                <a:gd name="connsiteY329" fmla="*/ 931333 h 7001933"/>
                <a:gd name="connsiteX330" fmla="*/ 1244600 w 3683000"/>
                <a:gd name="connsiteY330" fmla="*/ 897466 h 7001933"/>
                <a:gd name="connsiteX331" fmla="*/ 1286934 w 3683000"/>
                <a:gd name="connsiteY331" fmla="*/ 846666 h 7001933"/>
                <a:gd name="connsiteX332" fmla="*/ 1312334 w 3683000"/>
                <a:gd name="connsiteY332" fmla="*/ 787400 h 7001933"/>
                <a:gd name="connsiteX333" fmla="*/ 1354667 w 3683000"/>
                <a:gd name="connsiteY333" fmla="*/ 745066 h 7001933"/>
                <a:gd name="connsiteX334" fmla="*/ 1380067 w 3683000"/>
                <a:gd name="connsiteY334" fmla="*/ 711200 h 7001933"/>
                <a:gd name="connsiteX335" fmla="*/ 1405467 w 3683000"/>
                <a:gd name="connsiteY335" fmla="*/ 694266 h 7001933"/>
                <a:gd name="connsiteX336" fmla="*/ 1430867 w 3683000"/>
                <a:gd name="connsiteY336" fmla="*/ 668866 h 7001933"/>
                <a:gd name="connsiteX337" fmla="*/ 1464734 w 3683000"/>
                <a:gd name="connsiteY337" fmla="*/ 660400 h 7001933"/>
                <a:gd name="connsiteX338" fmla="*/ 1524000 w 3683000"/>
                <a:gd name="connsiteY338" fmla="*/ 643466 h 7001933"/>
                <a:gd name="connsiteX339" fmla="*/ 1591734 w 3683000"/>
                <a:gd name="connsiteY339" fmla="*/ 651933 h 7001933"/>
                <a:gd name="connsiteX340" fmla="*/ 1608667 w 3683000"/>
                <a:gd name="connsiteY340" fmla="*/ 795866 h 7001933"/>
                <a:gd name="connsiteX341" fmla="*/ 1574800 w 3683000"/>
                <a:gd name="connsiteY341" fmla="*/ 855133 h 7001933"/>
                <a:gd name="connsiteX342" fmla="*/ 1557867 w 3683000"/>
                <a:gd name="connsiteY342" fmla="*/ 880533 h 7001933"/>
                <a:gd name="connsiteX343" fmla="*/ 1532467 w 3683000"/>
                <a:gd name="connsiteY343" fmla="*/ 897466 h 7001933"/>
                <a:gd name="connsiteX344" fmla="*/ 1515534 w 3683000"/>
                <a:gd name="connsiteY344" fmla="*/ 914400 h 7001933"/>
                <a:gd name="connsiteX345" fmla="*/ 1456267 w 3683000"/>
                <a:gd name="connsiteY345" fmla="*/ 931333 h 7001933"/>
                <a:gd name="connsiteX346" fmla="*/ 1371600 w 3683000"/>
                <a:gd name="connsiteY346" fmla="*/ 914400 h 7001933"/>
                <a:gd name="connsiteX347" fmla="*/ 1286934 w 3683000"/>
                <a:gd name="connsiteY347" fmla="*/ 846666 h 7001933"/>
                <a:gd name="connsiteX348" fmla="*/ 1270000 w 3683000"/>
                <a:gd name="connsiteY348" fmla="*/ 821266 h 7001933"/>
                <a:gd name="connsiteX349" fmla="*/ 1244600 w 3683000"/>
                <a:gd name="connsiteY349" fmla="*/ 795866 h 7001933"/>
                <a:gd name="connsiteX350" fmla="*/ 1202267 w 3683000"/>
                <a:gd name="connsiteY350" fmla="*/ 745066 h 7001933"/>
                <a:gd name="connsiteX351" fmla="*/ 1193800 w 3683000"/>
                <a:gd name="connsiteY351" fmla="*/ 711200 h 7001933"/>
                <a:gd name="connsiteX352" fmla="*/ 1176867 w 3683000"/>
                <a:gd name="connsiteY352" fmla="*/ 635000 h 7001933"/>
                <a:gd name="connsiteX353" fmla="*/ 1143000 w 3683000"/>
                <a:gd name="connsiteY353" fmla="*/ 567266 h 7001933"/>
                <a:gd name="connsiteX354" fmla="*/ 1134534 w 3683000"/>
                <a:gd name="connsiteY354" fmla="*/ 541866 h 7001933"/>
                <a:gd name="connsiteX355" fmla="*/ 1092200 w 3683000"/>
                <a:gd name="connsiteY355" fmla="*/ 499533 h 7001933"/>
                <a:gd name="connsiteX356" fmla="*/ 1041400 w 3683000"/>
                <a:gd name="connsiteY356" fmla="*/ 474133 h 7001933"/>
                <a:gd name="connsiteX357" fmla="*/ 1016000 w 3683000"/>
                <a:gd name="connsiteY357" fmla="*/ 448733 h 7001933"/>
                <a:gd name="connsiteX358" fmla="*/ 965200 w 3683000"/>
                <a:gd name="connsiteY358" fmla="*/ 431800 h 7001933"/>
                <a:gd name="connsiteX359" fmla="*/ 939800 w 3683000"/>
                <a:gd name="connsiteY359" fmla="*/ 423333 h 7001933"/>
                <a:gd name="connsiteX360" fmla="*/ 855134 w 3683000"/>
                <a:gd name="connsiteY360" fmla="*/ 431800 h 7001933"/>
                <a:gd name="connsiteX361" fmla="*/ 863600 w 3683000"/>
                <a:gd name="connsiteY361" fmla="*/ 482600 h 7001933"/>
                <a:gd name="connsiteX362" fmla="*/ 880534 w 3683000"/>
                <a:gd name="connsiteY362" fmla="*/ 516466 h 7001933"/>
                <a:gd name="connsiteX363" fmla="*/ 897467 w 3683000"/>
                <a:gd name="connsiteY363" fmla="*/ 567266 h 7001933"/>
                <a:gd name="connsiteX364" fmla="*/ 897467 w 3683000"/>
                <a:gd name="connsiteY364" fmla="*/ 567266 h 7001933"/>
                <a:gd name="connsiteX365" fmla="*/ 905934 w 3683000"/>
                <a:gd name="connsiteY365" fmla="*/ 601133 h 7001933"/>
                <a:gd name="connsiteX366" fmla="*/ 931334 w 3683000"/>
                <a:gd name="connsiteY366" fmla="*/ 609600 h 7001933"/>
                <a:gd name="connsiteX367" fmla="*/ 965200 w 3683000"/>
                <a:gd name="connsiteY367" fmla="*/ 601133 h 7001933"/>
                <a:gd name="connsiteX368" fmla="*/ 973667 w 3683000"/>
                <a:gd name="connsiteY368" fmla="*/ 558800 h 7001933"/>
                <a:gd name="connsiteX369" fmla="*/ 965200 w 3683000"/>
                <a:gd name="connsiteY369" fmla="*/ 414866 h 7001933"/>
                <a:gd name="connsiteX370" fmla="*/ 931334 w 3683000"/>
                <a:gd name="connsiteY370" fmla="*/ 389466 h 7001933"/>
                <a:gd name="connsiteX371" fmla="*/ 914400 w 3683000"/>
                <a:gd name="connsiteY371" fmla="*/ 372533 h 7001933"/>
                <a:gd name="connsiteX372" fmla="*/ 821267 w 3683000"/>
                <a:gd name="connsiteY372" fmla="*/ 347133 h 7001933"/>
                <a:gd name="connsiteX373" fmla="*/ 677334 w 3683000"/>
                <a:gd name="connsiteY373" fmla="*/ 330200 h 7001933"/>
                <a:gd name="connsiteX374" fmla="*/ 618067 w 3683000"/>
                <a:gd name="connsiteY374" fmla="*/ 321733 h 7001933"/>
                <a:gd name="connsiteX375" fmla="*/ 567267 w 3683000"/>
                <a:gd name="connsiteY375" fmla="*/ 254000 h 7001933"/>
                <a:gd name="connsiteX376" fmla="*/ 524934 w 3683000"/>
                <a:gd name="connsiteY376" fmla="*/ 169333 h 7001933"/>
                <a:gd name="connsiteX377" fmla="*/ 508000 w 3683000"/>
                <a:gd name="connsiteY377" fmla="*/ 135466 h 7001933"/>
                <a:gd name="connsiteX378" fmla="*/ 491067 w 3683000"/>
                <a:gd name="connsiteY378" fmla="*/ 84666 h 7001933"/>
                <a:gd name="connsiteX379" fmla="*/ 474134 w 3683000"/>
                <a:gd name="connsiteY379" fmla="*/ 33866 h 7001933"/>
                <a:gd name="connsiteX380" fmla="*/ 474134 w 3683000"/>
                <a:gd name="connsiteY380" fmla="*/ 0 h 700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</a:cxnLst>
              <a:rect l="l" t="t" r="r" b="b"/>
              <a:pathLst>
                <a:path w="3683000" h="7001933">
                  <a:moveTo>
                    <a:pt x="2074334" y="7001933"/>
                  </a:moveTo>
                  <a:cubicBezTo>
                    <a:pt x="2071512" y="6939844"/>
                    <a:pt x="2073272" y="6877376"/>
                    <a:pt x="2065867" y="6815666"/>
                  </a:cubicBezTo>
                  <a:cubicBezTo>
                    <a:pt x="2064655" y="6805563"/>
                    <a:pt x="2053067" y="6799565"/>
                    <a:pt x="2048934" y="6790266"/>
                  </a:cubicBezTo>
                  <a:cubicBezTo>
                    <a:pt x="2041685" y="6773955"/>
                    <a:pt x="2039982" y="6755431"/>
                    <a:pt x="2032000" y="6739466"/>
                  </a:cubicBezTo>
                  <a:cubicBezTo>
                    <a:pt x="1991823" y="6659112"/>
                    <a:pt x="2013279" y="6691927"/>
                    <a:pt x="1972734" y="6637866"/>
                  </a:cubicBezTo>
                  <a:cubicBezTo>
                    <a:pt x="1967576" y="6617236"/>
                    <a:pt x="1952821" y="6556622"/>
                    <a:pt x="1947334" y="6544733"/>
                  </a:cubicBezTo>
                  <a:cubicBezTo>
                    <a:pt x="1938806" y="6526255"/>
                    <a:pt x="1924756" y="6510866"/>
                    <a:pt x="1913467" y="6493933"/>
                  </a:cubicBezTo>
                  <a:cubicBezTo>
                    <a:pt x="1907823" y="6474177"/>
                    <a:pt x="1903444" y="6454015"/>
                    <a:pt x="1896534" y="6434666"/>
                  </a:cubicBezTo>
                  <a:cubicBezTo>
                    <a:pt x="1889305" y="6414425"/>
                    <a:pt x="1879116" y="6395356"/>
                    <a:pt x="1871134" y="6375400"/>
                  </a:cubicBezTo>
                  <a:cubicBezTo>
                    <a:pt x="1862179" y="6353011"/>
                    <a:pt x="1854689" y="6330055"/>
                    <a:pt x="1845734" y="6307666"/>
                  </a:cubicBezTo>
                  <a:cubicBezTo>
                    <a:pt x="1838228" y="6288900"/>
                    <a:pt x="1807616" y="6216622"/>
                    <a:pt x="1794934" y="6197600"/>
                  </a:cubicBezTo>
                  <a:cubicBezTo>
                    <a:pt x="1788292" y="6187637"/>
                    <a:pt x="1776718" y="6181779"/>
                    <a:pt x="1769534" y="6172200"/>
                  </a:cubicBezTo>
                  <a:cubicBezTo>
                    <a:pt x="1759660" y="6159035"/>
                    <a:pt x="1752969" y="6143750"/>
                    <a:pt x="1744134" y="6129866"/>
                  </a:cubicBezTo>
                  <a:cubicBezTo>
                    <a:pt x="1726508" y="6102168"/>
                    <a:pt x="1681087" y="6029829"/>
                    <a:pt x="1651000" y="6019800"/>
                  </a:cubicBezTo>
                  <a:cubicBezTo>
                    <a:pt x="1634067" y="6014155"/>
                    <a:pt x="1616676" y="6009731"/>
                    <a:pt x="1600200" y="6002866"/>
                  </a:cubicBezTo>
                  <a:cubicBezTo>
                    <a:pt x="1582724" y="5995584"/>
                    <a:pt x="1567192" y="5983936"/>
                    <a:pt x="1549400" y="5977466"/>
                  </a:cubicBezTo>
                  <a:cubicBezTo>
                    <a:pt x="1533383" y="5971642"/>
                    <a:pt x="1457681" y="5961945"/>
                    <a:pt x="1447800" y="5960533"/>
                  </a:cubicBezTo>
                  <a:cubicBezTo>
                    <a:pt x="1433689" y="5954889"/>
                    <a:pt x="1420211" y="5947286"/>
                    <a:pt x="1405467" y="5943600"/>
                  </a:cubicBezTo>
                  <a:cubicBezTo>
                    <a:pt x="1386137" y="5938767"/>
                    <a:pt x="1282492" y="5928054"/>
                    <a:pt x="1270000" y="5926666"/>
                  </a:cubicBezTo>
                  <a:cubicBezTo>
                    <a:pt x="1227667" y="5929488"/>
                    <a:pt x="1185001" y="5929133"/>
                    <a:pt x="1143000" y="5935133"/>
                  </a:cubicBezTo>
                  <a:cubicBezTo>
                    <a:pt x="1125330" y="5937657"/>
                    <a:pt x="1109624" y="5948194"/>
                    <a:pt x="1092200" y="5952066"/>
                  </a:cubicBezTo>
                  <a:cubicBezTo>
                    <a:pt x="1058684" y="5959514"/>
                    <a:pt x="990600" y="5969000"/>
                    <a:pt x="990600" y="5969000"/>
                  </a:cubicBezTo>
                  <a:cubicBezTo>
                    <a:pt x="979311" y="5974644"/>
                    <a:pt x="968552" y="5981501"/>
                    <a:pt x="956734" y="5985933"/>
                  </a:cubicBezTo>
                  <a:cubicBezTo>
                    <a:pt x="945838" y="5990019"/>
                    <a:pt x="934056" y="5991203"/>
                    <a:pt x="922867" y="5994400"/>
                  </a:cubicBezTo>
                  <a:cubicBezTo>
                    <a:pt x="914286" y="5996852"/>
                    <a:pt x="905934" y="6000044"/>
                    <a:pt x="897467" y="6002866"/>
                  </a:cubicBezTo>
                  <a:cubicBezTo>
                    <a:pt x="891823" y="6011333"/>
                    <a:pt x="881314" y="6018120"/>
                    <a:pt x="880534" y="6028266"/>
                  </a:cubicBezTo>
                  <a:cubicBezTo>
                    <a:pt x="879238" y="6045107"/>
                    <a:pt x="883381" y="6110162"/>
                    <a:pt x="897467" y="6138333"/>
                  </a:cubicBezTo>
                  <a:cubicBezTo>
                    <a:pt x="902018" y="6147434"/>
                    <a:pt x="908043" y="6155787"/>
                    <a:pt x="914400" y="6163733"/>
                  </a:cubicBezTo>
                  <a:cubicBezTo>
                    <a:pt x="950978" y="6209454"/>
                    <a:pt x="911038" y="6146498"/>
                    <a:pt x="948267" y="6206066"/>
                  </a:cubicBezTo>
                  <a:cubicBezTo>
                    <a:pt x="970070" y="6240951"/>
                    <a:pt x="977547" y="6260746"/>
                    <a:pt x="1007534" y="6290733"/>
                  </a:cubicBezTo>
                  <a:cubicBezTo>
                    <a:pt x="1014729" y="6297928"/>
                    <a:pt x="1024988" y="6301309"/>
                    <a:pt x="1032934" y="6307666"/>
                  </a:cubicBezTo>
                  <a:cubicBezTo>
                    <a:pt x="1039167" y="6312653"/>
                    <a:pt x="1043225" y="6320172"/>
                    <a:pt x="1049867" y="6324600"/>
                  </a:cubicBezTo>
                  <a:cubicBezTo>
                    <a:pt x="1060369" y="6331601"/>
                    <a:pt x="1072775" y="6335271"/>
                    <a:pt x="1083734" y="6341533"/>
                  </a:cubicBezTo>
                  <a:cubicBezTo>
                    <a:pt x="1092569" y="6346581"/>
                    <a:pt x="1099408" y="6355473"/>
                    <a:pt x="1109134" y="6358466"/>
                  </a:cubicBezTo>
                  <a:cubicBezTo>
                    <a:pt x="1136642" y="6366930"/>
                    <a:pt x="1193800" y="6375400"/>
                    <a:pt x="1193800" y="6375400"/>
                  </a:cubicBezTo>
                  <a:cubicBezTo>
                    <a:pt x="1230489" y="6372578"/>
                    <a:pt x="1267354" y="6371497"/>
                    <a:pt x="1303867" y="6366933"/>
                  </a:cubicBezTo>
                  <a:cubicBezTo>
                    <a:pt x="1332241" y="6363386"/>
                    <a:pt x="1329457" y="6354138"/>
                    <a:pt x="1354667" y="6341533"/>
                  </a:cubicBezTo>
                  <a:cubicBezTo>
                    <a:pt x="1411890" y="6312922"/>
                    <a:pt x="1384389" y="6338447"/>
                    <a:pt x="1439334" y="6299200"/>
                  </a:cubicBezTo>
                  <a:cubicBezTo>
                    <a:pt x="1445830" y="6294560"/>
                    <a:pt x="1450034" y="6287253"/>
                    <a:pt x="1456267" y="6282266"/>
                  </a:cubicBezTo>
                  <a:cubicBezTo>
                    <a:pt x="1464213" y="6275909"/>
                    <a:pt x="1473200" y="6270977"/>
                    <a:pt x="1481667" y="6265333"/>
                  </a:cubicBezTo>
                  <a:cubicBezTo>
                    <a:pt x="1521619" y="6205403"/>
                    <a:pt x="1467409" y="6278867"/>
                    <a:pt x="1540934" y="6214533"/>
                  </a:cubicBezTo>
                  <a:cubicBezTo>
                    <a:pt x="1641750" y="6126319"/>
                    <a:pt x="1504612" y="6221813"/>
                    <a:pt x="1591734" y="6163733"/>
                  </a:cubicBezTo>
                  <a:cubicBezTo>
                    <a:pt x="1603023" y="6146800"/>
                    <a:pt x="1611209" y="6127323"/>
                    <a:pt x="1625600" y="6112933"/>
                  </a:cubicBezTo>
                  <a:cubicBezTo>
                    <a:pt x="1641352" y="6097182"/>
                    <a:pt x="1648785" y="6091963"/>
                    <a:pt x="1659467" y="6070600"/>
                  </a:cubicBezTo>
                  <a:cubicBezTo>
                    <a:pt x="1663458" y="6062618"/>
                    <a:pt x="1664418" y="6053403"/>
                    <a:pt x="1667934" y="6045200"/>
                  </a:cubicBezTo>
                  <a:cubicBezTo>
                    <a:pt x="1672906" y="6033599"/>
                    <a:pt x="1679223" y="6022622"/>
                    <a:pt x="1684867" y="6011333"/>
                  </a:cubicBezTo>
                  <a:cubicBezTo>
                    <a:pt x="1694031" y="5892204"/>
                    <a:pt x="1698476" y="5905209"/>
                    <a:pt x="1684867" y="5782733"/>
                  </a:cubicBezTo>
                  <a:cubicBezTo>
                    <a:pt x="1683582" y="5771168"/>
                    <a:pt x="1682567" y="5758734"/>
                    <a:pt x="1676400" y="5748866"/>
                  </a:cubicBezTo>
                  <a:cubicBezTo>
                    <a:pt x="1667939" y="5735328"/>
                    <a:pt x="1653047" y="5727015"/>
                    <a:pt x="1642534" y="5715000"/>
                  </a:cubicBezTo>
                  <a:cubicBezTo>
                    <a:pt x="1633242" y="5704380"/>
                    <a:pt x="1625336" y="5692616"/>
                    <a:pt x="1617134" y="5681133"/>
                  </a:cubicBezTo>
                  <a:cubicBezTo>
                    <a:pt x="1611219" y="5672853"/>
                    <a:pt x="1608017" y="5662247"/>
                    <a:pt x="1600200" y="5655733"/>
                  </a:cubicBezTo>
                  <a:cubicBezTo>
                    <a:pt x="1590504" y="5647653"/>
                    <a:pt x="1576431" y="5646373"/>
                    <a:pt x="1566334" y="5638800"/>
                  </a:cubicBezTo>
                  <a:cubicBezTo>
                    <a:pt x="1553562" y="5629221"/>
                    <a:pt x="1545069" y="5614735"/>
                    <a:pt x="1532467" y="5604933"/>
                  </a:cubicBezTo>
                  <a:cubicBezTo>
                    <a:pt x="1507589" y="5585583"/>
                    <a:pt x="1483165" y="5577271"/>
                    <a:pt x="1456267" y="5562600"/>
                  </a:cubicBezTo>
                  <a:cubicBezTo>
                    <a:pt x="1436292" y="5551704"/>
                    <a:pt x="1417914" y="5537696"/>
                    <a:pt x="1397000" y="5528733"/>
                  </a:cubicBezTo>
                  <a:cubicBezTo>
                    <a:pt x="1364567" y="5514833"/>
                    <a:pt x="1292125" y="5503364"/>
                    <a:pt x="1261534" y="5494866"/>
                  </a:cubicBezTo>
                  <a:cubicBezTo>
                    <a:pt x="1235737" y="5487700"/>
                    <a:pt x="1210924" y="5477340"/>
                    <a:pt x="1185334" y="5469466"/>
                  </a:cubicBezTo>
                  <a:cubicBezTo>
                    <a:pt x="1174212" y="5466044"/>
                    <a:pt x="1162506" y="5464680"/>
                    <a:pt x="1151467" y="5461000"/>
                  </a:cubicBezTo>
                  <a:cubicBezTo>
                    <a:pt x="1137049" y="5456194"/>
                    <a:pt x="1123878" y="5447752"/>
                    <a:pt x="1109134" y="5444066"/>
                  </a:cubicBezTo>
                  <a:cubicBezTo>
                    <a:pt x="1089774" y="5439226"/>
                    <a:pt x="1069552" y="5438881"/>
                    <a:pt x="1049867" y="5435600"/>
                  </a:cubicBezTo>
                  <a:cubicBezTo>
                    <a:pt x="1035672" y="5433234"/>
                    <a:pt x="1021645" y="5429955"/>
                    <a:pt x="1007534" y="5427133"/>
                  </a:cubicBezTo>
                  <a:lnTo>
                    <a:pt x="897467" y="5435600"/>
                  </a:lnTo>
                  <a:cubicBezTo>
                    <a:pt x="846592" y="5440523"/>
                    <a:pt x="796173" y="5451681"/>
                    <a:pt x="745067" y="5452533"/>
                  </a:cubicBezTo>
                  <a:lnTo>
                    <a:pt x="389467" y="5444066"/>
                  </a:lnTo>
                  <a:cubicBezTo>
                    <a:pt x="269501" y="5430737"/>
                    <a:pt x="352722" y="5443427"/>
                    <a:pt x="279400" y="5427133"/>
                  </a:cubicBezTo>
                  <a:cubicBezTo>
                    <a:pt x="265352" y="5424011"/>
                    <a:pt x="250851" y="5422801"/>
                    <a:pt x="237067" y="5418666"/>
                  </a:cubicBezTo>
                  <a:cubicBezTo>
                    <a:pt x="222510" y="5414299"/>
                    <a:pt x="208964" y="5407069"/>
                    <a:pt x="194734" y="5401733"/>
                  </a:cubicBezTo>
                  <a:cubicBezTo>
                    <a:pt x="164976" y="5390574"/>
                    <a:pt x="163098" y="5392019"/>
                    <a:pt x="127000" y="5384800"/>
                  </a:cubicBezTo>
                  <a:cubicBezTo>
                    <a:pt x="115711" y="5379155"/>
                    <a:pt x="103635" y="5374867"/>
                    <a:pt x="93134" y="5367866"/>
                  </a:cubicBezTo>
                  <a:cubicBezTo>
                    <a:pt x="86492" y="5363438"/>
                    <a:pt x="82433" y="5355920"/>
                    <a:pt x="76200" y="5350933"/>
                  </a:cubicBezTo>
                  <a:cubicBezTo>
                    <a:pt x="68254" y="5344576"/>
                    <a:pt x="59267" y="5339644"/>
                    <a:pt x="50800" y="5334000"/>
                  </a:cubicBezTo>
                  <a:cubicBezTo>
                    <a:pt x="22926" y="5292188"/>
                    <a:pt x="40047" y="5324854"/>
                    <a:pt x="25400" y="5266266"/>
                  </a:cubicBezTo>
                  <a:cubicBezTo>
                    <a:pt x="19170" y="5241346"/>
                    <a:pt x="12119" y="5231237"/>
                    <a:pt x="0" y="5207000"/>
                  </a:cubicBezTo>
                  <a:cubicBezTo>
                    <a:pt x="12484" y="4982305"/>
                    <a:pt x="-4644" y="5117837"/>
                    <a:pt x="16934" y="5020733"/>
                  </a:cubicBezTo>
                  <a:cubicBezTo>
                    <a:pt x="20056" y="5006685"/>
                    <a:pt x="20849" y="4992052"/>
                    <a:pt x="25400" y="4978400"/>
                  </a:cubicBezTo>
                  <a:cubicBezTo>
                    <a:pt x="29391" y="4966426"/>
                    <a:pt x="37646" y="4956252"/>
                    <a:pt x="42334" y="4944533"/>
                  </a:cubicBezTo>
                  <a:cubicBezTo>
                    <a:pt x="48963" y="4927960"/>
                    <a:pt x="54571" y="4910953"/>
                    <a:pt x="59267" y="4893733"/>
                  </a:cubicBezTo>
                  <a:cubicBezTo>
                    <a:pt x="63053" y="4879850"/>
                    <a:pt x="63599" y="4865184"/>
                    <a:pt x="67734" y="4851400"/>
                  </a:cubicBezTo>
                  <a:cubicBezTo>
                    <a:pt x="75408" y="4825820"/>
                    <a:pt x="108818" y="4755907"/>
                    <a:pt x="118534" y="4741333"/>
                  </a:cubicBezTo>
                  <a:cubicBezTo>
                    <a:pt x="124178" y="4732866"/>
                    <a:pt x="128272" y="4723128"/>
                    <a:pt x="135467" y="4715933"/>
                  </a:cubicBezTo>
                  <a:cubicBezTo>
                    <a:pt x="145445" y="4705955"/>
                    <a:pt x="158045" y="4699000"/>
                    <a:pt x="169334" y="4690533"/>
                  </a:cubicBezTo>
                  <a:cubicBezTo>
                    <a:pt x="174978" y="4673600"/>
                    <a:pt x="176366" y="4654585"/>
                    <a:pt x="186267" y="4639733"/>
                  </a:cubicBezTo>
                  <a:cubicBezTo>
                    <a:pt x="199698" y="4619586"/>
                    <a:pt x="218390" y="4592420"/>
                    <a:pt x="228600" y="4572000"/>
                  </a:cubicBezTo>
                  <a:cubicBezTo>
                    <a:pt x="232591" y="4564018"/>
                    <a:pt x="232733" y="4554402"/>
                    <a:pt x="237067" y="4546600"/>
                  </a:cubicBezTo>
                  <a:cubicBezTo>
                    <a:pt x="247898" y="4527105"/>
                    <a:pt x="267316" y="4495307"/>
                    <a:pt x="287867" y="4478866"/>
                  </a:cubicBezTo>
                  <a:cubicBezTo>
                    <a:pt x="295813" y="4472509"/>
                    <a:pt x="304800" y="4467577"/>
                    <a:pt x="313267" y="4461933"/>
                  </a:cubicBezTo>
                  <a:cubicBezTo>
                    <a:pt x="341584" y="4405298"/>
                    <a:pt x="315555" y="4448431"/>
                    <a:pt x="355600" y="4402666"/>
                  </a:cubicBezTo>
                  <a:cubicBezTo>
                    <a:pt x="383640" y="4370621"/>
                    <a:pt x="385506" y="4360099"/>
                    <a:pt x="414867" y="4334933"/>
                  </a:cubicBezTo>
                  <a:cubicBezTo>
                    <a:pt x="440367" y="4313076"/>
                    <a:pt x="507926" y="4270072"/>
                    <a:pt x="524934" y="4258733"/>
                  </a:cubicBezTo>
                  <a:cubicBezTo>
                    <a:pt x="533401" y="4253089"/>
                    <a:pt x="540681" y="4245018"/>
                    <a:pt x="550334" y="4241800"/>
                  </a:cubicBezTo>
                  <a:cubicBezTo>
                    <a:pt x="558801" y="4238978"/>
                    <a:pt x="567531" y="4236849"/>
                    <a:pt x="575734" y="4233333"/>
                  </a:cubicBezTo>
                  <a:cubicBezTo>
                    <a:pt x="587335" y="4228361"/>
                    <a:pt x="597627" y="4220391"/>
                    <a:pt x="609600" y="4216400"/>
                  </a:cubicBezTo>
                  <a:cubicBezTo>
                    <a:pt x="623252" y="4211849"/>
                    <a:pt x="638050" y="4211719"/>
                    <a:pt x="651934" y="4207933"/>
                  </a:cubicBezTo>
                  <a:cubicBezTo>
                    <a:pt x="669154" y="4203237"/>
                    <a:pt x="685801" y="4196644"/>
                    <a:pt x="702734" y="4191000"/>
                  </a:cubicBezTo>
                  <a:cubicBezTo>
                    <a:pt x="711201" y="4188178"/>
                    <a:pt x="719476" y="4184698"/>
                    <a:pt x="728134" y="4182533"/>
                  </a:cubicBezTo>
                  <a:lnTo>
                    <a:pt x="762000" y="4174066"/>
                  </a:lnTo>
                  <a:cubicBezTo>
                    <a:pt x="768379" y="4175129"/>
                    <a:pt x="834036" y="4184685"/>
                    <a:pt x="846667" y="4191000"/>
                  </a:cubicBezTo>
                  <a:cubicBezTo>
                    <a:pt x="864870" y="4200101"/>
                    <a:pt x="897467" y="4224866"/>
                    <a:pt x="897467" y="4224866"/>
                  </a:cubicBezTo>
                  <a:cubicBezTo>
                    <a:pt x="903111" y="4233333"/>
                    <a:pt x="908486" y="4241986"/>
                    <a:pt x="914400" y="4250266"/>
                  </a:cubicBezTo>
                  <a:cubicBezTo>
                    <a:pt x="922602" y="4261749"/>
                    <a:pt x="932321" y="4272167"/>
                    <a:pt x="939800" y="4284133"/>
                  </a:cubicBezTo>
                  <a:cubicBezTo>
                    <a:pt x="946489" y="4294836"/>
                    <a:pt x="951762" y="4306399"/>
                    <a:pt x="956734" y="4318000"/>
                  </a:cubicBezTo>
                  <a:cubicBezTo>
                    <a:pt x="960250" y="4326203"/>
                    <a:pt x="962748" y="4334819"/>
                    <a:pt x="965200" y="4343400"/>
                  </a:cubicBezTo>
                  <a:cubicBezTo>
                    <a:pt x="968397" y="4354588"/>
                    <a:pt x="968463" y="4366858"/>
                    <a:pt x="973667" y="4377266"/>
                  </a:cubicBezTo>
                  <a:cubicBezTo>
                    <a:pt x="979978" y="4389887"/>
                    <a:pt x="990600" y="4399844"/>
                    <a:pt x="999067" y="4411133"/>
                  </a:cubicBezTo>
                  <a:cubicBezTo>
                    <a:pt x="1001889" y="4419600"/>
                    <a:pt x="1005082" y="4427952"/>
                    <a:pt x="1007534" y="4436533"/>
                  </a:cubicBezTo>
                  <a:cubicBezTo>
                    <a:pt x="1015502" y="4464420"/>
                    <a:pt x="1018650" y="4483650"/>
                    <a:pt x="1024467" y="4512733"/>
                  </a:cubicBezTo>
                  <a:cubicBezTo>
                    <a:pt x="1021645" y="4540955"/>
                    <a:pt x="1022378" y="4569763"/>
                    <a:pt x="1016000" y="4597400"/>
                  </a:cubicBezTo>
                  <a:cubicBezTo>
                    <a:pt x="1013712" y="4607315"/>
                    <a:pt x="1004981" y="4614520"/>
                    <a:pt x="999067" y="4622800"/>
                  </a:cubicBezTo>
                  <a:cubicBezTo>
                    <a:pt x="966046" y="4669029"/>
                    <a:pt x="986501" y="4645793"/>
                    <a:pt x="948267" y="4673600"/>
                  </a:cubicBezTo>
                  <a:cubicBezTo>
                    <a:pt x="862657" y="4735863"/>
                    <a:pt x="909256" y="4710039"/>
                    <a:pt x="846667" y="4741333"/>
                  </a:cubicBezTo>
                  <a:cubicBezTo>
                    <a:pt x="809978" y="4738511"/>
                    <a:pt x="772397" y="4741389"/>
                    <a:pt x="736600" y="4732866"/>
                  </a:cubicBezTo>
                  <a:cubicBezTo>
                    <a:pt x="712044" y="4727019"/>
                    <a:pt x="668867" y="4699000"/>
                    <a:pt x="668867" y="4699000"/>
                  </a:cubicBezTo>
                  <a:cubicBezTo>
                    <a:pt x="663223" y="4690533"/>
                    <a:pt x="658291" y="4681546"/>
                    <a:pt x="651934" y="4673600"/>
                  </a:cubicBezTo>
                  <a:cubicBezTo>
                    <a:pt x="629009" y="4644943"/>
                    <a:pt x="618015" y="4656507"/>
                    <a:pt x="601134" y="4605866"/>
                  </a:cubicBezTo>
                  <a:cubicBezTo>
                    <a:pt x="580520" y="4544027"/>
                    <a:pt x="588529" y="4572382"/>
                    <a:pt x="575734" y="4521200"/>
                  </a:cubicBezTo>
                  <a:cubicBezTo>
                    <a:pt x="572912" y="4478867"/>
                    <a:pt x="567267" y="4436627"/>
                    <a:pt x="567267" y="4394200"/>
                  </a:cubicBezTo>
                  <a:cubicBezTo>
                    <a:pt x="567267" y="4365837"/>
                    <a:pt x="572216" y="4337677"/>
                    <a:pt x="575734" y="4309533"/>
                  </a:cubicBezTo>
                  <a:cubicBezTo>
                    <a:pt x="580684" y="4269929"/>
                    <a:pt x="582987" y="4229720"/>
                    <a:pt x="592667" y="4191000"/>
                  </a:cubicBezTo>
                  <a:cubicBezTo>
                    <a:pt x="595489" y="4179711"/>
                    <a:pt x="596658" y="4167874"/>
                    <a:pt x="601134" y="4157133"/>
                  </a:cubicBezTo>
                  <a:cubicBezTo>
                    <a:pt x="610843" y="4133832"/>
                    <a:pt x="627017" y="4113347"/>
                    <a:pt x="635000" y="4089400"/>
                  </a:cubicBezTo>
                  <a:cubicBezTo>
                    <a:pt x="637822" y="4080933"/>
                    <a:pt x="641015" y="4072581"/>
                    <a:pt x="643467" y="4064000"/>
                  </a:cubicBezTo>
                  <a:cubicBezTo>
                    <a:pt x="646664" y="4052811"/>
                    <a:pt x="647208" y="4040767"/>
                    <a:pt x="651934" y="4030133"/>
                  </a:cubicBezTo>
                  <a:cubicBezTo>
                    <a:pt x="658383" y="4015624"/>
                    <a:pt x="689937" y="3966730"/>
                    <a:pt x="702734" y="3953933"/>
                  </a:cubicBezTo>
                  <a:cubicBezTo>
                    <a:pt x="709929" y="3946738"/>
                    <a:pt x="720188" y="3943357"/>
                    <a:pt x="728134" y="3937000"/>
                  </a:cubicBezTo>
                  <a:cubicBezTo>
                    <a:pt x="734367" y="3932013"/>
                    <a:pt x="737927" y="3923636"/>
                    <a:pt x="745067" y="3920066"/>
                  </a:cubicBezTo>
                  <a:cubicBezTo>
                    <a:pt x="755475" y="3914862"/>
                    <a:pt x="767645" y="3914422"/>
                    <a:pt x="778934" y="3911600"/>
                  </a:cubicBezTo>
                  <a:cubicBezTo>
                    <a:pt x="795867" y="3900311"/>
                    <a:pt x="815343" y="3892124"/>
                    <a:pt x="829734" y="3877733"/>
                  </a:cubicBezTo>
                  <a:cubicBezTo>
                    <a:pt x="838201" y="3869266"/>
                    <a:pt x="844667" y="3858148"/>
                    <a:pt x="855134" y="3852333"/>
                  </a:cubicBezTo>
                  <a:cubicBezTo>
                    <a:pt x="870737" y="3843665"/>
                    <a:pt x="905934" y="3835400"/>
                    <a:pt x="905934" y="3835400"/>
                  </a:cubicBezTo>
                  <a:cubicBezTo>
                    <a:pt x="914401" y="3829755"/>
                    <a:pt x="922232" y="3823017"/>
                    <a:pt x="931334" y="3818466"/>
                  </a:cubicBezTo>
                  <a:cubicBezTo>
                    <a:pt x="939316" y="3814475"/>
                    <a:pt x="949081" y="3814592"/>
                    <a:pt x="956734" y="3810000"/>
                  </a:cubicBezTo>
                  <a:cubicBezTo>
                    <a:pt x="963579" y="3805893"/>
                    <a:pt x="967434" y="3798053"/>
                    <a:pt x="973667" y="3793066"/>
                  </a:cubicBezTo>
                  <a:cubicBezTo>
                    <a:pt x="981613" y="3786709"/>
                    <a:pt x="990232" y="3781181"/>
                    <a:pt x="999067" y="3776133"/>
                  </a:cubicBezTo>
                  <a:cubicBezTo>
                    <a:pt x="1122400" y="3705659"/>
                    <a:pt x="963342" y="3798229"/>
                    <a:pt x="1058334" y="3750733"/>
                  </a:cubicBezTo>
                  <a:cubicBezTo>
                    <a:pt x="1067435" y="3746182"/>
                    <a:pt x="1075788" y="3740157"/>
                    <a:pt x="1083734" y="3733800"/>
                  </a:cubicBezTo>
                  <a:cubicBezTo>
                    <a:pt x="1089967" y="3728813"/>
                    <a:pt x="1093527" y="3720436"/>
                    <a:pt x="1100667" y="3716866"/>
                  </a:cubicBezTo>
                  <a:cubicBezTo>
                    <a:pt x="1116632" y="3708883"/>
                    <a:pt x="1135061" y="3706964"/>
                    <a:pt x="1151467" y="3699933"/>
                  </a:cubicBezTo>
                  <a:cubicBezTo>
                    <a:pt x="1189903" y="3683460"/>
                    <a:pt x="1213676" y="3671222"/>
                    <a:pt x="1244600" y="3649133"/>
                  </a:cubicBezTo>
                  <a:cubicBezTo>
                    <a:pt x="1306361" y="3605019"/>
                    <a:pt x="1251381" y="3644046"/>
                    <a:pt x="1312334" y="3589866"/>
                  </a:cubicBezTo>
                  <a:cubicBezTo>
                    <a:pt x="1325840" y="3577860"/>
                    <a:pt x="1341889" y="3568778"/>
                    <a:pt x="1354667" y="3556000"/>
                  </a:cubicBezTo>
                  <a:cubicBezTo>
                    <a:pt x="1364645" y="3546022"/>
                    <a:pt x="1370884" y="3532847"/>
                    <a:pt x="1380067" y="3522133"/>
                  </a:cubicBezTo>
                  <a:cubicBezTo>
                    <a:pt x="1387859" y="3513042"/>
                    <a:pt x="1397802" y="3505931"/>
                    <a:pt x="1405467" y="3496733"/>
                  </a:cubicBezTo>
                  <a:cubicBezTo>
                    <a:pt x="1411981" y="3488916"/>
                    <a:pt x="1415205" y="3478528"/>
                    <a:pt x="1422400" y="3471333"/>
                  </a:cubicBezTo>
                  <a:cubicBezTo>
                    <a:pt x="1429595" y="3464138"/>
                    <a:pt x="1439333" y="3460044"/>
                    <a:pt x="1447800" y="3454400"/>
                  </a:cubicBezTo>
                  <a:cubicBezTo>
                    <a:pt x="1453445" y="3440289"/>
                    <a:pt x="1455004" y="3423742"/>
                    <a:pt x="1464734" y="3412066"/>
                  </a:cubicBezTo>
                  <a:cubicBezTo>
                    <a:pt x="1470447" y="3405210"/>
                    <a:pt x="1485542" y="3411253"/>
                    <a:pt x="1490134" y="3403600"/>
                  </a:cubicBezTo>
                  <a:cubicBezTo>
                    <a:pt x="1546753" y="3309236"/>
                    <a:pt x="1490041" y="3352912"/>
                    <a:pt x="1532467" y="3302000"/>
                  </a:cubicBezTo>
                  <a:cubicBezTo>
                    <a:pt x="1540132" y="3292802"/>
                    <a:pt x="1549400" y="3285067"/>
                    <a:pt x="1557867" y="3276600"/>
                  </a:cubicBezTo>
                  <a:cubicBezTo>
                    <a:pt x="1585580" y="3165750"/>
                    <a:pt x="1541290" y="3318223"/>
                    <a:pt x="1591734" y="3217333"/>
                  </a:cubicBezTo>
                  <a:cubicBezTo>
                    <a:pt x="1598170" y="3204462"/>
                    <a:pt x="1597378" y="3189111"/>
                    <a:pt x="1600200" y="3175000"/>
                  </a:cubicBezTo>
                  <a:cubicBezTo>
                    <a:pt x="1594556" y="3107267"/>
                    <a:pt x="1592879" y="3039085"/>
                    <a:pt x="1583267" y="2971800"/>
                  </a:cubicBezTo>
                  <a:cubicBezTo>
                    <a:pt x="1581482" y="2959305"/>
                    <a:pt x="1573907" y="2948030"/>
                    <a:pt x="1566334" y="2937933"/>
                  </a:cubicBezTo>
                  <a:cubicBezTo>
                    <a:pt x="1532362" y="2892636"/>
                    <a:pt x="1537160" y="2910646"/>
                    <a:pt x="1490134" y="2887133"/>
                  </a:cubicBezTo>
                  <a:cubicBezTo>
                    <a:pt x="1431663" y="2857898"/>
                    <a:pt x="1501352" y="2879355"/>
                    <a:pt x="1430867" y="2861733"/>
                  </a:cubicBezTo>
                  <a:cubicBezTo>
                    <a:pt x="1422400" y="2856089"/>
                    <a:pt x="1414860" y="2848714"/>
                    <a:pt x="1405467" y="2844800"/>
                  </a:cubicBezTo>
                  <a:cubicBezTo>
                    <a:pt x="1335687" y="2815725"/>
                    <a:pt x="1336876" y="2821222"/>
                    <a:pt x="1270000" y="2810933"/>
                  </a:cubicBezTo>
                  <a:cubicBezTo>
                    <a:pt x="1253033" y="2808323"/>
                    <a:pt x="1235958" y="2806190"/>
                    <a:pt x="1219200" y="2802466"/>
                  </a:cubicBezTo>
                  <a:cubicBezTo>
                    <a:pt x="1210488" y="2800530"/>
                    <a:pt x="1202551" y="2795750"/>
                    <a:pt x="1193800" y="2794000"/>
                  </a:cubicBezTo>
                  <a:cubicBezTo>
                    <a:pt x="1174232" y="2790086"/>
                    <a:pt x="1154289" y="2788355"/>
                    <a:pt x="1134534" y="2785533"/>
                  </a:cubicBezTo>
                  <a:cubicBezTo>
                    <a:pt x="1078089" y="2788355"/>
                    <a:pt x="1021561" y="2789825"/>
                    <a:pt x="965200" y="2794000"/>
                  </a:cubicBezTo>
                  <a:cubicBezTo>
                    <a:pt x="945299" y="2795474"/>
                    <a:pt x="925568" y="2798896"/>
                    <a:pt x="905934" y="2802466"/>
                  </a:cubicBezTo>
                  <a:cubicBezTo>
                    <a:pt x="894485" y="2804548"/>
                    <a:pt x="883646" y="2809775"/>
                    <a:pt x="872067" y="2810933"/>
                  </a:cubicBezTo>
                  <a:cubicBezTo>
                    <a:pt x="827048" y="2815435"/>
                    <a:pt x="781756" y="2816578"/>
                    <a:pt x="736600" y="2819400"/>
                  </a:cubicBezTo>
                  <a:cubicBezTo>
                    <a:pt x="715944" y="2817679"/>
                    <a:pt x="627976" y="2814236"/>
                    <a:pt x="592667" y="2802466"/>
                  </a:cubicBezTo>
                  <a:cubicBezTo>
                    <a:pt x="580693" y="2798475"/>
                    <a:pt x="570401" y="2790505"/>
                    <a:pt x="558800" y="2785533"/>
                  </a:cubicBezTo>
                  <a:cubicBezTo>
                    <a:pt x="550597" y="2782017"/>
                    <a:pt x="541603" y="2780582"/>
                    <a:pt x="533400" y="2777066"/>
                  </a:cubicBezTo>
                  <a:cubicBezTo>
                    <a:pt x="446203" y="2739695"/>
                    <a:pt x="564352" y="2781739"/>
                    <a:pt x="448734" y="2743200"/>
                  </a:cubicBezTo>
                  <a:cubicBezTo>
                    <a:pt x="443089" y="2737555"/>
                    <a:pt x="438186" y="2731056"/>
                    <a:pt x="431800" y="2726266"/>
                  </a:cubicBezTo>
                  <a:cubicBezTo>
                    <a:pt x="415519" y="2714055"/>
                    <a:pt x="381000" y="2692400"/>
                    <a:pt x="381000" y="2692400"/>
                  </a:cubicBezTo>
                  <a:cubicBezTo>
                    <a:pt x="361245" y="2661355"/>
                    <a:pt x="338191" y="2632178"/>
                    <a:pt x="321734" y="2599266"/>
                  </a:cubicBezTo>
                  <a:cubicBezTo>
                    <a:pt x="307623" y="2571044"/>
                    <a:pt x="298332" y="2539843"/>
                    <a:pt x="279400" y="2514600"/>
                  </a:cubicBezTo>
                  <a:cubicBezTo>
                    <a:pt x="247563" y="2472150"/>
                    <a:pt x="233822" y="2459943"/>
                    <a:pt x="220134" y="2396066"/>
                  </a:cubicBezTo>
                  <a:cubicBezTo>
                    <a:pt x="190230" y="2256517"/>
                    <a:pt x="210651" y="2314674"/>
                    <a:pt x="169334" y="2218266"/>
                  </a:cubicBezTo>
                  <a:cubicBezTo>
                    <a:pt x="166512" y="2198511"/>
                    <a:pt x="162759" y="2178866"/>
                    <a:pt x="160867" y="2159000"/>
                  </a:cubicBezTo>
                  <a:cubicBezTo>
                    <a:pt x="141087" y="1951318"/>
                    <a:pt x="162985" y="2114563"/>
                    <a:pt x="143934" y="1981200"/>
                  </a:cubicBezTo>
                  <a:cubicBezTo>
                    <a:pt x="149578" y="1919111"/>
                    <a:pt x="152349" y="1856693"/>
                    <a:pt x="160867" y="1794933"/>
                  </a:cubicBezTo>
                  <a:cubicBezTo>
                    <a:pt x="166576" y="1753544"/>
                    <a:pt x="212559" y="1648327"/>
                    <a:pt x="220134" y="1625600"/>
                  </a:cubicBezTo>
                  <a:cubicBezTo>
                    <a:pt x="225778" y="1608667"/>
                    <a:pt x="232371" y="1592020"/>
                    <a:pt x="237067" y="1574800"/>
                  </a:cubicBezTo>
                  <a:cubicBezTo>
                    <a:pt x="240853" y="1560916"/>
                    <a:pt x="239579" y="1545567"/>
                    <a:pt x="245534" y="1532466"/>
                  </a:cubicBezTo>
                  <a:cubicBezTo>
                    <a:pt x="253955" y="1513939"/>
                    <a:pt x="269146" y="1499245"/>
                    <a:pt x="279400" y="1481666"/>
                  </a:cubicBezTo>
                  <a:cubicBezTo>
                    <a:pt x="351084" y="1358778"/>
                    <a:pt x="265527" y="1483072"/>
                    <a:pt x="330200" y="1405466"/>
                  </a:cubicBezTo>
                  <a:cubicBezTo>
                    <a:pt x="336714" y="1397649"/>
                    <a:pt x="338667" y="1385710"/>
                    <a:pt x="347134" y="1380066"/>
                  </a:cubicBezTo>
                  <a:cubicBezTo>
                    <a:pt x="356816" y="1373612"/>
                    <a:pt x="369711" y="1374422"/>
                    <a:pt x="381000" y="1371600"/>
                  </a:cubicBezTo>
                  <a:cubicBezTo>
                    <a:pt x="386645" y="1365955"/>
                    <a:pt x="391700" y="1359653"/>
                    <a:pt x="397934" y="1354666"/>
                  </a:cubicBezTo>
                  <a:cubicBezTo>
                    <a:pt x="413207" y="1342448"/>
                    <a:pt x="439819" y="1327753"/>
                    <a:pt x="457200" y="1320800"/>
                  </a:cubicBezTo>
                  <a:cubicBezTo>
                    <a:pt x="473773" y="1314171"/>
                    <a:pt x="491427" y="1310495"/>
                    <a:pt x="508000" y="1303866"/>
                  </a:cubicBezTo>
                  <a:cubicBezTo>
                    <a:pt x="564104" y="1281424"/>
                    <a:pt x="525137" y="1284917"/>
                    <a:pt x="601134" y="1261533"/>
                  </a:cubicBezTo>
                  <a:cubicBezTo>
                    <a:pt x="617542" y="1256484"/>
                    <a:pt x="635207" y="1256926"/>
                    <a:pt x="651934" y="1253066"/>
                  </a:cubicBezTo>
                  <a:cubicBezTo>
                    <a:pt x="671954" y="1248446"/>
                    <a:pt x="691268" y="1241116"/>
                    <a:pt x="711200" y="1236133"/>
                  </a:cubicBezTo>
                  <a:cubicBezTo>
                    <a:pt x="725161" y="1232643"/>
                    <a:pt x="739486" y="1230788"/>
                    <a:pt x="753534" y="1227666"/>
                  </a:cubicBezTo>
                  <a:cubicBezTo>
                    <a:pt x="764893" y="1225142"/>
                    <a:pt x="776111" y="1222022"/>
                    <a:pt x="787400" y="1219200"/>
                  </a:cubicBezTo>
                  <a:cubicBezTo>
                    <a:pt x="865053" y="1180373"/>
                    <a:pt x="767764" y="1224556"/>
                    <a:pt x="880534" y="1193800"/>
                  </a:cubicBezTo>
                  <a:cubicBezTo>
                    <a:pt x="892711" y="1190479"/>
                    <a:pt x="902223" y="1180187"/>
                    <a:pt x="914400" y="1176866"/>
                  </a:cubicBezTo>
                  <a:cubicBezTo>
                    <a:pt x="933653" y="1171615"/>
                    <a:pt x="953943" y="1171434"/>
                    <a:pt x="973667" y="1168400"/>
                  </a:cubicBezTo>
                  <a:cubicBezTo>
                    <a:pt x="990634" y="1165790"/>
                    <a:pt x="1007534" y="1162755"/>
                    <a:pt x="1024467" y="1159933"/>
                  </a:cubicBezTo>
                  <a:cubicBezTo>
                    <a:pt x="1075267" y="1162755"/>
                    <a:pt x="1126198" y="1163794"/>
                    <a:pt x="1176867" y="1168400"/>
                  </a:cubicBezTo>
                  <a:cubicBezTo>
                    <a:pt x="1201761" y="1170663"/>
                    <a:pt x="1213217" y="1179604"/>
                    <a:pt x="1236134" y="1185333"/>
                  </a:cubicBezTo>
                  <a:cubicBezTo>
                    <a:pt x="1250095" y="1188823"/>
                    <a:pt x="1264356" y="1190978"/>
                    <a:pt x="1278467" y="1193800"/>
                  </a:cubicBezTo>
                  <a:cubicBezTo>
                    <a:pt x="1286934" y="1199444"/>
                    <a:pt x="1294766" y="1206182"/>
                    <a:pt x="1303867" y="1210733"/>
                  </a:cubicBezTo>
                  <a:cubicBezTo>
                    <a:pt x="1373974" y="1245786"/>
                    <a:pt x="1281875" y="1187606"/>
                    <a:pt x="1354667" y="1236133"/>
                  </a:cubicBezTo>
                  <a:lnTo>
                    <a:pt x="1405467" y="1312333"/>
                  </a:lnTo>
                  <a:cubicBezTo>
                    <a:pt x="1405478" y="1312350"/>
                    <a:pt x="1439322" y="1363117"/>
                    <a:pt x="1439334" y="1363133"/>
                  </a:cubicBezTo>
                  <a:cubicBezTo>
                    <a:pt x="1463644" y="1395547"/>
                    <a:pt x="1466171" y="1394709"/>
                    <a:pt x="1481667" y="1430866"/>
                  </a:cubicBezTo>
                  <a:cubicBezTo>
                    <a:pt x="1490370" y="1451173"/>
                    <a:pt x="1492460" y="1468641"/>
                    <a:pt x="1498600" y="1490133"/>
                  </a:cubicBezTo>
                  <a:cubicBezTo>
                    <a:pt x="1501052" y="1498714"/>
                    <a:pt x="1504245" y="1507066"/>
                    <a:pt x="1507067" y="1515533"/>
                  </a:cubicBezTo>
                  <a:cubicBezTo>
                    <a:pt x="1509889" y="1540933"/>
                    <a:pt x="1511648" y="1566474"/>
                    <a:pt x="1515534" y="1591733"/>
                  </a:cubicBezTo>
                  <a:cubicBezTo>
                    <a:pt x="1518572" y="1611483"/>
                    <a:pt x="1526143" y="1632028"/>
                    <a:pt x="1532467" y="1651000"/>
                  </a:cubicBezTo>
                  <a:cubicBezTo>
                    <a:pt x="1527829" y="1720570"/>
                    <a:pt x="1538023" y="1764611"/>
                    <a:pt x="1507067" y="1820333"/>
                  </a:cubicBezTo>
                  <a:cubicBezTo>
                    <a:pt x="1500214" y="1832668"/>
                    <a:pt x="1492381" y="1845017"/>
                    <a:pt x="1481667" y="1854200"/>
                  </a:cubicBezTo>
                  <a:cubicBezTo>
                    <a:pt x="1472084" y="1862414"/>
                    <a:pt x="1459089" y="1865489"/>
                    <a:pt x="1447800" y="1871133"/>
                  </a:cubicBezTo>
                  <a:cubicBezTo>
                    <a:pt x="1409931" y="1927938"/>
                    <a:pt x="1454541" y="1872284"/>
                    <a:pt x="1405467" y="1905000"/>
                  </a:cubicBezTo>
                  <a:cubicBezTo>
                    <a:pt x="1395504" y="1911642"/>
                    <a:pt x="1391426" y="1926614"/>
                    <a:pt x="1380067" y="1930400"/>
                  </a:cubicBezTo>
                  <a:cubicBezTo>
                    <a:pt x="1355822" y="1938481"/>
                    <a:pt x="1329267" y="1936044"/>
                    <a:pt x="1303867" y="1938866"/>
                  </a:cubicBezTo>
                  <a:cubicBezTo>
                    <a:pt x="1255889" y="1936044"/>
                    <a:pt x="1206964" y="1940301"/>
                    <a:pt x="1159934" y="1930400"/>
                  </a:cubicBezTo>
                  <a:cubicBezTo>
                    <a:pt x="1149976" y="1928304"/>
                    <a:pt x="1150195" y="1912195"/>
                    <a:pt x="1143000" y="1905000"/>
                  </a:cubicBezTo>
                  <a:cubicBezTo>
                    <a:pt x="1135805" y="1897805"/>
                    <a:pt x="1126067" y="1893711"/>
                    <a:pt x="1117600" y="1888066"/>
                  </a:cubicBezTo>
                  <a:cubicBezTo>
                    <a:pt x="1111956" y="1876777"/>
                    <a:pt x="1107668" y="1864701"/>
                    <a:pt x="1100667" y="1854200"/>
                  </a:cubicBezTo>
                  <a:cubicBezTo>
                    <a:pt x="1096239" y="1847558"/>
                    <a:pt x="1088721" y="1843499"/>
                    <a:pt x="1083734" y="1837266"/>
                  </a:cubicBezTo>
                  <a:cubicBezTo>
                    <a:pt x="1077377" y="1829320"/>
                    <a:pt x="1072445" y="1820333"/>
                    <a:pt x="1066800" y="1811866"/>
                  </a:cubicBezTo>
                  <a:cubicBezTo>
                    <a:pt x="1057884" y="1776199"/>
                    <a:pt x="1049867" y="1749903"/>
                    <a:pt x="1049867" y="1710266"/>
                  </a:cubicBezTo>
                  <a:cubicBezTo>
                    <a:pt x="1049867" y="1666420"/>
                    <a:pt x="1055404" y="1631619"/>
                    <a:pt x="1066800" y="1591733"/>
                  </a:cubicBezTo>
                  <a:cubicBezTo>
                    <a:pt x="1069252" y="1583152"/>
                    <a:pt x="1071276" y="1574315"/>
                    <a:pt x="1075267" y="1566333"/>
                  </a:cubicBezTo>
                  <a:cubicBezTo>
                    <a:pt x="1079818" y="1557232"/>
                    <a:pt x="1087649" y="1550034"/>
                    <a:pt x="1092200" y="1540933"/>
                  </a:cubicBezTo>
                  <a:cubicBezTo>
                    <a:pt x="1124522" y="1476289"/>
                    <a:pt x="1064650" y="1563556"/>
                    <a:pt x="1126067" y="1481666"/>
                  </a:cubicBezTo>
                  <a:cubicBezTo>
                    <a:pt x="1128889" y="1473199"/>
                    <a:pt x="1130543" y="1464248"/>
                    <a:pt x="1134534" y="1456266"/>
                  </a:cubicBezTo>
                  <a:cubicBezTo>
                    <a:pt x="1144333" y="1436668"/>
                    <a:pt x="1160482" y="1419510"/>
                    <a:pt x="1176867" y="1405466"/>
                  </a:cubicBezTo>
                  <a:cubicBezTo>
                    <a:pt x="1187581" y="1396283"/>
                    <a:pt x="1199445" y="1388533"/>
                    <a:pt x="1210734" y="1380066"/>
                  </a:cubicBezTo>
                  <a:cubicBezTo>
                    <a:pt x="1275645" y="1382888"/>
                    <a:pt x="1340649" y="1384063"/>
                    <a:pt x="1405467" y="1388533"/>
                  </a:cubicBezTo>
                  <a:cubicBezTo>
                    <a:pt x="1427634" y="1390062"/>
                    <a:pt x="1459443" y="1395941"/>
                    <a:pt x="1481667" y="1405466"/>
                  </a:cubicBezTo>
                  <a:cubicBezTo>
                    <a:pt x="1511855" y="1418404"/>
                    <a:pt x="1523660" y="1426350"/>
                    <a:pt x="1549400" y="1447800"/>
                  </a:cubicBezTo>
                  <a:cubicBezTo>
                    <a:pt x="1555532" y="1452910"/>
                    <a:pt x="1560202" y="1459623"/>
                    <a:pt x="1566334" y="1464733"/>
                  </a:cubicBezTo>
                  <a:cubicBezTo>
                    <a:pt x="1577174" y="1473767"/>
                    <a:pt x="1590708" y="1479692"/>
                    <a:pt x="1600200" y="1490133"/>
                  </a:cubicBezTo>
                  <a:cubicBezTo>
                    <a:pt x="1619184" y="1511016"/>
                    <a:pt x="1624226" y="1548941"/>
                    <a:pt x="1651000" y="1557866"/>
                  </a:cubicBezTo>
                  <a:cubicBezTo>
                    <a:pt x="1677827" y="1566809"/>
                    <a:pt x="1678354" y="1564509"/>
                    <a:pt x="1701800" y="1583266"/>
                  </a:cubicBezTo>
                  <a:cubicBezTo>
                    <a:pt x="1708034" y="1588253"/>
                    <a:pt x="1711467" y="1596897"/>
                    <a:pt x="1718734" y="1600200"/>
                  </a:cubicBezTo>
                  <a:cubicBezTo>
                    <a:pt x="1743108" y="1611279"/>
                    <a:pt x="1769534" y="1617133"/>
                    <a:pt x="1794934" y="1625600"/>
                  </a:cubicBezTo>
                  <a:cubicBezTo>
                    <a:pt x="1864352" y="1648739"/>
                    <a:pt x="1754464" y="1612829"/>
                    <a:pt x="1888067" y="1651000"/>
                  </a:cubicBezTo>
                  <a:cubicBezTo>
                    <a:pt x="1907823" y="1656644"/>
                    <a:pt x="1927244" y="1663628"/>
                    <a:pt x="1947334" y="1667933"/>
                  </a:cubicBezTo>
                  <a:cubicBezTo>
                    <a:pt x="1989573" y="1676984"/>
                    <a:pt x="2073001" y="1681933"/>
                    <a:pt x="2108200" y="1684866"/>
                  </a:cubicBezTo>
                  <a:cubicBezTo>
                    <a:pt x="2422394" y="1678182"/>
                    <a:pt x="2421428" y="1683176"/>
                    <a:pt x="2650067" y="1667933"/>
                  </a:cubicBezTo>
                  <a:lnTo>
                    <a:pt x="2887134" y="1651000"/>
                  </a:lnTo>
                  <a:cubicBezTo>
                    <a:pt x="2904067" y="1648178"/>
                    <a:pt x="2921148" y="1646130"/>
                    <a:pt x="2937934" y="1642533"/>
                  </a:cubicBezTo>
                  <a:cubicBezTo>
                    <a:pt x="2960690" y="1637657"/>
                    <a:pt x="3005667" y="1625600"/>
                    <a:pt x="3005667" y="1625600"/>
                  </a:cubicBezTo>
                  <a:cubicBezTo>
                    <a:pt x="3099959" y="1578453"/>
                    <a:pt x="2981177" y="1634784"/>
                    <a:pt x="3073400" y="1600200"/>
                  </a:cubicBezTo>
                  <a:cubicBezTo>
                    <a:pt x="3110613" y="1586245"/>
                    <a:pt x="3101405" y="1584196"/>
                    <a:pt x="3132667" y="1566333"/>
                  </a:cubicBezTo>
                  <a:cubicBezTo>
                    <a:pt x="3143626" y="1560071"/>
                    <a:pt x="3155245" y="1555044"/>
                    <a:pt x="3166534" y="1549400"/>
                  </a:cubicBezTo>
                  <a:cubicBezTo>
                    <a:pt x="3175001" y="1540933"/>
                    <a:pt x="3182985" y="1531955"/>
                    <a:pt x="3191934" y="1524000"/>
                  </a:cubicBezTo>
                  <a:cubicBezTo>
                    <a:pt x="3208409" y="1509356"/>
                    <a:pt x="3227148" y="1497252"/>
                    <a:pt x="3242734" y="1481666"/>
                  </a:cubicBezTo>
                  <a:cubicBezTo>
                    <a:pt x="3249929" y="1474471"/>
                    <a:pt x="3251941" y="1462888"/>
                    <a:pt x="3259667" y="1456266"/>
                  </a:cubicBezTo>
                  <a:cubicBezTo>
                    <a:pt x="3272161" y="1445556"/>
                    <a:pt x="3288835" y="1440740"/>
                    <a:pt x="3302000" y="1430866"/>
                  </a:cubicBezTo>
                  <a:cubicBezTo>
                    <a:pt x="3311579" y="1423682"/>
                    <a:pt x="3318133" y="1413048"/>
                    <a:pt x="3327400" y="1405466"/>
                  </a:cubicBezTo>
                  <a:cubicBezTo>
                    <a:pt x="3349243" y="1387595"/>
                    <a:pt x="3371651" y="1370321"/>
                    <a:pt x="3395134" y="1354666"/>
                  </a:cubicBezTo>
                  <a:cubicBezTo>
                    <a:pt x="3403601" y="1349022"/>
                    <a:pt x="3412717" y="1344247"/>
                    <a:pt x="3420534" y="1337733"/>
                  </a:cubicBezTo>
                  <a:cubicBezTo>
                    <a:pt x="3463261" y="1302127"/>
                    <a:pt x="3431952" y="1320634"/>
                    <a:pt x="3471334" y="1270000"/>
                  </a:cubicBezTo>
                  <a:cubicBezTo>
                    <a:pt x="3481135" y="1257398"/>
                    <a:pt x="3494687" y="1248148"/>
                    <a:pt x="3505200" y="1236133"/>
                  </a:cubicBezTo>
                  <a:cubicBezTo>
                    <a:pt x="3514492" y="1225513"/>
                    <a:pt x="3521417" y="1212980"/>
                    <a:pt x="3530600" y="1202266"/>
                  </a:cubicBezTo>
                  <a:cubicBezTo>
                    <a:pt x="3538392" y="1193175"/>
                    <a:pt x="3548208" y="1185957"/>
                    <a:pt x="3556000" y="1176866"/>
                  </a:cubicBezTo>
                  <a:cubicBezTo>
                    <a:pt x="3574806" y="1154925"/>
                    <a:pt x="3600693" y="1114060"/>
                    <a:pt x="3615267" y="1092200"/>
                  </a:cubicBezTo>
                  <a:cubicBezTo>
                    <a:pt x="3620911" y="1083733"/>
                    <a:pt x="3628982" y="1076453"/>
                    <a:pt x="3632200" y="1066800"/>
                  </a:cubicBezTo>
                  <a:cubicBezTo>
                    <a:pt x="3640667" y="1041400"/>
                    <a:pt x="3651106" y="1016575"/>
                    <a:pt x="3657600" y="990600"/>
                  </a:cubicBezTo>
                  <a:cubicBezTo>
                    <a:pt x="3678698" y="906212"/>
                    <a:pt x="3670708" y="945822"/>
                    <a:pt x="3683000" y="872066"/>
                  </a:cubicBezTo>
                  <a:cubicBezTo>
                    <a:pt x="3667498" y="655025"/>
                    <a:pt x="3698128" y="809190"/>
                    <a:pt x="3657600" y="728133"/>
                  </a:cubicBezTo>
                  <a:cubicBezTo>
                    <a:pt x="3653609" y="720151"/>
                    <a:pt x="3653726" y="710386"/>
                    <a:pt x="3649134" y="702733"/>
                  </a:cubicBezTo>
                  <a:cubicBezTo>
                    <a:pt x="3645027" y="695888"/>
                    <a:pt x="3638332" y="690910"/>
                    <a:pt x="3632200" y="685800"/>
                  </a:cubicBezTo>
                  <a:cubicBezTo>
                    <a:pt x="3626449" y="681008"/>
                    <a:pt x="3583930" y="648964"/>
                    <a:pt x="3572934" y="643466"/>
                  </a:cubicBezTo>
                  <a:cubicBezTo>
                    <a:pt x="3559340" y="636669"/>
                    <a:pt x="3544436" y="632822"/>
                    <a:pt x="3530600" y="626533"/>
                  </a:cubicBezTo>
                  <a:cubicBezTo>
                    <a:pt x="3513365" y="618699"/>
                    <a:pt x="3497100" y="608822"/>
                    <a:pt x="3479800" y="601133"/>
                  </a:cubicBezTo>
                  <a:cubicBezTo>
                    <a:pt x="3471645" y="597508"/>
                    <a:pt x="3462603" y="596182"/>
                    <a:pt x="3454400" y="592666"/>
                  </a:cubicBezTo>
                  <a:cubicBezTo>
                    <a:pt x="3442799" y="587694"/>
                    <a:pt x="3432507" y="579724"/>
                    <a:pt x="3420534" y="575733"/>
                  </a:cubicBezTo>
                  <a:cubicBezTo>
                    <a:pt x="3401960" y="569542"/>
                    <a:pt x="3332363" y="560718"/>
                    <a:pt x="3318934" y="558800"/>
                  </a:cubicBezTo>
                  <a:cubicBezTo>
                    <a:pt x="3296356" y="561622"/>
                    <a:pt x="3273274" y="561747"/>
                    <a:pt x="3251200" y="567266"/>
                  </a:cubicBezTo>
                  <a:cubicBezTo>
                    <a:pt x="3238956" y="570327"/>
                    <a:pt x="3228935" y="579228"/>
                    <a:pt x="3217334" y="584200"/>
                  </a:cubicBezTo>
                  <a:cubicBezTo>
                    <a:pt x="3209131" y="587716"/>
                    <a:pt x="3200401" y="589844"/>
                    <a:pt x="3191934" y="592666"/>
                  </a:cubicBezTo>
                  <a:lnTo>
                    <a:pt x="3149600" y="635000"/>
                  </a:lnTo>
                  <a:cubicBezTo>
                    <a:pt x="3135489" y="649111"/>
                    <a:pt x="3118336" y="660729"/>
                    <a:pt x="3107267" y="677333"/>
                  </a:cubicBezTo>
                  <a:cubicBezTo>
                    <a:pt x="3101623" y="685800"/>
                    <a:pt x="3096691" y="694787"/>
                    <a:pt x="3090334" y="702733"/>
                  </a:cubicBezTo>
                  <a:cubicBezTo>
                    <a:pt x="3072739" y="724726"/>
                    <a:pt x="3069498" y="715745"/>
                    <a:pt x="3056467" y="745066"/>
                  </a:cubicBezTo>
                  <a:cubicBezTo>
                    <a:pt x="3049218" y="761377"/>
                    <a:pt x="3045178" y="778933"/>
                    <a:pt x="3039534" y="795866"/>
                  </a:cubicBezTo>
                  <a:lnTo>
                    <a:pt x="3031067" y="821266"/>
                  </a:lnTo>
                  <a:cubicBezTo>
                    <a:pt x="3033889" y="852311"/>
                    <a:pt x="3035668" y="883468"/>
                    <a:pt x="3039534" y="914400"/>
                  </a:cubicBezTo>
                  <a:cubicBezTo>
                    <a:pt x="3041319" y="928679"/>
                    <a:pt x="3041011" y="944153"/>
                    <a:pt x="3048000" y="956733"/>
                  </a:cubicBezTo>
                  <a:cubicBezTo>
                    <a:pt x="3055753" y="970689"/>
                    <a:pt x="3066516" y="986214"/>
                    <a:pt x="3081867" y="990600"/>
                  </a:cubicBezTo>
                  <a:lnTo>
                    <a:pt x="3141134" y="1007533"/>
                  </a:lnTo>
                  <a:cubicBezTo>
                    <a:pt x="3187962" y="1005918"/>
                    <a:pt x="3343808" y="1013834"/>
                    <a:pt x="3429000" y="990600"/>
                  </a:cubicBezTo>
                  <a:cubicBezTo>
                    <a:pt x="3446220" y="985904"/>
                    <a:pt x="3462867" y="979311"/>
                    <a:pt x="3479800" y="973666"/>
                  </a:cubicBezTo>
                  <a:lnTo>
                    <a:pt x="3522134" y="931333"/>
                  </a:lnTo>
                  <a:cubicBezTo>
                    <a:pt x="3533423" y="920044"/>
                    <a:pt x="3547144" y="910749"/>
                    <a:pt x="3556000" y="897466"/>
                  </a:cubicBezTo>
                  <a:lnTo>
                    <a:pt x="3572934" y="872066"/>
                  </a:lnTo>
                  <a:cubicBezTo>
                    <a:pt x="3575756" y="863599"/>
                    <a:pt x="3581400" y="855591"/>
                    <a:pt x="3581400" y="846666"/>
                  </a:cubicBezTo>
                  <a:cubicBezTo>
                    <a:pt x="3581400" y="804239"/>
                    <a:pt x="3579551" y="761574"/>
                    <a:pt x="3572934" y="719666"/>
                  </a:cubicBezTo>
                  <a:cubicBezTo>
                    <a:pt x="3571225" y="708840"/>
                    <a:pt x="3547057" y="670388"/>
                    <a:pt x="3539067" y="660400"/>
                  </a:cubicBezTo>
                  <a:cubicBezTo>
                    <a:pt x="3534080" y="654167"/>
                    <a:pt x="3527121" y="649699"/>
                    <a:pt x="3522134" y="643466"/>
                  </a:cubicBezTo>
                  <a:cubicBezTo>
                    <a:pt x="3515777" y="635520"/>
                    <a:pt x="3512395" y="625261"/>
                    <a:pt x="3505200" y="618066"/>
                  </a:cubicBezTo>
                  <a:cubicBezTo>
                    <a:pt x="3498973" y="611839"/>
                    <a:pt x="3453097" y="575081"/>
                    <a:pt x="3437467" y="567266"/>
                  </a:cubicBezTo>
                  <a:cubicBezTo>
                    <a:pt x="3429485" y="563275"/>
                    <a:pt x="3420270" y="562316"/>
                    <a:pt x="3412067" y="558800"/>
                  </a:cubicBezTo>
                  <a:cubicBezTo>
                    <a:pt x="3400466" y="553828"/>
                    <a:pt x="3389919" y="546554"/>
                    <a:pt x="3378200" y="541866"/>
                  </a:cubicBezTo>
                  <a:cubicBezTo>
                    <a:pt x="3361627" y="535237"/>
                    <a:pt x="3342706" y="534116"/>
                    <a:pt x="3327400" y="524933"/>
                  </a:cubicBezTo>
                  <a:cubicBezTo>
                    <a:pt x="3308925" y="513848"/>
                    <a:pt x="3283589" y="494483"/>
                    <a:pt x="3259667" y="491066"/>
                  </a:cubicBezTo>
                  <a:cubicBezTo>
                    <a:pt x="3228808" y="486658"/>
                    <a:pt x="3197578" y="485422"/>
                    <a:pt x="3166534" y="482600"/>
                  </a:cubicBezTo>
                  <a:cubicBezTo>
                    <a:pt x="3155245" y="479778"/>
                    <a:pt x="3144303" y="474133"/>
                    <a:pt x="3132667" y="474133"/>
                  </a:cubicBezTo>
                  <a:cubicBezTo>
                    <a:pt x="3028452" y="474133"/>
                    <a:pt x="3015833" y="478084"/>
                    <a:pt x="2937934" y="491066"/>
                  </a:cubicBezTo>
                  <a:cubicBezTo>
                    <a:pt x="2889380" y="507251"/>
                    <a:pt x="2936606" y="492676"/>
                    <a:pt x="2870200" y="508000"/>
                  </a:cubicBezTo>
                  <a:cubicBezTo>
                    <a:pt x="2847523" y="513233"/>
                    <a:pt x="2825185" y="519885"/>
                    <a:pt x="2802467" y="524933"/>
                  </a:cubicBezTo>
                  <a:cubicBezTo>
                    <a:pt x="2777067" y="530577"/>
                    <a:pt x="2751285" y="534718"/>
                    <a:pt x="2726267" y="541866"/>
                  </a:cubicBezTo>
                  <a:cubicBezTo>
                    <a:pt x="2660849" y="560557"/>
                    <a:pt x="2702189" y="558138"/>
                    <a:pt x="2633134" y="592666"/>
                  </a:cubicBezTo>
                  <a:cubicBezTo>
                    <a:pt x="2550681" y="633892"/>
                    <a:pt x="2587046" y="613546"/>
                    <a:pt x="2523067" y="651933"/>
                  </a:cubicBezTo>
                  <a:cubicBezTo>
                    <a:pt x="2469969" y="731581"/>
                    <a:pt x="2557006" y="611417"/>
                    <a:pt x="2463800" y="694266"/>
                  </a:cubicBezTo>
                  <a:cubicBezTo>
                    <a:pt x="2448589" y="707787"/>
                    <a:pt x="2446867" y="733777"/>
                    <a:pt x="2429934" y="745066"/>
                  </a:cubicBezTo>
                  <a:cubicBezTo>
                    <a:pt x="2375540" y="781330"/>
                    <a:pt x="2419588" y="751072"/>
                    <a:pt x="2328334" y="821266"/>
                  </a:cubicBezTo>
                  <a:cubicBezTo>
                    <a:pt x="2317149" y="829870"/>
                    <a:pt x="2307088" y="840355"/>
                    <a:pt x="2294467" y="846666"/>
                  </a:cubicBezTo>
                  <a:cubicBezTo>
                    <a:pt x="2283178" y="852311"/>
                    <a:pt x="2271102" y="856599"/>
                    <a:pt x="2260600" y="863600"/>
                  </a:cubicBezTo>
                  <a:cubicBezTo>
                    <a:pt x="2245564" y="873624"/>
                    <a:pt x="2233303" y="887442"/>
                    <a:pt x="2218267" y="897466"/>
                  </a:cubicBezTo>
                  <a:cubicBezTo>
                    <a:pt x="2207765" y="904467"/>
                    <a:pt x="2195103" y="907710"/>
                    <a:pt x="2184400" y="914400"/>
                  </a:cubicBezTo>
                  <a:cubicBezTo>
                    <a:pt x="2172434" y="921879"/>
                    <a:pt x="2163155" y="933489"/>
                    <a:pt x="2150534" y="939800"/>
                  </a:cubicBezTo>
                  <a:cubicBezTo>
                    <a:pt x="2134569" y="947782"/>
                    <a:pt x="2115983" y="949347"/>
                    <a:pt x="2099734" y="956733"/>
                  </a:cubicBezTo>
                  <a:cubicBezTo>
                    <a:pt x="2084753" y="963543"/>
                    <a:pt x="2072617" y="975867"/>
                    <a:pt x="2057400" y="982133"/>
                  </a:cubicBezTo>
                  <a:cubicBezTo>
                    <a:pt x="2024390" y="995725"/>
                    <a:pt x="1985503" y="996198"/>
                    <a:pt x="1955800" y="1016000"/>
                  </a:cubicBezTo>
                  <a:cubicBezTo>
                    <a:pt x="1926721" y="1035386"/>
                    <a:pt x="1917038" y="1043357"/>
                    <a:pt x="1879600" y="1058333"/>
                  </a:cubicBezTo>
                  <a:cubicBezTo>
                    <a:pt x="1868796" y="1062655"/>
                    <a:pt x="1856856" y="1063378"/>
                    <a:pt x="1845734" y="1066800"/>
                  </a:cubicBezTo>
                  <a:cubicBezTo>
                    <a:pt x="1820144" y="1074674"/>
                    <a:pt x="1795944" y="1087799"/>
                    <a:pt x="1769534" y="1092200"/>
                  </a:cubicBezTo>
                  <a:cubicBezTo>
                    <a:pt x="1752601" y="1095022"/>
                    <a:pt x="1735568" y="1097299"/>
                    <a:pt x="1718734" y="1100666"/>
                  </a:cubicBezTo>
                  <a:cubicBezTo>
                    <a:pt x="1576786" y="1129055"/>
                    <a:pt x="1799223" y="1085641"/>
                    <a:pt x="1651000" y="1126066"/>
                  </a:cubicBezTo>
                  <a:cubicBezTo>
                    <a:pt x="1631747" y="1131317"/>
                    <a:pt x="1611489" y="1131711"/>
                    <a:pt x="1591734" y="1134533"/>
                  </a:cubicBezTo>
                  <a:cubicBezTo>
                    <a:pt x="1583267" y="1137355"/>
                    <a:pt x="1575180" y="1141821"/>
                    <a:pt x="1566334" y="1143000"/>
                  </a:cubicBezTo>
                  <a:cubicBezTo>
                    <a:pt x="1454351" y="1157931"/>
                    <a:pt x="1438302" y="1149998"/>
                    <a:pt x="1312334" y="1143000"/>
                  </a:cubicBezTo>
                  <a:cubicBezTo>
                    <a:pt x="1301481" y="1140287"/>
                    <a:pt x="1265215" y="1132140"/>
                    <a:pt x="1253067" y="1126066"/>
                  </a:cubicBezTo>
                  <a:cubicBezTo>
                    <a:pt x="1243966" y="1121515"/>
                    <a:pt x="1236134" y="1114777"/>
                    <a:pt x="1227667" y="1109133"/>
                  </a:cubicBezTo>
                  <a:cubicBezTo>
                    <a:pt x="1222023" y="1092200"/>
                    <a:pt x="1212350" y="1076109"/>
                    <a:pt x="1210734" y="1058333"/>
                  </a:cubicBezTo>
                  <a:cubicBezTo>
                    <a:pt x="1209431" y="1044002"/>
                    <a:pt x="1217298" y="1030264"/>
                    <a:pt x="1219200" y="1016000"/>
                  </a:cubicBezTo>
                  <a:cubicBezTo>
                    <a:pt x="1222949" y="987886"/>
                    <a:pt x="1221724" y="959067"/>
                    <a:pt x="1227667" y="931333"/>
                  </a:cubicBezTo>
                  <a:cubicBezTo>
                    <a:pt x="1230312" y="918992"/>
                    <a:pt x="1238338" y="908424"/>
                    <a:pt x="1244600" y="897466"/>
                  </a:cubicBezTo>
                  <a:cubicBezTo>
                    <a:pt x="1260316" y="869964"/>
                    <a:pt x="1263588" y="870012"/>
                    <a:pt x="1286934" y="846666"/>
                  </a:cubicBezTo>
                  <a:cubicBezTo>
                    <a:pt x="1293228" y="827784"/>
                    <a:pt x="1300125" y="803097"/>
                    <a:pt x="1312334" y="787400"/>
                  </a:cubicBezTo>
                  <a:cubicBezTo>
                    <a:pt x="1324586" y="771648"/>
                    <a:pt x="1342693" y="761031"/>
                    <a:pt x="1354667" y="745066"/>
                  </a:cubicBezTo>
                  <a:cubicBezTo>
                    <a:pt x="1363134" y="733777"/>
                    <a:pt x="1370089" y="721178"/>
                    <a:pt x="1380067" y="711200"/>
                  </a:cubicBezTo>
                  <a:cubicBezTo>
                    <a:pt x="1387262" y="704005"/>
                    <a:pt x="1397650" y="700780"/>
                    <a:pt x="1405467" y="694266"/>
                  </a:cubicBezTo>
                  <a:cubicBezTo>
                    <a:pt x="1414665" y="686601"/>
                    <a:pt x="1420471" y="674806"/>
                    <a:pt x="1430867" y="668866"/>
                  </a:cubicBezTo>
                  <a:cubicBezTo>
                    <a:pt x="1440970" y="663093"/>
                    <a:pt x="1453508" y="663462"/>
                    <a:pt x="1464734" y="660400"/>
                  </a:cubicBezTo>
                  <a:cubicBezTo>
                    <a:pt x="1484556" y="654994"/>
                    <a:pt x="1504245" y="649111"/>
                    <a:pt x="1524000" y="643466"/>
                  </a:cubicBezTo>
                  <a:cubicBezTo>
                    <a:pt x="1546578" y="646288"/>
                    <a:pt x="1570350" y="644157"/>
                    <a:pt x="1591734" y="651933"/>
                  </a:cubicBezTo>
                  <a:cubicBezTo>
                    <a:pt x="1647269" y="672128"/>
                    <a:pt x="1610955" y="775273"/>
                    <a:pt x="1608667" y="795866"/>
                  </a:cubicBezTo>
                  <a:cubicBezTo>
                    <a:pt x="1603747" y="840144"/>
                    <a:pt x="1601790" y="822745"/>
                    <a:pt x="1574800" y="855133"/>
                  </a:cubicBezTo>
                  <a:cubicBezTo>
                    <a:pt x="1568286" y="862950"/>
                    <a:pt x="1565062" y="873338"/>
                    <a:pt x="1557867" y="880533"/>
                  </a:cubicBezTo>
                  <a:cubicBezTo>
                    <a:pt x="1550672" y="887728"/>
                    <a:pt x="1540413" y="891109"/>
                    <a:pt x="1532467" y="897466"/>
                  </a:cubicBezTo>
                  <a:cubicBezTo>
                    <a:pt x="1526234" y="902453"/>
                    <a:pt x="1522379" y="910293"/>
                    <a:pt x="1515534" y="914400"/>
                  </a:cubicBezTo>
                  <a:cubicBezTo>
                    <a:pt x="1506861" y="919604"/>
                    <a:pt x="1462588" y="929753"/>
                    <a:pt x="1456267" y="931333"/>
                  </a:cubicBezTo>
                  <a:cubicBezTo>
                    <a:pt x="1441550" y="929231"/>
                    <a:pt x="1392058" y="925766"/>
                    <a:pt x="1371600" y="914400"/>
                  </a:cubicBezTo>
                  <a:cubicBezTo>
                    <a:pt x="1335943" y="894591"/>
                    <a:pt x="1312891" y="876949"/>
                    <a:pt x="1286934" y="846666"/>
                  </a:cubicBezTo>
                  <a:cubicBezTo>
                    <a:pt x="1280312" y="838940"/>
                    <a:pt x="1276514" y="829083"/>
                    <a:pt x="1270000" y="821266"/>
                  </a:cubicBezTo>
                  <a:cubicBezTo>
                    <a:pt x="1262335" y="812068"/>
                    <a:pt x="1252392" y="804957"/>
                    <a:pt x="1244600" y="795866"/>
                  </a:cubicBezTo>
                  <a:cubicBezTo>
                    <a:pt x="1184210" y="725412"/>
                    <a:pt x="1246262" y="789063"/>
                    <a:pt x="1202267" y="745066"/>
                  </a:cubicBezTo>
                  <a:cubicBezTo>
                    <a:pt x="1199445" y="733777"/>
                    <a:pt x="1196324" y="722559"/>
                    <a:pt x="1193800" y="711200"/>
                  </a:cubicBezTo>
                  <a:cubicBezTo>
                    <a:pt x="1186890" y="680103"/>
                    <a:pt x="1185721" y="664515"/>
                    <a:pt x="1176867" y="635000"/>
                  </a:cubicBezTo>
                  <a:cubicBezTo>
                    <a:pt x="1160189" y="579406"/>
                    <a:pt x="1171313" y="595579"/>
                    <a:pt x="1143000" y="567266"/>
                  </a:cubicBezTo>
                  <a:cubicBezTo>
                    <a:pt x="1140178" y="558799"/>
                    <a:pt x="1139889" y="549006"/>
                    <a:pt x="1134534" y="541866"/>
                  </a:cubicBezTo>
                  <a:cubicBezTo>
                    <a:pt x="1122560" y="525901"/>
                    <a:pt x="1111132" y="505844"/>
                    <a:pt x="1092200" y="499533"/>
                  </a:cubicBezTo>
                  <a:cubicBezTo>
                    <a:pt x="1066744" y="491047"/>
                    <a:pt x="1063283" y="492369"/>
                    <a:pt x="1041400" y="474133"/>
                  </a:cubicBezTo>
                  <a:cubicBezTo>
                    <a:pt x="1032202" y="466468"/>
                    <a:pt x="1026467" y="454548"/>
                    <a:pt x="1016000" y="448733"/>
                  </a:cubicBezTo>
                  <a:cubicBezTo>
                    <a:pt x="1000397" y="440065"/>
                    <a:pt x="982133" y="437444"/>
                    <a:pt x="965200" y="431800"/>
                  </a:cubicBezTo>
                  <a:lnTo>
                    <a:pt x="939800" y="423333"/>
                  </a:lnTo>
                  <a:cubicBezTo>
                    <a:pt x="911578" y="426155"/>
                    <a:pt x="877522" y="414387"/>
                    <a:pt x="855134" y="431800"/>
                  </a:cubicBezTo>
                  <a:cubicBezTo>
                    <a:pt x="841583" y="442339"/>
                    <a:pt x="858667" y="466157"/>
                    <a:pt x="863600" y="482600"/>
                  </a:cubicBezTo>
                  <a:cubicBezTo>
                    <a:pt x="867227" y="494689"/>
                    <a:pt x="875847" y="504747"/>
                    <a:pt x="880534" y="516466"/>
                  </a:cubicBezTo>
                  <a:cubicBezTo>
                    <a:pt x="887163" y="533039"/>
                    <a:pt x="891823" y="550333"/>
                    <a:pt x="897467" y="567266"/>
                  </a:cubicBezTo>
                  <a:lnTo>
                    <a:pt x="897467" y="567266"/>
                  </a:lnTo>
                  <a:cubicBezTo>
                    <a:pt x="900289" y="578555"/>
                    <a:pt x="898665" y="592046"/>
                    <a:pt x="905934" y="601133"/>
                  </a:cubicBezTo>
                  <a:cubicBezTo>
                    <a:pt x="911509" y="608102"/>
                    <a:pt x="922867" y="606778"/>
                    <a:pt x="931334" y="609600"/>
                  </a:cubicBezTo>
                  <a:cubicBezTo>
                    <a:pt x="942623" y="606778"/>
                    <a:pt x="957751" y="610072"/>
                    <a:pt x="965200" y="601133"/>
                  </a:cubicBezTo>
                  <a:cubicBezTo>
                    <a:pt x="974413" y="590078"/>
                    <a:pt x="973667" y="573190"/>
                    <a:pt x="973667" y="558800"/>
                  </a:cubicBezTo>
                  <a:cubicBezTo>
                    <a:pt x="973667" y="510739"/>
                    <a:pt x="976856" y="461492"/>
                    <a:pt x="965200" y="414866"/>
                  </a:cubicBezTo>
                  <a:cubicBezTo>
                    <a:pt x="961778" y="401176"/>
                    <a:pt x="942174" y="398500"/>
                    <a:pt x="931334" y="389466"/>
                  </a:cubicBezTo>
                  <a:cubicBezTo>
                    <a:pt x="925202" y="384356"/>
                    <a:pt x="921540" y="376103"/>
                    <a:pt x="914400" y="372533"/>
                  </a:cubicBezTo>
                  <a:cubicBezTo>
                    <a:pt x="882683" y="356675"/>
                    <a:pt x="854711" y="354565"/>
                    <a:pt x="821267" y="347133"/>
                  </a:cubicBezTo>
                  <a:cubicBezTo>
                    <a:pt x="728628" y="326546"/>
                    <a:pt x="871965" y="349663"/>
                    <a:pt x="677334" y="330200"/>
                  </a:cubicBezTo>
                  <a:cubicBezTo>
                    <a:pt x="657477" y="328214"/>
                    <a:pt x="637823" y="324555"/>
                    <a:pt x="618067" y="321733"/>
                  </a:cubicBezTo>
                  <a:cubicBezTo>
                    <a:pt x="601134" y="299155"/>
                    <a:pt x="579888" y="279243"/>
                    <a:pt x="567267" y="254000"/>
                  </a:cubicBezTo>
                  <a:lnTo>
                    <a:pt x="524934" y="169333"/>
                  </a:lnTo>
                  <a:cubicBezTo>
                    <a:pt x="519289" y="158044"/>
                    <a:pt x="511991" y="147440"/>
                    <a:pt x="508000" y="135466"/>
                  </a:cubicBezTo>
                  <a:lnTo>
                    <a:pt x="491067" y="84666"/>
                  </a:lnTo>
                  <a:lnTo>
                    <a:pt x="474134" y="33866"/>
                  </a:lnTo>
                  <a:lnTo>
                    <a:pt x="474134" y="0"/>
                  </a:ln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76200"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" name="Freeform 8"/>
            <p:cNvSpPr/>
            <p:nvPr/>
          </p:nvSpPr>
          <p:spPr>
            <a:xfrm>
              <a:off x="270940" y="-152406"/>
              <a:ext cx="3683000" cy="7001933"/>
            </a:xfrm>
            <a:custGeom>
              <a:avLst/>
              <a:gdLst>
                <a:gd name="connsiteX0" fmla="*/ 2074334 w 3683000"/>
                <a:gd name="connsiteY0" fmla="*/ 7001933 h 7001933"/>
                <a:gd name="connsiteX1" fmla="*/ 2065867 w 3683000"/>
                <a:gd name="connsiteY1" fmla="*/ 6815666 h 7001933"/>
                <a:gd name="connsiteX2" fmla="*/ 2048934 w 3683000"/>
                <a:gd name="connsiteY2" fmla="*/ 6790266 h 7001933"/>
                <a:gd name="connsiteX3" fmla="*/ 2032000 w 3683000"/>
                <a:gd name="connsiteY3" fmla="*/ 6739466 h 7001933"/>
                <a:gd name="connsiteX4" fmla="*/ 1972734 w 3683000"/>
                <a:gd name="connsiteY4" fmla="*/ 6637866 h 7001933"/>
                <a:gd name="connsiteX5" fmla="*/ 1947334 w 3683000"/>
                <a:gd name="connsiteY5" fmla="*/ 6544733 h 7001933"/>
                <a:gd name="connsiteX6" fmla="*/ 1913467 w 3683000"/>
                <a:gd name="connsiteY6" fmla="*/ 6493933 h 7001933"/>
                <a:gd name="connsiteX7" fmla="*/ 1896534 w 3683000"/>
                <a:gd name="connsiteY7" fmla="*/ 6434666 h 7001933"/>
                <a:gd name="connsiteX8" fmla="*/ 1871134 w 3683000"/>
                <a:gd name="connsiteY8" fmla="*/ 6375400 h 7001933"/>
                <a:gd name="connsiteX9" fmla="*/ 1845734 w 3683000"/>
                <a:gd name="connsiteY9" fmla="*/ 6307666 h 7001933"/>
                <a:gd name="connsiteX10" fmla="*/ 1794934 w 3683000"/>
                <a:gd name="connsiteY10" fmla="*/ 6197600 h 7001933"/>
                <a:gd name="connsiteX11" fmla="*/ 1769534 w 3683000"/>
                <a:gd name="connsiteY11" fmla="*/ 6172200 h 7001933"/>
                <a:gd name="connsiteX12" fmla="*/ 1744134 w 3683000"/>
                <a:gd name="connsiteY12" fmla="*/ 6129866 h 7001933"/>
                <a:gd name="connsiteX13" fmla="*/ 1651000 w 3683000"/>
                <a:gd name="connsiteY13" fmla="*/ 6019800 h 7001933"/>
                <a:gd name="connsiteX14" fmla="*/ 1600200 w 3683000"/>
                <a:gd name="connsiteY14" fmla="*/ 6002866 h 7001933"/>
                <a:gd name="connsiteX15" fmla="*/ 1549400 w 3683000"/>
                <a:gd name="connsiteY15" fmla="*/ 5977466 h 7001933"/>
                <a:gd name="connsiteX16" fmla="*/ 1447800 w 3683000"/>
                <a:gd name="connsiteY16" fmla="*/ 5960533 h 7001933"/>
                <a:gd name="connsiteX17" fmla="*/ 1405467 w 3683000"/>
                <a:gd name="connsiteY17" fmla="*/ 5943600 h 7001933"/>
                <a:gd name="connsiteX18" fmla="*/ 1270000 w 3683000"/>
                <a:gd name="connsiteY18" fmla="*/ 5926666 h 7001933"/>
                <a:gd name="connsiteX19" fmla="*/ 1143000 w 3683000"/>
                <a:gd name="connsiteY19" fmla="*/ 5935133 h 7001933"/>
                <a:gd name="connsiteX20" fmla="*/ 1092200 w 3683000"/>
                <a:gd name="connsiteY20" fmla="*/ 5952066 h 7001933"/>
                <a:gd name="connsiteX21" fmla="*/ 990600 w 3683000"/>
                <a:gd name="connsiteY21" fmla="*/ 5969000 h 7001933"/>
                <a:gd name="connsiteX22" fmla="*/ 956734 w 3683000"/>
                <a:gd name="connsiteY22" fmla="*/ 5985933 h 7001933"/>
                <a:gd name="connsiteX23" fmla="*/ 922867 w 3683000"/>
                <a:gd name="connsiteY23" fmla="*/ 5994400 h 7001933"/>
                <a:gd name="connsiteX24" fmla="*/ 897467 w 3683000"/>
                <a:gd name="connsiteY24" fmla="*/ 6002866 h 7001933"/>
                <a:gd name="connsiteX25" fmla="*/ 880534 w 3683000"/>
                <a:gd name="connsiteY25" fmla="*/ 6028266 h 7001933"/>
                <a:gd name="connsiteX26" fmla="*/ 897467 w 3683000"/>
                <a:gd name="connsiteY26" fmla="*/ 6138333 h 7001933"/>
                <a:gd name="connsiteX27" fmla="*/ 914400 w 3683000"/>
                <a:gd name="connsiteY27" fmla="*/ 6163733 h 7001933"/>
                <a:gd name="connsiteX28" fmla="*/ 948267 w 3683000"/>
                <a:gd name="connsiteY28" fmla="*/ 6206066 h 7001933"/>
                <a:gd name="connsiteX29" fmla="*/ 1007534 w 3683000"/>
                <a:gd name="connsiteY29" fmla="*/ 6290733 h 7001933"/>
                <a:gd name="connsiteX30" fmla="*/ 1032934 w 3683000"/>
                <a:gd name="connsiteY30" fmla="*/ 6307666 h 7001933"/>
                <a:gd name="connsiteX31" fmla="*/ 1049867 w 3683000"/>
                <a:gd name="connsiteY31" fmla="*/ 6324600 h 7001933"/>
                <a:gd name="connsiteX32" fmla="*/ 1083734 w 3683000"/>
                <a:gd name="connsiteY32" fmla="*/ 6341533 h 7001933"/>
                <a:gd name="connsiteX33" fmla="*/ 1109134 w 3683000"/>
                <a:gd name="connsiteY33" fmla="*/ 6358466 h 7001933"/>
                <a:gd name="connsiteX34" fmla="*/ 1193800 w 3683000"/>
                <a:gd name="connsiteY34" fmla="*/ 6375400 h 7001933"/>
                <a:gd name="connsiteX35" fmla="*/ 1303867 w 3683000"/>
                <a:gd name="connsiteY35" fmla="*/ 6366933 h 7001933"/>
                <a:gd name="connsiteX36" fmla="*/ 1354667 w 3683000"/>
                <a:gd name="connsiteY36" fmla="*/ 6341533 h 7001933"/>
                <a:gd name="connsiteX37" fmla="*/ 1439334 w 3683000"/>
                <a:gd name="connsiteY37" fmla="*/ 6299200 h 7001933"/>
                <a:gd name="connsiteX38" fmla="*/ 1456267 w 3683000"/>
                <a:gd name="connsiteY38" fmla="*/ 6282266 h 7001933"/>
                <a:gd name="connsiteX39" fmla="*/ 1481667 w 3683000"/>
                <a:gd name="connsiteY39" fmla="*/ 6265333 h 7001933"/>
                <a:gd name="connsiteX40" fmla="*/ 1540934 w 3683000"/>
                <a:gd name="connsiteY40" fmla="*/ 6214533 h 7001933"/>
                <a:gd name="connsiteX41" fmla="*/ 1591734 w 3683000"/>
                <a:gd name="connsiteY41" fmla="*/ 6163733 h 7001933"/>
                <a:gd name="connsiteX42" fmla="*/ 1625600 w 3683000"/>
                <a:gd name="connsiteY42" fmla="*/ 6112933 h 7001933"/>
                <a:gd name="connsiteX43" fmla="*/ 1659467 w 3683000"/>
                <a:gd name="connsiteY43" fmla="*/ 6070600 h 7001933"/>
                <a:gd name="connsiteX44" fmla="*/ 1667934 w 3683000"/>
                <a:gd name="connsiteY44" fmla="*/ 6045200 h 7001933"/>
                <a:gd name="connsiteX45" fmla="*/ 1684867 w 3683000"/>
                <a:gd name="connsiteY45" fmla="*/ 6011333 h 7001933"/>
                <a:gd name="connsiteX46" fmla="*/ 1684867 w 3683000"/>
                <a:gd name="connsiteY46" fmla="*/ 5782733 h 7001933"/>
                <a:gd name="connsiteX47" fmla="*/ 1676400 w 3683000"/>
                <a:gd name="connsiteY47" fmla="*/ 5748866 h 7001933"/>
                <a:gd name="connsiteX48" fmla="*/ 1642534 w 3683000"/>
                <a:gd name="connsiteY48" fmla="*/ 5715000 h 7001933"/>
                <a:gd name="connsiteX49" fmla="*/ 1617134 w 3683000"/>
                <a:gd name="connsiteY49" fmla="*/ 5681133 h 7001933"/>
                <a:gd name="connsiteX50" fmla="*/ 1600200 w 3683000"/>
                <a:gd name="connsiteY50" fmla="*/ 5655733 h 7001933"/>
                <a:gd name="connsiteX51" fmla="*/ 1566334 w 3683000"/>
                <a:gd name="connsiteY51" fmla="*/ 5638800 h 7001933"/>
                <a:gd name="connsiteX52" fmla="*/ 1532467 w 3683000"/>
                <a:gd name="connsiteY52" fmla="*/ 5604933 h 7001933"/>
                <a:gd name="connsiteX53" fmla="*/ 1456267 w 3683000"/>
                <a:gd name="connsiteY53" fmla="*/ 5562600 h 7001933"/>
                <a:gd name="connsiteX54" fmla="*/ 1397000 w 3683000"/>
                <a:gd name="connsiteY54" fmla="*/ 5528733 h 7001933"/>
                <a:gd name="connsiteX55" fmla="*/ 1261534 w 3683000"/>
                <a:gd name="connsiteY55" fmla="*/ 5494866 h 7001933"/>
                <a:gd name="connsiteX56" fmla="*/ 1185334 w 3683000"/>
                <a:gd name="connsiteY56" fmla="*/ 5469466 h 7001933"/>
                <a:gd name="connsiteX57" fmla="*/ 1151467 w 3683000"/>
                <a:gd name="connsiteY57" fmla="*/ 5461000 h 7001933"/>
                <a:gd name="connsiteX58" fmla="*/ 1109134 w 3683000"/>
                <a:gd name="connsiteY58" fmla="*/ 5444066 h 7001933"/>
                <a:gd name="connsiteX59" fmla="*/ 1049867 w 3683000"/>
                <a:gd name="connsiteY59" fmla="*/ 5435600 h 7001933"/>
                <a:gd name="connsiteX60" fmla="*/ 1007534 w 3683000"/>
                <a:gd name="connsiteY60" fmla="*/ 5427133 h 7001933"/>
                <a:gd name="connsiteX61" fmla="*/ 897467 w 3683000"/>
                <a:gd name="connsiteY61" fmla="*/ 5435600 h 7001933"/>
                <a:gd name="connsiteX62" fmla="*/ 745067 w 3683000"/>
                <a:gd name="connsiteY62" fmla="*/ 5452533 h 7001933"/>
                <a:gd name="connsiteX63" fmla="*/ 389467 w 3683000"/>
                <a:gd name="connsiteY63" fmla="*/ 5444066 h 7001933"/>
                <a:gd name="connsiteX64" fmla="*/ 279400 w 3683000"/>
                <a:gd name="connsiteY64" fmla="*/ 5427133 h 7001933"/>
                <a:gd name="connsiteX65" fmla="*/ 237067 w 3683000"/>
                <a:gd name="connsiteY65" fmla="*/ 5418666 h 7001933"/>
                <a:gd name="connsiteX66" fmla="*/ 194734 w 3683000"/>
                <a:gd name="connsiteY66" fmla="*/ 5401733 h 7001933"/>
                <a:gd name="connsiteX67" fmla="*/ 127000 w 3683000"/>
                <a:gd name="connsiteY67" fmla="*/ 5384800 h 7001933"/>
                <a:gd name="connsiteX68" fmla="*/ 93134 w 3683000"/>
                <a:gd name="connsiteY68" fmla="*/ 5367866 h 7001933"/>
                <a:gd name="connsiteX69" fmla="*/ 76200 w 3683000"/>
                <a:gd name="connsiteY69" fmla="*/ 5350933 h 7001933"/>
                <a:gd name="connsiteX70" fmla="*/ 50800 w 3683000"/>
                <a:gd name="connsiteY70" fmla="*/ 5334000 h 7001933"/>
                <a:gd name="connsiteX71" fmla="*/ 25400 w 3683000"/>
                <a:gd name="connsiteY71" fmla="*/ 5266266 h 7001933"/>
                <a:gd name="connsiteX72" fmla="*/ 0 w 3683000"/>
                <a:gd name="connsiteY72" fmla="*/ 5207000 h 7001933"/>
                <a:gd name="connsiteX73" fmla="*/ 16934 w 3683000"/>
                <a:gd name="connsiteY73" fmla="*/ 5020733 h 7001933"/>
                <a:gd name="connsiteX74" fmla="*/ 25400 w 3683000"/>
                <a:gd name="connsiteY74" fmla="*/ 4978400 h 7001933"/>
                <a:gd name="connsiteX75" fmla="*/ 42334 w 3683000"/>
                <a:gd name="connsiteY75" fmla="*/ 4944533 h 7001933"/>
                <a:gd name="connsiteX76" fmla="*/ 59267 w 3683000"/>
                <a:gd name="connsiteY76" fmla="*/ 4893733 h 7001933"/>
                <a:gd name="connsiteX77" fmla="*/ 67734 w 3683000"/>
                <a:gd name="connsiteY77" fmla="*/ 4851400 h 7001933"/>
                <a:gd name="connsiteX78" fmla="*/ 118534 w 3683000"/>
                <a:gd name="connsiteY78" fmla="*/ 4741333 h 7001933"/>
                <a:gd name="connsiteX79" fmla="*/ 135467 w 3683000"/>
                <a:gd name="connsiteY79" fmla="*/ 4715933 h 7001933"/>
                <a:gd name="connsiteX80" fmla="*/ 169334 w 3683000"/>
                <a:gd name="connsiteY80" fmla="*/ 4690533 h 7001933"/>
                <a:gd name="connsiteX81" fmla="*/ 186267 w 3683000"/>
                <a:gd name="connsiteY81" fmla="*/ 4639733 h 7001933"/>
                <a:gd name="connsiteX82" fmla="*/ 228600 w 3683000"/>
                <a:gd name="connsiteY82" fmla="*/ 4572000 h 7001933"/>
                <a:gd name="connsiteX83" fmla="*/ 237067 w 3683000"/>
                <a:gd name="connsiteY83" fmla="*/ 4546600 h 7001933"/>
                <a:gd name="connsiteX84" fmla="*/ 287867 w 3683000"/>
                <a:gd name="connsiteY84" fmla="*/ 4478866 h 7001933"/>
                <a:gd name="connsiteX85" fmla="*/ 313267 w 3683000"/>
                <a:gd name="connsiteY85" fmla="*/ 4461933 h 7001933"/>
                <a:gd name="connsiteX86" fmla="*/ 355600 w 3683000"/>
                <a:gd name="connsiteY86" fmla="*/ 4402666 h 7001933"/>
                <a:gd name="connsiteX87" fmla="*/ 414867 w 3683000"/>
                <a:gd name="connsiteY87" fmla="*/ 4334933 h 7001933"/>
                <a:gd name="connsiteX88" fmla="*/ 524934 w 3683000"/>
                <a:gd name="connsiteY88" fmla="*/ 4258733 h 7001933"/>
                <a:gd name="connsiteX89" fmla="*/ 550334 w 3683000"/>
                <a:gd name="connsiteY89" fmla="*/ 4241800 h 7001933"/>
                <a:gd name="connsiteX90" fmla="*/ 575734 w 3683000"/>
                <a:gd name="connsiteY90" fmla="*/ 4233333 h 7001933"/>
                <a:gd name="connsiteX91" fmla="*/ 609600 w 3683000"/>
                <a:gd name="connsiteY91" fmla="*/ 4216400 h 7001933"/>
                <a:gd name="connsiteX92" fmla="*/ 651934 w 3683000"/>
                <a:gd name="connsiteY92" fmla="*/ 4207933 h 7001933"/>
                <a:gd name="connsiteX93" fmla="*/ 702734 w 3683000"/>
                <a:gd name="connsiteY93" fmla="*/ 4191000 h 7001933"/>
                <a:gd name="connsiteX94" fmla="*/ 728134 w 3683000"/>
                <a:gd name="connsiteY94" fmla="*/ 4182533 h 7001933"/>
                <a:gd name="connsiteX95" fmla="*/ 762000 w 3683000"/>
                <a:gd name="connsiteY95" fmla="*/ 4174066 h 7001933"/>
                <a:gd name="connsiteX96" fmla="*/ 846667 w 3683000"/>
                <a:gd name="connsiteY96" fmla="*/ 4191000 h 7001933"/>
                <a:gd name="connsiteX97" fmla="*/ 897467 w 3683000"/>
                <a:gd name="connsiteY97" fmla="*/ 4224866 h 7001933"/>
                <a:gd name="connsiteX98" fmla="*/ 914400 w 3683000"/>
                <a:gd name="connsiteY98" fmla="*/ 4250266 h 7001933"/>
                <a:gd name="connsiteX99" fmla="*/ 939800 w 3683000"/>
                <a:gd name="connsiteY99" fmla="*/ 4284133 h 7001933"/>
                <a:gd name="connsiteX100" fmla="*/ 956734 w 3683000"/>
                <a:gd name="connsiteY100" fmla="*/ 4318000 h 7001933"/>
                <a:gd name="connsiteX101" fmla="*/ 965200 w 3683000"/>
                <a:gd name="connsiteY101" fmla="*/ 4343400 h 7001933"/>
                <a:gd name="connsiteX102" fmla="*/ 973667 w 3683000"/>
                <a:gd name="connsiteY102" fmla="*/ 4377266 h 7001933"/>
                <a:gd name="connsiteX103" fmla="*/ 999067 w 3683000"/>
                <a:gd name="connsiteY103" fmla="*/ 4411133 h 7001933"/>
                <a:gd name="connsiteX104" fmla="*/ 1007534 w 3683000"/>
                <a:gd name="connsiteY104" fmla="*/ 4436533 h 7001933"/>
                <a:gd name="connsiteX105" fmla="*/ 1024467 w 3683000"/>
                <a:gd name="connsiteY105" fmla="*/ 4512733 h 7001933"/>
                <a:gd name="connsiteX106" fmla="*/ 1016000 w 3683000"/>
                <a:gd name="connsiteY106" fmla="*/ 4597400 h 7001933"/>
                <a:gd name="connsiteX107" fmla="*/ 999067 w 3683000"/>
                <a:gd name="connsiteY107" fmla="*/ 4622800 h 7001933"/>
                <a:gd name="connsiteX108" fmla="*/ 948267 w 3683000"/>
                <a:gd name="connsiteY108" fmla="*/ 4673600 h 7001933"/>
                <a:gd name="connsiteX109" fmla="*/ 846667 w 3683000"/>
                <a:gd name="connsiteY109" fmla="*/ 4741333 h 7001933"/>
                <a:gd name="connsiteX110" fmla="*/ 736600 w 3683000"/>
                <a:gd name="connsiteY110" fmla="*/ 4732866 h 7001933"/>
                <a:gd name="connsiteX111" fmla="*/ 668867 w 3683000"/>
                <a:gd name="connsiteY111" fmla="*/ 4699000 h 7001933"/>
                <a:gd name="connsiteX112" fmla="*/ 651934 w 3683000"/>
                <a:gd name="connsiteY112" fmla="*/ 4673600 h 7001933"/>
                <a:gd name="connsiteX113" fmla="*/ 601134 w 3683000"/>
                <a:gd name="connsiteY113" fmla="*/ 4605866 h 7001933"/>
                <a:gd name="connsiteX114" fmla="*/ 575734 w 3683000"/>
                <a:gd name="connsiteY114" fmla="*/ 4521200 h 7001933"/>
                <a:gd name="connsiteX115" fmla="*/ 567267 w 3683000"/>
                <a:gd name="connsiteY115" fmla="*/ 4394200 h 7001933"/>
                <a:gd name="connsiteX116" fmla="*/ 575734 w 3683000"/>
                <a:gd name="connsiteY116" fmla="*/ 4309533 h 7001933"/>
                <a:gd name="connsiteX117" fmla="*/ 592667 w 3683000"/>
                <a:gd name="connsiteY117" fmla="*/ 4191000 h 7001933"/>
                <a:gd name="connsiteX118" fmla="*/ 601134 w 3683000"/>
                <a:gd name="connsiteY118" fmla="*/ 4157133 h 7001933"/>
                <a:gd name="connsiteX119" fmla="*/ 635000 w 3683000"/>
                <a:gd name="connsiteY119" fmla="*/ 4089400 h 7001933"/>
                <a:gd name="connsiteX120" fmla="*/ 643467 w 3683000"/>
                <a:gd name="connsiteY120" fmla="*/ 4064000 h 7001933"/>
                <a:gd name="connsiteX121" fmla="*/ 651934 w 3683000"/>
                <a:gd name="connsiteY121" fmla="*/ 4030133 h 7001933"/>
                <a:gd name="connsiteX122" fmla="*/ 702734 w 3683000"/>
                <a:gd name="connsiteY122" fmla="*/ 3953933 h 7001933"/>
                <a:gd name="connsiteX123" fmla="*/ 728134 w 3683000"/>
                <a:gd name="connsiteY123" fmla="*/ 3937000 h 7001933"/>
                <a:gd name="connsiteX124" fmla="*/ 745067 w 3683000"/>
                <a:gd name="connsiteY124" fmla="*/ 3920066 h 7001933"/>
                <a:gd name="connsiteX125" fmla="*/ 778934 w 3683000"/>
                <a:gd name="connsiteY125" fmla="*/ 3911600 h 7001933"/>
                <a:gd name="connsiteX126" fmla="*/ 829734 w 3683000"/>
                <a:gd name="connsiteY126" fmla="*/ 3877733 h 7001933"/>
                <a:gd name="connsiteX127" fmla="*/ 855134 w 3683000"/>
                <a:gd name="connsiteY127" fmla="*/ 3852333 h 7001933"/>
                <a:gd name="connsiteX128" fmla="*/ 905934 w 3683000"/>
                <a:gd name="connsiteY128" fmla="*/ 3835400 h 7001933"/>
                <a:gd name="connsiteX129" fmla="*/ 931334 w 3683000"/>
                <a:gd name="connsiteY129" fmla="*/ 3818466 h 7001933"/>
                <a:gd name="connsiteX130" fmla="*/ 956734 w 3683000"/>
                <a:gd name="connsiteY130" fmla="*/ 3810000 h 7001933"/>
                <a:gd name="connsiteX131" fmla="*/ 973667 w 3683000"/>
                <a:gd name="connsiteY131" fmla="*/ 3793066 h 7001933"/>
                <a:gd name="connsiteX132" fmla="*/ 999067 w 3683000"/>
                <a:gd name="connsiteY132" fmla="*/ 3776133 h 7001933"/>
                <a:gd name="connsiteX133" fmla="*/ 1058334 w 3683000"/>
                <a:gd name="connsiteY133" fmla="*/ 3750733 h 7001933"/>
                <a:gd name="connsiteX134" fmla="*/ 1083734 w 3683000"/>
                <a:gd name="connsiteY134" fmla="*/ 3733800 h 7001933"/>
                <a:gd name="connsiteX135" fmla="*/ 1100667 w 3683000"/>
                <a:gd name="connsiteY135" fmla="*/ 3716866 h 7001933"/>
                <a:gd name="connsiteX136" fmla="*/ 1151467 w 3683000"/>
                <a:gd name="connsiteY136" fmla="*/ 3699933 h 7001933"/>
                <a:gd name="connsiteX137" fmla="*/ 1244600 w 3683000"/>
                <a:gd name="connsiteY137" fmla="*/ 3649133 h 7001933"/>
                <a:gd name="connsiteX138" fmla="*/ 1312334 w 3683000"/>
                <a:gd name="connsiteY138" fmla="*/ 3589866 h 7001933"/>
                <a:gd name="connsiteX139" fmla="*/ 1354667 w 3683000"/>
                <a:gd name="connsiteY139" fmla="*/ 3556000 h 7001933"/>
                <a:gd name="connsiteX140" fmla="*/ 1380067 w 3683000"/>
                <a:gd name="connsiteY140" fmla="*/ 3522133 h 7001933"/>
                <a:gd name="connsiteX141" fmla="*/ 1405467 w 3683000"/>
                <a:gd name="connsiteY141" fmla="*/ 3496733 h 7001933"/>
                <a:gd name="connsiteX142" fmla="*/ 1422400 w 3683000"/>
                <a:gd name="connsiteY142" fmla="*/ 3471333 h 7001933"/>
                <a:gd name="connsiteX143" fmla="*/ 1447800 w 3683000"/>
                <a:gd name="connsiteY143" fmla="*/ 3454400 h 7001933"/>
                <a:gd name="connsiteX144" fmla="*/ 1464734 w 3683000"/>
                <a:gd name="connsiteY144" fmla="*/ 3412066 h 7001933"/>
                <a:gd name="connsiteX145" fmla="*/ 1490134 w 3683000"/>
                <a:gd name="connsiteY145" fmla="*/ 3403600 h 7001933"/>
                <a:gd name="connsiteX146" fmla="*/ 1532467 w 3683000"/>
                <a:gd name="connsiteY146" fmla="*/ 3302000 h 7001933"/>
                <a:gd name="connsiteX147" fmla="*/ 1557867 w 3683000"/>
                <a:gd name="connsiteY147" fmla="*/ 3276600 h 7001933"/>
                <a:gd name="connsiteX148" fmla="*/ 1591734 w 3683000"/>
                <a:gd name="connsiteY148" fmla="*/ 3217333 h 7001933"/>
                <a:gd name="connsiteX149" fmla="*/ 1600200 w 3683000"/>
                <a:gd name="connsiteY149" fmla="*/ 3175000 h 7001933"/>
                <a:gd name="connsiteX150" fmla="*/ 1583267 w 3683000"/>
                <a:gd name="connsiteY150" fmla="*/ 2971800 h 7001933"/>
                <a:gd name="connsiteX151" fmla="*/ 1566334 w 3683000"/>
                <a:gd name="connsiteY151" fmla="*/ 2937933 h 7001933"/>
                <a:gd name="connsiteX152" fmla="*/ 1490134 w 3683000"/>
                <a:gd name="connsiteY152" fmla="*/ 2887133 h 7001933"/>
                <a:gd name="connsiteX153" fmla="*/ 1430867 w 3683000"/>
                <a:gd name="connsiteY153" fmla="*/ 2861733 h 7001933"/>
                <a:gd name="connsiteX154" fmla="*/ 1405467 w 3683000"/>
                <a:gd name="connsiteY154" fmla="*/ 2844800 h 7001933"/>
                <a:gd name="connsiteX155" fmla="*/ 1270000 w 3683000"/>
                <a:gd name="connsiteY155" fmla="*/ 2810933 h 7001933"/>
                <a:gd name="connsiteX156" fmla="*/ 1219200 w 3683000"/>
                <a:gd name="connsiteY156" fmla="*/ 2802466 h 7001933"/>
                <a:gd name="connsiteX157" fmla="*/ 1193800 w 3683000"/>
                <a:gd name="connsiteY157" fmla="*/ 2794000 h 7001933"/>
                <a:gd name="connsiteX158" fmla="*/ 1134534 w 3683000"/>
                <a:gd name="connsiteY158" fmla="*/ 2785533 h 7001933"/>
                <a:gd name="connsiteX159" fmla="*/ 965200 w 3683000"/>
                <a:gd name="connsiteY159" fmla="*/ 2794000 h 7001933"/>
                <a:gd name="connsiteX160" fmla="*/ 905934 w 3683000"/>
                <a:gd name="connsiteY160" fmla="*/ 2802466 h 7001933"/>
                <a:gd name="connsiteX161" fmla="*/ 872067 w 3683000"/>
                <a:gd name="connsiteY161" fmla="*/ 2810933 h 7001933"/>
                <a:gd name="connsiteX162" fmla="*/ 736600 w 3683000"/>
                <a:gd name="connsiteY162" fmla="*/ 2819400 h 7001933"/>
                <a:gd name="connsiteX163" fmla="*/ 592667 w 3683000"/>
                <a:gd name="connsiteY163" fmla="*/ 2802466 h 7001933"/>
                <a:gd name="connsiteX164" fmla="*/ 558800 w 3683000"/>
                <a:gd name="connsiteY164" fmla="*/ 2785533 h 7001933"/>
                <a:gd name="connsiteX165" fmla="*/ 533400 w 3683000"/>
                <a:gd name="connsiteY165" fmla="*/ 2777066 h 7001933"/>
                <a:gd name="connsiteX166" fmla="*/ 448734 w 3683000"/>
                <a:gd name="connsiteY166" fmla="*/ 2743200 h 7001933"/>
                <a:gd name="connsiteX167" fmla="*/ 431800 w 3683000"/>
                <a:gd name="connsiteY167" fmla="*/ 2726266 h 7001933"/>
                <a:gd name="connsiteX168" fmla="*/ 381000 w 3683000"/>
                <a:gd name="connsiteY168" fmla="*/ 2692400 h 7001933"/>
                <a:gd name="connsiteX169" fmla="*/ 321734 w 3683000"/>
                <a:gd name="connsiteY169" fmla="*/ 2599266 h 7001933"/>
                <a:gd name="connsiteX170" fmla="*/ 279400 w 3683000"/>
                <a:gd name="connsiteY170" fmla="*/ 2514600 h 7001933"/>
                <a:gd name="connsiteX171" fmla="*/ 220134 w 3683000"/>
                <a:gd name="connsiteY171" fmla="*/ 2396066 h 7001933"/>
                <a:gd name="connsiteX172" fmla="*/ 169334 w 3683000"/>
                <a:gd name="connsiteY172" fmla="*/ 2218266 h 7001933"/>
                <a:gd name="connsiteX173" fmla="*/ 160867 w 3683000"/>
                <a:gd name="connsiteY173" fmla="*/ 2159000 h 7001933"/>
                <a:gd name="connsiteX174" fmla="*/ 143934 w 3683000"/>
                <a:gd name="connsiteY174" fmla="*/ 1981200 h 7001933"/>
                <a:gd name="connsiteX175" fmla="*/ 160867 w 3683000"/>
                <a:gd name="connsiteY175" fmla="*/ 1794933 h 7001933"/>
                <a:gd name="connsiteX176" fmla="*/ 220134 w 3683000"/>
                <a:gd name="connsiteY176" fmla="*/ 1625600 h 7001933"/>
                <a:gd name="connsiteX177" fmla="*/ 237067 w 3683000"/>
                <a:gd name="connsiteY177" fmla="*/ 1574800 h 7001933"/>
                <a:gd name="connsiteX178" fmla="*/ 245534 w 3683000"/>
                <a:gd name="connsiteY178" fmla="*/ 1532466 h 7001933"/>
                <a:gd name="connsiteX179" fmla="*/ 279400 w 3683000"/>
                <a:gd name="connsiteY179" fmla="*/ 1481666 h 7001933"/>
                <a:gd name="connsiteX180" fmla="*/ 330200 w 3683000"/>
                <a:gd name="connsiteY180" fmla="*/ 1405466 h 7001933"/>
                <a:gd name="connsiteX181" fmla="*/ 347134 w 3683000"/>
                <a:gd name="connsiteY181" fmla="*/ 1380066 h 7001933"/>
                <a:gd name="connsiteX182" fmla="*/ 381000 w 3683000"/>
                <a:gd name="connsiteY182" fmla="*/ 1371600 h 7001933"/>
                <a:gd name="connsiteX183" fmla="*/ 397934 w 3683000"/>
                <a:gd name="connsiteY183" fmla="*/ 1354666 h 7001933"/>
                <a:gd name="connsiteX184" fmla="*/ 457200 w 3683000"/>
                <a:gd name="connsiteY184" fmla="*/ 1320800 h 7001933"/>
                <a:gd name="connsiteX185" fmla="*/ 508000 w 3683000"/>
                <a:gd name="connsiteY185" fmla="*/ 1303866 h 7001933"/>
                <a:gd name="connsiteX186" fmla="*/ 601134 w 3683000"/>
                <a:gd name="connsiteY186" fmla="*/ 1261533 h 7001933"/>
                <a:gd name="connsiteX187" fmla="*/ 651934 w 3683000"/>
                <a:gd name="connsiteY187" fmla="*/ 1253066 h 7001933"/>
                <a:gd name="connsiteX188" fmla="*/ 711200 w 3683000"/>
                <a:gd name="connsiteY188" fmla="*/ 1236133 h 7001933"/>
                <a:gd name="connsiteX189" fmla="*/ 753534 w 3683000"/>
                <a:gd name="connsiteY189" fmla="*/ 1227666 h 7001933"/>
                <a:gd name="connsiteX190" fmla="*/ 787400 w 3683000"/>
                <a:gd name="connsiteY190" fmla="*/ 1219200 h 7001933"/>
                <a:gd name="connsiteX191" fmla="*/ 880534 w 3683000"/>
                <a:gd name="connsiteY191" fmla="*/ 1193800 h 7001933"/>
                <a:gd name="connsiteX192" fmla="*/ 914400 w 3683000"/>
                <a:gd name="connsiteY192" fmla="*/ 1176866 h 7001933"/>
                <a:gd name="connsiteX193" fmla="*/ 973667 w 3683000"/>
                <a:gd name="connsiteY193" fmla="*/ 1168400 h 7001933"/>
                <a:gd name="connsiteX194" fmla="*/ 1024467 w 3683000"/>
                <a:gd name="connsiteY194" fmla="*/ 1159933 h 7001933"/>
                <a:gd name="connsiteX195" fmla="*/ 1176867 w 3683000"/>
                <a:gd name="connsiteY195" fmla="*/ 1168400 h 7001933"/>
                <a:gd name="connsiteX196" fmla="*/ 1236134 w 3683000"/>
                <a:gd name="connsiteY196" fmla="*/ 1185333 h 7001933"/>
                <a:gd name="connsiteX197" fmla="*/ 1278467 w 3683000"/>
                <a:gd name="connsiteY197" fmla="*/ 1193800 h 7001933"/>
                <a:gd name="connsiteX198" fmla="*/ 1303867 w 3683000"/>
                <a:gd name="connsiteY198" fmla="*/ 1210733 h 7001933"/>
                <a:gd name="connsiteX199" fmla="*/ 1354667 w 3683000"/>
                <a:gd name="connsiteY199" fmla="*/ 1236133 h 7001933"/>
                <a:gd name="connsiteX200" fmla="*/ 1405467 w 3683000"/>
                <a:gd name="connsiteY200" fmla="*/ 1312333 h 7001933"/>
                <a:gd name="connsiteX201" fmla="*/ 1439334 w 3683000"/>
                <a:gd name="connsiteY201" fmla="*/ 1363133 h 7001933"/>
                <a:gd name="connsiteX202" fmla="*/ 1481667 w 3683000"/>
                <a:gd name="connsiteY202" fmla="*/ 1430866 h 7001933"/>
                <a:gd name="connsiteX203" fmla="*/ 1498600 w 3683000"/>
                <a:gd name="connsiteY203" fmla="*/ 1490133 h 7001933"/>
                <a:gd name="connsiteX204" fmla="*/ 1507067 w 3683000"/>
                <a:gd name="connsiteY204" fmla="*/ 1515533 h 7001933"/>
                <a:gd name="connsiteX205" fmla="*/ 1515534 w 3683000"/>
                <a:gd name="connsiteY205" fmla="*/ 1591733 h 7001933"/>
                <a:gd name="connsiteX206" fmla="*/ 1532467 w 3683000"/>
                <a:gd name="connsiteY206" fmla="*/ 1651000 h 7001933"/>
                <a:gd name="connsiteX207" fmla="*/ 1507067 w 3683000"/>
                <a:gd name="connsiteY207" fmla="*/ 1820333 h 7001933"/>
                <a:gd name="connsiteX208" fmla="*/ 1481667 w 3683000"/>
                <a:gd name="connsiteY208" fmla="*/ 1854200 h 7001933"/>
                <a:gd name="connsiteX209" fmla="*/ 1447800 w 3683000"/>
                <a:gd name="connsiteY209" fmla="*/ 1871133 h 7001933"/>
                <a:gd name="connsiteX210" fmla="*/ 1405467 w 3683000"/>
                <a:gd name="connsiteY210" fmla="*/ 1905000 h 7001933"/>
                <a:gd name="connsiteX211" fmla="*/ 1380067 w 3683000"/>
                <a:gd name="connsiteY211" fmla="*/ 1930400 h 7001933"/>
                <a:gd name="connsiteX212" fmla="*/ 1303867 w 3683000"/>
                <a:gd name="connsiteY212" fmla="*/ 1938866 h 7001933"/>
                <a:gd name="connsiteX213" fmla="*/ 1159934 w 3683000"/>
                <a:gd name="connsiteY213" fmla="*/ 1930400 h 7001933"/>
                <a:gd name="connsiteX214" fmla="*/ 1143000 w 3683000"/>
                <a:gd name="connsiteY214" fmla="*/ 1905000 h 7001933"/>
                <a:gd name="connsiteX215" fmla="*/ 1117600 w 3683000"/>
                <a:gd name="connsiteY215" fmla="*/ 1888066 h 7001933"/>
                <a:gd name="connsiteX216" fmla="*/ 1100667 w 3683000"/>
                <a:gd name="connsiteY216" fmla="*/ 1854200 h 7001933"/>
                <a:gd name="connsiteX217" fmla="*/ 1083734 w 3683000"/>
                <a:gd name="connsiteY217" fmla="*/ 1837266 h 7001933"/>
                <a:gd name="connsiteX218" fmla="*/ 1066800 w 3683000"/>
                <a:gd name="connsiteY218" fmla="*/ 1811866 h 7001933"/>
                <a:gd name="connsiteX219" fmla="*/ 1049867 w 3683000"/>
                <a:gd name="connsiteY219" fmla="*/ 1710266 h 7001933"/>
                <a:gd name="connsiteX220" fmla="*/ 1066800 w 3683000"/>
                <a:gd name="connsiteY220" fmla="*/ 1591733 h 7001933"/>
                <a:gd name="connsiteX221" fmla="*/ 1075267 w 3683000"/>
                <a:gd name="connsiteY221" fmla="*/ 1566333 h 7001933"/>
                <a:gd name="connsiteX222" fmla="*/ 1092200 w 3683000"/>
                <a:gd name="connsiteY222" fmla="*/ 1540933 h 7001933"/>
                <a:gd name="connsiteX223" fmla="*/ 1126067 w 3683000"/>
                <a:gd name="connsiteY223" fmla="*/ 1481666 h 7001933"/>
                <a:gd name="connsiteX224" fmla="*/ 1134534 w 3683000"/>
                <a:gd name="connsiteY224" fmla="*/ 1456266 h 7001933"/>
                <a:gd name="connsiteX225" fmla="*/ 1176867 w 3683000"/>
                <a:gd name="connsiteY225" fmla="*/ 1405466 h 7001933"/>
                <a:gd name="connsiteX226" fmla="*/ 1210734 w 3683000"/>
                <a:gd name="connsiteY226" fmla="*/ 1380066 h 7001933"/>
                <a:gd name="connsiteX227" fmla="*/ 1405467 w 3683000"/>
                <a:gd name="connsiteY227" fmla="*/ 1388533 h 7001933"/>
                <a:gd name="connsiteX228" fmla="*/ 1481667 w 3683000"/>
                <a:gd name="connsiteY228" fmla="*/ 1405466 h 7001933"/>
                <a:gd name="connsiteX229" fmla="*/ 1549400 w 3683000"/>
                <a:gd name="connsiteY229" fmla="*/ 1447800 h 7001933"/>
                <a:gd name="connsiteX230" fmla="*/ 1566334 w 3683000"/>
                <a:gd name="connsiteY230" fmla="*/ 1464733 h 7001933"/>
                <a:gd name="connsiteX231" fmla="*/ 1600200 w 3683000"/>
                <a:gd name="connsiteY231" fmla="*/ 1490133 h 7001933"/>
                <a:gd name="connsiteX232" fmla="*/ 1651000 w 3683000"/>
                <a:gd name="connsiteY232" fmla="*/ 1557866 h 7001933"/>
                <a:gd name="connsiteX233" fmla="*/ 1701800 w 3683000"/>
                <a:gd name="connsiteY233" fmla="*/ 1583266 h 7001933"/>
                <a:gd name="connsiteX234" fmla="*/ 1718734 w 3683000"/>
                <a:gd name="connsiteY234" fmla="*/ 1600200 h 7001933"/>
                <a:gd name="connsiteX235" fmla="*/ 1794934 w 3683000"/>
                <a:gd name="connsiteY235" fmla="*/ 1625600 h 7001933"/>
                <a:gd name="connsiteX236" fmla="*/ 1888067 w 3683000"/>
                <a:gd name="connsiteY236" fmla="*/ 1651000 h 7001933"/>
                <a:gd name="connsiteX237" fmla="*/ 1947334 w 3683000"/>
                <a:gd name="connsiteY237" fmla="*/ 1667933 h 7001933"/>
                <a:gd name="connsiteX238" fmla="*/ 2108200 w 3683000"/>
                <a:gd name="connsiteY238" fmla="*/ 1684866 h 7001933"/>
                <a:gd name="connsiteX239" fmla="*/ 2650067 w 3683000"/>
                <a:gd name="connsiteY239" fmla="*/ 1667933 h 7001933"/>
                <a:gd name="connsiteX240" fmla="*/ 2887134 w 3683000"/>
                <a:gd name="connsiteY240" fmla="*/ 1651000 h 7001933"/>
                <a:gd name="connsiteX241" fmla="*/ 2937934 w 3683000"/>
                <a:gd name="connsiteY241" fmla="*/ 1642533 h 7001933"/>
                <a:gd name="connsiteX242" fmla="*/ 3005667 w 3683000"/>
                <a:gd name="connsiteY242" fmla="*/ 1625600 h 7001933"/>
                <a:gd name="connsiteX243" fmla="*/ 3073400 w 3683000"/>
                <a:gd name="connsiteY243" fmla="*/ 1600200 h 7001933"/>
                <a:gd name="connsiteX244" fmla="*/ 3132667 w 3683000"/>
                <a:gd name="connsiteY244" fmla="*/ 1566333 h 7001933"/>
                <a:gd name="connsiteX245" fmla="*/ 3166534 w 3683000"/>
                <a:gd name="connsiteY245" fmla="*/ 1549400 h 7001933"/>
                <a:gd name="connsiteX246" fmla="*/ 3191934 w 3683000"/>
                <a:gd name="connsiteY246" fmla="*/ 1524000 h 7001933"/>
                <a:gd name="connsiteX247" fmla="*/ 3242734 w 3683000"/>
                <a:gd name="connsiteY247" fmla="*/ 1481666 h 7001933"/>
                <a:gd name="connsiteX248" fmla="*/ 3259667 w 3683000"/>
                <a:gd name="connsiteY248" fmla="*/ 1456266 h 7001933"/>
                <a:gd name="connsiteX249" fmla="*/ 3302000 w 3683000"/>
                <a:gd name="connsiteY249" fmla="*/ 1430866 h 7001933"/>
                <a:gd name="connsiteX250" fmla="*/ 3327400 w 3683000"/>
                <a:gd name="connsiteY250" fmla="*/ 1405466 h 7001933"/>
                <a:gd name="connsiteX251" fmla="*/ 3395134 w 3683000"/>
                <a:gd name="connsiteY251" fmla="*/ 1354666 h 7001933"/>
                <a:gd name="connsiteX252" fmla="*/ 3420534 w 3683000"/>
                <a:gd name="connsiteY252" fmla="*/ 1337733 h 7001933"/>
                <a:gd name="connsiteX253" fmla="*/ 3471334 w 3683000"/>
                <a:gd name="connsiteY253" fmla="*/ 1270000 h 7001933"/>
                <a:gd name="connsiteX254" fmla="*/ 3505200 w 3683000"/>
                <a:gd name="connsiteY254" fmla="*/ 1236133 h 7001933"/>
                <a:gd name="connsiteX255" fmla="*/ 3530600 w 3683000"/>
                <a:gd name="connsiteY255" fmla="*/ 1202266 h 7001933"/>
                <a:gd name="connsiteX256" fmla="*/ 3556000 w 3683000"/>
                <a:gd name="connsiteY256" fmla="*/ 1176866 h 7001933"/>
                <a:gd name="connsiteX257" fmla="*/ 3615267 w 3683000"/>
                <a:gd name="connsiteY257" fmla="*/ 1092200 h 7001933"/>
                <a:gd name="connsiteX258" fmla="*/ 3632200 w 3683000"/>
                <a:gd name="connsiteY258" fmla="*/ 1066800 h 7001933"/>
                <a:gd name="connsiteX259" fmla="*/ 3657600 w 3683000"/>
                <a:gd name="connsiteY259" fmla="*/ 990600 h 7001933"/>
                <a:gd name="connsiteX260" fmla="*/ 3683000 w 3683000"/>
                <a:gd name="connsiteY260" fmla="*/ 872066 h 7001933"/>
                <a:gd name="connsiteX261" fmla="*/ 3657600 w 3683000"/>
                <a:gd name="connsiteY261" fmla="*/ 728133 h 7001933"/>
                <a:gd name="connsiteX262" fmla="*/ 3649134 w 3683000"/>
                <a:gd name="connsiteY262" fmla="*/ 702733 h 7001933"/>
                <a:gd name="connsiteX263" fmla="*/ 3632200 w 3683000"/>
                <a:gd name="connsiteY263" fmla="*/ 685800 h 7001933"/>
                <a:gd name="connsiteX264" fmla="*/ 3572934 w 3683000"/>
                <a:gd name="connsiteY264" fmla="*/ 643466 h 7001933"/>
                <a:gd name="connsiteX265" fmla="*/ 3530600 w 3683000"/>
                <a:gd name="connsiteY265" fmla="*/ 626533 h 7001933"/>
                <a:gd name="connsiteX266" fmla="*/ 3479800 w 3683000"/>
                <a:gd name="connsiteY266" fmla="*/ 601133 h 7001933"/>
                <a:gd name="connsiteX267" fmla="*/ 3454400 w 3683000"/>
                <a:gd name="connsiteY267" fmla="*/ 592666 h 7001933"/>
                <a:gd name="connsiteX268" fmla="*/ 3420534 w 3683000"/>
                <a:gd name="connsiteY268" fmla="*/ 575733 h 7001933"/>
                <a:gd name="connsiteX269" fmla="*/ 3318934 w 3683000"/>
                <a:gd name="connsiteY269" fmla="*/ 558800 h 7001933"/>
                <a:gd name="connsiteX270" fmla="*/ 3251200 w 3683000"/>
                <a:gd name="connsiteY270" fmla="*/ 567266 h 7001933"/>
                <a:gd name="connsiteX271" fmla="*/ 3217334 w 3683000"/>
                <a:gd name="connsiteY271" fmla="*/ 584200 h 7001933"/>
                <a:gd name="connsiteX272" fmla="*/ 3191934 w 3683000"/>
                <a:gd name="connsiteY272" fmla="*/ 592666 h 7001933"/>
                <a:gd name="connsiteX273" fmla="*/ 3149600 w 3683000"/>
                <a:gd name="connsiteY273" fmla="*/ 635000 h 7001933"/>
                <a:gd name="connsiteX274" fmla="*/ 3107267 w 3683000"/>
                <a:gd name="connsiteY274" fmla="*/ 677333 h 7001933"/>
                <a:gd name="connsiteX275" fmla="*/ 3090334 w 3683000"/>
                <a:gd name="connsiteY275" fmla="*/ 702733 h 7001933"/>
                <a:gd name="connsiteX276" fmla="*/ 3056467 w 3683000"/>
                <a:gd name="connsiteY276" fmla="*/ 745066 h 7001933"/>
                <a:gd name="connsiteX277" fmla="*/ 3039534 w 3683000"/>
                <a:gd name="connsiteY277" fmla="*/ 795866 h 7001933"/>
                <a:gd name="connsiteX278" fmla="*/ 3031067 w 3683000"/>
                <a:gd name="connsiteY278" fmla="*/ 821266 h 7001933"/>
                <a:gd name="connsiteX279" fmla="*/ 3039534 w 3683000"/>
                <a:gd name="connsiteY279" fmla="*/ 914400 h 7001933"/>
                <a:gd name="connsiteX280" fmla="*/ 3048000 w 3683000"/>
                <a:gd name="connsiteY280" fmla="*/ 956733 h 7001933"/>
                <a:gd name="connsiteX281" fmla="*/ 3081867 w 3683000"/>
                <a:gd name="connsiteY281" fmla="*/ 990600 h 7001933"/>
                <a:gd name="connsiteX282" fmla="*/ 3141134 w 3683000"/>
                <a:gd name="connsiteY282" fmla="*/ 1007533 h 7001933"/>
                <a:gd name="connsiteX283" fmla="*/ 3429000 w 3683000"/>
                <a:gd name="connsiteY283" fmla="*/ 990600 h 7001933"/>
                <a:gd name="connsiteX284" fmla="*/ 3479800 w 3683000"/>
                <a:gd name="connsiteY284" fmla="*/ 973666 h 7001933"/>
                <a:gd name="connsiteX285" fmla="*/ 3522134 w 3683000"/>
                <a:gd name="connsiteY285" fmla="*/ 931333 h 7001933"/>
                <a:gd name="connsiteX286" fmla="*/ 3556000 w 3683000"/>
                <a:gd name="connsiteY286" fmla="*/ 897466 h 7001933"/>
                <a:gd name="connsiteX287" fmla="*/ 3572934 w 3683000"/>
                <a:gd name="connsiteY287" fmla="*/ 872066 h 7001933"/>
                <a:gd name="connsiteX288" fmla="*/ 3581400 w 3683000"/>
                <a:gd name="connsiteY288" fmla="*/ 846666 h 7001933"/>
                <a:gd name="connsiteX289" fmla="*/ 3572934 w 3683000"/>
                <a:gd name="connsiteY289" fmla="*/ 719666 h 7001933"/>
                <a:gd name="connsiteX290" fmla="*/ 3539067 w 3683000"/>
                <a:gd name="connsiteY290" fmla="*/ 660400 h 7001933"/>
                <a:gd name="connsiteX291" fmla="*/ 3522134 w 3683000"/>
                <a:gd name="connsiteY291" fmla="*/ 643466 h 7001933"/>
                <a:gd name="connsiteX292" fmla="*/ 3505200 w 3683000"/>
                <a:gd name="connsiteY292" fmla="*/ 618066 h 7001933"/>
                <a:gd name="connsiteX293" fmla="*/ 3437467 w 3683000"/>
                <a:gd name="connsiteY293" fmla="*/ 567266 h 7001933"/>
                <a:gd name="connsiteX294" fmla="*/ 3412067 w 3683000"/>
                <a:gd name="connsiteY294" fmla="*/ 558800 h 7001933"/>
                <a:gd name="connsiteX295" fmla="*/ 3378200 w 3683000"/>
                <a:gd name="connsiteY295" fmla="*/ 541866 h 7001933"/>
                <a:gd name="connsiteX296" fmla="*/ 3327400 w 3683000"/>
                <a:gd name="connsiteY296" fmla="*/ 524933 h 7001933"/>
                <a:gd name="connsiteX297" fmla="*/ 3259667 w 3683000"/>
                <a:gd name="connsiteY297" fmla="*/ 491066 h 7001933"/>
                <a:gd name="connsiteX298" fmla="*/ 3166534 w 3683000"/>
                <a:gd name="connsiteY298" fmla="*/ 482600 h 7001933"/>
                <a:gd name="connsiteX299" fmla="*/ 3132667 w 3683000"/>
                <a:gd name="connsiteY299" fmla="*/ 474133 h 7001933"/>
                <a:gd name="connsiteX300" fmla="*/ 2937934 w 3683000"/>
                <a:gd name="connsiteY300" fmla="*/ 491066 h 7001933"/>
                <a:gd name="connsiteX301" fmla="*/ 2870200 w 3683000"/>
                <a:gd name="connsiteY301" fmla="*/ 508000 h 7001933"/>
                <a:gd name="connsiteX302" fmla="*/ 2802467 w 3683000"/>
                <a:gd name="connsiteY302" fmla="*/ 524933 h 7001933"/>
                <a:gd name="connsiteX303" fmla="*/ 2726267 w 3683000"/>
                <a:gd name="connsiteY303" fmla="*/ 541866 h 7001933"/>
                <a:gd name="connsiteX304" fmla="*/ 2633134 w 3683000"/>
                <a:gd name="connsiteY304" fmla="*/ 592666 h 7001933"/>
                <a:gd name="connsiteX305" fmla="*/ 2523067 w 3683000"/>
                <a:gd name="connsiteY305" fmla="*/ 651933 h 7001933"/>
                <a:gd name="connsiteX306" fmla="*/ 2463800 w 3683000"/>
                <a:gd name="connsiteY306" fmla="*/ 694266 h 7001933"/>
                <a:gd name="connsiteX307" fmla="*/ 2429934 w 3683000"/>
                <a:gd name="connsiteY307" fmla="*/ 745066 h 7001933"/>
                <a:gd name="connsiteX308" fmla="*/ 2328334 w 3683000"/>
                <a:gd name="connsiteY308" fmla="*/ 821266 h 7001933"/>
                <a:gd name="connsiteX309" fmla="*/ 2294467 w 3683000"/>
                <a:gd name="connsiteY309" fmla="*/ 846666 h 7001933"/>
                <a:gd name="connsiteX310" fmla="*/ 2260600 w 3683000"/>
                <a:gd name="connsiteY310" fmla="*/ 863600 h 7001933"/>
                <a:gd name="connsiteX311" fmla="*/ 2218267 w 3683000"/>
                <a:gd name="connsiteY311" fmla="*/ 897466 h 7001933"/>
                <a:gd name="connsiteX312" fmla="*/ 2184400 w 3683000"/>
                <a:gd name="connsiteY312" fmla="*/ 914400 h 7001933"/>
                <a:gd name="connsiteX313" fmla="*/ 2150534 w 3683000"/>
                <a:gd name="connsiteY313" fmla="*/ 939800 h 7001933"/>
                <a:gd name="connsiteX314" fmla="*/ 2099734 w 3683000"/>
                <a:gd name="connsiteY314" fmla="*/ 956733 h 7001933"/>
                <a:gd name="connsiteX315" fmla="*/ 2057400 w 3683000"/>
                <a:gd name="connsiteY315" fmla="*/ 982133 h 7001933"/>
                <a:gd name="connsiteX316" fmla="*/ 1955800 w 3683000"/>
                <a:gd name="connsiteY316" fmla="*/ 1016000 h 7001933"/>
                <a:gd name="connsiteX317" fmla="*/ 1879600 w 3683000"/>
                <a:gd name="connsiteY317" fmla="*/ 1058333 h 7001933"/>
                <a:gd name="connsiteX318" fmla="*/ 1845734 w 3683000"/>
                <a:gd name="connsiteY318" fmla="*/ 1066800 h 7001933"/>
                <a:gd name="connsiteX319" fmla="*/ 1769534 w 3683000"/>
                <a:gd name="connsiteY319" fmla="*/ 1092200 h 7001933"/>
                <a:gd name="connsiteX320" fmla="*/ 1718734 w 3683000"/>
                <a:gd name="connsiteY320" fmla="*/ 1100666 h 7001933"/>
                <a:gd name="connsiteX321" fmla="*/ 1651000 w 3683000"/>
                <a:gd name="connsiteY321" fmla="*/ 1126066 h 7001933"/>
                <a:gd name="connsiteX322" fmla="*/ 1591734 w 3683000"/>
                <a:gd name="connsiteY322" fmla="*/ 1134533 h 7001933"/>
                <a:gd name="connsiteX323" fmla="*/ 1566334 w 3683000"/>
                <a:gd name="connsiteY323" fmla="*/ 1143000 h 7001933"/>
                <a:gd name="connsiteX324" fmla="*/ 1312334 w 3683000"/>
                <a:gd name="connsiteY324" fmla="*/ 1143000 h 7001933"/>
                <a:gd name="connsiteX325" fmla="*/ 1253067 w 3683000"/>
                <a:gd name="connsiteY325" fmla="*/ 1126066 h 7001933"/>
                <a:gd name="connsiteX326" fmla="*/ 1227667 w 3683000"/>
                <a:gd name="connsiteY326" fmla="*/ 1109133 h 7001933"/>
                <a:gd name="connsiteX327" fmla="*/ 1210734 w 3683000"/>
                <a:gd name="connsiteY327" fmla="*/ 1058333 h 7001933"/>
                <a:gd name="connsiteX328" fmla="*/ 1219200 w 3683000"/>
                <a:gd name="connsiteY328" fmla="*/ 1016000 h 7001933"/>
                <a:gd name="connsiteX329" fmla="*/ 1227667 w 3683000"/>
                <a:gd name="connsiteY329" fmla="*/ 931333 h 7001933"/>
                <a:gd name="connsiteX330" fmla="*/ 1244600 w 3683000"/>
                <a:gd name="connsiteY330" fmla="*/ 897466 h 7001933"/>
                <a:gd name="connsiteX331" fmla="*/ 1286934 w 3683000"/>
                <a:gd name="connsiteY331" fmla="*/ 846666 h 7001933"/>
                <a:gd name="connsiteX332" fmla="*/ 1312334 w 3683000"/>
                <a:gd name="connsiteY332" fmla="*/ 787400 h 7001933"/>
                <a:gd name="connsiteX333" fmla="*/ 1354667 w 3683000"/>
                <a:gd name="connsiteY333" fmla="*/ 745066 h 7001933"/>
                <a:gd name="connsiteX334" fmla="*/ 1380067 w 3683000"/>
                <a:gd name="connsiteY334" fmla="*/ 711200 h 7001933"/>
                <a:gd name="connsiteX335" fmla="*/ 1405467 w 3683000"/>
                <a:gd name="connsiteY335" fmla="*/ 694266 h 7001933"/>
                <a:gd name="connsiteX336" fmla="*/ 1430867 w 3683000"/>
                <a:gd name="connsiteY336" fmla="*/ 668866 h 7001933"/>
                <a:gd name="connsiteX337" fmla="*/ 1464734 w 3683000"/>
                <a:gd name="connsiteY337" fmla="*/ 660400 h 7001933"/>
                <a:gd name="connsiteX338" fmla="*/ 1524000 w 3683000"/>
                <a:gd name="connsiteY338" fmla="*/ 643466 h 7001933"/>
                <a:gd name="connsiteX339" fmla="*/ 1591734 w 3683000"/>
                <a:gd name="connsiteY339" fmla="*/ 651933 h 7001933"/>
                <a:gd name="connsiteX340" fmla="*/ 1608667 w 3683000"/>
                <a:gd name="connsiteY340" fmla="*/ 795866 h 7001933"/>
                <a:gd name="connsiteX341" fmla="*/ 1574800 w 3683000"/>
                <a:gd name="connsiteY341" fmla="*/ 855133 h 7001933"/>
                <a:gd name="connsiteX342" fmla="*/ 1557867 w 3683000"/>
                <a:gd name="connsiteY342" fmla="*/ 880533 h 7001933"/>
                <a:gd name="connsiteX343" fmla="*/ 1532467 w 3683000"/>
                <a:gd name="connsiteY343" fmla="*/ 897466 h 7001933"/>
                <a:gd name="connsiteX344" fmla="*/ 1515534 w 3683000"/>
                <a:gd name="connsiteY344" fmla="*/ 914400 h 7001933"/>
                <a:gd name="connsiteX345" fmla="*/ 1456267 w 3683000"/>
                <a:gd name="connsiteY345" fmla="*/ 931333 h 7001933"/>
                <a:gd name="connsiteX346" fmla="*/ 1371600 w 3683000"/>
                <a:gd name="connsiteY346" fmla="*/ 914400 h 7001933"/>
                <a:gd name="connsiteX347" fmla="*/ 1286934 w 3683000"/>
                <a:gd name="connsiteY347" fmla="*/ 846666 h 7001933"/>
                <a:gd name="connsiteX348" fmla="*/ 1270000 w 3683000"/>
                <a:gd name="connsiteY348" fmla="*/ 821266 h 7001933"/>
                <a:gd name="connsiteX349" fmla="*/ 1244600 w 3683000"/>
                <a:gd name="connsiteY349" fmla="*/ 795866 h 7001933"/>
                <a:gd name="connsiteX350" fmla="*/ 1202267 w 3683000"/>
                <a:gd name="connsiteY350" fmla="*/ 745066 h 7001933"/>
                <a:gd name="connsiteX351" fmla="*/ 1193800 w 3683000"/>
                <a:gd name="connsiteY351" fmla="*/ 711200 h 7001933"/>
                <a:gd name="connsiteX352" fmla="*/ 1176867 w 3683000"/>
                <a:gd name="connsiteY352" fmla="*/ 635000 h 7001933"/>
                <a:gd name="connsiteX353" fmla="*/ 1143000 w 3683000"/>
                <a:gd name="connsiteY353" fmla="*/ 567266 h 7001933"/>
                <a:gd name="connsiteX354" fmla="*/ 1134534 w 3683000"/>
                <a:gd name="connsiteY354" fmla="*/ 541866 h 7001933"/>
                <a:gd name="connsiteX355" fmla="*/ 1092200 w 3683000"/>
                <a:gd name="connsiteY355" fmla="*/ 499533 h 7001933"/>
                <a:gd name="connsiteX356" fmla="*/ 1041400 w 3683000"/>
                <a:gd name="connsiteY356" fmla="*/ 474133 h 7001933"/>
                <a:gd name="connsiteX357" fmla="*/ 1016000 w 3683000"/>
                <a:gd name="connsiteY357" fmla="*/ 448733 h 7001933"/>
                <a:gd name="connsiteX358" fmla="*/ 965200 w 3683000"/>
                <a:gd name="connsiteY358" fmla="*/ 431800 h 7001933"/>
                <a:gd name="connsiteX359" fmla="*/ 939800 w 3683000"/>
                <a:gd name="connsiteY359" fmla="*/ 423333 h 7001933"/>
                <a:gd name="connsiteX360" fmla="*/ 855134 w 3683000"/>
                <a:gd name="connsiteY360" fmla="*/ 431800 h 7001933"/>
                <a:gd name="connsiteX361" fmla="*/ 863600 w 3683000"/>
                <a:gd name="connsiteY361" fmla="*/ 482600 h 7001933"/>
                <a:gd name="connsiteX362" fmla="*/ 880534 w 3683000"/>
                <a:gd name="connsiteY362" fmla="*/ 516466 h 7001933"/>
                <a:gd name="connsiteX363" fmla="*/ 897467 w 3683000"/>
                <a:gd name="connsiteY363" fmla="*/ 567266 h 7001933"/>
                <a:gd name="connsiteX364" fmla="*/ 897467 w 3683000"/>
                <a:gd name="connsiteY364" fmla="*/ 567266 h 7001933"/>
                <a:gd name="connsiteX365" fmla="*/ 905934 w 3683000"/>
                <a:gd name="connsiteY365" fmla="*/ 601133 h 7001933"/>
                <a:gd name="connsiteX366" fmla="*/ 931334 w 3683000"/>
                <a:gd name="connsiteY366" fmla="*/ 609600 h 7001933"/>
                <a:gd name="connsiteX367" fmla="*/ 965200 w 3683000"/>
                <a:gd name="connsiteY367" fmla="*/ 601133 h 7001933"/>
                <a:gd name="connsiteX368" fmla="*/ 973667 w 3683000"/>
                <a:gd name="connsiteY368" fmla="*/ 558800 h 7001933"/>
                <a:gd name="connsiteX369" fmla="*/ 965200 w 3683000"/>
                <a:gd name="connsiteY369" fmla="*/ 414866 h 7001933"/>
                <a:gd name="connsiteX370" fmla="*/ 931334 w 3683000"/>
                <a:gd name="connsiteY370" fmla="*/ 389466 h 7001933"/>
                <a:gd name="connsiteX371" fmla="*/ 914400 w 3683000"/>
                <a:gd name="connsiteY371" fmla="*/ 372533 h 7001933"/>
                <a:gd name="connsiteX372" fmla="*/ 821267 w 3683000"/>
                <a:gd name="connsiteY372" fmla="*/ 347133 h 7001933"/>
                <a:gd name="connsiteX373" fmla="*/ 677334 w 3683000"/>
                <a:gd name="connsiteY373" fmla="*/ 330200 h 7001933"/>
                <a:gd name="connsiteX374" fmla="*/ 618067 w 3683000"/>
                <a:gd name="connsiteY374" fmla="*/ 321733 h 7001933"/>
                <a:gd name="connsiteX375" fmla="*/ 567267 w 3683000"/>
                <a:gd name="connsiteY375" fmla="*/ 254000 h 7001933"/>
                <a:gd name="connsiteX376" fmla="*/ 524934 w 3683000"/>
                <a:gd name="connsiteY376" fmla="*/ 169333 h 7001933"/>
                <a:gd name="connsiteX377" fmla="*/ 508000 w 3683000"/>
                <a:gd name="connsiteY377" fmla="*/ 135466 h 7001933"/>
                <a:gd name="connsiteX378" fmla="*/ 491067 w 3683000"/>
                <a:gd name="connsiteY378" fmla="*/ 84666 h 7001933"/>
                <a:gd name="connsiteX379" fmla="*/ 474134 w 3683000"/>
                <a:gd name="connsiteY379" fmla="*/ 33866 h 7001933"/>
                <a:gd name="connsiteX380" fmla="*/ 474134 w 3683000"/>
                <a:gd name="connsiteY380" fmla="*/ 0 h 700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</a:cxnLst>
              <a:rect l="l" t="t" r="r" b="b"/>
              <a:pathLst>
                <a:path w="3683000" h="7001933">
                  <a:moveTo>
                    <a:pt x="2074334" y="7001933"/>
                  </a:moveTo>
                  <a:cubicBezTo>
                    <a:pt x="2071512" y="6939844"/>
                    <a:pt x="2073272" y="6877376"/>
                    <a:pt x="2065867" y="6815666"/>
                  </a:cubicBezTo>
                  <a:cubicBezTo>
                    <a:pt x="2064655" y="6805563"/>
                    <a:pt x="2053067" y="6799565"/>
                    <a:pt x="2048934" y="6790266"/>
                  </a:cubicBezTo>
                  <a:cubicBezTo>
                    <a:pt x="2041685" y="6773955"/>
                    <a:pt x="2039982" y="6755431"/>
                    <a:pt x="2032000" y="6739466"/>
                  </a:cubicBezTo>
                  <a:cubicBezTo>
                    <a:pt x="1991823" y="6659112"/>
                    <a:pt x="2013279" y="6691927"/>
                    <a:pt x="1972734" y="6637866"/>
                  </a:cubicBezTo>
                  <a:cubicBezTo>
                    <a:pt x="1967576" y="6617236"/>
                    <a:pt x="1952821" y="6556622"/>
                    <a:pt x="1947334" y="6544733"/>
                  </a:cubicBezTo>
                  <a:cubicBezTo>
                    <a:pt x="1938806" y="6526255"/>
                    <a:pt x="1924756" y="6510866"/>
                    <a:pt x="1913467" y="6493933"/>
                  </a:cubicBezTo>
                  <a:cubicBezTo>
                    <a:pt x="1907823" y="6474177"/>
                    <a:pt x="1903444" y="6454015"/>
                    <a:pt x="1896534" y="6434666"/>
                  </a:cubicBezTo>
                  <a:cubicBezTo>
                    <a:pt x="1889305" y="6414425"/>
                    <a:pt x="1879116" y="6395356"/>
                    <a:pt x="1871134" y="6375400"/>
                  </a:cubicBezTo>
                  <a:cubicBezTo>
                    <a:pt x="1862179" y="6353011"/>
                    <a:pt x="1854689" y="6330055"/>
                    <a:pt x="1845734" y="6307666"/>
                  </a:cubicBezTo>
                  <a:cubicBezTo>
                    <a:pt x="1838228" y="6288900"/>
                    <a:pt x="1807616" y="6216622"/>
                    <a:pt x="1794934" y="6197600"/>
                  </a:cubicBezTo>
                  <a:cubicBezTo>
                    <a:pt x="1788292" y="6187637"/>
                    <a:pt x="1776718" y="6181779"/>
                    <a:pt x="1769534" y="6172200"/>
                  </a:cubicBezTo>
                  <a:cubicBezTo>
                    <a:pt x="1759660" y="6159035"/>
                    <a:pt x="1752969" y="6143750"/>
                    <a:pt x="1744134" y="6129866"/>
                  </a:cubicBezTo>
                  <a:cubicBezTo>
                    <a:pt x="1726508" y="6102168"/>
                    <a:pt x="1681087" y="6029829"/>
                    <a:pt x="1651000" y="6019800"/>
                  </a:cubicBezTo>
                  <a:cubicBezTo>
                    <a:pt x="1634067" y="6014155"/>
                    <a:pt x="1616676" y="6009731"/>
                    <a:pt x="1600200" y="6002866"/>
                  </a:cubicBezTo>
                  <a:cubicBezTo>
                    <a:pt x="1582724" y="5995584"/>
                    <a:pt x="1567192" y="5983936"/>
                    <a:pt x="1549400" y="5977466"/>
                  </a:cubicBezTo>
                  <a:cubicBezTo>
                    <a:pt x="1533383" y="5971642"/>
                    <a:pt x="1457681" y="5961945"/>
                    <a:pt x="1447800" y="5960533"/>
                  </a:cubicBezTo>
                  <a:cubicBezTo>
                    <a:pt x="1433689" y="5954889"/>
                    <a:pt x="1420211" y="5947286"/>
                    <a:pt x="1405467" y="5943600"/>
                  </a:cubicBezTo>
                  <a:cubicBezTo>
                    <a:pt x="1386137" y="5938767"/>
                    <a:pt x="1282492" y="5928054"/>
                    <a:pt x="1270000" y="5926666"/>
                  </a:cubicBezTo>
                  <a:cubicBezTo>
                    <a:pt x="1227667" y="5929488"/>
                    <a:pt x="1185001" y="5929133"/>
                    <a:pt x="1143000" y="5935133"/>
                  </a:cubicBezTo>
                  <a:cubicBezTo>
                    <a:pt x="1125330" y="5937657"/>
                    <a:pt x="1109624" y="5948194"/>
                    <a:pt x="1092200" y="5952066"/>
                  </a:cubicBezTo>
                  <a:cubicBezTo>
                    <a:pt x="1058684" y="5959514"/>
                    <a:pt x="990600" y="5969000"/>
                    <a:pt x="990600" y="5969000"/>
                  </a:cubicBezTo>
                  <a:cubicBezTo>
                    <a:pt x="979311" y="5974644"/>
                    <a:pt x="968552" y="5981501"/>
                    <a:pt x="956734" y="5985933"/>
                  </a:cubicBezTo>
                  <a:cubicBezTo>
                    <a:pt x="945838" y="5990019"/>
                    <a:pt x="934056" y="5991203"/>
                    <a:pt x="922867" y="5994400"/>
                  </a:cubicBezTo>
                  <a:cubicBezTo>
                    <a:pt x="914286" y="5996852"/>
                    <a:pt x="905934" y="6000044"/>
                    <a:pt x="897467" y="6002866"/>
                  </a:cubicBezTo>
                  <a:cubicBezTo>
                    <a:pt x="891823" y="6011333"/>
                    <a:pt x="881314" y="6018120"/>
                    <a:pt x="880534" y="6028266"/>
                  </a:cubicBezTo>
                  <a:cubicBezTo>
                    <a:pt x="879238" y="6045107"/>
                    <a:pt x="883381" y="6110162"/>
                    <a:pt x="897467" y="6138333"/>
                  </a:cubicBezTo>
                  <a:cubicBezTo>
                    <a:pt x="902018" y="6147434"/>
                    <a:pt x="908043" y="6155787"/>
                    <a:pt x="914400" y="6163733"/>
                  </a:cubicBezTo>
                  <a:cubicBezTo>
                    <a:pt x="950978" y="6209454"/>
                    <a:pt x="911038" y="6146498"/>
                    <a:pt x="948267" y="6206066"/>
                  </a:cubicBezTo>
                  <a:cubicBezTo>
                    <a:pt x="970070" y="6240951"/>
                    <a:pt x="977547" y="6260746"/>
                    <a:pt x="1007534" y="6290733"/>
                  </a:cubicBezTo>
                  <a:cubicBezTo>
                    <a:pt x="1014729" y="6297928"/>
                    <a:pt x="1024988" y="6301309"/>
                    <a:pt x="1032934" y="6307666"/>
                  </a:cubicBezTo>
                  <a:cubicBezTo>
                    <a:pt x="1039167" y="6312653"/>
                    <a:pt x="1043225" y="6320172"/>
                    <a:pt x="1049867" y="6324600"/>
                  </a:cubicBezTo>
                  <a:cubicBezTo>
                    <a:pt x="1060369" y="6331601"/>
                    <a:pt x="1072775" y="6335271"/>
                    <a:pt x="1083734" y="6341533"/>
                  </a:cubicBezTo>
                  <a:cubicBezTo>
                    <a:pt x="1092569" y="6346581"/>
                    <a:pt x="1099408" y="6355473"/>
                    <a:pt x="1109134" y="6358466"/>
                  </a:cubicBezTo>
                  <a:cubicBezTo>
                    <a:pt x="1136642" y="6366930"/>
                    <a:pt x="1193800" y="6375400"/>
                    <a:pt x="1193800" y="6375400"/>
                  </a:cubicBezTo>
                  <a:cubicBezTo>
                    <a:pt x="1230489" y="6372578"/>
                    <a:pt x="1267354" y="6371497"/>
                    <a:pt x="1303867" y="6366933"/>
                  </a:cubicBezTo>
                  <a:cubicBezTo>
                    <a:pt x="1332241" y="6363386"/>
                    <a:pt x="1329457" y="6354138"/>
                    <a:pt x="1354667" y="6341533"/>
                  </a:cubicBezTo>
                  <a:cubicBezTo>
                    <a:pt x="1411890" y="6312922"/>
                    <a:pt x="1384389" y="6338447"/>
                    <a:pt x="1439334" y="6299200"/>
                  </a:cubicBezTo>
                  <a:cubicBezTo>
                    <a:pt x="1445830" y="6294560"/>
                    <a:pt x="1450034" y="6287253"/>
                    <a:pt x="1456267" y="6282266"/>
                  </a:cubicBezTo>
                  <a:cubicBezTo>
                    <a:pt x="1464213" y="6275909"/>
                    <a:pt x="1473200" y="6270977"/>
                    <a:pt x="1481667" y="6265333"/>
                  </a:cubicBezTo>
                  <a:cubicBezTo>
                    <a:pt x="1521619" y="6205403"/>
                    <a:pt x="1467409" y="6278867"/>
                    <a:pt x="1540934" y="6214533"/>
                  </a:cubicBezTo>
                  <a:cubicBezTo>
                    <a:pt x="1641750" y="6126319"/>
                    <a:pt x="1504612" y="6221813"/>
                    <a:pt x="1591734" y="6163733"/>
                  </a:cubicBezTo>
                  <a:cubicBezTo>
                    <a:pt x="1603023" y="6146800"/>
                    <a:pt x="1611209" y="6127323"/>
                    <a:pt x="1625600" y="6112933"/>
                  </a:cubicBezTo>
                  <a:cubicBezTo>
                    <a:pt x="1641352" y="6097182"/>
                    <a:pt x="1648785" y="6091963"/>
                    <a:pt x="1659467" y="6070600"/>
                  </a:cubicBezTo>
                  <a:cubicBezTo>
                    <a:pt x="1663458" y="6062618"/>
                    <a:pt x="1664418" y="6053403"/>
                    <a:pt x="1667934" y="6045200"/>
                  </a:cubicBezTo>
                  <a:cubicBezTo>
                    <a:pt x="1672906" y="6033599"/>
                    <a:pt x="1679223" y="6022622"/>
                    <a:pt x="1684867" y="6011333"/>
                  </a:cubicBezTo>
                  <a:cubicBezTo>
                    <a:pt x="1694031" y="5892204"/>
                    <a:pt x="1698476" y="5905209"/>
                    <a:pt x="1684867" y="5782733"/>
                  </a:cubicBezTo>
                  <a:cubicBezTo>
                    <a:pt x="1683582" y="5771168"/>
                    <a:pt x="1682567" y="5758734"/>
                    <a:pt x="1676400" y="5748866"/>
                  </a:cubicBezTo>
                  <a:cubicBezTo>
                    <a:pt x="1667939" y="5735328"/>
                    <a:pt x="1653047" y="5727015"/>
                    <a:pt x="1642534" y="5715000"/>
                  </a:cubicBezTo>
                  <a:cubicBezTo>
                    <a:pt x="1633242" y="5704380"/>
                    <a:pt x="1625336" y="5692616"/>
                    <a:pt x="1617134" y="5681133"/>
                  </a:cubicBezTo>
                  <a:cubicBezTo>
                    <a:pt x="1611219" y="5672853"/>
                    <a:pt x="1608017" y="5662247"/>
                    <a:pt x="1600200" y="5655733"/>
                  </a:cubicBezTo>
                  <a:cubicBezTo>
                    <a:pt x="1590504" y="5647653"/>
                    <a:pt x="1576431" y="5646373"/>
                    <a:pt x="1566334" y="5638800"/>
                  </a:cubicBezTo>
                  <a:cubicBezTo>
                    <a:pt x="1553562" y="5629221"/>
                    <a:pt x="1545069" y="5614735"/>
                    <a:pt x="1532467" y="5604933"/>
                  </a:cubicBezTo>
                  <a:cubicBezTo>
                    <a:pt x="1507589" y="5585583"/>
                    <a:pt x="1483165" y="5577271"/>
                    <a:pt x="1456267" y="5562600"/>
                  </a:cubicBezTo>
                  <a:cubicBezTo>
                    <a:pt x="1436292" y="5551704"/>
                    <a:pt x="1417914" y="5537696"/>
                    <a:pt x="1397000" y="5528733"/>
                  </a:cubicBezTo>
                  <a:cubicBezTo>
                    <a:pt x="1364567" y="5514833"/>
                    <a:pt x="1292125" y="5503364"/>
                    <a:pt x="1261534" y="5494866"/>
                  </a:cubicBezTo>
                  <a:cubicBezTo>
                    <a:pt x="1235737" y="5487700"/>
                    <a:pt x="1210924" y="5477340"/>
                    <a:pt x="1185334" y="5469466"/>
                  </a:cubicBezTo>
                  <a:cubicBezTo>
                    <a:pt x="1174212" y="5466044"/>
                    <a:pt x="1162506" y="5464680"/>
                    <a:pt x="1151467" y="5461000"/>
                  </a:cubicBezTo>
                  <a:cubicBezTo>
                    <a:pt x="1137049" y="5456194"/>
                    <a:pt x="1123878" y="5447752"/>
                    <a:pt x="1109134" y="5444066"/>
                  </a:cubicBezTo>
                  <a:cubicBezTo>
                    <a:pt x="1089774" y="5439226"/>
                    <a:pt x="1069552" y="5438881"/>
                    <a:pt x="1049867" y="5435600"/>
                  </a:cubicBezTo>
                  <a:cubicBezTo>
                    <a:pt x="1035672" y="5433234"/>
                    <a:pt x="1021645" y="5429955"/>
                    <a:pt x="1007534" y="5427133"/>
                  </a:cubicBezTo>
                  <a:lnTo>
                    <a:pt x="897467" y="5435600"/>
                  </a:lnTo>
                  <a:cubicBezTo>
                    <a:pt x="846592" y="5440523"/>
                    <a:pt x="796173" y="5451681"/>
                    <a:pt x="745067" y="5452533"/>
                  </a:cubicBezTo>
                  <a:lnTo>
                    <a:pt x="389467" y="5444066"/>
                  </a:lnTo>
                  <a:cubicBezTo>
                    <a:pt x="269501" y="5430737"/>
                    <a:pt x="352722" y="5443427"/>
                    <a:pt x="279400" y="5427133"/>
                  </a:cubicBezTo>
                  <a:cubicBezTo>
                    <a:pt x="265352" y="5424011"/>
                    <a:pt x="250851" y="5422801"/>
                    <a:pt x="237067" y="5418666"/>
                  </a:cubicBezTo>
                  <a:cubicBezTo>
                    <a:pt x="222510" y="5414299"/>
                    <a:pt x="208964" y="5407069"/>
                    <a:pt x="194734" y="5401733"/>
                  </a:cubicBezTo>
                  <a:cubicBezTo>
                    <a:pt x="164976" y="5390574"/>
                    <a:pt x="163098" y="5392019"/>
                    <a:pt x="127000" y="5384800"/>
                  </a:cubicBezTo>
                  <a:cubicBezTo>
                    <a:pt x="115711" y="5379155"/>
                    <a:pt x="103635" y="5374867"/>
                    <a:pt x="93134" y="5367866"/>
                  </a:cubicBezTo>
                  <a:cubicBezTo>
                    <a:pt x="86492" y="5363438"/>
                    <a:pt x="82433" y="5355920"/>
                    <a:pt x="76200" y="5350933"/>
                  </a:cubicBezTo>
                  <a:cubicBezTo>
                    <a:pt x="68254" y="5344576"/>
                    <a:pt x="59267" y="5339644"/>
                    <a:pt x="50800" y="5334000"/>
                  </a:cubicBezTo>
                  <a:cubicBezTo>
                    <a:pt x="22926" y="5292188"/>
                    <a:pt x="40047" y="5324854"/>
                    <a:pt x="25400" y="5266266"/>
                  </a:cubicBezTo>
                  <a:cubicBezTo>
                    <a:pt x="19170" y="5241346"/>
                    <a:pt x="12119" y="5231237"/>
                    <a:pt x="0" y="5207000"/>
                  </a:cubicBezTo>
                  <a:cubicBezTo>
                    <a:pt x="12484" y="4982305"/>
                    <a:pt x="-4644" y="5117837"/>
                    <a:pt x="16934" y="5020733"/>
                  </a:cubicBezTo>
                  <a:cubicBezTo>
                    <a:pt x="20056" y="5006685"/>
                    <a:pt x="20849" y="4992052"/>
                    <a:pt x="25400" y="4978400"/>
                  </a:cubicBezTo>
                  <a:cubicBezTo>
                    <a:pt x="29391" y="4966426"/>
                    <a:pt x="37646" y="4956252"/>
                    <a:pt x="42334" y="4944533"/>
                  </a:cubicBezTo>
                  <a:cubicBezTo>
                    <a:pt x="48963" y="4927960"/>
                    <a:pt x="54571" y="4910953"/>
                    <a:pt x="59267" y="4893733"/>
                  </a:cubicBezTo>
                  <a:cubicBezTo>
                    <a:pt x="63053" y="4879850"/>
                    <a:pt x="63599" y="4865184"/>
                    <a:pt x="67734" y="4851400"/>
                  </a:cubicBezTo>
                  <a:cubicBezTo>
                    <a:pt x="75408" y="4825820"/>
                    <a:pt x="108818" y="4755907"/>
                    <a:pt x="118534" y="4741333"/>
                  </a:cubicBezTo>
                  <a:cubicBezTo>
                    <a:pt x="124178" y="4732866"/>
                    <a:pt x="128272" y="4723128"/>
                    <a:pt x="135467" y="4715933"/>
                  </a:cubicBezTo>
                  <a:cubicBezTo>
                    <a:pt x="145445" y="4705955"/>
                    <a:pt x="158045" y="4699000"/>
                    <a:pt x="169334" y="4690533"/>
                  </a:cubicBezTo>
                  <a:cubicBezTo>
                    <a:pt x="174978" y="4673600"/>
                    <a:pt x="176366" y="4654585"/>
                    <a:pt x="186267" y="4639733"/>
                  </a:cubicBezTo>
                  <a:cubicBezTo>
                    <a:pt x="199698" y="4619586"/>
                    <a:pt x="218390" y="4592420"/>
                    <a:pt x="228600" y="4572000"/>
                  </a:cubicBezTo>
                  <a:cubicBezTo>
                    <a:pt x="232591" y="4564018"/>
                    <a:pt x="232733" y="4554402"/>
                    <a:pt x="237067" y="4546600"/>
                  </a:cubicBezTo>
                  <a:cubicBezTo>
                    <a:pt x="247898" y="4527105"/>
                    <a:pt x="267316" y="4495307"/>
                    <a:pt x="287867" y="4478866"/>
                  </a:cubicBezTo>
                  <a:cubicBezTo>
                    <a:pt x="295813" y="4472509"/>
                    <a:pt x="304800" y="4467577"/>
                    <a:pt x="313267" y="4461933"/>
                  </a:cubicBezTo>
                  <a:cubicBezTo>
                    <a:pt x="341584" y="4405298"/>
                    <a:pt x="315555" y="4448431"/>
                    <a:pt x="355600" y="4402666"/>
                  </a:cubicBezTo>
                  <a:cubicBezTo>
                    <a:pt x="383640" y="4370621"/>
                    <a:pt x="385506" y="4360099"/>
                    <a:pt x="414867" y="4334933"/>
                  </a:cubicBezTo>
                  <a:cubicBezTo>
                    <a:pt x="440367" y="4313076"/>
                    <a:pt x="507926" y="4270072"/>
                    <a:pt x="524934" y="4258733"/>
                  </a:cubicBezTo>
                  <a:cubicBezTo>
                    <a:pt x="533401" y="4253089"/>
                    <a:pt x="540681" y="4245018"/>
                    <a:pt x="550334" y="4241800"/>
                  </a:cubicBezTo>
                  <a:cubicBezTo>
                    <a:pt x="558801" y="4238978"/>
                    <a:pt x="567531" y="4236849"/>
                    <a:pt x="575734" y="4233333"/>
                  </a:cubicBezTo>
                  <a:cubicBezTo>
                    <a:pt x="587335" y="4228361"/>
                    <a:pt x="597627" y="4220391"/>
                    <a:pt x="609600" y="4216400"/>
                  </a:cubicBezTo>
                  <a:cubicBezTo>
                    <a:pt x="623252" y="4211849"/>
                    <a:pt x="638050" y="4211719"/>
                    <a:pt x="651934" y="4207933"/>
                  </a:cubicBezTo>
                  <a:cubicBezTo>
                    <a:pt x="669154" y="4203237"/>
                    <a:pt x="685801" y="4196644"/>
                    <a:pt x="702734" y="4191000"/>
                  </a:cubicBezTo>
                  <a:cubicBezTo>
                    <a:pt x="711201" y="4188178"/>
                    <a:pt x="719476" y="4184698"/>
                    <a:pt x="728134" y="4182533"/>
                  </a:cubicBezTo>
                  <a:lnTo>
                    <a:pt x="762000" y="4174066"/>
                  </a:lnTo>
                  <a:cubicBezTo>
                    <a:pt x="768379" y="4175129"/>
                    <a:pt x="834036" y="4184685"/>
                    <a:pt x="846667" y="4191000"/>
                  </a:cubicBezTo>
                  <a:cubicBezTo>
                    <a:pt x="864870" y="4200101"/>
                    <a:pt x="897467" y="4224866"/>
                    <a:pt x="897467" y="4224866"/>
                  </a:cubicBezTo>
                  <a:cubicBezTo>
                    <a:pt x="903111" y="4233333"/>
                    <a:pt x="908486" y="4241986"/>
                    <a:pt x="914400" y="4250266"/>
                  </a:cubicBezTo>
                  <a:cubicBezTo>
                    <a:pt x="922602" y="4261749"/>
                    <a:pt x="932321" y="4272167"/>
                    <a:pt x="939800" y="4284133"/>
                  </a:cubicBezTo>
                  <a:cubicBezTo>
                    <a:pt x="946489" y="4294836"/>
                    <a:pt x="951762" y="4306399"/>
                    <a:pt x="956734" y="4318000"/>
                  </a:cubicBezTo>
                  <a:cubicBezTo>
                    <a:pt x="960250" y="4326203"/>
                    <a:pt x="962748" y="4334819"/>
                    <a:pt x="965200" y="4343400"/>
                  </a:cubicBezTo>
                  <a:cubicBezTo>
                    <a:pt x="968397" y="4354588"/>
                    <a:pt x="968463" y="4366858"/>
                    <a:pt x="973667" y="4377266"/>
                  </a:cubicBezTo>
                  <a:cubicBezTo>
                    <a:pt x="979978" y="4389887"/>
                    <a:pt x="990600" y="4399844"/>
                    <a:pt x="999067" y="4411133"/>
                  </a:cubicBezTo>
                  <a:cubicBezTo>
                    <a:pt x="1001889" y="4419600"/>
                    <a:pt x="1005082" y="4427952"/>
                    <a:pt x="1007534" y="4436533"/>
                  </a:cubicBezTo>
                  <a:cubicBezTo>
                    <a:pt x="1015502" y="4464420"/>
                    <a:pt x="1018650" y="4483650"/>
                    <a:pt x="1024467" y="4512733"/>
                  </a:cubicBezTo>
                  <a:cubicBezTo>
                    <a:pt x="1021645" y="4540955"/>
                    <a:pt x="1022378" y="4569763"/>
                    <a:pt x="1016000" y="4597400"/>
                  </a:cubicBezTo>
                  <a:cubicBezTo>
                    <a:pt x="1013712" y="4607315"/>
                    <a:pt x="1004981" y="4614520"/>
                    <a:pt x="999067" y="4622800"/>
                  </a:cubicBezTo>
                  <a:cubicBezTo>
                    <a:pt x="966046" y="4669029"/>
                    <a:pt x="986501" y="4645793"/>
                    <a:pt x="948267" y="4673600"/>
                  </a:cubicBezTo>
                  <a:cubicBezTo>
                    <a:pt x="862657" y="4735863"/>
                    <a:pt x="909256" y="4710039"/>
                    <a:pt x="846667" y="4741333"/>
                  </a:cubicBezTo>
                  <a:cubicBezTo>
                    <a:pt x="809978" y="4738511"/>
                    <a:pt x="772397" y="4741389"/>
                    <a:pt x="736600" y="4732866"/>
                  </a:cubicBezTo>
                  <a:cubicBezTo>
                    <a:pt x="712044" y="4727019"/>
                    <a:pt x="668867" y="4699000"/>
                    <a:pt x="668867" y="4699000"/>
                  </a:cubicBezTo>
                  <a:cubicBezTo>
                    <a:pt x="663223" y="4690533"/>
                    <a:pt x="658291" y="4681546"/>
                    <a:pt x="651934" y="4673600"/>
                  </a:cubicBezTo>
                  <a:cubicBezTo>
                    <a:pt x="629009" y="4644943"/>
                    <a:pt x="618015" y="4656507"/>
                    <a:pt x="601134" y="4605866"/>
                  </a:cubicBezTo>
                  <a:cubicBezTo>
                    <a:pt x="580520" y="4544027"/>
                    <a:pt x="588529" y="4572382"/>
                    <a:pt x="575734" y="4521200"/>
                  </a:cubicBezTo>
                  <a:cubicBezTo>
                    <a:pt x="572912" y="4478867"/>
                    <a:pt x="567267" y="4436627"/>
                    <a:pt x="567267" y="4394200"/>
                  </a:cubicBezTo>
                  <a:cubicBezTo>
                    <a:pt x="567267" y="4365837"/>
                    <a:pt x="572216" y="4337677"/>
                    <a:pt x="575734" y="4309533"/>
                  </a:cubicBezTo>
                  <a:cubicBezTo>
                    <a:pt x="580684" y="4269929"/>
                    <a:pt x="582987" y="4229720"/>
                    <a:pt x="592667" y="4191000"/>
                  </a:cubicBezTo>
                  <a:cubicBezTo>
                    <a:pt x="595489" y="4179711"/>
                    <a:pt x="596658" y="4167874"/>
                    <a:pt x="601134" y="4157133"/>
                  </a:cubicBezTo>
                  <a:cubicBezTo>
                    <a:pt x="610843" y="4133832"/>
                    <a:pt x="627017" y="4113347"/>
                    <a:pt x="635000" y="4089400"/>
                  </a:cubicBezTo>
                  <a:cubicBezTo>
                    <a:pt x="637822" y="4080933"/>
                    <a:pt x="641015" y="4072581"/>
                    <a:pt x="643467" y="4064000"/>
                  </a:cubicBezTo>
                  <a:cubicBezTo>
                    <a:pt x="646664" y="4052811"/>
                    <a:pt x="647208" y="4040767"/>
                    <a:pt x="651934" y="4030133"/>
                  </a:cubicBezTo>
                  <a:cubicBezTo>
                    <a:pt x="658383" y="4015624"/>
                    <a:pt x="689937" y="3966730"/>
                    <a:pt x="702734" y="3953933"/>
                  </a:cubicBezTo>
                  <a:cubicBezTo>
                    <a:pt x="709929" y="3946738"/>
                    <a:pt x="720188" y="3943357"/>
                    <a:pt x="728134" y="3937000"/>
                  </a:cubicBezTo>
                  <a:cubicBezTo>
                    <a:pt x="734367" y="3932013"/>
                    <a:pt x="737927" y="3923636"/>
                    <a:pt x="745067" y="3920066"/>
                  </a:cubicBezTo>
                  <a:cubicBezTo>
                    <a:pt x="755475" y="3914862"/>
                    <a:pt x="767645" y="3914422"/>
                    <a:pt x="778934" y="3911600"/>
                  </a:cubicBezTo>
                  <a:cubicBezTo>
                    <a:pt x="795867" y="3900311"/>
                    <a:pt x="815343" y="3892124"/>
                    <a:pt x="829734" y="3877733"/>
                  </a:cubicBezTo>
                  <a:cubicBezTo>
                    <a:pt x="838201" y="3869266"/>
                    <a:pt x="844667" y="3858148"/>
                    <a:pt x="855134" y="3852333"/>
                  </a:cubicBezTo>
                  <a:cubicBezTo>
                    <a:pt x="870737" y="3843665"/>
                    <a:pt x="905934" y="3835400"/>
                    <a:pt x="905934" y="3835400"/>
                  </a:cubicBezTo>
                  <a:cubicBezTo>
                    <a:pt x="914401" y="3829755"/>
                    <a:pt x="922232" y="3823017"/>
                    <a:pt x="931334" y="3818466"/>
                  </a:cubicBezTo>
                  <a:cubicBezTo>
                    <a:pt x="939316" y="3814475"/>
                    <a:pt x="949081" y="3814592"/>
                    <a:pt x="956734" y="3810000"/>
                  </a:cubicBezTo>
                  <a:cubicBezTo>
                    <a:pt x="963579" y="3805893"/>
                    <a:pt x="967434" y="3798053"/>
                    <a:pt x="973667" y="3793066"/>
                  </a:cubicBezTo>
                  <a:cubicBezTo>
                    <a:pt x="981613" y="3786709"/>
                    <a:pt x="990232" y="3781181"/>
                    <a:pt x="999067" y="3776133"/>
                  </a:cubicBezTo>
                  <a:cubicBezTo>
                    <a:pt x="1122400" y="3705659"/>
                    <a:pt x="963342" y="3798229"/>
                    <a:pt x="1058334" y="3750733"/>
                  </a:cubicBezTo>
                  <a:cubicBezTo>
                    <a:pt x="1067435" y="3746182"/>
                    <a:pt x="1075788" y="3740157"/>
                    <a:pt x="1083734" y="3733800"/>
                  </a:cubicBezTo>
                  <a:cubicBezTo>
                    <a:pt x="1089967" y="3728813"/>
                    <a:pt x="1093527" y="3720436"/>
                    <a:pt x="1100667" y="3716866"/>
                  </a:cubicBezTo>
                  <a:cubicBezTo>
                    <a:pt x="1116632" y="3708883"/>
                    <a:pt x="1135061" y="3706964"/>
                    <a:pt x="1151467" y="3699933"/>
                  </a:cubicBezTo>
                  <a:cubicBezTo>
                    <a:pt x="1189903" y="3683460"/>
                    <a:pt x="1213676" y="3671222"/>
                    <a:pt x="1244600" y="3649133"/>
                  </a:cubicBezTo>
                  <a:cubicBezTo>
                    <a:pt x="1306361" y="3605019"/>
                    <a:pt x="1251381" y="3644046"/>
                    <a:pt x="1312334" y="3589866"/>
                  </a:cubicBezTo>
                  <a:cubicBezTo>
                    <a:pt x="1325840" y="3577860"/>
                    <a:pt x="1341889" y="3568778"/>
                    <a:pt x="1354667" y="3556000"/>
                  </a:cubicBezTo>
                  <a:cubicBezTo>
                    <a:pt x="1364645" y="3546022"/>
                    <a:pt x="1370884" y="3532847"/>
                    <a:pt x="1380067" y="3522133"/>
                  </a:cubicBezTo>
                  <a:cubicBezTo>
                    <a:pt x="1387859" y="3513042"/>
                    <a:pt x="1397802" y="3505931"/>
                    <a:pt x="1405467" y="3496733"/>
                  </a:cubicBezTo>
                  <a:cubicBezTo>
                    <a:pt x="1411981" y="3488916"/>
                    <a:pt x="1415205" y="3478528"/>
                    <a:pt x="1422400" y="3471333"/>
                  </a:cubicBezTo>
                  <a:cubicBezTo>
                    <a:pt x="1429595" y="3464138"/>
                    <a:pt x="1439333" y="3460044"/>
                    <a:pt x="1447800" y="3454400"/>
                  </a:cubicBezTo>
                  <a:cubicBezTo>
                    <a:pt x="1453445" y="3440289"/>
                    <a:pt x="1455004" y="3423742"/>
                    <a:pt x="1464734" y="3412066"/>
                  </a:cubicBezTo>
                  <a:cubicBezTo>
                    <a:pt x="1470447" y="3405210"/>
                    <a:pt x="1485542" y="3411253"/>
                    <a:pt x="1490134" y="3403600"/>
                  </a:cubicBezTo>
                  <a:cubicBezTo>
                    <a:pt x="1546753" y="3309236"/>
                    <a:pt x="1490041" y="3352912"/>
                    <a:pt x="1532467" y="3302000"/>
                  </a:cubicBezTo>
                  <a:cubicBezTo>
                    <a:pt x="1540132" y="3292802"/>
                    <a:pt x="1549400" y="3285067"/>
                    <a:pt x="1557867" y="3276600"/>
                  </a:cubicBezTo>
                  <a:cubicBezTo>
                    <a:pt x="1585580" y="3165750"/>
                    <a:pt x="1541290" y="3318223"/>
                    <a:pt x="1591734" y="3217333"/>
                  </a:cubicBezTo>
                  <a:cubicBezTo>
                    <a:pt x="1598170" y="3204462"/>
                    <a:pt x="1597378" y="3189111"/>
                    <a:pt x="1600200" y="3175000"/>
                  </a:cubicBezTo>
                  <a:cubicBezTo>
                    <a:pt x="1594556" y="3107267"/>
                    <a:pt x="1592879" y="3039085"/>
                    <a:pt x="1583267" y="2971800"/>
                  </a:cubicBezTo>
                  <a:cubicBezTo>
                    <a:pt x="1581482" y="2959305"/>
                    <a:pt x="1573907" y="2948030"/>
                    <a:pt x="1566334" y="2937933"/>
                  </a:cubicBezTo>
                  <a:cubicBezTo>
                    <a:pt x="1532362" y="2892636"/>
                    <a:pt x="1537160" y="2910646"/>
                    <a:pt x="1490134" y="2887133"/>
                  </a:cubicBezTo>
                  <a:cubicBezTo>
                    <a:pt x="1431663" y="2857898"/>
                    <a:pt x="1501352" y="2879355"/>
                    <a:pt x="1430867" y="2861733"/>
                  </a:cubicBezTo>
                  <a:cubicBezTo>
                    <a:pt x="1422400" y="2856089"/>
                    <a:pt x="1414860" y="2848714"/>
                    <a:pt x="1405467" y="2844800"/>
                  </a:cubicBezTo>
                  <a:cubicBezTo>
                    <a:pt x="1335687" y="2815725"/>
                    <a:pt x="1336876" y="2821222"/>
                    <a:pt x="1270000" y="2810933"/>
                  </a:cubicBezTo>
                  <a:cubicBezTo>
                    <a:pt x="1253033" y="2808323"/>
                    <a:pt x="1235958" y="2806190"/>
                    <a:pt x="1219200" y="2802466"/>
                  </a:cubicBezTo>
                  <a:cubicBezTo>
                    <a:pt x="1210488" y="2800530"/>
                    <a:pt x="1202551" y="2795750"/>
                    <a:pt x="1193800" y="2794000"/>
                  </a:cubicBezTo>
                  <a:cubicBezTo>
                    <a:pt x="1174232" y="2790086"/>
                    <a:pt x="1154289" y="2788355"/>
                    <a:pt x="1134534" y="2785533"/>
                  </a:cubicBezTo>
                  <a:cubicBezTo>
                    <a:pt x="1078089" y="2788355"/>
                    <a:pt x="1021561" y="2789825"/>
                    <a:pt x="965200" y="2794000"/>
                  </a:cubicBezTo>
                  <a:cubicBezTo>
                    <a:pt x="945299" y="2795474"/>
                    <a:pt x="925568" y="2798896"/>
                    <a:pt x="905934" y="2802466"/>
                  </a:cubicBezTo>
                  <a:cubicBezTo>
                    <a:pt x="894485" y="2804548"/>
                    <a:pt x="883646" y="2809775"/>
                    <a:pt x="872067" y="2810933"/>
                  </a:cubicBezTo>
                  <a:cubicBezTo>
                    <a:pt x="827048" y="2815435"/>
                    <a:pt x="781756" y="2816578"/>
                    <a:pt x="736600" y="2819400"/>
                  </a:cubicBezTo>
                  <a:cubicBezTo>
                    <a:pt x="715944" y="2817679"/>
                    <a:pt x="627976" y="2814236"/>
                    <a:pt x="592667" y="2802466"/>
                  </a:cubicBezTo>
                  <a:cubicBezTo>
                    <a:pt x="580693" y="2798475"/>
                    <a:pt x="570401" y="2790505"/>
                    <a:pt x="558800" y="2785533"/>
                  </a:cubicBezTo>
                  <a:cubicBezTo>
                    <a:pt x="550597" y="2782017"/>
                    <a:pt x="541603" y="2780582"/>
                    <a:pt x="533400" y="2777066"/>
                  </a:cubicBezTo>
                  <a:cubicBezTo>
                    <a:pt x="446203" y="2739695"/>
                    <a:pt x="564352" y="2781739"/>
                    <a:pt x="448734" y="2743200"/>
                  </a:cubicBezTo>
                  <a:cubicBezTo>
                    <a:pt x="443089" y="2737555"/>
                    <a:pt x="438186" y="2731056"/>
                    <a:pt x="431800" y="2726266"/>
                  </a:cubicBezTo>
                  <a:cubicBezTo>
                    <a:pt x="415519" y="2714055"/>
                    <a:pt x="381000" y="2692400"/>
                    <a:pt x="381000" y="2692400"/>
                  </a:cubicBezTo>
                  <a:cubicBezTo>
                    <a:pt x="361245" y="2661355"/>
                    <a:pt x="338191" y="2632178"/>
                    <a:pt x="321734" y="2599266"/>
                  </a:cubicBezTo>
                  <a:cubicBezTo>
                    <a:pt x="307623" y="2571044"/>
                    <a:pt x="298332" y="2539843"/>
                    <a:pt x="279400" y="2514600"/>
                  </a:cubicBezTo>
                  <a:cubicBezTo>
                    <a:pt x="247563" y="2472150"/>
                    <a:pt x="233822" y="2459943"/>
                    <a:pt x="220134" y="2396066"/>
                  </a:cubicBezTo>
                  <a:cubicBezTo>
                    <a:pt x="190230" y="2256517"/>
                    <a:pt x="210651" y="2314674"/>
                    <a:pt x="169334" y="2218266"/>
                  </a:cubicBezTo>
                  <a:cubicBezTo>
                    <a:pt x="166512" y="2198511"/>
                    <a:pt x="162759" y="2178866"/>
                    <a:pt x="160867" y="2159000"/>
                  </a:cubicBezTo>
                  <a:cubicBezTo>
                    <a:pt x="141087" y="1951318"/>
                    <a:pt x="162985" y="2114563"/>
                    <a:pt x="143934" y="1981200"/>
                  </a:cubicBezTo>
                  <a:cubicBezTo>
                    <a:pt x="149578" y="1919111"/>
                    <a:pt x="152349" y="1856693"/>
                    <a:pt x="160867" y="1794933"/>
                  </a:cubicBezTo>
                  <a:cubicBezTo>
                    <a:pt x="166576" y="1753544"/>
                    <a:pt x="212559" y="1648327"/>
                    <a:pt x="220134" y="1625600"/>
                  </a:cubicBezTo>
                  <a:cubicBezTo>
                    <a:pt x="225778" y="1608667"/>
                    <a:pt x="232371" y="1592020"/>
                    <a:pt x="237067" y="1574800"/>
                  </a:cubicBezTo>
                  <a:cubicBezTo>
                    <a:pt x="240853" y="1560916"/>
                    <a:pt x="239579" y="1545567"/>
                    <a:pt x="245534" y="1532466"/>
                  </a:cubicBezTo>
                  <a:cubicBezTo>
                    <a:pt x="253955" y="1513939"/>
                    <a:pt x="269146" y="1499245"/>
                    <a:pt x="279400" y="1481666"/>
                  </a:cubicBezTo>
                  <a:cubicBezTo>
                    <a:pt x="351084" y="1358778"/>
                    <a:pt x="265527" y="1483072"/>
                    <a:pt x="330200" y="1405466"/>
                  </a:cubicBezTo>
                  <a:cubicBezTo>
                    <a:pt x="336714" y="1397649"/>
                    <a:pt x="338667" y="1385710"/>
                    <a:pt x="347134" y="1380066"/>
                  </a:cubicBezTo>
                  <a:cubicBezTo>
                    <a:pt x="356816" y="1373612"/>
                    <a:pt x="369711" y="1374422"/>
                    <a:pt x="381000" y="1371600"/>
                  </a:cubicBezTo>
                  <a:cubicBezTo>
                    <a:pt x="386645" y="1365955"/>
                    <a:pt x="391700" y="1359653"/>
                    <a:pt x="397934" y="1354666"/>
                  </a:cubicBezTo>
                  <a:cubicBezTo>
                    <a:pt x="413207" y="1342448"/>
                    <a:pt x="439819" y="1327753"/>
                    <a:pt x="457200" y="1320800"/>
                  </a:cubicBezTo>
                  <a:cubicBezTo>
                    <a:pt x="473773" y="1314171"/>
                    <a:pt x="491427" y="1310495"/>
                    <a:pt x="508000" y="1303866"/>
                  </a:cubicBezTo>
                  <a:cubicBezTo>
                    <a:pt x="564104" y="1281424"/>
                    <a:pt x="525137" y="1284917"/>
                    <a:pt x="601134" y="1261533"/>
                  </a:cubicBezTo>
                  <a:cubicBezTo>
                    <a:pt x="617542" y="1256484"/>
                    <a:pt x="635207" y="1256926"/>
                    <a:pt x="651934" y="1253066"/>
                  </a:cubicBezTo>
                  <a:cubicBezTo>
                    <a:pt x="671954" y="1248446"/>
                    <a:pt x="691268" y="1241116"/>
                    <a:pt x="711200" y="1236133"/>
                  </a:cubicBezTo>
                  <a:cubicBezTo>
                    <a:pt x="725161" y="1232643"/>
                    <a:pt x="739486" y="1230788"/>
                    <a:pt x="753534" y="1227666"/>
                  </a:cubicBezTo>
                  <a:cubicBezTo>
                    <a:pt x="764893" y="1225142"/>
                    <a:pt x="776111" y="1222022"/>
                    <a:pt x="787400" y="1219200"/>
                  </a:cubicBezTo>
                  <a:cubicBezTo>
                    <a:pt x="865053" y="1180373"/>
                    <a:pt x="767764" y="1224556"/>
                    <a:pt x="880534" y="1193800"/>
                  </a:cubicBezTo>
                  <a:cubicBezTo>
                    <a:pt x="892711" y="1190479"/>
                    <a:pt x="902223" y="1180187"/>
                    <a:pt x="914400" y="1176866"/>
                  </a:cubicBezTo>
                  <a:cubicBezTo>
                    <a:pt x="933653" y="1171615"/>
                    <a:pt x="953943" y="1171434"/>
                    <a:pt x="973667" y="1168400"/>
                  </a:cubicBezTo>
                  <a:cubicBezTo>
                    <a:pt x="990634" y="1165790"/>
                    <a:pt x="1007534" y="1162755"/>
                    <a:pt x="1024467" y="1159933"/>
                  </a:cubicBezTo>
                  <a:cubicBezTo>
                    <a:pt x="1075267" y="1162755"/>
                    <a:pt x="1126198" y="1163794"/>
                    <a:pt x="1176867" y="1168400"/>
                  </a:cubicBezTo>
                  <a:cubicBezTo>
                    <a:pt x="1201761" y="1170663"/>
                    <a:pt x="1213217" y="1179604"/>
                    <a:pt x="1236134" y="1185333"/>
                  </a:cubicBezTo>
                  <a:cubicBezTo>
                    <a:pt x="1250095" y="1188823"/>
                    <a:pt x="1264356" y="1190978"/>
                    <a:pt x="1278467" y="1193800"/>
                  </a:cubicBezTo>
                  <a:cubicBezTo>
                    <a:pt x="1286934" y="1199444"/>
                    <a:pt x="1294766" y="1206182"/>
                    <a:pt x="1303867" y="1210733"/>
                  </a:cubicBezTo>
                  <a:cubicBezTo>
                    <a:pt x="1373974" y="1245786"/>
                    <a:pt x="1281875" y="1187606"/>
                    <a:pt x="1354667" y="1236133"/>
                  </a:cubicBezTo>
                  <a:lnTo>
                    <a:pt x="1405467" y="1312333"/>
                  </a:lnTo>
                  <a:cubicBezTo>
                    <a:pt x="1405478" y="1312350"/>
                    <a:pt x="1439322" y="1363117"/>
                    <a:pt x="1439334" y="1363133"/>
                  </a:cubicBezTo>
                  <a:cubicBezTo>
                    <a:pt x="1463644" y="1395547"/>
                    <a:pt x="1466171" y="1394709"/>
                    <a:pt x="1481667" y="1430866"/>
                  </a:cubicBezTo>
                  <a:cubicBezTo>
                    <a:pt x="1490370" y="1451173"/>
                    <a:pt x="1492460" y="1468641"/>
                    <a:pt x="1498600" y="1490133"/>
                  </a:cubicBezTo>
                  <a:cubicBezTo>
                    <a:pt x="1501052" y="1498714"/>
                    <a:pt x="1504245" y="1507066"/>
                    <a:pt x="1507067" y="1515533"/>
                  </a:cubicBezTo>
                  <a:cubicBezTo>
                    <a:pt x="1509889" y="1540933"/>
                    <a:pt x="1511648" y="1566474"/>
                    <a:pt x="1515534" y="1591733"/>
                  </a:cubicBezTo>
                  <a:cubicBezTo>
                    <a:pt x="1518572" y="1611483"/>
                    <a:pt x="1526143" y="1632028"/>
                    <a:pt x="1532467" y="1651000"/>
                  </a:cubicBezTo>
                  <a:cubicBezTo>
                    <a:pt x="1527829" y="1720570"/>
                    <a:pt x="1538023" y="1764611"/>
                    <a:pt x="1507067" y="1820333"/>
                  </a:cubicBezTo>
                  <a:cubicBezTo>
                    <a:pt x="1500214" y="1832668"/>
                    <a:pt x="1492381" y="1845017"/>
                    <a:pt x="1481667" y="1854200"/>
                  </a:cubicBezTo>
                  <a:cubicBezTo>
                    <a:pt x="1472084" y="1862414"/>
                    <a:pt x="1459089" y="1865489"/>
                    <a:pt x="1447800" y="1871133"/>
                  </a:cubicBezTo>
                  <a:cubicBezTo>
                    <a:pt x="1409931" y="1927938"/>
                    <a:pt x="1454541" y="1872284"/>
                    <a:pt x="1405467" y="1905000"/>
                  </a:cubicBezTo>
                  <a:cubicBezTo>
                    <a:pt x="1395504" y="1911642"/>
                    <a:pt x="1391426" y="1926614"/>
                    <a:pt x="1380067" y="1930400"/>
                  </a:cubicBezTo>
                  <a:cubicBezTo>
                    <a:pt x="1355822" y="1938481"/>
                    <a:pt x="1329267" y="1936044"/>
                    <a:pt x="1303867" y="1938866"/>
                  </a:cubicBezTo>
                  <a:cubicBezTo>
                    <a:pt x="1255889" y="1936044"/>
                    <a:pt x="1206964" y="1940301"/>
                    <a:pt x="1159934" y="1930400"/>
                  </a:cubicBezTo>
                  <a:cubicBezTo>
                    <a:pt x="1149976" y="1928304"/>
                    <a:pt x="1150195" y="1912195"/>
                    <a:pt x="1143000" y="1905000"/>
                  </a:cubicBezTo>
                  <a:cubicBezTo>
                    <a:pt x="1135805" y="1897805"/>
                    <a:pt x="1126067" y="1893711"/>
                    <a:pt x="1117600" y="1888066"/>
                  </a:cubicBezTo>
                  <a:cubicBezTo>
                    <a:pt x="1111956" y="1876777"/>
                    <a:pt x="1107668" y="1864701"/>
                    <a:pt x="1100667" y="1854200"/>
                  </a:cubicBezTo>
                  <a:cubicBezTo>
                    <a:pt x="1096239" y="1847558"/>
                    <a:pt x="1088721" y="1843499"/>
                    <a:pt x="1083734" y="1837266"/>
                  </a:cubicBezTo>
                  <a:cubicBezTo>
                    <a:pt x="1077377" y="1829320"/>
                    <a:pt x="1072445" y="1820333"/>
                    <a:pt x="1066800" y="1811866"/>
                  </a:cubicBezTo>
                  <a:cubicBezTo>
                    <a:pt x="1057884" y="1776199"/>
                    <a:pt x="1049867" y="1749903"/>
                    <a:pt x="1049867" y="1710266"/>
                  </a:cubicBezTo>
                  <a:cubicBezTo>
                    <a:pt x="1049867" y="1666420"/>
                    <a:pt x="1055404" y="1631619"/>
                    <a:pt x="1066800" y="1591733"/>
                  </a:cubicBezTo>
                  <a:cubicBezTo>
                    <a:pt x="1069252" y="1583152"/>
                    <a:pt x="1071276" y="1574315"/>
                    <a:pt x="1075267" y="1566333"/>
                  </a:cubicBezTo>
                  <a:cubicBezTo>
                    <a:pt x="1079818" y="1557232"/>
                    <a:pt x="1087649" y="1550034"/>
                    <a:pt x="1092200" y="1540933"/>
                  </a:cubicBezTo>
                  <a:cubicBezTo>
                    <a:pt x="1124522" y="1476289"/>
                    <a:pt x="1064650" y="1563556"/>
                    <a:pt x="1126067" y="1481666"/>
                  </a:cubicBezTo>
                  <a:cubicBezTo>
                    <a:pt x="1128889" y="1473199"/>
                    <a:pt x="1130543" y="1464248"/>
                    <a:pt x="1134534" y="1456266"/>
                  </a:cubicBezTo>
                  <a:cubicBezTo>
                    <a:pt x="1144333" y="1436668"/>
                    <a:pt x="1160482" y="1419510"/>
                    <a:pt x="1176867" y="1405466"/>
                  </a:cubicBezTo>
                  <a:cubicBezTo>
                    <a:pt x="1187581" y="1396283"/>
                    <a:pt x="1199445" y="1388533"/>
                    <a:pt x="1210734" y="1380066"/>
                  </a:cubicBezTo>
                  <a:cubicBezTo>
                    <a:pt x="1275645" y="1382888"/>
                    <a:pt x="1340649" y="1384063"/>
                    <a:pt x="1405467" y="1388533"/>
                  </a:cubicBezTo>
                  <a:cubicBezTo>
                    <a:pt x="1427634" y="1390062"/>
                    <a:pt x="1459443" y="1395941"/>
                    <a:pt x="1481667" y="1405466"/>
                  </a:cubicBezTo>
                  <a:cubicBezTo>
                    <a:pt x="1511855" y="1418404"/>
                    <a:pt x="1523660" y="1426350"/>
                    <a:pt x="1549400" y="1447800"/>
                  </a:cubicBezTo>
                  <a:cubicBezTo>
                    <a:pt x="1555532" y="1452910"/>
                    <a:pt x="1560202" y="1459623"/>
                    <a:pt x="1566334" y="1464733"/>
                  </a:cubicBezTo>
                  <a:cubicBezTo>
                    <a:pt x="1577174" y="1473767"/>
                    <a:pt x="1590708" y="1479692"/>
                    <a:pt x="1600200" y="1490133"/>
                  </a:cubicBezTo>
                  <a:cubicBezTo>
                    <a:pt x="1619184" y="1511016"/>
                    <a:pt x="1624226" y="1548941"/>
                    <a:pt x="1651000" y="1557866"/>
                  </a:cubicBezTo>
                  <a:cubicBezTo>
                    <a:pt x="1677827" y="1566809"/>
                    <a:pt x="1678354" y="1564509"/>
                    <a:pt x="1701800" y="1583266"/>
                  </a:cubicBezTo>
                  <a:cubicBezTo>
                    <a:pt x="1708034" y="1588253"/>
                    <a:pt x="1711467" y="1596897"/>
                    <a:pt x="1718734" y="1600200"/>
                  </a:cubicBezTo>
                  <a:cubicBezTo>
                    <a:pt x="1743108" y="1611279"/>
                    <a:pt x="1769534" y="1617133"/>
                    <a:pt x="1794934" y="1625600"/>
                  </a:cubicBezTo>
                  <a:cubicBezTo>
                    <a:pt x="1864352" y="1648739"/>
                    <a:pt x="1754464" y="1612829"/>
                    <a:pt x="1888067" y="1651000"/>
                  </a:cubicBezTo>
                  <a:cubicBezTo>
                    <a:pt x="1907823" y="1656644"/>
                    <a:pt x="1927244" y="1663628"/>
                    <a:pt x="1947334" y="1667933"/>
                  </a:cubicBezTo>
                  <a:cubicBezTo>
                    <a:pt x="1989573" y="1676984"/>
                    <a:pt x="2073001" y="1681933"/>
                    <a:pt x="2108200" y="1684866"/>
                  </a:cubicBezTo>
                  <a:cubicBezTo>
                    <a:pt x="2422394" y="1678182"/>
                    <a:pt x="2421428" y="1683176"/>
                    <a:pt x="2650067" y="1667933"/>
                  </a:cubicBezTo>
                  <a:lnTo>
                    <a:pt x="2887134" y="1651000"/>
                  </a:lnTo>
                  <a:cubicBezTo>
                    <a:pt x="2904067" y="1648178"/>
                    <a:pt x="2921148" y="1646130"/>
                    <a:pt x="2937934" y="1642533"/>
                  </a:cubicBezTo>
                  <a:cubicBezTo>
                    <a:pt x="2960690" y="1637657"/>
                    <a:pt x="3005667" y="1625600"/>
                    <a:pt x="3005667" y="1625600"/>
                  </a:cubicBezTo>
                  <a:cubicBezTo>
                    <a:pt x="3099959" y="1578453"/>
                    <a:pt x="2981177" y="1634784"/>
                    <a:pt x="3073400" y="1600200"/>
                  </a:cubicBezTo>
                  <a:cubicBezTo>
                    <a:pt x="3110613" y="1586245"/>
                    <a:pt x="3101405" y="1584196"/>
                    <a:pt x="3132667" y="1566333"/>
                  </a:cubicBezTo>
                  <a:cubicBezTo>
                    <a:pt x="3143626" y="1560071"/>
                    <a:pt x="3155245" y="1555044"/>
                    <a:pt x="3166534" y="1549400"/>
                  </a:cubicBezTo>
                  <a:cubicBezTo>
                    <a:pt x="3175001" y="1540933"/>
                    <a:pt x="3182985" y="1531955"/>
                    <a:pt x="3191934" y="1524000"/>
                  </a:cubicBezTo>
                  <a:cubicBezTo>
                    <a:pt x="3208409" y="1509356"/>
                    <a:pt x="3227148" y="1497252"/>
                    <a:pt x="3242734" y="1481666"/>
                  </a:cubicBezTo>
                  <a:cubicBezTo>
                    <a:pt x="3249929" y="1474471"/>
                    <a:pt x="3251941" y="1462888"/>
                    <a:pt x="3259667" y="1456266"/>
                  </a:cubicBezTo>
                  <a:cubicBezTo>
                    <a:pt x="3272161" y="1445556"/>
                    <a:pt x="3288835" y="1440740"/>
                    <a:pt x="3302000" y="1430866"/>
                  </a:cubicBezTo>
                  <a:cubicBezTo>
                    <a:pt x="3311579" y="1423682"/>
                    <a:pt x="3318133" y="1413048"/>
                    <a:pt x="3327400" y="1405466"/>
                  </a:cubicBezTo>
                  <a:cubicBezTo>
                    <a:pt x="3349243" y="1387595"/>
                    <a:pt x="3371651" y="1370321"/>
                    <a:pt x="3395134" y="1354666"/>
                  </a:cubicBezTo>
                  <a:cubicBezTo>
                    <a:pt x="3403601" y="1349022"/>
                    <a:pt x="3412717" y="1344247"/>
                    <a:pt x="3420534" y="1337733"/>
                  </a:cubicBezTo>
                  <a:cubicBezTo>
                    <a:pt x="3463261" y="1302127"/>
                    <a:pt x="3431952" y="1320634"/>
                    <a:pt x="3471334" y="1270000"/>
                  </a:cubicBezTo>
                  <a:cubicBezTo>
                    <a:pt x="3481135" y="1257398"/>
                    <a:pt x="3494687" y="1248148"/>
                    <a:pt x="3505200" y="1236133"/>
                  </a:cubicBezTo>
                  <a:cubicBezTo>
                    <a:pt x="3514492" y="1225513"/>
                    <a:pt x="3521417" y="1212980"/>
                    <a:pt x="3530600" y="1202266"/>
                  </a:cubicBezTo>
                  <a:cubicBezTo>
                    <a:pt x="3538392" y="1193175"/>
                    <a:pt x="3548208" y="1185957"/>
                    <a:pt x="3556000" y="1176866"/>
                  </a:cubicBezTo>
                  <a:cubicBezTo>
                    <a:pt x="3574806" y="1154925"/>
                    <a:pt x="3600693" y="1114060"/>
                    <a:pt x="3615267" y="1092200"/>
                  </a:cubicBezTo>
                  <a:cubicBezTo>
                    <a:pt x="3620911" y="1083733"/>
                    <a:pt x="3628982" y="1076453"/>
                    <a:pt x="3632200" y="1066800"/>
                  </a:cubicBezTo>
                  <a:cubicBezTo>
                    <a:pt x="3640667" y="1041400"/>
                    <a:pt x="3651106" y="1016575"/>
                    <a:pt x="3657600" y="990600"/>
                  </a:cubicBezTo>
                  <a:cubicBezTo>
                    <a:pt x="3678698" y="906212"/>
                    <a:pt x="3670708" y="945822"/>
                    <a:pt x="3683000" y="872066"/>
                  </a:cubicBezTo>
                  <a:cubicBezTo>
                    <a:pt x="3667498" y="655025"/>
                    <a:pt x="3698128" y="809190"/>
                    <a:pt x="3657600" y="728133"/>
                  </a:cubicBezTo>
                  <a:cubicBezTo>
                    <a:pt x="3653609" y="720151"/>
                    <a:pt x="3653726" y="710386"/>
                    <a:pt x="3649134" y="702733"/>
                  </a:cubicBezTo>
                  <a:cubicBezTo>
                    <a:pt x="3645027" y="695888"/>
                    <a:pt x="3638332" y="690910"/>
                    <a:pt x="3632200" y="685800"/>
                  </a:cubicBezTo>
                  <a:cubicBezTo>
                    <a:pt x="3626449" y="681008"/>
                    <a:pt x="3583930" y="648964"/>
                    <a:pt x="3572934" y="643466"/>
                  </a:cubicBezTo>
                  <a:cubicBezTo>
                    <a:pt x="3559340" y="636669"/>
                    <a:pt x="3544436" y="632822"/>
                    <a:pt x="3530600" y="626533"/>
                  </a:cubicBezTo>
                  <a:cubicBezTo>
                    <a:pt x="3513365" y="618699"/>
                    <a:pt x="3497100" y="608822"/>
                    <a:pt x="3479800" y="601133"/>
                  </a:cubicBezTo>
                  <a:cubicBezTo>
                    <a:pt x="3471645" y="597508"/>
                    <a:pt x="3462603" y="596182"/>
                    <a:pt x="3454400" y="592666"/>
                  </a:cubicBezTo>
                  <a:cubicBezTo>
                    <a:pt x="3442799" y="587694"/>
                    <a:pt x="3432507" y="579724"/>
                    <a:pt x="3420534" y="575733"/>
                  </a:cubicBezTo>
                  <a:cubicBezTo>
                    <a:pt x="3401960" y="569542"/>
                    <a:pt x="3332363" y="560718"/>
                    <a:pt x="3318934" y="558800"/>
                  </a:cubicBezTo>
                  <a:cubicBezTo>
                    <a:pt x="3296356" y="561622"/>
                    <a:pt x="3273274" y="561747"/>
                    <a:pt x="3251200" y="567266"/>
                  </a:cubicBezTo>
                  <a:cubicBezTo>
                    <a:pt x="3238956" y="570327"/>
                    <a:pt x="3228935" y="579228"/>
                    <a:pt x="3217334" y="584200"/>
                  </a:cubicBezTo>
                  <a:cubicBezTo>
                    <a:pt x="3209131" y="587716"/>
                    <a:pt x="3200401" y="589844"/>
                    <a:pt x="3191934" y="592666"/>
                  </a:cubicBezTo>
                  <a:lnTo>
                    <a:pt x="3149600" y="635000"/>
                  </a:lnTo>
                  <a:cubicBezTo>
                    <a:pt x="3135489" y="649111"/>
                    <a:pt x="3118336" y="660729"/>
                    <a:pt x="3107267" y="677333"/>
                  </a:cubicBezTo>
                  <a:cubicBezTo>
                    <a:pt x="3101623" y="685800"/>
                    <a:pt x="3096691" y="694787"/>
                    <a:pt x="3090334" y="702733"/>
                  </a:cubicBezTo>
                  <a:cubicBezTo>
                    <a:pt x="3072739" y="724726"/>
                    <a:pt x="3069498" y="715745"/>
                    <a:pt x="3056467" y="745066"/>
                  </a:cubicBezTo>
                  <a:cubicBezTo>
                    <a:pt x="3049218" y="761377"/>
                    <a:pt x="3045178" y="778933"/>
                    <a:pt x="3039534" y="795866"/>
                  </a:cubicBezTo>
                  <a:lnTo>
                    <a:pt x="3031067" y="821266"/>
                  </a:lnTo>
                  <a:cubicBezTo>
                    <a:pt x="3033889" y="852311"/>
                    <a:pt x="3035668" y="883468"/>
                    <a:pt x="3039534" y="914400"/>
                  </a:cubicBezTo>
                  <a:cubicBezTo>
                    <a:pt x="3041319" y="928679"/>
                    <a:pt x="3041011" y="944153"/>
                    <a:pt x="3048000" y="956733"/>
                  </a:cubicBezTo>
                  <a:cubicBezTo>
                    <a:pt x="3055753" y="970689"/>
                    <a:pt x="3066516" y="986214"/>
                    <a:pt x="3081867" y="990600"/>
                  </a:cubicBezTo>
                  <a:lnTo>
                    <a:pt x="3141134" y="1007533"/>
                  </a:lnTo>
                  <a:cubicBezTo>
                    <a:pt x="3187962" y="1005918"/>
                    <a:pt x="3343808" y="1013834"/>
                    <a:pt x="3429000" y="990600"/>
                  </a:cubicBezTo>
                  <a:cubicBezTo>
                    <a:pt x="3446220" y="985904"/>
                    <a:pt x="3462867" y="979311"/>
                    <a:pt x="3479800" y="973666"/>
                  </a:cubicBezTo>
                  <a:lnTo>
                    <a:pt x="3522134" y="931333"/>
                  </a:lnTo>
                  <a:cubicBezTo>
                    <a:pt x="3533423" y="920044"/>
                    <a:pt x="3547144" y="910749"/>
                    <a:pt x="3556000" y="897466"/>
                  </a:cubicBezTo>
                  <a:lnTo>
                    <a:pt x="3572934" y="872066"/>
                  </a:lnTo>
                  <a:cubicBezTo>
                    <a:pt x="3575756" y="863599"/>
                    <a:pt x="3581400" y="855591"/>
                    <a:pt x="3581400" y="846666"/>
                  </a:cubicBezTo>
                  <a:cubicBezTo>
                    <a:pt x="3581400" y="804239"/>
                    <a:pt x="3579551" y="761574"/>
                    <a:pt x="3572934" y="719666"/>
                  </a:cubicBezTo>
                  <a:cubicBezTo>
                    <a:pt x="3571225" y="708840"/>
                    <a:pt x="3547057" y="670388"/>
                    <a:pt x="3539067" y="660400"/>
                  </a:cubicBezTo>
                  <a:cubicBezTo>
                    <a:pt x="3534080" y="654167"/>
                    <a:pt x="3527121" y="649699"/>
                    <a:pt x="3522134" y="643466"/>
                  </a:cubicBezTo>
                  <a:cubicBezTo>
                    <a:pt x="3515777" y="635520"/>
                    <a:pt x="3512395" y="625261"/>
                    <a:pt x="3505200" y="618066"/>
                  </a:cubicBezTo>
                  <a:cubicBezTo>
                    <a:pt x="3498973" y="611839"/>
                    <a:pt x="3453097" y="575081"/>
                    <a:pt x="3437467" y="567266"/>
                  </a:cubicBezTo>
                  <a:cubicBezTo>
                    <a:pt x="3429485" y="563275"/>
                    <a:pt x="3420270" y="562316"/>
                    <a:pt x="3412067" y="558800"/>
                  </a:cubicBezTo>
                  <a:cubicBezTo>
                    <a:pt x="3400466" y="553828"/>
                    <a:pt x="3389919" y="546554"/>
                    <a:pt x="3378200" y="541866"/>
                  </a:cubicBezTo>
                  <a:cubicBezTo>
                    <a:pt x="3361627" y="535237"/>
                    <a:pt x="3342706" y="534116"/>
                    <a:pt x="3327400" y="524933"/>
                  </a:cubicBezTo>
                  <a:cubicBezTo>
                    <a:pt x="3308925" y="513848"/>
                    <a:pt x="3283589" y="494483"/>
                    <a:pt x="3259667" y="491066"/>
                  </a:cubicBezTo>
                  <a:cubicBezTo>
                    <a:pt x="3228808" y="486658"/>
                    <a:pt x="3197578" y="485422"/>
                    <a:pt x="3166534" y="482600"/>
                  </a:cubicBezTo>
                  <a:cubicBezTo>
                    <a:pt x="3155245" y="479778"/>
                    <a:pt x="3144303" y="474133"/>
                    <a:pt x="3132667" y="474133"/>
                  </a:cubicBezTo>
                  <a:cubicBezTo>
                    <a:pt x="3028452" y="474133"/>
                    <a:pt x="3015833" y="478084"/>
                    <a:pt x="2937934" y="491066"/>
                  </a:cubicBezTo>
                  <a:cubicBezTo>
                    <a:pt x="2889380" y="507251"/>
                    <a:pt x="2936606" y="492676"/>
                    <a:pt x="2870200" y="508000"/>
                  </a:cubicBezTo>
                  <a:cubicBezTo>
                    <a:pt x="2847523" y="513233"/>
                    <a:pt x="2825185" y="519885"/>
                    <a:pt x="2802467" y="524933"/>
                  </a:cubicBezTo>
                  <a:cubicBezTo>
                    <a:pt x="2777067" y="530577"/>
                    <a:pt x="2751285" y="534718"/>
                    <a:pt x="2726267" y="541866"/>
                  </a:cubicBezTo>
                  <a:cubicBezTo>
                    <a:pt x="2660849" y="560557"/>
                    <a:pt x="2702189" y="558138"/>
                    <a:pt x="2633134" y="592666"/>
                  </a:cubicBezTo>
                  <a:cubicBezTo>
                    <a:pt x="2550681" y="633892"/>
                    <a:pt x="2587046" y="613546"/>
                    <a:pt x="2523067" y="651933"/>
                  </a:cubicBezTo>
                  <a:cubicBezTo>
                    <a:pt x="2469969" y="731581"/>
                    <a:pt x="2557006" y="611417"/>
                    <a:pt x="2463800" y="694266"/>
                  </a:cubicBezTo>
                  <a:cubicBezTo>
                    <a:pt x="2448589" y="707787"/>
                    <a:pt x="2446867" y="733777"/>
                    <a:pt x="2429934" y="745066"/>
                  </a:cubicBezTo>
                  <a:cubicBezTo>
                    <a:pt x="2375540" y="781330"/>
                    <a:pt x="2419588" y="751072"/>
                    <a:pt x="2328334" y="821266"/>
                  </a:cubicBezTo>
                  <a:cubicBezTo>
                    <a:pt x="2317149" y="829870"/>
                    <a:pt x="2307088" y="840355"/>
                    <a:pt x="2294467" y="846666"/>
                  </a:cubicBezTo>
                  <a:cubicBezTo>
                    <a:pt x="2283178" y="852311"/>
                    <a:pt x="2271102" y="856599"/>
                    <a:pt x="2260600" y="863600"/>
                  </a:cubicBezTo>
                  <a:cubicBezTo>
                    <a:pt x="2245564" y="873624"/>
                    <a:pt x="2233303" y="887442"/>
                    <a:pt x="2218267" y="897466"/>
                  </a:cubicBezTo>
                  <a:cubicBezTo>
                    <a:pt x="2207765" y="904467"/>
                    <a:pt x="2195103" y="907710"/>
                    <a:pt x="2184400" y="914400"/>
                  </a:cubicBezTo>
                  <a:cubicBezTo>
                    <a:pt x="2172434" y="921879"/>
                    <a:pt x="2163155" y="933489"/>
                    <a:pt x="2150534" y="939800"/>
                  </a:cubicBezTo>
                  <a:cubicBezTo>
                    <a:pt x="2134569" y="947782"/>
                    <a:pt x="2115983" y="949347"/>
                    <a:pt x="2099734" y="956733"/>
                  </a:cubicBezTo>
                  <a:cubicBezTo>
                    <a:pt x="2084753" y="963543"/>
                    <a:pt x="2072617" y="975867"/>
                    <a:pt x="2057400" y="982133"/>
                  </a:cubicBezTo>
                  <a:cubicBezTo>
                    <a:pt x="2024390" y="995725"/>
                    <a:pt x="1985503" y="996198"/>
                    <a:pt x="1955800" y="1016000"/>
                  </a:cubicBezTo>
                  <a:cubicBezTo>
                    <a:pt x="1926721" y="1035386"/>
                    <a:pt x="1917038" y="1043357"/>
                    <a:pt x="1879600" y="1058333"/>
                  </a:cubicBezTo>
                  <a:cubicBezTo>
                    <a:pt x="1868796" y="1062655"/>
                    <a:pt x="1856856" y="1063378"/>
                    <a:pt x="1845734" y="1066800"/>
                  </a:cubicBezTo>
                  <a:cubicBezTo>
                    <a:pt x="1820144" y="1074674"/>
                    <a:pt x="1795944" y="1087799"/>
                    <a:pt x="1769534" y="1092200"/>
                  </a:cubicBezTo>
                  <a:cubicBezTo>
                    <a:pt x="1752601" y="1095022"/>
                    <a:pt x="1735568" y="1097299"/>
                    <a:pt x="1718734" y="1100666"/>
                  </a:cubicBezTo>
                  <a:cubicBezTo>
                    <a:pt x="1576786" y="1129055"/>
                    <a:pt x="1799223" y="1085641"/>
                    <a:pt x="1651000" y="1126066"/>
                  </a:cubicBezTo>
                  <a:cubicBezTo>
                    <a:pt x="1631747" y="1131317"/>
                    <a:pt x="1611489" y="1131711"/>
                    <a:pt x="1591734" y="1134533"/>
                  </a:cubicBezTo>
                  <a:cubicBezTo>
                    <a:pt x="1583267" y="1137355"/>
                    <a:pt x="1575180" y="1141821"/>
                    <a:pt x="1566334" y="1143000"/>
                  </a:cubicBezTo>
                  <a:cubicBezTo>
                    <a:pt x="1454351" y="1157931"/>
                    <a:pt x="1438302" y="1149998"/>
                    <a:pt x="1312334" y="1143000"/>
                  </a:cubicBezTo>
                  <a:cubicBezTo>
                    <a:pt x="1301481" y="1140287"/>
                    <a:pt x="1265215" y="1132140"/>
                    <a:pt x="1253067" y="1126066"/>
                  </a:cubicBezTo>
                  <a:cubicBezTo>
                    <a:pt x="1243966" y="1121515"/>
                    <a:pt x="1236134" y="1114777"/>
                    <a:pt x="1227667" y="1109133"/>
                  </a:cubicBezTo>
                  <a:cubicBezTo>
                    <a:pt x="1222023" y="1092200"/>
                    <a:pt x="1212350" y="1076109"/>
                    <a:pt x="1210734" y="1058333"/>
                  </a:cubicBezTo>
                  <a:cubicBezTo>
                    <a:pt x="1209431" y="1044002"/>
                    <a:pt x="1217298" y="1030264"/>
                    <a:pt x="1219200" y="1016000"/>
                  </a:cubicBezTo>
                  <a:cubicBezTo>
                    <a:pt x="1222949" y="987886"/>
                    <a:pt x="1221724" y="959067"/>
                    <a:pt x="1227667" y="931333"/>
                  </a:cubicBezTo>
                  <a:cubicBezTo>
                    <a:pt x="1230312" y="918992"/>
                    <a:pt x="1238338" y="908424"/>
                    <a:pt x="1244600" y="897466"/>
                  </a:cubicBezTo>
                  <a:cubicBezTo>
                    <a:pt x="1260316" y="869964"/>
                    <a:pt x="1263588" y="870012"/>
                    <a:pt x="1286934" y="846666"/>
                  </a:cubicBezTo>
                  <a:cubicBezTo>
                    <a:pt x="1293228" y="827784"/>
                    <a:pt x="1300125" y="803097"/>
                    <a:pt x="1312334" y="787400"/>
                  </a:cubicBezTo>
                  <a:cubicBezTo>
                    <a:pt x="1324586" y="771648"/>
                    <a:pt x="1342693" y="761031"/>
                    <a:pt x="1354667" y="745066"/>
                  </a:cubicBezTo>
                  <a:cubicBezTo>
                    <a:pt x="1363134" y="733777"/>
                    <a:pt x="1370089" y="721178"/>
                    <a:pt x="1380067" y="711200"/>
                  </a:cubicBezTo>
                  <a:cubicBezTo>
                    <a:pt x="1387262" y="704005"/>
                    <a:pt x="1397650" y="700780"/>
                    <a:pt x="1405467" y="694266"/>
                  </a:cubicBezTo>
                  <a:cubicBezTo>
                    <a:pt x="1414665" y="686601"/>
                    <a:pt x="1420471" y="674806"/>
                    <a:pt x="1430867" y="668866"/>
                  </a:cubicBezTo>
                  <a:cubicBezTo>
                    <a:pt x="1440970" y="663093"/>
                    <a:pt x="1453508" y="663462"/>
                    <a:pt x="1464734" y="660400"/>
                  </a:cubicBezTo>
                  <a:cubicBezTo>
                    <a:pt x="1484556" y="654994"/>
                    <a:pt x="1504245" y="649111"/>
                    <a:pt x="1524000" y="643466"/>
                  </a:cubicBezTo>
                  <a:cubicBezTo>
                    <a:pt x="1546578" y="646288"/>
                    <a:pt x="1570350" y="644157"/>
                    <a:pt x="1591734" y="651933"/>
                  </a:cubicBezTo>
                  <a:cubicBezTo>
                    <a:pt x="1647269" y="672128"/>
                    <a:pt x="1610955" y="775273"/>
                    <a:pt x="1608667" y="795866"/>
                  </a:cubicBezTo>
                  <a:cubicBezTo>
                    <a:pt x="1603747" y="840144"/>
                    <a:pt x="1601790" y="822745"/>
                    <a:pt x="1574800" y="855133"/>
                  </a:cubicBezTo>
                  <a:cubicBezTo>
                    <a:pt x="1568286" y="862950"/>
                    <a:pt x="1565062" y="873338"/>
                    <a:pt x="1557867" y="880533"/>
                  </a:cubicBezTo>
                  <a:cubicBezTo>
                    <a:pt x="1550672" y="887728"/>
                    <a:pt x="1540413" y="891109"/>
                    <a:pt x="1532467" y="897466"/>
                  </a:cubicBezTo>
                  <a:cubicBezTo>
                    <a:pt x="1526234" y="902453"/>
                    <a:pt x="1522379" y="910293"/>
                    <a:pt x="1515534" y="914400"/>
                  </a:cubicBezTo>
                  <a:cubicBezTo>
                    <a:pt x="1506861" y="919604"/>
                    <a:pt x="1462588" y="929753"/>
                    <a:pt x="1456267" y="931333"/>
                  </a:cubicBezTo>
                  <a:cubicBezTo>
                    <a:pt x="1441550" y="929231"/>
                    <a:pt x="1392058" y="925766"/>
                    <a:pt x="1371600" y="914400"/>
                  </a:cubicBezTo>
                  <a:cubicBezTo>
                    <a:pt x="1335943" y="894591"/>
                    <a:pt x="1312891" y="876949"/>
                    <a:pt x="1286934" y="846666"/>
                  </a:cubicBezTo>
                  <a:cubicBezTo>
                    <a:pt x="1280312" y="838940"/>
                    <a:pt x="1276514" y="829083"/>
                    <a:pt x="1270000" y="821266"/>
                  </a:cubicBezTo>
                  <a:cubicBezTo>
                    <a:pt x="1262335" y="812068"/>
                    <a:pt x="1252392" y="804957"/>
                    <a:pt x="1244600" y="795866"/>
                  </a:cubicBezTo>
                  <a:cubicBezTo>
                    <a:pt x="1184210" y="725412"/>
                    <a:pt x="1246262" y="789063"/>
                    <a:pt x="1202267" y="745066"/>
                  </a:cubicBezTo>
                  <a:cubicBezTo>
                    <a:pt x="1199445" y="733777"/>
                    <a:pt x="1196324" y="722559"/>
                    <a:pt x="1193800" y="711200"/>
                  </a:cubicBezTo>
                  <a:cubicBezTo>
                    <a:pt x="1186890" y="680103"/>
                    <a:pt x="1185721" y="664515"/>
                    <a:pt x="1176867" y="635000"/>
                  </a:cubicBezTo>
                  <a:cubicBezTo>
                    <a:pt x="1160189" y="579406"/>
                    <a:pt x="1171313" y="595579"/>
                    <a:pt x="1143000" y="567266"/>
                  </a:cubicBezTo>
                  <a:cubicBezTo>
                    <a:pt x="1140178" y="558799"/>
                    <a:pt x="1139889" y="549006"/>
                    <a:pt x="1134534" y="541866"/>
                  </a:cubicBezTo>
                  <a:cubicBezTo>
                    <a:pt x="1122560" y="525901"/>
                    <a:pt x="1111132" y="505844"/>
                    <a:pt x="1092200" y="499533"/>
                  </a:cubicBezTo>
                  <a:cubicBezTo>
                    <a:pt x="1066744" y="491047"/>
                    <a:pt x="1063283" y="492369"/>
                    <a:pt x="1041400" y="474133"/>
                  </a:cubicBezTo>
                  <a:cubicBezTo>
                    <a:pt x="1032202" y="466468"/>
                    <a:pt x="1026467" y="454548"/>
                    <a:pt x="1016000" y="448733"/>
                  </a:cubicBezTo>
                  <a:cubicBezTo>
                    <a:pt x="1000397" y="440065"/>
                    <a:pt x="982133" y="437444"/>
                    <a:pt x="965200" y="431800"/>
                  </a:cubicBezTo>
                  <a:lnTo>
                    <a:pt x="939800" y="423333"/>
                  </a:lnTo>
                  <a:cubicBezTo>
                    <a:pt x="911578" y="426155"/>
                    <a:pt x="877522" y="414387"/>
                    <a:pt x="855134" y="431800"/>
                  </a:cubicBezTo>
                  <a:cubicBezTo>
                    <a:pt x="841583" y="442339"/>
                    <a:pt x="858667" y="466157"/>
                    <a:pt x="863600" y="482600"/>
                  </a:cubicBezTo>
                  <a:cubicBezTo>
                    <a:pt x="867227" y="494689"/>
                    <a:pt x="875847" y="504747"/>
                    <a:pt x="880534" y="516466"/>
                  </a:cubicBezTo>
                  <a:cubicBezTo>
                    <a:pt x="887163" y="533039"/>
                    <a:pt x="891823" y="550333"/>
                    <a:pt x="897467" y="567266"/>
                  </a:cubicBezTo>
                  <a:lnTo>
                    <a:pt x="897467" y="567266"/>
                  </a:lnTo>
                  <a:cubicBezTo>
                    <a:pt x="900289" y="578555"/>
                    <a:pt x="898665" y="592046"/>
                    <a:pt x="905934" y="601133"/>
                  </a:cubicBezTo>
                  <a:cubicBezTo>
                    <a:pt x="911509" y="608102"/>
                    <a:pt x="922867" y="606778"/>
                    <a:pt x="931334" y="609600"/>
                  </a:cubicBezTo>
                  <a:cubicBezTo>
                    <a:pt x="942623" y="606778"/>
                    <a:pt x="957751" y="610072"/>
                    <a:pt x="965200" y="601133"/>
                  </a:cubicBezTo>
                  <a:cubicBezTo>
                    <a:pt x="974413" y="590078"/>
                    <a:pt x="973667" y="573190"/>
                    <a:pt x="973667" y="558800"/>
                  </a:cubicBezTo>
                  <a:cubicBezTo>
                    <a:pt x="973667" y="510739"/>
                    <a:pt x="976856" y="461492"/>
                    <a:pt x="965200" y="414866"/>
                  </a:cubicBezTo>
                  <a:cubicBezTo>
                    <a:pt x="961778" y="401176"/>
                    <a:pt x="942174" y="398500"/>
                    <a:pt x="931334" y="389466"/>
                  </a:cubicBezTo>
                  <a:cubicBezTo>
                    <a:pt x="925202" y="384356"/>
                    <a:pt x="921540" y="376103"/>
                    <a:pt x="914400" y="372533"/>
                  </a:cubicBezTo>
                  <a:cubicBezTo>
                    <a:pt x="882683" y="356675"/>
                    <a:pt x="854711" y="354565"/>
                    <a:pt x="821267" y="347133"/>
                  </a:cubicBezTo>
                  <a:cubicBezTo>
                    <a:pt x="728628" y="326546"/>
                    <a:pt x="871965" y="349663"/>
                    <a:pt x="677334" y="330200"/>
                  </a:cubicBezTo>
                  <a:cubicBezTo>
                    <a:pt x="657477" y="328214"/>
                    <a:pt x="637823" y="324555"/>
                    <a:pt x="618067" y="321733"/>
                  </a:cubicBezTo>
                  <a:cubicBezTo>
                    <a:pt x="601134" y="299155"/>
                    <a:pt x="579888" y="279243"/>
                    <a:pt x="567267" y="254000"/>
                  </a:cubicBezTo>
                  <a:lnTo>
                    <a:pt x="524934" y="169333"/>
                  </a:lnTo>
                  <a:cubicBezTo>
                    <a:pt x="519289" y="158044"/>
                    <a:pt x="511991" y="147440"/>
                    <a:pt x="508000" y="135466"/>
                  </a:cubicBezTo>
                  <a:lnTo>
                    <a:pt x="491067" y="84666"/>
                  </a:lnTo>
                  <a:lnTo>
                    <a:pt x="474134" y="33866"/>
                  </a:lnTo>
                  <a:lnTo>
                    <a:pt x="474134" y="0"/>
                  </a:ln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76200"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35468" y="0"/>
              <a:ext cx="3683000" cy="7001933"/>
            </a:xfrm>
            <a:custGeom>
              <a:avLst/>
              <a:gdLst>
                <a:gd name="connsiteX0" fmla="*/ 2074334 w 3683000"/>
                <a:gd name="connsiteY0" fmla="*/ 7001933 h 7001933"/>
                <a:gd name="connsiteX1" fmla="*/ 2065867 w 3683000"/>
                <a:gd name="connsiteY1" fmla="*/ 6815666 h 7001933"/>
                <a:gd name="connsiteX2" fmla="*/ 2048934 w 3683000"/>
                <a:gd name="connsiteY2" fmla="*/ 6790266 h 7001933"/>
                <a:gd name="connsiteX3" fmla="*/ 2032000 w 3683000"/>
                <a:gd name="connsiteY3" fmla="*/ 6739466 h 7001933"/>
                <a:gd name="connsiteX4" fmla="*/ 1972734 w 3683000"/>
                <a:gd name="connsiteY4" fmla="*/ 6637866 h 7001933"/>
                <a:gd name="connsiteX5" fmla="*/ 1947334 w 3683000"/>
                <a:gd name="connsiteY5" fmla="*/ 6544733 h 7001933"/>
                <a:gd name="connsiteX6" fmla="*/ 1913467 w 3683000"/>
                <a:gd name="connsiteY6" fmla="*/ 6493933 h 7001933"/>
                <a:gd name="connsiteX7" fmla="*/ 1896534 w 3683000"/>
                <a:gd name="connsiteY7" fmla="*/ 6434666 h 7001933"/>
                <a:gd name="connsiteX8" fmla="*/ 1871134 w 3683000"/>
                <a:gd name="connsiteY8" fmla="*/ 6375400 h 7001933"/>
                <a:gd name="connsiteX9" fmla="*/ 1845734 w 3683000"/>
                <a:gd name="connsiteY9" fmla="*/ 6307666 h 7001933"/>
                <a:gd name="connsiteX10" fmla="*/ 1794934 w 3683000"/>
                <a:gd name="connsiteY10" fmla="*/ 6197600 h 7001933"/>
                <a:gd name="connsiteX11" fmla="*/ 1769534 w 3683000"/>
                <a:gd name="connsiteY11" fmla="*/ 6172200 h 7001933"/>
                <a:gd name="connsiteX12" fmla="*/ 1744134 w 3683000"/>
                <a:gd name="connsiteY12" fmla="*/ 6129866 h 7001933"/>
                <a:gd name="connsiteX13" fmla="*/ 1651000 w 3683000"/>
                <a:gd name="connsiteY13" fmla="*/ 6019800 h 7001933"/>
                <a:gd name="connsiteX14" fmla="*/ 1600200 w 3683000"/>
                <a:gd name="connsiteY14" fmla="*/ 6002866 h 7001933"/>
                <a:gd name="connsiteX15" fmla="*/ 1549400 w 3683000"/>
                <a:gd name="connsiteY15" fmla="*/ 5977466 h 7001933"/>
                <a:gd name="connsiteX16" fmla="*/ 1447800 w 3683000"/>
                <a:gd name="connsiteY16" fmla="*/ 5960533 h 7001933"/>
                <a:gd name="connsiteX17" fmla="*/ 1405467 w 3683000"/>
                <a:gd name="connsiteY17" fmla="*/ 5943600 h 7001933"/>
                <a:gd name="connsiteX18" fmla="*/ 1270000 w 3683000"/>
                <a:gd name="connsiteY18" fmla="*/ 5926666 h 7001933"/>
                <a:gd name="connsiteX19" fmla="*/ 1143000 w 3683000"/>
                <a:gd name="connsiteY19" fmla="*/ 5935133 h 7001933"/>
                <a:gd name="connsiteX20" fmla="*/ 1092200 w 3683000"/>
                <a:gd name="connsiteY20" fmla="*/ 5952066 h 7001933"/>
                <a:gd name="connsiteX21" fmla="*/ 990600 w 3683000"/>
                <a:gd name="connsiteY21" fmla="*/ 5969000 h 7001933"/>
                <a:gd name="connsiteX22" fmla="*/ 956734 w 3683000"/>
                <a:gd name="connsiteY22" fmla="*/ 5985933 h 7001933"/>
                <a:gd name="connsiteX23" fmla="*/ 922867 w 3683000"/>
                <a:gd name="connsiteY23" fmla="*/ 5994400 h 7001933"/>
                <a:gd name="connsiteX24" fmla="*/ 897467 w 3683000"/>
                <a:gd name="connsiteY24" fmla="*/ 6002866 h 7001933"/>
                <a:gd name="connsiteX25" fmla="*/ 880534 w 3683000"/>
                <a:gd name="connsiteY25" fmla="*/ 6028266 h 7001933"/>
                <a:gd name="connsiteX26" fmla="*/ 897467 w 3683000"/>
                <a:gd name="connsiteY26" fmla="*/ 6138333 h 7001933"/>
                <a:gd name="connsiteX27" fmla="*/ 914400 w 3683000"/>
                <a:gd name="connsiteY27" fmla="*/ 6163733 h 7001933"/>
                <a:gd name="connsiteX28" fmla="*/ 948267 w 3683000"/>
                <a:gd name="connsiteY28" fmla="*/ 6206066 h 7001933"/>
                <a:gd name="connsiteX29" fmla="*/ 1007534 w 3683000"/>
                <a:gd name="connsiteY29" fmla="*/ 6290733 h 7001933"/>
                <a:gd name="connsiteX30" fmla="*/ 1032934 w 3683000"/>
                <a:gd name="connsiteY30" fmla="*/ 6307666 h 7001933"/>
                <a:gd name="connsiteX31" fmla="*/ 1049867 w 3683000"/>
                <a:gd name="connsiteY31" fmla="*/ 6324600 h 7001933"/>
                <a:gd name="connsiteX32" fmla="*/ 1083734 w 3683000"/>
                <a:gd name="connsiteY32" fmla="*/ 6341533 h 7001933"/>
                <a:gd name="connsiteX33" fmla="*/ 1109134 w 3683000"/>
                <a:gd name="connsiteY33" fmla="*/ 6358466 h 7001933"/>
                <a:gd name="connsiteX34" fmla="*/ 1193800 w 3683000"/>
                <a:gd name="connsiteY34" fmla="*/ 6375400 h 7001933"/>
                <a:gd name="connsiteX35" fmla="*/ 1303867 w 3683000"/>
                <a:gd name="connsiteY35" fmla="*/ 6366933 h 7001933"/>
                <a:gd name="connsiteX36" fmla="*/ 1354667 w 3683000"/>
                <a:gd name="connsiteY36" fmla="*/ 6341533 h 7001933"/>
                <a:gd name="connsiteX37" fmla="*/ 1439334 w 3683000"/>
                <a:gd name="connsiteY37" fmla="*/ 6299200 h 7001933"/>
                <a:gd name="connsiteX38" fmla="*/ 1456267 w 3683000"/>
                <a:gd name="connsiteY38" fmla="*/ 6282266 h 7001933"/>
                <a:gd name="connsiteX39" fmla="*/ 1481667 w 3683000"/>
                <a:gd name="connsiteY39" fmla="*/ 6265333 h 7001933"/>
                <a:gd name="connsiteX40" fmla="*/ 1540934 w 3683000"/>
                <a:gd name="connsiteY40" fmla="*/ 6214533 h 7001933"/>
                <a:gd name="connsiteX41" fmla="*/ 1591734 w 3683000"/>
                <a:gd name="connsiteY41" fmla="*/ 6163733 h 7001933"/>
                <a:gd name="connsiteX42" fmla="*/ 1625600 w 3683000"/>
                <a:gd name="connsiteY42" fmla="*/ 6112933 h 7001933"/>
                <a:gd name="connsiteX43" fmla="*/ 1659467 w 3683000"/>
                <a:gd name="connsiteY43" fmla="*/ 6070600 h 7001933"/>
                <a:gd name="connsiteX44" fmla="*/ 1667934 w 3683000"/>
                <a:gd name="connsiteY44" fmla="*/ 6045200 h 7001933"/>
                <a:gd name="connsiteX45" fmla="*/ 1684867 w 3683000"/>
                <a:gd name="connsiteY45" fmla="*/ 6011333 h 7001933"/>
                <a:gd name="connsiteX46" fmla="*/ 1684867 w 3683000"/>
                <a:gd name="connsiteY46" fmla="*/ 5782733 h 7001933"/>
                <a:gd name="connsiteX47" fmla="*/ 1676400 w 3683000"/>
                <a:gd name="connsiteY47" fmla="*/ 5748866 h 7001933"/>
                <a:gd name="connsiteX48" fmla="*/ 1642534 w 3683000"/>
                <a:gd name="connsiteY48" fmla="*/ 5715000 h 7001933"/>
                <a:gd name="connsiteX49" fmla="*/ 1617134 w 3683000"/>
                <a:gd name="connsiteY49" fmla="*/ 5681133 h 7001933"/>
                <a:gd name="connsiteX50" fmla="*/ 1600200 w 3683000"/>
                <a:gd name="connsiteY50" fmla="*/ 5655733 h 7001933"/>
                <a:gd name="connsiteX51" fmla="*/ 1566334 w 3683000"/>
                <a:gd name="connsiteY51" fmla="*/ 5638800 h 7001933"/>
                <a:gd name="connsiteX52" fmla="*/ 1532467 w 3683000"/>
                <a:gd name="connsiteY52" fmla="*/ 5604933 h 7001933"/>
                <a:gd name="connsiteX53" fmla="*/ 1456267 w 3683000"/>
                <a:gd name="connsiteY53" fmla="*/ 5562600 h 7001933"/>
                <a:gd name="connsiteX54" fmla="*/ 1397000 w 3683000"/>
                <a:gd name="connsiteY54" fmla="*/ 5528733 h 7001933"/>
                <a:gd name="connsiteX55" fmla="*/ 1261534 w 3683000"/>
                <a:gd name="connsiteY55" fmla="*/ 5494866 h 7001933"/>
                <a:gd name="connsiteX56" fmla="*/ 1185334 w 3683000"/>
                <a:gd name="connsiteY56" fmla="*/ 5469466 h 7001933"/>
                <a:gd name="connsiteX57" fmla="*/ 1151467 w 3683000"/>
                <a:gd name="connsiteY57" fmla="*/ 5461000 h 7001933"/>
                <a:gd name="connsiteX58" fmla="*/ 1109134 w 3683000"/>
                <a:gd name="connsiteY58" fmla="*/ 5444066 h 7001933"/>
                <a:gd name="connsiteX59" fmla="*/ 1049867 w 3683000"/>
                <a:gd name="connsiteY59" fmla="*/ 5435600 h 7001933"/>
                <a:gd name="connsiteX60" fmla="*/ 1007534 w 3683000"/>
                <a:gd name="connsiteY60" fmla="*/ 5427133 h 7001933"/>
                <a:gd name="connsiteX61" fmla="*/ 897467 w 3683000"/>
                <a:gd name="connsiteY61" fmla="*/ 5435600 h 7001933"/>
                <a:gd name="connsiteX62" fmla="*/ 745067 w 3683000"/>
                <a:gd name="connsiteY62" fmla="*/ 5452533 h 7001933"/>
                <a:gd name="connsiteX63" fmla="*/ 389467 w 3683000"/>
                <a:gd name="connsiteY63" fmla="*/ 5444066 h 7001933"/>
                <a:gd name="connsiteX64" fmla="*/ 279400 w 3683000"/>
                <a:gd name="connsiteY64" fmla="*/ 5427133 h 7001933"/>
                <a:gd name="connsiteX65" fmla="*/ 237067 w 3683000"/>
                <a:gd name="connsiteY65" fmla="*/ 5418666 h 7001933"/>
                <a:gd name="connsiteX66" fmla="*/ 194734 w 3683000"/>
                <a:gd name="connsiteY66" fmla="*/ 5401733 h 7001933"/>
                <a:gd name="connsiteX67" fmla="*/ 127000 w 3683000"/>
                <a:gd name="connsiteY67" fmla="*/ 5384800 h 7001933"/>
                <a:gd name="connsiteX68" fmla="*/ 93134 w 3683000"/>
                <a:gd name="connsiteY68" fmla="*/ 5367866 h 7001933"/>
                <a:gd name="connsiteX69" fmla="*/ 76200 w 3683000"/>
                <a:gd name="connsiteY69" fmla="*/ 5350933 h 7001933"/>
                <a:gd name="connsiteX70" fmla="*/ 50800 w 3683000"/>
                <a:gd name="connsiteY70" fmla="*/ 5334000 h 7001933"/>
                <a:gd name="connsiteX71" fmla="*/ 25400 w 3683000"/>
                <a:gd name="connsiteY71" fmla="*/ 5266266 h 7001933"/>
                <a:gd name="connsiteX72" fmla="*/ 0 w 3683000"/>
                <a:gd name="connsiteY72" fmla="*/ 5207000 h 7001933"/>
                <a:gd name="connsiteX73" fmla="*/ 16934 w 3683000"/>
                <a:gd name="connsiteY73" fmla="*/ 5020733 h 7001933"/>
                <a:gd name="connsiteX74" fmla="*/ 25400 w 3683000"/>
                <a:gd name="connsiteY74" fmla="*/ 4978400 h 7001933"/>
                <a:gd name="connsiteX75" fmla="*/ 42334 w 3683000"/>
                <a:gd name="connsiteY75" fmla="*/ 4944533 h 7001933"/>
                <a:gd name="connsiteX76" fmla="*/ 59267 w 3683000"/>
                <a:gd name="connsiteY76" fmla="*/ 4893733 h 7001933"/>
                <a:gd name="connsiteX77" fmla="*/ 67734 w 3683000"/>
                <a:gd name="connsiteY77" fmla="*/ 4851400 h 7001933"/>
                <a:gd name="connsiteX78" fmla="*/ 118534 w 3683000"/>
                <a:gd name="connsiteY78" fmla="*/ 4741333 h 7001933"/>
                <a:gd name="connsiteX79" fmla="*/ 135467 w 3683000"/>
                <a:gd name="connsiteY79" fmla="*/ 4715933 h 7001933"/>
                <a:gd name="connsiteX80" fmla="*/ 169334 w 3683000"/>
                <a:gd name="connsiteY80" fmla="*/ 4690533 h 7001933"/>
                <a:gd name="connsiteX81" fmla="*/ 186267 w 3683000"/>
                <a:gd name="connsiteY81" fmla="*/ 4639733 h 7001933"/>
                <a:gd name="connsiteX82" fmla="*/ 228600 w 3683000"/>
                <a:gd name="connsiteY82" fmla="*/ 4572000 h 7001933"/>
                <a:gd name="connsiteX83" fmla="*/ 237067 w 3683000"/>
                <a:gd name="connsiteY83" fmla="*/ 4546600 h 7001933"/>
                <a:gd name="connsiteX84" fmla="*/ 287867 w 3683000"/>
                <a:gd name="connsiteY84" fmla="*/ 4478866 h 7001933"/>
                <a:gd name="connsiteX85" fmla="*/ 313267 w 3683000"/>
                <a:gd name="connsiteY85" fmla="*/ 4461933 h 7001933"/>
                <a:gd name="connsiteX86" fmla="*/ 355600 w 3683000"/>
                <a:gd name="connsiteY86" fmla="*/ 4402666 h 7001933"/>
                <a:gd name="connsiteX87" fmla="*/ 414867 w 3683000"/>
                <a:gd name="connsiteY87" fmla="*/ 4334933 h 7001933"/>
                <a:gd name="connsiteX88" fmla="*/ 524934 w 3683000"/>
                <a:gd name="connsiteY88" fmla="*/ 4258733 h 7001933"/>
                <a:gd name="connsiteX89" fmla="*/ 550334 w 3683000"/>
                <a:gd name="connsiteY89" fmla="*/ 4241800 h 7001933"/>
                <a:gd name="connsiteX90" fmla="*/ 575734 w 3683000"/>
                <a:gd name="connsiteY90" fmla="*/ 4233333 h 7001933"/>
                <a:gd name="connsiteX91" fmla="*/ 609600 w 3683000"/>
                <a:gd name="connsiteY91" fmla="*/ 4216400 h 7001933"/>
                <a:gd name="connsiteX92" fmla="*/ 651934 w 3683000"/>
                <a:gd name="connsiteY92" fmla="*/ 4207933 h 7001933"/>
                <a:gd name="connsiteX93" fmla="*/ 702734 w 3683000"/>
                <a:gd name="connsiteY93" fmla="*/ 4191000 h 7001933"/>
                <a:gd name="connsiteX94" fmla="*/ 728134 w 3683000"/>
                <a:gd name="connsiteY94" fmla="*/ 4182533 h 7001933"/>
                <a:gd name="connsiteX95" fmla="*/ 762000 w 3683000"/>
                <a:gd name="connsiteY95" fmla="*/ 4174066 h 7001933"/>
                <a:gd name="connsiteX96" fmla="*/ 846667 w 3683000"/>
                <a:gd name="connsiteY96" fmla="*/ 4191000 h 7001933"/>
                <a:gd name="connsiteX97" fmla="*/ 897467 w 3683000"/>
                <a:gd name="connsiteY97" fmla="*/ 4224866 h 7001933"/>
                <a:gd name="connsiteX98" fmla="*/ 914400 w 3683000"/>
                <a:gd name="connsiteY98" fmla="*/ 4250266 h 7001933"/>
                <a:gd name="connsiteX99" fmla="*/ 939800 w 3683000"/>
                <a:gd name="connsiteY99" fmla="*/ 4284133 h 7001933"/>
                <a:gd name="connsiteX100" fmla="*/ 956734 w 3683000"/>
                <a:gd name="connsiteY100" fmla="*/ 4318000 h 7001933"/>
                <a:gd name="connsiteX101" fmla="*/ 965200 w 3683000"/>
                <a:gd name="connsiteY101" fmla="*/ 4343400 h 7001933"/>
                <a:gd name="connsiteX102" fmla="*/ 973667 w 3683000"/>
                <a:gd name="connsiteY102" fmla="*/ 4377266 h 7001933"/>
                <a:gd name="connsiteX103" fmla="*/ 999067 w 3683000"/>
                <a:gd name="connsiteY103" fmla="*/ 4411133 h 7001933"/>
                <a:gd name="connsiteX104" fmla="*/ 1007534 w 3683000"/>
                <a:gd name="connsiteY104" fmla="*/ 4436533 h 7001933"/>
                <a:gd name="connsiteX105" fmla="*/ 1024467 w 3683000"/>
                <a:gd name="connsiteY105" fmla="*/ 4512733 h 7001933"/>
                <a:gd name="connsiteX106" fmla="*/ 1016000 w 3683000"/>
                <a:gd name="connsiteY106" fmla="*/ 4597400 h 7001933"/>
                <a:gd name="connsiteX107" fmla="*/ 999067 w 3683000"/>
                <a:gd name="connsiteY107" fmla="*/ 4622800 h 7001933"/>
                <a:gd name="connsiteX108" fmla="*/ 948267 w 3683000"/>
                <a:gd name="connsiteY108" fmla="*/ 4673600 h 7001933"/>
                <a:gd name="connsiteX109" fmla="*/ 846667 w 3683000"/>
                <a:gd name="connsiteY109" fmla="*/ 4741333 h 7001933"/>
                <a:gd name="connsiteX110" fmla="*/ 736600 w 3683000"/>
                <a:gd name="connsiteY110" fmla="*/ 4732866 h 7001933"/>
                <a:gd name="connsiteX111" fmla="*/ 668867 w 3683000"/>
                <a:gd name="connsiteY111" fmla="*/ 4699000 h 7001933"/>
                <a:gd name="connsiteX112" fmla="*/ 651934 w 3683000"/>
                <a:gd name="connsiteY112" fmla="*/ 4673600 h 7001933"/>
                <a:gd name="connsiteX113" fmla="*/ 601134 w 3683000"/>
                <a:gd name="connsiteY113" fmla="*/ 4605866 h 7001933"/>
                <a:gd name="connsiteX114" fmla="*/ 575734 w 3683000"/>
                <a:gd name="connsiteY114" fmla="*/ 4521200 h 7001933"/>
                <a:gd name="connsiteX115" fmla="*/ 567267 w 3683000"/>
                <a:gd name="connsiteY115" fmla="*/ 4394200 h 7001933"/>
                <a:gd name="connsiteX116" fmla="*/ 575734 w 3683000"/>
                <a:gd name="connsiteY116" fmla="*/ 4309533 h 7001933"/>
                <a:gd name="connsiteX117" fmla="*/ 592667 w 3683000"/>
                <a:gd name="connsiteY117" fmla="*/ 4191000 h 7001933"/>
                <a:gd name="connsiteX118" fmla="*/ 601134 w 3683000"/>
                <a:gd name="connsiteY118" fmla="*/ 4157133 h 7001933"/>
                <a:gd name="connsiteX119" fmla="*/ 635000 w 3683000"/>
                <a:gd name="connsiteY119" fmla="*/ 4089400 h 7001933"/>
                <a:gd name="connsiteX120" fmla="*/ 643467 w 3683000"/>
                <a:gd name="connsiteY120" fmla="*/ 4064000 h 7001933"/>
                <a:gd name="connsiteX121" fmla="*/ 651934 w 3683000"/>
                <a:gd name="connsiteY121" fmla="*/ 4030133 h 7001933"/>
                <a:gd name="connsiteX122" fmla="*/ 702734 w 3683000"/>
                <a:gd name="connsiteY122" fmla="*/ 3953933 h 7001933"/>
                <a:gd name="connsiteX123" fmla="*/ 728134 w 3683000"/>
                <a:gd name="connsiteY123" fmla="*/ 3937000 h 7001933"/>
                <a:gd name="connsiteX124" fmla="*/ 745067 w 3683000"/>
                <a:gd name="connsiteY124" fmla="*/ 3920066 h 7001933"/>
                <a:gd name="connsiteX125" fmla="*/ 778934 w 3683000"/>
                <a:gd name="connsiteY125" fmla="*/ 3911600 h 7001933"/>
                <a:gd name="connsiteX126" fmla="*/ 829734 w 3683000"/>
                <a:gd name="connsiteY126" fmla="*/ 3877733 h 7001933"/>
                <a:gd name="connsiteX127" fmla="*/ 855134 w 3683000"/>
                <a:gd name="connsiteY127" fmla="*/ 3852333 h 7001933"/>
                <a:gd name="connsiteX128" fmla="*/ 905934 w 3683000"/>
                <a:gd name="connsiteY128" fmla="*/ 3835400 h 7001933"/>
                <a:gd name="connsiteX129" fmla="*/ 931334 w 3683000"/>
                <a:gd name="connsiteY129" fmla="*/ 3818466 h 7001933"/>
                <a:gd name="connsiteX130" fmla="*/ 956734 w 3683000"/>
                <a:gd name="connsiteY130" fmla="*/ 3810000 h 7001933"/>
                <a:gd name="connsiteX131" fmla="*/ 973667 w 3683000"/>
                <a:gd name="connsiteY131" fmla="*/ 3793066 h 7001933"/>
                <a:gd name="connsiteX132" fmla="*/ 999067 w 3683000"/>
                <a:gd name="connsiteY132" fmla="*/ 3776133 h 7001933"/>
                <a:gd name="connsiteX133" fmla="*/ 1058334 w 3683000"/>
                <a:gd name="connsiteY133" fmla="*/ 3750733 h 7001933"/>
                <a:gd name="connsiteX134" fmla="*/ 1083734 w 3683000"/>
                <a:gd name="connsiteY134" fmla="*/ 3733800 h 7001933"/>
                <a:gd name="connsiteX135" fmla="*/ 1100667 w 3683000"/>
                <a:gd name="connsiteY135" fmla="*/ 3716866 h 7001933"/>
                <a:gd name="connsiteX136" fmla="*/ 1151467 w 3683000"/>
                <a:gd name="connsiteY136" fmla="*/ 3699933 h 7001933"/>
                <a:gd name="connsiteX137" fmla="*/ 1244600 w 3683000"/>
                <a:gd name="connsiteY137" fmla="*/ 3649133 h 7001933"/>
                <a:gd name="connsiteX138" fmla="*/ 1312334 w 3683000"/>
                <a:gd name="connsiteY138" fmla="*/ 3589866 h 7001933"/>
                <a:gd name="connsiteX139" fmla="*/ 1354667 w 3683000"/>
                <a:gd name="connsiteY139" fmla="*/ 3556000 h 7001933"/>
                <a:gd name="connsiteX140" fmla="*/ 1380067 w 3683000"/>
                <a:gd name="connsiteY140" fmla="*/ 3522133 h 7001933"/>
                <a:gd name="connsiteX141" fmla="*/ 1405467 w 3683000"/>
                <a:gd name="connsiteY141" fmla="*/ 3496733 h 7001933"/>
                <a:gd name="connsiteX142" fmla="*/ 1422400 w 3683000"/>
                <a:gd name="connsiteY142" fmla="*/ 3471333 h 7001933"/>
                <a:gd name="connsiteX143" fmla="*/ 1447800 w 3683000"/>
                <a:gd name="connsiteY143" fmla="*/ 3454400 h 7001933"/>
                <a:gd name="connsiteX144" fmla="*/ 1464734 w 3683000"/>
                <a:gd name="connsiteY144" fmla="*/ 3412066 h 7001933"/>
                <a:gd name="connsiteX145" fmla="*/ 1490134 w 3683000"/>
                <a:gd name="connsiteY145" fmla="*/ 3403600 h 7001933"/>
                <a:gd name="connsiteX146" fmla="*/ 1532467 w 3683000"/>
                <a:gd name="connsiteY146" fmla="*/ 3302000 h 7001933"/>
                <a:gd name="connsiteX147" fmla="*/ 1557867 w 3683000"/>
                <a:gd name="connsiteY147" fmla="*/ 3276600 h 7001933"/>
                <a:gd name="connsiteX148" fmla="*/ 1591734 w 3683000"/>
                <a:gd name="connsiteY148" fmla="*/ 3217333 h 7001933"/>
                <a:gd name="connsiteX149" fmla="*/ 1600200 w 3683000"/>
                <a:gd name="connsiteY149" fmla="*/ 3175000 h 7001933"/>
                <a:gd name="connsiteX150" fmla="*/ 1583267 w 3683000"/>
                <a:gd name="connsiteY150" fmla="*/ 2971800 h 7001933"/>
                <a:gd name="connsiteX151" fmla="*/ 1566334 w 3683000"/>
                <a:gd name="connsiteY151" fmla="*/ 2937933 h 7001933"/>
                <a:gd name="connsiteX152" fmla="*/ 1490134 w 3683000"/>
                <a:gd name="connsiteY152" fmla="*/ 2887133 h 7001933"/>
                <a:gd name="connsiteX153" fmla="*/ 1430867 w 3683000"/>
                <a:gd name="connsiteY153" fmla="*/ 2861733 h 7001933"/>
                <a:gd name="connsiteX154" fmla="*/ 1405467 w 3683000"/>
                <a:gd name="connsiteY154" fmla="*/ 2844800 h 7001933"/>
                <a:gd name="connsiteX155" fmla="*/ 1270000 w 3683000"/>
                <a:gd name="connsiteY155" fmla="*/ 2810933 h 7001933"/>
                <a:gd name="connsiteX156" fmla="*/ 1219200 w 3683000"/>
                <a:gd name="connsiteY156" fmla="*/ 2802466 h 7001933"/>
                <a:gd name="connsiteX157" fmla="*/ 1193800 w 3683000"/>
                <a:gd name="connsiteY157" fmla="*/ 2794000 h 7001933"/>
                <a:gd name="connsiteX158" fmla="*/ 1134534 w 3683000"/>
                <a:gd name="connsiteY158" fmla="*/ 2785533 h 7001933"/>
                <a:gd name="connsiteX159" fmla="*/ 965200 w 3683000"/>
                <a:gd name="connsiteY159" fmla="*/ 2794000 h 7001933"/>
                <a:gd name="connsiteX160" fmla="*/ 905934 w 3683000"/>
                <a:gd name="connsiteY160" fmla="*/ 2802466 h 7001933"/>
                <a:gd name="connsiteX161" fmla="*/ 872067 w 3683000"/>
                <a:gd name="connsiteY161" fmla="*/ 2810933 h 7001933"/>
                <a:gd name="connsiteX162" fmla="*/ 736600 w 3683000"/>
                <a:gd name="connsiteY162" fmla="*/ 2819400 h 7001933"/>
                <a:gd name="connsiteX163" fmla="*/ 592667 w 3683000"/>
                <a:gd name="connsiteY163" fmla="*/ 2802466 h 7001933"/>
                <a:gd name="connsiteX164" fmla="*/ 558800 w 3683000"/>
                <a:gd name="connsiteY164" fmla="*/ 2785533 h 7001933"/>
                <a:gd name="connsiteX165" fmla="*/ 533400 w 3683000"/>
                <a:gd name="connsiteY165" fmla="*/ 2777066 h 7001933"/>
                <a:gd name="connsiteX166" fmla="*/ 448734 w 3683000"/>
                <a:gd name="connsiteY166" fmla="*/ 2743200 h 7001933"/>
                <a:gd name="connsiteX167" fmla="*/ 431800 w 3683000"/>
                <a:gd name="connsiteY167" fmla="*/ 2726266 h 7001933"/>
                <a:gd name="connsiteX168" fmla="*/ 381000 w 3683000"/>
                <a:gd name="connsiteY168" fmla="*/ 2692400 h 7001933"/>
                <a:gd name="connsiteX169" fmla="*/ 321734 w 3683000"/>
                <a:gd name="connsiteY169" fmla="*/ 2599266 h 7001933"/>
                <a:gd name="connsiteX170" fmla="*/ 279400 w 3683000"/>
                <a:gd name="connsiteY170" fmla="*/ 2514600 h 7001933"/>
                <a:gd name="connsiteX171" fmla="*/ 220134 w 3683000"/>
                <a:gd name="connsiteY171" fmla="*/ 2396066 h 7001933"/>
                <a:gd name="connsiteX172" fmla="*/ 169334 w 3683000"/>
                <a:gd name="connsiteY172" fmla="*/ 2218266 h 7001933"/>
                <a:gd name="connsiteX173" fmla="*/ 160867 w 3683000"/>
                <a:gd name="connsiteY173" fmla="*/ 2159000 h 7001933"/>
                <a:gd name="connsiteX174" fmla="*/ 143934 w 3683000"/>
                <a:gd name="connsiteY174" fmla="*/ 1981200 h 7001933"/>
                <a:gd name="connsiteX175" fmla="*/ 160867 w 3683000"/>
                <a:gd name="connsiteY175" fmla="*/ 1794933 h 7001933"/>
                <a:gd name="connsiteX176" fmla="*/ 220134 w 3683000"/>
                <a:gd name="connsiteY176" fmla="*/ 1625600 h 7001933"/>
                <a:gd name="connsiteX177" fmla="*/ 237067 w 3683000"/>
                <a:gd name="connsiteY177" fmla="*/ 1574800 h 7001933"/>
                <a:gd name="connsiteX178" fmla="*/ 245534 w 3683000"/>
                <a:gd name="connsiteY178" fmla="*/ 1532466 h 7001933"/>
                <a:gd name="connsiteX179" fmla="*/ 279400 w 3683000"/>
                <a:gd name="connsiteY179" fmla="*/ 1481666 h 7001933"/>
                <a:gd name="connsiteX180" fmla="*/ 330200 w 3683000"/>
                <a:gd name="connsiteY180" fmla="*/ 1405466 h 7001933"/>
                <a:gd name="connsiteX181" fmla="*/ 347134 w 3683000"/>
                <a:gd name="connsiteY181" fmla="*/ 1380066 h 7001933"/>
                <a:gd name="connsiteX182" fmla="*/ 381000 w 3683000"/>
                <a:gd name="connsiteY182" fmla="*/ 1371600 h 7001933"/>
                <a:gd name="connsiteX183" fmla="*/ 397934 w 3683000"/>
                <a:gd name="connsiteY183" fmla="*/ 1354666 h 7001933"/>
                <a:gd name="connsiteX184" fmla="*/ 457200 w 3683000"/>
                <a:gd name="connsiteY184" fmla="*/ 1320800 h 7001933"/>
                <a:gd name="connsiteX185" fmla="*/ 508000 w 3683000"/>
                <a:gd name="connsiteY185" fmla="*/ 1303866 h 7001933"/>
                <a:gd name="connsiteX186" fmla="*/ 601134 w 3683000"/>
                <a:gd name="connsiteY186" fmla="*/ 1261533 h 7001933"/>
                <a:gd name="connsiteX187" fmla="*/ 651934 w 3683000"/>
                <a:gd name="connsiteY187" fmla="*/ 1253066 h 7001933"/>
                <a:gd name="connsiteX188" fmla="*/ 711200 w 3683000"/>
                <a:gd name="connsiteY188" fmla="*/ 1236133 h 7001933"/>
                <a:gd name="connsiteX189" fmla="*/ 753534 w 3683000"/>
                <a:gd name="connsiteY189" fmla="*/ 1227666 h 7001933"/>
                <a:gd name="connsiteX190" fmla="*/ 787400 w 3683000"/>
                <a:gd name="connsiteY190" fmla="*/ 1219200 h 7001933"/>
                <a:gd name="connsiteX191" fmla="*/ 880534 w 3683000"/>
                <a:gd name="connsiteY191" fmla="*/ 1193800 h 7001933"/>
                <a:gd name="connsiteX192" fmla="*/ 914400 w 3683000"/>
                <a:gd name="connsiteY192" fmla="*/ 1176866 h 7001933"/>
                <a:gd name="connsiteX193" fmla="*/ 973667 w 3683000"/>
                <a:gd name="connsiteY193" fmla="*/ 1168400 h 7001933"/>
                <a:gd name="connsiteX194" fmla="*/ 1024467 w 3683000"/>
                <a:gd name="connsiteY194" fmla="*/ 1159933 h 7001933"/>
                <a:gd name="connsiteX195" fmla="*/ 1176867 w 3683000"/>
                <a:gd name="connsiteY195" fmla="*/ 1168400 h 7001933"/>
                <a:gd name="connsiteX196" fmla="*/ 1236134 w 3683000"/>
                <a:gd name="connsiteY196" fmla="*/ 1185333 h 7001933"/>
                <a:gd name="connsiteX197" fmla="*/ 1278467 w 3683000"/>
                <a:gd name="connsiteY197" fmla="*/ 1193800 h 7001933"/>
                <a:gd name="connsiteX198" fmla="*/ 1303867 w 3683000"/>
                <a:gd name="connsiteY198" fmla="*/ 1210733 h 7001933"/>
                <a:gd name="connsiteX199" fmla="*/ 1354667 w 3683000"/>
                <a:gd name="connsiteY199" fmla="*/ 1236133 h 7001933"/>
                <a:gd name="connsiteX200" fmla="*/ 1405467 w 3683000"/>
                <a:gd name="connsiteY200" fmla="*/ 1312333 h 7001933"/>
                <a:gd name="connsiteX201" fmla="*/ 1439334 w 3683000"/>
                <a:gd name="connsiteY201" fmla="*/ 1363133 h 7001933"/>
                <a:gd name="connsiteX202" fmla="*/ 1481667 w 3683000"/>
                <a:gd name="connsiteY202" fmla="*/ 1430866 h 7001933"/>
                <a:gd name="connsiteX203" fmla="*/ 1498600 w 3683000"/>
                <a:gd name="connsiteY203" fmla="*/ 1490133 h 7001933"/>
                <a:gd name="connsiteX204" fmla="*/ 1507067 w 3683000"/>
                <a:gd name="connsiteY204" fmla="*/ 1515533 h 7001933"/>
                <a:gd name="connsiteX205" fmla="*/ 1515534 w 3683000"/>
                <a:gd name="connsiteY205" fmla="*/ 1591733 h 7001933"/>
                <a:gd name="connsiteX206" fmla="*/ 1532467 w 3683000"/>
                <a:gd name="connsiteY206" fmla="*/ 1651000 h 7001933"/>
                <a:gd name="connsiteX207" fmla="*/ 1507067 w 3683000"/>
                <a:gd name="connsiteY207" fmla="*/ 1820333 h 7001933"/>
                <a:gd name="connsiteX208" fmla="*/ 1481667 w 3683000"/>
                <a:gd name="connsiteY208" fmla="*/ 1854200 h 7001933"/>
                <a:gd name="connsiteX209" fmla="*/ 1447800 w 3683000"/>
                <a:gd name="connsiteY209" fmla="*/ 1871133 h 7001933"/>
                <a:gd name="connsiteX210" fmla="*/ 1405467 w 3683000"/>
                <a:gd name="connsiteY210" fmla="*/ 1905000 h 7001933"/>
                <a:gd name="connsiteX211" fmla="*/ 1380067 w 3683000"/>
                <a:gd name="connsiteY211" fmla="*/ 1930400 h 7001933"/>
                <a:gd name="connsiteX212" fmla="*/ 1303867 w 3683000"/>
                <a:gd name="connsiteY212" fmla="*/ 1938866 h 7001933"/>
                <a:gd name="connsiteX213" fmla="*/ 1159934 w 3683000"/>
                <a:gd name="connsiteY213" fmla="*/ 1930400 h 7001933"/>
                <a:gd name="connsiteX214" fmla="*/ 1143000 w 3683000"/>
                <a:gd name="connsiteY214" fmla="*/ 1905000 h 7001933"/>
                <a:gd name="connsiteX215" fmla="*/ 1117600 w 3683000"/>
                <a:gd name="connsiteY215" fmla="*/ 1888066 h 7001933"/>
                <a:gd name="connsiteX216" fmla="*/ 1100667 w 3683000"/>
                <a:gd name="connsiteY216" fmla="*/ 1854200 h 7001933"/>
                <a:gd name="connsiteX217" fmla="*/ 1083734 w 3683000"/>
                <a:gd name="connsiteY217" fmla="*/ 1837266 h 7001933"/>
                <a:gd name="connsiteX218" fmla="*/ 1066800 w 3683000"/>
                <a:gd name="connsiteY218" fmla="*/ 1811866 h 7001933"/>
                <a:gd name="connsiteX219" fmla="*/ 1049867 w 3683000"/>
                <a:gd name="connsiteY219" fmla="*/ 1710266 h 7001933"/>
                <a:gd name="connsiteX220" fmla="*/ 1066800 w 3683000"/>
                <a:gd name="connsiteY220" fmla="*/ 1591733 h 7001933"/>
                <a:gd name="connsiteX221" fmla="*/ 1075267 w 3683000"/>
                <a:gd name="connsiteY221" fmla="*/ 1566333 h 7001933"/>
                <a:gd name="connsiteX222" fmla="*/ 1092200 w 3683000"/>
                <a:gd name="connsiteY222" fmla="*/ 1540933 h 7001933"/>
                <a:gd name="connsiteX223" fmla="*/ 1126067 w 3683000"/>
                <a:gd name="connsiteY223" fmla="*/ 1481666 h 7001933"/>
                <a:gd name="connsiteX224" fmla="*/ 1134534 w 3683000"/>
                <a:gd name="connsiteY224" fmla="*/ 1456266 h 7001933"/>
                <a:gd name="connsiteX225" fmla="*/ 1176867 w 3683000"/>
                <a:gd name="connsiteY225" fmla="*/ 1405466 h 7001933"/>
                <a:gd name="connsiteX226" fmla="*/ 1210734 w 3683000"/>
                <a:gd name="connsiteY226" fmla="*/ 1380066 h 7001933"/>
                <a:gd name="connsiteX227" fmla="*/ 1405467 w 3683000"/>
                <a:gd name="connsiteY227" fmla="*/ 1388533 h 7001933"/>
                <a:gd name="connsiteX228" fmla="*/ 1481667 w 3683000"/>
                <a:gd name="connsiteY228" fmla="*/ 1405466 h 7001933"/>
                <a:gd name="connsiteX229" fmla="*/ 1549400 w 3683000"/>
                <a:gd name="connsiteY229" fmla="*/ 1447800 h 7001933"/>
                <a:gd name="connsiteX230" fmla="*/ 1566334 w 3683000"/>
                <a:gd name="connsiteY230" fmla="*/ 1464733 h 7001933"/>
                <a:gd name="connsiteX231" fmla="*/ 1600200 w 3683000"/>
                <a:gd name="connsiteY231" fmla="*/ 1490133 h 7001933"/>
                <a:gd name="connsiteX232" fmla="*/ 1651000 w 3683000"/>
                <a:gd name="connsiteY232" fmla="*/ 1557866 h 7001933"/>
                <a:gd name="connsiteX233" fmla="*/ 1701800 w 3683000"/>
                <a:gd name="connsiteY233" fmla="*/ 1583266 h 7001933"/>
                <a:gd name="connsiteX234" fmla="*/ 1718734 w 3683000"/>
                <a:gd name="connsiteY234" fmla="*/ 1600200 h 7001933"/>
                <a:gd name="connsiteX235" fmla="*/ 1794934 w 3683000"/>
                <a:gd name="connsiteY235" fmla="*/ 1625600 h 7001933"/>
                <a:gd name="connsiteX236" fmla="*/ 1888067 w 3683000"/>
                <a:gd name="connsiteY236" fmla="*/ 1651000 h 7001933"/>
                <a:gd name="connsiteX237" fmla="*/ 1947334 w 3683000"/>
                <a:gd name="connsiteY237" fmla="*/ 1667933 h 7001933"/>
                <a:gd name="connsiteX238" fmla="*/ 2108200 w 3683000"/>
                <a:gd name="connsiteY238" fmla="*/ 1684866 h 7001933"/>
                <a:gd name="connsiteX239" fmla="*/ 2650067 w 3683000"/>
                <a:gd name="connsiteY239" fmla="*/ 1667933 h 7001933"/>
                <a:gd name="connsiteX240" fmla="*/ 2887134 w 3683000"/>
                <a:gd name="connsiteY240" fmla="*/ 1651000 h 7001933"/>
                <a:gd name="connsiteX241" fmla="*/ 2937934 w 3683000"/>
                <a:gd name="connsiteY241" fmla="*/ 1642533 h 7001933"/>
                <a:gd name="connsiteX242" fmla="*/ 3005667 w 3683000"/>
                <a:gd name="connsiteY242" fmla="*/ 1625600 h 7001933"/>
                <a:gd name="connsiteX243" fmla="*/ 3073400 w 3683000"/>
                <a:gd name="connsiteY243" fmla="*/ 1600200 h 7001933"/>
                <a:gd name="connsiteX244" fmla="*/ 3132667 w 3683000"/>
                <a:gd name="connsiteY244" fmla="*/ 1566333 h 7001933"/>
                <a:gd name="connsiteX245" fmla="*/ 3166534 w 3683000"/>
                <a:gd name="connsiteY245" fmla="*/ 1549400 h 7001933"/>
                <a:gd name="connsiteX246" fmla="*/ 3191934 w 3683000"/>
                <a:gd name="connsiteY246" fmla="*/ 1524000 h 7001933"/>
                <a:gd name="connsiteX247" fmla="*/ 3242734 w 3683000"/>
                <a:gd name="connsiteY247" fmla="*/ 1481666 h 7001933"/>
                <a:gd name="connsiteX248" fmla="*/ 3259667 w 3683000"/>
                <a:gd name="connsiteY248" fmla="*/ 1456266 h 7001933"/>
                <a:gd name="connsiteX249" fmla="*/ 3302000 w 3683000"/>
                <a:gd name="connsiteY249" fmla="*/ 1430866 h 7001933"/>
                <a:gd name="connsiteX250" fmla="*/ 3327400 w 3683000"/>
                <a:gd name="connsiteY250" fmla="*/ 1405466 h 7001933"/>
                <a:gd name="connsiteX251" fmla="*/ 3395134 w 3683000"/>
                <a:gd name="connsiteY251" fmla="*/ 1354666 h 7001933"/>
                <a:gd name="connsiteX252" fmla="*/ 3420534 w 3683000"/>
                <a:gd name="connsiteY252" fmla="*/ 1337733 h 7001933"/>
                <a:gd name="connsiteX253" fmla="*/ 3471334 w 3683000"/>
                <a:gd name="connsiteY253" fmla="*/ 1270000 h 7001933"/>
                <a:gd name="connsiteX254" fmla="*/ 3505200 w 3683000"/>
                <a:gd name="connsiteY254" fmla="*/ 1236133 h 7001933"/>
                <a:gd name="connsiteX255" fmla="*/ 3530600 w 3683000"/>
                <a:gd name="connsiteY255" fmla="*/ 1202266 h 7001933"/>
                <a:gd name="connsiteX256" fmla="*/ 3556000 w 3683000"/>
                <a:gd name="connsiteY256" fmla="*/ 1176866 h 7001933"/>
                <a:gd name="connsiteX257" fmla="*/ 3615267 w 3683000"/>
                <a:gd name="connsiteY257" fmla="*/ 1092200 h 7001933"/>
                <a:gd name="connsiteX258" fmla="*/ 3632200 w 3683000"/>
                <a:gd name="connsiteY258" fmla="*/ 1066800 h 7001933"/>
                <a:gd name="connsiteX259" fmla="*/ 3657600 w 3683000"/>
                <a:gd name="connsiteY259" fmla="*/ 990600 h 7001933"/>
                <a:gd name="connsiteX260" fmla="*/ 3683000 w 3683000"/>
                <a:gd name="connsiteY260" fmla="*/ 872066 h 7001933"/>
                <a:gd name="connsiteX261" fmla="*/ 3657600 w 3683000"/>
                <a:gd name="connsiteY261" fmla="*/ 728133 h 7001933"/>
                <a:gd name="connsiteX262" fmla="*/ 3649134 w 3683000"/>
                <a:gd name="connsiteY262" fmla="*/ 702733 h 7001933"/>
                <a:gd name="connsiteX263" fmla="*/ 3632200 w 3683000"/>
                <a:gd name="connsiteY263" fmla="*/ 685800 h 7001933"/>
                <a:gd name="connsiteX264" fmla="*/ 3572934 w 3683000"/>
                <a:gd name="connsiteY264" fmla="*/ 643466 h 7001933"/>
                <a:gd name="connsiteX265" fmla="*/ 3530600 w 3683000"/>
                <a:gd name="connsiteY265" fmla="*/ 626533 h 7001933"/>
                <a:gd name="connsiteX266" fmla="*/ 3479800 w 3683000"/>
                <a:gd name="connsiteY266" fmla="*/ 601133 h 7001933"/>
                <a:gd name="connsiteX267" fmla="*/ 3454400 w 3683000"/>
                <a:gd name="connsiteY267" fmla="*/ 592666 h 7001933"/>
                <a:gd name="connsiteX268" fmla="*/ 3420534 w 3683000"/>
                <a:gd name="connsiteY268" fmla="*/ 575733 h 7001933"/>
                <a:gd name="connsiteX269" fmla="*/ 3318934 w 3683000"/>
                <a:gd name="connsiteY269" fmla="*/ 558800 h 7001933"/>
                <a:gd name="connsiteX270" fmla="*/ 3251200 w 3683000"/>
                <a:gd name="connsiteY270" fmla="*/ 567266 h 7001933"/>
                <a:gd name="connsiteX271" fmla="*/ 3217334 w 3683000"/>
                <a:gd name="connsiteY271" fmla="*/ 584200 h 7001933"/>
                <a:gd name="connsiteX272" fmla="*/ 3191934 w 3683000"/>
                <a:gd name="connsiteY272" fmla="*/ 592666 h 7001933"/>
                <a:gd name="connsiteX273" fmla="*/ 3149600 w 3683000"/>
                <a:gd name="connsiteY273" fmla="*/ 635000 h 7001933"/>
                <a:gd name="connsiteX274" fmla="*/ 3107267 w 3683000"/>
                <a:gd name="connsiteY274" fmla="*/ 677333 h 7001933"/>
                <a:gd name="connsiteX275" fmla="*/ 3090334 w 3683000"/>
                <a:gd name="connsiteY275" fmla="*/ 702733 h 7001933"/>
                <a:gd name="connsiteX276" fmla="*/ 3056467 w 3683000"/>
                <a:gd name="connsiteY276" fmla="*/ 745066 h 7001933"/>
                <a:gd name="connsiteX277" fmla="*/ 3039534 w 3683000"/>
                <a:gd name="connsiteY277" fmla="*/ 795866 h 7001933"/>
                <a:gd name="connsiteX278" fmla="*/ 3031067 w 3683000"/>
                <a:gd name="connsiteY278" fmla="*/ 821266 h 7001933"/>
                <a:gd name="connsiteX279" fmla="*/ 3039534 w 3683000"/>
                <a:gd name="connsiteY279" fmla="*/ 914400 h 7001933"/>
                <a:gd name="connsiteX280" fmla="*/ 3048000 w 3683000"/>
                <a:gd name="connsiteY280" fmla="*/ 956733 h 7001933"/>
                <a:gd name="connsiteX281" fmla="*/ 3081867 w 3683000"/>
                <a:gd name="connsiteY281" fmla="*/ 990600 h 7001933"/>
                <a:gd name="connsiteX282" fmla="*/ 3141134 w 3683000"/>
                <a:gd name="connsiteY282" fmla="*/ 1007533 h 7001933"/>
                <a:gd name="connsiteX283" fmla="*/ 3429000 w 3683000"/>
                <a:gd name="connsiteY283" fmla="*/ 990600 h 7001933"/>
                <a:gd name="connsiteX284" fmla="*/ 3479800 w 3683000"/>
                <a:gd name="connsiteY284" fmla="*/ 973666 h 7001933"/>
                <a:gd name="connsiteX285" fmla="*/ 3522134 w 3683000"/>
                <a:gd name="connsiteY285" fmla="*/ 931333 h 7001933"/>
                <a:gd name="connsiteX286" fmla="*/ 3556000 w 3683000"/>
                <a:gd name="connsiteY286" fmla="*/ 897466 h 7001933"/>
                <a:gd name="connsiteX287" fmla="*/ 3572934 w 3683000"/>
                <a:gd name="connsiteY287" fmla="*/ 872066 h 7001933"/>
                <a:gd name="connsiteX288" fmla="*/ 3581400 w 3683000"/>
                <a:gd name="connsiteY288" fmla="*/ 846666 h 7001933"/>
                <a:gd name="connsiteX289" fmla="*/ 3572934 w 3683000"/>
                <a:gd name="connsiteY289" fmla="*/ 719666 h 7001933"/>
                <a:gd name="connsiteX290" fmla="*/ 3539067 w 3683000"/>
                <a:gd name="connsiteY290" fmla="*/ 660400 h 7001933"/>
                <a:gd name="connsiteX291" fmla="*/ 3522134 w 3683000"/>
                <a:gd name="connsiteY291" fmla="*/ 643466 h 7001933"/>
                <a:gd name="connsiteX292" fmla="*/ 3505200 w 3683000"/>
                <a:gd name="connsiteY292" fmla="*/ 618066 h 7001933"/>
                <a:gd name="connsiteX293" fmla="*/ 3437467 w 3683000"/>
                <a:gd name="connsiteY293" fmla="*/ 567266 h 7001933"/>
                <a:gd name="connsiteX294" fmla="*/ 3412067 w 3683000"/>
                <a:gd name="connsiteY294" fmla="*/ 558800 h 7001933"/>
                <a:gd name="connsiteX295" fmla="*/ 3378200 w 3683000"/>
                <a:gd name="connsiteY295" fmla="*/ 541866 h 7001933"/>
                <a:gd name="connsiteX296" fmla="*/ 3327400 w 3683000"/>
                <a:gd name="connsiteY296" fmla="*/ 524933 h 7001933"/>
                <a:gd name="connsiteX297" fmla="*/ 3259667 w 3683000"/>
                <a:gd name="connsiteY297" fmla="*/ 491066 h 7001933"/>
                <a:gd name="connsiteX298" fmla="*/ 3166534 w 3683000"/>
                <a:gd name="connsiteY298" fmla="*/ 482600 h 7001933"/>
                <a:gd name="connsiteX299" fmla="*/ 3132667 w 3683000"/>
                <a:gd name="connsiteY299" fmla="*/ 474133 h 7001933"/>
                <a:gd name="connsiteX300" fmla="*/ 2937934 w 3683000"/>
                <a:gd name="connsiteY300" fmla="*/ 491066 h 7001933"/>
                <a:gd name="connsiteX301" fmla="*/ 2870200 w 3683000"/>
                <a:gd name="connsiteY301" fmla="*/ 508000 h 7001933"/>
                <a:gd name="connsiteX302" fmla="*/ 2802467 w 3683000"/>
                <a:gd name="connsiteY302" fmla="*/ 524933 h 7001933"/>
                <a:gd name="connsiteX303" fmla="*/ 2726267 w 3683000"/>
                <a:gd name="connsiteY303" fmla="*/ 541866 h 7001933"/>
                <a:gd name="connsiteX304" fmla="*/ 2633134 w 3683000"/>
                <a:gd name="connsiteY304" fmla="*/ 592666 h 7001933"/>
                <a:gd name="connsiteX305" fmla="*/ 2523067 w 3683000"/>
                <a:gd name="connsiteY305" fmla="*/ 651933 h 7001933"/>
                <a:gd name="connsiteX306" fmla="*/ 2463800 w 3683000"/>
                <a:gd name="connsiteY306" fmla="*/ 694266 h 7001933"/>
                <a:gd name="connsiteX307" fmla="*/ 2429934 w 3683000"/>
                <a:gd name="connsiteY307" fmla="*/ 745066 h 7001933"/>
                <a:gd name="connsiteX308" fmla="*/ 2328334 w 3683000"/>
                <a:gd name="connsiteY308" fmla="*/ 821266 h 7001933"/>
                <a:gd name="connsiteX309" fmla="*/ 2294467 w 3683000"/>
                <a:gd name="connsiteY309" fmla="*/ 846666 h 7001933"/>
                <a:gd name="connsiteX310" fmla="*/ 2260600 w 3683000"/>
                <a:gd name="connsiteY310" fmla="*/ 863600 h 7001933"/>
                <a:gd name="connsiteX311" fmla="*/ 2218267 w 3683000"/>
                <a:gd name="connsiteY311" fmla="*/ 897466 h 7001933"/>
                <a:gd name="connsiteX312" fmla="*/ 2184400 w 3683000"/>
                <a:gd name="connsiteY312" fmla="*/ 914400 h 7001933"/>
                <a:gd name="connsiteX313" fmla="*/ 2150534 w 3683000"/>
                <a:gd name="connsiteY313" fmla="*/ 939800 h 7001933"/>
                <a:gd name="connsiteX314" fmla="*/ 2099734 w 3683000"/>
                <a:gd name="connsiteY314" fmla="*/ 956733 h 7001933"/>
                <a:gd name="connsiteX315" fmla="*/ 2057400 w 3683000"/>
                <a:gd name="connsiteY315" fmla="*/ 982133 h 7001933"/>
                <a:gd name="connsiteX316" fmla="*/ 1955800 w 3683000"/>
                <a:gd name="connsiteY316" fmla="*/ 1016000 h 7001933"/>
                <a:gd name="connsiteX317" fmla="*/ 1879600 w 3683000"/>
                <a:gd name="connsiteY317" fmla="*/ 1058333 h 7001933"/>
                <a:gd name="connsiteX318" fmla="*/ 1845734 w 3683000"/>
                <a:gd name="connsiteY318" fmla="*/ 1066800 h 7001933"/>
                <a:gd name="connsiteX319" fmla="*/ 1769534 w 3683000"/>
                <a:gd name="connsiteY319" fmla="*/ 1092200 h 7001933"/>
                <a:gd name="connsiteX320" fmla="*/ 1718734 w 3683000"/>
                <a:gd name="connsiteY320" fmla="*/ 1100666 h 7001933"/>
                <a:gd name="connsiteX321" fmla="*/ 1651000 w 3683000"/>
                <a:gd name="connsiteY321" fmla="*/ 1126066 h 7001933"/>
                <a:gd name="connsiteX322" fmla="*/ 1591734 w 3683000"/>
                <a:gd name="connsiteY322" fmla="*/ 1134533 h 7001933"/>
                <a:gd name="connsiteX323" fmla="*/ 1566334 w 3683000"/>
                <a:gd name="connsiteY323" fmla="*/ 1143000 h 7001933"/>
                <a:gd name="connsiteX324" fmla="*/ 1312334 w 3683000"/>
                <a:gd name="connsiteY324" fmla="*/ 1143000 h 7001933"/>
                <a:gd name="connsiteX325" fmla="*/ 1253067 w 3683000"/>
                <a:gd name="connsiteY325" fmla="*/ 1126066 h 7001933"/>
                <a:gd name="connsiteX326" fmla="*/ 1227667 w 3683000"/>
                <a:gd name="connsiteY326" fmla="*/ 1109133 h 7001933"/>
                <a:gd name="connsiteX327" fmla="*/ 1210734 w 3683000"/>
                <a:gd name="connsiteY327" fmla="*/ 1058333 h 7001933"/>
                <a:gd name="connsiteX328" fmla="*/ 1219200 w 3683000"/>
                <a:gd name="connsiteY328" fmla="*/ 1016000 h 7001933"/>
                <a:gd name="connsiteX329" fmla="*/ 1227667 w 3683000"/>
                <a:gd name="connsiteY329" fmla="*/ 931333 h 7001933"/>
                <a:gd name="connsiteX330" fmla="*/ 1244600 w 3683000"/>
                <a:gd name="connsiteY330" fmla="*/ 897466 h 7001933"/>
                <a:gd name="connsiteX331" fmla="*/ 1286934 w 3683000"/>
                <a:gd name="connsiteY331" fmla="*/ 846666 h 7001933"/>
                <a:gd name="connsiteX332" fmla="*/ 1312334 w 3683000"/>
                <a:gd name="connsiteY332" fmla="*/ 787400 h 7001933"/>
                <a:gd name="connsiteX333" fmla="*/ 1354667 w 3683000"/>
                <a:gd name="connsiteY333" fmla="*/ 745066 h 7001933"/>
                <a:gd name="connsiteX334" fmla="*/ 1380067 w 3683000"/>
                <a:gd name="connsiteY334" fmla="*/ 711200 h 7001933"/>
                <a:gd name="connsiteX335" fmla="*/ 1405467 w 3683000"/>
                <a:gd name="connsiteY335" fmla="*/ 694266 h 7001933"/>
                <a:gd name="connsiteX336" fmla="*/ 1430867 w 3683000"/>
                <a:gd name="connsiteY336" fmla="*/ 668866 h 7001933"/>
                <a:gd name="connsiteX337" fmla="*/ 1464734 w 3683000"/>
                <a:gd name="connsiteY337" fmla="*/ 660400 h 7001933"/>
                <a:gd name="connsiteX338" fmla="*/ 1524000 w 3683000"/>
                <a:gd name="connsiteY338" fmla="*/ 643466 h 7001933"/>
                <a:gd name="connsiteX339" fmla="*/ 1591734 w 3683000"/>
                <a:gd name="connsiteY339" fmla="*/ 651933 h 7001933"/>
                <a:gd name="connsiteX340" fmla="*/ 1608667 w 3683000"/>
                <a:gd name="connsiteY340" fmla="*/ 795866 h 7001933"/>
                <a:gd name="connsiteX341" fmla="*/ 1574800 w 3683000"/>
                <a:gd name="connsiteY341" fmla="*/ 855133 h 7001933"/>
                <a:gd name="connsiteX342" fmla="*/ 1557867 w 3683000"/>
                <a:gd name="connsiteY342" fmla="*/ 880533 h 7001933"/>
                <a:gd name="connsiteX343" fmla="*/ 1532467 w 3683000"/>
                <a:gd name="connsiteY343" fmla="*/ 897466 h 7001933"/>
                <a:gd name="connsiteX344" fmla="*/ 1515534 w 3683000"/>
                <a:gd name="connsiteY344" fmla="*/ 914400 h 7001933"/>
                <a:gd name="connsiteX345" fmla="*/ 1456267 w 3683000"/>
                <a:gd name="connsiteY345" fmla="*/ 931333 h 7001933"/>
                <a:gd name="connsiteX346" fmla="*/ 1371600 w 3683000"/>
                <a:gd name="connsiteY346" fmla="*/ 914400 h 7001933"/>
                <a:gd name="connsiteX347" fmla="*/ 1286934 w 3683000"/>
                <a:gd name="connsiteY347" fmla="*/ 846666 h 7001933"/>
                <a:gd name="connsiteX348" fmla="*/ 1270000 w 3683000"/>
                <a:gd name="connsiteY348" fmla="*/ 821266 h 7001933"/>
                <a:gd name="connsiteX349" fmla="*/ 1244600 w 3683000"/>
                <a:gd name="connsiteY349" fmla="*/ 795866 h 7001933"/>
                <a:gd name="connsiteX350" fmla="*/ 1202267 w 3683000"/>
                <a:gd name="connsiteY350" fmla="*/ 745066 h 7001933"/>
                <a:gd name="connsiteX351" fmla="*/ 1193800 w 3683000"/>
                <a:gd name="connsiteY351" fmla="*/ 711200 h 7001933"/>
                <a:gd name="connsiteX352" fmla="*/ 1176867 w 3683000"/>
                <a:gd name="connsiteY352" fmla="*/ 635000 h 7001933"/>
                <a:gd name="connsiteX353" fmla="*/ 1143000 w 3683000"/>
                <a:gd name="connsiteY353" fmla="*/ 567266 h 7001933"/>
                <a:gd name="connsiteX354" fmla="*/ 1134534 w 3683000"/>
                <a:gd name="connsiteY354" fmla="*/ 541866 h 7001933"/>
                <a:gd name="connsiteX355" fmla="*/ 1092200 w 3683000"/>
                <a:gd name="connsiteY355" fmla="*/ 499533 h 7001933"/>
                <a:gd name="connsiteX356" fmla="*/ 1041400 w 3683000"/>
                <a:gd name="connsiteY356" fmla="*/ 474133 h 7001933"/>
                <a:gd name="connsiteX357" fmla="*/ 1016000 w 3683000"/>
                <a:gd name="connsiteY357" fmla="*/ 448733 h 7001933"/>
                <a:gd name="connsiteX358" fmla="*/ 965200 w 3683000"/>
                <a:gd name="connsiteY358" fmla="*/ 431800 h 7001933"/>
                <a:gd name="connsiteX359" fmla="*/ 939800 w 3683000"/>
                <a:gd name="connsiteY359" fmla="*/ 423333 h 7001933"/>
                <a:gd name="connsiteX360" fmla="*/ 855134 w 3683000"/>
                <a:gd name="connsiteY360" fmla="*/ 431800 h 7001933"/>
                <a:gd name="connsiteX361" fmla="*/ 863600 w 3683000"/>
                <a:gd name="connsiteY361" fmla="*/ 482600 h 7001933"/>
                <a:gd name="connsiteX362" fmla="*/ 880534 w 3683000"/>
                <a:gd name="connsiteY362" fmla="*/ 516466 h 7001933"/>
                <a:gd name="connsiteX363" fmla="*/ 897467 w 3683000"/>
                <a:gd name="connsiteY363" fmla="*/ 567266 h 7001933"/>
                <a:gd name="connsiteX364" fmla="*/ 897467 w 3683000"/>
                <a:gd name="connsiteY364" fmla="*/ 567266 h 7001933"/>
                <a:gd name="connsiteX365" fmla="*/ 905934 w 3683000"/>
                <a:gd name="connsiteY365" fmla="*/ 601133 h 7001933"/>
                <a:gd name="connsiteX366" fmla="*/ 931334 w 3683000"/>
                <a:gd name="connsiteY366" fmla="*/ 609600 h 7001933"/>
                <a:gd name="connsiteX367" fmla="*/ 965200 w 3683000"/>
                <a:gd name="connsiteY367" fmla="*/ 601133 h 7001933"/>
                <a:gd name="connsiteX368" fmla="*/ 973667 w 3683000"/>
                <a:gd name="connsiteY368" fmla="*/ 558800 h 7001933"/>
                <a:gd name="connsiteX369" fmla="*/ 965200 w 3683000"/>
                <a:gd name="connsiteY369" fmla="*/ 414866 h 7001933"/>
                <a:gd name="connsiteX370" fmla="*/ 931334 w 3683000"/>
                <a:gd name="connsiteY370" fmla="*/ 389466 h 7001933"/>
                <a:gd name="connsiteX371" fmla="*/ 914400 w 3683000"/>
                <a:gd name="connsiteY371" fmla="*/ 372533 h 7001933"/>
                <a:gd name="connsiteX372" fmla="*/ 821267 w 3683000"/>
                <a:gd name="connsiteY372" fmla="*/ 347133 h 7001933"/>
                <a:gd name="connsiteX373" fmla="*/ 677334 w 3683000"/>
                <a:gd name="connsiteY373" fmla="*/ 330200 h 7001933"/>
                <a:gd name="connsiteX374" fmla="*/ 618067 w 3683000"/>
                <a:gd name="connsiteY374" fmla="*/ 321733 h 7001933"/>
                <a:gd name="connsiteX375" fmla="*/ 567267 w 3683000"/>
                <a:gd name="connsiteY375" fmla="*/ 254000 h 7001933"/>
                <a:gd name="connsiteX376" fmla="*/ 524934 w 3683000"/>
                <a:gd name="connsiteY376" fmla="*/ 169333 h 7001933"/>
                <a:gd name="connsiteX377" fmla="*/ 508000 w 3683000"/>
                <a:gd name="connsiteY377" fmla="*/ 135466 h 7001933"/>
                <a:gd name="connsiteX378" fmla="*/ 491067 w 3683000"/>
                <a:gd name="connsiteY378" fmla="*/ 84666 h 7001933"/>
                <a:gd name="connsiteX379" fmla="*/ 474134 w 3683000"/>
                <a:gd name="connsiteY379" fmla="*/ 33866 h 7001933"/>
                <a:gd name="connsiteX380" fmla="*/ 474134 w 3683000"/>
                <a:gd name="connsiteY380" fmla="*/ 0 h 700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</a:cxnLst>
              <a:rect l="l" t="t" r="r" b="b"/>
              <a:pathLst>
                <a:path w="3683000" h="7001933">
                  <a:moveTo>
                    <a:pt x="2074334" y="7001933"/>
                  </a:moveTo>
                  <a:cubicBezTo>
                    <a:pt x="2071512" y="6939844"/>
                    <a:pt x="2073272" y="6877376"/>
                    <a:pt x="2065867" y="6815666"/>
                  </a:cubicBezTo>
                  <a:cubicBezTo>
                    <a:pt x="2064655" y="6805563"/>
                    <a:pt x="2053067" y="6799565"/>
                    <a:pt x="2048934" y="6790266"/>
                  </a:cubicBezTo>
                  <a:cubicBezTo>
                    <a:pt x="2041685" y="6773955"/>
                    <a:pt x="2039982" y="6755431"/>
                    <a:pt x="2032000" y="6739466"/>
                  </a:cubicBezTo>
                  <a:cubicBezTo>
                    <a:pt x="1991823" y="6659112"/>
                    <a:pt x="2013279" y="6691927"/>
                    <a:pt x="1972734" y="6637866"/>
                  </a:cubicBezTo>
                  <a:cubicBezTo>
                    <a:pt x="1967576" y="6617236"/>
                    <a:pt x="1952821" y="6556622"/>
                    <a:pt x="1947334" y="6544733"/>
                  </a:cubicBezTo>
                  <a:cubicBezTo>
                    <a:pt x="1938806" y="6526255"/>
                    <a:pt x="1924756" y="6510866"/>
                    <a:pt x="1913467" y="6493933"/>
                  </a:cubicBezTo>
                  <a:cubicBezTo>
                    <a:pt x="1907823" y="6474177"/>
                    <a:pt x="1903444" y="6454015"/>
                    <a:pt x="1896534" y="6434666"/>
                  </a:cubicBezTo>
                  <a:cubicBezTo>
                    <a:pt x="1889305" y="6414425"/>
                    <a:pt x="1879116" y="6395356"/>
                    <a:pt x="1871134" y="6375400"/>
                  </a:cubicBezTo>
                  <a:cubicBezTo>
                    <a:pt x="1862179" y="6353011"/>
                    <a:pt x="1854689" y="6330055"/>
                    <a:pt x="1845734" y="6307666"/>
                  </a:cubicBezTo>
                  <a:cubicBezTo>
                    <a:pt x="1838228" y="6288900"/>
                    <a:pt x="1807616" y="6216622"/>
                    <a:pt x="1794934" y="6197600"/>
                  </a:cubicBezTo>
                  <a:cubicBezTo>
                    <a:pt x="1788292" y="6187637"/>
                    <a:pt x="1776718" y="6181779"/>
                    <a:pt x="1769534" y="6172200"/>
                  </a:cubicBezTo>
                  <a:cubicBezTo>
                    <a:pt x="1759660" y="6159035"/>
                    <a:pt x="1752969" y="6143750"/>
                    <a:pt x="1744134" y="6129866"/>
                  </a:cubicBezTo>
                  <a:cubicBezTo>
                    <a:pt x="1726508" y="6102168"/>
                    <a:pt x="1681087" y="6029829"/>
                    <a:pt x="1651000" y="6019800"/>
                  </a:cubicBezTo>
                  <a:cubicBezTo>
                    <a:pt x="1634067" y="6014155"/>
                    <a:pt x="1616676" y="6009731"/>
                    <a:pt x="1600200" y="6002866"/>
                  </a:cubicBezTo>
                  <a:cubicBezTo>
                    <a:pt x="1582724" y="5995584"/>
                    <a:pt x="1567192" y="5983936"/>
                    <a:pt x="1549400" y="5977466"/>
                  </a:cubicBezTo>
                  <a:cubicBezTo>
                    <a:pt x="1533383" y="5971642"/>
                    <a:pt x="1457681" y="5961945"/>
                    <a:pt x="1447800" y="5960533"/>
                  </a:cubicBezTo>
                  <a:cubicBezTo>
                    <a:pt x="1433689" y="5954889"/>
                    <a:pt x="1420211" y="5947286"/>
                    <a:pt x="1405467" y="5943600"/>
                  </a:cubicBezTo>
                  <a:cubicBezTo>
                    <a:pt x="1386137" y="5938767"/>
                    <a:pt x="1282492" y="5928054"/>
                    <a:pt x="1270000" y="5926666"/>
                  </a:cubicBezTo>
                  <a:cubicBezTo>
                    <a:pt x="1227667" y="5929488"/>
                    <a:pt x="1185001" y="5929133"/>
                    <a:pt x="1143000" y="5935133"/>
                  </a:cubicBezTo>
                  <a:cubicBezTo>
                    <a:pt x="1125330" y="5937657"/>
                    <a:pt x="1109624" y="5948194"/>
                    <a:pt x="1092200" y="5952066"/>
                  </a:cubicBezTo>
                  <a:cubicBezTo>
                    <a:pt x="1058684" y="5959514"/>
                    <a:pt x="990600" y="5969000"/>
                    <a:pt x="990600" y="5969000"/>
                  </a:cubicBezTo>
                  <a:cubicBezTo>
                    <a:pt x="979311" y="5974644"/>
                    <a:pt x="968552" y="5981501"/>
                    <a:pt x="956734" y="5985933"/>
                  </a:cubicBezTo>
                  <a:cubicBezTo>
                    <a:pt x="945838" y="5990019"/>
                    <a:pt x="934056" y="5991203"/>
                    <a:pt x="922867" y="5994400"/>
                  </a:cubicBezTo>
                  <a:cubicBezTo>
                    <a:pt x="914286" y="5996852"/>
                    <a:pt x="905934" y="6000044"/>
                    <a:pt x="897467" y="6002866"/>
                  </a:cubicBezTo>
                  <a:cubicBezTo>
                    <a:pt x="891823" y="6011333"/>
                    <a:pt x="881314" y="6018120"/>
                    <a:pt x="880534" y="6028266"/>
                  </a:cubicBezTo>
                  <a:cubicBezTo>
                    <a:pt x="879238" y="6045107"/>
                    <a:pt x="883381" y="6110162"/>
                    <a:pt x="897467" y="6138333"/>
                  </a:cubicBezTo>
                  <a:cubicBezTo>
                    <a:pt x="902018" y="6147434"/>
                    <a:pt x="908043" y="6155787"/>
                    <a:pt x="914400" y="6163733"/>
                  </a:cubicBezTo>
                  <a:cubicBezTo>
                    <a:pt x="950978" y="6209454"/>
                    <a:pt x="911038" y="6146498"/>
                    <a:pt x="948267" y="6206066"/>
                  </a:cubicBezTo>
                  <a:cubicBezTo>
                    <a:pt x="970070" y="6240951"/>
                    <a:pt x="977547" y="6260746"/>
                    <a:pt x="1007534" y="6290733"/>
                  </a:cubicBezTo>
                  <a:cubicBezTo>
                    <a:pt x="1014729" y="6297928"/>
                    <a:pt x="1024988" y="6301309"/>
                    <a:pt x="1032934" y="6307666"/>
                  </a:cubicBezTo>
                  <a:cubicBezTo>
                    <a:pt x="1039167" y="6312653"/>
                    <a:pt x="1043225" y="6320172"/>
                    <a:pt x="1049867" y="6324600"/>
                  </a:cubicBezTo>
                  <a:cubicBezTo>
                    <a:pt x="1060369" y="6331601"/>
                    <a:pt x="1072775" y="6335271"/>
                    <a:pt x="1083734" y="6341533"/>
                  </a:cubicBezTo>
                  <a:cubicBezTo>
                    <a:pt x="1092569" y="6346581"/>
                    <a:pt x="1099408" y="6355473"/>
                    <a:pt x="1109134" y="6358466"/>
                  </a:cubicBezTo>
                  <a:cubicBezTo>
                    <a:pt x="1136642" y="6366930"/>
                    <a:pt x="1193800" y="6375400"/>
                    <a:pt x="1193800" y="6375400"/>
                  </a:cubicBezTo>
                  <a:cubicBezTo>
                    <a:pt x="1230489" y="6372578"/>
                    <a:pt x="1267354" y="6371497"/>
                    <a:pt x="1303867" y="6366933"/>
                  </a:cubicBezTo>
                  <a:cubicBezTo>
                    <a:pt x="1332241" y="6363386"/>
                    <a:pt x="1329457" y="6354138"/>
                    <a:pt x="1354667" y="6341533"/>
                  </a:cubicBezTo>
                  <a:cubicBezTo>
                    <a:pt x="1411890" y="6312922"/>
                    <a:pt x="1384389" y="6338447"/>
                    <a:pt x="1439334" y="6299200"/>
                  </a:cubicBezTo>
                  <a:cubicBezTo>
                    <a:pt x="1445830" y="6294560"/>
                    <a:pt x="1450034" y="6287253"/>
                    <a:pt x="1456267" y="6282266"/>
                  </a:cubicBezTo>
                  <a:cubicBezTo>
                    <a:pt x="1464213" y="6275909"/>
                    <a:pt x="1473200" y="6270977"/>
                    <a:pt x="1481667" y="6265333"/>
                  </a:cubicBezTo>
                  <a:cubicBezTo>
                    <a:pt x="1521619" y="6205403"/>
                    <a:pt x="1467409" y="6278867"/>
                    <a:pt x="1540934" y="6214533"/>
                  </a:cubicBezTo>
                  <a:cubicBezTo>
                    <a:pt x="1641750" y="6126319"/>
                    <a:pt x="1504612" y="6221813"/>
                    <a:pt x="1591734" y="6163733"/>
                  </a:cubicBezTo>
                  <a:cubicBezTo>
                    <a:pt x="1603023" y="6146800"/>
                    <a:pt x="1611209" y="6127323"/>
                    <a:pt x="1625600" y="6112933"/>
                  </a:cubicBezTo>
                  <a:cubicBezTo>
                    <a:pt x="1641352" y="6097182"/>
                    <a:pt x="1648785" y="6091963"/>
                    <a:pt x="1659467" y="6070600"/>
                  </a:cubicBezTo>
                  <a:cubicBezTo>
                    <a:pt x="1663458" y="6062618"/>
                    <a:pt x="1664418" y="6053403"/>
                    <a:pt x="1667934" y="6045200"/>
                  </a:cubicBezTo>
                  <a:cubicBezTo>
                    <a:pt x="1672906" y="6033599"/>
                    <a:pt x="1679223" y="6022622"/>
                    <a:pt x="1684867" y="6011333"/>
                  </a:cubicBezTo>
                  <a:cubicBezTo>
                    <a:pt x="1694031" y="5892204"/>
                    <a:pt x="1698476" y="5905209"/>
                    <a:pt x="1684867" y="5782733"/>
                  </a:cubicBezTo>
                  <a:cubicBezTo>
                    <a:pt x="1683582" y="5771168"/>
                    <a:pt x="1682567" y="5758734"/>
                    <a:pt x="1676400" y="5748866"/>
                  </a:cubicBezTo>
                  <a:cubicBezTo>
                    <a:pt x="1667939" y="5735328"/>
                    <a:pt x="1653047" y="5727015"/>
                    <a:pt x="1642534" y="5715000"/>
                  </a:cubicBezTo>
                  <a:cubicBezTo>
                    <a:pt x="1633242" y="5704380"/>
                    <a:pt x="1625336" y="5692616"/>
                    <a:pt x="1617134" y="5681133"/>
                  </a:cubicBezTo>
                  <a:cubicBezTo>
                    <a:pt x="1611219" y="5672853"/>
                    <a:pt x="1608017" y="5662247"/>
                    <a:pt x="1600200" y="5655733"/>
                  </a:cubicBezTo>
                  <a:cubicBezTo>
                    <a:pt x="1590504" y="5647653"/>
                    <a:pt x="1576431" y="5646373"/>
                    <a:pt x="1566334" y="5638800"/>
                  </a:cubicBezTo>
                  <a:cubicBezTo>
                    <a:pt x="1553562" y="5629221"/>
                    <a:pt x="1545069" y="5614735"/>
                    <a:pt x="1532467" y="5604933"/>
                  </a:cubicBezTo>
                  <a:cubicBezTo>
                    <a:pt x="1507589" y="5585583"/>
                    <a:pt x="1483165" y="5577271"/>
                    <a:pt x="1456267" y="5562600"/>
                  </a:cubicBezTo>
                  <a:cubicBezTo>
                    <a:pt x="1436292" y="5551704"/>
                    <a:pt x="1417914" y="5537696"/>
                    <a:pt x="1397000" y="5528733"/>
                  </a:cubicBezTo>
                  <a:cubicBezTo>
                    <a:pt x="1364567" y="5514833"/>
                    <a:pt x="1292125" y="5503364"/>
                    <a:pt x="1261534" y="5494866"/>
                  </a:cubicBezTo>
                  <a:cubicBezTo>
                    <a:pt x="1235737" y="5487700"/>
                    <a:pt x="1210924" y="5477340"/>
                    <a:pt x="1185334" y="5469466"/>
                  </a:cubicBezTo>
                  <a:cubicBezTo>
                    <a:pt x="1174212" y="5466044"/>
                    <a:pt x="1162506" y="5464680"/>
                    <a:pt x="1151467" y="5461000"/>
                  </a:cubicBezTo>
                  <a:cubicBezTo>
                    <a:pt x="1137049" y="5456194"/>
                    <a:pt x="1123878" y="5447752"/>
                    <a:pt x="1109134" y="5444066"/>
                  </a:cubicBezTo>
                  <a:cubicBezTo>
                    <a:pt x="1089774" y="5439226"/>
                    <a:pt x="1069552" y="5438881"/>
                    <a:pt x="1049867" y="5435600"/>
                  </a:cubicBezTo>
                  <a:cubicBezTo>
                    <a:pt x="1035672" y="5433234"/>
                    <a:pt x="1021645" y="5429955"/>
                    <a:pt x="1007534" y="5427133"/>
                  </a:cubicBezTo>
                  <a:lnTo>
                    <a:pt x="897467" y="5435600"/>
                  </a:lnTo>
                  <a:cubicBezTo>
                    <a:pt x="846592" y="5440523"/>
                    <a:pt x="796173" y="5451681"/>
                    <a:pt x="745067" y="5452533"/>
                  </a:cubicBezTo>
                  <a:lnTo>
                    <a:pt x="389467" y="5444066"/>
                  </a:lnTo>
                  <a:cubicBezTo>
                    <a:pt x="269501" y="5430737"/>
                    <a:pt x="352722" y="5443427"/>
                    <a:pt x="279400" y="5427133"/>
                  </a:cubicBezTo>
                  <a:cubicBezTo>
                    <a:pt x="265352" y="5424011"/>
                    <a:pt x="250851" y="5422801"/>
                    <a:pt x="237067" y="5418666"/>
                  </a:cubicBezTo>
                  <a:cubicBezTo>
                    <a:pt x="222510" y="5414299"/>
                    <a:pt x="208964" y="5407069"/>
                    <a:pt x="194734" y="5401733"/>
                  </a:cubicBezTo>
                  <a:cubicBezTo>
                    <a:pt x="164976" y="5390574"/>
                    <a:pt x="163098" y="5392019"/>
                    <a:pt x="127000" y="5384800"/>
                  </a:cubicBezTo>
                  <a:cubicBezTo>
                    <a:pt x="115711" y="5379155"/>
                    <a:pt x="103635" y="5374867"/>
                    <a:pt x="93134" y="5367866"/>
                  </a:cubicBezTo>
                  <a:cubicBezTo>
                    <a:pt x="86492" y="5363438"/>
                    <a:pt x="82433" y="5355920"/>
                    <a:pt x="76200" y="5350933"/>
                  </a:cubicBezTo>
                  <a:cubicBezTo>
                    <a:pt x="68254" y="5344576"/>
                    <a:pt x="59267" y="5339644"/>
                    <a:pt x="50800" y="5334000"/>
                  </a:cubicBezTo>
                  <a:cubicBezTo>
                    <a:pt x="22926" y="5292188"/>
                    <a:pt x="40047" y="5324854"/>
                    <a:pt x="25400" y="5266266"/>
                  </a:cubicBezTo>
                  <a:cubicBezTo>
                    <a:pt x="19170" y="5241346"/>
                    <a:pt x="12119" y="5231237"/>
                    <a:pt x="0" y="5207000"/>
                  </a:cubicBezTo>
                  <a:cubicBezTo>
                    <a:pt x="12484" y="4982305"/>
                    <a:pt x="-4644" y="5117837"/>
                    <a:pt x="16934" y="5020733"/>
                  </a:cubicBezTo>
                  <a:cubicBezTo>
                    <a:pt x="20056" y="5006685"/>
                    <a:pt x="20849" y="4992052"/>
                    <a:pt x="25400" y="4978400"/>
                  </a:cubicBezTo>
                  <a:cubicBezTo>
                    <a:pt x="29391" y="4966426"/>
                    <a:pt x="37646" y="4956252"/>
                    <a:pt x="42334" y="4944533"/>
                  </a:cubicBezTo>
                  <a:cubicBezTo>
                    <a:pt x="48963" y="4927960"/>
                    <a:pt x="54571" y="4910953"/>
                    <a:pt x="59267" y="4893733"/>
                  </a:cubicBezTo>
                  <a:cubicBezTo>
                    <a:pt x="63053" y="4879850"/>
                    <a:pt x="63599" y="4865184"/>
                    <a:pt x="67734" y="4851400"/>
                  </a:cubicBezTo>
                  <a:cubicBezTo>
                    <a:pt x="75408" y="4825820"/>
                    <a:pt x="108818" y="4755907"/>
                    <a:pt x="118534" y="4741333"/>
                  </a:cubicBezTo>
                  <a:cubicBezTo>
                    <a:pt x="124178" y="4732866"/>
                    <a:pt x="128272" y="4723128"/>
                    <a:pt x="135467" y="4715933"/>
                  </a:cubicBezTo>
                  <a:cubicBezTo>
                    <a:pt x="145445" y="4705955"/>
                    <a:pt x="158045" y="4699000"/>
                    <a:pt x="169334" y="4690533"/>
                  </a:cubicBezTo>
                  <a:cubicBezTo>
                    <a:pt x="174978" y="4673600"/>
                    <a:pt x="176366" y="4654585"/>
                    <a:pt x="186267" y="4639733"/>
                  </a:cubicBezTo>
                  <a:cubicBezTo>
                    <a:pt x="199698" y="4619586"/>
                    <a:pt x="218390" y="4592420"/>
                    <a:pt x="228600" y="4572000"/>
                  </a:cubicBezTo>
                  <a:cubicBezTo>
                    <a:pt x="232591" y="4564018"/>
                    <a:pt x="232733" y="4554402"/>
                    <a:pt x="237067" y="4546600"/>
                  </a:cubicBezTo>
                  <a:cubicBezTo>
                    <a:pt x="247898" y="4527105"/>
                    <a:pt x="267316" y="4495307"/>
                    <a:pt x="287867" y="4478866"/>
                  </a:cubicBezTo>
                  <a:cubicBezTo>
                    <a:pt x="295813" y="4472509"/>
                    <a:pt x="304800" y="4467577"/>
                    <a:pt x="313267" y="4461933"/>
                  </a:cubicBezTo>
                  <a:cubicBezTo>
                    <a:pt x="341584" y="4405298"/>
                    <a:pt x="315555" y="4448431"/>
                    <a:pt x="355600" y="4402666"/>
                  </a:cubicBezTo>
                  <a:cubicBezTo>
                    <a:pt x="383640" y="4370621"/>
                    <a:pt x="385506" y="4360099"/>
                    <a:pt x="414867" y="4334933"/>
                  </a:cubicBezTo>
                  <a:cubicBezTo>
                    <a:pt x="440367" y="4313076"/>
                    <a:pt x="507926" y="4270072"/>
                    <a:pt x="524934" y="4258733"/>
                  </a:cubicBezTo>
                  <a:cubicBezTo>
                    <a:pt x="533401" y="4253089"/>
                    <a:pt x="540681" y="4245018"/>
                    <a:pt x="550334" y="4241800"/>
                  </a:cubicBezTo>
                  <a:cubicBezTo>
                    <a:pt x="558801" y="4238978"/>
                    <a:pt x="567531" y="4236849"/>
                    <a:pt x="575734" y="4233333"/>
                  </a:cubicBezTo>
                  <a:cubicBezTo>
                    <a:pt x="587335" y="4228361"/>
                    <a:pt x="597627" y="4220391"/>
                    <a:pt x="609600" y="4216400"/>
                  </a:cubicBezTo>
                  <a:cubicBezTo>
                    <a:pt x="623252" y="4211849"/>
                    <a:pt x="638050" y="4211719"/>
                    <a:pt x="651934" y="4207933"/>
                  </a:cubicBezTo>
                  <a:cubicBezTo>
                    <a:pt x="669154" y="4203237"/>
                    <a:pt x="685801" y="4196644"/>
                    <a:pt x="702734" y="4191000"/>
                  </a:cubicBezTo>
                  <a:cubicBezTo>
                    <a:pt x="711201" y="4188178"/>
                    <a:pt x="719476" y="4184698"/>
                    <a:pt x="728134" y="4182533"/>
                  </a:cubicBezTo>
                  <a:lnTo>
                    <a:pt x="762000" y="4174066"/>
                  </a:lnTo>
                  <a:cubicBezTo>
                    <a:pt x="768379" y="4175129"/>
                    <a:pt x="834036" y="4184685"/>
                    <a:pt x="846667" y="4191000"/>
                  </a:cubicBezTo>
                  <a:cubicBezTo>
                    <a:pt x="864870" y="4200101"/>
                    <a:pt x="897467" y="4224866"/>
                    <a:pt x="897467" y="4224866"/>
                  </a:cubicBezTo>
                  <a:cubicBezTo>
                    <a:pt x="903111" y="4233333"/>
                    <a:pt x="908486" y="4241986"/>
                    <a:pt x="914400" y="4250266"/>
                  </a:cubicBezTo>
                  <a:cubicBezTo>
                    <a:pt x="922602" y="4261749"/>
                    <a:pt x="932321" y="4272167"/>
                    <a:pt x="939800" y="4284133"/>
                  </a:cubicBezTo>
                  <a:cubicBezTo>
                    <a:pt x="946489" y="4294836"/>
                    <a:pt x="951762" y="4306399"/>
                    <a:pt x="956734" y="4318000"/>
                  </a:cubicBezTo>
                  <a:cubicBezTo>
                    <a:pt x="960250" y="4326203"/>
                    <a:pt x="962748" y="4334819"/>
                    <a:pt x="965200" y="4343400"/>
                  </a:cubicBezTo>
                  <a:cubicBezTo>
                    <a:pt x="968397" y="4354588"/>
                    <a:pt x="968463" y="4366858"/>
                    <a:pt x="973667" y="4377266"/>
                  </a:cubicBezTo>
                  <a:cubicBezTo>
                    <a:pt x="979978" y="4389887"/>
                    <a:pt x="990600" y="4399844"/>
                    <a:pt x="999067" y="4411133"/>
                  </a:cubicBezTo>
                  <a:cubicBezTo>
                    <a:pt x="1001889" y="4419600"/>
                    <a:pt x="1005082" y="4427952"/>
                    <a:pt x="1007534" y="4436533"/>
                  </a:cubicBezTo>
                  <a:cubicBezTo>
                    <a:pt x="1015502" y="4464420"/>
                    <a:pt x="1018650" y="4483650"/>
                    <a:pt x="1024467" y="4512733"/>
                  </a:cubicBezTo>
                  <a:cubicBezTo>
                    <a:pt x="1021645" y="4540955"/>
                    <a:pt x="1022378" y="4569763"/>
                    <a:pt x="1016000" y="4597400"/>
                  </a:cubicBezTo>
                  <a:cubicBezTo>
                    <a:pt x="1013712" y="4607315"/>
                    <a:pt x="1004981" y="4614520"/>
                    <a:pt x="999067" y="4622800"/>
                  </a:cubicBezTo>
                  <a:cubicBezTo>
                    <a:pt x="966046" y="4669029"/>
                    <a:pt x="986501" y="4645793"/>
                    <a:pt x="948267" y="4673600"/>
                  </a:cubicBezTo>
                  <a:cubicBezTo>
                    <a:pt x="862657" y="4735863"/>
                    <a:pt x="909256" y="4710039"/>
                    <a:pt x="846667" y="4741333"/>
                  </a:cubicBezTo>
                  <a:cubicBezTo>
                    <a:pt x="809978" y="4738511"/>
                    <a:pt x="772397" y="4741389"/>
                    <a:pt x="736600" y="4732866"/>
                  </a:cubicBezTo>
                  <a:cubicBezTo>
                    <a:pt x="712044" y="4727019"/>
                    <a:pt x="668867" y="4699000"/>
                    <a:pt x="668867" y="4699000"/>
                  </a:cubicBezTo>
                  <a:cubicBezTo>
                    <a:pt x="663223" y="4690533"/>
                    <a:pt x="658291" y="4681546"/>
                    <a:pt x="651934" y="4673600"/>
                  </a:cubicBezTo>
                  <a:cubicBezTo>
                    <a:pt x="629009" y="4644943"/>
                    <a:pt x="618015" y="4656507"/>
                    <a:pt x="601134" y="4605866"/>
                  </a:cubicBezTo>
                  <a:cubicBezTo>
                    <a:pt x="580520" y="4544027"/>
                    <a:pt x="588529" y="4572382"/>
                    <a:pt x="575734" y="4521200"/>
                  </a:cubicBezTo>
                  <a:cubicBezTo>
                    <a:pt x="572912" y="4478867"/>
                    <a:pt x="567267" y="4436627"/>
                    <a:pt x="567267" y="4394200"/>
                  </a:cubicBezTo>
                  <a:cubicBezTo>
                    <a:pt x="567267" y="4365837"/>
                    <a:pt x="572216" y="4337677"/>
                    <a:pt x="575734" y="4309533"/>
                  </a:cubicBezTo>
                  <a:cubicBezTo>
                    <a:pt x="580684" y="4269929"/>
                    <a:pt x="582987" y="4229720"/>
                    <a:pt x="592667" y="4191000"/>
                  </a:cubicBezTo>
                  <a:cubicBezTo>
                    <a:pt x="595489" y="4179711"/>
                    <a:pt x="596658" y="4167874"/>
                    <a:pt x="601134" y="4157133"/>
                  </a:cubicBezTo>
                  <a:cubicBezTo>
                    <a:pt x="610843" y="4133832"/>
                    <a:pt x="627017" y="4113347"/>
                    <a:pt x="635000" y="4089400"/>
                  </a:cubicBezTo>
                  <a:cubicBezTo>
                    <a:pt x="637822" y="4080933"/>
                    <a:pt x="641015" y="4072581"/>
                    <a:pt x="643467" y="4064000"/>
                  </a:cubicBezTo>
                  <a:cubicBezTo>
                    <a:pt x="646664" y="4052811"/>
                    <a:pt x="647208" y="4040767"/>
                    <a:pt x="651934" y="4030133"/>
                  </a:cubicBezTo>
                  <a:cubicBezTo>
                    <a:pt x="658383" y="4015624"/>
                    <a:pt x="689937" y="3966730"/>
                    <a:pt x="702734" y="3953933"/>
                  </a:cubicBezTo>
                  <a:cubicBezTo>
                    <a:pt x="709929" y="3946738"/>
                    <a:pt x="720188" y="3943357"/>
                    <a:pt x="728134" y="3937000"/>
                  </a:cubicBezTo>
                  <a:cubicBezTo>
                    <a:pt x="734367" y="3932013"/>
                    <a:pt x="737927" y="3923636"/>
                    <a:pt x="745067" y="3920066"/>
                  </a:cubicBezTo>
                  <a:cubicBezTo>
                    <a:pt x="755475" y="3914862"/>
                    <a:pt x="767645" y="3914422"/>
                    <a:pt x="778934" y="3911600"/>
                  </a:cubicBezTo>
                  <a:cubicBezTo>
                    <a:pt x="795867" y="3900311"/>
                    <a:pt x="815343" y="3892124"/>
                    <a:pt x="829734" y="3877733"/>
                  </a:cubicBezTo>
                  <a:cubicBezTo>
                    <a:pt x="838201" y="3869266"/>
                    <a:pt x="844667" y="3858148"/>
                    <a:pt x="855134" y="3852333"/>
                  </a:cubicBezTo>
                  <a:cubicBezTo>
                    <a:pt x="870737" y="3843665"/>
                    <a:pt x="905934" y="3835400"/>
                    <a:pt x="905934" y="3835400"/>
                  </a:cubicBezTo>
                  <a:cubicBezTo>
                    <a:pt x="914401" y="3829755"/>
                    <a:pt x="922232" y="3823017"/>
                    <a:pt x="931334" y="3818466"/>
                  </a:cubicBezTo>
                  <a:cubicBezTo>
                    <a:pt x="939316" y="3814475"/>
                    <a:pt x="949081" y="3814592"/>
                    <a:pt x="956734" y="3810000"/>
                  </a:cubicBezTo>
                  <a:cubicBezTo>
                    <a:pt x="963579" y="3805893"/>
                    <a:pt x="967434" y="3798053"/>
                    <a:pt x="973667" y="3793066"/>
                  </a:cubicBezTo>
                  <a:cubicBezTo>
                    <a:pt x="981613" y="3786709"/>
                    <a:pt x="990232" y="3781181"/>
                    <a:pt x="999067" y="3776133"/>
                  </a:cubicBezTo>
                  <a:cubicBezTo>
                    <a:pt x="1122400" y="3705659"/>
                    <a:pt x="963342" y="3798229"/>
                    <a:pt x="1058334" y="3750733"/>
                  </a:cubicBezTo>
                  <a:cubicBezTo>
                    <a:pt x="1067435" y="3746182"/>
                    <a:pt x="1075788" y="3740157"/>
                    <a:pt x="1083734" y="3733800"/>
                  </a:cubicBezTo>
                  <a:cubicBezTo>
                    <a:pt x="1089967" y="3728813"/>
                    <a:pt x="1093527" y="3720436"/>
                    <a:pt x="1100667" y="3716866"/>
                  </a:cubicBezTo>
                  <a:cubicBezTo>
                    <a:pt x="1116632" y="3708883"/>
                    <a:pt x="1135061" y="3706964"/>
                    <a:pt x="1151467" y="3699933"/>
                  </a:cubicBezTo>
                  <a:cubicBezTo>
                    <a:pt x="1189903" y="3683460"/>
                    <a:pt x="1213676" y="3671222"/>
                    <a:pt x="1244600" y="3649133"/>
                  </a:cubicBezTo>
                  <a:cubicBezTo>
                    <a:pt x="1306361" y="3605019"/>
                    <a:pt x="1251381" y="3644046"/>
                    <a:pt x="1312334" y="3589866"/>
                  </a:cubicBezTo>
                  <a:cubicBezTo>
                    <a:pt x="1325840" y="3577860"/>
                    <a:pt x="1341889" y="3568778"/>
                    <a:pt x="1354667" y="3556000"/>
                  </a:cubicBezTo>
                  <a:cubicBezTo>
                    <a:pt x="1364645" y="3546022"/>
                    <a:pt x="1370884" y="3532847"/>
                    <a:pt x="1380067" y="3522133"/>
                  </a:cubicBezTo>
                  <a:cubicBezTo>
                    <a:pt x="1387859" y="3513042"/>
                    <a:pt x="1397802" y="3505931"/>
                    <a:pt x="1405467" y="3496733"/>
                  </a:cubicBezTo>
                  <a:cubicBezTo>
                    <a:pt x="1411981" y="3488916"/>
                    <a:pt x="1415205" y="3478528"/>
                    <a:pt x="1422400" y="3471333"/>
                  </a:cubicBezTo>
                  <a:cubicBezTo>
                    <a:pt x="1429595" y="3464138"/>
                    <a:pt x="1439333" y="3460044"/>
                    <a:pt x="1447800" y="3454400"/>
                  </a:cubicBezTo>
                  <a:cubicBezTo>
                    <a:pt x="1453445" y="3440289"/>
                    <a:pt x="1455004" y="3423742"/>
                    <a:pt x="1464734" y="3412066"/>
                  </a:cubicBezTo>
                  <a:cubicBezTo>
                    <a:pt x="1470447" y="3405210"/>
                    <a:pt x="1485542" y="3411253"/>
                    <a:pt x="1490134" y="3403600"/>
                  </a:cubicBezTo>
                  <a:cubicBezTo>
                    <a:pt x="1546753" y="3309236"/>
                    <a:pt x="1490041" y="3352912"/>
                    <a:pt x="1532467" y="3302000"/>
                  </a:cubicBezTo>
                  <a:cubicBezTo>
                    <a:pt x="1540132" y="3292802"/>
                    <a:pt x="1549400" y="3285067"/>
                    <a:pt x="1557867" y="3276600"/>
                  </a:cubicBezTo>
                  <a:cubicBezTo>
                    <a:pt x="1585580" y="3165750"/>
                    <a:pt x="1541290" y="3318223"/>
                    <a:pt x="1591734" y="3217333"/>
                  </a:cubicBezTo>
                  <a:cubicBezTo>
                    <a:pt x="1598170" y="3204462"/>
                    <a:pt x="1597378" y="3189111"/>
                    <a:pt x="1600200" y="3175000"/>
                  </a:cubicBezTo>
                  <a:cubicBezTo>
                    <a:pt x="1594556" y="3107267"/>
                    <a:pt x="1592879" y="3039085"/>
                    <a:pt x="1583267" y="2971800"/>
                  </a:cubicBezTo>
                  <a:cubicBezTo>
                    <a:pt x="1581482" y="2959305"/>
                    <a:pt x="1573907" y="2948030"/>
                    <a:pt x="1566334" y="2937933"/>
                  </a:cubicBezTo>
                  <a:cubicBezTo>
                    <a:pt x="1532362" y="2892636"/>
                    <a:pt x="1537160" y="2910646"/>
                    <a:pt x="1490134" y="2887133"/>
                  </a:cubicBezTo>
                  <a:cubicBezTo>
                    <a:pt x="1431663" y="2857898"/>
                    <a:pt x="1501352" y="2879355"/>
                    <a:pt x="1430867" y="2861733"/>
                  </a:cubicBezTo>
                  <a:cubicBezTo>
                    <a:pt x="1422400" y="2856089"/>
                    <a:pt x="1414860" y="2848714"/>
                    <a:pt x="1405467" y="2844800"/>
                  </a:cubicBezTo>
                  <a:cubicBezTo>
                    <a:pt x="1335687" y="2815725"/>
                    <a:pt x="1336876" y="2821222"/>
                    <a:pt x="1270000" y="2810933"/>
                  </a:cubicBezTo>
                  <a:cubicBezTo>
                    <a:pt x="1253033" y="2808323"/>
                    <a:pt x="1235958" y="2806190"/>
                    <a:pt x="1219200" y="2802466"/>
                  </a:cubicBezTo>
                  <a:cubicBezTo>
                    <a:pt x="1210488" y="2800530"/>
                    <a:pt x="1202551" y="2795750"/>
                    <a:pt x="1193800" y="2794000"/>
                  </a:cubicBezTo>
                  <a:cubicBezTo>
                    <a:pt x="1174232" y="2790086"/>
                    <a:pt x="1154289" y="2788355"/>
                    <a:pt x="1134534" y="2785533"/>
                  </a:cubicBezTo>
                  <a:cubicBezTo>
                    <a:pt x="1078089" y="2788355"/>
                    <a:pt x="1021561" y="2789825"/>
                    <a:pt x="965200" y="2794000"/>
                  </a:cubicBezTo>
                  <a:cubicBezTo>
                    <a:pt x="945299" y="2795474"/>
                    <a:pt x="925568" y="2798896"/>
                    <a:pt x="905934" y="2802466"/>
                  </a:cubicBezTo>
                  <a:cubicBezTo>
                    <a:pt x="894485" y="2804548"/>
                    <a:pt x="883646" y="2809775"/>
                    <a:pt x="872067" y="2810933"/>
                  </a:cubicBezTo>
                  <a:cubicBezTo>
                    <a:pt x="827048" y="2815435"/>
                    <a:pt x="781756" y="2816578"/>
                    <a:pt x="736600" y="2819400"/>
                  </a:cubicBezTo>
                  <a:cubicBezTo>
                    <a:pt x="715944" y="2817679"/>
                    <a:pt x="627976" y="2814236"/>
                    <a:pt x="592667" y="2802466"/>
                  </a:cubicBezTo>
                  <a:cubicBezTo>
                    <a:pt x="580693" y="2798475"/>
                    <a:pt x="570401" y="2790505"/>
                    <a:pt x="558800" y="2785533"/>
                  </a:cubicBezTo>
                  <a:cubicBezTo>
                    <a:pt x="550597" y="2782017"/>
                    <a:pt x="541603" y="2780582"/>
                    <a:pt x="533400" y="2777066"/>
                  </a:cubicBezTo>
                  <a:cubicBezTo>
                    <a:pt x="446203" y="2739695"/>
                    <a:pt x="564352" y="2781739"/>
                    <a:pt x="448734" y="2743200"/>
                  </a:cubicBezTo>
                  <a:cubicBezTo>
                    <a:pt x="443089" y="2737555"/>
                    <a:pt x="438186" y="2731056"/>
                    <a:pt x="431800" y="2726266"/>
                  </a:cubicBezTo>
                  <a:cubicBezTo>
                    <a:pt x="415519" y="2714055"/>
                    <a:pt x="381000" y="2692400"/>
                    <a:pt x="381000" y="2692400"/>
                  </a:cubicBezTo>
                  <a:cubicBezTo>
                    <a:pt x="361245" y="2661355"/>
                    <a:pt x="338191" y="2632178"/>
                    <a:pt x="321734" y="2599266"/>
                  </a:cubicBezTo>
                  <a:cubicBezTo>
                    <a:pt x="307623" y="2571044"/>
                    <a:pt x="298332" y="2539843"/>
                    <a:pt x="279400" y="2514600"/>
                  </a:cubicBezTo>
                  <a:cubicBezTo>
                    <a:pt x="247563" y="2472150"/>
                    <a:pt x="233822" y="2459943"/>
                    <a:pt x="220134" y="2396066"/>
                  </a:cubicBezTo>
                  <a:cubicBezTo>
                    <a:pt x="190230" y="2256517"/>
                    <a:pt x="210651" y="2314674"/>
                    <a:pt x="169334" y="2218266"/>
                  </a:cubicBezTo>
                  <a:cubicBezTo>
                    <a:pt x="166512" y="2198511"/>
                    <a:pt x="162759" y="2178866"/>
                    <a:pt x="160867" y="2159000"/>
                  </a:cubicBezTo>
                  <a:cubicBezTo>
                    <a:pt x="141087" y="1951318"/>
                    <a:pt x="162985" y="2114563"/>
                    <a:pt x="143934" y="1981200"/>
                  </a:cubicBezTo>
                  <a:cubicBezTo>
                    <a:pt x="149578" y="1919111"/>
                    <a:pt x="152349" y="1856693"/>
                    <a:pt x="160867" y="1794933"/>
                  </a:cubicBezTo>
                  <a:cubicBezTo>
                    <a:pt x="166576" y="1753544"/>
                    <a:pt x="212559" y="1648327"/>
                    <a:pt x="220134" y="1625600"/>
                  </a:cubicBezTo>
                  <a:cubicBezTo>
                    <a:pt x="225778" y="1608667"/>
                    <a:pt x="232371" y="1592020"/>
                    <a:pt x="237067" y="1574800"/>
                  </a:cubicBezTo>
                  <a:cubicBezTo>
                    <a:pt x="240853" y="1560916"/>
                    <a:pt x="239579" y="1545567"/>
                    <a:pt x="245534" y="1532466"/>
                  </a:cubicBezTo>
                  <a:cubicBezTo>
                    <a:pt x="253955" y="1513939"/>
                    <a:pt x="269146" y="1499245"/>
                    <a:pt x="279400" y="1481666"/>
                  </a:cubicBezTo>
                  <a:cubicBezTo>
                    <a:pt x="351084" y="1358778"/>
                    <a:pt x="265527" y="1483072"/>
                    <a:pt x="330200" y="1405466"/>
                  </a:cubicBezTo>
                  <a:cubicBezTo>
                    <a:pt x="336714" y="1397649"/>
                    <a:pt x="338667" y="1385710"/>
                    <a:pt x="347134" y="1380066"/>
                  </a:cubicBezTo>
                  <a:cubicBezTo>
                    <a:pt x="356816" y="1373612"/>
                    <a:pt x="369711" y="1374422"/>
                    <a:pt x="381000" y="1371600"/>
                  </a:cubicBezTo>
                  <a:cubicBezTo>
                    <a:pt x="386645" y="1365955"/>
                    <a:pt x="391700" y="1359653"/>
                    <a:pt x="397934" y="1354666"/>
                  </a:cubicBezTo>
                  <a:cubicBezTo>
                    <a:pt x="413207" y="1342448"/>
                    <a:pt x="439819" y="1327753"/>
                    <a:pt x="457200" y="1320800"/>
                  </a:cubicBezTo>
                  <a:cubicBezTo>
                    <a:pt x="473773" y="1314171"/>
                    <a:pt x="491427" y="1310495"/>
                    <a:pt x="508000" y="1303866"/>
                  </a:cubicBezTo>
                  <a:cubicBezTo>
                    <a:pt x="564104" y="1281424"/>
                    <a:pt x="525137" y="1284917"/>
                    <a:pt x="601134" y="1261533"/>
                  </a:cubicBezTo>
                  <a:cubicBezTo>
                    <a:pt x="617542" y="1256484"/>
                    <a:pt x="635207" y="1256926"/>
                    <a:pt x="651934" y="1253066"/>
                  </a:cubicBezTo>
                  <a:cubicBezTo>
                    <a:pt x="671954" y="1248446"/>
                    <a:pt x="691268" y="1241116"/>
                    <a:pt x="711200" y="1236133"/>
                  </a:cubicBezTo>
                  <a:cubicBezTo>
                    <a:pt x="725161" y="1232643"/>
                    <a:pt x="739486" y="1230788"/>
                    <a:pt x="753534" y="1227666"/>
                  </a:cubicBezTo>
                  <a:cubicBezTo>
                    <a:pt x="764893" y="1225142"/>
                    <a:pt x="776111" y="1222022"/>
                    <a:pt x="787400" y="1219200"/>
                  </a:cubicBezTo>
                  <a:cubicBezTo>
                    <a:pt x="865053" y="1180373"/>
                    <a:pt x="767764" y="1224556"/>
                    <a:pt x="880534" y="1193800"/>
                  </a:cubicBezTo>
                  <a:cubicBezTo>
                    <a:pt x="892711" y="1190479"/>
                    <a:pt x="902223" y="1180187"/>
                    <a:pt x="914400" y="1176866"/>
                  </a:cubicBezTo>
                  <a:cubicBezTo>
                    <a:pt x="933653" y="1171615"/>
                    <a:pt x="953943" y="1171434"/>
                    <a:pt x="973667" y="1168400"/>
                  </a:cubicBezTo>
                  <a:cubicBezTo>
                    <a:pt x="990634" y="1165790"/>
                    <a:pt x="1007534" y="1162755"/>
                    <a:pt x="1024467" y="1159933"/>
                  </a:cubicBezTo>
                  <a:cubicBezTo>
                    <a:pt x="1075267" y="1162755"/>
                    <a:pt x="1126198" y="1163794"/>
                    <a:pt x="1176867" y="1168400"/>
                  </a:cubicBezTo>
                  <a:cubicBezTo>
                    <a:pt x="1201761" y="1170663"/>
                    <a:pt x="1213217" y="1179604"/>
                    <a:pt x="1236134" y="1185333"/>
                  </a:cubicBezTo>
                  <a:cubicBezTo>
                    <a:pt x="1250095" y="1188823"/>
                    <a:pt x="1264356" y="1190978"/>
                    <a:pt x="1278467" y="1193800"/>
                  </a:cubicBezTo>
                  <a:cubicBezTo>
                    <a:pt x="1286934" y="1199444"/>
                    <a:pt x="1294766" y="1206182"/>
                    <a:pt x="1303867" y="1210733"/>
                  </a:cubicBezTo>
                  <a:cubicBezTo>
                    <a:pt x="1373974" y="1245786"/>
                    <a:pt x="1281875" y="1187606"/>
                    <a:pt x="1354667" y="1236133"/>
                  </a:cubicBezTo>
                  <a:lnTo>
                    <a:pt x="1405467" y="1312333"/>
                  </a:lnTo>
                  <a:cubicBezTo>
                    <a:pt x="1405478" y="1312350"/>
                    <a:pt x="1439322" y="1363117"/>
                    <a:pt x="1439334" y="1363133"/>
                  </a:cubicBezTo>
                  <a:cubicBezTo>
                    <a:pt x="1463644" y="1395547"/>
                    <a:pt x="1466171" y="1394709"/>
                    <a:pt x="1481667" y="1430866"/>
                  </a:cubicBezTo>
                  <a:cubicBezTo>
                    <a:pt x="1490370" y="1451173"/>
                    <a:pt x="1492460" y="1468641"/>
                    <a:pt x="1498600" y="1490133"/>
                  </a:cubicBezTo>
                  <a:cubicBezTo>
                    <a:pt x="1501052" y="1498714"/>
                    <a:pt x="1504245" y="1507066"/>
                    <a:pt x="1507067" y="1515533"/>
                  </a:cubicBezTo>
                  <a:cubicBezTo>
                    <a:pt x="1509889" y="1540933"/>
                    <a:pt x="1511648" y="1566474"/>
                    <a:pt x="1515534" y="1591733"/>
                  </a:cubicBezTo>
                  <a:cubicBezTo>
                    <a:pt x="1518572" y="1611483"/>
                    <a:pt x="1526143" y="1632028"/>
                    <a:pt x="1532467" y="1651000"/>
                  </a:cubicBezTo>
                  <a:cubicBezTo>
                    <a:pt x="1527829" y="1720570"/>
                    <a:pt x="1538023" y="1764611"/>
                    <a:pt x="1507067" y="1820333"/>
                  </a:cubicBezTo>
                  <a:cubicBezTo>
                    <a:pt x="1500214" y="1832668"/>
                    <a:pt x="1492381" y="1845017"/>
                    <a:pt x="1481667" y="1854200"/>
                  </a:cubicBezTo>
                  <a:cubicBezTo>
                    <a:pt x="1472084" y="1862414"/>
                    <a:pt x="1459089" y="1865489"/>
                    <a:pt x="1447800" y="1871133"/>
                  </a:cubicBezTo>
                  <a:cubicBezTo>
                    <a:pt x="1409931" y="1927938"/>
                    <a:pt x="1454541" y="1872284"/>
                    <a:pt x="1405467" y="1905000"/>
                  </a:cubicBezTo>
                  <a:cubicBezTo>
                    <a:pt x="1395504" y="1911642"/>
                    <a:pt x="1391426" y="1926614"/>
                    <a:pt x="1380067" y="1930400"/>
                  </a:cubicBezTo>
                  <a:cubicBezTo>
                    <a:pt x="1355822" y="1938481"/>
                    <a:pt x="1329267" y="1936044"/>
                    <a:pt x="1303867" y="1938866"/>
                  </a:cubicBezTo>
                  <a:cubicBezTo>
                    <a:pt x="1255889" y="1936044"/>
                    <a:pt x="1206964" y="1940301"/>
                    <a:pt x="1159934" y="1930400"/>
                  </a:cubicBezTo>
                  <a:cubicBezTo>
                    <a:pt x="1149976" y="1928304"/>
                    <a:pt x="1150195" y="1912195"/>
                    <a:pt x="1143000" y="1905000"/>
                  </a:cubicBezTo>
                  <a:cubicBezTo>
                    <a:pt x="1135805" y="1897805"/>
                    <a:pt x="1126067" y="1893711"/>
                    <a:pt x="1117600" y="1888066"/>
                  </a:cubicBezTo>
                  <a:cubicBezTo>
                    <a:pt x="1111956" y="1876777"/>
                    <a:pt x="1107668" y="1864701"/>
                    <a:pt x="1100667" y="1854200"/>
                  </a:cubicBezTo>
                  <a:cubicBezTo>
                    <a:pt x="1096239" y="1847558"/>
                    <a:pt x="1088721" y="1843499"/>
                    <a:pt x="1083734" y="1837266"/>
                  </a:cubicBezTo>
                  <a:cubicBezTo>
                    <a:pt x="1077377" y="1829320"/>
                    <a:pt x="1072445" y="1820333"/>
                    <a:pt x="1066800" y="1811866"/>
                  </a:cubicBezTo>
                  <a:cubicBezTo>
                    <a:pt x="1057884" y="1776199"/>
                    <a:pt x="1049867" y="1749903"/>
                    <a:pt x="1049867" y="1710266"/>
                  </a:cubicBezTo>
                  <a:cubicBezTo>
                    <a:pt x="1049867" y="1666420"/>
                    <a:pt x="1055404" y="1631619"/>
                    <a:pt x="1066800" y="1591733"/>
                  </a:cubicBezTo>
                  <a:cubicBezTo>
                    <a:pt x="1069252" y="1583152"/>
                    <a:pt x="1071276" y="1574315"/>
                    <a:pt x="1075267" y="1566333"/>
                  </a:cubicBezTo>
                  <a:cubicBezTo>
                    <a:pt x="1079818" y="1557232"/>
                    <a:pt x="1087649" y="1550034"/>
                    <a:pt x="1092200" y="1540933"/>
                  </a:cubicBezTo>
                  <a:cubicBezTo>
                    <a:pt x="1124522" y="1476289"/>
                    <a:pt x="1064650" y="1563556"/>
                    <a:pt x="1126067" y="1481666"/>
                  </a:cubicBezTo>
                  <a:cubicBezTo>
                    <a:pt x="1128889" y="1473199"/>
                    <a:pt x="1130543" y="1464248"/>
                    <a:pt x="1134534" y="1456266"/>
                  </a:cubicBezTo>
                  <a:cubicBezTo>
                    <a:pt x="1144333" y="1436668"/>
                    <a:pt x="1160482" y="1419510"/>
                    <a:pt x="1176867" y="1405466"/>
                  </a:cubicBezTo>
                  <a:cubicBezTo>
                    <a:pt x="1187581" y="1396283"/>
                    <a:pt x="1199445" y="1388533"/>
                    <a:pt x="1210734" y="1380066"/>
                  </a:cubicBezTo>
                  <a:cubicBezTo>
                    <a:pt x="1275645" y="1382888"/>
                    <a:pt x="1340649" y="1384063"/>
                    <a:pt x="1405467" y="1388533"/>
                  </a:cubicBezTo>
                  <a:cubicBezTo>
                    <a:pt x="1427634" y="1390062"/>
                    <a:pt x="1459443" y="1395941"/>
                    <a:pt x="1481667" y="1405466"/>
                  </a:cubicBezTo>
                  <a:cubicBezTo>
                    <a:pt x="1511855" y="1418404"/>
                    <a:pt x="1523660" y="1426350"/>
                    <a:pt x="1549400" y="1447800"/>
                  </a:cubicBezTo>
                  <a:cubicBezTo>
                    <a:pt x="1555532" y="1452910"/>
                    <a:pt x="1560202" y="1459623"/>
                    <a:pt x="1566334" y="1464733"/>
                  </a:cubicBezTo>
                  <a:cubicBezTo>
                    <a:pt x="1577174" y="1473767"/>
                    <a:pt x="1590708" y="1479692"/>
                    <a:pt x="1600200" y="1490133"/>
                  </a:cubicBezTo>
                  <a:cubicBezTo>
                    <a:pt x="1619184" y="1511016"/>
                    <a:pt x="1624226" y="1548941"/>
                    <a:pt x="1651000" y="1557866"/>
                  </a:cubicBezTo>
                  <a:cubicBezTo>
                    <a:pt x="1677827" y="1566809"/>
                    <a:pt x="1678354" y="1564509"/>
                    <a:pt x="1701800" y="1583266"/>
                  </a:cubicBezTo>
                  <a:cubicBezTo>
                    <a:pt x="1708034" y="1588253"/>
                    <a:pt x="1711467" y="1596897"/>
                    <a:pt x="1718734" y="1600200"/>
                  </a:cubicBezTo>
                  <a:cubicBezTo>
                    <a:pt x="1743108" y="1611279"/>
                    <a:pt x="1769534" y="1617133"/>
                    <a:pt x="1794934" y="1625600"/>
                  </a:cubicBezTo>
                  <a:cubicBezTo>
                    <a:pt x="1864352" y="1648739"/>
                    <a:pt x="1754464" y="1612829"/>
                    <a:pt x="1888067" y="1651000"/>
                  </a:cubicBezTo>
                  <a:cubicBezTo>
                    <a:pt x="1907823" y="1656644"/>
                    <a:pt x="1927244" y="1663628"/>
                    <a:pt x="1947334" y="1667933"/>
                  </a:cubicBezTo>
                  <a:cubicBezTo>
                    <a:pt x="1989573" y="1676984"/>
                    <a:pt x="2073001" y="1681933"/>
                    <a:pt x="2108200" y="1684866"/>
                  </a:cubicBezTo>
                  <a:cubicBezTo>
                    <a:pt x="2422394" y="1678182"/>
                    <a:pt x="2421428" y="1683176"/>
                    <a:pt x="2650067" y="1667933"/>
                  </a:cubicBezTo>
                  <a:lnTo>
                    <a:pt x="2887134" y="1651000"/>
                  </a:lnTo>
                  <a:cubicBezTo>
                    <a:pt x="2904067" y="1648178"/>
                    <a:pt x="2921148" y="1646130"/>
                    <a:pt x="2937934" y="1642533"/>
                  </a:cubicBezTo>
                  <a:cubicBezTo>
                    <a:pt x="2960690" y="1637657"/>
                    <a:pt x="3005667" y="1625600"/>
                    <a:pt x="3005667" y="1625600"/>
                  </a:cubicBezTo>
                  <a:cubicBezTo>
                    <a:pt x="3099959" y="1578453"/>
                    <a:pt x="2981177" y="1634784"/>
                    <a:pt x="3073400" y="1600200"/>
                  </a:cubicBezTo>
                  <a:cubicBezTo>
                    <a:pt x="3110613" y="1586245"/>
                    <a:pt x="3101405" y="1584196"/>
                    <a:pt x="3132667" y="1566333"/>
                  </a:cubicBezTo>
                  <a:cubicBezTo>
                    <a:pt x="3143626" y="1560071"/>
                    <a:pt x="3155245" y="1555044"/>
                    <a:pt x="3166534" y="1549400"/>
                  </a:cubicBezTo>
                  <a:cubicBezTo>
                    <a:pt x="3175001" y="1540933"/>
                    <a:pt x="3182985" y="1531955"/>
                    <a:pt x="3191934" y="1524000"/>
                  </a:cubicBezTo>
                  <a:cubicBezTo>
                    <a:pt x="3208409" y="1509356"/>
                    <a:pt x="3227148" y="1497252"/>
                    <a:pt x="3242734" y="1481666"/>
                  </a:cubicBezTo>
                  <a:cubicBezTo>
                    <a:pt x="3249929" y="1474471"/>
                    <a:pt x="3251941" y="1462888"/>
                    <a:pt x="3259667" y="1456266"/>
                  </a:cubicBezTo>
                  <a:cubicBezTo>
                    <a:pt x="3272161" y="1445556"/>
                    <a:pt x="3288835" y="1440740"/>
                    <a:pt x="3302000" y="1430866"/>
                  </a:cubicBezTo>
                  <a:cubicBezTo>
                    <a:pt x="3311579" y="1423682"/>
                    <a:pt x="3318133" y="1413048"/>
                    <a:pt x="3327400" y="1405466"/>
                  </a:cubicBezTo>
                  <a:cubicBezTo>
                    <a:pt x="3349243" y="1387595"/>
                    <a:pt x="3371651" y="1370321"/>
                    <a:pt x="3395134" y="1354666"/>
                  </a:cubicBezTo>
                  <a:cubicBezTo>
                    <a:pt x="3403601" y="1349022"/>
                    <a:pt x="3412717" y="1344247"/>
                    <a:pt x="3420534" y="1337733"/>
                  </a:cubicBezTo>
                  <a:cubicBezTo>
                    <a:pt x="3463261" y="1302127"/>
                    <a:pt x="3431952" y="1320634"/>
                    <a:pt x="3471334" y="1270000"/>
                  </a:cubicBezTo>
                  <a:cubicBezTo>
                    <a:pt x="3481135" y="1257398"/>
                    <a:pt x="3494687" y="1248148"/>
                    <a:pt x="3505200" y="1236133"/>
                  </a:cubicBezTo>
                  <a:cubicBezTo>
                    <a:pt x="3514492" y="1225513"/>
                    <a:pt x="3521417" y="1212980"/>
                    <a:pt x="3530600" y="1202266"/>
                  </a:cubicBezTo>
                  <a:cubicBezTo>
                    <a:pt x="3538392" y="1193175"/>
                    <a:pt x="3548208" y="1185957"/>
                    <a:pt x="3556000" y="1176866"/>
                  </a:cubicBezTo>
                  <a:cubicBezTo>
                    <a:pt x="3574806" y="1154925"/>
                    <a:pt x="3600693" y="1114060"/>
                    <a:pt x="3615267" y="1092200"/>
                  </a:cubicBezTo>
                  <a:cubicBezTo>
                    <a:pt x="3620911" y="1083733"/>
                    <a:pt x="3628982" y="1076453"/>
                    <a:pt x="3632200" y="1066800"/>
                  </a:cubicBezTo>
                  <a:cubicBezTo>
                    <a:pt x="3640667" y="1041400"/>
                    <a:pt x="3651106" y="1016575"/>
                    <a:pt x="3657600" y="990600"/>
                  </a:cubicBezTo>
                  <a:cubicBezTo>
                    <a:pt x="3678698" y="906212"/>
                    <a:pt x="3670708" y="945822"/>
                    <a:pt x="3683000" y="872066"/>
                  </a:cubicBezTo>
                  <a:cubicBezTo>
                    <a:pt x="3667498" y="655025"/>
                    <a:pt x="3698128" y="809190"/>
                    <a:pt x="3657600" y="728133"/>
                  </a:cubicBezTo>
                  <a:cubicBezTo>
                    <a:pt x="3653609" y="720151"/>
                    <a:pt x="3653726" y="710386"/>
                    <a:pt x="3649134" y="702733"/>
                  </a:cubicBezTo>
                  <a:cubicBezTo>
                    <a:pt x="3645027" y="695888"/>
                    <a:pt x="3638332" y="690910"/>
                    <a:pt x="3632200" y="685800"/>
                  </a:cubicBezTo>
                  <a:cubicBezTo>
                    <a:pt x="3626449" y="681008"/>
                    <a:pt x="3583930" y="648964"/>
                    <a:pt x="3572934" y="643466"/>
                  </a:cubicBezTo>
                  <a:cubicBezTo>
                    <a:pt x="3559340" y="636669"/>
                    <a:pt x="3544436" y="632822"/>
                    <a:pt x="3530600" y="626533"/>
                  </a:cubicBezTo>
                  <a:cubicBezTo>
                    <a:pt x="3513365" y="618699"/>
                    <a:pt x="3497100" y="608822"/>
                    <a:pt x="3479800" y="601133"/>
                  </a:cubicBezTo>
                  <a:cubicBezTo>
                    <a:pt x="3471645" y="597508"/>
                    <a:pt x="3462603" y="596182"/>
                    <a:pt x="3454400" y="592666"/>
                  </a:cubicBezTo>
                  <a:cubicBezTo>
                    <a:pt x="3442799" y="587694"/>
                    <a:pt x="3432507" y="579724"/>
                    <a:pt x="3420534" y="575733"/>
                  </a:cubicBezTo>
                  <a:cubicBezTo>
                    <a:pt x="3401960" y="569542"/>
                    <a:pt x="3332363" y="560718"/>
                    <a:pt x="3318934" y="558800"/>
                  </a:cubicBezTo>
                  <a:cubicBezTo>
                    <a:pt x="3296356" y="561622"/>
                    <a:pt x="3273274" y="561747"/>
                    <a:pt x="3251200" y="567266"/>
                  </a:cubicBezTo>
                  <a:cubicBezTo>
                    <a:pt x="3238956" y="570327"/>
                    <a:pt x="3228935" y="579228"/>
                    <a:pt x="3217334" y="584200"/>
                  </a:cubicBezTo>
                  <a:cubicBezTo>
                    <a:pt x="3209131" y="587716"/>
                    <a:pt x="3200401" y="589844"/>
                    <a:pt x="3191934" y="592666"/>
                  </a:cubicBezTo>
                  <a:lnTo>
                    <a:pt x="3149600" y="635000"/>
                  </a:lnTo>
                  <a:cubicBezTo>
                    <a:pt x="3135489" y="649111"/>
                    <a:pt x="3118336" y="660729"/>
                    <a:pt x="3107267" y="677333"/>
                  </a:cubicBezTo>
                  <a:cubicBezTo>
                    <a:pt x="3101623" y="685800"/>
                    <a:pt x="3096691" y="694787"/>
                    <a:pt x="3090334" y="702733"/>
                  </a:cubicBezTo>
                  <a:cubicBezTo>
                    <a:pt x="3072739" y="724726"/>
                    <a:pt x="3069498" y="715745"/>
                    <a:pt x="3056467" y="745066"/>
                  </a:cubicBezTo>
                  <a:cubicBezTo>
                    <a:pt x="3049218" y="761377"/>
                    <a:pt x="3045178" y="778933"/>
                    <a:pt x="3039534" y="795866"/>
                  </a:cubicBezTo>
                  <a:lnTo>
                    <a:pt x="3031067" y="821266"/>
                  </a:lnTo>
                  <a:cubicBezTo>
                    <a:pt x="3033889" y="852311"/>
                    <a:pt x="3035668" y="883468"/>
                    <a:pt x="3039534" y="914400"/>
                  </a:cubicBezTo>
                  <a:cubicBezTo>
                    <a:pt x="3041319" y="928679"/>
                    <a:pt x="3041011" y="944153"/>
                    <a:pt x="3048000" y="956733"/>
                  </a:cubicBezTo>
                  <a:cubicBezTo>
                    <a:pt x="3055753" y="970689"/>
                    <a:pt x="3066516" y="986214"/>
                    <a:pt x="3081867" y="990600"/>
                  </a:cubicBezTo>
                  <a:lnTo>
                    <a:pt x="3141134" y="1007533"/>
                  </a:lnTo>
                  <a:cubicBezTo>
                    <a:pt x="3187962" y="1005918"/>
                    <a:pt x="3343808" y="1013834"/>
                    <a:pt x="3429000" y="990600"/>
                  </a:cubicBezTo>
                  <a:cubicBezTo>
                    <a:pt x="3446220" y="985904"/>
                    <a:pt x="3462867" y="979311"/>
                    <a:pt x="3479800" y="973666"/>
                  </a:cubicBezTo>
                  <a:lnTo>
                    <a:pt x="3522134" y="931333"/>
                  </a:lnTo>
                  <a:cubicBezTo>
                    <a:pt x="3533423" y="920044"/>
                    <a:pt x="3547144" y="910749"/>
                    <a:pt x="3556000" y="897466"/>
                  </a:cubicBezTo>
                  <a:lnTo>
                    <a:pt x="3572934" y="872066"/>
                  </a:lnTo>
                  <a:cubicBezTo>
                    <a:pt x="3575756" y="863599"/>
                    <a:pt x="3581400" y="855591"/>
                    <a:pt x="3581400" y="846666"/>
                  </a:cubicBezTo>
                  <a:cubicBezTo>
                    <a:pt x="3581400" y="804239"/>
                    <a:pt x="3579551" y="761574"/>
                    <a:pt x="3572934" y="719666"/>
                  </a:cubicBezTo>
                  <a:cubicBezTo>
                    <a:pt x="3571225" y="708840"/>
                    <a:pt x="3547057" y="670388"/>
                    <a:pt x="3539067" y="660400"/>
                  </a:cubicBezTo>
                  <a:cubicBezTo>
                    <a:pt x="3534080" y="654167"/>
                    <a:pt x="3527121" y="649699"/>
                    <a:pt x="3522134" y="643466"/>
                  </a:cubicBezTo>
                  <a:cubicBezTo>
                    <a:pt x="3515777" y="635520"/>
                    <a:pt x="3512395" y="625261"/>
                    <a:pt x="3505200" y="618066"/>
                  </a:cubicBezTo>
                  <a:cubicBezTo>
                    <a:pt x="3498973" y="611839"/>
                    <a:pt x="3453097" y="575081"/>
                    <a:pt x="3437467" y="567266"/>
                  </a:cubicBezTo>
                  <a:cubicBezTo>
                    <a:pt x="3429485" y="563275"/>
                    <a:pt x="3420270" y="562316"/>
                    <a:pt x="3412067" y="558800"/>
                  </a:cubicBezTo>
                  <a:cubicBezTo>
                    <a:pt x="3400466" y="553828"/>
                    <a:pt x="3389919" y="546554"/>
                    <a:pt x="3378200" y="541866"/>
                  </a:cubicBezTo>
                  <a:cubicBezTo>
                    <a:pt x="3361627" y="535237"/>
                    <a:pt x="3342706" y="534116"/>
                    <a:pt x="3327400" y="524933"/>
                  </a:cubicBezTo>
                  <a:cubicBezTo>
                    <a:pt x="3308925" y="513848"/>
                    <a:pt x="3283589" y="494483"/>
                    <a:pt x="3259667" y="491066"/>
                  </a:cubicBezTo>
                  <a:cubicBezTo>
                    <a:pt x="3228808" y="486658"/>
                    <a:pt x="3197578" y="485422"/>
                    <a:pt x="3166534" y="482600"/>
                  </a:cubicBezTo>
                  <a:cubicBezTo>
                    <a:pt x="3155245" y="479778"/>
                    <a:pt x="3144303" y="474133"/>
                    <a:pt x="3132667" y="474133"/>
                  </a:cubicBezTo>
                  <a:cubicBezTo>
                    <a:pt x="3028452" y="474133"/>
                    <a:pt x="3015833" y="478084"/>
                    <a:pt x="2937934" y="491066"/>
                  </a:cubicBezTo>
                  <a:cubicBezTo>
                    <a:pt x="2889380" y="507251"/>
                    <a:pt x="2936606" y="492676"/>
                    <a:pt x="2870200" y="508000"/>
                  </a:cubicBezTo>
                  <a:cubicBezTo>
                    <a:pt x="2847523" y="513233"/>
                    <a:pt x="2825185" y="519885"/>
                    <a:pt x="2802467" y="524933"/>
                  </a:cubicBezTo>
                  <a:cubicBezTo>
                    <a:pt x="2777067" y="530577"/>
                    <a:pt x="2751285" y="534718"/>
                    <a:pt x="2726267" y="541866"/>
                  </a:cubicBezTo>
                  <a:cubicBezTo>
                    <a:pt x="2660849" y="560557"/>
                    <a:pt x="2702189" y="558138"/>
                    <a:pt x="2633134" y="592666"/>
                  </a:cubicBezTo>
                  <a:cubicBezTo>
                    <a:pt x="2550681" y="633892"/>
                    <a:pt x="2587046" y="613546"/>
                    <a:pt x="2523067" y="651933"/>
                  </a:cubicBezTo>
                  <a:cubicBezTo>
                    <a:pt x="2469969" y="731581"/>
                    <a:pt x="2557006" y="611417"/>
                    <a:pt x="2463800" y="694266"/>
                  </a:cubicBezTo>
                  <a:cubicBezTo>
                    <a:pt x="2448589" y="707787"/>
                    <a:pt x="2446867" y="733777"/>
                    <a:pt x="2429934" y="745066"/>
                  </a:cubicBezTo>
                  <a:cubicBezTo>
                    <a:pt x="2375540" y="781330"/>
                    <a:pt x="2419588" y="751072"/>
                    <a:pt x="2328334" y="821266"/>
                  </a:cubicBezTo>
                  <a:cubicBezTo>
                    <a:pt x="2317149" y="829870"/>
                    <a:pt x="2307088" y="840355"/>
                    <a:pt x="2294467" y="846666"/>
                  </a:cubicBezTo>
                  <a:cubicBezTo>
                    <a:pt x="2283178" y="852311"/>
                    <a:pt x="2271102" y="856599"/>
                    <a:pt x="2260600" y="863600"/>
                  </a:cubicBezTo>
                  <a:cubicBezTo>
                    <a:pt x="2245564" y="873624"/>
                    <a:pt x="2233303" y="887442"/>
                    <a:pt x="2218267" y="897466"/>
                  </a:cubicBezTo>
                  <a:cubicBezTo>
                    <a:pt x="2207765" y="904467"/>
                    <a:pt x="2195103" y="907710"/>
                    <a:pt x="2184400" y="914400"/>
                  </a:cubicBezTo>
                  <a:cubicBezTo>
                    <a:pt x="2172434" y="921879"/>
                    <a:pt x="2163155" y="933489"/>
                    <a:pt x="2150534" y="939800"/>
                  </a:cubicBezTo>
                  <a:cubicBezTo>
                    <a:pt x="2134569" y="947782"/>
                    <a:pt x="2115983" y="949347"/>
                    <a:pt x="2099734" y="956733"/>
                  </a:cubicBezTo>
                  <a:cubicBezTo>
                    <a:pt x="2084753" y="963543"/>
                    <a:pt x="2072617" y="975867"/>
                    <a:pt x="2057400" y="982133"/>
                  </a:cubicBezTo>
                  <a:cubicBezTo>
                    <a:pt x="2024390" y="995725"/>
                    <a:pt x="1985503" y="996198"/>
                    <a:pt x="1955800" y="1016000"/>
                  </a:cubicBezTo>
                  <a:cubicBezTo>
                    <a:pt x="1926721" y="1035386"/>
                    <a:pt x="1917038" y="1043357"/>
                    <a:pt x="1879600" y="1058333"/>
                  </a:cubicBezTo>
                  <a:cubicBezTo>
                    <a:pt x="1868796" y="1062655"/>
                    <a:pt x="1856856" y="1063378"/>
                    <a:pt x="1845734" y="1066800"/>
                  </a:cubicBezTo>
                  <a:cubicBezTo>
                    <a:pt x="1820144" y="1074674"/>
                    <a:pt x="1795944" y="1087799"/>
                    <a:pt x="1769534" y="1092200"/>
                  </a:cubicBezTo>
                  <a:cubicBezTo>
                    <a:pt x="1752601" y="1095022"/>
                    <a:pt x="1735568" y="1097299"/>
                    <a:pt x="1718734" y="1100666"/>
                  </a:cubicBezTo>
                  <a:cubicBezTo>
                    <a:pt x="1576786" y="1129055"/>
                    <a:pt x="1799223" y="1085641"/>
                    <a:pt x="1651000" y="1126066"/>
                  </a:cubicBezTo>
                  <a:cubicBezTo>
                    <a:pt x="1631747" y="1131317"/>
                    <a:pt x="1611489" y="1131711"/>
                    <a:pt x="1591734" y="1134533"/>
                  </a:cubicBezTo>
                  <a:cubicBezTo>
                    <a:pt x="1583267" y="1137355"/>
                    <a:pt x="1575180" y="1141821"/>
                    <a:pt x="1566334" y="1143000"/>
                  </a:cubicBezTo>
                  <a:cubicBezTo>
                    <a:pt x="1454351" y="1157931"/>
                    <a:pt x="1438302" y="1149998"/>
                    <a:pt x="1312334" y="1143000"/>
                  </a:cubicBezTo>
                  <a:cubicBezTo>
                    <a:pt x="1301481" y="1140287"/>
                    <a:pt x="1265215" y="1132140"/>
                    <a:pt x="1253067" y="1126066"/>
                  </a:cubicBezTo>
                  <a:cubicBezTo>
                    <a:pt x="1243966" y="1121515"/>
                    <a:pt x="1236134" y="1114777"/>
                    <a:pt x="1227667" y="1109133"/>
                  </a:cubicBezTo>
                  <a:cubicBezTo>
                    <a:pt x="1222023" y="1092200"/>
                    <a:pt x="1212350" y="1076109"/>
                    <a:pt x="1210734" y="1058333"/>
                  </a:cubicBezTo>
                  <a:cubicBezTo>
                    <a:pt x="1209431" y="1044002"/>
                    <a:pt x="1217298" y="1030264"/>
                    <a:pt x="1219200" y="1016000"/>
                  </a:cubicBezTo>
                  <a:cubicBezTo>
                    <a:pt x="1222949" y="987886"/>
                    <a:pt x="1221724" y="959067"/>
                    <a:pt x="1227667" y="931333"/>
                  </a:cubicBezTo>
                  <a:cubicBezTo>
                    <a:pt x="1230312" y="918992"/>
                    <a:pt x="1238338" y="908424"/>
                    <a:pt x="1244600" y="897466"/>
                  </a:cubicBezTo>
                  <a:cubicBezTo>
                    <a:pt x="1260316" y="869964"/>
                    <a:pt x="1263588" y="870012"/>
                    <a:pt x="1286934" y="846666"/>
                  </a:cubicBezTo>
                  <a:cubicBezTo>
                    <a:pt x="1293228" y="827784"/>
                    <a:pt x="1300125" y="803097"/>
                    <a:pt x="1312334" y="787400"/>
                  </a:cubicBezTo>
                  <a:cubicBezTo>
                    <a:pt x="1324586" y="771648"/>
                    <a:pt x="1342693" y="761031"/>
                    <a:pt x="1354667" y="745066"/>
                  </a:cubicBezTo>
                  <a:cubicBezTo>
                    <a:pt x="1363134" y="733777"/>
                    <a:pt x="1370089" y="721178"/>
                    <a:pt x="1380067" y="711200"/>
                  </a:cubicBezTo>
                  <a:cubicBezTo>
                    <a:pt x="1387262" y="704005"/>
                    <a:pt x="1397650" y="700780"/>
                    <a:pt x="1405467" y="694266"/>
                  </a:cubicBezTo>
                  <a:cubicBezTo>
                    <a:pt x="1414665" y="686601"/>
                    <a:pt x="1420471" y="674806"/>
                    <a:pt x="1430867" y="668866"/>
                  </a:cubicBezTo>
                  <a:cubicBezTo>
                    <a:pt x="1440970" y="663093"/>
                    <a:pt x="1453508" y="663462"/>
                    <a:pt x="1464734" y="660400"/>
                  </a:cubicBezTo>
                  <a:cubicBezTo>
                    <a:pt x="1484556" y="654994"/>
                    <a:pt x="1504245" y="649111"/>
                    <a:pt x="1524000" y="643466"/>
                  </a:cubicBezTo>
                  <a:cubicBezTo>
                    <a:pt x="1546578" y="646288"/>
                    <a:pt x="1570350" y="644157"/>
                    <a:pt x="1591734" y="651933"/>
                  </a:cubicBezTo>
                  <a:cubicBezTo>
                    <a:pt x="1647269" y="672128"/>
                    <a:pt x="1610955" y="775273"/>
                    <a:pt x="1608667" y="795866"/>
                  </a:cubicBezTo>
                  <a:cubicBezTo>
                    <a:pt x="1603747" y="840144"/>
                    <a:pt x="1601790" y="822745"/>
                    <a:pt x="1574800" y="855133"/>
                  </a:cubicBezTo>
                  <a:cubicBezTo>
                    <a:pt x="1568286" y="862950"/>
                    <a:pt x="1565062" y="873338"/>
                    <a:pt x="1557867" y="880533"/>
                  </a:cubicBezTo>
                  <a:cubicBezTo>
                    <a:pt x="1550672" y="887728"/>
                    <a:pt x="1540413" y="891109"/>
                    <a:pt x="1532467" y="897466"/>
                  </a:cubicBezTo>
                  <a:cubicBezTo>
                    <a:pt x="1526234" y="902453"/>
                    <a:pt x="1522379" y="910293"/>
                    <a:pt x="1515534" y="914400"/>
                  </a:cubicBezTo>
                  <a:cubicBezTo>
                    <a:pt x="1506861" y="919604"/>
                    <a:pt x="1462588" y="929753"/>
                    <a:pt x="1456267" y="931333"/>
                  </a:cubicBezTo>
                  <a:cubicBezTo>
                    <a:pt x="1441550" y="929231"/>
                    <a:pt x="1392058" y="925766"/>
                    <a:pt x="1371600" y="914400"/>
                  </a:cubicBezTo>
                  <a:cubicBezTo>
                    <a:pt x="1335943" y="894591"/>
                    <a:pt x="1312891" y="876949"/>
                    <a:pt x="1286934" y="846666"/>
                  </a:cubicBezTo>
                  <a:cubicBezTo>
                    <a:pt x="1280312" y="838940"/>
                    <a:pt x="1276514" y="829083"/>
                    <a:pt x="1270000" y="821266"/>
                  </a:cubicBezTo>
                  <a:cubicBezTo>
                    <a:pt x="1262335" y="812068"/>
                    <a:pt x="1252392" y="804957"/>
                    <a:pt x="1244600" y="795866"/>
                  </a:cubicBezTo>
                  <a:cubicBezTo>
                    <a:pt x="1184210" y="725412"/>
                    <a:pt x="1246262" y="789063"/>
                    <a:pt x="1202267" y="745066"/>
                  </a:cubicBezTo>
                  <a:cubicBezTo>
                    <a:pt x="1199445" y="733777"/>
                    <a:pt x="1196324" y="722559"/>
                    <a:pt x="1193800" y="711200"/>
                  </a:cubicBezTo>
                  <a:cubicBezTo>
                    <a:pt x="1186890" y="680103"/>
                    <a:pt x="1185721" y="664515"/>
                    <a:pt x="1176867" y="635000"/>
                  </a:cubicBezTo>
                  <a:cubicBezTo>
                    <a:pt x="1160189" y="579406"/>
                    <a:pt x="1171313" y="595579"/>
                    <a:pt x="1143000" y="567266"/>
                  </a:cubicBezTo>
                  <a:cubicBezTo>
                    <a:pt x="1140178" y="558799"/>
                    <a:pt x="1139889" y="549006"/>
                    <a:pt x="1134534" y="541866"/>
                  </a:cubicBezTo>
                  <a:cubicBezTo>
                    <a:pt x="1122560" y="525901"/>
                    <a:pt x="1111132" y="505844"/>
                    <a:pt x="1092200" y="499533"/>
                  </a:cubicBezTo>
                  <a:cubicBezTo>
                    <a:pt x="1066744" y="491047"/>
                    <a:pt x="1063283" y="492369"/>
                    <a:pt x="1041400" y="474133"/>
                  </a:cubicBezTo>
                  <a:cubicBezTo>
                    <a:pt x="1032202" y="466468"/>
                    <a:pt x="1026467" y="454548"/>
                    <a:pt x="1016000" y="448733"/>
                  </a:cubicBezTo>
                  <a:cubicBezTo>
                    <a:pt x="1000397" y="440065"/>
                    <a:pt x="982133" y="437444"/>
                    <a:pt x="965200" y="431800"/>
                  </a:cubicBezTo>
                  <a:lnTo>
                    <a:pt x="939800" y="423333"/>
                  </a:lnTo>
                  <a:cubicBezTo>
                    <a:pt x="911578" y="426155"/>
                    <a:pt x="877522" y="414387"/>
                    <a:pt x="855134" y="431800"/>
                  </a:cubicBezTo>
                  <a:cubicBezTo>
                    <a:pt x="841583" y="442339"/>
                    <a:pt x="858667" y="466157"/>
                    <a:pt x="863600" y="482600"/>
                  </a:cubicBezTo>
                  <a:cubicBezTo>
                    <a:pt x="867227" y="494689"/>
                    <a:pt x="875847" y="504747"/>
                    <a:pt x="880534" y="516466"/>
                  </a:cubicBezTo>
                  <a:cubicBezTo>
                    <a:pt x="887163" y="533039"/>
                    <a:pt x="891823" y="550333"/>
                    <a:pt x="897467" y="567266"/>
                  </a:cubicBezTo>
                  <a:lnTo>
                    <a:pt x="897467" y="567266"/>
                  </a:lnTo>
                  <a:cubicBezTo>
                    <a:pt x="900289" y="578555"/>
                    <a:pt x="898665" y="592046"/>
                    <a:pt x="905934" y="601133"/>
                  </a:cubicBezTo>
                  <a:cubicBezTo>
                    <a:pt x="911509" y="608102"/>
                    <a:pt x="922867" y="606778"/>
                    <a:pt x="931334" y="609600"/>
                  </a:cubicBezTo>
                  <a:cubicBezTo>
                    <a:pt x="942623" y="606778"/>
                    <a:pt x="957751" y="610072"/>
                    <a:pt x="965200" y="601133"/>
                  </a:cubicBezTo>
                  <a:cubicBezTo>
                    <a:pt x="974413" y="590078"/>
                    <a:pt x="973667" y="573190"/>
                    <a:pt x="973667" y="558800"/>
                  </a:cubicBezTo>
                  <a:cubicBezTo>
                    <a:pt x="973667" y="510739"/>
                    <a:pt x="976856" y="461492"/>
                    <a:pt x="965200" y="414866"/>
                  </a:cubicBezTo>
                  <a:cubicBezTo>
                    <a:pt x="961778" y="401176"/>
                    <a:pt x="942174" y="398500"/>
                    <a:pt x="931334" y="389466"/>
                  </a:cubicBezTo>
                  <a:cubicBezTo>
                    <a:pt x="925202" y="384356"/>
                    <a:pt x="921540" y="376103"/>
                    <a:pt x="914400" y="372533"/>
                  </a:cubicBezTo>
                  <a:cubicBezTo>
                    <a:pt x="882683" y="356675"/>
                    <a:pt x="854711" y="354565"/>
                    <a:pt x="821267" y="347133"/>
                  </a:cubicBezTo>
                  <a:cubicBezTo>
                    <a:pt x="728628" y="326546"/>
                    <a:pt x="871965" y="349663"/>
                    <a:pt x="677334" y="330200"/>
                  </a:cubicBezTo>
                  <a:cubicBezTo>
                    <a:pt x="657477" y="328214"/>
                    <a:pt x="637823" y="324555"/>
                    <a:pt x="618067" y="321733"/>
                  </a:cubicBezTo>
                  <a:cubicBezTo>
                    <a:pt x="601134" y="299155"/>
                    <a:pt x="579888" y="279243"/>
                    <a:pt x="567267" y="254000"/>
                  </a:cubicBezTo>
                  <a:lnTo>
                    <a:pt x="524934" y="169333"/>
                  </a:lnTo>
                  <a:cubicBezTo>
                    <a:pt x="519289" y="158044"/>
                    <a:pt x="511991" y="147440"/>
                    <a:pt x="508000" y="135466"/>
                  </a:cubicBezTo>
                  <a:lnTo>
                    <a:pt x="491067" y="84666"/>
                  </a:lnTo>
                  <a:lnTo>
                    <a:pt x="474134" y="33866"/>
                  </a:lnTo>
                  <a:lnTo>
                    <a:pt x="474134" y="0"/>
                  </a:ln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76200"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1597019" y="2090101"/>
            <a:ext cx="383028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r-HR" sz="44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</a:rPr>
              <a:t>kontrola fluorescencije kaliks[4]arena </a:t>
            </a:r>
            <a:endParaRPr lang="en-US" sz="4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6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57875" y="6667959"/>
            <a:ext cx="81794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dirty="0"/>
              <a:t>E. Spatola, F. Rispoli, D. Del Giudice, R. Cacciapaglia, A. Casnati, L. Marchiò, L. Baldini, S. Di Stefano, </a:t>
            </a:r>
            <a:r>
              <a:rPr lang="it-IT" sz="1100" i="1" dirty="0"/>
              <a:t>Org. Biomol. Chem.</a:t>
            </a:r>
            <a:r>
              <a:rPr lang="it-IT" sz="1100" dirty="0"/>
              <a:t> </a:t>
            </a:r>
            <a:r>
              <a:rPr lang="it-IT" sz="1100" b="1" dirty="0"/>
              <a:t>20</a:t>
            </a:r>
            <a:r>
              <a:rPr lang="it-IT" sz="1100" dirty="0"/>
              <a:t> (2022) 132–138. </a:t>
            </a:r>
            <a:endParaRPr lang="hr-HR" sz="11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93712D-A7E5-42CD-84F6-699FB4DE314E}"/>
              </a:ext>
            </a:extLst>
          </p:cNvPr>
          <p:cNvSpPr/>
          <p:nvPr/>
        </p:nvSpPr>
        <p:spPr>
          <a:xfrm>
            <a:off x="5768340" y="678180"/>
            <a:ext cx="1569720" cy="251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44FD68-5FFD-400C-9B29-9B695AA09BCE}"/>
              </a:ext>
            </a:extLst>
          </p:cNvPr>
          <p:cNvSpPr/>
          <p:nvPr/>
        </p:nvSpPr>
        <p:spPr>
          <a:xfrm>
            <a:off x="9951720" y="1287780"/>
            <a:ext cx="1516380" cy="251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ED49FB-E737-405B-9BC5-0C0203B39648}"/>
              </a:ext>
            </a:extLst>
          </p:cNvPr>
          <p:cNvSpPr/>
          <p:nvPr/>
        </p:nvSpPr>
        <p:spPr>
          <a:xfrm>
            <a:off x="7581900" y="6251819"/>
            <a:ext cx="1569720" cy="313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27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770" y="835880"/>
            <a:ext cx="7296208" cy="5232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-57150" y="-142889"/>
            <a:ext cx="4377690" cy="6863729"/>
            <a:chOff x="-8465" y="-177801"/>
            <a:chExt cx="3962405" cy="7179734"/>
          </a:xfrm>
        </p:grpSpPr>
        <p:sp>
          <p:nvSpPr>
            <p:cNvPr id="7" name="Freeform 6"/>
            <p:cNvSpPr/>
            <p:nvPr/>
          </p:nvSpPr>
          <p:spPr>
            <a:xfrm>
              <a:off x="-8465" y="-177801"/>
              <a:ext cx="3683000" cy="7001933"/>
            </a:xfrm>
            <a:custGeom>
              <a:avLst/>
              <a:gdLst>
                <a:gd name="connsiteX0" fmla="*/ 2074334 w 3683000"/>
                <a:gd name="connsiteY0" fmla="*/ 7001933 h 7001933"/>
                <a:gd name="connsiteX1" fmla="*/ 2065867 w 3683000"/>
                <a:gd name="connsiteY1" fmla="*/ 6815666 h 7001933"/>
                <a:gd name="connsiteX2" fmla="*/ 2048934 w 3683000"/>
                <a:gd name="connsiteY2" fmla="*/ 6790266 h 7001933"/>
                <a:gd name="connsiteX3" fmla="*/ 2032000 w 3683000"/>
                <a:gd name="connsiteY3" fmla="*/ 6739466 h 7001933"/>
                <a:gd name="connsiteX4" fmla="*/ 1972734 w 3683000"/>
                <a:gd name="connsiteY4" fmla="*/ 6637866 h 7001933"/>
                <a:gd name="connsiteX5" fmla="*/ 1947334 w 3683000"/>
                <a:gd name="connsiteY5" fmla="*/ 6544733 h 7001933"/>
                <a:gd name="connsiteX6" fmla="*/ 1913467 w 3683000"/>
                <a:gd name="connsiteY6" fmla="*/ 6493933 h 7001933"/>
                <a:gd name="connsiteX7" fmla="*/ 1896534 w 3683000"/>
                <a:gd name="connsiteY7" fmla="*/ 6434666 h 7001933"/>
                <a:gd name="connsiteX8" fmla="*/ 1871134 w 3683000"/>
                <a:gd name="connsiteY8" fmla="*/ 6375400 h 7001933"/>
                <a:gd name="connsiteX9" fmla="*/ 1845734 w 3683000"/>
                <a:gd name="connsiteY9" fmla="*/ 6307666 h 7001933"/>
                <a:gd name="connsiteX10" fmla="*/ 1794934 w 3683000"/>
                <a:gd name="connsiteY10" fmla="*/ 6197600 h 7001933"/>
                <a:gd name="connsiteX11" fmla="*/ 1769534 w 3683000"/>
                <a:gd name="connsiteY11" fmla="*/ 6172200 h 7001933"/>
                <a:gd name="connsiteX12" fmla="*/ 1744134 w 3683000"/>
                <a:gd name="connsiteY12" fmla="*/ 6129866 h 7001933"/>
                <a:gd name="connsiteX13" fmla="*/ 1651000 w 3683000"/>
                <a:gd name="connsiteY13" fmla="*/ 6019800 h 7001933"/>
                <a:gd name="connsiteX14" fmla="*/ 1600200 w 3683000"/>
                <a:gd name="connsiteY14" fmla="*/ 6002866 h 7001933"/>
                <a:gd name="connsiteX15" fmla="*/ 1549400 w 3683000"/>
                <a:gd name="connsiteY15" fmla="*/ 5977466 h 7001933"/>
                <a:gd name="connsiteX16" fmla="*/ 1447800 w 3683000"/>
                <a:gd name="connsiteY16" fmla="*/ 5960533 h 7001933"/>
                <a:gd name="connsiteX17" fmla="*/ 1405467 w 3683000"/>
                <a:gd name="connsiteY17" fmla="*/ 5943600 h 7001933"/>
                <a:gd name="connsiteX18" fmla="*/ 1270000 w 3683000"/>
                <a:gd name="connsiteY18" fmla="*/ 5926666 h 7001933"/>
                <a:gd name="connsiteX19" fmla="*/ 1143000 w 3683000"/>
                <a:gd name="connsiteY19" fmla="*/ 5935133 h 7001933"/>
                <a:gd name="connsiteX20" fmla="*/ 1092200 w 3683000"/>
                <a:gd name="connsiteY20" fmla="*/ 5952066 h 7001933"/>
                <a:gd name="connsiteX21" fmla="*/ 990600 w 3683000"/>
                <a:gd name="connsiteY21" fmla="*/ 5969000 h 7001933"/>
                <a:gd name="connsiteX22" fmla="*/ 956734 w 3683000"/>
                <a:gd name="connsiteY22" fmla="*/ 5985933 h 7001933"/>
                <a:gd name="connsiteX23" fmla="*/ 922867 w 3683000"/>
                <a:gd name="connsiteY23" fmla="*/ 5994400 h 7001933"/>
                <a:gd name="connsiteX24" fmla="*/ 897467 w 3683000"/>
                <a:gd name="connsiteY24" fmla="*/ 6002866 h 7001933"/>
                <a:gd name="connsiteX25" fmla="*/ 880534 w 3683000"/>
                <a:gd name="connsiteY25" fmla="*/ 6028266 h 7001933"/>
                <a:gd name="connsiteX26" fmla="*/ 897467 w 3683000"/>
                <a:gd name="connsiteY26" fmla="*/ 6138333 h 7001933"/>
                <a:gd name="connsiteX27" fmla="*/ 914400 w 3683000"/>
                <a:gd name="connsiteY27" fmla="*/ 6163733 h 7001933"/>
                <a:gd name="connsiteX28" fmla="*/ 948267 w 3683000"/>
                <a:gd name="connsiteY28" fmla="*/ 6206066 h 7001933"/>
                <a:gd name="connsiteX29" fmla="*/ 1007534 w 3683000"/>
                <a:gd name="connsiteY29" fmla="*/ 6290733 h 7001933"/>
                <a:gd name="connsiteX30" fmla="*/ 1032934 w 3683000"/>
                <a:gd name="connsiteY30" fmla="*/ 6307666 h 7001933"/>
                <a:gd name="connsiteX31" fmla="*/ 1049867 w 3683000"/>
                <a:gd name="connsiteY31" fmla="*/ 6324600 h 7001933"/>
                <a:gd name="connsiteX32" fmla="*/ 1083734 w 3683000"/>
                <a:gd name="connsiteY32" fmla="*/ 6341533 h 7001933"/>
                <a:gd name="connsiteX33" fmla="*/ 1109134 w 3683000"/>
                <a:gd name="connsiteY33" fmla="*/ 6358466 h 7001933"/>
                <a:gd name="connsiteX34" fmla="*/ 1193800 w 3683000"/>
                <a:gd name="connsiteY34" fmla="*/ 6375400 h 7001933"/>
                <a:gd name="connsiteX35" fmla="*/ 1303867 w 3683000"/>
                <a:gd name="connsiteY35" fmla="*/ 6366933 h 7001933"/>
                <a:gd name="connsiteX36" fmla="*/ 1354667 w 3683000"/>
                <a:gd name="connsiteY36" fmla="*/ 6341533 h 7001933"/>
                <a:gd name="connsiteX37" fmla="*/ 1439334 w 3683000"/>
                <a:gd name="connsiteY37" fmla="*/ 6299200 h 7001933"/>
                <a:gd name="connsiteX38" fmla="*/ 1456267 w 3683000"/>
                <a:gd name="connsiteY38" fmla="*/ 6282266 h 7001933"/>
                <a:gd name="connsiteX39" fmla="*/ 1481667 w 3683000"/>
                <a:gd name="connsiteY39" fmla="*/ 6265333 h 7001933"/>
                <a:gd name="connsiteX40" fmla="*/ 1540934 w 3683000"/>
                <a:gd name="connsiteY40" fmla="*/ 6214533 h 7001933"/>
                <a:gd name="connsiteX41" fmla="*/ 1591734 w 3683000"/>
                <a:gd name="connsiteY41" fmla="*/ 6163733 h 7001933"/>
                <a:gd name="connsiteX42" fmla="*/ 1625600 w 3683000"/>
                <a:gd name="connsiteY42" fmla="*/ 6112933 h 7001933"/>
                <a:gd name="connsiteX43" fmla="*/ 1659467 w 3683000"/>
                <a:gd name="connsiteY43" fmla="*/ 6070600 h 7001933"/>
                <a:gd name="connsiteX44" fmla="*/ 1667934 w 3683000"/>
                <a:gd name="connsiteY44" fmla="*/ 6045200 h 7001933"/>
                <a:gd name="connsiteX45" fmla="*/ 1684867 w 3683000"/>
                <a:gd name="connsiteY45" fmla="*/ 6011333 h 7001933"/>
                <a:gd name="connsiteX46" fmla="*/ 1684867 w 3683000"/>
                <a:gd name="connsiteY46" fmla="*/ 5782733 h 7001933"/>
                <a:gd name="connsiteX47" fmla="*/ 1676400 w 3683000"/>
                <a:gd name="connsiteY47" fmla="*/ 5748866 h 7001933"/>
                <a:gd name="connsiteX48" fmla="*/ 1642534 w 3683000"/>
                <a:gd name="connsiteY48" fmla="*/ 5715000 h 7001933"/>
                <a:gd name="connsiteX49" fmla="*/ 1617134 w 3683000"/>
                <a:gd name="connsiteY49" fmla="*/ 5681133 h 7001933"/>
                <a:gd name="connsiteX50" fmla="*/ 1600200 w 3683000"/>
                <a:gd name="connsiteY50" fmla="*/ 5655733 h 7001933"/>
                <a:gd name="connsiteX51" fmla="*/ 1566334 w 3683000"/>
                <a:gd name="connsiteY51" fmla="*/ 5638800 h 7001933"/>
                <a:gd name="connsiteX52" fmla="*/ 1532467 w 3683000"/>
                <a:gd name="connsiteY52" fmla="*/ 5604933 h 7001933"/>
                <a:gd name="connsiteX53" fmla="*/ 1456267 w 3683000"/>
                <a:gd name="connsiteY53" fmla="*/ 5562600 h 7001933"/>
                <a:gd name="connsiteX54" fmla="*/ 1397000 w 3683000"/>
                <a:gd name="connsiteY54" fmla="*/ 5528733 h 7001933"/>
                <a:gd name="connsiteX55" fmla="*/ 1261534 w 3683000"/>
                <a:gd name="connsiteY55" fmla="*/ 5494866 h 7001933"/>
                <a:gd name="connsiteX56" fmla="*/ 1185334 w 3683000"/>
                <a:gd name="connsiteY56" fmla="*/ 5469466 h 7001933"/>
                <a:gd name="connsiteX57" fmla="*/ 1151467 w 3683000"/>
                <a:gd name="connsiteY57" fmla="*/ 5461000 h 7001933"/>
                <a:gd name="connsiteX58" fmla="*/ 1109134 w 3683000"/>
                <a:gd name="connsiteY58" fmla="*/ 5444066 h 7001933"/>
                <a:gd name="connsiteX59" fmla="*/ 1049867 w 3683000"/>
                <a:gd name="connsiteY59" fmla="*/ 5435600 h 7001933"/>
                <a:gd name="connsiteX60" fmla="*/ 1007534 w 3683000"/>
                <a:gd name="connsiteY60" fmla="*/ 5427133 h 7001933"/>
                <a:gd name="connsiteX61" fmla="*/ 897467 w 3683000"/>
                <a:gd name="connsiteY61" fmla="*/ 5435600 h 7001933"/>
                <a:gd name="connsiteX62" fmla="*/ 745067 w 3683000"/>
                <a:gd name="connsiteY62" fmla="*/ 5452533 h 7001933"/>
                <a:gd name="connsiteX63" fmla="*/ 389467 w 3683000"/>
                <a:gd name="connsiteY63" fmla="*/ 5444066 h 7001933"/>
                <a:gd name="connsiteX64" fmla="*/ 279400 w 3683000"/>
                <a:gd name="connsiteY64" fmla="*/ 5427133 h 7001933"/>
                <a:gd name="connsiteX65" fmla="*/ 237067 w 3683000"/>
                <a:gd name="connsiteY65" fmla="*/ 5418666 h 7001933"/>
                <a:gd name="connsiteX66" fmla="*/ 194734 w 3683000"/>
                <a:gd name="connsiteY66" fmla="*/ 5401733 h 7001933"/>
                <a:gd name="connsiteX67" fmla="*/ 127000 w 3683000"/>
                <a:gd name="connsiteY67" fmla="*/ 5384800 h 7001933"/>
                <a:gd name="connsiteX68" fmla="*/ 93134 w 3683000"/>
                <a:gd name="connsiteY68" fmla="*/ 5367866 h 7001933"/>
                <a:gd name="connsiteX69" fmla="*/ 76200 w 3683000"/>
                <a:gd name="connsiteY69" fmla="*/ 5350933 h 7001933"/>
                <a:gd name="connsiteX70" fmla="*/ 50800 w 3683000"/>
                <a:gd name="connsiteY70" fmla="*/ 5334000 h 7001933"/>
                <a:gd name="connsiteX71" fmla="*/ 25400 w 3683000"/>
                <a:gd name="connsiteY71" fmla="*/ 5266266 h 7001933"/>
                <a:gd name="connsiteX72" fmla="*/ 0 w 3683000"/>
                <a:gd name="connsiteY72" fmla="*/ 5207000 h 7001933"/>
                <a:gd name="connsiteX73" fmla="*/ 16934 w 3683000"/>
                <a:gd name="connsiteY73" fmla="*/ 5020733 h 7001933"/>
                <a:gd name="connsiteX74" fmla="*/ 25400 w 3683000"/>
                <a:gd name="connsiteY74" fmla="*/ 4978400 h 7001933"/>
                <a:gd name="connsiteX75" fmla="*/ 42334 w 3683000"/>
                <a:gd name="connsiteY75" fmla="*/ 4944533 h 7001933"/>
                <a:gd name="connsiteX76" fmla="*/ 59267 w 3683000"/>
                <a:gd name="connsiteY76" fmla="*/ 4893733 h 7001933"/>
                <a:gd name="connsiteX77" fmla="*/ 67734 w 3683000"/>
                <a:gd name="connsiteY77" fmla="*/ 4851400 h 7001933"/>
                <a:gd name="connsiteX78" fmla="*/ 118534 w 3683000"/>
                <a:gd name="connsiteY78" fmla="*/ 4741333 h 7001933"/>
                <a:gd name="connsiteX79" fmla="*/ 135467 w 3683000"/>
                <a:gd name="connsiteY79" fmla="*/ 4715933 h 7001933"/>
                <a:gd name="connsiteX80" fmla="*/ 169334 w 3683000"/>
                <a:gd name="connsiteY80" fmla="*/ 4690533 h 7001933"/>
                <a:gd name="connsiteX81" fmla="*/ 186267 w 3683000"/>
                <a:gd name="connsiteY81" fmla="*/ 4639733 h 7001933"/>
                <a:gd name="connsiteX82" fmla="*/ 228600 w 3683000"/>
                <a:gd name="connsiteY82" fmla="*/ 4572000 h 7001933"/>
                <a:gd name="connsiteX83" fmla="*/ 237067 w 3683000"/>
                <a:gd name="connsiteY83" fmla="*/ 4546600 h 7001933"/>
                <a:gd name="connsiteX84" fmla="*/ 287867 w 3683000"/>
                <a:gd name="connsiteY84" fmla="*/ 4478866 h 7001933"/>
                <a:gd name="connsiteX85" fmla="*/ 313267 w 3683000"/>
                <a:gd name="connsiteY85" fmla="*/ 4461933 h 7001933"/>
                <a:gd name="connsiteX86" fmla="*/ 355600 w 3683000"/>
                <a:gd name="connsiteY86" fmla="*/ 4402666 h 7001933"/>
                <a:gd name="connsiteX87" fmla="*/ 414867 w 3683000"/>
                <a:gd name="connsiteY87" fmla="*/ 4334933 h 7001933"/>
                <a:gd name="connsiteX88" fmla="*/ 524934 w 3683000"/>
                <a:gd name="connsiteY88" fmla="*/ 4258733 h 7001933"/>
                <a:gd name="connsiteX89" fmla="*/ 550334 w 3683000"/>
                <a:gd name="connsiteY89" fmla="*/ 4241800 h 7001933"/>
                <a:gd name="connsiteX90" fmla="*/ 575734 w 3683000"/>
                <a:gd name="connsiteY90" fmla="*/ 4233333 h 7001933"/>
                <a:gd name="connsiteX91" fmla="*/ 609600 w 3683000"/>
                <a:gd name="connsiteY91" fmla="*/ 4216400 h 7001933"/>
                <a:gd name="connsiteX92" fmla="*/ 651934 w 3683000"/>
                <a:gd name="connsiteY92" fmla="*/ 4207933 h 7001933"/>
                <a:gd name="connsiteX93" fmla="*/ 702734 w 3683000"/>
                <a:gd name="connsiteY93" fmla="*/ 4191000 h 7001933"/>
                <a:gd name="connsiteX94" fmla="*/ 728134 w 3683000"/>
                <a:gd name="connsiteY94" fmla="*/ 4182533 h 7001933"/>
                <a:gd name="connsiteX95" fmla="*/ 762000 w 3683000"/>
                <a:gd name="connsiteY95" fmla="*/ 4174066 h 7001933"/>
                <a:gd name="connsiteX96" fmla="*/ 846667 w 3683000"/>
                <a:gd name="connsiteY96" fmla="*/ 4191000 h 7001933"/>
                <a:gd name="connsiteX97" fmla="*/ 897467 w 3683000"/>
                <a:gd name="connsiteY97" fmla="*/ 4224866 h 7001933"/>
                <a:gd name="connsiteX98" fmla="*/ 914400 w 3683000"/>
                <a:gd name="connsiteY98" fmla="*/ 4250266 h 7001933"/>
                <a:gd name="connsiteX99" fmla="*/ 939800 w 3683000"/>
                <a:gd name="connsiteY99" fmla="*/ 4284133 h 7001933"/>
                <a:gd name="connsiteX100" fmla="*/ 956734 w 3683000"/>
                <a:gd name="connsiteY100" fmla="*/ 4318000 h 7001933"/>
                <a:gd name="connsiteX101" fmla="*/ 965200 w 3683000"/>
                <a:gd name="connsiteY101" fmla="*/ 4343400 h 7001933"/>
                <a:gd name="connsiteX102" fmla="*/ 973667 w 3683000"/>
                <a:gd name="connsiteY102" fmla="*/ 4377266 h 7001933"/>
                <a:gd name="connsiteX103" fmla="*/ 999067 w 3683000"/>
                <a:gd name="connsiteY103" fmla="*/ 4411133 h 7001933"/>
                <a:gd name="connsiteX104" fmla="*/ 1007534 w 3683000"/>
                <a:gd name="connsiteY104" fmla="*/ 4436533 h 7001933"/>
                <a:gd name="connsiteX105" fmla="*/ 1024467 w 3683000"/>
                <a:gd name="connsiteY105" fmla="*/ 4512733 h 7001933"/>
                <a:gd name="connsiteX106" fmla="*/ 1016000 w 3683000"/>
                <a:gd name="connsiteY106" fmla="*/ 4597400 h 7001933"/>
                <a:gd name="connsiteX107" fmla="*/ 999067 w 3683000"/>
                <a:gd name="connsiteY107" fmla="*/ 4622800 h 7001933"/>
                <a:gd name="connsiteX108" fmla="*/ 948267 w 3683000"/>
                <a:gd name="connsiteY108" fmla="*/ 4673600 h 7001933"/>
                <a:gd name="connsiteX109" fmla="*/ 846667 w 3683000"/>
                <a:gd name="connsiteY109" fmla="*/ 4741333 h 7001933"/>
                <a:gd name="connsiteX110" fmla="*/ 736600 w 3683000"/>
                <a:gd name="connsiteY110" fmla="*/ 4732866 h 7001933"/>
                <a:gd name="connsiteX111" fmla="*/ 668867 w 3683000"/>
                <a:gd name="connsiteY111" fmla="*/ 4699000 h 7001933"/>
                <a:gd name="connsiteX112" fmla="*/ 651934 w 3683000"/>
                <a:gd name="connsiteY112" fmla="*/ 4673600 h 7001933"/>
                <a:gd name="connsiteX113" fmla="*/ 601134 w 3683000"/>
                <a:gd name="connsiteY113" fmla="*/ 4605866 h 7001933"/>
                <a:gd name="connsiteX114" fmla="*/ 575734 w 3683000"/>
                <a:gd name="connsiteY114" fmla="*/ 4521200 h 7001933"/>
                <a:gd name="connsiteX115" fmla="*/ 567267 w 3683000"/>
                <a:gd name="connsiteY115" fmla="*/ 4394200 h 7001933"/>
                <a:gd name="connsiteX116" fmla="*/ 575734 w 3683000"/>
                <a:gd name="connsiteY116" fmla="*/ 4309533 h 7001933"/>
                <a:gd name="connsiteX117" fmla="*/ 592667 w 3683000"/>
                <a:gd name="connsiteY117" fmla="*/ 4191000 h 7001933"/>
                <a:gd name="connsiteX118" fmla="*/ 601134 w 3683000"/>
                <a:gd name="connsiteY118" fmla="*/ 4157133 h 7001933"/>
                <a:gd name="connsiteX119" fmla="*/ 635000 w 3683000"/>
                <a:gd name="connsiteY119" fmla="*/ 4089400 h 7001933"/>
                <a:gd name="connsiteX120" fmla="*/ 643467 w 3683000"/>
                <a:gd name="connsiteY120" fmla="*/ 4064000 h 7001933"/>
                <a:gd name="connsiteX121" fmla="*/ 651934 w 3683000"/>
                <a:gd name="connsiteY121" fmla="*/ 4030133 h 7001933"/>
                <a:gd name="connsiteX122" fmla="*/ 702734 w 3683000"/>
                <a:gd name="connsiteY122" fmla="*/ 3953933 h 7001933"/>
                <a:gd name="connsiteX123" fmla="*/ 728134 w 3683000"/>
                <a:gd name="connsiteY123" fmla="*/ 3937000 h 7001933"/>
                <a:gd name="connsiteX124" fmla="*/ 745067 w 3683000"/>
                <a:gd name="connsiteY124" fmla="*/ 3920066 h 7001933"/>
                <a:gd name="connsiteX125" fmla="*/ 778934 w 3683000"/>
                <a:gd name="connsiteY125" fmla="*/ 3911600 h 7001933"/>
                <a:gd name="connsiteX126" fmla="*/ 829734 w 3683000"/>
                <a:gd name="connsiteY126" fmla="*/ 3877733 h 7001933"/>
                <a:gd name="connsiteX127" fmla="*/ 855134 w 3683000"/>
                <a:gd name="connsiteY127" fmla="*/ 3852333 h 7001933"/>
                <a:gd name="connsiteX128" fmla="*/ 905934 w 3683000"/>
                <a:gd name="connsiteY128" fmla="*/ 3835400 h 7001933"/>
                <a:gd name="connsiteX129" fmla="*/ 931334 w 3683000"/>
                <a:gd name="connsiteY129" fmla="*/ 3818466 h 7001933"/>
                <a:gd name="connsiteX130" fmla="*/ 956734 w 3683000"/>
                <a:gd name="connsiteY130" fmla="*/ 3810000 h 7001933"/>
                <a:gd name="connsiteX131" fmla="*/ 973667 w 3683000"/>
                <a:gd name="connsiteY131" fmla="*/ 3793066 h 7001933"/>
                <a:gd name="connsiteX132" fmla="*/ 999067 w 3683000"/>
                <a:gd name="connsiteY132" fmla="*/ 3776133 h 7001933"/>
                <a:gd name="connsiteX133" fmla="*/ 1058334 w 3683000"/>
                <a:gd name="connsiteY133" fmla="*/ 3750733 h 7001933"/>
                <a:gd name="connsiteX134" fmla="*/ 1083734 w 3683000"/>
                <a:gd name="connsiteY134" fmla="*/ 3733800 h 7001933"/>
                <a:gd name="connsiteX135" fmla="*/ 1100667 w 3683000"/>
                <a:gd name="connsiteY135" fmla="*/ 3716866 h 7001933"/>
                <a:gd name="connsiteX136" fmla="*/ 1151467 w 3683000"/>
                <a:gd name="connsiteY136" fmla="*/ 3699933 h 7001933"/>
                <a:gd name="connsiteX137" fmla="*/ 1244600 w 3683000"/>
                <a:gd name="connsiteY137" fmla="*/ 3649133 h 7001933"/>
                <a:gd name="connsiteX138" fmla="*/ 1312334 w 3683000"/>
                <a:gd name="connsiteY138" fmla="*/ 3589866 h 7001933"/>
                <a:gd name="connsiteX139" fmla="*/ 1354667 w 3683000"/>
                <a:gd name="connsiteY139" fmla="*/ 3556000 h 7001933"/>
                <a:gd name="connsiteX140" fmla="*/ 1380067 w 3683000"/>
                <a:gd name="connsiteY140" fmla="*/ 3522133 h 7001933"/>
                <a:gd name="connsiteX141" fmla="*/ 1405467 w 3683000"/>
                <a:gd name="connsiteY141" fmla="*/ 3496733 h 7001933"/>
                <a:gd name="connsiteX142" fmla="*/ 1422400 w 3683000"/>
                <a:gd name="connsiteY142" fmla="*/ 3471333 h 7001933"/>
                <a:gd name="connsiteX143" fmla="*/ 1447800 w 3683000"/>
                <a:gd name="connsiteY143" fmla="*/ 3454400 h 7001933"/>
                <a:gd name="connsiteX144" fmla="*/ 1464734 w 3683000"/>
                <a:gd name="connsiteY144" fmla="*/ 3412066 h 7001933"/>
                <a:gd name="connsiteX145" fmla="*/ 1490134 w 3683000"/>
                <a:gd name="connsiteY145" fmla="*/ 3403600 h 7001933"/>
                <a:gd name="connsiteX146" fmla="*/ 1532467 w 3683000"/>
                <a:gd name="connsiteY146" fmla="*/ 3302000 h 7001933"/>
                <a:gd name="connsiteX147" fmla="*/ 1557867 w 3683000"/>
                <a:gd name="connsiteY147" fmla="*/ 3276600 h 7001933"/>
                <a:gd name="connsiteX148" fmla="*/ 1591734 w 3683000"/>
                <a:gd name="connsiteY148" fmla="*/ 3217333 h 7001933"/>
                <a:gd name="connsiteX149" fmla="*/ 1600200 w 3683000"/>
                <a:gd name="connsiteY149" fmla="*/ 3175000 h 7001933"/>
                <a:gd name="connsiteX150" fmla="*/ 1583267 w 3683000"/>
                <a:gd name="connsiteY150" fmla="*/ 2971800 h 7001933"/>
                <a:gd name="connsiteX151" fmla="*/ 1566334 w 3683000"/>
                <a:gd name="connsiteY151" fmla="*/ 2937933 h 7001933"/>
                <a:gd name="connsiteX152" fmla="*/ 1490134 w 3683000"/>
                <a:gd name="connsiteY152" fmla="*/ 2887133 h 7001933"/>
                <a:gd name="connsiteX153" fmla="*/ 1430867 w 3683000"/>
                <a:gd name="connsiteY153" fmla="*/ 2861733 h 7001933"/>
                <a:gd name="connsiteX154" fmla="*/ 1405467 w 3683000"/>
                <a:gd name="connsiteY154" fmla="*/ 2844800 h 7001933"/>
                <a:gd name="connsiteX155" fmla="*/ 1270000 w 3683000"/>
                <a:gd name="connsiteY155" fmla="*/ 2810933 h 7001933"/>
                <a:gd name="connsiteX156" fmla="*/ 1219200 w 3683000"/>
                <a:gd name="connsiteY156" fmla="*/ 2802466 h 7001933"/>
                <a:gd name="connsiteX157" fmla="*/ 1193800 w 3683000"/>
                <a:gd name="connsiteY157" fmla="*/ 2794000 h 7001933"/>
                <a:gd name="connsiteX158" fmla="*/ 1134534 w 3683000"/>
                <a:gd name="connsiteY158" fmla="*/ 2785533 h 7001933"/>
                <a:gd name="connsiteX159" fmla="*/ 965200 w 3683000"/>
                <a:gd name="connsiteY159" fmla="*/ 2794000 h 7001933"/>
                <a:gd name="connsiteX160" fmla="*/ 905934 w 3683000"/>
                <a:gd name="connsiteY160" fmla="*/ 2802466 h 7001933"/>
                <a:gd name="connsiteX161" fmla="*/ 872067 w 3683000"/>
                <a:gd name="connsiteY161" fmla="*/ 2810933 h 7001933"/>
                <a:gd name="connsiteX162" fmla="*/ 736600 w 3683000"/>
                <a:gd name="connsiteY162" fmla="*/ 2819400 h 7001933"/>
                <a:gd name="connsiteX163" fmla="*/ 592667 w 3683000"/>
                <a:gd name="connsiteY163" fmla="*/ 2802466 h 7001933"/>
                <a:gd name="connsiteX164" fmla="*/ 558800 w 3683000"/>
                <a:gd name="connsiteY164" fmla="*/ 2785533 h 7001933"/>
                <a:gd name="connsiteX165" fmla="*/ 533400 w 3683000"/>
                <a:gd name="connsiteY165" fmla="*/ 2777066 h 7001933"/>
                <a:gd name="connsiteX166" fmla="*/ 448734 w 3683000"/>
                <a:gd name="connsiteY166" fmla="*/ 2743200 h 7001933"/>
                <a:gd name="connsiteX167" fmla="*/ 431800 w 3683000"/>
                <a:gd name="connsiteY167" fmla="*/ 2726266 h 7001933"/>
                <a:gd name="connsiteX168" fmla="*/ 381000 w 3683000"/>
                <a:gd name="connsiteY168" fmla="*/ 2692400 h 7001933"/>
                <a:gd name="connsiteX169" fmla="*/ 321734 w 3683000"/>
                <a:gd name="connsiteY169" fmla="*/ 2599266 h 7001933"/>
                <a:gd name="connsiteX170" fmla="*/ 279400 w 3683000"/>
                <a:gd name="connsiteY170" fmla="*/ 2514600 h 7001933"/>
                <a:gd name="connsiteX171" fmla="*/ 220134 w 3683000"/>
                <a:gd name="connsiteY171" fmla="*/ 2396066 h 7001933"/>
                <a:gd name="connsiteX172" fmla="*/ 169334 w 3683000"/>
                <a:gd name="connsiteY172" fmla="*/ 2218266 h 7001933"/>
                <a:gd name="connsiteX173" fmla="*/ 160867 w 3683000"/>
                <a:gd name="connsiteY173" fmla="*/ 2159000 h 7001933"/>
                <a:gd name="connsiteX174" fmla="*/ 143934 w 3683000"/>
                <a:gd name="connsiteY174" fmla="*/ 1981200 h 7001933"/>
                <a:gd name="connsiteX175" fmla="*/ 160867 w 3683000"/>
                <a:gd name="connsiteY175" fmla="*/ 1794933 h 7001933"/>
                <a:gd name="connsiteX176" fmla="*/ 220134 w 3683000"/>
                <a:gd name="connsiteY176" fmla="*/ 1625600 h 7001933"/>
                <a:gd name="connsiteX177" fmla="*/ 237067 w 3683000"/>
                <a:gd name="connsiteY177" fmla="*/ 1574800 h 7001933"/>
                <a:gd name="connsiteX178" fmla="*/ 245534 w 3683000"/>
                <a:gd name="connsiteY178" fmla="*/ 1532466 h 7001933"/>
                <a:gd name="connsiteX179" fmla="*/ 279400 w 3683000"/>
                <a:gd name="connsiteY179" fmla="*/ 1481666 h 7001933"/>
                <a:gd name="connsiteX180" fmla="*/ 330200 w 3683000"/>
                <a:gd name="connsiteY180" fmla="*/ 1405466 h 7001933"/>
                <a:gd name="connsiteX181" fmla="*/ 347134 w 3683000"/>
                <a:gd name="connsiteY181" fmla="*/ 1380066 h 7001933"/>
                <a:gd name="connsiteX182" fmla="*/ 381000 w 3683000"/>
                <a:gd name="connsiteY182" fmla="*/ 1371600 h 7001933"/>
                <a:gd name="connsiteX183" fmla="*/ 397934 w 3683000"/>
                <a:gd name="connsiteY183" fmla="*/ 1354666 h 7001933"/>
                <a:gd name="connsiteX184" fmla="*/ 457200 w 3683000"/>
                <a:gd name="connsiteY184" fmla="*/ 1320800 h 7001933"/>
                <a:gd name="connsiteX185" fmla="*/ 508000 w 3683000"/>
                <a:gd name="connsiteY185" fmla="*/ 1303866 h 7001933"/>
                <a:gd name="connsiteX186" fmla="*/ 601134 w 3683000"/>
                <a:gd name="connsiteY186" fmla="*/ 1261533 h 7001933"/>
                <a:gd name="connsiteX187" fmla="*/ 651934 w 3683000"/>
                <a:gd name="connsiteY187" fmla="*/ 1253066 h 7001933"/>
                <a:gd name="connsiteX188" fmla="*/ 711200 w 3683000"/>
                <a:gd name="connsiteY188" fmla="*/ 1236133 h 7001933"/>
                <a:gd name="connsiteX189" fmla="*/ 753534 w 3683000"/>
                <a:gd name="connsiteY189" fmla="*/ 1227666 h 7001933"/>
                <a:gd name="connsiteX190" fmla="*/ 787400 w 3683000"/>
                <a:gd name="connsiteY190" fmla="*/ 1219200 h 7001933"/>
                <a:gd name="connsiteX191" fmla="*/ 880534 w 3683000"/>
                <a:gd name="connsiteY191" fmla="*/ 1193800 h 7001933"/>
                <a:gd name="connsiteX192" fmla="*/ 914400 w 3683000"/>
                <a:gd name="connsiteY192" fmla="*/ 1176866 h 7001933"/>
                <a:gd name="connsiteX193" fmla="*/ 973667 w 3683000"/>
                <a:gd name="connsiteY193" fmla="*/ 1168400 h 7001933"/>
                <a:gd name="connsiteX194" fmla="*/ 1024467 w 3683000"/>
                <a:gd name="connsiteY194" fmla="*/ 1159933 h 7001933"/>
                <a:gd name="connsiteX195" fmla="*/ 1176867 w 3683000"/>
                <a:gd name="connsiteY195" fmla="*/ 1168400 h 7001933"/>
                <a:gd name="connsiteX196" fmla="*/ 1236134 w 3683000"/>
                <a:gd name="connsiteY196" fmla="*/ 1185333 h 7001933"/>
                <a:gd name="connsiteX197" fmla="*/ 1278467 w 3683000"/>
                <a:gd name="connsiteY197" fmla="*/ 1193800 h 7001933"/>
                <a:gd name="connsiteX198" fmla="*/ 1303867 w 3683000"/>
                <a:gd name="connsiteY198" fmla="*/ 1210733 h 7001933"/>
                <a:gd name="connsiteX199" fmla="*/ 1354667 w 3683000"/>
                <a:gd name="connsiteY199" fmla="*/ 1236133 h 7001933"/>
                <a:gd name="connsiteX200" fmla="*/ 1405467 w 3683000"/>
                <a:gd name="connsiteY200" fmla="*/ 1312333 h 7001933"/>
                <a:gd name="connsiteX201" fmla="*/ 1439334 w 3683000"/>
                <a:gd name="connsiteY201" fmla="*/ 1363133 h 7001933"/>
                <a:gd name="connsiteX202" fmla="*/ 1481667 w 3683000"/>
                <a:gd name="connsiteY202" fmla="*/ 1430866 h 7001933"/>
                <a:gd name="connsiteX203" fmla="*/ 1498600 w 3683000"/>
                <a:gd name="connsiteY203" fmla="*/ 1490133 h 7001933"/>
                <a:gd name="connsiteX204" fmla="*/ 1507067 w 3683000"/>
                <a:gd name="connsiteY204" fmla="*/ 1515533 h 7001933"/>
                <a:gd name="connsiteX205" fmla="*/ 1515534 w 3683000"/>
                <a:gd name="connsiteY205" fmla="*/ 1591733 h 7001933"/>
                <a:gd name="connsiteX206" fmla="*/ 1532467 w 3683000"/>
                <a:gd name="connsiteY206" fmla="*/ 1651000 h 7001933"/>
                <a:gd name="connsiteX207" fmla="*/ 1507067 w 3683000"/>
                <a:gd name="connsiteY207" fmla="*/ 1820333 h 7001933"/>
                <a:gd name="connsiteX208" fmla="*/ 1481667 w 3683000"/>
                <a:gd name="connsiteY208" fmla="*/ 1854200 h 7001933"/>
                <a:gd name="connsiteX209" fmla="*/ 1447800 w 3683000"/>
                <a:gd name="connsiteY209" fmla="*/ 1871133 h 7001933"/>
                <a:gd name="connsiteX210" fmla="*/ 1405467 w 3683000"/>
                <a:gd name="connsiteY210" fmla="*/ 1905000 h 7001933"/>
                <a:gd name="connsiteX211" fmla="*/ 1380067 w 3683000"/>
                <a:gd name="connsiteY211" fmla="*/ 1930400 h 7001933"/>
                <a:gd name="connsiteX212" fmla="*/ 1303867 w 3683000"/>
                <a:gd name="connsiteY212" fmla="*/ 1938866 h 7001933"/>
                <a:gd name="connsiteX213" fmla="*/ 1159934 w 3683000"/>
                <a:gd name="connsiteY213" fmla="*/ 1930400 h 7001933"/>
                <a:gd name="connsiteX214" fmla="*/ 1143000 w 3683000"/>
                <a:gd name="connsiteY214" fmla="*/ 1905000 h 7001933"/>
                <a:gd name="connsiteX215" fmla="*/ 1117600 w 3683000"/>
                <a:gd name="connsiteY215" fmla="*/ 1888066 h 7001933"/>
                <a:gd name="connsiteX216" fmla="*/ 1100667 w 3683000"/>
                <a:gd name="connsiteY216" fmla="*/ 1854200 h 7001933"/>
                <a:gd name="connsiteX217" fmla="*/ 1083734 w 3683000"/>
                <a:gd name="connsiteY217" fmla="*/ 1837266 h 7001933"/>
                <a:gd name="connsiteX218" fmla="*/ 1066800 w 3683000"/>
                <a:gd name="connsiteY218" fmla="*/ 1811866 h 7001933"/>
                <a:gd name="connsiteX219" fmla="*/ 1049867 w 3683000"/>
                <a:gd name="connsiteY219" fmla="*/ 1710266 h 7001933"/>
                <a:gd name="connsiteX220" fmla="*/ 1066800 w 3683000"/>
                <a:gd name="connsiteY220" fmla="*/ 1591733 h 7001933"/>
                <a:gd name="connsiteX221" fmla="*/ 1075267 w 3683000"/>
                <a:gd name="connsiteY221" fmla="*/ 1566333 h 7001933"/>
                <a:gd name="connsiteX222" fmla="*/ 1092200 w 3683000"/>
                <a:gd name="connsiteY222" fmla="*/ 1540933 h 7001933"/>
                <a:gd name="connsiteX223" fmla="*/ 1126067 w 3683000"/>
                <a:gd name="connsiteY223" fmla="*/ 1481666 h 7001933"/>
                <a:gd name="connsiteX224" fmla="*/ 1134534 w 3683000"/>
                <a:gd name="connsiteY224" fmla="*/ 1456266 h 7001933"/>
                <a:gd name="connsiteX225" fmla="*/ 1176867 w 3683000"/>
                <a:gd name="connsiteY225" fmla="*/ 1405466 h 7001933"/>
                <a:gd name="connsiteX226" fmla="*/ 1210734 w 3683000"/>
                <a:gd name="connsiteY226" fmla="*/ 1380066 h 7001933"/>
                <a:gd name="connsiteX227" fmla="*/ 1405467 w 3683000"/>
                <a:gd name="connsiteY227" fmla="*/ 1388533 h 7001933"/>
                <a:gd name="connsiteX228" fmla="*/ 1481667 w 3683000"/>
                <a:gd name="connsiteY228" fmla="*/ 1405466 h 7001933"/>
                <a:gd name="connsiteX229" fmla="*/ 1549400 w 3683000"/>
                <a:gd name="connsiteY229" fmla="*/ 1447800 h 7001933"/>
                <a:gd name="connsiteX230" fmla="*/ 1566334 w 3683000"/>
                <a:gd name="connsiteY230" fmla="*/ 1464733 h 7001933"/>
                <a:gd name="connsiteX231" fmla="*/ 1600200 w 3683000"/>
                <a:gd name="connsiteY231" fmla="*/ 1490133 h 7001933"/>
                <a:gd name="connsiteX232" fmla="*/ 1651000 w 3683000"/>
                <a:gd name="connsiteY232" fmla="*/ 1557866 h 7001933"/>
                <a:gd name="connsiteX233" fmla="*/ 1701800 w 3683000"/>
                <a:gd name="connsiteY233" fmla="*/ 1583266 h 7001933"/>
                <a:gd name="connsiteX234" fmla="*/ 1718734 w 3683000"/>
                <a:gd name="connsiteY234" fmla="*/ 1600200 h 7001933"/>
                <a:gd name="connsiteX235" fmla="*/ 1794934 w 3683000"/>
                <a:gd name="connsiteY235" fmla="*/ 1625600 h 7001933"/>
                <a:gd name="connsiteX236" fmla="*/ 1888067 w 3683000"/>
                <a:gd name="connsiteY236" fmla="*/ 1651000 h 7001933"/>
                <a:gd name="connsiteX237" fmla="*/ 1947334 w 3683000"/>
                <a:gd name="connsiteY237" fmla="*/ 1667933 h 7001933"/>
                <a:gd name="connsiteX238" fmla="*/ 2108200 w 3683000"/>
                <a:gd name="connsiteY238" fmla="*/ 1684866 h 7001933"/>
                <a:gd name="connsiteX239" fmla="*/ 2650067 w 3683000"/>
                <a:gd name="connsiteY239" fmla="*/ 1667933 h 7001933"/>
                <a:gd name="connsiteX240" fmla="*/ 2887134 w 3683000"/>
                <a:gd name="connsiteY240" fmla="*/ 1651000 h 7001933"/>
                <a:gd name="connsiteX241" fmla="*/ 2937934 w 3683000"/>
                <a:gd name="connsiteY241" fmla="*/ 1642533 h 7001933"/>
                <a:gd name="connsiteX242" fmla="*/ 3005667 w 3683000"/>
                <a:gd name="connsiteY242" fmla="*/ 1625600 h 7001933"/>
                <a:gd name="connsiteX243" fmla="*/ 3073400 w 3683000"/>
                <a:gd name="connsiteY243" fmla="*/ 1600200 h 7001933"/>
                <a:gd name="connsiteX244" fmla="*/ 3132667 w 3683000"/>
                <a:gd name="connsiteY244" fmla="*/ 1566333 h 7001933"/>
                <a:gd name="connsiteX245" fmla="*/ 3166534 w 3683000"/>
                <a:gd name="connsiteY245" fmla="*/ 1549400 h 7001933"/>
                <a:gd name="connsiteX246" fmla="*/ 3191934 w 3683000"/>
                <a:gd name="connsiteY246" fmla="*/ 1524000 h 7001933"/>
                <a:gd name="connsiteX247" fmla="*/ 3242734 w 3683000"/>
                <a:gd name="connsiteY247" fmla="*/ 1481666 h 7001933"/>
                <a:gd name="connsiteX248" fmla="*/ 3259667 w 3683000"/>
                <a:gd name="connsiteY248" fmla="*/ 1456266 h 7001933"/>
                <a:gd name="connsiteX249" fmla="*/ 3302000 w 3683000"/>
                <a:gd name="connsiteY249" fmla="*/ 1430866 h 7001933"/>
                <a:gd name="connsiteX250" fmla="*/ 3327400 w 3683000"/>
                <a:gd name="connsiteY250" fmla="*/ 1405466 h 7001933"/>
                <a:gd name="connsiteX251" fmla="*/ 3395134 w 3683000"/>
                <a:gd name="connsiteY251" fmla="*/ 1354666 h 7001933"/>
                <a:gd name="connsiteX252" fmla="*/ 3420534 w 3683000"/>
                <a:gd name="connsiteY252" fmla="*/ 1337733 h 7001933"/>
                <a:gd name="connsiteX253" fmla="*/ 3471334 w 3683000"/>
                <a:gd name="connsiteY253" fmla="*/ 1270000 h 7001933"/>
                <a:gd name="connsiteX254" fmla="*/ 3505200 w 3683000"/>
                <a:gd name="connsiteY254" fmla="*/ 1236133 h 7001933"/>
                <a:gd name="connsiteX255" fmla="*/ 3530600 w 3683000"/>
                <a:gd name="connsiteY255" fmla="*/ 1202266 h 7001933"/>
                <a:gd name="connsiteX256" fmla="*/ 3556000 w 3683000"/>
                <a:gd name="connsiteY256" fmla="*/ 1176866 h 7001933"/>
                <a:gd name="connsiteX257" fmla="*/ 3615267 w 3683000"/>
                <a:gd name="connsiteY257" fmla="*/ 1092200 h 7001933"/>
                <a:gd name="connsiteX258" fmla="*/ 3632200 w 3683000"/>
                <a:gd name="connsiteY258" fmla="*/ 1066800 h 7001933"/>
                <a:gd name="connsiteX259" fmla="*/ 3657600 w 3683000"/>
                <a:gd name="connsiteY259" fmla="*/ 990600 h 7001933"/>
                <a:gd name="connsiteX260" fmla="*/ 3683000 w 3683000"/>
                <a:gd name="connsiteY260" fmla="*/ 872066 h 7001933"/>
                <a:gd name="connsiteX261" fmla="*/ 3657600 w 3683000"/>
                <a:gd name="connsiteY261" fmla="*/ 728133 h 7001933"/>
                <a:gd name="connsiteX262" fmla="*/ 3649134 w 3683000"/>
                <a:gd name="connsiteY262" fmla="*/ 702733 h 7001933"/>
                <a:gd name="connsiteX263" fmla="*/ 3632200 w 3683000"/>
                <a:gd name="connsiteY263" fmla="*/ 685800 h 7001933"/>
                <a:gd name="connsiteX264" fmla="*/ 3572934 w 3683000"/>
                <a:gd name="connsiteY264" fmla="*/ 643466 h 7001933"/>
                <a:gd name="connsiteX265" fmla="*/ 3530600 w 3683000"/>
                <a:gd name="connsiteY265" fmla="*/ 626533 h 7001933"/>
                <a:gd name="connsiteX266" fmla="*/ 3479800 w 3683000"/>
                <a:gd name="connsiteY266" fmla="*/ 601133 h 7001933"/>
                <a:gd name="connsiteX267" fmla="*/ 3454400 w 3683000"/>
                <a:gd name="connsiteY267" fmla="*/ 592666 h 7001933"/>
                <a:gd name="connsiteX268" fmla="*/ 3420534 w 3683000"/>
                <a:gd name="connsiteY268" fmla="*/ 575733 h 7001933"/>
                <a:gd name="connsiteX269" fmla="*/ 3318934 w 3683000"/>
                <a:gd name="connsiteY269" fmla="*/ 558800 h 7001933"/>
                <a:gd name="connsiteX270" fmla="*/ 3251200 w 3683000"/>
                <a:gd name="connsiteY270" fmla="*/ 567266 h 7001933"/>
                <a:gd name="connsiteX271" fmla="*/ 3217334 w 3683000"/>
                <a:gd name="connsiteY271" fmla="*/ 584200 h 7001933"/>
                <a:gd name="connsiteX272" fmla="*/ 3191934 w 3683000"/>
                <a:gd name="connsiteY272" fmla="*/ 592666 h 7001933"/>
                <a:gd name="connsiteX273" fmla="*/ 3149600 w 3683000"/>
                <a:gd name="connsiteY273" fmla="*/ 635000 h 7001933"/>
                <a:gd name="connsiteX274" fmla="*/ 3107267 w 3683000"/>
                <a:gd name="connsiteY274" fmla="*/ 677333 h 7001933"/>
                <a:gd name="connsiteX275" fmla="*/ 3090334 w 3683000"/>
                <a:gd name="connsiteY275" fmla="*/ 702733 h 7001933"/>
                <a:gd name="connsiteX276" fmla="*/ 3056467 w 3683000"/>
                <a:gd name="connsiteY276" fmla="*/ 745066 h 7001933"/>
                <a:gd name="connsiteX277" fmla="*/ 3039534 w 3683000"/>
                <a:gd name="connsiteY277" fmla="*/ 795866 h 7001933"/>
                <a:gd name="connsiteX278" fmla="*/ 3031067 w 3683000"/>
                <a:gd name="connsiteY278" fmla="*/ 821266 h 7001933"/>
                <a:gd name="connsiteX279" fmla="*/ 3039534 w 3683000"/>
                <a:gd name="connsiteY279" fmla="*/ 914400 h 7001933"/>
                <a:gd name="connsiteX280" fmla="*/ 3048000 w 3683000"/>
                <a:gd name="connsiteY280" fmla="*/ 956733 h 7001933"/>
                <a:gd name="connsiteX281" fmla="*/ 3081867 w 3683000"/>
                <a:gd name="connsiteY281" fmla="*/ 990600 h 7001933"/>
                <a:gd name="connsiteX282" fmla="*/ 3141134 w 3683000"/>
                <a:gd name="connsiteY282" fmla="*/ 1007533 h 7001933"/>
                <a:gd name="connsiteX283" fmla="*/ 3429000 w 3683000"/>
                <a:gd name="connsiteY283" fmla="*/ 990600 h 7001933"/>
                <a:gd name="connsiteX284" fmla="*/ 3479800 w 3683000"/>
                <a:gd name="connsiteY284" fmla="*/ 973666 h 7001933"/>
                <a:gd name="connsiteX285" fmla="*/ 3522134 w 3683000"/>
                <a:gd name="connsiteY285" fmla="*/ 931333 h 7001933"/>
                <a:gd name="connsiteX286" fmla="*/ 3556000 w 3683000"/>
                <a:gd name="connsiteY286" fmla="*/ 897466 h 7001933"/>
                <a:gd name="connsiteX287" fmla="*/ 3572934 w 3683000"/>
                <a:gd name="connsiteY287" fmla="*/ 872066 h 7001933"/>
                <a:gd name="connsiteX288" fmla="*/ 3581400 w 3683000"/>
                <a:gd name="connsiteY288" fmla="*/ 846666 h 7001933"/>
                <a:gd name="connsiteX289" fmla="*/ 3572934 w 3683000"/>
                <a:gd name="connsiteY289" fmla="*/ 719666 h 7001933"/>
                <a:gd name="connsiteX290" fmla="*/ 3539067 w 3683000"/>
                <a:gd name="connsiteY290" fmla="*/ 660400 h 7001933"/>
                <a:gd name="connsiteX291" fmla="*/ 3522134 w 3683000"/>
                <a:gd name="connsiteY291" fmla="*/ 643466 h 7001933"/>
                <a:gd name="connsiteX292" fmla="*/ 3505200 w 3683000"/>
                <a:gd name="connsiteY292" fmla="*/ 618066 h 7001933"/>
                <a:gd name="connsiteX293" fmla="*/ 3437467 w 3683000"/>
                <a:gd name="connsiteY293" fmla="*/ 567266 h 7001933"/>
                <a:gd name="connsiteX294" fmla="*/ 3412067 w 3683000"/>
                <a:gd name="connsiteY294" fmla="*/ 558800 h 7001933"/>
                <a:gd name="connsiteX295" fmla="*/ 3378200 w 3683000"/>
                <a:gd name="connsiteY295" fmla="*/ 541866 h 7001933"/>
                <a:gd name="connsiteX296" fmla="*/ 3327400 w 3683000"/>
                <a:gd name="connsiteY296" fmla="*/ 524933 h 7001933"/>
                <a:gd name="connsiteX297" fmla="*/ 3259667 w 3683000"/>
                <a:gd name="connsiteY297" fmla="*/ 491066 h 7001933"/>
                <a:gd name="connsiteX298" fmla="*/ 3166534 w 3683000"/>
                <a:gd name="connsiteY298" fmla="*/ 482600 h 7001933"/>
                <a:gd name="connsiteX299" fmla="*/ 3132667 w 3683000"/>
                <a:gd name="connsiteY299" fmla="*/ 474133 h 7001933"/>
                <a:gd name="connsiteX300" fmla="*/ 2937934 w 3683000"/>
                <a:gd name="connsiteY300" fmla="*/ 491066 h 7001933"/>
                <a:gd name="connsiteX301" fmla="*/ 2870200 w 3683000"/>
                <a:gd name="connsiteY301" fmla="*/ 508000 h 7001933"/>
                <a:gd name="connsiteX302" fmla="*/ 2802467 w 3683000"/>
                <a:gd name="connsiteY302" fmla="*/ 524933 h 7001933"/>
                <a:gd name="connsiteX303" fmla="*/ 2726267 w 3683000"/>
                <a:gd name="connsiteY303" fmla="*/ 541866 h 7001933"/>
                <a:gd name="connsiteX304" fmla="*/ 2633134 w 3683000"/>
                <a:gd name="connsiteY304" fmla="*/ 592666 h 7001933"/>
                <a:gd name="connsiteX305" fmla="*/ 2523067 w 3683000"/>
                <a:gd name="connsiteY305" fmla="*/ 651933 h 7001933"/>
                <a:gd name="connsiteX306" fmla="*/ 2463800 w 3683000"/>
                <a:gd name="connsiteY306" fmla="*/ 694266 h 7001933"/>
                <a:gd name="connsiteX307" fmla="*/ 2429934 w 3683000"/>
                <a:gd name="connsiteY307" fmla="*/ 745066 h 7001933"/>
                <a:gd name="connsiteX308" fmla="*/ 2328334 w 3683000"/>
                <a:gd name="connsiteY308" fmla="*/ 821266 h 7001933"/>
                <a:gd name="connsiteX309" fmla="*/ 2294467 w 3683000"/>
                <a:gd name="connsiteY309" fmla="*/ 846666 h 7001933"/>
                <a:gd name="connsiteX310" fmla="*/ 2260600 w 3683000"/>
                <a:gd name="connsiteY310" fmla="*/ 863600 h 7001933"/>
                <a:gd name="connsiteX311" fmla="*/ 2218267 w 3683000"/>
                <a:gd name="connsiteY311" fmla="*/ 897466 h 7001933"/>
                <a:gd name="connsiteX312" fmla="*/ 2184400 w 3683000"/>
                <a:gd name="connsiteY312" fmla="*/ 914400 h 7001933"/>
                <a:gd name="connsiteX313" fmla="*/ 2150534 w 3683000"/>
                <a:gd name="connsiteY313" fmla="*/ 939800 h 7001933"/>
                <a:gd name="connsiteX314" fmla="*/ 2099734 w 3683000"/>
                <a:gd name="connsiteY314" fmla="*/ 956733 h 7001933"/>
                <a:gd name="connsiteX315" fmla="*/ 2057400 w 3683000"/>
                <a:gd name="connsiteY315" fmla="*/ 982133 h 7001933"/>
                <a:gd name="connsiteX316" fmla="*/ 1955800 w 3683000"/>
                <a:gd name="connsiteY316" fmla="*/ 1016000 h 7001933"/>
                <a:gd name="connsiteX317" fmla="*/ 1879600 w 3683000"/>
                <a:gd name="connsiteY317" fmla="*/ 1058333 h 7001933"/>
                <a:gd name="connsiteX318" fmla="*/ 1845734 w 3683000"/>
                <a:gd name="connsiteY318" fmla="*/ 1066800 h 7001933"/>
                <a:gd name="connsiteX319" fmla="*/ 1769534 w 3683000"/>
                <a:gd name="connsiteY319" fmla="*/ 1092200 h 7001933"/>
                <a:gd name="connsiteX320" fmla="*/ 1718734 w 3683000"/>
                <a:gd name="connsiteY320" fmla="*/ 1100666 h 7001933"/>
                <a:gd name="connsiteX321" fmla="*/ 1651000 w 3683000"/>
                <a:gd name="connsiteY321" fmla="*/ 1126066 h 7001933"/>
                <a:gd name="connsiteX322" fmla="*/ 1591734 w 3683000"/>
                <a:gd name="connsiteY322" fmla="*/ 1134533 h 7001933"/>
                <a:gd name="connsiteX323" fmla="*/ 1566334 w 3683000"/>
                <a:gd name="connsiteY323" fmla="*/ 1143000 h 7001933"/>
                <a:gd name="connsiteX324" fmla="*/ 1312334 w 3683000"/>
                <a:gd name="connsiteY324" fmla="*/ 1143000 h 7001933"/>
                <a:gd name="connsiteX325" fmla="*/ 1253067 w 3683000"/>
                <a:gd name="connsiteY325" fmla="*/ 1126066 h 7001933"/>
                <a:gd name="connsiteX326" fmla="*/ 1227667 w 3683000"/>
                <a:gd name="connsiteY326" fmla="*/ 1109133 h 7001933"/>
                <a:gd name="connsiteX327" fmla="*/ 1210734 w 3683000"/>
                <a:gd name="connsiteY327" fmla="*/ 1058333 h 7001933"/>
                <a:gd name="connsiteX328" fmla="*/ 1219200 w 3683000"/>
                <a:gd name="connsiteY328" fmla="*/ 1016000 h 7001933"/>
                <a:gd name="connsiteX329" fmla="*/ 1227667 w 3683000"/>
                <a:gd name="connsiteY329" fmla="*/ 931333 h 7001933"/>
                <a:gd name="connsiteX330" fmla="*/ 1244600 w 3683000"/>
                <a:gd name="connsiteY330" fmla="*/ 897466 h 7001933"/>
                <a:gd name="connsiteX331" fmla="*/ 1286934 w 3683000"/>
                <a:gd name="connsiteY331" fmla="*/ 846666 h 7001933"/>
                <a:gd name="connsiteX332" fmla="*/ 1312334 w 3683000"/>
                <a:gd name="connsiteY332" fmla="*/ 787400 h 7001933"/>
                <a:gd name="connsiteX333" fmla="*/ 1354667 w 3683000"/>
                <a:gd name="connsiteY333" fmla="*/ 745066 h 7001933"/>
                <a:gd name="connsiteX334" fmla="*/ 1380067 w 3683000"/>
                <a:gd name="connsiteY334" fmla="*/ 711200 h 7001933"/>
                <a:gd name="connsiteX335" fmla="*/ 1405467 w 3683000"/>
                <a:gd name="connsiteY335" fmla="*/ 694266 h 7001933"/>
                <a:gd name="connsiteX336" fmla="*/ 1430867 w 3683000"/>
                <a:gd name="connsiteY336" fmla="*/ 668866 h 7001933"/>
                <a:gd name="connsiteX337" fmla="*/ 1464734 w 3683000"/>
                <a:gd name="connsiteY337" fmla="*/ 660400 h 7001933"/>
                <a:gd name="connsiteX338" fmla="*/ 1524000 w 3683000"/>
                <a:gd name="connsiteY338" fmla="*/ 643466 h 7001933"/>
                <a:gd name="connsiteX339" fmla="*/ 1591734 w 3683000"/>
                <a:gd name="connsiteY339" fmla="*/ 651933 h 7001933"/>
                <a:gd name="connsiteX340" fmla="*/ 1608667 w 3683000"/>
                <a:gd name="connsiteY340" fmla="*/ 795866 h 7001933"/>
                <a:gd name="connsiteX341" fmla="*/ 1574800 w 3683000"/>
                <a:gd name="connsiteY341" fmla="*/ 855133 h 7001933"/>
                <a:gd name="connsiteX342" fmla="*/ 1557867 w 3683000"/>
                <a:gd name="connsiteY342" fmla="*/ 880533 h 7001933"/>
                <a:gd name="connsiteX343" fmla="*/ 1532467 w 3683000"/>
                <a:gd name="connsiteY343" fmla="*/ 897466 h 7001933"/>
                <a:gd name="connsiteX344" fmla="*/ 1515534 w 3683000"/>
                <a:gd name="connsiteY344" fmla="*/ 914400 h 7001933"/>
                <a:gd name="connsiteX345" fmla="*/ 1456267 w 3683000"/>
                <a:gd name="connsiteY345" fmla="*/ 931333 h 7001933"/>
                <a:gd name="connsiteX346" fmla="*/ 1371600 w 3683000"/>
                <a:gd name="connsiteY346" fmla="*/ 914400 h 7001933"/>
                <a:gd name="connsiteX347" fmla="*/ 1286934 w 3683000"/>
                <a:gd name="connsiteY347" fmla="*/ 846666 h 7001933"/>
                <a:gd name="connsiteX348" fmla="*/ 1270000 w 3683000"/>
                <a:gd name="connsiteY348" fmla="*/ 821266 h 7001933"/>
                <a:gd name="connsiteX349" fmla="*/ 1244600 w 3683000"/>
                <a:gd name="connsiteY349" fmla="*/ 795866 h 7001933"/>
                <a:gd name="connsiteX350" fmla="*/ 1202267 w 3683000"/>
                <a:gd name="connsiteY350" fmla="*/ 745066 h 7001933"/>
                <a:gd name="connsiteX351" fmla="*/ 1193800 w 3683000"/>
                <a:gd name="connsiteY351" fmla="*/ 711200 h 7001933"/>
                <a:gd name="connsiteX352" fmla="*/ 1176867 w 3683000"/>
                <a:gd name="connsiteY352" fmla="*/ 635000 h 7001933"/>
                <a:gd name="connsiteX353" fmla="*/ 1143000 w 3683000"/>
                <a:gd name="connsiteY353" fmla="*/ 567266 h 7001933"/>
                <a:gd name="connsiteX354" fmla="*/ 1134534 w 3683000"/>
                <a:gd name="connsiteY354" fmla="*/ 541866 h 7001933"/>
                <a:gd name="connsiteX355" fmla="*/ 1092200 w 3683000"/>
                <a:gd name="connsiteY355" fmla="*/ 499533 h 7001933"/>
                <a:gd name="connsiteX356" fmla="*/ 1041400 w 3683000"/>
                <a:gd name="connsiteY356" fmla="*/ 474133 h 7001933"/>
                <a:gd name="connsiteX357" fmla="*/ 1016000 w 3683000"/>
                <a:gd name="connsiteY357" fmla="*/ 448733 h 7001933"/>
                <a:gd name="connsiteX358" fmla="*/ 965200 w 3683000"/>
                <a:gd name="connsiteY358" fmla="*/ 431800 h 7001933"/>
                <a:gd name="connsiteX359" fmla="*/ 939800 w 3683000"/>
                <a:gd name="connsiteY359" fmla="*/ 423333 h 7001933"/>
                <a:gd name="connsiteX360" fmla="*/ 855134 w 3683000"/>
                <a:gd name="connsiteY360" fmla="*/ 431800 h 7001933"/>
                <a:gd name="connsiteX361" fmla="*/ 863600 w 3683000"/>
                <a:gd name="connsiteY361" fmla="*/ 482600 h 7001933"/>
                <a:gd name="connsiteX362" fmla="*/ 880534 w 3683000"/>
                <a:gd name="connsiteY362" fmla="*/ 516466 h 7001933"/>
                <a:gd name="connsiteX363" fmla="*/ 897467 w 3683000"/>
                <a:gd name="connsiteY363" fmla="*/ 567266 h 7001933"/>
                <a:gd name="connsiteX364" fmla="*/ 897467 w 3683000"/>
                <a:gd name="connsiteY364" fmla="*/ 567266 h 7001933"/>
                <a:gd name="connsiteX365" fmla="*/ 905934 w 3683000"/>
                <a:gd name="connsiteY365" fmla="*/ 601133 h 7001933"/>
                <a:gd name="connsiteX366" fmla="*/ 931334 w 3683000"/>
                <a:gd name="connsiteY366" fmla="*/ 609600 h 7001933"/>
                <a:gd name="connsiteX367" fmla="*/ 965200 w 3683000"/>
                <a:gd name="connsiteY367" fmla="*/ 601133 h 7001933"/>
                <a:gd name="connsiteX368" fmla="*/ 973667 w 3683000"/>
                <a:gd name="connsiteY368" fmla="*/ 558800 h 7001933"/>
                <a:gd name="connsiteX369" fmla="*/ 965200 w 3683000"/>
                <a:gd name="connsiteY369" fmla="*/ 414866 h 7001933"/>
                <a:gd name="connsiteX370" fmla="*/ 931334 w 3683000"/>
                <a:gd name="connsiteY370" fmla="*/ 389466 h 7001933"/>
                <a:gd name="connsiteX371" fmla="*/ 914400 w 3683000"/>
                <a:gd name="connsiteY371" fmla="*/ 372533 h 7001933"/>
                <a:gd name="connsiteX372" fmla="*/ 821267 w 3683000"/>
                <a:gd name="connsiteY372" fmla="*/ 347133 h 7001933"/>
                <a:gd name="connsiteX373" fmla="*/ 677334 w 3683000"/>
                <a:gd name="connsiteY373" fmla="*/ 330200 h 7001933"/>
                <a:gd name="connsiteX374" fmla="*/ 618067 w 3683000"/>
                <a:gd name="connsiteY374" fmla="*/ 321733 h 7001933"/>
                <a:gd name="connsiteX375" fmla="*/ 567267 w 3683000"/>
                <a:gd name="connsiteY375" fmla="*/ 254000 h 7001933"/>
                <a:gd name="connsiteX376" fmla="*/ 524934 w 3683000"/>
                <a:gd name="connsiteY376" fmla="*/ 169333 h 7001933"/>
                <a:gd name="connsiteX377" fmla="*/ 508000 w 3683000"/>
                <a:gd name="connsiteY377" fmla="*/ 135466 h 7001933"/>
                <a:gd name="connsiteX378" fmla="*/ 491067 w 3683000"/>
                <a:gd name="connsiteY378" fmla="*/ 84666 h 7001933"/>
                <a:gd name="connsiteX379" fmla="*/ 474134 w 3683000"/>
                <a:gd name="connsiteY379" fmla="*/ 33866 h 7001933"/>
                <a:gd name="connsiteX380" fmla="*/ 474134 w 3683000"/>
                <a:gd name="connsiteY380" fmla="*/ 0 h 700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</a:cxnLst>
              <a:rect l="l" t="t" r="r" b="b"/>
              <a:pathLst>
                <a:path w="3683000" h="7001933">
                  <a:moveTo>
                    <a:pt x="2074334" y="7001933"/>
                  </a:moveTo>
                  <a:cubicBezTo>
                    <a:pt x="2071512" y="6939844"/>
                    <a:pt x="2073272" y="6877376"/>
                    <a:pt x="2065867" y="6815666"/>
                  </a:cubicBezTo>
                  <a:cubicBezTo>
                    <a:pt x="2064655" y="6805563"/>
                    <a:pt x="2053067" y="6799565"/>
                    <a:pt x="2048934" y="6790266"/>
                  </a:cubicBezTo>
                  <a:cubicBezTo>
                    <a:pt x="2041685" y="6773955"/>
                    <a:pt x="2039982" y="6755431"/>
                    <a:pt x="2032000" y="6739466"/>
                  </a:cubicBezTo>
                  <a:cubicBezTo>
                    <a:pt x="1991823" y="6659112"/>
                    <a:pt x="2013279" y="6691927"/>
                    <a:pt x="1972734" y="6637866"/>
                  </a:cubicBezTo>
                  <a:cubicBezTo>
                    <a:pt x="1967576" y="6617236"/>
                    <a:pt x="1952821" y="6556622"/>
                    <a:pt x="1947334" y="6544733"/>
                  </a:cubicBezTo>
                  <a:cubicBezTo>
                    <a:pt x="1938806" y="6526255"/>
                    <a:pt x="1924756" y="6510866"/>
                    <a:pt x="1913467" y="6493933"/>
                  </a:cubicBezTo>
                  <a:cubicBezTo>
                    <a:pt x="1907823" y="6474177"/>
                    <a:pt x="1903444" y="6454015"/>
                    <a:pt x="1896534" y="6434666"/>
                  </a:cubicBezTo>
                  <a:cubicBezTo>
                    <a:pt x="1889305" y="6414425"/>
                    <a:pt x="1879116" y="6395356"/>
                    <a:pt x="1871134" y="6375400"/>
                  </a:cubicBezTo>
                  <a:cubicBezTo>
                    <a:pt x="1862179" y="6353011"/>
                    <a:pt x="1854689" y="6330055"/>
                    <a:pt x="1845734" y="6307666"/>
                  </a:cubicBezTo>
                  <a:cubicBezTo>
                    <a:pt x="1838228" y="6288900"/>
                    <a:pt x="1807616" y="6216622"/>
                    <a:pt x="1794934" y="6197600"/>
                  </a:cubicBezTo>
                  <a:cubicBezTo>
                    <a:pt x="1788292" y="6187637"/>
                    <a:pt x="1776718" y="6181779"/>
                    <a:pt x="1769534" y="6172200"/>
                  </a:cubicBezTo>
                  <a:cubicBezTo>
                    <a:pt x="1759660" y="6159035"/>
                    <a:pt x="1752969" y="6143750"/>
                    <a:pt x="1744134" y="6129866"/>
                  </a:cubicBezTo>
                  <a:cubicBezTo>
                    <a:pt x="1726508" y="6102168"/>
                    <a:pt x="1681087" y="6029829"/>
                    <a:pt x="1651000" y="6019800"/>
                  </a:cubicBezTo>
                  <a:cubicBezTo>
                    <a:pt x="1634067" y="6014155"/>
                    <a:pt x="1616676" y="6009731"/>
                    <a:pt x="1600200" y="6002866"/>
                  </a:cubicBezTo>
                  <a:cubicBezTo>
                    <a:pt x="1582724" y="5995584"/>
                    <a:pt x="1567192" y="5983936"/>
                    <a:pt x="1549400" y="5977466"/>
                  </a:cubicBezTo>
                  <a:cubicBezTo>
                    <a:pt x="1533383" y="5971642"/>
                    <a:pt x="1457681" y="5961945"/>
                    <a:pt x="1447800" y="5960533"/>
                  </a:cubicBezTo>
                  <a:cubicBezTo>
                    <a:pt x="1433689" y="5954889"/>
                    <a:pt x="1420211" y="5947286"/>
                    <a:pt x="1405467" y="5943600"/>
                  </a:cubicBezTo>
                  <a:cubicBezTo>
                    <a:pt x="1386137" y="5938767"/>
                    <a:pt x="1282492" y="5928054"/>
                    <a:pt x="1270000" y="5926666"/>
                  </a:cubicBezTo>
                  <a:cubicBezTo>
                    <a:pt x="1227667" y="5929488"/>
                    <a:pt x="1185001" y="5929133"/>
                    <a:pt x="1143000" y="5935133"/>
                  </a:cubicBezTo>
                  <a:cubicBezTo>
                    <a:pt x="1125330" y="5937657"/>
                    <a:pt x="1109624" y="5948194"/>
                    <a:pt x="1092200" y="5952066"/>
                  </a:cubicBezTo>
                  <a:cubicBezTo>
                    <a:pt x="1058684" y="5959514"/>
                    <a:pt x="990600" y="5969000"/>
                    <a:pt x="990600" y="5969000"/>
                  </a:cubicBezTo>
                  <a:cubicBezTo>
                    <a:pt x="979311" y="5974644"/>
                    <a:pt x="968552" y="5981501"/>
                    <a:pt x="956734" y="5985933"/>
                  </a:cubicBezTo>
                  <a:cubicBezTo>
                    <a:pt x="945838" y="5990019"/>
                    <a:pt x="934056" y="5991203"/>
                    <a:pt x="922867" y="5994400"/>
                  </a:cubicBezTo>
                  <a:cubicBezTo>
                    <a:pt x="914286" y="5996852"/>
                    <a:pt x="905934" y="6000044"/>
                    <a:pt x="897467" y="6002866"/>
                  </a:cubicBezTo>
                  <a:cubicBezTo>
                    <a:pt x="891823" y="6011333"/>
                    <a:pt x="881314" y="6018120"/>
                    <a:pt x="880534" y="6028266"/>
                  </a:cubicBezTo>
                  <a:cubicBezTo>
                    <a:pt x="879238" y="6045107"/>
                    <a:pt x="883381" y="6110162"/>
                    <a:pt x="897467" y="6138333"/>
                  </a:cubicBezTo>
                  <a:cubicBezTo>
                    <a:pt x="902018" y="6147434"/>
                    <a:pt x="908043" y="6155787"/>
                    <a:pt x="914400" y="6163733"/>
                  </a:cubicBezTo>
                  <a:cubicBezTo>
                    <a:pt x="950978" y="6209454"/>
                    <a:pt x="911038" y="6146498"/>
                    <a:pt x="948267" y="6206066"/>
                  </a:cubicBezTo>
                  <a:cubicBezTo>
                    <a:pt x="970070" y="6240951"/>
                    <a:pt x="977547" y="6260746"/>
                    <a:pt x="1007534" y="6290733"/>
                  </a:cubicBezTo>
                  <a:cubicBezTo>
                    <a:pt x="1014729" y="6297928"/>
                    <a:pt x="1024988" y="6301309"/>
                    <a:pt x="1032934" y="6307666"/>
                  </a:cubicBezTo>
                  <a:cubicBezTo>
                    <a:pt x="1039167" y="6312653"/>
                    <a:pt x="1043225" y="6320172"/>
                    <a:pt x="1049867" y="6324600"/>
                  </a:cubicBezTo>
                  <a:cubicBezTo>
                    <a:pt x="1060369" y="6331601"/>
                    <a:pt x="1072775" y="6335271"/>
                    <a:pt x="1083734" y="6341533"/>
                  </a:cubicBezTo>
                  <a:cubicBezTo>
                    <a:pt x="1092569" y="6346581"/>
                    <a:pt x="1099408" y="6355473"/>
                    <a:pt x="1109134" y="6358466"/>
                  </a:cubicBezTo>
                  <a:cubicBezTo>
                    <a:pt x="1136642" y="6366930"/>
                    <a:pt x="1193800" y="6375400"/>
                    <a:pt x="1193800" y="6375400"/>
                  </a:cubicBezTo>
                  <a:cubicBezTo>
                    <a:pt x="1230489" y="6372578"/>
                    <a:pt x="1267354" y="6371497"/>
                    <a:pt x="1303867" y="6366933"/>
                  </a:cubicBezTo>
                  <a:cubicBezTo>
                    <a:pt x="1332241" y="6363386"/>
                    <a:pt x="1329457" y="6354138"/>
                    <a:pt x="1354667" y="6341533"/>
                  </a:cubicBezTo>
                  <a:cubicBezTo>
                    <a:pt x="1411890" y="6312922"/>
                    <a:pt x="1384389" y="6338447"/>
                    <a:pt x="1439334" y="6299200"/>
                  </a:cubicBezTo>
                  <a:cubicBezTo>
                    <a:pt x="1445830" y="6294560"/>
                    <a:pt x="1450034" y="6287253"/>
                    <a:pt x="1456267" y="6282266"/>
                  </a:cubicBezTo>
                  <a:cubicBezTo>
                    <a:pt x="1464213" y="6275909"/>
                    <a:pt x="1473200" y="6270977"/>
                    <a:pt x="1481667" y="6265333"/>
                  </a:cubicBezTo>
                  <a:cubicBezTo>
                    <a:pt x="1521619" y="6205403"/>
                    <a:pt x="1467409" y="6278867"/>
                    <a:pt x="1540934" y="6214533"/>
                  </a:cubicBezTo>
                  <a:cubicBezTo>
                    <a:pt x="1641750" y="6126319"/>
                    <a:pt x="1504612" y="6221813"/>
                    <a:pt x="1591734" y="6163733"/>
                  </a:cubicBezTo>
                  <a:cubicBezTo>
                    <a:pt x="1603023" y="6146800"/>
                    <a:pt x="1611209" y="6127323"/>
                    <a:pt x="1625600" y="6112933"/>
                  </a:cubicBezTo>
                  <a:cubicBezTo>
                    <a:pt x="1641352" y="6097182"/>
                    <a:pt x="1648785" y="6091963"/>
                    <a:pt x="1659467" y="6070600"/>
                  </a:cubicBezTo>
                  <a:cubicBezTo>
                    <a:pt x="1663458" y="6062618"/>
                    <a:pt x="1664418" y="6053403"/>
                    <a:pt x="1667934" y="6045200"/>
                  </a:cubicBezTo>
                  <a:cubicBezTo>
                    <a:pt x="1672906" y="6033599"/>
                    <a:pt x="1679223" y="6022622"/>
                    <a:pt x="1684867" y="6011333"/>
                  </a:cubicBezTo>
                  <a:cubicBezTo>
                    <a:pt x="1694031" y="5892204"/>
                    <a:pt x="1698476" y="5905209"/>
                    <a:pt x="1684867" y="5782733"/>
                  </a:cubicBezTo>
                  <a:cubicBezTo>
                    <a:pt x="1683582" y="5771168"/>
                    <a:pt x="1682567" y="5758734"/>
                    <a:pt x="1676400" y="5748866"/>
                  </a:cubicBezTo>
                  <a:cubicBezTo>
                    <a:pt x="1667939" y="5735328"/>
                    <a:pt x="1653047" y="5727015"/>
                    <a:pt x="1642534" y="5715000"/>
                  </a:cubicBezTo>
                  <a:cubicBezTo>
                    <a:pt x="1633242" y="5704380"/>
                    <a:pt x="1625336" y="5692616"/>
                    <a:pt x="1617134" y="5681133"/>
                  </a:cubicBezTo>
                  <a:cubicBezTo>
                    <a:pt x="1611219" y="5672853"/>
                    <a:pt x="1608017" y="5662247"/>
                    <a:pt x="1600200" y="5655733"/>
                  </a:cubicBezTo>
                  <a:cubicBezTo>
                    <a:pt x="1590504" y="5647653"/>
                    <a:pt x="1576431" y="5646373"/>
                    <a:pt x="1566334" y="5638800"/>
                  </a:cubicBezTo>
                  <a:cubicBezTo>
                    <a:pt x="1553562" y="5629221"/>
                    <a:pt x="1545069" y="5614735"/>
                    <a:pt x="1532467" y="5604933"/>
                  </a:cubicBezTo>
                  <a:cubicBezTo>
                    <a:pt x="1507589" y="5585583"/>
                    <a:pt x="1483165" y="5577271"/>
                    <a:pt x="1456267" y="5562600"/>
                  </a:cubicBezTo>
                  <a:cubicBezTo>
                    <a:pt x="1436292" y="5551704"/>
                    <a:pt x="1417914" y="5537696"/>
                    <a:pt x="1397000" y="5528733"/>
                  </a:cubicBezTo>
                  <a:cubicBezTo>
                    <a:pt x="1364567" y="5514833"/>
                    <a:pt x="1292125" y="5503364"/>
                    <a:pt x="1261534" y="5494866"/>
                  </a:cubicBezTo>
                  <a:cubicBezTo>
                    <a:pt x="1235737" y="5487700"/>
                    <a:pt x="1210924" y="5477340"/>
                    <a:pt x="1185334" y="5469466"/>
                  </a:cubicBezTo>
                  <a:cubicBezTo>
                    <a:pt x="1174212" y="5466044"/>
                    <a:pt x="1162506" y="5464680"/>
                    <a:pt x="1151467" y="5461000"/>
                  </a:cubicBezTo>
                  <a:cubicBezTo>
                    <a:pt x="1137049" y="5456194"/>
                    <a:pt x="1123878" y="5447752"/>
                    <a:pt x="1109134" y="5444066"/>
                  </a:cubicBezTo>
                  <a:cubicBezTo>
                    <a:pt x="1089774" y="5439226"/>
                    <a:pt x="1069552" y="5438881"/>
                    <a:pt x="1049867" y="5435600"/>
                  </a:cubicBezTo>
                  <a:cubicBezTo>
                    <a:pt x="1035672" y="5433234"/>
                    <a:pt x="1021645" y="5429955"/>
                    <a:pt x="1007534" y="5427133"/>
                  </a:cubicBezTo>
                  <a:lnTo>
                    <a:pt x="897467" y="5435600"/>
                  </a:lnTo>
                  <a:cubicBezTo>
                    <a:pt x="846592" y="5440523"/>
                    <a:pt x="796173" y="5451681"/>
                    <a:pt x="745067" y="5452533"/>
                  </a:cubicBezTo>
                  <a:lnTo>
                    <a:pt x="389467" y="5444066"/>
                  </a:lnTo>
                  <a:cubicBezTo>
                    <a:pt x="269501" y="5430737"/>
                    <a:pt x="352722" y="5443427"/>
                    <a:pt x="279400" y="5427133"/>
                  </a:cubicBezTo>
                  <a:cubicBezTo>
                    <a:pt x="265352" y="5424011"/>
                    <a:pt x="250851" y="5422801"/>
                    <a:pt x="237067" y="5418666"/>
                  </a:cubicBezTo>
                  <a:cubicBezTo>
                    <a:pt x="222510" y="5414299"/>
                    <a:pt x="208964" y="5407069"/>
                    <a:pt x="194734" y="5401733"/>
                  </a:cubicBezTo>
                  <a:cubicBezTo>
                    <a:pt x="164976" y="5390574"/>
                    <a:pt x="163098" y="5392019"/>
                    <a:pt x="127000" y="5384800"/>
                  </a:cubicBezTo>
                  <a:cubicBezTo>
                    <a:pt x="115711" y="5379155"/>
                    <a:pt x="103635" y="5374867"/>
                    <a:pt x="93134" y="5367866"/>
                  </a:cubicBezTo>
                  <a:cubicBezTo>
                    <a:pt x="86492" y="5363438"/>
                    <a:pt x="82433" y="5355920"/>
                    <a:pt x="76200" y="5350933"/>
                  </a:cubicBezTo>
                  <a:cubicBezTo>
                    <a:pt x="68254" y="5344576"/>
                    <a:pt x="59267" y="5339644"/>
                    <a:pt x="50800" y="5334000"/>
                  </a:cubicBezTo>
                  <a:cubicBezTo>
                    <a:pt x="22926" y="5292188"/>
                    <a:pt x="40047" y="5324854"/>
                    <a:pt x="25400" y="5266266"/>
                  </a:cubicBezTo>
                  <a:cubicBezTo>
                    <a:pt x="19170" y="5241346"/>
                    <a:pt x="12119" y="5231237"/>
                    <a:pt x="0" y="5207000"/>
                  </a:cubicBezTo>
                  <a:cubicBezTo>
                    <a:pt x="12484" y="4982305"/>
                    <a:pt x="-4644" y="5117837"/>
                    <a:pt x="16934" y="5020733"/>
                  </a:cubicBezTo>
                  <a:cubicBezTo>
                    <a:pt x="20056" y="5006685"/>
                    <a:pt x="20849" y="4992052"/>
                    <a:pt x="25400" y="4978400"/>
                  </a:cubicBezTo>
                  <a:cubicBezTo>
                    <a:pt x="29391" y="4966426"/>
                    <a:pt x="37646" y="4956252"/>
                    <a:pt x="42334" y="4944533"/>
                  </a:cubicBezTo>
                  <a:cubicBezTo>
                    <a:pt x="48963" y="4927960"/>
                    <a:pt x="54571" y="4910953"/>
                    <a:pt x="59267" y="4893733"/>
                  </a:cubicBezTo>
                  <a:cubicBezTo>
                    <a:pt x="63053" y="4879850"/>
                    <a:pt x="63599" y="4865184"/>
                    <a:pt x="67734" y="4851400"/>
                  </a:cubicBezTo>
                  <a:cubicBezTo>
                    <a:pt x="75408" y="4825820"/>
                    <a:pt x="108818" y="4755907"/>
                    <a:pt x="118534" y="4741333"/>
                  </a:cubicBezTo>
                  <a:cubicBezTo>
                    <a:pt x="124178" y="4732866"/>
                    <a:pt x="128272" y="4723128"/>
                    <a:pt x="135467" y="4715933"/>
                  </a:cubicBezTo>
                  <a:cubicBezTo>
                    <a:pt x="145445" y="4705955"/>
                    <a:pt x="158045" y="4699000"/>
                    <a:pt x="169334" y="4690533"/>
                  </a:cubicBezTo>
                  <a:cubicBezTo>
                    <a:pt x="174978" y="4673600"/>
                    <a:pt x="176366" y="4654585"/>
                    <a:pt x="186267" y="4639733"/>
                  </a:cubicBezTo>
                  <a:cubicBezTo>
                    <a:pt x="199698" y="4619586"/>
                    <a:pt x="218390" y="4592420"/>
                    <a:pt x="228600" y="4572000"/>
                  </a:cubicBezTo>
                  <a:cubicBezTo>
                    <a:pt x="232591" y="4564018"/>
                    <a:pt x="232733" y="4554402"/>
                    <a:pt x="237067" y="4546600"/>
                  </a:cubicBezTo>
                  <a:cubicBezTo>
                    <a:pt x="247898" y="4527105"/>
                    <a:pt x="267316" y="4495307"/>
                    <a:pt x="287867" y="4478866"/>
                  </a:cubicBezTo>
                  <a:cubicBezTo>
                    <a:pt x="295813" y="4472509"/>
                    <a:pt x="304800" y="4467577"/>
                    <a:pt x="313267" y="4461933"/>
                  </a:cubicBezTo>
                  <a:cubicBezTo>
                    <a:pt x="341584" y="4405298"/>
                    <a:pt x="315555" y="4448431"/>
                    <a:pt x="355600" y="4402666"/>
                  </a:cubicBezTo>
                  <a:cubicBezTo>
                    <a:pt x="383640" y="4370621"/>
                    <a:pt x="385506" y="4360099"/>
                    <a:pt x="414867" y="4334933"/>
                  </a:cubicBezTo>
                  <a:cubicBezTo>
                    <a:pt x="440367" y="4313076"/>
                    <a:pt x="507926" y="4270072"/>
                    <a:pt x="524934" y="4258733"/>
                  </a:cubicBezTo>
                  <a:cubicBezTo>
                    <a:pt x="533401" y="4253089"/>
                    <a:pt x="540681" y="4245018"/>
                    <a:pt x="550334" y="4241800"/>
                  </a:cubicBezTo>
                  <a:cubicBezTo>
                    <a:pt x="558801" y="4238978"/>
                    <a:pt x="567531" y="4236849"/>
                    <a:pt x="575734" y="4233333"/>
                  </a:cubicBezTo>
                  <a:cubicBezTo>
                    <a:pt x="587335" y="4228361"/>
                    <a:pt x="597627" y="4220391"/>
                    <a:pt x="609600" y="4216400"/>
                  </a:cubicBezTo>
                  <a:cubicBezTo>
                    <a:pt x="623252" y="4211849"/>
                    <a:pt x="638050" y="4211719"/>
                    <a:pt x="651934" y="4207933"/>
                  </a:cubicBezTo>
                  <a:cubicBezTo>
                    <a:pt x="669154" y="4203237"/>
                    <a:pt x="685801" y="4196644"/>
                    <a:pt x="702734" y="4191000"/>
                  </a:cubicBezTo>
                  <a:cubicBezTo>
                    <a:pt x="711201" y="4188178"/>
                    <a:pt x="719476" y="4184698"/>
                    <a:pt x="728134" y="4182533"/>
                  </a:cubicBezTo>
                  <a:lnTo>
                    <a:pt x="762000" y="4174066"/>
                  </a:lnTo>
                  <a:cubicBezTo>
                    <a:pt x="768379" y="4175129"/>
                    <a:pt x="834036" y="4184685"/>
                    <a:pt x="846667" y="4191000"/>
                  </a:cubicBezTo>
                  <a:cubicBezTo>
                    <a:pt x="864870" y="4200101"/>
                    <a:pt x="897467" y="4224866"/>
                    <a:pt x="897467" y="4224866"/>
                  </a:cubicBezTo>
                  <a:cubicBezTo>
                    <a:pt x="903111" y="4233333"/>
                    <a:pt x="908486" y="4241986"/>
                    <a:pt x="914400" y="4250266"/>
                  </a:cubicBezTo>
                  <a:cubicBezTo>
                    <a:pt x="922602" y="4261749"/>
                    <a:pt x="932321" y="4272167"/>
                    <a:pt x="939800" y="4284133"/>
                  </a:cubicBezTo>
                  <a:cubicBezTo>
                    <a:pt x="946489" y="4294836"/>
                    <a:pt x="951762" y="4306399"/>
                    <a:pt x="956734" y="4318000"/>
                  </a:cubicBezTo>
                  <a:cubicBezTo>
                    <a:pt x="960250" y="4326203"/>
                    <a:pt x="962748" y="4334819"/>
                    <a:pt x="965200" y="4343400"/>
                  </a:cubicBezTo>
                  <a:cubicBezTo>
                    <a:pt x="968397" y="4354588"/>
                    <a:pt x="968463" y="4366858"/>
                    <a:pt x="973667" y="4377266"/>
                  </a:cubicBezTo>
                  <a:cubicBezTo>
                    <a:pt x="979978" y="4389887"/>
                    <a:pt x="990600" y="4399844"/>
                    <a:pt x="999067" y="4411133"/>
                  </a:cubicBezTo>
                  <a:cubicBezTo>
                    <a:pt x="1001889" y="4419600"/>
                    <a:pt x="1005082" y="4427952"/>
                    <a:pt x="1007534" y="4436533"/>
                  </a:cubicBezTo>
                  <a:cubicBezTo>
                    <a:pt x="1015502" y="4464420"/>
                    <a:pt x="1018650" y="4483650"/>
                    <a:pt x="1024467" y="4512733"/>
                  </a:cubicBezTo>
                  <a:cubicBezTo>
                    <a:pt x="1021645" y="4540955"/>
                    <a:pt x="1022378" y="4569763"/>
                    <a:pt x="1016000" y="4597400"/>
                  </a:cubicBezTo>
                  <a:cubicBezTo>
                    <a:pt x="1013712" y="4607315"/>
                    <a:pt x="1004981" y="4614520"/>
                    <a:pt x="999067" y="4622800"/>
                  </a:cubicBezTo>
                  <a:cubicBezTo>
                    <a:pt x="966046" y="4669029"/>
                    <a:pt x="986501" y="4645793"/>
                    <a:pt x="948267" y="4673600"/>
                  </a:cubicBezTo>
                  <a:cubicBezTo>
                    <a:pt x="862657" y="4735863"/>
                    <a:pt x="909256" y="4710039"/>
                    <a:pt x="846667" y="4741333"/>
                  </a:cubicBezTo>
                  <a:cubicBezTo>
                    <a:pt x="809978" y="4738511"/>
                    <a:pt x="772397" y="4741389"/>
                    <a:pt x="736600" y="4732866"/>
                  </a:cubicBezTo>
                  <a:cubicBezTo>
                    <a:pt x="712044" y="4727019"/>
                    <a:pt x="668867" y="4699000"/>
                    <a:pt x="668867" y="4699000"/>
                  </a:cubicBezTo>
                  <a:cubicBezTo>
                    <a:pt x="663223" y="4690533"/>
                    <a:pt x="658291" y="4681546"/>
                    <a:pt x="651934" y="4673600"/>
                  </a:cubicBezTo>
                  <a:cubicBezTo>
                    <a:pt x="629009" y="4644943"/>
                    <a:pt x="618015" y="4656507"/>
                    <a:pt x="601134" y="4605866"/>
                  </a:cubicBezTo>
                  <a:cubicBezTo>
                    <a:pt x="580520" y="4544027"/>
                    <a:pt x="588529" y="4572382"/>
                    <a:pt x="575734" y="4521200"/>
                  </a:cubicBezTo>
                  <a:cubicBezTo>
                    <a:pt x="572912" y="4478867"/>
                    <a:pt x="567267" y="4436627"/>
                    <a:pt x="567267" y="4394200"/>
                  </a:cubicBezTo>
                  <a:cubicBezTo>
                    <a:pt x="567267" y="4365837"/>
                    <a:pt x="572216" y="4337677"/>
                    <a:pt x="575734" y="4309533"/>
                  </a:cubicBezTo>
                  <a:cubicBezTo>
                    <a:pt x="580684" y="4269929"/>
                    <a:pt x="582987" y="4229720"/>
                    <a:pt x="592667" y="4191000"/>
                  </a:cubicBezTo>
                  <a:cubicBezTo>
                    <a:pt x="595489" y="4179711"/>
                    <a:pt x="596658" y="4167874"/>
                    <a:pt x="601134" y="4157133"/>
                  </a:cubicBezTo>
                  <a:cubicBezTo>
                    <a:pt x="610843" y="4133832"/>
                    <a:pt x="627017" y="4113347"/>
                    <a:pt x="635000" y="4089400"/>
                  </a:cubicBezTo>
                  <a:cubicBezTo>
                    <a:pt x="637822" y="4080933"/>
                    <a:pt x="641015" y="4072581"/>
                    <a:pt x="643467" y="4064000"/>
                  </a:cubicBezTo>
                  <a:cubicBezTo>
                    <a:pt x="646664" y="4052811"/>
                    <a:pt x="647208" y="4040767"/>
                    <a:pt x="651934" y="4030133"/>
                  </a:cubicBezTo>
                  <a:cubicBezTo>
                    <a:pt x="658383" y="4015624"/>
                    <a:pt x="689937" y="3966730"/>
                    <a:pt x="702734" y="3953933"/>
                  </a:cubicBezTo>
                  <a:cubicBezTo>
                    <a:pt x="709929" y="3946738"/>
                    <a:pt x="720188" y="3943357"/>
                    <a:pt x="728134" y="3937000"/>
                  </a:cubicBezTo>
                  <a:cubicBezTo>
                    <a:pt x="734367" y="3932013"/>
                    <a:pt x="737927" y="3923636"/>
                    <a:pt x="745067" y="3920066"/>
                  </a:cubicBezTo>
                  <a:cubicBezTo>
                    <a:pt x="755475" y="3914862"/>
                    <a:pt x="767645" y="3914422"/>
                    <a:pt x="778934" y="3911600"/>
                  </a:cubicBezTo>
                  <a:cubicBezTo>
                    <a:pt x="795867" y="3900311"/>
                    <a:pt x="815343" y="3892124"/>
                    <a:pt x="829734" y="3877733"/>
                  </a:cubicBezTo>
                  <a:cubicBezTo>
                    <a:pt x="838201" y="3869266"/>
                    <a:pt x="844667" y="3858148"/>
                    <a:pt x="855134" y="3852333"/>
                  </a:cubicBezTo>
                  <a:cubicBezTo>
                    <a:pt x="870737" y="3843665"/>
                    <a:pt x="905934" y="3835400"/>
                    <a:pt x="905934" y="3835400"/>
                  </a:cubicBezTo>
                  <a:cubicBezTo>
                    <a:pt x="914401" y="3829755"/>
                    <a:pt x="922232" y="3823017"/>
                    <a:pt x="931334" y="3818466"/>
                  </a:cubicBezTo>
                  <a:cubicBezTo>
                    <a:pt x="939316" y="3814475"/>
                    <a:pt x="949081" y="3814592"/>
                    <a:pt x="956734" y="3810000"/>
                  </a:cubicBezTo>
                  <a:cubicBezTo>
                    <a:pt x="963579" y="3805893"/>
                    <a:pt x="967434" y="3798053"/>
                    <a:pt x="973667" y="3793066"/>
                  </a:cubicBezTo>
                  <a:cubicBezTo>
                    <a:pt x="981613" y="3786709"/>
                    <a:pt x="990232" y="3781181"/>
                    <a:pt x="999067" y="3776133"/>
                  </a:cubicBezTo>
                  <a:cubicBezTo>
                    <a:pt x="1122400" y="3705659"/>
                    <a:pt x="963342" y="3798229"/>
                    <a:pt x="1058334" y="3750733"/>
                  </a:cubicBezTo>
                  <a:cubicBezTo>
                    <a:pt x="1067435" y="3746182"/>
                    <a:pt x="1075788" y="3740157"/>
                    <a:pt x="1083734" y="3733800"/>
                  </a:cubicBezTo>
                  <a:cubicBezTo>
                    <a:pt x="1089967" y="3728813"/>
                    <a:pt x="1093527" y="3720436"/>
                    <a:pt x="1100667" y="3716866"/>
                  </a:cubicBezTo>
                  <a:cubicBezTo>
                    <a:pt x="1116632" y="3708883"/>
                    <a:pt x="1135061" y="3706964"/>
                    <a:pt x="1151467" y="3699933"/>
                  </a:cubicBezTo>
                  <a:cubicBezTo>
                    <a:pt x="1189903" y="3683460"/>
                    <a:pt x="1213676" y="3671222"/>
                    <a:pt x="1244600" y="3649133"/>
                  </a:cubicBezTo>
                  <a:cubicBezTo>
                    <a:pt x="1306361" y="3605019"/>
                    <a:pt x="1251381" y="3644046"/>
                    <a:pt x="1312334" y="3589866"/>
                  </a:cubicBezTo>
                  <a:cubicBezTo>
                    <a:pt x="1325840" y="3577860"/>
                    <a:pt x="1341889" y="3568778"/>
                    <a:pt x="1354667" y="3556000"/>
                  </a:cubicBezTo>
                  <a:cubicBezTo>
                    <a:pt x="1364645" y="3546022"/>
                    <a:pt x="1370884" y="3532847"/>
                    <a:pt x="1380067" y="3522133"/>
                  </a:cubicBezTo>
                  <a:cubicBezTo>
                    <a:pt x="1387859" y="3513042"/>
                    <a:pt x="1397802" y="3505931"/>
                    <a:pt x="1405467" y="3496733"/>
                  </a:cubicBezTo>
                  <a:cubicBezTo>
                    <a:pt x="1411981" y="3488916"/>
                    <a:pt x="1415205" y="3478528"/>
                    <a:pt x="1422400" y="3471333"/>
                  </a:cubicBezTo>
                  <a:cubicBezTo>
                    <a:pt x="1429595" y="3464138"/>
                    <a:pt x="1439333" y="3460044"/>
                    <a:pt x="1447800" y="3454400"/>
                  </a:cubicBezTo>
                  <a:cubicBezTo>
                    <a:pt x="1453445" y="3440289"/>
                    <a:pt x="1455004" y="3423742"/>
                    <a:pt x="1464734" y="3412066"/>
                  </a:cubicBezTo>
                  <a:cubicBezTo>
                    <a:pt x="1470447" y="3405210"/>
                    <a:pt x="1485542" y="3411253"/>
                    <a:pt x="1490134" y="3403600"/>
                  </a:cubicBezTo>
                  <a:cubicBezTo>
                    <a:pt x="1546753" y="3309236"/>
                    <a:pt x="1490041" y="3352912"/>
                    <a:pt x="1532467" y="3302000"/>
                  </a:cubicBezTo>
                  <a:cubicBezTo>
                    <a:pt x="1540132" y="3292802"/>
                    <a:pt x="1549400" y="3285067"/>
                    <a:pt x="1557867" y="3276600"/>
                  </a:cubicBezTo>
                  <a:cubicBezTo>
                    <a:pt x="1585580" y="3165750"/>
                    <a:pt x="1541290" y="3318223"/>
                    <a:pt x="1591734" y="3217333"/>
                  </a:cubicBezTo>
                  <a:cubicBezTo>
                    <a:pt x="1598170" y="3204462"/>
                    <a:pt x="1597378" y="3189111"/>
                    <a:pt x="1600200" y="3175000"/>
                  </a:cubicBezTo>
                  <a:cubicBezTo>
                    <a:pt x="1594556" y="3107267"/>
                    <a:pt x="1592879" y="3039085"/>
                    <a:pt x="1583267" y="2971800"/>
                  </a:cubicBezTo>
                  <a:cubicBezTo>
                    <a:pt x="1581482" y="2959305"/>
                    <a:pt x="1573907" y="2948030"/>
                    <a:pt x="1566334" y="2937933"/>
                  </a:cubicBezTo>
                  <a:cubicBezTo>
                    <a:pt x="1532362" y="2892636"/>
                    <a:pt x="1537160" y="2910646"/>
                    <a:pt x="1490134" y="2887133"/>
                  </a:cubicBezTo>
                  <a:cubicBezTo>
                    <a:pt x="1431663" y="2857898"/>
                    <a:pt x="1501352" y="2879355"/>
                    <a:pt x="1430867" y="2861733"/>
                  </a:cubicBezTo>
                  <a:cubicBezTo>
                    <a:pt x="1422400" y="2856089"/>
                    <a:pt x="1414860" y="2848714"/>
                    <a:pt x="1405467" y="2844800"/>
                  </a:cubicBezTo>
                  <a:cubicBezTo>
                    <a:pt x="1335687" y="2815725"/>
                    <a:pt x="1336876" y="2821222"/>
                    <a:pt x="1270000" y="2810933"/>
                  </a:cubicBezTo>
                  <a:cubicBezTo>
                    <a:pt x="1253033" y="2808323"/>
                    <a:pt x="1235958" y="2806190"/>
                    <a:pt x="1219200" y="2802466"/>
                  </a:cubicBezTo>
                  <a:cubicBezTo>
                    <a:pt x="1210488" y="2800530"/>
                    <a:pt x="1202551" y="2795750"/>
                    <a:pt x="1193800" y="2794000"/>
                  </a:cubicBezTo>
                  <a:cubicBezTo>
                    <a:pt x="1174232" y="2790086"/>
                    <a:pt x="1154289" y="2788355"/>
                    <a:pt x="1134534" y="2785533"/>
                  </a:cubicBezTo>
                  <a:cubicBezTo>
                    <a:pt x="1078089" y="2788355"/>
                    <a:pt x="1021561" y="2789825"/>
                    <a:pt x="965200" y="2794000"/>
                  </a:cubicBezTo>
                  <a:cubicBezTo>
                    <a:pt x="945299" y="2795474"/>
                    <a:pt x="925568" y="2798896"/>
                    <a:pt x="905934" y="2802466"/>
                  </a:cubicBezTo>
                  <a:cubicBezTo>
                    <a:pt x="894485" y="2804548"/>
                    <a:pt x="883646" y="2809775"/>
                    <a:pt x="872067" y="2810933"/>
                  </a:cubicBezTo>
                  <a:cubicBezTo>
                    <a:pt x="827048" y="2815435"/>
                    <a:pt x="781756" y="2816578"/>
                    <a:pt x="736600" y="2819400"/>
                  </a:cubicBezTo>
                  <a:cubicBezTo>
                    <a:pt x="715944" y="2817679"/>
                    <a:pt x="627976" y="2814236"/>
                    <a:pt x="592667" y="2802466"/>
                  </a:cubicBezTo>
                  <a:cubicBezTo>
                    <a:pt x="580693" y="2798475"/>
                    <a:pt x="570401" y="2790505"/>
                    <a:pt x="558800" y="2785533"/>
                  </a:cubicBezTo>
                  <a:cubicBezTo>
                    <a:pt x="550597" y="2782017"/>
                    <a:pt x="541603" y="2780582"/>
                    <a:pt x="533400" y="2777066"/>
                  </a:cubicBezTo>
                  <a:cubicBezTo>
                    <a:pt x="446203" y="2739695"/>
                    <a:pt x="564352" y="2781739"/>
                    <a:pt x="448734" y="2743200"/>
                  </a:cubicBezTo>
                  <a:cubicBezTo>
                    <a:pt x="443089" y="2737555"/>
                    <a:pt x="438186" y="2731056"/>
                    <a:pt x="431800" y="2726266"/>
                  </a:cubicBezTo>
                  <a:cubicBezTo>
                    <a:pt x="415519" y="2714055"/>
                    <a:pt x="381000" y="2692400"/>
                    <a:pt x="381000" y="2692400"/>
                  </a:cubicBezTo>
                  <a:cubicBezTo>
                    <a:pt x="361245" y="2661355"/>
                    <a:pt x="338191" y="2632178"/>
                    <a:pt x="321734" y="2599266"/>
                  </a:cubicBezTo>
                  <a:cubicBezTo>
                    <a:pt x="307623" y="2571044"/>
                    <a:pt x="298332" y="2539843"/>
                    <a:pt x="279400" y="2514600"/>
                  </a:cubicBezTo>
                  <a:cubicBezTo>
                    <a:pt x="247563" y="2472150"/>
                    <a:pt x="233822" y="2459943"/>
                    <a:pt x="220134" y="2396066"/>
                  </a:cubicBezTo>
                  <a:cubicBezTo>
                    <a:pt x="190230" y="2256517"/>
                    <a:pt x="210651" y="2314674"/>
                    <a:pt x="169334" y="2218266"/>
                  </a:cubicBezTo>
                  <a:cubicBezTo>
                    <a:pt x="166512" y="2198511"/>
                    <a:pt x="162759" y="2178866"/>
                    <a:pt x="160867" y="2159000"/>
                  </a:cubicBezTo>
                  <a:cubicBezTo>
                    <a:pt x="141087" y="1951318"/>
                    <a:pt x="162985" y="2114563"/>
                    <a:pt x="143934" y="1981200"/>
                  </a:cubicBezTo>
                  <a:cubicBezTo>
                    <a:pt x="149578" y="1919111"/>
                    <a:pt x="152349" y="1856693"/>
                    <a:pt x="160867" y="1794933"/>
                  </a:cubicBezTo>
                  <a:cubicBezTo>
                    <a:pt x="166576" y="1753544"/>
                    <a:pt x="212559" y="1648327"/>
                    <a:pt x="220134" y="1625600"/>
                  </a:cubicBezTo>
                  <a:cubicBezTo>
                    <a:pt x="225778" y="1608667"/>
                    <a:pt x="232371" y="1592020"/>
                    <a:pt x="237067" y="1574800"/>
                  </a:cubicBezTo>
                  <a:cubicBezTo>
                    <a:pt x="240853" y="1560916"/>
                    <a:pt x="239579" y="1545567"/>
                    <a:pt x="245534" y="1532466"/>
                  </a:cubicBezTo>
                  <a:cubicBezTo>
                    <a:pt x="253955" y="1513939"/>
                    <a:pt x="269146" y="1499245"/>
                    <a:pt x="279400" y="1481666"/>
                  </a:cubicBezTo>
                  <a:cubicBezTo>
                    <a:pt x="351084" y="1358778"/>
                    <a:pt x="265527" y="1483072"/>
                    <a:pt x="330200" y="1405466"/>
                  </a:cubicBezTo>
                  <a:cubicBezTo>
                    <a:pt x="336714" y="1397649"/>
                    <a:pt x="338667" y="1385710"/>
                    <a:pt x="347134" y="1380066"/>
                  </a:cubicBezTo>
                  <a:cubicBezTo>
                    <a:pt x="356816" y="1373612"/>
                    <a:pt x="369711" y="1374422"/>
                    <a:pt x="381000" y="1371600"/>
                  </a:cubicBezTo>
                  <a:cubicBezTo>
                    <a:pt x="386645" y="1365955"/>
                    <a:pt x="391700" y="1359653"/>
                    <a:pt x="397934" y="1354666"/>
                  </a:cubicBezTo>
                  <a:cubicBezTo>
                    <a:pt x="413207" y="1342448"/>
                    <a:pt x="439819" y="1327753"/>
                    <a:pt x="457200" y="1320800"/>
                  </a:cubicBezTo>
                  <a:cubicBezTo>
                    <a:pt x="473773" y="1314171"/>
                    <a:pt x="491427" y="1310495"/>
                    <a:pt x="508000" y="1303866"/>
                  </a:cubicBezTo>
                  <a:cubicBezTo>
                    <a:pt x="564104" y="1281424"/>
                    <a:pt x="525137" y="1284917"/>
                    <a:pt x="601134" y="1261533"/>
                  </a:cubicBezTo>
                  <a:cubicBezTo>
                    <a:pt x="617542" y="1256484"/>
                    <a:pt x="635207" y="1256926"/>
                    <a:pt x="651934" y="1253066"/>
                  </a:cubicBezTo>
                  <a:cubicBezTo>
                    <a:pt x="671954" y="1248446"/>
                    <a:pt x="691268" y="1241116"/>
                    <a:pt x="711200" y="1236133"/>
                  </a:cubicBezTo>
                  <a:cubicBezTo>
                    <a:pt x="725161" y="1232643"/>
                    <a:pt x="739486" y="1230788"/>
                    <a:pt x="753534" y="1227666"/>
                  </a:cubicBezTo>
                  <a:cubicBezTo>
                    <a:pt x="764893" y="1225142"/>
                    <a:pt x="776111" y="1222022"/>
                    <a:pt x="787400" y="1219200"/>
                  </a:cubicBezTo>
                  <a:cubicBezTo>
                    <a:pt x="865053" y="1180373"/>
                    <a:pt x="767764" y="1224556"/>
                    <a:pt x="880534" y="1193800"/>
                  </a:cubicBezTo>
                  <a:cubicBezTo>
                    <a:pt x="892711" y="1190479"/>
                    <a:pt x="902223" y="1180187"/>
                    <a:pt x="914400" y="1176866"/>
                  </a:cubicBezTo>
                  <a:cubicBezTo>
                    <a:pt x="933653" y="1171615"/>
                    <a:pt x="953943" y="1171434"/>
                    <a:pt x="973667" y="1168400"/>
                  </a:cubicBezTo>
                  <a:cubicBezTo>
                    <a:pt x="990634" y="1165790"/>
                    <a:pt x="1007534" y="1162755"/>
                    <a:pt x="1024467" y="1159933"/>
                  </a:cubicBezTo>
                  <a:cubicBezTo>
                    <a:pt x="1075267" y="1162755"/>
                    <a:pt x="1126198" y="1163794"/>
                    <a:pt x="1176867" y="1168400"/>
                  </a:cubicBezTo>
                  <a:cubicBezTo>
                    <a:pt x="1201761" y="1170663"/>
                    <a:pt x="1213217" y="1179604"/>
                    <a:pt x="1236134" y="1185333"/>
                  </a:cubicBezTo>
                  <a:cubicBezTo>
                    <a:pt x="1250095" y="1188823"/>
                    <a:pt x="1264356" y="1190978"/>
                    <a:pt x="1278467" y="1193800"/>
                  </a:cubicBezTo>
                  <a:cubicBezTo>
                    <a:pt x="1286934" y="1199444"/>
                    <a:pt x="1294766" y="1206182"/>
                    <a:pt x="1303867" y="1210733"/>
                  </a:cubicBezTo>
                  <a:cubicBezTo>
                    <a:pt x="1373974" y="1245786"/>
                    <a:pt x="1281875" y="1187606"/>
                    <a:pt x="1354667" y="1236133"/>
                  </a:cubicBezTo>
                  <a:lnTo>
                    <a:pt x="1405467" y="1312333"/>
                  </a:lnTo>
                  <a:cubicBezTo>
                    <a:pt x="1405478" y="1312350"/>
                    <a:pt x="1439322" y="1363117"/>
                    <a:pt x="1439334" y="1363133"/>
                  </a:cubicBezTo>
                  <a:cubicBezTo>
                    <a:pt x="1463644" y="1395547"/>
                    <a:pt x="1466171" y="1394709"/>
                    <a:pt x="1481667" y="1430866"/>
                  </a:cubicBezTo>
                  <a:cubicBezTo>
                    <a:pt x="1490370" y="1451173"/>
                    <a:pt x="1492460" y="1468641"/>
                    <a:pt x="1498600" y="1490133"/>
                  </a:cubicBezTo>
                  <a:cubicBezTo>
                    <a:pt x="1501052" y="1498714"/>
                    <a:pt x="1504245" y="1507066"/>
                    <a:pt x="1507067" y="1515533"/>
                  </a:cubicBezTo>
                  <a:cubicBezTo>
                    <a:pt x="1509889" y="1540933"/>
                    <a:pt x="1511648" y="1566474"/>
                    <a:pt x="1515534" y="1591733"/>
                  </a:cubicBezTo>
                  <a:cubicBezTo>
                    <a:pt x="1518572" y="1611483"/>
                    <a:pt x="1526143" y="1632028"/>
                    <a:pt x="1532467" y="1651000"/>
                  </a:cubicBezTo>
                  <a:cubicBezTo>
                    <a:pt x="1527829" y="1720570"/>
                    <a:pt x="1538023" y="1764611"/>
                    <a:pt x="1507067" y="1820333"/>
                  </a:cubicBezTo>
                  <a:cubicBezTo>
                    <a:pt x="1500214" y="1832668"/>
                    <a:pt x="1492381" y="1845017"/>
                    <a:pt x="1481667" y="1854200"/>
                  </a:cubicBezTo>
                  <a:cubicBezTo>
                    <a:pt x="1472084" y="1862414"/>
                    <a:pt x="1459089" y="1865489"/>
                    <a:pt x="1447800" y="1871133"/>
                  </a:cubicBezTo>
                  <a:cubicBezTo>
                    <a:pt x="1409931" y="1927938"/>
                    <a:pt x="1454541" y="1872284"/>
                    <a:pt x="1405467" y="1905000"/>
                  </a:cubicBezTo>
                  <a:cubicBezTo>
                    <a:pt x="1395504" y="1911642"/>
                    <a:pt x="1391426" y="1926614"/>
                    <a:pt x="1380067" y="1930400"/>
                  </a:cubicBezTo>
                  <a:cubicBezTo>
                    <a:pt x="1355822" y="1938481"/>
                    <a:pt x="1329267" y="1936044"/>
                    <a:pt x="1303867" y="1938866"/>
                  </a:cubicBezTo>
                  <a:cubicBezTo>
                    <a:pt x="1255889" y="1936044"/>
                    <a:pt x="1206964" y="1940301"/>
                    <a:pt x="1159934" y="1930400"/>
                  </a:cubicBezTo>
                  <a:cubicBezTo>
                    <a:pt x="1149976" y="1928304"/>
                    <a:pt x="1150195" y="1912195"/>
                    <a:pt x="1143000" y="1905000"/>
                  </a:cubicBezTo>
                  <a:cubicBezTo>
                    <a:pt x="1135805" y="1897805"/>
                    <a:pt x="1126067" y="1893711"/>
                    <a:pt x="1117600" y="1888066"/>
                  </a:cubicBezTo>
                  <a:cubicBezTo>
                    <a:pt x="1111956" y="1876777"/>
                    <a:pt x="1107668" y="1864701"/>
                    <a:pt x="1100667" y="1854200"/>
                  </a:cubicBezTo>
                  <a:cubicBezTo>
                    <a:pt x="1096239" y="1847558"/>
                    <a:pt x="1088721" y="1843499"/>
                    <a:pt x="1083734" y="1837266"/>
                  </a:cubicBezTo>
                  <a:cubicBezTo>
                    <a:pt x="1077377" y="1829320"/>
                    <a:pt x="1072445" y="1820333"/>
                    <a:pt x="1066800" y="1811866"/>
                  </a:cubicBezTo>
                  <a:cubicBezTo>
                    <a:pt x="1057884" y="1776199"/>
                    <a:pt x="1049867" y="1749903"/>
                    <a:pt x="1049867" y="1710266"/>
                  </a:cubicBezTo>
                  <a:cubicBezTo>
                    <a:pt x="1049867" y="1666420"/>
                    <a:pt x="1055404" y="1631619"/>
                    <a:pt x="1066800" y="1591733"/>
                  </a:cubicBezTo>
                  <a:cubicBezTo>
                    <a:pt x="1069252" y="1583152"/>
                    <a:pt x="1071276" y="1574315"/>
                    <a:pt x="1075267" y="1566333"/>
                  </a:cubicBezTo>
                  <a:cubicBezTo>
                    <a:pt x="1079818" y="1557232"/>
                    <a:pt x="1087649" y="1550034"/>
                    <a:pt x="1092200" y="1540933"/>
                  </a:cubicBezTo>
                  <a:cubicBezTo>
                    <a:pt x="1124522" y="1476289"/>
                    <a:pt x="1064650" y="1563556"/>
                    <a:pt x="1126067" y="1481666"/>
                  </a:cubicBezTo>
                  <a:cubicBezTo>
                    <a:pt x="1128889" y="1473199"/>
                    <a:pt x="1130543" y="1464248"/>
                    <a:pt x="1134534" y="1456266"/>
                  </a:cubicBezTo>
                  <a:cubicBezTo>
                    <a:pt x="1144333" y="1436668"/>
                    <a:pt x="1160482" y="1419510"/>
                    <a:pt x="1176867" y="1405466"/>
                  </a:cubicBezTo>
                  <a:cubicBezTo>
                    <a:pt x="1187581" y="1396283"/>
                    <a:pt x="1199445" y="1388533"/>
                    <a:pt x="1210734" y="1380066"/>
                  </a:cubicBezTo>
                  <a:cubicBezTo>
                    <a:pt x="1275645" y="1382888"/>
                    <a:pt x="1340649" y="1384063"/>
                    <a:pt x="1405467" y="1388533"/>
                  </a:cubicBezTo>
                  <a:cubicBezTo>
                    <a:pt x="1427634" y="1390062"/>
                    <a:pt x="1459443" y="1395941"/>
                    <a:pt x="1481667" y="1405466"/>
                  </a:cubicBezTo>
                  <a:cubicBezTo>
                    <a:pt x="1511855" y="1418404"/>
                    <a:pt x="1523660" y="1426350"/>
                    <a:pt x="1549400" y="1447800"/>
                  </a:cubicBezTo>
                  <a:cubicBezTo>
                    <a:pt x="1555532" y="1452910"/>
                    <a:pt x="1560202" y="1459623"/>
                    <a:pt x="1566334" y="1464733"/>
                  </a:cubicBezTo>
                  <a:cubicBezTo>
                    <a:pt x="1577174" y="1473767"/>
                    <a:pt x="1590708" y="1479692"/>
                    <a:pt x="1600200" y="1490133"/>
                  </a:cubicBezTo>
                  <a:cubicBezTo>
                    <a:pt x="1619184" y="1511016"/>
                    <a:pt x="1624226" y="1548941"/>
                    <a:pt x="1651000" y="1557866"/>
                  </a:cubicBezTo>
                  <a:cubicBezTo>
                    <a:pt x="1677827" y="1566809"/>
                    <a:pt x="1678354" y="1564509"/>
                    <a:pt x="1701800" y="1583266"/>
                  </a:cubicBezTo>
                  <a:cubicBezTo>
                    <a:pt x="1708034" y="1588253"/>
                    <a:pt x="1711467" y="1596897"/>
                    <a:pt x="1718734" y="1600200"/>
                  </a:cubicBezTo>
                  <a:cubicBezTo>
                    <a:pt x="1743108" y="1611279"/>
                    <a:pt x="1769534" y="1617133"/>
                    <a:pt x="1794934" y="1625600"/>
                  </a:cubicBezTo>
                  <a:cubicBezTo>
                    <a:pt x="1864352" y="1648739"/>
                    <a:pt x="1754464" y="1612829"/>
                    <a:pt x="1888067" y="1651000"/>
                  </a:cubicBezTo>
                  <a:cubicBezTo>
                    <a:pt x="1907823" y="1656644"/>
                    <a:pt x="1927244" y="1663628"/>
                    <a:pt x="1947334" y="1667933"/>
                  </a:cubicBezTo>
                  <a:cubicBezTo>
                    <a:pt x="1989573" y="1676984"/>
                    <a:pt x="2073001" y="1681933"/>
                    <a:pt x="2108200" y="1684866"/>
                  </a:cubicBezTo>
                  <a:cubicBezTo>
                    <a:pt x="2422394" y="1678182"/>
                    <a:pt x="2421428" y="1683176"/>
                    <a:pt x="2650067" y="1667933"/>
                  </a:cubicBezTo>
                  <a:lnTo>
                    <a:pt x="2887134" y="1651000"/>
                  </a:lnTo>
                  <a:cubicBezTo>
                    <a:pt x="2904067" y="1648178"/>
                    <a:pt x="2921148" y="1646130"/>
                    <a:pt x="2937934" y="1642533"/>
                  </a:cubicBezTo>
                  <a:cubicBezTo>
                    <a:pt x="2960690" y="1637657"/>
                    <a:pt x="3005667" y="1625600"/>
                    <a:pt x="3005667" y="1625600"/>
                  </a:cubicBezTo>
                  <a:cubicBezTo>
                    <a:pt x="3099959" y="1578453"/>
                    <a:pt x="2981177" y="1634784"/>
                    <a:pt x="3073400" y="1600200"/>
                  </a:cubicBezTo>
                  <a:cubicBezTo>
                    <a:pt x="3110613" y="1586245"/>
                    <a:pt x="3101405" y="1584196"/>
                    <a:pt x="3132667" y="1566333"/>
                  </a:cubicBezTo>
                  <a:cubicBezTo>
                    <a:pt x="3143626" y="1560071"/>
                    <a:pt x="3155245" y="1555044"/>
                    <a:pt x="3166534" y="1549400"/>
                  </a:cubicBezTo>
                  <a:cubicBezTo>
                    <a:pt x="3175001" y="1540933"/>
                    <a:pt x="3182985" y="1531955"/>
                    <a:pt x="3191934" y="1524000"/>
                  </a:cubicBezTo>
                  <a:cubicBezTo>
                    <a:pt x="3208409" y="1509356"/>
                    <a:pt x="3227148" y="1497252"/>
                    <a:pt x="3242734" y="1481666"/>
                  </a:cubicBezTo>
                  <a:cubicBezTo>
                    <a:pt x="3249929" y="1474471"/>
                    <a:pt x="3251941" y="1462888"/>
                    <a:pt x="3259667" y="1456266"/>
                  </a:cubicBezTo>
                  <a:cubicBezTo>
                    <a:pt x="3272161" y="1445556"/>
                    <a:pt x="3288835" y="1440740"/>
                    <a:pt x="3302000" y="1430866"/>
                  </a:cubicBezTo>
                  <a:cubicBezTo>
                    <a:pt x="3311579" y="1423682"/>
                    <a:pt x="3318133" y="1413048"/>
                    <a:pt x="3327400" y="1405466"/>
                  </a:cubicBezTo>
                  <a:cubicBezTo>
                    <a:pt x="3349243" y="1387595"/>
                    <a:pt x="3371651" y="1370321"/>
                    <a:pt x="3395134" y="1354666"/>
                  </a:cubicBezTo>
                  <a:cubicBezTo>
                    <a:pt x="3403601" y="1349022"/>
                    <a:pt x="3412717" y="1344247"/>
                    <a:pt x="3420534" y="1337733"/>
                  </a:cubicBezTo>
                  <a:cubicBezTo>
                    <a:pt x="3463261" y="1302127"/>
                    <a:pt x="3431952" y="1320634"/>
                    <a:pt x="3471334" y="1270000"/>
                  </a:cubicBezTo>
                  <a:cubicBezTo>
                    <a:pt x="3481135" y="1257398"/>
                    <a:pt x="3494687" y="1248148"/>
                    <a:pt x="3505200" y="1236133"/>
                  </a:cubicBezTo>
                  <a:cubicBezTo>
                    <a:pt x="3514492" y="1225513"/>
                    <a:pt x="3521417" y="1212980"/>
                    <a:pt x="3530600" y="1202266"/>
                  </a:cubicBezTo>
                  <a:cubicBezTo>
                    <a:pt x="3538392" y="1193175"/>
                    <a:pt x="3548208" y="1185957"/>
                    <a:pt x="3556000" y="1176866"/>
                  </a:cubicBezTo>
                  <a:cubicBezTo>
                    <a:pt x="3574806" y="1154925"/>
                    <a:pt x="3600693" y="1114060"/>
                    <a:pt x="3615267" y="1092200"/>
                  </a:cubicBezTo>
                  <a:cubicBezTo>
                    <a:pt x="3620911" y="1083733"/>
                    <a:pt x="3628982" y="1076453"/>
                    <a:pt x="3632200" y="1066800"/>
                  </a:cubicBezTo>
                  <a:cubicBezTo>
                    <a:pt x="3640667" y="1041400"/>
                    <a:pt x="3651106" y="1016575"/>
                    <a:pt x="3657600" y="990600"/>
                  </a:cubicBezTo>
                  <a:cubicBezTo>
                    <a:pt x="3678698" y="906212"/>
                    <a:pt x="3670708" y="945822"/>
                    <a:pt x="3683000" y="872066"/>
                  </a:cubicBezTo>
                  <a:cubicBezTo>
                    <a:pt x="3667498" y="655025"/>
                    <a:pt x="3698128" y="809190"/>
                    <a:pt x="3657600" y="728133"/>
                  </a:cubicBezTo>
                  <a:cubicBezTo>
                    <a:pt x="3653609" y="720151"/>
                    <a:pt x="3653726" y="710386"/>
                    <a:pt x="3649134" y="702733"/>
                  </a:cubicBezTo>
                  <a:cubicBezTo>
                    <a:pt x="3645027" y="695888"/>
                    <a:pt x="3638332" y="690910"/>
                    <a:pt x="3632200" y="685800"/>
                  </a:cubicBezTo>
                  <a:cubicBezTo>
                    <a:pt x="3626449" y="681008"/>
                    <a:pt x="3583930" y="648964"/>
                    <a:pt x="3572934" y="643466"/>
                  </a:cubicBezTo>
                  <a:cubicBezTo>
                    <a:pt x="3559340" y="636669"/>
                    <a:pt x="3544436" y="632822"/>
                    <a:pt x="3530600" y="626533"/>
                  </a:cubicBezTo>
                  <a:cubicBezTo>
                    <a:pt x="3513365" y="618699"/>
                    <a:pt x="3497100" y="608822"/>
                    <a:pt x="3479800" y="601133"/>
                  </a:cubicBezTo>
                  <a:cubicBezTo>
                    <a:pt x="3471645" y="597508"/>
                    <a:pt x="3462603" y="596182"/>
                    <a:pt x="3454400" y="592666"/>
                  </a:cubicBezTo>
                  <a:cubicBezTo>
                    <a:pt x="3442799" y="587694"/>
                    <a:pt x="3432507" y="579724"/>
                    <a:pt x="3420534" y="575733"/>
                  </a:cubicBezTo>
                  <a:cubicBezTo>
                    <a:pt x="3401960" y="569542"/>
                    <a:pt x="3332363" y="560718"/>
                    <a:pt x="3318934" y="558800"/>
                  </a:cubicBezTo>
                  <a:cubicBezTo>
                    <a:pt x="3296356" y="561622"/>
                    <a:pt x="3273274" y="561747"/>
                    <a:pt x="3251200" y="567266"/>
                  </a:cubicBezTo>
                  <a:cubicBezTo>
                    <a:pt x="3238956" y="570327"/>
                    <a:pt x="3228935" y="579228"/>
                    <a:pt x="3217334" y="584200"/>
                  </a:cubicBezTo>
                  <a:cubicBezTo>
                    <a:pt x="3209131" y="587716"/>
                    <a:pt x="3200401" y="589844"/>
                    <a:pt x="3191934" y="592666"/>
                  </a:cubicBezTo>
                  <a:lnTo>
                    <a:pt x="3149600" y="635000"/>
                  </a:lnTo>
                  <a:cubicBezTo>
                    <a:pt x="3135489" y="649111"/>
                    <a:pt x="3118336" y="660729"/>
                    <a:pt x="3107267" y="677333"/>
                  </a:cubicBezTo>
                  <a:cubicBezTo>
                    <a:pt x="3101623" y="685800"/>
                    <a:pt x="3096691" y="694787"/>
                    <a:pt x="3090334" y="702733"/>
                  </a:cubicBezTo>
                  <a:cubicBezTo>
                    <a:pt x="3072739" y="724726"/>
                    <a:pt x="3069498" y="715745"/>
                    <a:pt x="3056467" y="745066"/>
                  </a:cubicBezTo>
                  <a:cubicBezTo>
                    <a:pt x="3049218" y="761377"/>
                    <a:pt x="3045178" y="778933"/>
                    <a:pt x="3039534" y="795866"/>
                  </a:cubicBezTo>
                  <a:lnTo>
                    <a:pt x="3031067" y="821266"/>
                  </a:lnTo>
                  <a:cubicBezTo>
                    <a:pt x="3033889" y="852311"/>
                    <a:pt x="3035668" y="883468"/>
                    <a:pt x="3039534" y="914400"/>
                  </a:cubicBezTo>
                  <a:cubicBezTo>
                    <a:pt x="3041319" y="928679"/>
                    <a:pt x="3041011" y="944153"/>
                    <a:pt x="3048000" y="956733"/>
                  </a:cubicBezTo>
                  <a:cubicBezTo>
                    <a:pt x="3055753" y="970689"/>
                    <a:pt x="3066516" y="986214"/>
                    <a:pt x="3081867" y="990600"/>
                  </a:cubicBezTo>
                  <a:lnTo>
                    <a:pt x="3141134" y="1007533"/>
                  </a:lnTo>
                  <a:cubicBezTo>
                    <a:pt x="3187962" y="1005918"/>
                    <a:pt x="3343808" y="1013834"/>
                    <a:pt x="3429000" y="990600"/>
                  </a:cubicBezTo>
                  <a:cubicBezTo>
                    <a:pt x="3446220" y="985904"/>
                    <a:pt x="3462867" y="979311"/>
                    <a:pt x="3479800" y="973666"/>
                  </a:cubicBezTo>
                  <a:lnTo>
                    <a:pt x="3522134" y="931333"/>
                  </a:lnTo>
                  <a:cubicBezTo>
                    <a:pt x="3533423" y="920044"/>
                    <a:pt x="3547144" y="910749"/>
                    <a:pt x="3556000" y="897466"/>
                  </a:cubicBezTo>
                  <a:lnTo>
                    <a:pt x="3572934" y="872066"/>
                  </a:lnTo>
                  <a:cubicBezTo>
                    <a:pt x="3575756" y="863599"/>
                    <a:pt x="3581400" y="855591"/>
                    <a:pt x="3581400" y="846666"/>
                  </a:cubicBezTo>
                  <a:cubicBezTo>
                    <a:pt x="3581400" y="804239"/>
                    <a:pt x="3579551" y="761574"/>
                    <a:pt x="3572934" y="719666"/>
                  </a:cubicBezTo>
                  <a:cubicBezTo>
                    <a:pt x="3571225" y="708840"/>
                    <a:pt x="3547057" y="670388"/>
                    <a:pt x="3539067" y="660400"/>
                  </a:cubicBezTo>
                  <a:cubicBezTo>
                    <a:pt x="3534080" y="654167"/>
                    <a:pt x="3527121" y="649699"/>
                    <a:pt x="3522134" y="643466"/>
                  </a:cubicBezTo>
                  <a:cubicBezTo>
                    <a:pt x="3515777" y="635520"/>
                    <a:pt x="3512395" y="625261"/>
                    <a:pt x="3505200" y="618066"/>
                  </a:cubicBezTo>
                  <a:cubicBezTo>
                    <a:pt x="3498973" y="611839"/>
                    <a:pt x="3453097" y="575081"/>
                    <a:pt x="3437467" y="567266"/>
                  </a:cubicBezTo>
                  <a:cubicBezTo>
                    <a:pt x="3429485" y="563275"/>
                    <a:pt x="3420270" y="562316"/>
                    <a:pt x="3412067" y="558800"/>
                  </a:cubicBezTo>
                  <a:cubicBezTo>
                    <a:pt x="3400466" y="553828"/>
                    <a:pt x="3389919" y="546554"/>
                    <a:pt x="3378200" y="541866"/>
                  </a:cubicBezTo>
                  <a:cubicBezTo>
                    <a:pt x="3361627" y="535237"/>
                    <a:pt x="3342706" y="534116"/>
                    <a:pt x="3327400" y="524933"/>
                  </a:cubicBezTo>
                  <a:cubicBezTo>
                    <a:pt x="3308925" y="513848"/>
                    <a:pt x="3283589" y="494483"/>
                    <a:pt x="3259667" y="491066"/>
                  </a:cubicBezTo>
                  <a:cubicBezTo>
                    <a:pt x="3228808" y="486658"/>
                    <a:pt x="3197578" y="485422"/>
                    <a:pt x="3166534" y="482600"/>
                  </a:cubicBezTo>
                  <a:cubicBezTo>
                    <a:pt x="3155245" y="479778"/>
                    <a:pt x="3144303" y="474133"/>
                    <a:pt x="3132667" y="474133"/>
                  </a:cubicBezTo>
                  <a:cubicBezTo>
                    <a:pt x="3028452" y="474133"/>
                    <a:pt x="3015833" y="478084"/>
                    <a:pt x="2937934" y="491066"/>
                  </a:cubicBezTo>
                  <a:cubicBezTo>
                    <a:pt x="2889380" y="507251"/>
                    <a:pt x="2936606" y="492676"/>
                    <a:pt x="2870200" y="508000"/>
                  </a:cubicBezTo>
                  <a:cubicBezTo>
                    <a:pt x="2847523" y="513233"/>
                    <a:pt x="2825185" y="519885"/>
                    <a:pt x="2802467" y="524933"/>
                  </a:cubicBezTo>
                  <a:cubicBezTo>
                    <a:pt x="2777067" y="530577"/>
                    <a:pt x="2751285" y="534718"/>
                    <a:pt x="2726267" y="541866"/>
                  </a:cubicBezTo>
                  <a:cubicBezTo>
                    <a:pt x="2660849" y="560557"/>
                    <a:pt x="2702189" y="558138"/>
                    <a:pt x="2633134" y="592666"/>
                  </a:cubicBezTo>
                  <a:cubicBezTo>
                    <a:pt x="2550681" y="633892"/>
                    <a:pt x="2587046" y="613546"/>
                    <a:pt x="2523067" y="651933"/>
                  </a:cubicBezTo>
                  <a:cubicBezTo>
                    <a:pt x="2469969" y="731581"/>
                    <a:pt x="2557006" y="611417"/>
                    <a:pt x="2463800" y="694266"/>
                  </a:cubicBezTo>
                  <a:cubicBezTo>
                    <a:pt x="2448589" y="707787"/>
                    <a:pt x="2446867" y="733777"/>
                    <a:pt x="2429934" y="745066"/>
                  </a:cubicBezTo>
                  <a:cubicBezTo>
                    <a:pt x="2375540" y="781330"/>
                    <a:pt x="2419588" y="751072"/>
                    <a:pt x="2328334" y="821266"/>
                  </a:cubicBezTo>
                  <a:cubicBezTo>
                    <a:pt x="2317149" y="829870"/>
                    <a:pt x="2307088" y="840355"/>
                    <a:pt x="2294467" y="846666"/>
                  </a:cubicBezTo>
                  <a:cubicBezTo>
                    <a:pt x="2283178" y="852311"/>
                    <a:pt x="2271102" y="856599"/>
                    <a:pt x="2260600" y="863600"/>
                  </a:cubicBezTo>
                  <a:cubicBezTo>
                    <a:pt x="2245564" y="873624"/>
                    <a:pt x="2233303" y="887442"/>
                    <a:pt x="2218267" y="897466"/>
                  </a:cubicBezTo>
                  <a:cubicBezTo>
                    <a:pt x="2207765" y="904467"/>
                    <a:pt x="2195103" y="907710"/>
                    <a:pt x="2184400" y="914400"/>
                  </a:cubicBezTo>
                  <a:cubicBezTo>
                    <a:pt x="2172434" y="921879"/>
                    <a:pt x="2163155" y="933489"/>
                    <a:pt x="2150534" y="939800"/>
                  </a:cubicBezTo>
                  <a:cubicBezTo>
                    <a:pt x="2134569" y="947782"/>
                    <a:pt x="2115983" y="949347"/>
                    <a:pt x="2099734" y="956733"/>
                  </a:cubicBezTo>
                  <a:cubicBezTo>
                    <a:pt x="2084753" y="963543"/>
                    <a:pt x="2072617" y="975867"/>
                    <a:pt x="2057400" y="982133"/>
                  </a:cubicBezTo>
                  <a:cubicBezTo>
                    <a:pt x="2024390" y="995725"/>
                    <a:pt x="1985503" y="996198"/>
                    <a:pt x="1955800" y="1016000"/>
                  </a:cubicBezTo>
                  <a:cubicBezTo>
                    <a:pt x="1926721" y="1035386"/>
                    <a:pt x="1917038" y="1043357"/>
                    <a:pt x="1879600" y="1058333"/>
                  </a:cubicBezTo>
                  <a:cubicBezTo>
                    <a:pt x="1868796" y="1062655"/>
                    <a:pt x="1856856" y="1063378"/>
                    <a:pt x="1845734" y="1066800"/>
                  </a:cubicBezTo>
                  <a:cubicBezTo>
                    <a:pt x="1820144" y="1074674"/>
                    <a:pt x="1795944" y="1087799"/>
                    <a:pt x="1769534" y="1092200"/>
                  </a:cubicBezTo>
                  <a:cubicBezTo>
                    <a:pt x="1752601" y="1095022"/>
                    <a:pt x="1735568" y="1097299"/>
                    <a:pt x="1718734" y="1100666"/>
                  </a:cubicBezTo>
                  <a:cubicBezTo>
                    <a:pt x="1576786" y="1129055"/>
                    <a:pt x="1799223" y="1085641"/>
                    <a:pt x="1651000" y="1126066"/>
                  </a:cubicBezTo>
                  <a:cubicBezTo>
                    <a:pt x="1631747" y="1131317"/>
                    <a:pt x="1611489" y="1131711"/>
                    <a:pt x="1591734" y="1134533"/>
                  </a:cubicBezTo>
                  <a:cubicBezTo>
                    <a:pt x="1583267" y="1137355"/>
                    <a:pt x="1575180" y="1141821"/>
                    <a:pt x="1566334" y="1143000"/>
                  </a:cubicBezTo>
                  <a:cubicBezTo>
                    <a:pt x="1454351" y="1157931"/>
                    <a:pt x="1438302" y="1149998"/>
                    <a:pt x="1312334" y="1143000"/>
                  </a:cubicBezTo>
                  <a:cubicBezTo>
                    <a:pt x="1301481" y="1140287"/>
                    <a:pt x="1265215" y="1132140"/>
                    <a:pt x="1253067" y="1126066"/>
                  </a:cubicBezTo>
                  <a:cubicBezTo>
                    <a:pt x="1243966" y="1121515"/>
                    <a:pt x="1236134" y="1114777"/>
                    <a:pt x="1227667" y="1109133"/>
                  </a:cubicBezTo>
                  <a:cubicBezTo>
                    <a:pt x="1222023" y="1092200"/>
                    <a:pt x="1212350" y="1076109"/>
                    <a:pt x="1210734" y="1058333"/>
                  </a:cubicBezTo>
                  <a:cubicBezTo>
                    <a:pt x="1209431" y="1044002"/>
                    <a:pt x="1217298" y="1030264"/>
                    <a:pt x="1219200" y="1016000"/>
                  </a:cubicBezTo>
                  <a:cubicBezTo>
                    <a:pt x="1222949" y="987886"/>
                    <a:pt x="1221724" y="959067"/>
                    <a:pt x="1227667" y="931333"/>
                  </a:cubicBezTo>
                  <a:cubicBezTo>
                    <a:pt x="1230312" y="918992"/>
                    <a:pt x="1238338" y="908424"/>
                    <a:pt x="1244600" y="897466"/>
                  </a:cubicBezTo>
                  <a:cubicBezTo>
                    <a:pt x="1260316" y="869964"/>
                    <a:pt x="1263588" y="870012"/>
                    <a:pt x="1286934" y="846666"/>
                  </a:cubicBezTo>
                  <a:cubicBezTo>
                    <a:pt x="1293228" y="827784"/>
                    <a:pt x="1300125" y="803097"/>
                    <a:pt x="1312334" y="787400"/>
                  </a:cubicBezTo>
                  <a:cubicBezTo>
                    <a:pt x="1324586" y="771648"/>
                    <a:pt x="1342693" y="761031"/>
                    <a:pt x="1354667" y="745066"/>
                  </a:cubicBezTo>
                  <a:cubicBezTo>
                    <a:pt x="1363134" y="733777"/>
                    <a:pt x="1370089" y="721178"/>
                    <a:pt x="1380067" y="711200"/>
                  </a:cubicBezTo>
                  <a:cubicBezTo>
                    <a:pt x="1387262" y="704005"/>
                    <a:pt x="1397650" y="700780"/>
                    <a:pt x="1405467" y="694266"/>
                  </a:cubicBezTo>
                  <a:cubicBezTo>
                    <a:pt x="1414665" y="686601"/>
                    <a:pt x="1420471" y="674806"/>
                    <a:pt x="1430867" y="668866"/>
                  </a:cubicBezTo>
                  <a:cubicBezTo>
                    <a:pt x="1440970" y="663093"/>
                    <a:pt x="1453508" y="663462"/>
                    <a:pt x="1464734" y="660400"/>
                  </a:cubicBezTo>
                  <a:cubicBezTo>
                    <a:pt x="1484556" y="654994"/>
                    <a:pt x="1504245" y="649111"/>
                    <a:pt x="1524000" y="643466"/>
                  </a:cubicBezTo>
                  <a:cubicBezTo>
                    <a:pt x="1546578" y="646288"/>
                    <a:pt x="1570350" y="644157"/>
                    <a:pt x="1591734" y="651933"/>
                  </a:cubicBezTo>
                  <a:cubicBezTo>
                    <a:pt x="1647269" y="672128"/>
                    <a:pt x="1610955" y="775273"/>
                    <a:pt x="1608667" y="795866"/>
                  </a:cubicBezTo>
                  <a:cubicBezTo>
                    <a:pt x="1603747" y="840144"/>
                    <a:pt x="1601790" y="822745"/>
                    <a:pt x="1574800" y="855133"/>
                  </a:cubicBezTo>
                  <a:cubicBezTo>
                    <a:pt x="1568286" y="862950"/>
                    <a:pt x="1565062" y="873338"/>
                    <a:pt x="1557867" y="880533"/>
                  </a:cubicBezTo>
                  <a:cubicBezTo>
                    <a:pt x="1550672" y="887728"/>
                    <a:pt x="1540413" y="891109"/>
                    <a:pt x="1532467" y="897466"/>
                  </a:cubicBezTo>
                  <a:cubicBezTo>
                    <a:pt x="1526234" y="902453"/>
                    <a:pt x="1522379" y="910293"/>
                    <a:pt x="1515534" y="914400"/>
                  </a:cubicBezTo>
                  <a:cubicBezTo>
                    <a:pt x="1506861" y="919604"/>
                    <a:pt x="1462588" y="929753"/>
                    <a:pt x="1456267" y="931333"/>
                  </a:cubicBezTo>
                  <a:cubicBezTo>
                    <a:pt x="1441550" y="929231"/>
                    <a:pt x="1392058" y="925766"/>
                    <a:pt x="1371600" y="914400"/>
                  </a:cubicBezTo>
                  <a:cubicBezTo>
                    <a:pt x="1335943" y="894591"/>
                    <a:pt x="1312891" y="876949"/>
                    <a:pt x="1286934" y="846666"/>
                  </a:cubicBezTo>
                  <a:cubicBezTo>
                    <a:pt x="1280312" y="838940"/>
                    <a:pt x="1276514" y="829083"/>
                    <a:pt x="1270000" y="821266"/>
                  </a:cubicBezTo>
                  <a:cubicBezTo>
                    <a:pt x="1262335" y="812068"/>
                    <a:pt x="1252392" y="804957"/>
                    <a:pt x="1244600" y="795866"/>
                  </a:cubicBezTo>
                  <a:cubicBezTo>
                    <a:pt x="1184210" y="725412"/>
                    <a:pt x="1246262" y="789063"/>
                    <a:pt x="1202267" y="745066"/>
                  </a:cubicBezTo>
                  <a:cubicBezTo>
                    <a:pt x="1199445" y="733777"/>
                    <a:pt x="1196324" y="722559"/>
                    <a:pt x="1193800" y="711200"/>
                  </a:cubicBezTo>
                  <a:cubicBezTo>
                    <a:pt x="1186890" y="680103"/>
                    <a:pt x="1185721" y="664515"/>
                    <a:pt x="1176867" y="635000"/>
                  </a:cubicBezTo>
                  <a:cubicBezTo>
                    <a:pt x="1160189" y="579406"/>
                    <a:pt x="1171313" y="595579"/>
                    <a:pt x="1143000" y="567266"/>
                  </a:cubicBezTo>
                  <a:cubicBezTo>
                    <a:pt x="1140178" y="558799"/>
                    <a:pt x="1139889" y="549006"/>
                    <a:pt x="1134534" y="541866"/>
                  </a:cubicBezTo>
                  <a:cubicBezTo>
                    <a:pt x="1122560" y="525901"/>
                    <a:pt x="1111132" y="505844"/>
                    <a:pt x="1092200" y="499533"/>
                  </a:cubicBezTo>
                  <a:cubicBezTo>
                    <a:pt x="1066744" y="491047"/>
                    <a:pt x="1063283" y="492369"/>
                    <a:pt x="1041400" y="474133"/>
                  </a:cubicBezTo>
                  <a:cubicBezTo>
                    <a:pt x="1032202" y="466468"/>
                    <a:pt x="1026467" y="454548"/>
                    <a:pt x="1016000" y="448733"/>
                  </a:cubicBezTo>
                  <a:cubicBezTo>
                    <a:pt x="1000397" y="440065"/>
                    <a:pt x="982133" y="437444"/>
                    <a:pt x="965200" y="431800"/>
                  </a:cubicBezTo>
                  <a:lnTo>
                    <a:pt x="939800" y="423333"/>
                  </a:lnTo>
                  <a:cubicBezTo>
                    <a:pt x="911578" y="426155"/>
                    <a:pt x="877522" y="414387"/>
                    <a:pt x="855134" y="431800"/>
                  </a:cubicBezTo>
                  <a:cubicBezTo>
                    <a:pt x="841583" y="442339"/>
                    <a:pt x="858667" y="466157"/>
                    <a:pt x="863600" y="482600"/>
                  </a:cubicBezTo>
                  <a:cubicBezTo>
                    <a:pt x="867227" y="494689"/>
                    <a:pt x="875847" y="504747"/>
                    <a:pt x="880534" y="516466"/>
                  </a:cubicBezTo>
                  <a:cubicBezTo>
                    <a:pt x="887163" y="533039"/>
                    <a:pt x="891823" y="550333"/>
                    <a:pt x="897467" y="567266"/>
                  </a:cubicBezTo>
                  <a:lnTo>
                    <a:pt x="897467" y="567266"/>
                  </a:lnTo>
                  <a:cubicBezTo>
                    <a:pt x="900289" y="578555"/>
                    <a:pt x="898665" y="592046"/>
                    <a:pt x="905934" y="601133"/>
                  </a:cubicBezTo>
                  <a:cubicBezTo>
                    <a:pt x="911509" y="608102"/>
                    <a:pt x="922867" y="606778"/>
                    <a:pt x="931334" y="609600"/>
                  </a:cubicBezTo>
                  <a:cubicBezTo>
                    <a:pt x="942623" y="606778"/>
                    <a:pt x="957751" y="610072"/>
                    <a:pt x="965200" y="601133"/>
                  </a:cubicBezTo>
                  <a:cubicBezTo>
                    <a:pt x="974413" y="590078"/>
                    <a:pt x="973667" y="573190"/>
                    <a:pt x="973667" y="558800"/>
                  </a:cubicBezTo>
                  <a:cubicBezTo>
                    <a:pt x="973667" y="510739"/>
                    <a:pt x="976856" y="461492"/>
                    <a:pt x="965200" y="414866"/>
                  </a:cubicBezTo>
                  <a:cubicBezTo>
                    <a:pt x="961778" y="401176"/>
                    <a:pt x="942174" y="398500"/>
                    <a:pt x="931334" y="389466"/>
                  </a:cubicBezTo>
                  <a:cubicBezTo>
                    <a:pt x="925202" y="384356"/>
                    <a:pt x="921540" y="376103"/>
                    <a:pt x="914400" y="372533"/>
                  </a:cubicBezTo>
                  <a:cubicBezTo>
                    <a:pt x="882683" y="356675"/>
                    <a:pt x="854711" y="354565"/>
                    <a:pt x="821267" y="347133"/>
                  </a:cubicBezTo>
                  <a:cubicBezTo>
                    <a:pt x="728628" y="326546"/>
                    <a:pt x="871965" y="349663"/>
                    <a:pt x="677334" y="330200"/>
                  </a:cubicBezTo>
                  <a:cubicBezTo>
                    <a:pt x="657477" y="328214"/>
                    <a:pt x="637823" y="324555"/>
                    <a:pt x="618067" y="321733"/>
                  </a:cubicBezTo>
                  <a:cubicBezTo>
                    <a:pt x="601134" y="299155"/>
                    <a:pt x="579888" y="279243"/>
                    <a:pt x="567267" y="254000"/>
                  </a:cubicBezTo>
                  <a:lnTo>
                    <a:pt x="524934" y="169333"/>
                  </a:lnTo>
                  <a:cubicBezTo>
                    <a:pt x="519289" y="158044"/>
                    <a:pt x="511991" y="147440"/>
                    <a:pt x="508000" y="135466"/>
                  </a:cubicBezTo>
                  <a:lnTo>
                    <a:pt x="491067" y="84666"/>
                  </a:lnTo>
                  <a:lnTo>
                    <a:pt x="474134" y="33866"/>
                  </a:lnTo>
                  <a:lnTo>
                    <a:pt x="474134" y="0"/>
                  </a:ln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76200"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" name="Freeform 7"/>
            <p:cNvSpPr/>
            <p:nvPr/>
          </p:nvSpPr>
          <p:spPr>
            <a:xfrm>
              <a:off x="270940" y="-152406"/>
              <a:ext cx="3683000" cy="7001933"/>
            </a:xfrm>
            <a:custGeom>
              <a:avLst/>
              <a:gdLst>
                <a:gd name="connsiteX0" fmla="*/ 2074334 w 3683000"/>
                <a:gd name="connsiteY0" fmla="*/ 7001933 h 7001933"/>
                <a:gd name="connsiteX1" fmla="*/ 2065867 w 3683000"/>
                <a:gd name="connsiteY1" fmla="*/ 6815666 h 7001933"/>
                <a:gd name="connsiteX2" fmla="*/ 2048934 w 3683000"/>
                <a:gd name="connsiteY2" fmla="*/ 6790266 h 7001933"/>
                <a:gd name="connsiteX3" fmla="*/ 2032000 w 3683000"/>
                <a:gd name="connsiteY3" fmla="*/ 6739466 h 7001933"/>
                <a:gd name="connsiteX4" fmla="*/ 1972734 w 3683000"/>
                <a:gd name="connsiteY4" fmla="*/ 6637866 h 7001933"/>
                <a:gd name="connsiteX5" fmla="*/ 1947334 w 3683000"/>
                <a:gd name="connsiteY5" fmla="*/ 6544733 h 7001933"/>
                <a:gd name="connsiteX6" fmla="*/ 1913467 w 3683000"/>
                <a:gd name="connsiteY6" fmla="*/ 6493933 h 7001933"/>
                <a:gd name="connsiteX7" fmla="*/ 1896534 w 3683000"/>
                <a:gd name="connsiteY7" fmla="*/ 6434666 h 7001933"/>
                <a:gd name="connsiteX8" fmla="*/ 1871134 w 3683000"/>
                <a:gd name="connsiteY8" fmla="*/ 6375400 h 7001933"/>
                <a:gd name="connsiteX9" fmla="*/ 1845734 w 3683000"/>
                <a:gd name="connsiteY9" fmla="*/ 6307666 h 7001933"/>
                <a:gd name="connsiteX10" fmla="*/ 1794934 w 3683000"/>
                <a:gd name="connsiteY10" fmla="*/ 6197600 h 7001933"/>
                <a:gd name="connsiteX11" fmla="*/ 1769534 w 3683000"/>
                <a:gd name="connsiteY11" fmla="*/ 6172200 h 7001933"/>
                <a:gd name="connsiteX12" fmla="*/ 1744134 w 3683000"/>
                <a:gd name="connsiteY12" fmla="*/ 6129866 h 7001933"/>
                <a:gd name="connsiteX13" fmla="*/ 1651000 w 3683000"/>
                <a:gd name="connsiteY13" fmla="*/ 6019800 h 7001933"/>
                <a:gd name="connsiteX14" fmla="*/ 1600200 w 3683000"/>
                <a:gd name="connsiteY14" fmla="*/ 6002866 h 7001933"/>
                <a:gd name="connsiteX15" fmla="*/ 1549400 w 3683000"/>
                <a:gd name="connsiteY15" fmla="*/ 5977466 h 7001933"/>
                <a:gd name="connsiteX16" fmla="*/ 1447800 w 3683000"/>
                <a:gd name="connsiteY16" fmla="*/ 5960533 h 7001933"/>
                <a:gd name="connsiteX17" fmla="*/ 1405467 w 3683000"/>
                <a:gd name="connsiteY17" fmla="*/ 5943600 h 7001933"/>
                <a:gd name="connsiteX18" fmla="*/ 1270000 w 3683000"/>
                <a:gd name="connsiteY18" fmla="*/ 5926666 h 7001933"/>
                <a:gd name="connsiteX19" fmla="*/ 1143000 w 3683000"/>
                <a:gd name="connsiteY19" fmla="*/ 5935133 h 7001933"/>
                <a:gd name="connsiteX20" fmla="*/ 1092200 w 3683000"/>
                <a:gd name="connsiteY20" fmla="*/ 5952066 h 7001933"/>
                <a:gd name="connsiteX21" fmla="*/ 990600 w 3683000"/>
                <a:gd name="connsiteY21" fmla="*/ 5969000 h 7001933"/>
                <a:gd name="connsiteX22" fmla="*/ 956734 w 3683000"/>
                <a:gd name="connsiteY22" fmla="*/ 5985933 h 7001933"/>
                <a:gd name="connsiteX23" fmla="*/ 922867 w 3683000"/>
                <a:gd name="connsiteY23" fmla="*/ 5994400 h 7001933"/>
                <a:gd name="connsiteX24" fmla="*/ 897467 w 3683000"/>
                <a:gd name="connsiteY24" fmla="*/ 6002866 h 7001933"/>
                <a:gd name="connsiteX25" fmla="*/ 880534 w 3683000"/>
                <a:gd name="connsiteY25" fmla="*/ 6028266 h 7001933"/>
                <a:gd name="connsiteX26" fmla="*/ 897467 w 3683000"/>
                <a:gd name="connsiteY26" fmla="*/ 6138333 h 7001933"/>
                <a:gd name="connsiteX27" fmla="*/ 914400 w 3683000"/>
                <a:gd name="connsiteY27" fmla="*/ 6163733 h 7001933"/>
                <a:gd name="connsiteX28" fmla="*/ 948267 w 3683000"/>
                <a:gd name="connsiteY28" fmla="*/ 6206066 h 7001933"/>
                <a:gd name="connsiteX29" fmla="*/ 1007534 w 3683000"/>
                <a:gd name="connsiteY29" fmla="*/ 6290733 h 7001933"/>
                <a:gd name="connsiteX30" fmla="*/ 1032934 w 3683000"/>
                <a:gd name="connsiteY30" fmla="*/ 6307666 h 7001933"/>
                <a:gd name="connsiteX31" fmla="*/ 1049867 w 3683000"/>
                <a:gd name="connsiteY31" fmla="*/ 6324600 h 7001933"/>
                <a:gd name="connsiteX32" fmla="*/ 1083734 w 3683000"/>
                <a:gd name="connsiteY32" fmla="*/ 6341533 h 7001933"/>
                <a:gd name="connsiteX33" fmla="*/ 1109134 w 3683000"/>
                <a:gd name="connsiteY33" fmla="*/ 6358466 h 7001933"/>
                <a:gd name="connsiteX34" fmla="*/ 1193800 w 3683000"/>
                <a:gd name="connsiteY34" fmla="*/ 6375400 h 7001933"/>
                <a:gd name="connsiteX35" fmla="*/ 1303867 w 3683000"/>
                <a:gd name="connsiteY35" fmla="*/ 6366933 h 7001933"/>
                <a:gd name="connsiteX36" fmla="*/ 1354667 w 3683000"/>
                <a:gd name="connsiteY36" fmla="*/ 6341533 h 7001933"/>
                <a:gd name="connsiteX37" fmla="*/ 1439334 w 3683000"/>
                <a:gd name="connsiteY37" fmla="*/ 6299200 h 7001933"/>
                <a:gd name="connsiteX38" fmla="*/ 1456267 w 3683000"/>
                <a:gd name="connsiteY38" fmla="*/ 6282266 h 7001933"/>
                <a:gd name="connsiteX39" fmla="*/ 1481667 w 3683000"/>
                <a:gd name="connsiteY39" fmla="*/ 6265333 h 7001933"/>
                <a:gd name="connsiteX40" fmla="*/ 1540934 w 3683000"/>
                <a:gd name="connsiteY40" fmla="*/ 6214533 h 7001933"/>
                <a:gd name="connsiteX41" fmla="*/ 1591734 w 3683000"/>
                <a:gd name="connsiteY41" fmla="*/ 6163733 h 7001933"/>
                <a:gd name="connsiteX42" fmla="*/ 1625600 w 3683000"/>
                <a:gd name="connsiteY42" fmla="*/ 6112933 h 7001933"/>
                <a:gd name="connsiteX43" fmla="*/ 1659467 w 3683000"/>
                <a:gd name="connsiteY43" fmla="*/ 6070600 h 7001933"/>
                <a:gd name="connsiteX44" fmla="*/ 1667934 w 3683000"/>
                <a:gd name="connsiteY44" fmla="*/ 6045200 h 7001933"/>
                <a:gd name="connsiteX45" fmla="*/ 1684867 w 3683000"/>
                <a:gd name="connsiteY45" fmla="*/ 6011333 h 7001933"/>
                <a:gd name="connsiteX46" fmla="*/ 1684867 w 3683000"/>
                <a:gd name="connsiteY46" fmla="*/ 5782733 h 7001933"/>
                <a:gd name="connsiteX47" fmla="*/ 1676400 w 3683000"/>
                <a:gd name="connsiteY47" fmla="*/ 5748866 h 7001933"/>
                <a:gd name="connsiteX48" fmla="*/ 1642534 w 3683000"/>
                <a:gd name="connsiteY48" fmla="*/ 5715000 h 7001933"/>
                <a:gd name="connsiteX49" fmla="*/ 1617134 w 3683000"/>
                <a:gd name="connsiteY49" fmla="*/ 5681133 h 7001933"/>
                <a:gd name="connsiteX50" fmla="*/ 1600200 w 3683000"/>
                <a:gd name="connsiteY50" fmla="*/ 5655733 h 7001933"/>
                <a:gd name="connsiteX51" fmla="*/ 1566334 w 3683000"/>
                <a:gd name="connsiteY51" fmla="*/ 5638800 h 7001933"/>
                <a:gd name="connsiteX52" fmla="*/ 1532467 w 3683000"/>
                <a:gd name="connsiteY52" fmla="*/ 5604933 h 7001933"/>
                <a:gd name="connsiteX53" fmla="*/ 1456267 w 3683000"/>
                <a:gd name="connsiteY53" fmla="*/ 5562600 h 7001933"/>
                <a:gd name="connsiteX54" fmla="*/ 1397000 w 3683000"/>
                <a:gd name="connsiteY54" fmla="*/ 5528733 h 7001933"/>
                <a:gd name="connsiteX55" fmla="*/ 1261534 w 3683000"/>
                <a:gd name="connsiteY55" fmla="*/ 5494866 h 7001933"/>
                <a:gd name="connsiteX56" fmla="*/ 1185334 w 3683000"/>
                <a:gd name="connsiteY56" fmla="*/ 5469466 h 7001933"/>
                <a:gd name="connsiteX57" fmla="*/ 1151467 w 3683000"/>
                <a:gd name="connsiteY57" fmla="*/ 5461000 h 7001933"/>
                <a:gd name="connsiteX58" fmla="*/ 1109134 w 3683000"/>
                <a:gd name="connsiteY58" fmla="*/ 5444066 h 7001933"/>
                <a:gd name="connsiteX59" fmla="*/ 1049867 w 3683000"/>
                <a:gd name="connsiteY59" fmla="*/ 5435600 h 7001933"/>
                <a:gd name="connsiteX60" fmla="*/ 1007534 w 3683000"/>
                <a:gd name="connsiteY60" fmla="*/ 5427133 h 7001933"/>
                <a:gd name="connsiteX61" fmla="*/ 897467 w 3683000"/>
                <a:gd name="connsiteY61" fmla="*/ 5435600 h 7001933"/>
                <a:gd name="connsiteX62" fmla="*/ 745067 w 3683000"/>
                <a:gd name="connsiteY62" fmla="*/ 5452533 h 7001933"/>
                <a:gd name="connsiteX63" fmla="*/ 389467 w 3683000"/>
                <a:gd name="connsiteY63" fmla="*/ 5444066 h 7001933"/>
                <a:gd name="connsiteX64" fmla="*/ 279400 w 3683000"/>
                <a:gd name="connsiteY64" fmla="*/ 5427133 h 7001933"/>
                <a:gd name="connsiteX65" fmla="*/ 237067 w 3683000"/>
                <a:gd name="connsiteY65" fmla="*/ 5418666 h 7001933"/>
                <a:gd name="connsiteX66" fmla="*/ 194734 w 3683000"/>
                <a:gd name="connsiteY66" fmla="*/ 5401733 h 7001933"/>
                <a:gd name="connsiteX67" fmla="*/ 127000 w 3683000"/>
                <a:gd name="connsiteY67" fmla="*/ 5384800 h 7001933"/>
                <a:gd name="connsiteX68" fmla="*/ 93134 w 3683000"/>
                <a:gd name="connsiteY68" fmla="*/ 5367866 h 7001933"/>
                <a:gd name="connsiteX69" fmla="*/ 76200 w 3683000"/>
                <a:gd name="connsiteY69" fmla="*/ 5350933 h 7001933"/>
                <a:gd name="connsiteX70" fmla="*/ 50800 w 3683000"/>
                <a:gd name="connsiteY70" fmla="*/ 5334000 h 7001933"/>
                <a:gd name="connsiteX71" fmla="*/ 25400 w 3683000"/>
                <a:gd name="connsiteY71" fmla="*/ 5266266 h 7001933"/>
                <a:gd name="connsiteX72" fmla="*/ 0 w 3683000"/>
                <a:gd name="connsiteY72" fmla="*/ 5207000 h 7001933"/>
                <a:gd name="connsiteX73" fmla="*/ 16934 w 3683000"/>
                <a:gd name="connsiteY73" fmla="*/ 5020733 h 7001933"/>
                <a:gd name="connsiteX74" fmla="*/ 25400 w 3683000"/>
                <a:gd name="connsiteY74" fmla="*/ 4978400 h 7001933"/>
                <a:gd name="connsiteX75" fmla="*/ 42334 w 3683000"/>
                <a:gd name="connsiteY75" fmla="*/ 4944533 h 7001933"/>
                <a:gd name="connsiteX76" fmla="*/ 59267 w 3683000"/>
                <a:gd name="connsiteY76" fmla="*/ 4893733 h 7001933"/>
                <a:gd name="connsiteX77" fmla="*/ 67734 w 3683000"/>
                <a:gd name="connsiteY77" fmla="*/ 4851400 h 7001933"/>
                <a:gd name="connsiteX78" fmla="*/ 118534 w 3683000"/>
                <a:gd name="connsiteY78" fmla="*/ 4741333 h 7001933"/>
                <a:gd name="connsiteX79" fmla="*/ 135467 w 3683000"/>
                <a:gd name="connsiteY79" fmla="*/ 4715933 h 7001933"/>
                <a:gd name="connsiteX80" fmla="*/ 169334 w 3683000"/>
                <a:gd name="connsiteY80" fmla="*/ 4690533 h 7001933"/>
                <a:gd name="connsiteX81" fmla="*/ 186267 w 3683000"/>
                <a:gd name="connsiteY81" fmla="*/ 4639733 h 7001933"/>
                <a:gd name="connsiteX82" fmla="*/ 228600 w 3683000"/>
                <a:gd name="connsiteY82" fmla="*/ 4572000 h 7001933"/>
                <a:gd name="connsiteX83" fmla="*/ 237067 w 3683000"/>
                <a:gd name="connsiteY83" fmla="*/ 4546600 h 7001933"/>
                <a:gd name="connsiteX84" fmla="*/ 287867 w 3683000"/>
                <a:gd name="connsiteY84" fmla="*/ 4478866 h 7001933"/>
                <a:gd name="connsiteX85" fmla="*/ 313267 w 3683000"/>
                <a:gd name="connsiteY85" fmla="*/ 4461933 h 7001933"/>
                <a:gd name="connsiteX86" fmla="*/ 355600 w 3683000"/>
                <a:gd name="connsiteY86" fmla="*/ 4402666 h 7001933"/>
                <a:gd name="connsiteX87" fmla="*/ 414867 w 3683000"/>
                <a:gd name="connsiteY87" fmla="*/ 4334933 h 7001933"/>
                <a:gd name="connsiteX88" fmla="*/ 524934 w 3683000"/>
                <a:gd name="connsiteY88" fmla="*/ 4258733 h 7001933"/>
                <a:gd name="connsiteX89" fmla="*/ 550334 w 3683000"/>
                <a:gd name="connsiteY89" fmla="*/ 4241800 h 7001933"/>
                <a:gd name="connsiteX90" fmla="*/ 575734 w 3683000"/>
                <a:gd name="connsiteY90" fmla="*/ 4233333 h 7001933"/>
                <a:gd name="connsiteX91" fmla="*/ 609600 w 3683000"/>
                <a:gd name="connsiteY91" fmla="*/ 4216400 h 7001933"/>
                <a:gd name="connsiteX92" fmla="*/ 651934 w 3683000"/>
                <a:gd name="connsiteY92" fmla="*/ 4207933 h 7001933"/>
                <a:gd name="connsiteX93" fmla="*/ 702734 w 3683000"/>
                <a:gd name="connsiteY93" fmla="*/ 4191000 h 7001933"/>
                <a:gd name="connsiteX94" fmla="*/ 728134 w 3683000"/>
                <a:gd name="connsiteY94" fmla="*/ 4182533 h 7001933"/>
                <a:gd name="connsiteX95" fmla="*/ 762000 w 3683000"/>
                <a:gd name="connsiteY95" fmla="*/ 4174066 h 7001933"/>
                <a:gd name="connsiteX96" fmla="*/ 846667 w 3683000"/>
                <a:gd name="connsiteY96" fmla="*/ 4191000 h 7001933"/>
                <a:gd name="connsiteX97" fmla="*/ 897467 w 3683000"/>
                <a:gd name="connsiteY97" fmla="*/ 4224866 h 7001933"/>
                <a:gd name="connsiteX98" fmla="*/ 914400 w 3683000"/>
                <a:gd name="connsiteY98" fmla="*/ 4250266 h 7001933"/>
                <a:gd name="connsiteX99" fmla="*/ 939800 w 3683000"/>
                <a:gd name="connsiteY99" fmla="*/ 4284133 h 7001933"/>
                <a:gd name="connsiteX100" fmla="*/ 956734 w 3683000"/>
                <a:gd name="connsiteY100" fmla="*/ 4318000 h 7001933"/>
                <a:gd name="connsiteX101" fmla="*/ 965200 w 3683000"/>
                <a:gd name="connsiteY101" fmla="*/ 4343400 h 7001933"/>
                <a:gd name="connsiteX102" fmla="*/ 973667 w 3683000"/>
                <a:gd name="connsiteY102" fmla="*/ 4377266 h 7001933"/>
                <a:gd name="connsiteX103" fmla="*/ 999067 w 3683000"/>
                <a:gd name="connsiteY103" fmla="*/ 4411133 h 7001933"/>
                <a:gd name="connsiteX104" fmla="*/ 1007534 w 3683000"/>
                <a:gd name="connsiteY104" fmla="*/ 4436533 h 7001933"/>
                <a:gd name="connsiteX105" fmla="*/ 1024467 w 3683000"/>
                <a:gd name="connsiteY105" fmla="*/ 4512733 h 7001933"/>
                <a:gd name="connsiteX106" fmla="*/ 1016000 w 3683000"/>
                <a:gd name="connsiteY106" fmla="*/ 4597400 h 7001933"/>
                <a:gd name="connsiteX107" fmla="*/ 999067 w 3683000"/>
                <a:gd name="connsiteY107" fmla="*/ 4622800 h 7001933"/>
                <a:gd name="connsiteX108" fmla="*/ 948267 w 3683000"/>
                <a:gd name="connsiteY108" fmla="*/ 4673600 h 7001933"/>
                <a:gd name="connsiteX109" fmla="*/ 846667 w 3683000"/>
                <a:gd name="connsiteY109" fmla="*/ 4741333 h 7001933"/>
                <a:gd name="connsiteX110" fmla="*/ 736600 w 3683000"/>
                <a:gd name="connsiteY110" fmla="*/ 4732866 h 7001933"/>
                <a:gd name="connsiteX111" fmla="*/ 668867 w 3683000"/>
                <a:gd name="connsiteY111" fmla="*/ 4699000 h 7001933"/>
                <a:gd name="connsiteX112" fmla="*/ 651934 w 3683000"/>
                <a:gd name="connsiteY112" fmla="*/ 4673600 h 7001933"/>
                <a:gd name="connsiteX113" fmla="*/ 601134 w 3683000"/>
                <a:gd name="connsiteY113" fmla="*/ 4605866 h 7001933"/>
                <a:gd name="connsiteX114" fmla="*/ 575734 w 3683000"/>
                <a:gd name="connsiteY114" fmla="*/ 4521200 h 7001933"/>
                <a:gd name="connsiteX115" fmla="*/ 567267 w 3683000"/>
                <a:gd name="connsiteY115" fmla="*/ 4394200 h 7001933"/>
                <a:gd name="connsiteX116" fmla="*/ 575734 w 3683000"/>
                <a:gd name="connsiteY116" fmla="*/ 4309533 h 7001933"/>
                <a:gd name="connsiteX117" fmla="*/ 592667 w 3683000"/>
                <a:gd name="connsiteY117" fmla="*/ 4191000 h 7001933"/>
                <a:gd name="connsiteX118" fmla="*/ 601134 w 3683000"/>
                <a:gd name="connsiteY118" fmla="*/ 4157133 h 7001933"/>
                <a:gd name="connsiteX119" fmla="*/ 635000 w 3683000"/>
                <a:gd name="connsiteY119" fmla="*/ 4089400 h 7001933"/>
                <a:gd name="connsiteX120" fmla="*/ 643467 w 3683000"/>
                <a:gd name="connsiteY120" fmla="*/ 4064000 h 7001933"/>
                <a:gd name="connsiteX121" fmla="*/ 651934 w 3683000"/>
                <a:gd name="connsiteY121" fmla="*/ 4030133 h 7001933"/>
                <a:gd name="connsiteX122" fmla="*/ 702734 w 3683000"/>
                <a:gd name="connsiteY122" fmla="*/ 3953933 h 7001933"/>
                <a:gd name="connsiteX123" fmla="*/ 728134 w 3683000"/>
                <a:gd name="connsiteY123" fmla="*/ 3937000 h 7001933"/>
                <a:gd name="connsiteX124" fmla="*/ 745067 w 3683000"/>
                <a:gd name="connsiteY124" fmla="*/ 3920066 h 7001933"/>
                <a:gd name="connsiteX125" fmla="*/ 778934 w 3683000"/>
                <a:gd name="connsiteY125" fmla="*/ 3911600 h 7001933"/>
                <a:gd name="connsiteX126" fmla="*/ 829734 w 3683000"/>
                <a:gd name="connsiteY126" fmla="*/ 3877733 h 7001933"/>
                <a:gd name="connsiteX127" fmla="*/ 855134 w 3683000"/>
                <a:gd name="connsiteY127" fmla="*/ 3852333 h 7001933"/>
                <a:gd name="connsiteX128" fmla="*/ 905934 w 3683000"/>
                <a:gd name="connsiteY128" fmla="*/ 3835400 h 7001933"/>
                <a:gd name="connsiteX129" fmla="*/ 931334 w 3683000"/>
                <a:gd name="connsiteY129" fmla="*/ 3818466 h 7001933"/>
                <a:gd name="connsiteX130" fmla="*/ 956734 w 3683000"/>
                <a:gd name="connsiteY130" fmla="*/ 3810000 h 7001933"/>
                <a:gd name="connsiteX131" fmla="*/ 973667 w 3683000"/>
                <a:gd name="connsiteY131" fmla="*/ 3793066 h 7001933"/>
                <a:gd name="connsiteX132" fmla="*/ 999067 w 3683000"/>
                <a:gd name="connsiteY132" fmla="*/ 3776133 h 7001933"/>
                <a:gd name="connsiteX133" fmla="*/ 1058334 w 3683000"/>
                <a:gd name="connsiteY133" fmla="*/ 3750733 h 7001933"/>
                <a:gd name="connsiteX134" fmla="*/ 1083734 w 3683000"/>
                <a:gd name="connsiteY134" fmla="*/ 3733800 h 7001933"/>
                <a:gd name="connsiteX135" fmla="*/ 1100667 w 3683000"/>
                <a:gd name="connsiteY135" fmla="*/ 3716866 h 7001933"/>
                <a:gd name="connsiteX136" fmla="*/ 1151467 w 3683000"/>
                <a:gd name="connsiteY136" fmla="*/ 3699933 h 7001933"/>
                <a:gd name="connsiteX137" fmla="*/ 1244600 w 3683000"/>
                <a:gd name="connsiteY137" fmla="*/ 3649133 h 7001933"/>
                <a:gd name="connsiteX138" fmla="*/ 1312334 w 3683000"/>
                <a:gd name="connsiteY138" fmla="*/ 3589866 h 7001933"/>
                <a:gd name="connsiteX139" fmla="*/ 1354667 w 3683000"/>
                <a:gd name="connsiteY139" fmla="*/ 3556000 h 7001933"/>
                <a:gd name="connsiteX140" fmla="*/ 1380067 w 3683000"/>
                <a:gd name="connsiteY140" fmla="*/ 3522133 h 7001933"/>
                <a:gd name="connsiteX141" fmla="*/ 1405467 w 3683000"/>
                <a:gd name="connsiteY141" fmla="*/ 3496733 h 7001933"/>
                <a:gd name="connsiteX142" fmla="*/ 1422400 w 3683000"/>
                <a:gd name="connsiteY142" fmla="*/ 3471333 h 7001933"/>
                <a:gd name="connsiteX143" fmla="*/ 1447800 w 3683000"/>
                <a:gd name="connsiteY143" fmla="*/ 3454400 h 7001933"/>
                <a:gd name="connsiteX144" fmla="*/ 1464734 w 3683000"/>
                <a:gd name="connsiteY144" fmla="*/ 3412066 h 7001933"/>
                <a:gd name="connsiteX145" fmla="*/ 1490134 w 3683000"/>
                <a:gd name="connsiteY145" fmla="*/ 3403600 h 7001933"/>
                <a:gd name="connsiteX146" fmla="*/ 1532467 w 3683000"/>
                <a:gd name="connsiteY146" fmla="*/ 3302000 h 7001933"/>
                <a:gd name="connsiteX147" fmla="*/ 1557867 w 3683000"/>
                <a:gd name="connsiteY147" fmla="*/ 3276600 h 7001933"/>
                <a:gd name="connsiteX148" fmla="*/ 1591734 w 3683000"/>
                <a:gd name="connsiteY148" fmla="*/ 3217333 h 7001933"/>
                <a:gd name="connsiteX149" fmla="*/ 1600200 w 3683000"/>
                <a:gd name="connsiteY149" fmla="*/ 3175000 h 7001933"/>
                <a:gd name="connsiteX150" fmla="*/ 1583267 w 3683000"/>
                <a:gd name="connsiteY150" fmla="*/ 2971800 h 7001933"/>
                <a:gd name="connsiteX151" fmla="*/ 1566334 w 3683000"/>
                <a:gd name="connsiteY151" fmla="*/ 2937933 h 7001933"/>
                <a:gd name="connsiteX152" fmla="*/ 1490134 w 3683000"/>
                <a:gd name="connsiteY152" fmla="*/ 2887133 h 7001933"/>
                <a:gd name="connsiteX153" fmla="*/ 1430867 w 3683000"/>
                <a:gd name="connsiteY153" fmla="*/ 2861733 h 7001933"/>
                <a:gd name="connsiteX154" fmla="*/ 1405467 w 3683000"/>
                <a:gd name="connsiteY154" fmla="*/ 2844800 h 7001933"/>
                <a:gd name="connsiteX155" fmla="*/ 1270000 w 3683000"/>
                <a:gd name="connsiteY155" fmla="*/ 2810933 h 7001933"/>
                <a:gd name="connsiteX156" fmla="*/ 1219200 w 3683000"/>
                <a:gd name="connsiteY156" fmla="*/ 2802466 h 7001933"/>
                <a:gd name="connsiteX157" fmla="*/ 1193800 w 3683000"/>
                <a:gd name="connsiteY157" fmla="*/ 2794000 h 7001933"/>
                <a:gd name="connsiteX158" fmla="*/ 1134534 w 3683000"/>
                <a:gd name="connsiteY158" fmla="*/ 2785533 h 7001933"/>
                <a:gd name="connsiteX159" fmla="*/ 965200 w 3683000"/>
                <a:gd name="connsiteY159" fmla="*/ 2794000 h 7001933"/>
                <a:gd name="connsiteX160" fmla="*/ 905934 w 3683000"/>
                <a:gd name="connsiteY160" fmla="*/ 2802466 h 7001933"/>
                <a:gd name="connsiteX161" fmla="*/ 872067 w 3683000"/>
                <a:gd name="connsiteY161" fmla="*/ 2810933 h 7001933"/>
                <a:gd name="connsiteX162" fmla="*/ 736600 w 3683000"/>
                <a:gd name="connsiteY162" fmla="*/ 2819400 h 7001933"/>
                <a:gd name="connsiteX163" fmla="*/ 592667 w 3683000"/>
                <a:gd name="connsiteY163" fmla="*/ 2802466 h 7001933"/>
                <a:gd name="connsiteX164" fmla="*/ 558800 w 3683000"/>
                <a:gd name="connsiteY164" fmla="*/ 2785533 h 7001933"/>
                <a:gd name="connsiteX165" fmla="*/ 533400 w 3683000"/>
                <a:gd name="connsiteY165" fmla="*/ 2777066 h 7001933"/>
                <a:gd name="connsiteX166" fmla="*/ 448734 w 3683000"/>
                <a:gd name="connsiteY166" fmla="*/ 2743200 h 7001933"/>
                <a:gd name="connsiteX167" fmla="*/ 431800 w 3683000"/>
                <a:gd name="connsiteY167" fmla="*/ 2726266 h 7001933"/>
                <a:gd name="connsiteX168" fmla="*/ 381000 w 3683000"/>
                <a:gd name="connsiteY168" fmla="*/ 2692400 h 7001933"/>
                <a:gd name="connsiteX169" fmla="*/ 321734 w 3683000"/>
                <a:gd name="connsiteY169" fmla="*/ 2599266 h 7001933"/>
                <a:gd name="connsiteX170" fmla="*/ 279400 w 3683000"/>
                <a:gd name="connsiteY170" fmla="*/ 2514600 h 7001933"/>
                <a:gd name="connsiteX171" fmla="*/ 220134 w 3683000"/>
                <a:gd name="connsiteY171" fmla="*/ 2396066 h 7001933"/>
                <a:gd name="connsiteX172" fmla="*/ 169334 w 3683000"/>
                <a:gd name="connsiteY172" fmla="*/ 2218266 h 7001933"/>
                <a:gd name="connsiteX173" fmla="*/ 160867 w 3683000"/>
                <a:gd name="connsiteY173" fmla="*/ 2159000 h 7001933"/>
                <a:gd name="connsiteX174" fmla="*/ 143934 w 3683000"/>
                <a:gd name="connsiteY174" fmla="*/ 1981200 h 7001933"/>
                <a:gd name="connsiteX175" fmla="*/ 160867 w 3683000"/>
                <a:gd name="connsiteY175" fmla="*/ 1794933 h 7001933"/>
                <a:gd name="connsiteX176" fmla="*/ 220134 w 3683000"/>
                <a:gd name="connsiteY176" fmla="*/ 1625600 h 7001933"/>
                <a:gd name="connsiteX177" fmla="*/ 237067 w 3683000"/>
                <a:gd name="connsiteY177" fmla="*/ 1574800 h 7001933"/>
                <a:gd name="connsiteX178" fmla="*/ 245534 w 3683000"/>
                <a:gd name="connsiteY178" fmla="*/ 1532466 h 7001933"/>
                <a:gd name="connsiteX179" fmla="*/ 279400 w 3683000"/>
                <a:gd name="connsiteY179" fmla="*/ 1481666 h 7001933"/>
                <a:gd name="connsiteX180" fmla="*/ 330200 w 3683000"/>
                <a:gd name="connsiteY180" fmla="*/ 1405466 h 7001933"/>
                <a:gd name="connsiteX181" fmla="*/ 347134 w 3683000"/>
                <a:gd name="connsiteY181" fmla="*/ 1380066 h 7001933"/>
                <a:gd name="connsiteX182" fmla="*/ 381000 w 3683000"/>
                <a:gd name="connsiteY182" fmla="*/ 1371600 h 7001933"/>
                <a:gd name="connsiteX183" fmla="*/ 397934 w 3683000"/>
                <a:gd name="connsiteY183" fmla="*/ 1354666 h 7001933"/>
                <a:gd name="connsiteX184" fmla="*/ 457200 w 3683000"/>
                <a:gd name="connsiteY184" fmla="*/ 1320800 h 7001933"/>
                <a:gd name="connsiteX185" fmla="*/ 508000 w 3683000"/>
                <a:gd name="connsiteY185" fmla="*/ 1303866 h 7001933"/>
                <a:gd name="connsiteX186" fmla="*/ 601134 w 3683000"/>
                <a:gd name="connsiteY186" fmla="*/ 1261533 h 7001933"/>
                <a:gd name="connsiteX187" fmla="*/ 651934 w 3683000"/>
                <a:gd name="connsiteY187" fmla="*/ 1253066 h 7001933"/>
                <a:gd name="connsiteX188" fmla="*/ 711200 w 3683000"/>
                <a:gd name="connsiteY188" fmla="*/ 1236133 h 7001933"/>
                <a:gd name="connsiteX189" fmla="*/ 753534 w 3683000"/>
                <a:gd name="connsiteY189" fmla="*/ 1227666 h 7001933"/>
                <a:gd name="connsiteX190" fmla="*/ 787400 w 3683000"/>
                <a:gd name="connsiteY190" fmla="*/ 1219200 h 7001933"/>
                <a:gd name="connsiteX191" fmla="*/ 880534 w 3683000"/>
                <a:gd name="connsiteY191" fmla="*/ 1193800 h 7001933"/>
                <a:gd name="connsiteX192" fmla="*/ 914400 w 3683000"/>
                <a:gd name="connsiteY192" fmla="*/ 1176866 h 7001933"/>
                <a:gd name="connsiteX193" fmla="*/ 973667 w 3683000"/>
                <a:gd name="connsiteY193" fmla="*/ 1168400 h 7001933"/>
                <a:gd name="connsiteX194" fmla="*/ 1024467 w 3683000"/>
                <a:gd name="connsiteY194" fmla="*/ 1159933 h 7001933"/>
                <a:gd name="connsiteX195" fmla="*/ 1176867 w 3683000"/>
                <a:gd name="connsiteY195" fmla="*/ 1168400 h 7001933"/>
                <a:gd name="connsiteX196" fmla="*/ 1236134 w 3683000"/>
                <a:gd name="connsiteY196" fmla="*/ 1185333 h 7001933"/>
                <a:gd name="connsiteX197" fmla="*/ 1278467 w 3683000"/>
                <a:gd name="connsiteY197" fmla="*/ 1193800 h 7001933"/>
                <a:gd name="connsiteX198" fmla="*/ 1303867 w 3683000"/>
                <a:gd name="connsiteY198" fmla="*/ 1210733 h 7001933"/>
                <a:gd name="connsiteX199" fmla="*/ 1354667 w 3683000"/>
                <a:gd name="connsiteY199" fmla="*/ 1236133 h 7001933"/>
                <a:gd name="connsiteX200" fmla="*/ 1405467 w 3683000"/>
                <a:gd name="connsiteY200" fmla="*/ 1312333 h 7001933"/>
                <a:gd name="connsiteX201" fmla="*/ 1439334 w 3683000"/>
                <a:gd name="connsiteY201" fmla="*/ 1363133 h 7001933"/>
                <a:gd name="connsiteX202" fmla="*/ 1481667 w 3683000"/>
                <a:gd name="connsiteY202" fmla="*/ 1430866 h 7001933"/>
                <a:gd name="connsiteX203" fmla="*/ 1498600 w 3683000"/>
                <a:gd name="connsiteY203" fmla="*/ 1490133 h 7001933"/>
                <a:gd name="connsiteX204" fmla="*/ 1507067 w 3683000"/>
                <a:gd name="connsiteY204" fmla="*/ 1515533 h 7001933"/>
                <a:gd name="connsiteX205" fmla="*/ 1515534 w 3683000"/>
                <a:gd name="connsiteY205" fmla="*/ 1591733 h 7001933"/>
                <a:gd name="connsiteX206" fmla="*/ 1532467 w 3683000"/>
                <a:gd name="connsiteY206" fmla="*/ 1651000 h 7001933"/>
                <a:gd name="connsiteX207" fmla="*/ 1507067 w 3683000"/>
                <a:gd name="connsiteY207" fmla="*/ 1820333 h 7001933"/>
                <a:gd name="connsiteX208" fmla="*/ 1481667 w 3683000"/>
                <a:gd name="connsiteY208" fmla="*/ 1854200 h 7001933"/>
                <a:gd name="connsiteX209" fmla="*/ 1447800 w 3683000"/>
                <a:gd name="connsiteY209" fmla="*/ 1871133 h 7001933"/>
                <a:gd name="connsiteX210" fmla="*/ 1405467 w 3683000"/>
                <a:gd name="connsiteY210" fmla="*/ 1905000 h 7001933"/>
                <a:gd name="connsiteX211" fmla="*/ 1380067 w 3683000"/>
                <a:gd name="connsiteY211" fmla="*/ 1930400 h 7001933"/>
                <a:gd name="connsiteX212" fmla="*/ 1303867 w 3683000"/>
                <a:gd name="connsiteY212" fmla="*/ 1938866 h 7001933"/>
                <a:gd name="connsiteX213" fmla="*/ 1159934 w 3683000"/>
                <a:gd name="connsiteY213" fmla="*/ 1930400 h 7001933"/>
                <a:gd name="connsiteX214" fmla="*/ 1143000 w 3683000"/>
                <a:gd name="connsiteY214" fmla="*/ 1905000 h 7001933"/>
                <a:gd name="connsiteX215" fmla="*/ 1117600 w 3683000"/>
                <a:gd name="connsiteY215" fmla="*/ 1888066 h 7001933"/>
                <a:gd name="connsiteX216" fmla="*/ 1100667 w 3683000"/>
                <a:gd name="connsiteY216" fmla="*/ 1854200 h 7001933"/>
                <a:gd name="connsiteX217" fmla="*/ 1083734 w 3683000"/>
                <a:gd name="connsiteY217" fmla="*/ 1837266 h 7001933"/>
                <a:gd name="connsiteX218" fmla="*/ 1066800 w 3683000"/>
                <a:gd name="connsiteY218" fmla="*/ 1811866 h 7001933"/>
                <a:gd name="connsiteX219" fmla="*/ 1049867 w 3683000"/>
                <a:gd name="connsiteY219" fmla="*/ 1710266 h 7001933"/>
                <a:gd name="connsiteX220" fmla="*/ 1066800 w 3683000"/>
                <a:gd name="connsiteY220" fmla="*/ 1591733 h 7001933"/>
                <a:gd name="connsiteX221" fmla="*/ 1075267 w 3683000"/>
                <a:gd name="connsiteY221" fmla="*/ 1566333 h 7001933"/>
                <a:gd name="connsiteX222" fmla="*/ 1092200 w 3683000"/>
                <a:gd name="connsiteY222" fmla="*/ 1540933 h 7001933"/>
                <a:gd name="connsiteX223" fmla="*/ 1126067 w 3683000"/>
                <a:gd name="connsiteY223" fmla="*/ 1481666 h 7001933"/>
                <a:gd name="connsiteX224" fmla="*/ 1134534 w 3683000"/>
                <a:gd name="connsiteY224" fmla="*/ 1456266 h 7001933"/>
                <a:gd name="connsiteX225" fmla="*/ 1176867 w 3683000"/>
                <a:gd name="connsiteY225" fmla="*/ 1405466 h 7001933"/>
                <a:gd name="connsiteX226" fmla="*/ 1210734 w 3683000"/>
                <a:gd name="connsiteY226" fmla="*/ 1380066 h 7001933"/>
                <a:gd name="connsiteX227" fmla="*/ 1405467 w 3683000"/>
                <a:gd name="connsiteY227" fmla="*/ 1388533 h 7001933"/>
                <a:gd name="connsiteX228" fmla="*/ 1481667 w 3683000"/>
                <a:gd name="connsiteY228" fmla="*/ 1405466 h 7001933"/>
                <a:gd name="connsiteX229" fmla="*/ 1549400 w 3683000"/>
                <a:gd name="connsiteY229" fmla="*/ 1447800 h 7001933"/>
                <a:gd name="connsiteX230" fmla="*/ 1566334 w 3683000"/>
                <a:gd name="connsiteY230" fmla="*/ 1464733 h 7001933"/>
                <a:gd name="connsiteX231" fmla="*/ 1600200 w 3683000"/>
                <a:gd name="connsiteY231" fmla="*/ 1490133 h 7001933"/>
                <a:gd name="connsiteX232" fmla="*/ 1651000 w 3683000"/>
                <a:gd name="connsiteY232" fmla="*/ 1557866 h 7001933"/>
                <a:gd name="connsiteX233" fmla="*/ 1701800 w 3683000"/>
                <a:gd name="connsiteY233" fmla="*/ 1583266 h 7001933"/>
                <a:gd name="connsiteX234" fmla="*/ 1718734 w 3683000"/>
                <a:gd name="connsiteY234" fmla="*/ 1600200 h 7001933"/>
                <a:gd name="connsiteX235" fmla="*/ 1794934 w 3683000"/>
                <a:gd name="connsiteY235" fmla="*/ 1625600 h 7001933"/>
                <a:gd name="connsiteX236" fmla="*/ 1888067 w 3683000"/>
                <a:gd name="connsiteY236" fmla="*/ 1651000 h 7001933"/>
                <a:gd name="connsiteX237" fmla="*/ 1947334 w 3683000"/>
                <a:gd name="connsiteY237" fmla="*/ 1667933 h 7001933"/>
                <a:gd name="connsiteX238" fmla="*/ 2108200 w 3683000"/>
                <a:gd name="connsiteY238" fmla="*/ 1684866 h 7001933"/>
                <a:gd name="connsiteX239" fmla="*/ 2650067 w 3683000"/>
                <a:gd name="connsiteY239" fmla="*/ 1667933 h 7001933"/>
                <a:gd name="connsiteX240" fmla="*/ 2887134 w 3683000"/>
                <a:gd name="connsiteY240" fmla="*/ 1651000 h 7001933"/>
                <a:gd name="connsiteX241" fmla="*/ 2937934 w 3683000"/>
                <a:gd name="connsiteY241" fmla="*/ 1642533 h 7001933"/>
                <a:gd name="connsiteX242" fmla="*/ 3005667 w 3683000"/>
                <a:gd name="connsiteY242" fmla="*/ 1625600 h 7001933"/>
                <a:gd name="connsiteX243" fmla="*/ 3073400 w 3683000"/>
                <a:gd name="connsiteY243" fmla="*/ 1600200 h 7001933"/>
                <a:gd name="connsiteX244" fmla="*/ 3132667 w 3683000"/>
                <a:gd name="connsiteY244" fmla="*/ 1566333 h 7001933"/>
                <a:gd name="connsiteX245" fmla="*/ 3166534 w 3683000"/>
                <a:gd name="connsiteY245" fmla="*/ 1549400 h 7001933"/>
                <a:gd name="connsiteX246" fmla="*/ 3191934 w 3683000"/>
                <a:gd name="connsiteY246" fmla="*/ 1524000 h 7001933"/>
                <a:gd name="connsiteX247" fmla="*/ 3242734 w 3683000"/>
                <a:gd name="connsiteY247" fmla="*/ 1481666 h 7001933"/>
                <a:gd name="connsiteX248" fmla="*/ 3259667 w 3683000"/>
                <a:gd name="connsiteY248" fmla="*/ 1456266 h 7001933"/>
                <a:gd name="connsiteX249" fmla="*/ 3302000 w 3683000"/>
                <a:gd name="connsiteY249" fmla="*/ 1430866 h 7001933"/>
                <a:gd name="connsiteX250" fmla="*/ 3327400 w 3683000"/>
                <a:gd name="connsiteY250" fmla="*/ 1405466 h 7001933"/>
                <a:gd name="connsiteX251" fmla="*/ 3395134 w 3683000"/>
                <a:gd name="connsiteY251" fmla="*/ 1354666 h 7001933"/>
                <a:gd name="connsiteX252" fmla="*/ 3420534 w 3683000"/>
                <a:gd name="connsiteY252" fmla="*/ 1337733 h 7001933"/>
                <a:gd name="connsiteX253" fmla="*/ 3471334 w 3683000"/>
                <a:gd name="connsiteY253" fmla="*/ 1270000 h 7001933"/>
                <a:gd name="connsiteX254" fmla="*/ 3505200 w 3683000"/>
                <a:gd name="connsiteY254" fmla="*/ 1236133 h 7001933"/>
                <a:gd name="connsiteX255" fmla="*/ 3530600 w 3683000"/>
                <a:gd name="connsiteY255" fmla="*/ 1202266 h 7001933"/>
                <a:gd name="connsiteX256" fmla="*/ 3556000 w 3683000"/>
                <a:gd name="connsiteY256" fmla="*/ 1176866 h 7001933"/>
                <a:gd name="connsiteX257" fmla="*/ 3615267 w 3683000"/>
                <a:gd name="connsiteY257" fmla="*/ 1092200 h 7001933"/>
                <a:gd name="connsiteX258" fmla="*/ 3632200 w 3683000"/>
                <a:gd name="connsiteY258" fmla="*/ 1066800 h 7001933"/>
                <a:gd name="connsiteX259" fmla="*/ 3657600 w 3683000"/>
                <a:gd name="connsiteY259" fmla="*/ 990600 h 7001933"/>
                <a:gd name="connsiteX260" fmla="*/ 3683000 w 3683000"/>
                <a:gd name="connsiteY260" fmla="*/ 872066 h 7001933"/>
                <a:gd name="connsiteX261" fmla="*/ 3657600 w 3683000"/>
                <a:gd name="connsiteY261" fmla="*/ 728133 h 7001933"/>
                <a:gd name="connsiteX262" fmla="*/ 3649134 w 3683000"/>
                <a:gd name="connsiteY262" fmla="*/ 702733 h 7001933"/>
                <a:gd name="connsiteX263" fmla="*/ 3632200 w 3683000"/>
                <a:gd name="connsiteY263" fmla="*/ 685800 h 7001933"/>
                <a:gd name="connsiteX264" fmla="*/ 3572934 w 3683000"/>
                <a:gd name="connsiteY264" fmla="*/ 643466 h 7001933"/>
                <a:gd name="connsiteX265" fmla="*/ 3530600 w 3683000"/>
                <a:gd name="connsiteY265" fmla="*/ 626533 h 7001933"/>
                <a:gd name="connsiteX266" fmla="*/ 3479800 w 3683000"/>
                <a:gd name="connsiteY266" fmla="*/ 601133 h 7001933"/>
                <a:gd name="connsiteX267" fmla="*/ 3454400 w 3683000"/>
                <a:gd name="connsiteY267" fmla="*/ 592666 h 7001933"/>
                <a:gd name="connsiteX268" fmla="*/ 3420534 w 3683000"/>
                <a:gd name="connsiteY268" fmla="*/ 575733 h 7001933"/>
                <a:gd name="connsiteX269" fmla="*/ 3318934 w 3683000"/>
                <a:gd name="connsiteY269" fmla="*/ 558800 h 7001933"/>
                <a:gd name="connsiteX270" fmla="*/ 3251200 w 3683000"/>
                <a:gd name="connsiteY270" fmla="*/ 567266 h 7001933"/>
                <a:gd name="connsiteX271" fmla="*/ 3217334 w 3683000"/>
                <a:gd name="connsiteY271" fmla="*/ 584200 h 7001933"/>
                <a:gd name="connsiteX272" fmla="*/ 3191934 w 3683000"/>
                <a:gd name="connsiteY272" fmla="*/ 592666 h 7001933"/>
                <a:gd name="connsiteX273" fmla="*/ 3149600 w 3683000"/>
                <a:gd name="connsiteY273" fmla="*/ 635000 h 7001933"/>
                <a:gd name="connsiteX274" fmla="*/ 3107267 w 3683000"/>
                <a:gd name="connsiteY274" fmla="*/ 677333 h 7001933"/>
                <a:gd name="connsiteX275" fmla="*/ 3090334 w 3683000"/>
                <a:gd name="connsiteY275" fmla="*/ 702733 h 7001933"/>
                <a:gd name="connsiteX276" fmla="*/ 3056467 w 3683000"/>
                <a:gd name="connsiteY276" fmla="*/ 745066 h 7001933"/>
                <a:gd name="connsiteX277" fmla="*/ 3039534 w 3683000"/>
                <a:gd name="connsiteY277" fmla="*/ 795866 h 7001933"/>
                <a:gd name="connsiteX278" fmla="*/ 3031067 w 3683000"/>
                <a:gd name="connsiteY278" fmla="*/ 821266 h 7001933"/>
                <a:gd name="connsiteX279" fmla="*/ 3039534 w 3683000"/>
                <a:gd name="connsiteY279" fmla="*/ 914400 h 7001933"/>
                <a:gd name="connsiteX280" fmla="*/ 3048000 w 3683000"/>
                <a:gd name="connsiteY280" fmla="*/ 956733 h 7001933"/>
                <a:gd name="connsiteX281" fmla="*/ 3081867 w 3683000"/>
                <a:gd name="connsiteY281" fmla="*/ 990600 h 7001933"/>
                <a:gd name="connsiteX282" fmla="*/ 3141134 w 3683000"/>
                <a:gd name="connsiteY282" fmla="*/ 1007533 h 7001933"/>
                <a:gd name="connsiteX283" fmla="*/ 3429000 w 3683000"/>
                <a:gd name="connsiteY283" fmla="*/ 990600 h 7001933"/>
                <a:gd name="connsiteX284" fmla="*/ 3479800 w 3683000"/>
                <a:gd name="connsiteY284" fmla="*/ 973666 h 7001933"/>
                <a:gd name="connsiteX285" fmla="*/ 3522134 w 3683000"/>
                <a:gd name="connsiteY285" fmla="*/ 931333 h 7001933"/>
                <a:gd name="connsiteX286" fmla="*/ 3556000 w 3683000"/>
                <a:gd name="connsiteY286" fmla="*/ 897466 h 7001933"/>
                <a:gd name="connsiteX287" fmla="*/ 3572934 w 3683000"/>
                <a:gd name="connsiteY287" fmla="*/ 872066 h 7001933"/>
                <a:gd name="connsiteX288" fmla="*/ 3581400 w 3683000"/>
                <a:gd name="connsiteY288" fmla="*/ 846666 h 7001933"/>
                <a:gd name="connsiteX289" fmla="*/ 3572934 w 3683000"/>
                <a:gd name="connsiteY289" fmla="*/ 719666 h 7001933"/>
                <a:gd name="connsiteX290" fmla="*/ 3539067 w 3683000"/>
                <a:gd name="connsiteY290" fmla="*/ 660400 h 7001933"/>
                <a:gd name="connsiteX291" fmla="*/ 3522134 w 3683000"/>
                <a:gd name="connsiteY291" fmla="*/ 643466 h 7001933"/>
                <a:gd name="connsiteX292" fmla="*/ 3505200 w 3683000"/>
                <a:gd name="connsiteY292" fmla="*/ 618066 h 7001933"/>
                <a:gd name="connsiteX293" fmla="*/ 3437467 w 3683000"/>
                <a:gd name="connsiteY293" fmla="*/ 567266 h 7001933"/>
                <a:gd name="connsiteX294" fmla="*/ 3412067 w 3683000"/>
                <a:gd name="connsiteY294" fmla="*/ 558800 h 7001933"/>
                <a:gd name="connsiteX295" fmla="*/ 3378200 w 3683000"/>
                <a:gd name="connsiteY295" fmla="*/ 541866 h 7001933"/>
                <a:gd name="connsiteX296" fmla="*/ 3327400 w 3683000"/>
                <a:gd name="connsiteY296" fmla="*/ 524933 h 7001933"/>
                <a:gd name="connsiteX297" fmla="*/ 3259667 w 3683000"/>
                <a:gd name="connsiteY297" fmla="*/ 491066 h 7001933"/>
                <a:gd name="connsiteX298" fmla="*/ 3166534 w 3683000"/>
                <a:gd name="connsiteY298" fmla="*/ 482600 h 7001933"/>
                <a:gd name="connsiteX299" fmla="*/ 3132667 w 3683000"/>
                <a:gd name="connsiteY299" fmla="*/ 474133 h 7001933"/>
                <a:gd name="connsiteX300" fmla="*/ 2937934 w 3683000"/>
                <a:gd name="connsiteY300" fmla="*/ 491066 h 7001933"/>
                <a:gd name="connsiteX301" fmla="*/ 2870200 w 3683000"/>
                <a:gd name="connsiteY301" fmla="*/ 508000 h 7001933"/>
                <a:gd name="connsiteX302" fmla="*/ 2802467 w 3683000"/>
                <a:gd name="connsiteY302" fmla="*/ 524933 h 7001933"/>
                <a:gd name="connsiteX303" fmla="*/ 2726267 w 3683000"/>
                <a:gd name="connsiteY303" fmla="*/ 541866 h 7001933"/>
                <a:gd name="connsiteX304" fmla="*/ 2633134 w 3683000"/>
                <a:gd name="connsiteY304" fmla="*/ 592666 h 7001933"/>
                <a:gd name="connsiteX305" fmla="*/ 2523067 w 3683000"/>
                <a:gd name="connsiteY305" fmla="*/ 651933 h 7001933"/>
                <a:gd name="connsiteX306" fmla="*/ 2463800 w 3683000"/>
                <a:gd name="connsiteY306" fmla="*/ 694266 h 7001933"/>
                <a:gd name="connsiteX307" fmla="*/ 2429934 w 3683000"/>
                <a:gd name="connsiteY307" fmla="*/ 745066 h 7001933"/>
                <a:gd name="connsiteX308" fmla="*/ 2328334 w 3683000"/>
                <a:gd name="connsiteY308" fmla="*/ 821266 h 7001933"/>
                <a:gd name="connsiteX309" fmla="*/ 2294467 w 3683000"/>
                <a:gd name="connsiteY309" fmla="*/ 846666 h 7001933"/>
                <a:gd name="connsiteX310" fmla="*/ 2260600 w 3683000"/>
                <a:gd name="connsiteY310" fmla="*/ 863600 h 7001933"/>
                <a:gd name="connsiteX311" fmla="*/ 2218267 w 3683000"/>
                <a:gd name="connsiteY311" fmla="*/ 897466 h 7001933"/>
                <a:gd name="connsiteX312" fmla="*/ 2184400 w 3683000"/>
                <a:gd name="connsiteY312" fmla="*/ 914400 h 7001933"/>
                <a:gd name="connsiteX313" fmla="*/ 2150534 w 3683000"/>
                <a:gd name="connsiteY313" fmla="*/ 939800 h 7001933"/>
                <a:gd name="connsiteX314" fmla="*/ 2099734 w 3683000"/>
                <a:gd name="connsiteY314" fmla="*/ 956733 h 7001933"/>
                <a:gd name="connsiteX315" fmla="*/ 2057400 w 3683000"/>
                <a:gd name="connsiteY315" fmla="*/ 982133 h 7001933"/>
                <a:gd name="connsiteX316" fmla="*/ 1955800 w 3683000"/>
                <a:gd name="connsiteY316" fmla="*/ 1016000 h 7001933"/>
                <a:gd name="connsiteX317" fmla="*/ 1879600 w 3683000"/>
                <a:gd name="connsiteY317" fmla="*/ 1058333 h 7001933"/>
                <a:gd name="connsiteX318" fmla="*/ 1845734 w 3683000"/>
                <a:gd name="connsiteY318" fmla="*/ 1066800 h 7001933"/>
                <a:gd name="connsiteX319" fmla="*/ 1769534 w 3683000"/>
                <a:gd name="connsiteY319" fmla="*/ 1092200 h 7001933"/>
                <a:gd name="connsiteX320" fmla="*/ 1718734 w 3683000"/>
                <a:gd name="connsiteY320" fmla="*/ 1100666 h 7001933"/>
                <a:gd name="connsiteX321" fmla="*/ 1651000 w 3683000"/>
                <a:gd name="connsiteY321" fmla="*/ 1126066 h 7001933"/>
                <a:gd name="connsiteX322" fmla="*/ 1591734 w 3683000"/>
                <a:gd name="connsiteY322" fmla="*/ 1134533 h 7001933"/>
                <a:gd name="connsiteX323" fmla="*/ 1566334 w 3683000"/>
                <a:gd name="connsiteY323" fmla="*/ 1143000 h 7001933"/>
                <a:gd name="connsiteX324" fmla="*/ 1312334 w 3683000"/>
                <a:gd name="connsiteY324" fmla="*/ 1143000 h 7001933"/>
                <a:gd name="connsiteX325" fmla="*/ 1253067 w 3683000"/>
                <a:gd name="connsiteY325" fmla="*/ 1126066 h 7001933"/>
                <a:gd name="connsiteX326" fmla="*/ 1227667 w 3683000"/>
                <a:gd name="connsiteY326" fmla="*/ 1109133 h 7001933"/>
                <a:gd name="connsiteX327" fmla="*/ 1210734 w 3683000"/>
                <a:gd name="connsiteY327" fmla="*/ 1058333 h 7001933"/>
                <a:gd name="connsiteX328" fmla="*/ 1219200 w 3683000"/>
                <a:gd name="connsiteY328" fmla="*/ 1016000 h 7001933"/>
                <a:gd name="connsiteX329" fmla="*/ 1227667 w 3683000"/>
                <a:gd name="connsiteY329" fmla="*/ 931333 h 7001933"/>
                <a:gd name="connsiteX330" fmla="*/ 1244600 w 3683000"/>
                <a:gd name="connsiteY330" fmla="*/ 897466 h 7001933"/>
                <a:gd name="connsiteX331" fmla="*/ 1286934 w 3683000"/>
                <a:gd name="connsiteY331" fmla="*/ 846666 h 7001933"/>
                <a:gd name="connsiteX332" fmla="*/ 1312334 w 3683000"/>
                <a:gd name="connsiteY332" fmla="*/ 787400 h 7001933"/>
                <a:gd name="connsiteX333" fmla="*/ 1354667 w 3683000"/>
                <a:gd name="connsiteY333" fmla="*/ 745066 h 7001933"/>
                <a:gd name="connsiteX334" fmla="*/ 1380067 w 3683000"/>
                <a:gd name="connsiteY334" fmla="*/ 711200 h 7001933"/>
                <a:gd name="connsiteX335" fmla="*/ 1405467 w 3683000"/>
                <a:gd name="connsiteY335" fmla="*/ 694266 h 7001933"/>
                <a:gd name="connsiteX336" fmla="*/ 1430867 w 3683000"/>
                <a:gd name="connsiteY336" fmla="*/ 668866 h 7001933"/>
                <a:gd name="connsiteX337" fmla="*/ 1464734 w 3683000"/>
                <a:gd name="connsiteY337" fmla="*/ 660400 h 7001933"/>
                <a:gd name="connsiteX338" fmla="*/ 1524000 w 3683000"/>
                <a:gd name="connsiteY338" fmla="*/ 643466 h 7001933"/>
                <a:gd name="connsiteX339" fmla="*/ 1591734 w 3683000"/>
                <a:gd name="connsiteY339" fmla="*/ 651933 h 7001933"/>
                <a:gd name="connsiteX340" fmla="*/ 1608667 w 3683000"/>
                <a:gd name="connsiteY340" fmla="*/ 795866 h 7001933"/>
                <a:gd name="connsiteX341" fmla="*/ 1574800 w 3683000"/>
                <a:gd name="connsiteY341" fmla="*/ 855133 h 7001933"/>
                <a:gd name="connsiteX342" fmla="*/ 1557867 w 3683000"/>
                <a:gd name="connsiteY342" fmla="*/ 880533 h 7001933"/>
                <a:gd name="connsiteX343" fmla="*/ 1532467 w 3683000"/>
                <a:gd name="connsiteY343" fmla="*/ 897466 h 7001933"/>
                <a:gd name="connsiteX344" fmla="*/ 1515534 w 3683000"/>
                <a:gd name="connsiteY344" fmla="*/ 914400 h 7001933"/>
                <a:gd name="connsiteX345" fmla="*/ 1456267 w 3683000"/>
                <a:gd name="connsiteY345" fmla="*/ 931333 h 7001933"/>
                <a:gd name="connsiteX346" fmla="*/ 1371600 w 3683000"/>
                <a:gd name="connsiteY346" fmla="*/ 914400 h 7001933"/>
                <a:gd name="connsiteX347" fmla="*/ 1286934 w 3683000"/>
                <a:gd name="connsiteY347" fmla="*/ 846666 h 7001933"/>
                <a:gd name="connsiteX348" fmla="*/ 1270000 w 3683000"/>
                <a:gd name="connsiteY348" fmla="*/ 821266 h 7001933"/>
                <a:gd name="connsiteX349" fmla="*/ 1244600 w 3683000"/>
                <a:gd name="connsiteY349" fmla="*/ 795866 h 7001933"/>
                <a:gd name="connsiteX350" fmla="*/ 1202267 w 3683000"/>
                <a:gd name="connsiteY350" fmla="*/ 745066 h 7001933"/>
                <a:gd name="connsiteX351" fmla="*/ 1193800 w 3683000"/>
                <a:gd name="connsiteY351" fmla="*/ 711200 h 7001933"/>
                <a:gd name="connsiteX352" fmla="*/ 1176867 w 3683000"/>
                <a:gd name="connsiteY352" fmla="*/ 635000 h 7001933"/>
                <a:gd name="connsiteX353" fmla="*/ 1143000 w 3683000"/>
                <a:gd name="connsiteY353" fmla="*/ 567266 h 7001933"/>
                <a:gd name="connsiteX354" fmla="*/ 1134534 w 3683000"/>
                <a:gd name="connsiteY354" fmla="*/ 541866 h 7001933"/>
                <a:gd name="connsiteX355" fmla="*/ 1092200 w 3683000"/>
                <a:gd name="connsiteY355" fmla="*/ 499533 h 7001933"/>
                <a:gd name="connsiteX356" fmla="*/ 1041400 w 3683000"/>
                <a:gd name="connsiteY356" fmla="*/ 474133 h 7001933"/>
                <a:gd name="connsiteX357" fmla="*/ 1016000 w 3683000"/>
                <a:gd name="connsiteY357" fmla="*/ 448733 h 7001933"/>
                <a:gd name="connsiteX358" fmla="*/ 965200 w 3683000"/>
                <a:gd name="connsiteY358" fmla="*/ 431800 h 7001933"/>
                <a:gd name="connsiteX359" fmla="*/ 939800 w 3683000"/>
                <a:gd name="connsiteY359" fmla="*/ 423333 h 7001933"/>
                <a:gd name="connsiteX360" fmla="*/ 855134 w 3683000"/>
                <a:gd name="connsiteY360" fmla="*/ 431800 h 7001933"/>
                <a:gd name="connsiteX361" fmla="*/ 863600 w 3683000"/>
                <a:gd name="connsiteY361" fmla="*/ 482600 h 7001933"/>
                <a:gd name="connsiteX362" fmla="*/ 880534 w 3683000"/>
                <a:gd name="connsiteY362" fmla="*/ 516466 h 7001933"/>
                <a:gd name="connsiteX363" fmla="*/ 897467 w 3683000"/>
                <a:gd name="connsiteY363" fmla="*/ 567266 h 7001933"/>
                <a:gd name="connsiteX364" fmla="*/ 897467 w 3683000"/>
                <a:gd name="connsiteY364" fmla="*/ 567266 h 7001933"/>
                <a:gd name="connsiteX365" fmla="*/ 905934 w 3683000"/>
                <a:gd name="connsiteY365" fmla="*/ 601133 h 7001933"/>
                <a:gd name="connsiteX366" fmla="*/ 931334 w 3683000"/>
                <a:gd name="connsiteY366" fmla="*/ 609600 h 7001933"/>
                <a:gd name="connsiteX367" fmla="*/ 965200 w 3683000"/>
                <a:gd name="connsiteY367" fmla="*/ 601133 h 7001933"/>
                <a:gd name="connsiteX368" fmla="*/ 973667 w 3683000"/>
                <a:gd name="connsiteY368" fmla="*/ 558800 h 7001933"/>
                <a:gd name="connsiteX369" fmla="*/ 965200 w 3683000"/>
                <a:gd name="connsiteY369" fmla="*/ 414866 h 7001933"/>
                <a:gd name="connsiteX370" fmla="*/ 931334 w 3683000"/>
                <a:gd name="connsiteY370" fmla="*/ 389466 h 7001933"/>
                <a:gd name="connsiteX371" fmla="*/ 914400 w 3683000"/>
                <a:gd name="connsiteY371" fmla="*/ 372533 h 7001933"/>
                <a:gd name="connsiteX372" fmla="*/ 821267 w 3683000"/>
                <a:gd name="connsiteY372" fmla="*/ 347133 h 7001933"/>
                <a:gd name="connsiteX373" fmla="*/ 677334 w 3683000"/>
                <a:gd name="connsiteY373" fmla="*/ 330200 h 7001933"/>
                <a:gd name="connsiteX374" fmla="*/ 618067 w 3683000"/>
                <a:gd name="connsiteY374" fmla="*/ 321733 h 7001933"/>
                <a:gd name="connsiteX375" fmla="*/ 567267 w 3683000"/>
                <a:gd name="connsiteY375" fmla="*/ 254000 h 7001933"/>
                <a:gd name="connsiteX376" fmla="*/ 524934 w 3683000"/>
                <a:gd name="connsiteY376" fmla="*/ 169333 h 7001933"/>
                <a:gd name="connsiteX377" fmla="*/ 508000 w 3683000"/>
                <a:gd name="connsiteY377" fmla="*/ 135466 h 7001933"/>
                <a:gd name="connsiteX378" fmla="*/ 491067 w 3683000"/>
                <a:gd name="connsiteY378" fmla="*/ 84666 h 7001933"/>
                <a:gd name="connsiteX379" fmla="*/ 474134 w 3683000"/>
                <a:gd name="connsiteY379" fmla="*/ 33866 h 7001933"/>
                <a:gd name="connsiteX380" fmla="*/ 474134 w 3683000"/>
                <a:gd name="connsiteY380" fmla="*/ 0 h 700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</a:cxnLst>
              <a:rect l="l" t="t" r="r" b="b"/>
              <a:pathLst>
                <a:path w="3683000" h="7001933">
                  <a:moveTo>
                    <a:pt x="2074334" y="7001933"/>
                  </a:moveTo>
                  <a:cubicBezTo>
                    <a:pt x="2071512" y="6939844"/>
                    <a:pt x="2073272" y="6877376"/>
                    <a:pt x="2065867" y="6815666"/>
                  </a:cubicBezTo>
                  <a:cubicBezTo>
                    <a:pt x="2064655" y="6805563"/>
                    <a:pt x="2053067" y="6799565"/>
                    <a:pt x="2048934" y="6790266"/>
                  </a:cubicBezTo>
                  <a:cubicBezTo>
                    <a:pt x="2041685" y="6773955"/>
                    <a:pt x="2039982" y="6755431"/>
                    <a:pt x="2032000" y="6739466"/>
                  </a:cubicBezTo>
                  <a:cubicBezTo>
                    <a:pt x="1991823" y="6659112"/>
                    <a:pt x="2013279" y="6691927"/>
                    <a:pt x="1972734" y="6637866"/>
                  </a:cubicBezTo>
                  <a:cubicBezTo>
                    <a:pt x="1967576" y="6617236"/>
                    <a:pt x="1952821" y="6556622"/>
                    <a:pt x="1947334" y="6544733"/>
                  </a:cubicBezTo>
                  <a:cubicBezTo>
                    <a:pt x="1938806" y="6526255"/>
                    <a:pt x="1924756" y="6510866"/>
                    <a:pt x="1913467" y="6493933"/>
                  </a:cubicBezTo>
                  <a:cubicBezTo>
                    <a:pt x="1907823" y="6474177"/>
                    <a:pt x="1903444" y="6454015"/>
                    <a:pt x="1896534" y="6434666"/>
                  </a:cubicBezTo>
                  <a:cubicBezTo>
                    <a:pt x="1889305" y="6414425"/>
                    <a:pt x="1879116" y="6395356"/>
                    <a:pt x="1871134" y="6375400"/>
                  </a:cubicBezTo>
                  <a:cubicBezTo>
                    <a:pt x="1862179" y="6353011"/>
                    <a:pt x="1854689" y="6330055"/>
                    <a:pt x="1845734" y="6307666"/>
                  </a:cubicBezTo>
                  <a:cubicBezTo>
                    <a:pt x="1838228" y="6288900"/>
                    <a:pt x="1807616" y="6216622"/>
                    <a:pt x="1794934" y="6197600"/>
                  </a:cubicBezTo>
                  <a:cubicBezTo>
                    <a:pt x="1788292" y="6187637"/>
                    <a:pt x="1776718" y="6181779"/>
                    <a:pt x="1769534" y="6172200"/>
                  </a:cubicBezTo>
                  <a:cubicBezTo>
                    <a:pt x="1759660" y="6159035"/>
                    <a:pt x="1752969" y="6143750"/>
                    <a:pt x="1744134" y="6129866"/>
                  </a:cubicBezTo>
                  <a:cubicBezTo>
                    <a:pt x="1726508" y="6102168"/>
                    <a:pt x="1681087" y="6029829"/>
                    <a:pt x="1651000" y="6019800"/>
                  </a:cubicBezTo>
                  <a:cubicBezTo>
                    <a:pt x="1634067" y="6014155"/>
                    <a:pt x="1616676" y="6009731"/>
                    <a:pt x="1600200" y="6002866"/>
                  </a:cubicBezTo>
                  <a:cubicBezTo>
                    <a:pt x="1582724" y="5995584"/>
                    <a:pt x="1567192" y="5983936"/>
                    <a:pt x="1549400" y="5977466"/>
                  </a:cubicBezTo>
                  <a:cubicBezTo>
                    <a:pt x="1533383" y="5971642"/>
                    <a:pt x="1457681" y="5961945"/>
                    <a:pt x="1447800" y="5960533"/>
                  </a:cubicBezTo>
                  <a:cubicBezTo>
                    <a:pt x="1433689" y="5954889"/>
                    <a:pt x="1420211" y="5947286"/>
                    <a:pt x="1405467" y="5943600"/>
                  </a:cubicBezTo>
                  <a:cubicBezTo>
                    <a:pt x="1386137" y="5938767"/>
                    <a:pt x="1282492" y="5928054"/>
                    <a:pt x="1270000" y="5926666"/>
                  </a:cubicBezTo>
                  <a:cubicBezTo>
                    <a:pt x="1227667" y="5929488"/>
                    <a:pt x="1185001" y="5929133"/>
                    <a:pt x="1143000" y="5935133"/>
                  </a:cubicBezTo>
                  <a:cubicBezTo>
                    <a:pt x="1125330" y="5937657"/>
                    <a:pt x="1109624" y="5948194"/>
                    <a:pt x="1092200" y="5952066"/>
                  </a:cubicBezTo>
                  <a:cubicBezTo>
                    <a:pt x="1058684" y="5959514"/>
                    <a:pt x="990600" y="5969000"/>
                    <a:pt x="990600" y="5969000"/>
                  </a:cubicBezTo>
                  <a:cubicBezTo>
                    <a:pt x="979311" y="5974644"/>
                    <a:pt x="968552" y="5981501"/>
                    <a:pt x="956734" y="5985933"/>
                  </a:cubicBezTo>
                  <a:cubicBezTo>
                    <a:pt x="945838" y="5990019"/>
                    <a:pt x="934056" y="5991203"/>
                    <a:pt x="922867" y="5994400"/>
                  </a:cubicBezTo>
                  <a:cubicBezTo>
                    <a:pt x="914286" y="5996852"/>
                    <a:pt x="905934" y="6000044"/>
                    <a:pt x="897467" y="6002866"/>
                  </a:cubicBezTo>
                  <a:cubicBezTo>
                    <a:pt x="891823" y="6011333"/>
                    <a:pt x="881314" y="6018120"/>
                    <a:pt x="880534" y="6028266"/>
                  </a:cubicBezTo>
                  <a:cubicBezTo>
                    <a:pt x="879238" y="6045107"/>
                    <a:pt x="883381" y="6110162"/>
                    <a:pt x="897467" y="6138333"/>
                  </a:cubicBezTo>
                  <a:cubicBezTo>
                    <a:pt x="902018" y="6147434"/>
                    <a:pt x="908043" y="6155787"/>
                    <a:pt x="914400" y="6163733"/>
                  </a:cubicBezTo>
                  <a:cubicBezTo>
                    <a:pt x="950978" y="6209454"/>
                    <a:pt x="911038" y="6146498"/>
                    <a:pt x="948267" y="6206066"/>
                  </a:cubicBezTo>
                  <a:cubicBezTo>
                    <a:pt x="970070" y="6240951"/>
                    <a:pt x="977547" y="6260746"/>
                    <a:pt x="1007534" y="6290733"/>
                  </a:cubicBezTo>
                  <a:cubicBezTo>
                    <a:pt x="1014729" y="6297928"/>
                    <a:pt x="1024988" y="6301309"/>
                    <a:pt x="1032934" y="6307666"/>
                  </a:cubicBezTo>
                  <a:cubicBezTo>
                    <a:pt x="1039167" y="6312653"/>
                    <a:pt x="1043225" y="6320172"/>
                    <a:pt x="1049867" y="6324600"/>
                  </a:cubicBezTo>
                  <a:cubicBezTo>
                    <a:pt x="1060369" y="6331601"/>
                    <a:pt x="1072775" y="6335271"/>
                    <a:pt x="1083734" y="6341533"/>
                  </a:cubicBezTo>
                  <a:cubicBezTo>
                    <a:pt x="1092569" y="6346581"/>
                    <a:pt x="1099408" y="6355473"/>
                    <a:pt x="1109134" y="6358466"/>
                  </a:cubicBezTo>
                  <a:cubicBezTo>
                    <a:pt x="1136642" y="6366930"/>
                    <a:pt x="1193800" y="6375400"/>
                    <a:pt x="1193800" y="6375400"/>
                  </a:cubicBezTo>
                  <a:cubicBezTo>
                    <a:pt x="1230489" y="6372578"/>
                    <a:pt x="1267354" y="6371497"/>
                    <a:pt x="1303867" y="6366933"/>
                  </a:cubicBezTo>
                  <a:cubicBezTo>
                    <a:pt x="1332241" y="6363386"/>
                    <a:pt x="1329457" y="6354138"/>
                    <a:pt x="1354667" y="6341533"/>
                  </a:cubicBezTo>
                  <a:cubicBezTo>
                    <a:pt x="1411890" y="6312922"/>
                    <a:pt x="1384389" y="6338447"/>
                    <a:pt x="1439334" y="6299200"/>
                  </a:cubicBezTo>
                  <a:cubicBezTo>
                    <a:pt x="1445830" y="6294560"/>
                    <a:pt x="1450034" y="6287253"/>
                    <a:pt x="1456267" y="6282266"/>
                  </a:cubicBezTo>
                  <a:cubicBezTo>
                    <a:pt x="1464213" y="6275909"/>
                    <a:pt x="1473200" y="6270977"/>
                    <a:pt x="1481667" y="6265333"/>
                  </a:cubicBezTo>
                  <a:cubicBezTo>
                    <a:pt x="1521619" y="6205403"/>
                    <a:pt x="1467409" y="6278867"/>
                    <a:pt x="1540934" y="6214533"/>
                  </a:cubicBezTo>
                  <a:cubicBezTo>
                    <a:pt x="1641750" y="6126319"/>
                    <a:pt x="1504612" y="6221813"/>
                    <a:pt x="1591734" y="6163733"/>
                  </a:cubicBezTo>
                  <a:cubicBezTo>
                    <a:pt x="1603023" y="6146800"/>
                    <a:pt x="1611209" y="6127323"/>
                    <a:pt x="1625600" y="6112933"/>
                  </a:cubicBezTo>
                  <a:cubicBezTo>
                    <a:pt x="1641352" y="6097182"/>
                    <a:pt x="1648785" y="6091963"/>
                    <a:pt x="1659467" y="6070600"/>
                  </a:cubicBezTo>
                  <a:cubicBezTo>
                    <a:pt x="1663458" y="6062618"/>
                    <a:pt x="1664418" y="6053403"/>
                    <a:pt x="1667934" y="6045200"/>
                  </a:cubicBezTo>
                  <a:cubicBezTo>
                    <a:pt x="1672906" y="6033599"/>
                    <a:pt x="1679223" y="6022622"/>
                    <a:pt x="1684867" y="6011333"/>
                  </a:cubicBezTo>
                  <a:cubicBezTo>
                    <a:pt x="1694031" y="5892204"/>
                    <a:pt x="1698476" y="5905209"/>
                    <a:pt x="1684867" y="5782733"/>
                  </a:cubicBezTo>
                  <a:cubicBezTo>
                    <a:pt x="1683582" y="5771168"/>
                    <a:pt x="1682567" y="5758734"/>
                    <a:pt x="1676400" y="5748866"/>
                  </a:cubicBezTo>
                  <a:cubicBezTo>
                    <a:pt x="1667939" y="5735328"/>
                    <a:pt x="1653047" y="5727015"/>
                    <a:pt x="1642534" y="5715000"/>
                  </a:cubicBezTo>
                  <a:cubicBezTo>
                    <a:pt x="1633242" y="5704380"/>
                    <a:pt x="1625336" y="5692616"/>
                    <a:pt x="1617134" y="5681133"/>
                  </a:cubicBezTo>
                  <a:cubicBezTo>
                    <a:pt x="1611219" y="5672853"/>
                    <a:pt x="1608017" y="5662247"/>
                    <a:pt x="1600200" y="5655733"/>
                  </a:cubicBezTo>
                  <a:cubicBezTo>
                    <a:pt x="1590504" y="5647653"/>
                    <a:pt x="1576431" y="5646373"/>
                    <a:pt x="1566334" y="5638800"/>
                  </a:cubicBezTo>
                  <a:cubicBezTo>
                    <a:pt x="1553562" y="5629221"/>
                    <a:pt x="1545069" y="5614735"/>
                    <a:pt x="1532467" y="5604933"/>
                  </a:cubicBezTo>
                  <a:cubicBezTo>
                    <a:pt x="1507589" y="5585583"/>
                    <a:pt x="1483165" y="5577271"/>
                    <a:pt x="1456267" y="5562600"/>
                  </a:cubicBezTo>
                  <a:cubicBezTo>
                    <a:pt x="1436292" y="5551704"/>
                    <a:pt x="1417914" y="5537696"/>
                    <a:pt x="1397000" y="5528733"/>
                  </a:cubicBezTo>
                  <a:cubicBezTo>
                    <a:pt x="1364567" y="5514833"/>
                    <a:pt x="1292125" y="5503364"/>
                    <a:pt x="1261534" y="5494866"/>
                  </a:cubicBezTo>
                  <a:cubicBezTo>
                    <a:pt x="1235737" y="5487700"/>
                    <a:pt x="1210924" y="5477340"/>
                    <a:pt x="1185334" y="5469466"/>
                  </a:cubicBezTo>
                  <a:cubicBezTo>
                    <a:pt x="1174212" y="5466044"/>
                    <a:pt x="1162506" y="5464680"/>
                    <a:pt x="1151467" y="5461000"/>
                  </a:cubicBezTo>
                  <a:cubicBezTo>
                    <a:pt x="1137049" y="5456194"/>
                    <a:pt x="1123878" y="5447752"/>
                    <a:pt x="1109134" y="5444066"/>
                  </a:cubicBezTo>
                  <a:cubicBezTo>
                    <a:pt x="1089774" y="5439226"/>
                    <a:pt x="1069552" y="5438881"/>
                    <a:pt x="1049867" y="5435600"/>
                  </a:cubicBezTo>
                  <a:cubicBezTo>
                    <a:pt x="1035672" y="5433234"/>
                    <a:pt x="1021645" y="5429955"/>
                    <a:pt x="1007534" y="5427133"/>
                  </a:cubicBezTo>
                  <a:lnTo>
                    <a:pt x="897467" y="5435600"/>
                  </a:lnTo>
                  <a:cubicBezTo>
                    <a:pt x="846592" y="5440523"/>
                    <a:pt x="796173" y="5451681"/>
                    <a:pt x="745067" y="5452533"/>
                  </a:cubicBezTo>
                  <a:lnTo>
                    <a:pt x="389467" y="5444066"/>
                  </a:lnTo>
                  <a:cubicBezTo>
                    <a:pt x="269501" y="5430737"/>
                    <a:pt x="352722" y="5443427"/>
                    <a:pt x="279400" y="5427133"/>
                  </a:cubicBezTo>
                  <a:cubicBezTo>
                    <a:pt x="265352" y="5424011"/>
                    <a:pt x="250851" y="5422801"/>
                    <a:pt x="237067" y="5418666"/>
                  </a:cubicBezTo>
                  <a:cubicBezTo>
                    <a:pt x="222510" y="5414299"/>
                    <a:pt x="208964" y="5407069"/>
                    <a:pt x="194734" y="5401733"/>
                  </a:cubicBezTo>
                  <a:cubicBezTo>
                    <a:pt x="164976" y="5390574"/>
                    <a:pt x="163098" y="5392019"/>
                    <a:pt x="127000" y="5384800"/>
                  </a:cubicBezTo>
                  <a:cubicBezTo>
                    <a:pt x="115711" y="5379155"/>
                    <a:pt x="103635" y="5374867"/>
                    <a:pt x="93134" y="5367866"/>
                  </a:cubicBezTo>
                  <a:cubicBezTo>
                    <a:pt x="86492" y="5363438"/>
                    <a:pt x="82433" y="5355920"/>
                    <a:pt x="76200" y="5350933"/>
                  </a:cubicBezTo>
                  <a:cubicBezTo>
                    <a:pt x="68254" y="5344576"/>
                    <a:pt x="59267" y="5339644"/>
                    <a:pt x="50800" y="5334000"/>
                  </a:cubicBezTo>
                  <a:cubicBezTo>
                    <a:pt x="22926" y="5292188"/>
                    <a:pt x="40047" y="5324854"/>
                    <a:pt x="25400" y="5266266"/>
                  </a:cubicBezTo>
                  <a:cubicBezTo>
                    <a:pt x="19170" y="5241346"/>
                    <a:pt x="12119" y="5231237"/>
                    <a:pt x="0" y="5207000"/>
                  </a:cubicBezTo>
                  <a:cubicBezTo>
                    <a:pt x="12484" y="4982305"/>
                    <a:pt x="-4644" y="5117837"/>
                    <a:pt x="16934" y="5020733"/>
                  </a:cubicBezTo>
                  <a:cubicBezTo>
                    <a:pt x="20056" y="5006685"/>
                    <a:pt x="20849" y="4992052"/>
                    <a:pt x="25400" y="4978400"/>
                  </a:cubicBezTo>
                  <a:cubicBezTo>
                    <a:pt x="29391" y="4966426"/>
                    <a:pt x="37646" y="4956252"/>
                    <a:pt x="42334" y="4944533"/>
                  </a:cubicBezTo>
                  <a:cubicBezTo>
                    <a:pt x="48963" y="4927960"/>
                    <a:pt x="54571" y="4910953"/>
                    <a:pt x="59267" y="4893733"/>
                  </a:cubicBezTo>
                  <a:cubicBezTo>
                    <a:pt x="63053" y="4879850"/>
                    <a:pt x="63599" y="4865184"/>
                    <a:pt x="67734" y="4851400"/>
                  </a:cubicBezTo>
                  <a:cubicBezTo>
                    <a:pt x="75408" y="4825820"/>
                    <a:pt x="108818" y="4755907"/>
                    <a:pt x="118534" y="4741333"/>
                  </a:cubicBezTo>
                  <a:cubicBezTo>
                    <a:pt x="124178" y="4732866"/>
                    <a:pt x="128272" y="4723128"/>
                    <a:pt x="135467" y="4715933"/>
                  </a:cubicBezTo>
                  <a:cubicBezTo>
                    <a:pt x="145445" y="4705955"/>
                    <a:pt x="158045" y="4699000"/>
                    <a:pt x="169334" y="4690533"/>
                  </a:cubicBezTo>
                  <a:cubicBezTo>
                    <a:pt x="174978" y="4673600"/>
                    <a:pt x="176366" y="4654585"/>
                    <a:pt x="186267" y="4639733"/>
                  </a:cubicBezTo>
                  <a:cubicBezTo>
                    <a:pt x="199698" y="4619586"/>
                    <a:pt x="218390" y="4592420"/>
                    <a:pt x="228600" y="4572000"/>
                  </a:cubicBezTo>
                  <a:cubicBezTo>
                    <a:pt x="232591" y="4564018"/>
                    <a:pt x="232733" y="4554402"/>
                    <a:pt x="237067" y="4546600"/>
                  </a:cubicBezTo>
                  <a:cubicBezTo>
                    <a:pt x="247898" y="4527105"/>
                    <a:pt x="267316" y="4495307"/>
                    <a:pt x="287867" y="4478866"/>
                  </a:cubicBezTo>
                  <a:cubicBezTo>
                    <a:pt x="295813" y="4472509"/>
                    <a:pt x="304800" y="4467577"/>
                    <a:pt x="313267" y="4461933"/>
                  </a:cubicBezTo>
                  <a:cubicBezTo>
                    <a:pt x="341584" y="4405298"/>
                    <a:pt x="315555" y="4448431"/>
                    <a:pt x="355600" y="4402666"/>
                  </a:cubicBezTo>
                  <a:cubicBezTo>
                    <a:pt x="383640" y="4370621"/>
                    <a:pt x="385506" y="4360099"/>
                    <a:pt x="414867" y="4334933"/>
                  </a:cubicBezTo>
                  <a:cubicBezTo>
                    <a:pt x="440367" y="4313076"/>
                    <a:pt x="507926" y="4270072"/>
                    <a:pt x="524934" y="4258733"/>
                  </a:cubicBezTo>
                  <a:cubicBezTo>
                    <a:pt x="533401" y="4253089"/>
                    <a:pt x="540681" y="4245018"/>
                    <a:pt x="550334" y="4241800"/>
                  </a:cubicBezTo>
                  <a:cubicBezTo>
                    <a:pt x="558801" y="4238978"/>
                    <a:pt x="567531" y="4236849"/>
                    <a:pt x="575734" y="4233333"/>
                  </a:cubicBezTo>
                  <a:cubicBezTo>
                    <a:pt x="587335" y="4228361"/>
                    <a:pt x="597627" y="4220391"/>
                    <a:pt x="609600" y="4216400"/>
                  </a:cubicBezTo>
                  <a:cubicBezTo>
                    <a:pt x="623252" y="4211849"/>
                    <a:pt x="638050" y="4211719"/>
                    <a:pt x="651934" y="4207933"/>
                  </a:cubicBezTo>
                  <a:cubicBezTo>
                    <a:pt x="669154" y="4203237"/>
                    <a:pt x="685801" y="4196644"/>
                    <a:pt x="702734" y="4191000"/>
                  </a:cubicBezTo>
                  <a:cubicBezTo>
                    <a:pt x="711201" y="4188178"/>
                    <a:pt x="719476" y="4184698"/>
                    <a:pt x="728134" y="4182533"/>
                  </a:cubicBezTo>
                  <a:lnTo>
                    <a:pt x="762000" y="4174066"/>
                  </a:lnTo>
                  <a:cubicBezTo>
                    <a:pt x="768379" y="4175129"/>
                    <a:pt x="834036" y="4184685"/>
                    <a:pt x="846667" y="4191000"/>
                  </a:cubicBezTo>
                  <a:cubicBezTo>
                    <a:pt x="864870" y="4200101"/>
                    <a:pt x="897467" y="4224866"/>
                    <a:pt x="897467" y="4224866"/>
                  </a:cubicBezTo>
                  <a:cubicBezTo>
                    <a:pt x="903111" y="4233333"/>
                    <a:pt x="908486" y="4241986"/>
                    <a:pt x="914400" y="4250266"/>
                  </a:cubicBezTo>
                  <a:cubicBezTo>
                    <a:pt x="922602" y="4261749"/>
                    <a:pt x="932321" y="4272167"/>
                    <a:pt x="939800" y="4284133"/>
                  </a:cubicBezTo>
                  <a:cubicBezTo>
                    <a:pt x="946489" y="4294836"/>
                    <a:pt x="951762" y="4306399"/>
                    <a:pt x="956734" y="4318000"/>
                  </a:cubicBezTo>
                  <a:cubicBezTo>
                    <a:pt x="960250" y="4326203"/>
                    <a:pt x="962748" y="4334819"/>
                    <a:pt x="965200" y="4343400"/>
                  </a:cubicBezTo>
                  <a:cubicBezTo>
                    <a:pt x="968397" y="4354588"/>
                    <a:pt x="968463" y="4366858"/>
                    <a:pt x="973667" y="4377266"/>
                  </a:cubicBezTo>
                  <a:cubicBezTo>
                    <a:pt x="979978" y="4389887"/>
                    <a:pt x="990600" y="4399844"/>
                    <a:pt x="999067" y="4411133"/>
                  </a:cubicBezTo>
                  <a:cubicBezTo>
                    <a:pt x="1001889" y="4419600"/>
                    <a:pt x="1005082" y="4427952"/>
                    <a:pt x="1007534" y="4436533"/>
                  </a:cubicBezTo>
                  <a:cubicBezTo>
                    <a:pt x="1015502" y="4464420"/>
                    <a:pt x="1018650" y="4483650"/>
                    <a:pt x="1024467" y="4512733"/>
                  </a:cubicBezTo>
                  <a:cubicBezTo>
                    <a:pt x="1021645" y="4540955"/>
                    <a:pt x="1022378" y="4569763"/>
                    <a:pt x="1016000" y="4597400"/>
                  </a:cubicBezTo>
                  <a:cubicBezTo>
                    <a:pt x="1013712" y="4607315"/>
                    <a:pt x="1004981" y="4614520"/>
                    <a:pt x="999067" y="4622800"/>
                  </a:cubicBezTo>
                  <a:cubicBezTo>
                    <a:pt x="966046" y="4669029"/>
                    <a:pt x="986501" y="4645793"/>
                    <a:pt x="948267" y="4673600"/>
                  </a:cubicBezTo>
                  <a:cubicBezTo>
                    <a:pt x="862657" y="4735863"/>
                    <a:pt x="909256" y="4710039"/>
                    <a:pt x="846667" y="4741333"/>
                  </a:cubicBezTo>
                  <a:cubicBezTo>
                    <a:pt x="809978" y="4738511"/>
                    <a:pt x="772397" y="4741389"/>
                    <a:pt x="736600" y="4732866"/>
                  </a:cubicBezTo>
                  <a:cubicBezTo>
                    <a:pt x="712044" y="4727019"/>
                    <a:pt x="668867" y="4699000"/>
                    <a:pt x="668867" y="4699000"/>
                  </a:cubicBezTo>
                  <a:cubicBezTo>
                    <a:pt x="663223" y="4690533"/>
                    <a:pt x="658291" y="4681546"/>
                    <a:pt x="651934" y="4673600"/>
                  </a:cubicBezTo>
                  <a:cubicBezTo>
                    <a:pt x="629009" y="4644943"/>
                    <a:pt x="618015" y="4656507"/>
                    <a:pt x="601134" y="4605866"/>
                  </a:cubicBezTo>
                  <a:cubicBezTo>
                    <a:pt x="580520" y="4544027"/>
                    <a:pt x="588529" y="4572382"/>
                    <a:pt x="575734" y="4521200"/>
                  </a:cubicBezTo>
                  <a:cubicBezTo>
                    <a:pt x="572912" y="4478867"/>
                    <a:pt x="567267" y="4436627"/>
                    <a:pt x="567267" y="4394200"/>
                  </a:cubicBezTo>
                  <a:cubicBezTo>
                    <a:pt x="567267" y="4365837"/>
                    <a:pt x="572216" y="4337677"/>
                    <a:pt x="575734" y="4309533"/>
                  </a:cubicBezTo>
                  <a:cubicBezTo>
                    <a:pt x="580684" y="4269929"/>
                    <a:pt x="582987" y="4229720"/>
                    <a:pt x="592667" y="4191000"/>
                  </a:cubicBezTo>
                  <a:cubicBezTo>
                    <a:pt x="595489" y="4179711"/>
                    <a:pt x="596658" y="4167874"/>
                    <a:pt x="601134" y="4157133"/>
                  </a:cubicBezTo>
                  <a:cubicBezTo>
                    <a:pt x="610843" y="4133832"/>
                    <a:pt x="627017" y="4113347"/>
                    <a:pt x="635000" y="4089400"/>
                  </a:cubicBezTo>
                  <a:cubicBezTo>
                    <a:pt x="637822" y="4080933"/>
                    <a:pt x="641015" y="4072581"/>
                    <a:pt x="643467" y="4064000"/>
                  </a:cubicBezTo>
                  <a:cubicBezTo>
                    <a:pt x="646664" y="4052811"/>
                    <a:pt x="647208" y="4040767"/>
                    <a:pt x="651934" y="4030133"/>
                  </a:cubicBezTo>
                  <a:cubicBezTo>
                    <a:pt x="658383" y="4015624"/>
                    <a:pt x="689937" y="3966730"/>
                    <a:pt x="702734" y="3953933"/>
                  </a:cubicBezTo>
                  <a:cubicBezTo>
                    <a:pt x="709929" y="3946738"/>
                    <a:pt x="720188" y="3943357"/>
                    <a:pt x="728134" y="3937000"/>
                  </a:cubicBezTo>
                  <a:cubicBezTo>
                    <a:pt x="734367" y="3932013"/>
                    <a:pt x="737927" y="3923636"/>
                    <a:pt x="745067" y="3920066"/>
                  </a:cubicBezTo>
                  <a:cubicBezTo>
                    <a:pt x="755475" y="3914862"/>
                    <a:pt x="767645" y="3914422"/>
                    <a:pt x="778934" y="3911600"/>
                  </a:cubicBezTo>
                  <a:cubicBezTo>
                    <a:pt x="795867" y="3900311"/>
                    <a:pt x="815343" y="3892124"/>
                    <a:pt x="829734" y="3877733"/>
                  </a:cubicBezTo>
                  <a:cubicBezTo>
                    <a:pt x="838201" y="3869266"/>
                    <a:pt x="844667" y="3858148"/>
                    <a:pt x="855134" y="3852333"/>
                  </a:cubicBezTo>
                  <a:cubicBezTo>
                    <a:pt x="870737" y="3843665"/>
                    <a:pt x="905934" y="3835400"/>
                    <a:pt x="905934" y="3835400"/>
                  </a:cubicBezTo>
                  <a:cubicBezTo>
                    <a:pt x="914401" y="3829755"/>
                    <a:pt x="922232" y="3823017"/>
                    <a:pt x="931334" y="3818466"/>
                  </a:cubicBezTo>
                  <a:cubicBezTo>
                    <a:pt x="939316" y="3814475"/>
                    <a:pt x="949081" y="3814592"/>
                    <a:pt x="956734" y="3810000"/>
                  </a:cubicBezTo>
                  <a:cubicBezTo>
                    <a:pt x="963579" y="3805893"/>
                    <a:pt x="967434" y="3798053"/>
                    <a:pt x="973667" y="3793066"/>
                  </a:cubicBezTo>
                  <a:cubicBezTo>
                    <a:pt x="981613" y="3786709"/>
                    <a:pt x="990232" y="3781181"/>
                    <a:pt x="999067" y="3776133"/>
                  </a:cubicBezTo>
                  <a:cubicBezTo>
                    <a:pt x="1122400" y="3705659"/>
                    <a:pt x="963342" y="3798229"/>
                    <a:pt x="1058334" y="3750733"/>
                  </a:cubicBezTo>
                  <a:cubicBezTo>
                    <a:pt x="1067435" y="3746182"/>
                    <a:pt x="1075788" y="3740157"/>
                    <a:pt x="1083734" y="3733800"/>
                  </a:cubicBezTo>
                  <a:cubicBezTo>
                    <a:pt x="1089967" y="3728813"/>
                    <a:pt x="1093527" y="3720436"/>
                    <a:pt x="1100667" y="3716866"/>
                  </a:cubicBezTo>
                  <a:cubicBezTo>
                    <a:pt x="1116632" y="3708883"/>
                    <a:pt x="1135061" y="3706964"/>
                    <a:pt x="1151467" y="3699933"/>
                  </a:cubicBezTo>
                  <a:cubicBezTo>
                    <a:pt x="1189903" y="3683460"/>
                    <a:pt x="1213676" y="3671222"/>
                    <a:pt x="1244600" y="3649133"/>
                  </a:cubicBezTo>
                  <a:cubicBezTo>
                    <a:pt x="1306361" y="3605019"/>
                    <a:pt x="1251381" y="3644046"/>
                    <a:pt x="1312334" y="3589866"/>
                  </a:cubicBezTo>
                  <a:cubicBezTo>
                    <a:pt x="1325840" y="3577860"/>
                    <a:pt x="1341889" y="3568778"/>
                    <a:pt x="1354667" y="3556000"/>
                  </a:cubicBezTo>
                  <a:cubicBezTo>
                    <a:pt x="1364645" y="3546022"/>
                    <a:pt x="1370884" y="3532847"/>
                    <a:pt x="1380067" y="3522133"/>
                  </a:cubicBezTo>
                  <a:cubicBezTo>
                    <a:pt x="1387859" y="3513042"/>
                    <a:pt x="1397802" y="3505931"/>
                    <a:pt x="1405467" y="3496733"/>
                  </a:cubicBezTo>
                  <a:cubicBezTo>
                    <a:pt x="1411981" y="3488916"/>
                    <a:pt x="1415205" y="3478528"/>
                    <a:pt x="1422400" y="3471333"/>
                  </a:cubicBezTo>
                  <a:cubicBezTo>
                    <a:pt x="1429595" y="3464138"/>
                    <a:pt x="1439333" y="3460044"/>
                    <a:pt x="1447800" y="3454400"/>
                  </a:cubicBezTo>
                  <a:cubicBezTo>
                    <a:pt x="1453445" y="3440289"/>
                    <a:pt x="1455004" y="3423742"/>
                    <a:pt x="1464734" y="3412066"/>
                  </a:cubicBezTo>
                  <a:cubicBezTo>
                    <a:pt x="1470447" y="3405210"/>
                    <a:pt x="1485542" y="3411253"/>
                    <a:pt x="1490134" y="3403600"/>
                  </a:cubicBezTo>
                  <a:cubicBezTo>
                    <a:pt x="1546753" y="3309236"/>
                    <a:pt x="1490041" y="3352912"/>
                    <a:pt x="1532467" y="3302000"/>
                  </a:cubicBezTo>
                  <a:cubicBezTo>
                    <a:pt x="1540132" y="3292802"/>
                    <a:pt x="1549400" y="3285067"/>
                    <a:pt x="1557867" y="3276600"/>
                  </a:cubicBezTo>
                  <a:cubicBezTo>
                    <a:pt x="1585580" y="3165750"/>
                    <a:pt x="1541290" y="3318223"/>
                    <a:pt x="1591734" y="3217333"/>
                  </a:cubicBezTo>
                  <a:cubicBezTo>
                    <a:pt x="1598170" y="3204462"/>
                    <a:pt x="1597378" y="3189111"/>
                    <a:pt x="1600200" y="3175000"/>
                  </a:cubicBezTo>
                  <a:cubicBezTo>
                    <a:pt x="1594556" y="3107267"/>
                    <a:pt x="1592879" y="3039085"/>
                    <a:pt x="1583267" y="2971800"/>
                  </a:cubicBezTo>
                  <a:cubicBezTo>
                    <a:pt x="1581482" y="2959305"/>
                    <a:pt x="1573907" y="2948030"/>
                    <a:pt x="1566334" y="2937933"/>
                  </a:cubicBezTo>
                  <a:cubicBezTo>
                    <a:pt x="1532362" y="2892636"/>
                    <a:pt x="1537160" y="2910646"/>
                    <a:pt x="1490134" y="2887133"/>
                  </a:cubicBezTo>
                  <a:cubicBezTo>
                    <a:pt x="1431663" y="2857898"/>
                    <a:pt x="1501352" y="2879355"/>
                    <a:pt x="1430867" y="2861733"/>
                  </a:cubicBezTo>
                  <a:cubicBezTo>
                    <a:pt x="1422400" y="2856089"/>
                    <a:pt x="1414860" y="2848714"/>
                    <a:pt x="1405467" y="2844800"/>
                  </a:cubicBezTo>
                  <a:cubicBezTo>
                    <a:pt x="1335687" y="2815725"/>
                    <a:pt x="1336876" y="2821222"/>
                    <a:pt x="1270000" y="2810933"/>
                  </a:cubicBezTo>
                  <a:cubicBezTo>
                    <a:pt x="1253033" y="2808323"/>
                    <a:pt x="1235958" y="2806190"/>
                    <a:pt x="1219200" y="2802466"/>
                  </a:cubicBezTo>
                  <a:cubicBezTo>
                    <a:pt x="1210488" y="2800530"/>
                    <a:pt x="1202551" y="2795750"/>
                    <a:pt x="1193800" y="2794000"/>
                  </a:cubicBezTo>
                  <a:cubicBezTo>
                    <a:pt x="1174232" y="2790086"/>
                    <a:pt x="1154289" y="2788355"/>
                    <a:pt x="1134534" y="2785533"/>
                  </a:cubicBezTo>
                  <a:cubicBezTo>
                    <a:pt x="1078089" y="2788355"/>
                    <a:pt x="1021561" y="2789825"/>
                    <a:pt x="965200" y="2794000"/>
                  </a:cubicBezTo>
                  <a:cubicBezTo>
                    <a:pt x="945299" y="2795474"/>
                    <a:pt x="925568" y="2798896"/>
                    <a:pt x="905934" y="2802466"/>
                  </a:cubicBezTo>
                  <a:cubicBezTo>
                    <a:pt x="894485" y="2804548"/>
                    <a:pt x="883646" y="2809775"/>
                    <a:pt x="872067" y="2810933"/>
                  </a:cubicBezTo>
                  <a:cubicBezTo>
                    <a:pt x="827048" y="2815435"/>
                    <a:pt x="781756" y="2816578"/>
                    <a:pt x="736600" y="2819400"/>
                  </a:cubicBezTo>
                  <a:cubicBezTo>
                    <a:pt x="715944" y="2817679"/>
                    <a:pt x="627976" y="2814236"/>
                    <a:pt x="592667" y="2802466"/>
                  </a:cubicBezTo>
                  <a:cubicBezTo>
                    <a:pt x="580693" y="2798475"/>
                    <a:pt x="570401" y="2790505"/>
                    <a:pt x="558800" y="2785533"/>
                  </a:cubicBezTo>
                  <a:cubicBezTo>
                    <a:pt x="550597" y="2782017"/>
                    <a:pt x="541603" y="2780582"/>
                    <a:pt x="533400" y="2777066"/>
                  </a:cubicBezTo>
                  <a:cubicBezTo>
                    <a:pt x="446203" y="2739695"/>
                    <a:pt x="564352" y="2781739"/>
                    <a:pt x="448734" y="2743200"/>
                  </a:cubicBezTo>
                  <a:cubicBezTo>
                    <a:pt x="443089" y="2737555"/>
                    <a:pt x="438186" y="2731056"/>
                    <a:pt x="431800" y="2726266"/>
                  </a:cubicBezTo>
                  <a:cubicBezTo>
                    <a:pt x="415519" y="2714055"/>
                    <a:pt x="381000" y="2692400"/>
                    <a:pt x="381000" y="2692400"/>
                  </a:cubicBezTo>
                  <a:cubicBezTo>
                    <a:pt x="361245" y="2661355"/>
                    <a:pt x="338191" y="2632178"/>
                    <a:pt x="321734" y="2599266"/>
                  </a:cubicBezTo>
                  <a:cubicBezTo>
                    <a:pt x="307623" y="2571044"/>
                    <a:pt x="298332" y="2539843"/>
                    <a:pt x="279400" y="2514600"/>
                  </a:cubicBezTo>
                  <a:cubicBezTo>
                    <a:pt x="247563" y="2472150"/>
                    <a:pt x="233822" y="2459943"/>
                    <a:pt x="220134" y="2396066"/>
                  </a:cubicBezTo>
                  <a:cubicBezTo>
                    <a:pt x="190230" y="2256517"/>
                    <a:pt x="210651" y="2314674"/>
                    <a:pt x="169334" y="2218266"/>
                  </a:cubicBezTo>
                  <a:cubicBezTo>
                    <a:pt x="166512" y="2198511"/>
                    <a:pt x="162759" y="2178866"/>
                    <a:pt x="160867" y="2159000"/>
                  </a:cubicBezTo>
                  <a:cubicBezTo>
                    <a:pt x="141087" y="1951318"/>
                    <a:pt x="162985" y="2114563"/>
                    <a:pt x="143934" y="1981200"/>
                  </a:cubicBezTo>
                  <a:cubicBezTo>
                    <a:pt x="149578" y="1919111"/>
                    <a:pt x="152349" y="1856693"/>
                    <a:pt x="160867" y="1794933"/>
                  </a:cubicBezTo>
                  <a:cubicBezTo>
                    <a:pt x="166576" y="1753544"/>
                    <a:pt x="212559" y="1648327"/>
                    <a:pt x="220134" y="1625600"/>
                  </a:cubicBezTo>
                  <a:cubicBezTo>
                    <a:pt x="225778" y="1608667"/>
                    <a:pt x="232371" y="1592020"/>
                    <a:pt x="237067" y="1574800"/>
                  </a:cubicBezTo>
                  <a:cubicBezTo>
                    <a:pt x="240853" y="1560916"/>
                    <a:pt x="239579" y="1545567"/>
                    <a:pt x="245534" y="1532466"/>
                  </a:cubicBezTo>
                  <a:cubicBezTo>
                    <a:pt x="253955" y="1513939"/>
                    <a:pt x="269146" y="1499245"/>
                    <a:pt x="279400" y="1481666"/>
                  </a:cubicBezTo>
                  <a:cubicBezTo>
                    <a:pt x="351084" y="1358778"/>
                    <a:pt x="265527" y="1483072"/>
                    <a:pt x="330200" y="1405466"/>
                  </a:cubicBezTo>
                  <a:cubicBezTo>
                    <a:pt x="336714" y="1397649"/>
                    <a:pt x="338667" y="1385710"/>
                    <a:pt x="347134" y="1380066"/>
                  </a:cubicBezTo>
                  <a:cubicBezTo>
                    <a:pt x="356816" y="1373612"/>
                    <a:pt x="369711" y="1374422"/>
                    <a:pt x="381000" y="1371600"/>
                  </a:cubicBezTo>
                  <a:cubicBezTo>
                    <a:pt x="386645" y="1365955"/>
                    <a:pt x="391700" y="1359653"/>
                    <a:pt x="397934" y="1354666"/>
                  </a:cubicBezTo>
                  <a:cubicBezTo>
                    <a:pt x="413207" y="1342448"/>
                    <a:pt x="439819" y="1327753"/>
                    <a:pt x="457200" y="1320800"/>
                  </a:cubicBezTo>
                  <a:cubicBezTo>
                    <a:pt x="473773" y="1314171"/>
                    <a:pt x="491427" y="1310495"/>
                    <a:pt x="508000" y="1303866"/>
                  </a:cubicBezTo>
                  <a:cubicBezTo>
                    <a:pt x="564104" y="1281424"/>
                    <a:pt x="525137" y="1284917"/>
                    <a:pt x="601134" y="1261533"/>
                  </a:cubicBezTo>
                  <a:cubicBezTo>
                    <a:pt x="617542" y="1256484"/>
                    <a:pt x="635207" y="1256926"/>
                    <a:pt x="651934" y="1253066"/>
                  </a:cubicBezTo>
                  <a:cubicBezTo>
                    <a:pt x="671954" y="1248446"/>
                    <a:pt x="691268" y="1241116"/>
                    <a:pt x="711200" y="1236133"/>
                  </a:cubicBezTo>
                  <a:cubicBezTo>
                    <a:pt x="725161" y="1232643"/>
                    <a:pt x="739486" y="1230788"/>
                    <a:pt x="753534" y="1227666"/>
                  </a:cubicBezTo>
                  <a:cubicBezTo>
                    <a:pt x="764893" y="1225142"/>
                    <a:pt x="776111" y="1222022"/>
                    <a:pt x="787400" y="1219200"/>
                  </a:cubicBezTo>
                  <a:cubicBezTo>
                    <a:pt x="865053" y="1180373"/>
                    <a:pt x="767764" y="1224556"/>
                    <a:pt x="880534" y="1193800"/>
                  </a:cubicBezTo>
                  <a:cubicBezTo>
                    <a:pt x="892711" y="1190479"/>
                    <a:pt x="902223" y="1180187"/>
                    <a:pt x="914400" y="1176866"/>
                  </a:cubicBezTo>
                  <a:cubicBezTo>
                    <a:pt x="933653" y="1171615"/>
                    <a:pt x="953943" y="1171434"/>
                    <a:pt x="973667" y="1168400"/>
                  </a:cubicBezTo>
                  <a:cubicBezTo>
                    <a:pt x="990634" y="1165790"/>
                    <a:pt x="1007534" y="1162755"/>
                    <a:pt x="1024467" y="1159933"/>
                  </a:cubicBezTo>
                  <a:cubicBezTo>
                    <a:pt x="1075267" y="1162755"/>
                    <a:pt x="1126198" y="1163794"/>
                    <a:pt x="1176867" y="1168400"/>
                  </a:cubicBezTo>
                  <a:cubicBezTo>
                    <a:pt x="1201761" y="1170663"/>
                    <a:pt x="1213217" y="1179604"/>
                    <a:pt x="1236134" y="1185333"/>
                  </a:cubicBezTo>
                  <a:cubicBezTo>
                    <a:pt x="1250095" y="1188823"/>
                    <a:pt x="1264356" y="1190978"/>
                    <a:pt x="1278467" y="1193800"/>
                  </a:cubicBezTo>
                  <a:cubicBezTo>
                    <a:pt x="1286934" y="1199444"/>
                    <a:pt x="1294766" y="1206182"/>
                    <a:pt x="1303867" y="1210733"/>
                  </a:cubicBezTo>
                  <a:cubicBezTo>
                    <a:pt x="1373974" y="1245786"/>
                    <a:pt x="1281875" y="1187606"/>
                    <a:pt x="1354667" y="1236133"/>
                  </a:cubicBezTo>
                  <a:lnTo>
                    <a:pt x="1405467" y="1312333"/>
                  </a:lnTo>
                  <a:cubicBezTo>
                    <a:pt x="1405478" y="1312350"/>
                    <a:pt x="1439322" y="1363117"/>
                    <a:pt x="1439334" y="1363133"/>
                  </a:cubicBezTo>
                  <a:cubicBezTo>
                    <a:pt x="1463644" y="1395547"/>
                    <a:pt x="1466171" y="1394709"/>
                    <a:pt x="1481667" y="1430866"/>
                  </a:cubicBezTo>
                  <a:cubicBezTo>
                    <a:pt x="1490370" y="1451173"/>
                    <a:pt x="1492460" y="1468641"/>
                    <a:pt x="1498600" y="1490133"/>
                  </a:cubicBezTo>
                  <a:cubicBezTo>
                    <a:pt x="1501052" y="1498714"/>
                    <a:pt x="1504245" y="1507066"/>
                    <a:pt x="1507067" y="1515533"/>
                  </a:cubicBezTo>
                  <a:cubicBezTo>
                    <a:pt x="1509889" y="1540933"/>
                    <a:pt x="1511648" y="1566474"/>
                    <a:pt x="1515534" y="1591733"/>
                  </a:cubicBezTo>
                  <a:cubicBezTo>
                    <a:pt x="1518572" y="1611483"/>
                    <a:pt x="1526143" y="1632028"/>
                    <a:pt x="1532467" y="1651000"/>
                  </a:cubicBezTo>
                  <a:cubicBezTo>
                    <a:pt x="1527829" y="1720570"/>
                    <a:pt x="1538023" y="1764611"/>
                    <a:pt x="1507067" y="1820333"/>
                  </a:cubicBezTo>
                  <a:cubicBezTo>
                    <a:pt x="1500214" y="1832668"/>
                    <a:pt x="1492381" y="1845017"/>
                    <a:pt x="1481667" y="1854200"/>
                  </a:cubicBezTo>
                  <a:cubicBezTo>
                    <a:pt x="1472084" y="1862414"/>
                    <a:pt x="1459089" y="1865489"/>
                    <a:pt x="1447800" y="1871133"/>
                  </a:cubicBezTo>
                  <a:cubicBezTo>
                    <a:pt x="1409931" y="1927938"/>
                    <a:pt x="1454541" y="1872284"/>
                    <a:pt x="1405467" y="1905000"/>
                  </a:cubicBezTo>
                  <a:cubicBezTo>
                    <a:pt x="1395504" y="1911642"/>
                    <a:pt x="1391426" y="1926614"/>
                    <a:pt x="1380067" y="1930400"/>
                  </a:cubicBezTo>
                  <a:cubicBezTo>
                    <a:pt x="1355822" y="1938481"/>
                    <a:pt x="1329267" y="1936044"/>
                    <a:pt x="1303867" y="1938866"/>
                  </a:cubicBezTo>
                  <a:cubicBezTo>
                    <a:pt x="1255889" y="1936044"/>
                    <a:pt x="1206964" y="1940301"/>
                    <a:pt x="1159934" y="1930400"/>
                  </a:cubicBezTo>
                  <a:cubicBezTo>
                    <a:pt x="1149976" y="1928304"/>
                    <a:pt x="1150195" y="1912195"/>
                    <a:pt x="1143000" y="1905000"/>
                  </a:cubicBezTo>
                  <a:cubicBezTo>
                    <a:pt x="1135805" y="1897805"/>
                    <a:pt x="1126067" y="1893711"/>
                    <a:pt x="1117600" y="1888066"/>
                  </a:cubicBezTo>
                  <a:cubicBezTo>
                    <a:pt x="1111956" y="1876777"/>
                    <a:pt x="1107668" y="1864701"/>
                    <a:pt x="1100667" y="1854200"/>
                  </a:cubicBezTo>
                  <a:cubicBezTo>
                    <a:pt x="1096239" y="1847558"/>
                    <a:pt x="1088721" y="1843499"/>
                    <a:pt x="1083734" y="1837266"/>
                  </a:cubicBezTo>
                  <a:cubicBezTo>
                    <a:pt x="1077377" y="1829320"/>
                    <a:pt x="1072445" y="1820333"/>
                    <a:pt x="1066800" y="1811866"/>
                  </a:cubicBezTo>
                  <a:cubicBezTo>
                    <a:pt x="1057884" y="1776199"/>
                    <a:pt x="1049867" y="1749903"/>
                    <a:pt x="1049867" y="1710266"/>
                  </a:cubicBezTo>
                  <a:cubicBezTo>
                    <a:pt x="1049867" y="1666420"/>
                    <a:pt x="1055404" y="1631619"/>
                    <a:pt x="1066800" y="1591733"/>
                  </a:cubicBezTo>
                  <a:cubicBezTo>
                    <a:pt x="1069252" y="1583152"/>
                    <a:pt x="1071276" y="1574315"/>
                    <a:pt x="1075267" y="1566333"/>
                  </a:cubicBezTo>
                  <a:cubicBezTo>
                    <a:pt x="1079818" y="1557232"/>
                    <a:pt x="1087649" y="1550034"/>
                    <a:pt x="1092200" y="1540933"/>
                  </a:cubicBezTo>
                  <a:cubicBezTo>
                    <a:pt x="1124522" y="1476289"/>
                    <a:pt x="1064650" y="1563556"/>
                    <a:pt x="1126067" y="1481666"/>
                  </a:cubicBezTo>
                  <a:cubicBezTo>
                    <a:pt x="1128889" y="1473199"/>
                    <a:pt x="1130543" y="1464248"/>
                    <a:pt x="1134534" y="1456266"/>
                  </a:cubicBezTo>
                  <a:cubicBezTo>
                    <a:pt x="1144333" y="1436668"/>
                    <a:pt x="1160482" y="1419510"/>
                    <a:pt x="1176867" y="1405466"/>
                  </a:cubicBezTo>
                  <a:cubicBezTo>
                    <a:pt x="1187581" y="1396283"/>
                    <a:pt x="1199445" y="1388533"/>
                    <a:pt x="1210734" y="1380066"/>
                  </a:cubicBezTo>
                  <a:cubicBezTo>
                    <a:pt x="1275645" y="1382888"/>
                    <a:pt x="1340649" y="1384063"/>
                    <a:pt x="1405467" y="1388533"/>
                  </a:cubicBezTo>
                  <a:cubicBezTo>
                    <a:pt x="1427634" y="1390062"/>
                    <a:pt x="1459443" y="1395941"/>
                    <a:pt x="1481667" y="1405466"/>
                  </a:cubicBezTo>
                  <a:cubicBezTo>
                    <a:pt x="1511855" y="1418404"/>
                    <a:pt x="1523660" y="1426350"/>
                    <a:pt x="1549400" y="1447800"/>
                  </a:cubicBezTo>
                  <a:cubicBezTo>
                    <a:pt x="1555532" y="1452910"/>
                    <a:pt x="1560202" y="1459623"/>
                    <a:pt x="1566334" y="1464733"/>
                  </a:cubicBezTo>
                  <a:cubicBezTo>
                    <a:pt x="1577174" y="1473767"/>
                    <a:pt x="1590708" y="1479692"/>
                    <a:pt x="1600200" y="1490133"/>
                  </a:cubicBezTo>
                  <a:cubicBezTo>
                    <a:pt x="1619184" y="1511016"/>
                    <a:pt x="1624226" y="1548941"/>
                    <a:pt x="1651000" y="1557866"/>
                  </a:cubicBezTo>
                  <a:cubicBezTo>
                    <a:pt x="1677827" y="1566809"/>
                    <a:pt x="1678354" y="1564509"/>
                    <a:pt x="1701800" y="1583266"/>
                  </a:cubicBezTo>
                  <a:cubicBezTo>
                    <a:pt x="1708034" y="1588253"/>
                    <a:pt x="1711467" y="1596897"/>
                    <a:pt x="1718734" y="1600200"/>
                  </a:cubicBezTo>
                  <a:cubicBezTo>
                    <a:pt x="1743108" y="1611279"/>
                    <a:pt x="1769534" y="1617133"/>
                    <a:pt x="1794934" y="1625600"/>
                  </a:cubicBezTo>
                  <a:cubicBezTo>
                    <a:pt x="1864352" y="1648739"/>
                    <a:pt x="1754464" y="1612829"/>
                    <a:pt x="1888067" y="1651000"/>
                  </a:cubicBezTo>
                  <a:cubicBezTo>
                    <a:pt x="1907823" y="1656644"/>
                    <a:pt x="1927244" y="1663628"/>
                    <a:pt x="1947334" y="1667933"/>
                  </a:cubicBezTo>
                  <a:cubicBezTo>
                    <a:pt x="1989573" y="1676984"/>
                    <a:pt x="2073001" y="1681933"/>
                    <a:pt x="2108200" y="1684866"/>
                  </a:cubicBezTo>
                  <a:cubicBezTo>
                    <a:pt x="2422394" y="1678182"/>
                    <a:pt x="2421428" y="1683176"/>
                    <a:pt x="2650067" y="1667933"/>
                  </a:cubicBezTo>
                  <a:lnTo>
                    <a:pt x="2887134" y="1651000"/>
                  </a:lnTo>
                  <a:cubicBezTo>
                    <a:pt x="2904067" y="1648178"/>
                    <a:pt x="2921148" y="1646130"/>
                    <a:pt x="2937934" y="1642533"/>
                  </a:cubicBezTo>
                  <a:cubicBezTo>
                    <a:pt x="2960690" y="1637657"/>
                    <a:pt x="3005667" y="1625600"/>
                    <a:pt x="3005667" y="1625600"/>
                  </a:cubicBezTo>
                  <a:cubicBezTo>
                    <a:pt x="3099959" y="1578453"/>
                    <a:pt x="2981177" y="1634784"/>
                    <a:pt x="3073400" y="1600200"/>
                  </a:cubicBezTo>
                  <a:cubicBezTo>
                    <a:pt x="3110613" y="1586245"/>
                    <a:pt x="3101405" y="1584196"/>
                    <a:pt x="3132667" y="1566333"/>
                  </a:cubicBezTo>
                  <a:cubicBezTo>
                    <a:pt x="3143626" y="1560071"/>
                    <a:pt x="3155245" y="1555044"/>
                    <a:pt x="3166534" y="1549400"/>
                  </a:cubicBezTo>
                  <a:cubicBezTo>
                    <a:pt x="3175001" y="1540933"/>
                    <a:pt x="3182985" y="1531955"/>
                    <a:pt x="3191934" y="1524000"/>
                  </a:cubicBezTo>
                  <a:cubicBezTo>
                    <a:pt x="3208409" y="1509356"/>
                    <a:pt x="3227148" y="1497252"/>
                    <a:pt x="3242734" y="1481666"/>
                  </a:cubicBezTo>
                  <a:cubicBezTo>
                    <a:pt x="3249929" y="1474471"/>
                    <a:pt x="3251941" y="1462888"/>
                    <a:pt x="3259667" y="1456266"/>
                  </a:cubicBezTo>
                  <a:cubicBezTo>
                    <a:pt x="3272161" y="1445556"/>
                    <a:pt x="3288835" y="1440740"/>
                    <a:pt x="3302000" y="1430866"/>
                  </a:cubicBezTo>
                  <a:cubicBezTo>
                    <a:pt x="3311579" y="1423682"/>
                    <a:pt x="3318133" y="1413048"/>
                    <a:pt x="3327400" y="1405466"/>
                  </a:cubicBezTo>
                  <a:cubicBezTo>
                    <a:pt x="3349243" y="1387595"/>
                    <a:pt x="3371651" y="1370321"/>
                    <a:pt x="3395134" y="1354666"/>
                  </a:cubicBezTo>
                  <a:cubicBezTo>
                    <a:pt x="3403601" y="1349022"/>
                    <a:pt x="3412717" y="1344247"/>
                    <a:pt x="3420534" y="1337733"/>
                  </a:cubicBezTo>
                  <a:cubicBezTo>
                    <a:pt x="3463261" y="1302127"/>
                    <a:pt x="3431952" y="1320634"/>
                    <a:pt x="3471334" y="1270000"/>
                  </a:cubicBezTo>
                  <a:cubicBezTo>
                    <a:pt x="3481135" y="1257398"/>
                    <a:pt x="3494687" y="1248148"/>
                    <a:pt x="3505200" y="1236133"/>
                  </a:cubicBezTo>
                  <a:cubicBezTo>
                    <a:pt x="3514492" y="1225513"/>
                    <a:pt x="3521417" y="1212980"/>
                    <a:pt x="3530600" y="1202266"/>
                  </a:cubicBezTo>
                  <a:cubicBezTo>
                    <a:pt x="3538392" y="1193175"/>
                    <a:pt x="3548208" y="1185957"/>
                    <a:pt x="3556000" y="1176866"/>
                  </a:cubicBezTo>
                  <a:cubicBezTo>
                    <a:pt x="3574806" y="1154925"/>
                    <a:pt x="3600693" y="1114060"/>
                    <a:pt x="3615267" y="1092200"/>
                  </a:cubicBezTo>
                  <a:cubicBezTo>
                    <a:pt x="3620911" y="1083733"/>
                    <a:pt x="3628982" y="1076453"/>
                    <a:pt x="3632200" y="1066800"/>
                  </a:cubicBezTo>
                  <a:cubicBezTo>
                    <a:pt x="3640667" y="1041400"/>
                    <a:pt x="3651106" y="1016575"/>
                    <a:pt x="3657600" y="990600"/>
                  </a:cubicBezTo>
                  <a:cubicBezTo>
                    <a:pt x="3678698" y="906212"/>
                    <a:pt x="3670708" y="945822"/>
                    <a:pt x="3683000" y="872066"/>
                  </a:cubicBezTo>
                  <a:cubicBezTo>
                    <a:pt x="3667498" y="655025"/>
                    <a:pt x="3698128" y="809190"/>
                    <a:pt x="3657600" y="728133"/>
                  </a:cubicBezTo>
                  <a:cubicBezTo>
                    <a:pt x="3653609" y="720151"/>
                    <a:pt x="3653726" y="710386"/>
                    <a:pt x="3649134" y="702733"/>
                  </a:cubicBezTo>
                  <a:cubicBezTo>
                    <a:pt x="3645027" y="695888"/>
                    <a:pt x="3638332" y="690910"/>
                    <a:pt x="3632200" y="685800"/>
                  </a:cubicBezTo>
                  <a:cubicBezTo>
                    <a:pt x="3626449" y="681008"/>
                    <a:pt x="3583930" y="648964"/>
                    <a:pt x="3572934" y="643466"/>
                  </a:cubicBezTo>
                  <a:cubicBezTo>
                    <a:pt x="3559340" y="636669"/>
                    <a:pt x="3544436" y="632822"/>
                    <a:pt x="3530600" y="626533"/>
                  </a:cubicBezTo>
                  <a:cubicBezTo>
                    <a:pt x="3513365" y="618699"/>
                    <a:pt x="3497100" y="608822"/>
                    <a:pt x="3479800" y="601133"/>
                  </a:cubicBezTo>
                  <a:cubicBezTo>
                    <a:pt x="3471645" y="597508"/>
                    <a:pt x="3462603" y="596182"/>
                    <a:pt x="3454400" y="592666"/>
                  </a:cubicBezTo>
                  <a:cubicBezTo>
                    <a:pt x="3442799" y="587694"/>
                    <a:pt x="3432507" y="579724"/>
                    <a:pt x="3420534" y="575733"/>
                  </a:cubicBezTo>
                  <a:cubicBezTo>
                    <a:pt x="3401960" y="569542"/>
                    <a:pt x="3332363" y="560718"/>
                    <a:pt x="3318934" y="558800"/>
                  </a:cubicBezTo>
                  <a:cubicBezTo>
                    <a:pt x="3296356" y="561622"/>
                    <a:pt x="3273274" y="561747"/>
                    <a:pt x="3251200" y="567266"/>
                  </a:cubicBezTo>
                  <a:cubicBezTo>
                    <a:pt x="3238956" y="570327"/>
                    <a:pt x="3228935" y="579228"/>
                    <a:pt x="3217334" y="584200"/>
                  </a:cubicBezTo>
                  <a:cubicBezTo>
                    <a:pt x="3209131" y="587716"/>
                    <a:pt x="3200401" y="589844"/>
                    <a:pt x="3191934" y="592666"/>
                  </a:cubicBezTo>
                  <a:lnTo>
                    <a:pt x="3149600" y="635000"/>
                  </a:lnTo>
                  <a:cubicBezTo>
                    <a:pt x="3135489" y="649111"/>
                    <a:pt x="3118336" y="660729"/>
                    <a:pt x="3107267" y="677333"/>
                  </a:cubicBezTo>
                  <a:cubicBezTo>
                    <a:pt x="3101623" y="685800"/>
                    <a:pt x="3096691" y="694787"/>
                    <a:pt x="3090334" y="702733"/>
                  </a:cubicBezTo>
                  <a:cubicBezTo>
                    <a:pt x="3072739" y="724726"/>
                    <a:pt x="3069498" y="715745"/>
                    <a:pt x="3056467" y="745066"/>
                  </a:cubicBezTo>
                  <a:cubicBezTo>
                    <a:pt x="3049218" y="761377"/>
                    <a:pt x="3045178" y="778933"/>
                    <a:pt x="3039534" y="795866"/>
                  </a:cubicBezTo>
                  <a:lnTo>
                    <a:pt x="3031067" y="821266"/>
                  </a:lnTo>
                  <a:cubicBezTo>
                    <a:pt x="3033889" y="852311"/>
                    <a:pt x="3035668" y="883468"/>
                    <a:pt x="3039534" y="914400"/>
                  </a:cubicBezTo>
                  <a:cubicBezTo>
                    <a:pt x="3041319" y="928679"/>
                    <a:pt x="3041011" y="944153"/>
                    <a:pt x="3048000" y="956733"/>
                  </a:cubicBezTo>
                  <a:cubicBezTo>
                    <a:pt x="3055753" y="970689"/>
                    <a:pt x="3066516" y="986214"/>
                    <a:pt x="3081867" y="990600"/>
                  </a:cubicBezTo>
                  <a:lnTo>
                    <a:pt x="3141134" y="1007533"/>
                  </a:lnTo>
                  <a:cubicBezTo>
                    <a:pt x="3187962" y="1005918"/>
                    <a:pt x="3343808" y="1013834"/>
                    <a:pt x="3429000" y="990600"/>
                  </a:cubicBezTo>
                  <a:cubicBezTo>
                    <a:pt x="3446220" y="985904"/>
                    <a:pt x="3462867" y="979311"/>
                    <a:pt x="3479800" y="973666"/>
                  </a:cubicBezTo>
                  <a:lnTo>
                    <a:pt x="3522134" y="931333"/>
                  </a:lnTo>
                  <a:cubicBezTo>
                    <a:pt x="3533423" y="920044"/>
                    <a:pt x="3547144" y="910749"/>
                    <a:pt x="3556000" y="897466"/>
                  </a:cubicBezTo>
                  <a:lnTo>
                    <a:pt x="3572934" y="872066"/>
                  </a:lnTo>
                  <a:cubicBezTo>
                    <a:pt x="3575756" y="863599"/>
                    <a:pt x="3581400" y="855591"/>
                    <a:pt x="3581400" y="846666"/>
                  </a:cubicBezTo>
                  <a:cubicBezTo>
                    <a:pt x="3581400" y="804239"/>
                    <a:pt x="3579551" y="761574"/>
                    <a:pt x="3572934" y="719666"/>
                  </a:cubicBezTo>
                  <a:cubicBezTo>
                    <a:pt x="3571225" y="708840"/>
                    <a:pt x="3547057" y="670388"/>
                    <a:pt x="3539067" y="660400"/>
                  </a:cubicBezTo>
                  <a:cubicBezTo>
                    <a:pt x="3534080" y="654167"/>
                    <a:pt x="3527121" y="649699"/>
                    <a:pt x="3522134" y="643466"/>
                  </a:cubicBezTo>
                  <a:cubicBezTo>
                    <a:pt x="3515777" y="635520"/>
                    <a:pt x="3512395" y="625261"/>
                    <a:pt x="3505200" y="618066"/>
                  </a:cubicBezTo>
                  <a:cubicBezTo>
                    <a:pt x="3498973" y="611839"/>
                    <a:pt x="3453097" y="575081"/>
                    <a:pt x="3437467" y="567266"/>
                  </a:cubicBezTo>
                  <a:cubicBezTo>
                    <a:pt x="3429485" y="563275"/>
                    <a:pt x="3420270" y="562316"/>
                    <a:pt x="3412067" y="558800"/>
                  </a:cubicBezTo>
                  <a:cubicBezTo>
                    <a:pt x="3400466" y="553828"/>
                    <a:pt x="3389919" y="546554"/>
                    <a:pt x="3378200" y="541866"/>
                  </a:cubicBezTo>
                  <a:cubicBezTo>
                    <a:pt x="3361627" y="535237"/>
                    <a:pt x="3342706" y="534116"/>
                    <a:pt x="3327400" y="524933"/>
                  </a:cubicBezTo>
                  <a:cubicBezTo>
                    <a:pt x="3308925" y="513848"/>
                    <a:pt x="3283589" y="494483"/>
                    <a:pt x="3259667" y="491066"/>
                  </a:cubicBezTo>
                  <a:cubicBezTo>
                    <a:pt x="3228808" y="486658"/>
                    <a:pt x="3197578" y="485422"/>
                    <a:pt x="3166534" y="482600"/>
                  </a:cubicBezTo>
                  <a:cubicBezTo>
                    <a:pt x="3155245" y="479778"/>
                    <a:pt x="3144303" y="474133"/>
                    <a:pt x="3132667" y="474133"/>
                  </a:cubicBezTo>
                  <a:cubicBezTo>
                    <a:pt x="3028452" y="474133"/>
                    <a:pt x="3015833" y="478084"/>
                    <a:pt x="2937934" y="491066"/>
                  </a:cubicBezTo>
                  <a:cubicBezTo>
                    <a:pt x="2889380" y="507251"/>
                    <a:pt x="2936606" y="492676"/>
                    <a:pt x="2870200" y="508000"/>
                  </a:cubicBezTo>
                  <a:cubicBezTo>
                    <a:pt x="2847523" y="513233"/>
                    <a:pt x="2825185" y="519885"/>
                    <a:pt x="2802467" y="524933"/>
                  </a:cubicBezTo>
                  <a:cubicBezTo>
                    <a:pt x="2777067" y="530577"/>
                    <a:pt x="2751285" y="534718"/>
                    <a:pt x="2726267" y="541866"/>
                  </a:cubicBezTo>
                  <a:cubicBezTo>
                    <a:pt x="2660849" y="560557"/>
                    <a:pt x="2702189" y="558138"/>
                    <a:pt x="2633134" y="592666"/>
                  </a:cubicBezTo>
                  <a:cubicBezTo>
                    <a:pt x="2550681" y="633892"/>
                    <a:pt x="2587046" y="613546"/>
                    <a:pt x="2523067" y="651933"/>
                  </a:cubicBezTo>
                  <a:cubicBezTo>
                    <a:pt x="2469969" y="731581"/>
                    <a:pt x="2557006" y="611417"/>
                    <a:pt x="2463800" y="694266"/>
                  </a:cubicBezTo>
                  <a:cubicBezTo>
                    <a:pt x="2448589" y="707787"/>
                    <a:pt x="2446867" y="733777"/>
                    <a:pt x="2429934" y="745066"/>
                  </a:cubicBezTo>
                  <a:cubicBezTo>
                    <a:pt x="2375540" y="781330"/>
                    <a:pt x="2419588" y="751072"/>
                    <a:pt x="2328334" y="821266"/>
                  </a:cubicBezTo>
                  <a:cubicBezTo>
                    <a:pt x="2317149" y="829870"/>
                    <a:pt x="2307088" y="840355"/>
                    <a:pt x="2294467" y="846666"/>
                  </a:cubicBezTo>
                  <a:cubicBezTo>
                    <a:pt x="2283178" y="852311"/>
                    <a:pt x="2271102" y="856599"/>
                    <a:pt x="2260600" y="863600"/>
                  </a:cubicBezTo>
                  <a:cubicBezTo>
                    <a:pt x="2245564" y="873624"/>
                    <a:pt x="2233303" y="887442"/>
                    <a:pt x="2218267" y="897466"/>
                  </a:cubicBezTo>
                  <a:cubicBezTo>
                    <a:pt x="2207765" y="904467"/>
                    <a:pt x="2195103" y="907710"/>
                    <a:pt x="2184400" y="914400"/>
                  </a:cubicBezTo>
                  <a:cubicBezTo>
                    <a:pt x="2172434" y="921879"/>
                    <a:pt x="2163155" y="933489"/>
                    <a:pt x="2150534" y="939800"/>
                  </a:cubicBezTo>
                  <a:cubicBezTo>
                    <a:pt x="2134569" y="947782"/>
                    <a:pt x="2115983" y="949347"/>
                    <a:pt x="2099734" y="956733"/>
                  </a:cubicBezTo>
                  <a:cubicBezTo>
                    <a:pt x="2084753" y="963543"/>
                    <a:pt x="2072617" y="975867"/>
                    <a:pt x="2057400" y="982133"/>
                  </a:cubicBezTo>
                  <a:cubicBezTo>
                    <a:pt x="2024390" y="995725"/>
                    <a:pt x="1985503" y="996198"/>
                    <a:pt x="1955800" y="1016000"/>
                  </a:cubicBezTo>
                  <a:cubicBezTo>
                    <a:pt x="1926721" y="1035386"/>
                    <a:pt x="1917038" y="1043357"/>
                    <a:pt x="1879600" y="1058333"/>
                  </a:cubicBezTo>
                  <a:cubicBezTo>
                    <a:pt x="1868796" y="1062655"/>
                    <a:pt x="1856856" y="1063378"/>
                    <a:pt x="1845734" y="1066800"/>
                  </a:cubicBezTo>
                  <a:cubicBezTo>
                    <a:pt x="1820144" y="1074674"/>
                    <a:pt x="1795944" y="1087799"/>
                    <a:pt x="1769534" y="1092200"/>
                  </a:cubicBezTo>
                  <a:cubicBezTo>
                    <a:pt x="1752601" y="1095022"/>
                    <a:pt x="1735568" y="1097299"/>
                    <a:pt x="1718734" y="1100666"/>
                  </a:cubicBezTo>
                  <a:cubicBezTo>
                    <a:pt x="1576786" y="1129055"/>
                    <a:pt x="1799223" y="1085641"/>
                    <a:pt x="1651000" y="1126066"/>
                  </a:cubicBezTo>
                  <a:cubicBezTo>
                    <a:pt x="1631747" y="1131317"/>
                    <a:pt x="1611489" y="1131711"/>
                    <a:pt x="1591734" y="1134533"/>
                  </a:cubicBezTo>
                  <a:cubicBezTo>
                    <a:pt x="1583267" y="1137355"/>
                    <a:pt x="1575180" y="1141821"/>
                    <a:pt x="1566334" y="1143000"/>
                  </a:cubicBezTo>
                  <a:cubicBezTo>
                    <a:pt x="1454351" y="1157931"/>
                    <a:pt x="1438302" y="1149998"/>
                    <a:pt x="1312334" y="1143000"/>
                  </a:cubicBezTo>
                  <a:cubicBezTo>
                    <a:pt x="1301481" y="1140287"/>
                    <a:pt x="1265215" y="1132140"/>
                    <a:pt x="1253067" y="1126066"/>
                  </a:cubicBezTo>
                  <a:cubicBezTo>
                    <a:pt x="1243966" y="1121515"/>
                    <a:pt x="1236134" y="1114777"/>
                    <a:pt x="1227667" y="1109133"/>
                  </a:cubicBezTo>
                  <a:cubicBezTo>
                    <a:pt x="1222023" y="1092200"/>
                    <a:pt x="1212350" y="1076109"/>
                    <a:pt x="1210734" y="1058333"/>
                  </a:cubicBezTo>
                  <a:cubicBezTo>
                    <a:pt x="1209431" y="1044002"/>
                    <a:pt x="1217298" y="1030264"/>
                    <a:pt x="1219200" y="1016000"/>
                  </a:cubicBezTo>
                  <a:cubicBezTo>
                    <a:pt x="1222949" y="987886"/>
                    <a:pt x="1221724" y="959067"/>
                    <a:pt x="1227667" y="931333"/>
                  </a:cubicBezTo>
                  <a:cubicBezTo>
                    <a:pt x="1230312" y="918992"/>
                    <a:pt x="1238338" y="908424"/>
                    <a:pt x="1244600" y="897466"/>
                  </a:cubicBezTo>
                  <a:cubicBezTo>
                    <a:pt x="1260316" y="869964"/>
                    <a:pt x="1263588" y="870012"/>
                    <a:pt x="1286934" y="846666"/>
                  </a:cubicBezTo>
                  <a:cubicBezTo>
                    <a:pt x="1293228" y="827784"/>
                    <a:pt x="1300125" y="803097"/>
                    <a:pt x="1312334" y="787400"/>
                  </a:cubicBezTo>
                  <a:cubicBezTo>
                    <a:pt x="1324586" y="771648"/>
                    <a:pt x="1342693" y="761031"/>
                    <a:pt x="1354667" y="745066"/>
                  </a:cubicBezTo>
                  <a:cubicBezTo>
                    <a:pt x="1363134" y="733777"/>
                    <a:pt x="1370089" y="721178"/>
                    <a:pt x="1380067" y="711200"/>
                  </a:cubicBezTo>
                  <a:cubicBezTo>
                    <a:pt x="1387262" y="704005"/>
                    <a:pt x="1397650" y="700780"/>
                    <a:pt x="1405467" y="694266"/>
                  </a:cubicBezTo>
                  <a:cubicBezTo>
                    <a:pt x="1414665" y="686601"/>
                    <a:pt x="1420471" y="674806"/>
                    <a:pt x="1430867" y="668866"/>
                  </a:cubicBezTo>
                  <a:cubicBezTo>
                    <a:pt x="1440970" y="663093"/>
                    <a:pt x="1453508" y="663462"/>
                    <a:pt x="1464734" y="660400"/>
                  </a:cubicBezTo>
                  <a:cubicBezTo>
                    <a:pt x="1484556" y="654994"/>
                    <a:pt x="1504245" y="649111"/>
                    <a:pt x="1524000" y="643466"/>
                  </a:cubicBezTo>
                  <a:cubicBezTo>
                    <a:pt x="1546578" y="646288"/>
                    <a:pt x="1570350" y="644157"/>
                    <a:pt x="1591734" y="651933"/>
                  </a:cubicBezTo>
                  <a:cubicBezTo>
                    <a:pt x="1647269" y="672128"/>
                    <a:pt x="1610955" y="775273"/>
                    <a:pt x="1608667" y="795866"/>
                  </a:cubicBezTo>
                  <a:cubicBezTo>
                    <a:pt x="1603747" y="840144"/>
                    <a:pt x="1601790" y="822745"/>
                    <a:pt x="1574800" y="855133"/>
                  </a:cubicBezTo>
                  <a:cubicBezTo>
                    <a:pt x="1568286" y="862950"/>
                    <a:pt x="1565062" y="873338"/>
                    <a:pt x="1557867" y="880533"/>
                  </a:cubicBezTo>
                  <a:cubicBezTo>
                    <a:pt x="1550672" y="887728"/>
                    <a:pt x="1540413" y="891109"/>
                    <a:pt x="1532467" y="897466"/>
                  </a:cubicBezTo>
                  <a:cubicBezTo>
                    <a:pt x="1526234" y="902453"/>
                    <a:pt x="1522379" y="910293"/>
                    <a:pt x="1515534" y="914400"/>
                  </a:cubicBezTo>
                  <a:cubicBezTo>
                    <a:pt x="1506861" y="919604"/>
                    <a:pt x="1462588" y="929753"/>
                    <a:pt x="1456267" y="931333"/>
                  </a:cubicBezTo>
                  <a:cubicBezTo>
                    <a:pt x="1441550" y="929231"/>
                    <a:pt x="1392058" y="925766"/>
                    <a:pt x="1371600" y="914400"/>
                  </a:cubicBezTo>
                  <a:cubicBezTo>
                    <a:pt x="1335943" y="894591"/>
                    <a:pt x="1312891" y="876949"/>
                    <a:pt x="1286934" y="846666"/>
                  </a:cubicBezTo>
                  <a:cubicBezTo>
                    <a:pt x="1280312" y="838940"/>
                    <a:pt x="1276514" y="829083"/>
                    <a:pt x="1270000" y="821266"/>
                  </a:cubicBezTo>
                  <a:cubicBezTo>
                    <a:pt x="1262335" y="812068"/>
                    <a:pt x="1252392" y="804957"/>
                    <a:pt x="1244600" y="795866"/>
                  </a:cubicBezTo>
                  <a:cubicBezTo>
                    <a:pt x="1184210" y="725412"/>
                    <a:pt x="1246262" y="789063"/>
                    <a:pt x="1202267" y="745066"/>
                  </a:cubicBezTo>
                  <a:cubicBezTo>
                    <a:pt x="1199445" y="733777"/>
                    <a:pt x="1196324" y="722559"/>
                    <a:pt x="1193800" y="711200"/>
                  </a:cubicBezTo>
                  <a:cubicBezTo>
                    <a:pt x="1186890" y="680103"/>
                    <a:pt x="1185721" y="664515"/>
                    <a:pt x="1176867" y="635000"/>
                  </a:cubicBezTo>
                  <a:cubicBezTo>
                    <a:pt x="1160189" y="579406"/>
                    <a:pt x="1171313" y="595579"/>
                    <a:pt x="1143000" y="567266"/>
                  </a:cubicBezTo>
                  <a:cubicBezTo>
                    <a:pt x="1140178" y="558799"/>
                    <a:pt x="1139889" y="549006"/>
                    <a:pt x="1134534" y="541866"/>
                  </a:cubicBezTo>
                  <a:cubicBezTo>
                    <a:pt x="1122560" y="525901"/>
                    <a:pt x="1111132" y="505844"/>
                    <a:pt x="1092200" y="499533"/>
                  </a:cubicBezTo>
                  <a:cubicBezTo>
                    <a:pt x="1066744" y="491047"/>
                    <a:pt x="1063283" y="492369"/>
                    <a:pt x="1041400" y="474133"/>
                  </a:cubicBezTo>
                  <a:cubicBezTo>
                    <a:pt x="1032202" y="466468"/>
                    <a:pt x="1026467" y="454548"/>
                    <a:pt x="1016000" y="448733"/>
                  </a:cubicBezTo>
                  <a:cubicBezTo>
                    <a:pt x="1000397" y="440065"/>
                    <a:pt x="982133" y="437444"/>
                    <a:pt x="965200" y="431800"/>
                  </a:cubicBezTo>
                  <a:lnTo>
                    <a:pt x="939800" y="423333"/>
                  </a:lnTo>
                  <a:cubicBezTo>
                    <a:pt x="911578" y="426155"/>
                    <a:pt x="877522" y="414387"/>
                    <a:pt x="855134" y="431800"/>
                  </a:cubicBezTo>
                  <a:cubicBezTo>
                    <a:pt x="841583" y="442339"/>
                    <a:pt x="858667" y="466157"/>
                    <a:pt x="863600" y="482600"/>
                  </a:cubicBezTo>
                  <a:cubicBezTo>
                    <a:pt x="867227" y="494689"/>
                    <a:pt x="875847" y="504747"/>
                    <a:pt x="880534" y="516466"/>
                  </a:cubicBezTo>
                  <a:cubicBezTo>
                    <a:pt x="887163" y="533039"/>
                    <a:pt x="891823" y="550333"/>
                    <a:pt x="897467" y="567266"/>
                  </a:cubicBezTo>
                  <a:lnTo>
                    <a:pt x="897467" y="567266"/>
                  </a:lnTo>
                  <a:cubicBezTo>
                    <a:pt x="900289" y="578555"/>
                    <a:pt x="898665" y="592046"/>
                    <a:pt x="905934" y="601133"/>
                  </a:cubicBezTo>
                  <a:cubicBezTo>
                    <a:pt x="911509" y="608102"/>
                    <a:pt x="922867" y="606778"/>
                    <a:pt x="931334" y="609600"/>
                  </a:cubicBezTo>
                  <a:cubicBezTo>
                    <a:pt x="942623" y="606778"/>
                    <a:pt x="957751" y="610072"/>
                    <a:pt x="965200" y="601133"/>
                  </a:cubicBezTo>
                  <a:cubicBezTo>
                    <a:pt x="974413" y="590078"/>
                    <a:pt x="973667" y="573190"/>
                    <a:pt x="973667" y="558800"/>
                  </a:cubicBezTo>
                  <a:cubicBezTo>
                    <a:pt x="973667" y="510739"/>
                    <a:pt x="976856" y="461492"/>
                    <a:pt x="965200" y="414866"/>
                  </a:cubicBezTo>
                  <a:cubicBezTo>
                    <a:pt x="961778" y="401176"/>
                    <a:pt x="942174" y="398500"/>
                    <a:pt x="931334" y="389466"/>
                  </a:cubicBezTo>
                  <a:cubicBezTo>
                    <a:pt x="925202" y="384356"/>
                    <a:pt x="921540" y="376103"/>
                    <a:pt x="914400" y="372533"/>
                  </a:cubicBezTo>
                  <a:cubicBezTo>
                    <a:pt x="882683" y="356675"/>
                    <a:pt x="854711" y="354565"/>
                    <a:pt x="821267" y="347133"/>
                  </a:cubicBezTo>
                  <a:cubicBezTo>
                    <a:pt x="728628" y="326546"/>
                    <a:pt x="871965" y="349663"/>
                    <a:pt x="677334" y="330200"/>
                  </a:cubicBezTo>
                  <a:cubicBezTo>
                    <a:pt x="657477" y="328214"/>
                    <a:pt x="637823" y="324555"/>
                    <a:pt x="618067" y="321733"/>
                  </a:cubicBezTo>
                  <a:cubicBezTo>
                    <a:pt x="601134" y="299155"/>
                    <a:pt x="579888" y="279243"/>
                    <a:pt x="567267" y="254000"/>
                  </a:cubicBezTo>
                  <a:lnTo>
                    <a:pt x="524934" y="169333"/>
                  </a:lnTo>
                  <a:cubicBezTo>
                    <a:pt x="519289" y="158044"/>
                    <a:pt x="511991" y="147440"/>
                    <a:pt x="508000" y="135466"/>
                  </a:cubicBezTo>
                  <a:lnTo>
                    <a:pt x="491067" y="84666"/>
                  </a:lnTo>
                  <a:lnTo>
                    <a:pt x="474134" y="33866"/>
                  </a:lnTo>
                  <a:lnTo>
                    <a:pt x="474134" y="0"/>
                  </a:ln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76200"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" name="Freeform 8"/>
            <p:cNvSpPr/>
            <p:nvPr/>
          </p:nvSpPr>
          <p:spPr>
            <a:xfrm>
              <a:off x="135468" y="0"/>
              <a:ext cx="3683000" cy="7001933"/>
            </a:xfrm>
            <a:custGeom>
              <a:avLst/>
              <a:gdLst>
                <a:gd name="connsiteX0" fmla="*/ 2074334 w 3683000"/>
                <a:gd name="connsiteY0" fmla="*/ 7001933 h 7001933"/>
                <a:gd name="connsiteX1" fmla="*/ 2065867 w 3683000"/>
                <a:gd name="connsiteY1" fmla="*/ 6815666 h 7001933"/>
                <a:gd name="connsiteX2" fmla="*/ 2048934 w 3683000"/>
                <a:gd name="connsiteY2" fmla="*/ 6790266 h 7001933"/>
                <a:gd name="connsiteX3" fmla="*/ 2032000 w 3683000"/>
                <a:gd name="connsiteY3" fmla="*/ 6739466 h 7001933"/>
                <a:gd name="connsiteX4" fmla="*/ 1972734 w 3683000"/>
                <a:gd name="connsiteY4" fmla="*/ 6637866 h 7001933"/>
                <a:gd name="connsiteX5" fmla="*/ 1947334 w 3683000"/>
                <a:gd name="connsiteY5" fmla="*/ 6544733 h 7001933"/>
                <a:gd name="connsiteX6" fmla="*/ 1913467 w 3683000"/>
                <a:gd name="connsiteY6" fmla="*/ 6493933 h 7001933"/>
                <a:gd name="connsiteX7" fmla="*/ 1896534 w 3683000"/>
                <a:gd name="connsiteY7" fmla="*/ 6434666 h 7001933"/>
                <a:gd name="connsiteX8" fmla="*/ 1871134 w 3683000"/>
                <a:gd name="connsiteY8" fmla="*/ 6375400 h 7001933"/>
                <a:gd name="connsiteX9" fmla="*/ 1845734 w 3683000"/>
                <a:gd name="connsiteY9" fmla="*/ 6307666 h 7001933"/>
                <a:gd name="connsiteX10" fmla="*/ 1794934 w 3683000"/>
                <a:gd name="connsiteY10" fmla="*/ 6197600 h 7001933"/>
                <a:gd name="connsiteX11" fmla="*/ 1769534 w 3683000"/>
                <a:gd name="connsiteY11" fmla="*/ 6172200 h 7001933"/>
                <a:gd name="connsiteX12" fmla="*/ 1744134 w 3683000"/>
                <a:gd name="connsiteY12" fmla="*/ 6129866 h 7001933"/>
                <a:gd name="connsiteX13" fmla="*/ 1651000 w 3683000"/>
                <a:gd name="connsiteY13" fmla="*/ 6019800 h 7001933"/>
                <a:gd name="connsiteX14" fmla="*/ 1600200 w 3683000"/>
                <a:gd name="connsiteY14" fmla="*/ 6002866 h 7001933"/>
                <a:gd name="connsiteX15" fmla="*/ 1549400 w 3683000"/>
                <a:gd name="connsiteY15" fmla="*/ 5977466 h 7001933"/>
                <a:gd name="connsiteX16" fmla="*/ 1447800 w 3683000"/>
                <a:gd name="connsiteY16" fmla="*/ 5960533 h 7001933"/>
                <a:gd name="connsiteX17" fmla="*/ 1405467 w 3683000"/>
                <a:gd name="connsiteY17" fmla="*/ 5943600 h 7001933"/>
                <a:gd name="connsiteX18" fmla="*/ 1270000 w 3683000"/>
                <a:gd name="connsiteY18" fmla="*/ 5926666 h 7001933"/>
                <a:gd name="connsiteX19" fmla="*/ 1143000 w 3683000"/>
                <a:gd name="connsiteY19" fmla="*/ 5935133 h 7001933"/>
                <a:gd name="connsiteX20" fmla="*/ 1092200 w 3683000"/>
                <a:gd name="connsiteY20" fmla="*/ 5952066 h 7001933"/>
                <a:gd name="connsiteX21" fmla="*/ 990600 w 3683000"/>
                <a:gd name="connsiteY21" fmla="*/ 5969000 h 7001933"/>
                <a:gd name="connsiteX22" fmla="*/ 956734 w 3683000"/>
                <a:gd name="connsiteY22" fmla="*/ 5985933 h 7001933"/>
                <a:gd name="connsiteX23" fmla="*/ 922867 w 3683000"/>
                <a:gd name="connsiteY23" fmla="*/ 5994400 h 7001933"/>
                <a:gd name="connsiteX24" fmla="*/ 897467 w 3683000"/>
                <a:gd name="connsiteY24" fmla="*/ 6002866 h 7001933"/>
                <a:gd name="connsiteX25" fmla="*/ 880534 w 3683000"/>
                <a:gd name="connsiteY25" fmla="*/ 6028266 h 7001933"/>
                <a:gd name="connsiteX26" fmla="*/ 897467 w 3683000"/>
                <a:gd name="connsiteY26" fmla="*/ 6138333 h 7001933"/>
                <a:gd name="connsiteX27" fmla="*/ 914400 w 3683000"/>
                <a:gd name="connsiteY27" fmla="*/ 6163733 h 7001933"/>
                <a:gd name="connsiteX28" fmla="*/ 948267 w 3683000"/>
                <a:gd name="connsiteY28" fmla="*/ 6206066 h 7001933"/>
                <a:gd name="connsiteX29" fmla="*/ 1007534 w 3683000"/>
                <a:gd name="connsiteY29" fmla="*/ 6290733 h 7001933"/>
                <a:gd name="connsiteX30" fmla="*/ 1032934 w 3683000"/>
                <a:gd name="connsiteY30" fmla="*/ 6307666 h 7001933"/>
                <a:gd name="connsiteX31" fmla="*/ 1049867 w 3683000"/>
                <a:gd name="connsiteY31" fmla="*/ 6324600 h 7001933"/>
                <a:gd name="connsiteX32" fmla="*/ 1083734 w 3683000"/>
                <a:gd name="connsiteY32" fmla="*/ 6341533 h 7001933"/>
                <a:gd name="connsiteX33" fmla="*/ 1109134 w 3683000"/>
                <a:gd name="connsiteY33" fmla="*/ 6358466 h 7001933"/>
                <a:gd name="connsiteX34" fmla="*/ 1193800 w 3683000"/>
                <a:gd name="connsiteY34" fmla="*/ 6375400 h 7001933"/>
                <a:gd name="connsiteX35" fmla="*/ 1303867 w 3683000"/>
                <a:gd name="connsiteY35" fmla="*/ 6366933 h 7001933"/>
                <a:gd name="connsiteX36" fmla="*/ 1354667 w 3683000"/>
                <a:gd name="connsiteY36" fmla="*/ 6341533 h 7001933"/>
                <a:gd name="connsiteX37" fmla="*/ 1439334 w 3683000"/>
                <a:gd name="connsiteY37" fmla="*/ 6299200 h 7001933"/>
                <a:gd name="connsiteX38" fmla="*/ 1456267 w 3683000"/>
                <a:gd name="connsiteY38" fmla="*/ 6282266 h 7001933"/>
                <a:gd name="connsiteX39" fmla="*/ 1481667 w 3683000"/>
                <a:gd name="connsiteY39" fmla="*/ 6265333 h 7001933"/>
                <a:gd name="connsiteX40" fmla="*/ 1540934 w 3683000"/>
                <a:gd name="connsiteY40" fmla="*/ 6214533 h 7001933"/>
                <a:gd name="connsiteX41" fmla="*/ 1591734 w 3683000"/>
                <a:gd name="connsiteY41" fmla="*/ 6163733 h 7001933"/>
                <a:gd name="connsiteX42" fmla="*/ 1625600 w 3683000"/>
                <a:gd name="connsiteY42" fmla="*/ 6112933 h 7001933"/>
                <a:gd name="connsiteX43" fmla="*/ 1659467 w 3683000"/>
                <a:gd name="connsiteY43" fmla="*/ 6070600 h 7001933"/>
                <a:gd name="connsiteX44" fmla="*/ 1667934 w 3683000"/>
                <a:gd name="connsiteY44" fmla="*/ 6045200 h 7001933"/>
                <a:gd name="connsiteX45" fmla="*/ 1684867 w 3683000"/>
                <a:gd name="connsiteY45" fmla="*/ 6011333 h 7001933"/>
                <a:gd name="connsiteX46" fmla="*/ 1684867 w 3683000"/>
                <a:gd name="connsiteY46" fmla="*/ 5782733 h 7001933"/>
                <a:gd name="connsiteX47" fmla="*/ 1676400 w 3683000"/>
                <a:gd name="connsiteY47" fmla="*/ 5748866 h 7001933"/>
                <a:gd name="connsiteX48" fmla="*/ 1642534 w 3683000"/>
                <a:gd name="connsiteY48" fmla="*/ 5715000 h 7001933"/>
                <a:gd name="connsiteX49" fmla="*/ 1617134 w 3683000"/>
                <a:gd name="connsiteY49" fmla="*/ 5681133 h 7001933"/>
                <a:gd name="connsiteX50" fmla="*/ 1600200 w 3683000"/>
                <a:gd name="connsiteY50" fmla="*/ 5655733 h 7001933"/>
                <a:gd name="connsiteX51" fmla="*/ 1566334 w 3683000"/>
                <a:gd name="connsiteY51" fmla="*/ 5638800 h 7001933"/>
                <a:gd name="connsiteX52" fmla="*/ 1532467 w 3683000"/>
                <a:gd name="connsiteY52" fmla="*/ 5604933 h 7001933"/>
                <a:gd name="connsiteX53" fmla="*/ 1456267 w 3683000"/>
                <a:gd name="connsiteY53" fmla="*/ 5562600 h 7001933"/>
                <a:gd name="connsiteX54" fmla="*/ 1397000 w 3683000"/>
                <a:gd name="connsiteY54" fmla="*/ 5528733 h 7001933"/>
                <a:gd name="connsiteX55" fmla="*/ 1261534 w 3683000"/>
                <a:gd name="connsiteY55" fmla="*/ 5494866 h 7001933"/>
                <a:gd name="connsiteX56" fmla="*/ 1185334 w 3683000"/>
                <a:gd name="connsiteY56" fmla="*/ 5469466 h 7001933"/>
                <a:gd name="connsiteX57" fmla="*/ 1151467 w 3683000"/>
                <a:gd name="connsiteY57" fmla="*/ 5461000 h 7001933"/>
                <a:gd name="connsiteX58" fmla="*/ 1109134 w 3683000"/>
                <a:gd name="connsiteY58" fmla="*/ 5444066 h 7001933"/>
                <a:gd name="connsiteX59" fmla="*/ 1049867 w 3683000"/>
                <a:gd name="connsiteY59" fmla="*/ 5435600 h 7001933"/>
                <a:gd name="connsiteX60" fmla="*/ 1007534 w 3683000"/>
                <a:gd name="connsiteY60" fmla="*/ 5427133 h 7001933"/>
                <a:gd name="connsiteX61" fmla="*/ 897467 w 3683000"/>
                <a:gd name="connsiteY61" fmla="*/ 5435600 h 7001933"/>
                <a:gd name="connsiteX62" fmla="*/ 745067 w 3683000"/>
                <a:gd name="connsiteY62" fmla="*/ 5452533 h 7001933"/>
                <a:gd name="connsiteX63" fmla="*/ 389467 w 3683000"/>
                <a:gd name="connsiteY63" fmla="*/ 5444066 h 7001933"/>
                <a:gd name="connsiteX64" fmla="*/ 279400 w 3683000"/>
                <a:gd name="connsiteY64" fmla="*/ 5427133 h 7001933"/>
                <a:gd name="connsiteX65" fmla="*/ 237067 w 3683000"/>
                <a:gd name="connsiteY65" fmla="*/ 5418666 h 7001933"/>
                <a:gd name="connsiteX66" fmla="*/ 194734 w 3683000"/>
                <a:gd name="connsiteY66" fmla="*/ 5401733 h 7001933"/>
                <a:gd name="connsiteX67" fmla="*/ 127000 w 3683000"/>
                <a:gd name="connsiteY67" fmla="*/ 5384800 h 7001933"/>
                <a:gd name="connsiteX68" fmla="*/ 93134 w 3683000"/>
                <a:gd name="connsiteY68" fmla="*/ 5367866 h 7001933"/>
                <a:gd name="connsiteX69" fmla="*/ 76200 w 3683000"/>
                <a:gd name="connsiteY69" fmla="*/ 5350933 h 7001933"/>
                <a:gd name="connsiteX70" fmla="*/ 50800 w 3683000"/>
                <a:gd name="connsiteY70" fmla="*/ 5334000 h 7001933"/>
                <a:gd name="connsiteX71" fmla="*/ 25400 w 3683000"/>
                <a:gd name="connsiteY71" fmla="*/ 5266266 h 7001933"/>
                <a:gd name="connsiteX72" fmla="*/ 0 w 3683000"/>
                <a:gd name="connsiteY72" fmla="*/ 5207000 h 7001933"/>
                <a:gd name="connsiteX73" fmla="*/ 16934 w 3683000"/>
                <a:gd name="connsiteY73" fmla="*/ 5020733 h 7001933"/>
                <a:gd name="connsiteX74" fmla="*/ 25400 w 3683000"/>
                <a:gd name="connsiteY74" fmla="*/ 4978400 h 7001933"/>
                <a:gd name="connsiteX75" fmla="*/ 42334 w 3683000"/>
                <a:gd name="connsiteY75" fmla="*/ 4944533 h 7001933"/>
                <a:gd name="connsiteX76" fmla="*/ 59267 w 3683000"/>
                <a:gd name="connsiteY76" fmla="*/ 4893733 h 7001933"/>
                <a:gd name="connsiteX77" fmla="*/ 67734 w 3683000"/>
                <a:gd name="connsiteY77" fmla="*/ 4851400 h 7001933"/>
                <a:gd name="connsiteX78" fmla="*/ 118534 w 3683000"/>
                <a:gd name="connsiteY78" fmla="*/ 4741333 h 7001933"/>
                <a:gd name="connsiteX79" fmla="*/ 135467 w 3683000"/>
                <a:gd name="connsiteY79" fmla="*/ 4715933 h 7001933"/>
                <a:gd name="connsiteX80" fmla="*/ 169334 w 3683000"/>
                <a:gd name="connsiteY80" fmla="*/ 4690533 h 7001933"/>
                <a:gd name="connsiteX81" fmla="*/ 186267 w 3683000"/>
                <a:gd name="connsiteY81" fmla="*/ 4639733 h 7001933"/>
                <a:gd name="connsiteX82" fmla="*/ 228600 w 3683000"/>
                <a:gd name="connsiteY82" fmla="*/ 4572000 h 7001933"/>
                <a:gd name="connsiteX83" fmla="*/ 237067 w 3683000"/>
                <a:gd name="connsiteY83" fmla="*/ 4546600 h 7001933"/>
                <a:gd name="connsiteX84" fmla="*/ 287867 w 3683000"/>
                <a:gd name="connsiteY84" fmla="*/ 4478866 h 7001933"/>
                <a:gd name="connsiteX85" fmla="*/ 313267 w 3683000"/>
                <a:gd name="connsiteY85" fmla="*/ 4461933 h 7001933"/>
                <a:gd name="connsiteX86" fmla="*/ 355600 w 3683000"/>
                <a:gd name="connsiteY86" fmla="*/ 4402666 h 7001933"/>
                <a:gd name="connsiteX87" fmla="*/ 414867 w 3683000"/>
                <a:gd name="connsiteY87" fmla="*/ 4334933 h 7001933"/>
                <a:gd name="connsiteX88" fmla="*/ 524934 w 3683000"/>
                <a:gd name="connsiteY88" fmla="*/ 4258733 h 7001933"/>
                <a:gd name="connsiteX89" fmla="*/ 550334 w 3683000"/>
                <a:gd name="connsiteY89" fmla="*/ 4241800 h 7001933"/>
                <a:gd name="connsiteX90" fmla="*/ 575734 w 3683000"/>
                <a:gd name="connsiteY90" fmla="*/ 4233333 h 7001933"/>
                <a:gd name="connsiteX91" fmla="*/ 609600 w 3683000"/>
                <a:gd name="connsiteY91" fmla="*/ 4216400 h 7001933"/>
                <a:gd name="connsiteX92" fmla="*/ 651934 w 3683000"/>
                <a:gd name="connsiteY92" fmla="*/ 4207933 h 7001933"/>
                <a:gd name="connsiteX93" fmla="*/ 702734 w 3683000"/>
                <a:gd name="connsiteY93" fmla="*/ 4191000 h 7001933"/>
                <a:gd name="connsiteX94" fmla="*/ 728134 w 3683000"/>
                <a:gd name="connsiteY94" fmla="*/ 4182533 h 7001933"/>
                <a:gd name="connsiteX95" fmla="*/ 762000 w 3683000"/>
                <a:gd name="connsiteY95" fmla="*/ 4174066 h 7001933"/>
                <a:gd name="connsiteX96" fmla="*/ 846667 w 3683000"/>
                <a:gd name="connsiteY96" fmla="*/ 4191000 h 7001933"/>
                <a:gd name="connsiteX97" fmla="*/ 897467 w 3683000"/>
                <a:gd name="connsiteY97" fmla="*/ 4224866 h 7001933"/>
                <a:gd name="connsiteX98" fmla="*/ 914400 w 3683000"/>
                <a:gd name="connsiteY98" fmla="*/ 4250266 h 7001933"/>
                <a:gd name="connsiteX99" fmla="*/ 939800 w 3683000"/>
                <a:gd name="connsiteY99" fmla="*/ 4284133 h 7001933"/>
                <a:gd name="connsiteX100" fmla="*/ 956734 w 3683000"/>
                <a:gd name="connsiteY100" fmla="*/ 4318000 h 7001933"/>
                <a:gd name="connsiteX101" fmla="*/ 965200 w 3683000"/>
                <a:gd name="connsiteY101" fmla="*/ 4343400 h 7001933"/>
                <a:gd name="connsiteX102" fmla="*/ 973667 w 3683000"/>
                <a:gd name="connsiteY102" fmla="*/ 4377266 h 7001933"/>
                <a:gd name="connsiteX103" fmla="*/ 999067 w 3683000"/>
                <a:gd name="connsiteY103" fmla="*/ 4411133 h 7001933"/>
                <a:gd name="connsiteX104" fmla="*/ 1007534 w 3683000"/>
                <a:gd name="connsiteY104" fmla="*/ 4436533 h 7001933"/>
                <a:gd name="connsiteX105" fmla="*/ 1024467 w 3683000"/>
                <a:gd name="connsiteY105" fmla="*/ 4512733 h 7001933"/>
                <a:gd name="connsiteX106" fmla="*/ 1016000 w 3683000"/>
                <a:gd name="connsiteY106" fmla="*/ 4597400 h 7001933"/>
                <a:gd name="connsiteX107" fmla="*/ 999067 w 3683000"/>
                <a:gd name="connsiteY107" fmla="*/ 4622800 h 7001933"/>
                <a:gd name="connsiteX108" fmla="*/ 948267 w 3683000"/>
                <a:gd name="connsiteY108" fmla="*/ 4673600 h 7001933"/>
                <a:gd name="connsiteX109" fmla="*/ 846667 w 3683000"/>
                <a:gd name="connsiteY109" fmla="*/ 4741333 h 7001933"/>
                <a:gd name="connsiteX110" fmla="*/ 736600 w 3683000"/>
                <a:gd name="connsiteY110" fmla="*/ 4732866 h 7001933"/>
                <a:gd name="connsiteX111" fmla="*/ 668867 w 3683000"/>
                <a:gd name="connsiteY111" fmla="*/ 4699000 h 7001933"/>
                <a:gd name="connsiteX112" fmla="*/ 651934 w 3683000"/>
                <a:gd name="connsiteY112" fmla="*/ 4673600 h 7001933"/>
                <a:gd name="connsiteX113" fmla="*/ 601134 w 3683000"/>
                <a:gd name="connsiteY113" fmla="*/ 4605866 h 7001933"/>
                <a:gd name="connsiteX114" fmla="*/ 575734 w 3683000"/>
                <a:gd name="connsiteY114" fmla="*/ 4521200 h 7001933"/>
                <a:gd name="connsiteX115" fmla="*/ 567267 w 3683000"/>
                <a:gd name="connsiteY115" fmla="*/ 4394200 h 7001933"/>
                <a:gd name="connsiteX116" fmla="*/ 575734 w 3683000"/>
                <a:gd name="connsiteY116" fmla="*/ 4309533 h 7001933"/>
                <a:gd name="connsiteX117" fmla="*/ 592667 w 3683000"/>
                <a:gd name="connsiteY117" fmla="*/ 4191000 h 7001933"/>
                <a:gd name="connsiteX118" fmla="*/ 601134 w 3683000"/>
                <a:gd name="connsiteY118" fmla="*/ 4157133 h 7001933"/>
                <a:gd name="connsiteX119" fmla="*/ 635000 w 3683000"/>
                <a:gd name="connsiteY119" fmla="*/ 4089400 h 7001933"/>
                <a:gd name="connsiteX120" fmla="*/ 643467 w 3683000"/>
                <a:gd name="connsiteY120" fmla="*/ 4064000 h 7001933"/>
                <a:gd name="connsiteX121" fmla="*/ 651934 w 3683000"/>
                <a:gd name="connsiteY121" fmla="*/ 4030133 h 7001933"/>
                <a:gd name="connsiteX122" fmla="*/ 702734 w 3683000"/>
                <a:gd name="connsiteY122" fmla="*/ 3953933 h 7001933"/>
                <a:gd name="connsiteX123" fmla="*/ 728134 w 3683000"/>
                <a:gd name="connsiteY123" fmla="*/ 3937000 h 7001933"/>
                <a:gd name="connsiteX124" fmla="*/ 745067 w 3683000"/>
                <a:gd name="connsiteY124" fmla="*/ 3920066 h 7001933"/>
                <a:gd name="connsiteX125" fmla="*/ 778934 w 3683000"/>
                <a:gd name="connsiteY125" fmla="*/ 3911600 h 7001933"/>
                <a:gd name="connsiteX126" fmla="*/ 829734 w 3683000"/>
                <a:gd name="connsiteY126" fmla="*/ 3877733 h 7001933"/>
                <a:gd name="connsiteX127" fmla="*/ 855134 w 3683000"/>
                <a:gd name="connsiteY127" fmla="*/ 3852333 h 7001933"/>
                <a:gd name="connsiteX128" fmla="*/ 905934 w 3683000"/>
                <a:gd name="connsiteY128" fmla="*/ 3835400 h 7001933"/>
                <a:gd name="connsiteX129" fmla="*/ 931334 w 3683000"/>
                <a:gd name="connsiteY129" fmla="*/ 3818466 h 7001933"/>
                <a:gd name="connsiteX130" fmla="*/ 956734 w 3683000"/>
                <a:gd name="connsiteY130" fmla="*/ 3810000 h 7001933"/>
                <a:gd name="connsiteX131" fmla="*/ 973667 w 3683000"/>
                <a:gd name="connsiteY131" fmla="*/ 3793066 h 7001933"/>
                <a:gd name="connsiteX132" fmla="*/ 999067 w 3683000"/>
                <a:gd name="connsiteY132" fmla="*/ 3776133 h 7001933"/>
                <a:gd name="connsiteX133" fmla="*/ 1058334 w 3683000"/>
                <a:gd name="connsiteY133" fmla="*/ 3750733 h 7001933"/>
                <a:gd name="connsiteX134" fmla="*/ 1083734 w 3683000"/>
                <a:gd name="connsiteY134" fmla="*/ 3733800 h 7001933"/>
                <a:gd name="connsiteX135" fmla="*/ 1100667 w 3683000"/>
                <a:gd name="connsiteY135" fmla="*/ 3716866 h 7001933"/>
                <a:gd name="connsiteX136" fmla="*/ 1151467 w 3683000"/>
                <a:gd name="connsiteY136" fmla="*/ 3699933 h 7001933"/>
                <a:gd name="connsiteX137" fmla="*/ 1244600 w 3683000"/>
                <a:gd name="connsiteY137" fmla="*/ 3649133 h 7001933"/>
                <a:gd name="connsiteX138" fmla="*/ 1312334 w 3683000"/>
                <a:gd name="connsiteY138" fmla="*/ 3589866 h 7001933"/>
                <a:gd name="connsiteX139" fmla="*/ 1354667 w 3683000"/>
                <a:gd name="connsiteY139" fmla="*/ 3556000 h 7001933"/>
                <a:gd name="connsiteX140" fmla="*/ 1380067 w 3683000"/>
                <a:gd name="connsiteY140" fmla="*/ 3522133 h 7001933"/>
                <a:gd name="connsiteX141" fmla="*/ 1405467 w 3683000"/>
                <a:gd name="connsiteY141" fmla="*/ 3496733 h 7001933"/>
                <a:gd name="connsiteX142" fmla="*/ 1422400 w 3683000"/>
                <a:gd name="connsiteY142" fmla="*/ 3471333 h 7001933"/>
                <a:gd name="connsiteX143" fmla="*/ 1447800 w 3683000"/>
                <a:gd name="connsiteY143" fmla="*/ 3454400 h 7001933"/>
                <a:gd name="connsiteX144" fmla="*/ 1464734 w 3683000"/>
                <a:gd name="connsiteY144" fmla="*/ 3412066 h 7001933"/>
                <a:gd name="connsiteX145" fmla="*/ 1490134 w 3683000"/>
                <a:gd name="connsiteY145" fmla="*/ 3403600 h 7001933"/>
                <a:gd name="connsiteX146" fmla="*/ 1532467 w 3683000"/>
                <a:gd name="connsiteY146" fmla="*/ 3302000 h 7001933"/>
                <a:gd name="connsiteX147" fmla="*/ 1557867 w 3683000"/>
                <a:gd name="connsiteY147" fmla="*/ 3276600 h 7001933"/>
                <a:gd name="connsiteX148" fmla="*/ 1591734 w 3683000"/>
                <a:gd name="connsiteY148" fmla="*/ 3217333 h 7001933"/>
                <a:gd name="connsiteX149" fmla="*/ 1600200 w 3683000"/>
                <a:gd name="connsiteY149" fmla="*/ 3175000 h 7001933"/>
                <a:gd name="connsiteX150" fmla="*/ 1583267 w 3683000"/>
                <a:gd name="connsiteY150" fmla="*/ 2971800 h 7001933"/>
                <a:gd name="connsiteX151" fmla="*/ 1566334 w 3683000"/>
                <a:gd name="connsiteY151" fmla="*/ 2937933 h 7001933"/>
                <a:gd name="connsiteX152" fmla="*/ 1490134 w 3683000"/>
                <a:gd name="connsiteY152" fmla="*/ 2887133 h 7001933"/>
                <a:gd name="connsiteX153" fmla="*/ 1430867 w 3683000"/>
                <a:gd name="connsiteY153" fmla="*/ 2861733 h 7001933"/>
                <a:gd name="connsiteX154" fmla="*/ 1405467 w 3683000"/>
                <a:gd name="connsiteY154" fmla="*/ 2844800 h 7001933"/>
                <a:gd name="connsiteX155" fmla="*/ 1270000 w 3683000"/>
                <a:gd name="connsiteY155" fmla="*/ 2810933 h 7001933"/>
                <a:gd name="connsiteX156" fmla="*/ 1219200 w 3683000"/>
                <a:gd name="connsiteY156" fmla="*/ 2802466 h 7001933"/>
                <a:gd name="connsiteX157" fmla="*/ 1193800 w 3683000"/>
                <a:gd name="connsiteY157" fmla="*/ 2794000 h 7001933"/>
                <a:gd name="connsiteX158" fmla="*/ 1134534 w 3683000"/>
                <a:gd name="connsiteY158" fmla="*/ 2785533 h 7001933"/>
                <a:gd name="connsiteX159" fmla="*/ 965200 w 3683000"/>
                <a:gd name="connsiteY159" fmla="*/ 2794000 h 7001933"/>
                <a:gd name="connsiteX160" fmla="*/ 905934 w 3683000"/>
                <a:gd name="connsiteY160" fmla="*/ 2802466 h 7001933"/>
                <a:gd name="connsiteX161" fmla="*/ 872067 w 3683000"/>
                <a:gd name="connsiteY161" fmla="*/ 2810933 h 7001933"/>
                <a:gd name="connsiteX162" fmla="*/ 736600 w 3683000"/>
                <a:gd name="connsiteY162" fmla="*/ 2819400 h 7001933"/>
                <a:gd name="connsiteX163" fmla="*/ 592667 w 3683000"/>
                <a:gd name="connsiteY163" fmla="*/ 2802466 h 7001933"/>
                <a:gd name="connsiteX164" fmla="*/ 558800 w 3683000"/>
                <a:gd name="connsiteY164" fmla="*/ 2785533 h 7001933"/>
                <a:gd name="connsiteX165" fmla="*/ 533400 w 3683000"/>
                <a:gd name="connsiteY165" fmla="*/ 2777066 h 7001933"/>
                <a:gd name="connsiteX166" fmla="*/ 448734 w 3683000"/>
                <a:gd name="connsiteY166" fmla="*/ 2743200 h 7001933"/>
                <a:gd name="connsiteX167" fmla="*/ 431800 w 3683000"/>
                <a:gd name="connsiteY167" fmla="*/ 2726266 h 7001933"/>
                <a:gd name="connsiteX168" fmla="*/ 381000 w 3683000"/>
                <a:gd name="connsiteY168" fmla="*/ 2692400 h 7001933"/>
                <a:gd name="connsiteX169" fmla="*/ 321734 w 3683000"/>
                <a:gd name="connsiteY169" fmla="*/ 2599266 h 7001933"/>
                <a:gd name="connsiteX170" fmla="*/ 279400 w 3683000"/>
                <a:gd name="connsiteY170" fmla="*/ 2514600 h 7001933"/>
                <a:gd name="connsiteX171" fmla="*/ 220134 w 3683000"/>
                <a:gd name="connsiteY171" fmla="*/ 2396066 h 7001933"/>
                <a:gd name="connsiteX172" fmla="*/ 169334 w 3683000"/>
                <a:gd name="connsiteY172" fmla="*/ 2218266 h 7001933"/>
                <a:gd name="connsiteX173" fmla="*/ 160867 w 3683000"/>
                <a:gd name="connsiteY173" fmla="*/ 2159000 h 7001933"/>
                <a:gd name="connsiteX174" fmla="*/ 143934 w 3683000"/>
                <a:gd name="connsiteY174" fmla="*/ 1981200 h 7001933"/>
                <a:gd name="connsiteX175" fmla="*/ 160867 w 3683000"/>
                <a:gd name="connsiteY175" fmla="*/ 1794933 h 7001933"/>
                <a:gd name="connsiteX176" fmla="*/ 220134 w 3683000"/>
                <a:gd name="connsiteY176" fmla="*/ 1625600 h 7001933"/>
                <a:gd name="connsiteX177" fmla="*/ 237067 w 3683000"/>
                <a:gd name="connsiteY177" fmla="*/ 1574800 h 7001933"/>
                <a:gd name="connsiteX178" fmla="*/ 245534 w 3683000"/>
                <a:gd name="connsiteY178" fmla="*/ 1532466 h 7001933"/>
                <a:gd name="connsiteX179" fmla="*/ 279400 w 3683000"/>
                <a:gd name="connsiteY179" fmla="*/ 1481666 h 7001933"/>
                <a:gd name="connsiteX180" fmla="*/ 330200 w 3683000"/>
                <a:gd name="connsiteY180" fmla="*/ 1405466 h 7001933"/>
                <a:gd name="connsiteX181" fmla="*/ 347134 w 3683000"/>
                <a:gd name="connsiteY181" fmla="*/ 1380066 h 7001933"/>
                <a:gd name="connsiteX182" fmla="*/ 381000 w 3683000"/>
                <a:gd name="connsiteY182" fmla="*/ 1371600 h 7001933"/>
                <a:gd name="connsiteX183" fmla="*/ 397934 w 3683000"/>
                <a:gd name="connsiteY183" fmla="*/ 1354666 h 7001933"/>
                <a:gd name="connsiteX184" fmla="*/ 457200 w 3683000"/>
                <a:gd name="connsiteY184" fmla="*/ 1320800 h 7001933"/>
                <a:gd name="connsiteX185" fmla="*/ 508000 w 3683000"/>
                <a:gd name="connsiteY185" fmla="*/ 1303866 h 7001933"/>
                <a:gd name="connsiteX186" fmla="*/ 601134 w 3683000"/>
                <a:gd name="connsiteY186" fmla="*/ 1261533 h 7001933"/>
                <a:gd name="connsiteX187" fmla="*/ 651934 w 3683000"/>
                <a:gd name="connsiteY187" fmla="*/ 1253066 h 7001933"/>
                <a:gd name="connsiteX188" fmla="*/ 711200 w 3683000"/>
                <a:gd name="connsiteY188" fmla="*/ 1236133 h 7001933"/>
                <a:gd name="connsiteX189" fmla="*/ 753534 w 3683000"/>
                <a:gd name="connsiteY189" fmla="*/ 1227666 h 7001933"/>
                <a:gd name="connsiteX190" fmla="*/ 787400 w 3683000"/>
                <a:gd name="connsiteY190" fmla="*/ 1219200 h 7001933"/>
                <a:gd name="connsiteX191" fmla="*/ 880534 w 3683000"/>
                <a:gd name="connsiteY191" fmla="*/ 1193800 h 7001933"/>
                <a:gd name="connsiteX192" fmla="*/ 914400 w 3683000"/>
                <a:gd name="connsiteY192" fmla="*/ 1176866 h 7001933"/>
                <a:gd name="connsiteX193" fmla="*/ 973667 w 3683000"/>
                <a:gd name="connsiteY193" fmla="*/ 1168400 h 7001933"/>
                <a:gd name="connsiteX194" fmla="*/ 1024467 w 3683000"/>
                <a:gd name="connsiteY194" fmla="*/ 1159933 h 7001933"/>
                <a:gd name="connsiteX195" fmla="*/ 1176867 w 3683000"/>
                <a:gd name="connsiteY195" fmla="*/ 1168400 h 7001933"/>
                <a:gd name="connsiteX196" fmla="*/ 1236134 w 3683000"/>
                <a:gd name="connsiteY196" fmla="*/ 1185333 h 7001933"/>
                <a:gd name="connsiteX197" fmla="*/ 1278467 w 3683000"/>
                <a:gd name="connsiteY197" fmla="*/ 1193800 h 7001933"/>
                <a:gd name="connsiteX198" fmla="*/ 1303867 w 3683000"/>
                <a:gd name="connsiteY198" fmla="*/ 1210733 h 7001933"/>
                <a:gd name="connsiteX199" fmla="*/ 1354667 w 3683000"/>
                <a:gd name="connsiteY199" fmla="*/ 1236133 h 7001933"/>
                <a:gd name="connsiteX200" fmla="*/ 1405467 w 3683000"/>
                <a:gd name="connsiteY200" fmla="*/ 1312333 h 7001933"/>
                <a:gd name="connsiteX201" fmla="*/ 1439334 w 3683000"/>
                <a:gd name="connsiteY201" fmla="*/ 1363133 h 7001933"/>
                <a:gd name="connsiteX202" fmla="*/ 1481667 w 3683000"/>
                <a:gd name="connsiteY202" fmla="*/ 1430866 h 7001933"/>
                <a:gd name="connsiteX203" fmla="*/ 1498600 w 3683000"/>
                <a:gd name="connsiteY203" fmla="*/ 1490133 h 7001933"/>
                <a:gd name="connsiteX204" fmla="*/ 1507067 w 3683000"/>
                <a:gd name="connsiteY204" fmla="*/ 1515533 h 7001933"/>
                <a:gd name="connsiteX205" fmla="*/ 1515534 w 3683000"/>
                <a:gd name="connsiteY205" fmla="*/ 1591733 h 7001933"/>
                <a:gd name="connsiteX206" fmla="*/ 1532467 w 3683000"/>
                <a:gd name="connsiteY206" fmla="*/ 1651000 h 7001933"/>
                <a:gd name="connsiteX207" fmla="*/ 1507067 w 3683000"/>
                <a:gd name="connsiteY207" fmla="*/ 1820333 h 7001933"/>
                <a:gd name="connsiteX208" fmla="*/ 1481667 w 3683000"/>
                <a:gd name="connsiteY208" fmla="*/ 1854200 h 7001933"/>
                <a:gd name="connsiteX209" fmla="*/ 1447800 w 3683000"/>
                <a:gd name="connsiteY209" fmla="*/ 1871133 h 7001933"/>
                <a:gd name="connsiteX210" fmla="*/ 1405467 w 3683000"/>
                <a:gd name="connsiteY210" fmla="*/ 1905000 h 7001933"/>
                <a:gd name="connsiteX211" fmla="*/ 1380067 w 3683000"/>
                <a:gd name="connsiteY211" fmla="*/ 1930400 h 7001933"/>
                <a:gd name="connsiteX212" fmla="*/ 1303867 w 3683000"/>
                <a:gd name="connsiteY212" fmla="*/ 1938866 h 7001933"/>
                <a:gd name="connsiteX213" fmla="*/ 1159934 w 3683000"/>
                <a:gd name="connsiteY213" fmla="*/ 1930400 h 7001933"/>
                <a:gd name="connsiteX214" fmla="*/ 1143000 w 3683000"/>
                <a:gd name="connsiteY214" fmla="*/ 1905000 h 7001933"/>
                <a:gd name="connsiteX215" fmla="*/ 1117600 w 3683000"/>
                <a:gd name="connsiteY215" fmla="*/ 1888066 h 7001933"/>
                <a:gd name="connsiteX216" fmla="*/ 1100667 w 3683000"/>
                <a:gd name="connsiteY216" fmla="*/ 1854200 h 7001933"/>
                <a:gd name="connsiteX217" fmla="*/ 1083734 w 3683000"/>
                <a:gd name="connsiteY217" fmla="*/ 1837266 h 7001933"/>
                <a:gd name="connsiteX218" fmla="*/ 1066800 w 3683000"/>
                <a:gd name="connsiteY218" fmla="*/ 1811866 h 7001933"/>
                <a:gd name="connsiteX219" fmla="*/ 1049867 w 3683000"/>
                <a:gd name="connsiteY219" fmla="*/ 1710266 h 7001933"/>
                <a:gd name="connsiteX220" fmla="*/ 1066800 w 3683000"/>
                <a:gd name="connsiteY220" fmla="*/ 1591733 h 7001933"/>
                <a:gd name="connsiteX221" fmla="*/ 1075267 w 3683000"/>
                <a:gd name="connsiteY221" fmla="*/ 1566333 h 7001933"/>
                <a:gd name="connsiteX222" fmla="*/ 1092200 w 3683000"/>
                <a:gd name="connsiteY222" fmla="*/ 1540933 h 7001933"/>
                <a:gd name="connsiteX223" fmla="*/ 1126067 w 3683000"/>
                <a:gd name="connsiteY223" fmla="*/ 1481666 h 7001933"/>
                <a:gd name="connsiteX224" fmla="*/ 1134534 w 3683000"/>
                <a:gd name="connsiteY224" fmla="*/ 1456266 h 7001933"/>
                <a:gd name="connsiteX225" fmla="*/ 1176867 w 3683000"/>
                <a:gd name="connsiteY225" fmla="*/ 1405466 h 7001933"/>
                <a:gd name="connsiteX226" fmla="*/ 1210734 w 3683000"/>
                <a:gd name="connsiteY226" fmla="*/ 1380066 h 7001933"/>
                <a:gd name="connsiteX227" fmla="*/ 1405467 w 3683000"/>
                <a:gd name="connsiteY227" fmla="*/ 1388533 h 7001933"/>
                <a:gd name="connsiteX228" fmla="*/ 1481667 w 3683000"/>
                <a:gd name="connsiteY228" fmla="*/ 1405466 h 7001933"/>
                <a:gd name="connsiteX229" fmla="*/ 1549400 w 3683000"/>
                <a:gd name="connsiteY229" fmla="*/ 1447800 h 7001933"/>
                <a:gd name="connsiteX230" fmla="*/ 1566334 w 3683000"/>
                <a:gd name="connsiteY230" fmla="*/ 1464733 h 7001933"/>
                <a:gd name="connsiteX231" fmla="*/ 1600200 w 3683000"/>
                <a:gd name="connsiteY231" fmla="*/ 1490133 h 7001933"/>
                <a:gd name="connsiteX232" fmla="*/ 1651000 w 3683000"/>
                <a:gd name="connsiteY232" fmla="*/ 1557866 h 7001933"/>
                <a:gd name="connsiteX233" fmla="*/ 1701800 w 3683000"/>
                <a:gd name="connsiteY233" fmla="*/ 1583266 h 7001933"/>
                <a:gd name="connsiteX234" fmla="*/ 1718734 w 3683000"/>
                <a:gd name="connsiteY234" fmla="*/ 1600200 h 7001933"/>
                <a:gd name="connsiteX235" fmla="*/ 1794934 w 3683000"/>
                <a:gd name="connsiteY235" fmla="*/ 1625600 h 7001933"/>
                <a:gd name="connsiteX236" fmla="*/ 1888067 w 3683000"/>
                <a:gd name="connsiteY236" fmla="*/ 1651000 h 7001933"/>
                <a:gd name="connsiteX237" fmla="*/ 1947334 w 3683000"/>
                <a:gd name="connsiteY237" fmla="*/ 1667933 h 7001933"/>
                <a:gd name="connsiteX238" fmla="*/ 2108200 w 3683000"/>
                <a:gd name="connsiteY238" fmla="*/ 1684866 h 7001933"/>
                <a:gd name="connsiteX239" fmla="*/ 2650067 w 3683000"/>
                <a:gd name="connsiteY239" fmla="*/ 1667933 h 7001933"/>
                <a:gd name="connsiteX240" fmla="*/ 2887134 w 3683000"/>
                <a:gd name="connsiteY240" fmla="*/ 1651000 h 7001933"/>
                <a:gd name="connsiteX241" fmla="*/ 2937934 w 3683000"/>
                <a:gd name="connsiteY241" fmla="*/ 1642533 h 7001933"/>
                <a:gd name="connsiteX242" fmla="*/ 3005667 w 3683000"/>
                <a:gd name="connsiteY242" fmla="*/ 1625600 h 7001933"/>
                <a:gd name="connsiteX243" fmla="*/ 3073400 w 3683000"/>
                <a:gd name="connsiteY243" fmla="*/ 1600200 h 7001933"/>
                <a:gd name="connsiteX244" fmla="*/ 3132667 w 3683000"/>
                <a:gd name="connsiteY244" fmla="*/ 1566333 h 7001933"/>
                <a:gd name="connsiteX245" fmla="*/ 3166534 w 3683000"/>
                <a:gd name="connsiteY245" fmla="*/ 1549400 h 7001933"/>
                <a:gd name="connsiteX246" fmla="*/ 3191934 w 3683000"/>
                <a:gd name="connsiteY246" fmla="*/ 1524000 h 7001933"/>
                <a:gd name="connsiteX247" fmla="*/ 3242734 w 3683000"/>
                <a:gd name="connsiteY247" fmla="*/ 1481666 h 7001933"/>
                <a:gd name="connsiteX248" fmla="*/ 3259667 w 3683000"/>
                <a:gd name="connsiteY248" fmla="*/ 1456266 h 7001933"/>
                <a:gd name="connsiteX249" fmla="*/ 3302000 w 3683000"/>
                <a:gd name="connsiteY249" fmla="*/ 1430866 h 7001933"/>
                <a:gd name="connsiteX250" fmla="*/ 3327400 w 3683000"/>
                <a:gd name="connsiteY250" fmla="*/ 1405466 h 7001933"/>
                <a:gd name="connsiteX251" fmla="*/ 3395134 w 3683000"/>
                <a:gd name="connsiteY251" fmla="*/ 1354666 h 7001933"/>
                <a:gd name="connsiteX252" fmla="*/ 3420534 w 3683000"/>
                <a:gd name="connsiteY252" fmla="*/ 1337733 h 7001933"/>
                <a:gd name="connsiteX253" fmla="*/ 3471334 w 3683000"/>
                <a:gd name="connsiteY253" fmla="*/ 1270000 h 7001933"/>
                <a:gd name="connsiteX254" fmla="*/ 3505200 w 3683000"/>
                <a:gd name="connsiteY254" fmla="*/ 1236133 h 7001933"/>
                <a:gd name="connsiteX255" fmla="*/ 3530600 w 3683000"/>
                <a:gd name="connsiteY255" fmla="*/ 1202266 h 7001933"/>
                <a:gd name="connsiteX256" fmla="*/ 3556000 w 3683000"/>
                <a:gd name="connsiteY256" fmla="*/ 1176866 h 7001933"/>
                <a:gd name="connsiteX257" fmla="*/ 3615267 w 3683000"/>
                <a:gd name="connsiteY257" fmla="*/ 1092200 h 7001933"/>
                <a:gd name="connsiteX258" fmla="*/ 3632200 w 3683000"/>
                <a:gd name="connsiteY258" fmla="*/ 1066800 h 7001933"/>
                <a:gd name="connsiteX259" fmla="*/ 3657600 w 3683000"/>
                <a:gd name="connsiteY259" fmla="*/ 990600 h 7001933"/>
                <a:gd name="connsiteX260" fmla="*/ 3683000 w 3683000"/>
                <a:gd name="connsiteY260" fmla="*/ 872066 h 7001933"/>
                <a:gd name="connsiteX261" fmla="*/ 3657600 w 3683000"/>
                <a:gd name="connsiteY261" fmla="*/ 728133 h 7001933"/>
                <a:gd name="connsiteX262" fmla="*/ 3649134 w 3683000"/>
                <a:gd name="connsiteY262" fmla="*/ 702733 h 7001933"/>
                <a:gd name="connsiteX263" fmla="*/ 3632200 w 3683000"/>
                <a:gd name="connsiteY263" fmla="*/ 685800 h 7001933"/>
                <a:gd name="connsiteX264" fmla="*/ 3572934 w 3683000"/>
                <a:gd name="connsiteY264" fmla="*/ 643466 h 7001933"/>
                <a:gd name="connsiteX265" fmla="*/ 3530600 w 3683000"/>
                <a:gd name="connsiteY265" fmla="*/ 626533 h 7001933"/>
                <a:gd name="connsiteX266" fmla="*/ 3479800 w 3683000"/>
                <a:gd name="connsiteY266" fmla="*/ 601133 h 7001933"/>
                <a:gd name="connsiteX267" fmla="*/ 3454400 w 3683000"/>
                <a:gd name="connsiteY267" fmla="*/ 592666 h 7001933"/>
                <a:gd name="connsiteX268" fmla="*/ 3420534 w 3683000"/>
                <a:gd name="connsiteY268" fmla="*/ 575733 h 7001933"/>
                <a:gd name="connsiteX269" fmla="*/ 3318934 w 3683000"/>
                <a:gd name="connsiteY269" fmla="*/ 558800 h 7001933"/>
                <a:gd name="connsiteX270" fmla="*/ 3251200 w 3683000"/>
                <a:gd name="connsiteY270" fmla="*/ 567266 h 7001933"/>
                <a:gd name="connsiteX271" fmla="*/ 3217334 w 3683000"/>
                <a:gd name="connsiteY271" fmla="*/ 584200 h 7001933"/>
                <a:gd name="connsiteX272" fmla="*/ 3191934 w 3683000"/>
                <a:gd name="connsiteY272" fmla="*/ 592666 h 7001933"/>
                <a:gd name="connsiteX273" fmla="*/ 3149600 w 3683000"/>
                <a:gd name="connsiteY273" fmla="*/ 635000 h 7001933"/>
                <a:gd name="connsiteX274" fmla="*/ 3107267 w 3683000"/>
                <a:gd name="connsiteY274" fmla="*/ 677333 h 7001933"/>
                <a:gd name="connsiteX275" fmla="*/ 3090334 w 3683000"/>
                <a:gd name="connsiteY275" fmla="*/ 702733 h 7001933"/>
                <a:gd name="connsiteX276" fmla="*/ 3056467 w 3683000"/>
                <a:gd name="connsiteY276" fmla="*/ 745066 h 7001933"/>
                <a:gd name="connsiteX277" fmla="*/ 3039534 w 3683000"/>
                <a:gd name="connsiteY277" fmla="*/ 795866 h 7001933"/>
                <a:gd name="connsiteX278" fmla="*/ 3031067 w 3683000"/>
                <a:gd name="connsiteY278" fmla="*/ 821266 h 7001933"/>
                <a:gd name="connsiteX279" fmla="*/ 3039534 w 3683000"/>
                <a:gd name="connsiteY279" fmla="*/ 914400 h 7001933"/>
                <a:gd name="connsiteX280" fmla="*/ 3048000 w 3683000"/>
                <a:gd name="connsiteY280" fmla="*/ 956733 h 7001933"/>
                <a:gd name="connsiteX281" fmla="*/ 3081867 w 3683000"/>
                <a:gd name="connsiteY281" fmla="*/ 990600 h 7001933"/>
                <a:gd name="connsiteX282" fmla="*/ 3141134 w 3683000"/>
                <a:gd name="connsiteY282" fmla="*/ 1007533 h 7001933"/>
                <a:gd name="connsiteX283" fmla="*/ 3429000 w 3683000"/>
                <a:gd name="connsiteY283" fmla="*/ 990600 h 7001933"/>
                <a:gd name="connsiteX284" fmla="*/ 3479800 w 3683000"/>
                <a:gd name="connsiteY284" fmla="*/ 973666 h 7001933"/>
                <a:gd name="connsiteX285" fmla="*/ 3522134 w 3683000"/>
                <a:gd name="connsiteY285" fmla="*/ 931333 h 7001933"/>
                <a:gd name="connsiteX286" fmla="*/ 3556000 w 3683000"/>
                <a:gd name="connsiteY286" fmla="*/ 897466 h 7001933"/>
                <a:gd name="connsiteX287" fmla="*/ 3572934 w 3683000"/>
                <a:gd name="connsiteY287" fmla="*/ 872066 h 7001933"/>
                <a:gd name="connsiteX288" fmla="*/ 3581400 w 3683000"/>
                <a:gd name="connsiteY288" fmla="*/ 846666 h 7001933"/>
                <a:gd name="connsiteX289" fmla="*/ 3572934 w 3683000"/>
                <a:gd name="connsiteY289" fmla="*/ 719666 h 7001933"/>
                <a:gd name="connsiteX290" fmla="*/ 3539067 w 3683000"/>
                <a:gd name="connsiteY290" fmla="*/ 660400 h 7001933"/>
                <a:gd name="connsiteX291" fmla="*/ 3522134 w 3683000"/>
                <a:gd name="connsiteY291" fmla="*/ 643466 h 7001933"/>
                <a:gd name="connsiteX292" fmla="*/ 3505200 w 3683000"/>
                <a:gd name="connsiteY292" fmla="*/ 618066 h 7001933"/>
                <a:gd name="connsiteX293" fmla="*/ 3437467 w 3683000"/>
                <a:gd name="connsiteY293" fmla="*/ 567266 h 7001933"/>
                <a:gd name="connsiteX294" fmla="*/ 3412067 w 3683000"/>
                <a:gd name="connsiteY294" fmla="*/ 558800 h 7001933"/>
                <a:gd name="connsiteX295" fmla="*/ 3378200 w 3683000"/>
                <a:gd name="connsiteY295" fmla="*/ 541866 h 7001933"/>
                <a:gd name="connsiteX296" fmla="*/ 3327400 w 3683000"/>
                <a:gd name="connsiteY296" fmla="*/ 524933 h 7001933"/>
                <a:gd name="connsiteX297" fmla="*/ 3259667 w 3683000"/>
                <a:gd name="connsiteY297" fmla="*/ 491066 h 7001933"/>
                <a:gd name="connsiteX298" fmla="*/ 3166534 w 3683000"/>
                <a:gd name="connsiteY298" fmla="*/ 482600 h 7001933"/>
                <a:gd name="connsiteX299" fmla="*/ 3132667 w 3683000"/>
                <a:gd name="connsiteY299" fmla="*/ 474133 h 7001933"/>
                <a:gd name="connsiteX300" fmla="*/ 2937934 w 3683000"/>
                <a:gd name="connsiteY300" fmla="*/ 491066 h 7001933"/>
                <a:gd name="connsiteX301" fmla="*/ 2870200 w 3683000"/>
                <a:gd name="connsiteY301" fmla="*/ 508000 h 7001933"/>
                <a:gd name="connsiteX302" fmla="*/ 2802467 w 3683000"/>
                <a:gd name="connsiteY302" fmla="*/ 524933 h 7001933"/>
                <a:gd name="connsiteX303" fmla="*/ 2726267 w 3683000"/>
                <a:gd name="connsiteY303" fmla="*/ 541866 h 7001933"/>
                <a:gd name="connsiteX304" fmla="*/ 2633134 w 3683000"/>
                <a:gd name="connsiteY304" fmla="*/ 592666 h 7001933"/>
                <a:gd name="connsiteX305" fmla="*/ 2523067 w 3683000"/>
                <a:gd name="connsiteY305" fmla="*/ 651933 h 7001933"/>
                <a:gd name="connsiteX306" fmla="*/ 2463800 w 3683000"/>
                <a:gd name="connsiteY306" fmla="*/ 694266 h 7001933"/>
                <a:gd name="connsiteX307" fmla="*/ 2429934 w 3683000"/>
                <a:gd name="connsiteY307" fmla="*/ 745066 h 7001933"/>
                <a:gd name="connsiteX308" fmla="*/ 2328334 w 3683000"/>
                <a:gd name="connsiteY308" fmla="*/ 821266 h 7001933"/>
                <a:gd name="connsiteX309" fmla="*/ 2294467 w 3683000"/>
                <a:gd name="connsiteY309" fmla="*/ 846666 h 7001933"/>
                <a:gd name="connsiteX310" fmla="*/ 2260600 w 3683000"/>
                <a:gd name="connsiteY310" fmla="*/ 863600 h 7001933"/>
                <a:gd name="connsiteX311" fmla="*/ 2218267 w 3683000"/>
                <a:gd name="connsiteY311" fmla="*/ 897466 h 7001933"/>
                <a:gd name="connsiteX312" fmla="*/ 2184400 w 3683000"/>
                <a:gd name="connsiteY312" fmla="*/ 914400 h 7001933"/>
                <a:gd name="connsiteX313" fmla="*/ 2150534 w 3683000"/>
                <a:gd name="connsiteY313" fmla="*/ 939800 h 7001933"/>
                <a:gd name="connsiteX314" fmla="*/ 2099734 w 3683000"/>
                <a:gd name="connsiteY314" fmla="*/ 956733 h 7001933"/>
                <a:gd name="connsiteX315" fmla="*/ 2057400 w 3683000"/>
                <a:gd name="connsiteY315" fmla="*/ 982133 h 7001933"/>
                <a:gd name="connsiteX316" fmla="*/ 1955800 w 3683000"/>
                <a:gd name="connsiteY316" fmla="*/ 1016000 h 7001933"/>
                <a:gd name="connsiteX317" fmla="*/ 1879600 w 3683000"/>
                <a:gd name="connsiteY317" fmla="*/ 1058333 h 7001933"/>
                <a:gd name="connsiteX318" fmla="*/ 1845734 w 3683000"/>
                <a:gd name="connsiteY318" fmla="*/ 1066800 h 7001933"/>
                <a:gd name="connsiteX319" fmla="*/ 1769534 w 3683000"/>
                <a:gd name="connsiteY319" fmla="*/ 1092200 h 7001933"/>
                <a:gd name="connsiteX320" fmla="*/ 1718734 w 3683000"/>
                <a:gd name="connsiteY320" fmla="*/ 1100666 h 7001933"/>
                <a:gd name="connsiteX321" fmla="*/ 1651000 w 3683000"/>
                <a:gd name="connsiteY321" fmla="*/ 1126066 h 7001933"/>
                <a:gd name="connsiteX322" fmla="*/ 1591734 w 3683000"/>
                <a:gd name="connsiteY322" fmla="*/ 1134533 h 7001933"/>
                <a:gd name="connsiteX323" fmla="*/ 1566334 w 3683000"/>
                <a:gd name="connsiteY323" fmla="*/ 1143000 h 7001933"/>
                <a:gd name="connsiteX324" fmla="*/ 1312334 w 3683000"/>
                <a:gd name="connsiteY324" fmla="*/ 1143000 h 7001933"/>
                <a:gd name="connsiteX325" fmla="*/ 1253067 w 3683000"/>
                <a:gd name="connsiteY325" fmla="*/ 1126066 h 7001933"/>
                <a:gd name="connsiteX326" fmla="*/ 1227667 w 3683000"/>
                <a:gd name="connsiteY326" fmla="*/ 1109133 h 7001933"/>
                <a:gd name="connsiteX327" fmla="*/ 1210734 w 3683000"/>
                <a:gd name="connsiteY327" fmla="*/ 1058333 h 7001933"/>
                <a:gd name="connsiteX328" fmla="*/ 1219200 w 3683000"/>
                <a:gd name="connsiteY328" fmla="*/ 1016000 h 7001933"/>
                <a:gd name="connsiteX329" fmla="*/ 1227667 w 3683000"/>
                <a:gd name="connsiteY329" fmla="*/ 931333 h 7001933"/>
                <a:gd name="connsiteX330" fmla="*/ 1244600 w 3683000"/>
                <a:gd name="connsiteY330" fmla="*/ 897466 h 7001933"/>
                <a:gd name="connsiteX331" fmla="*/ 1286934 w 3683000"/>
                <a:gd name="connsiteY331" fmla="*/ 846666 h 7001933"/>
                <a:gd name="connsiteX332" fmla="*/ 1312334 w 3683000"/>
                <a:gd name="connsiteY332" fmla="*/ 787400 h 7001933"/>
                <a:gd name="connsiteX333" fmla="*/ 1354667 w 3683000"/>
                <a:gd name="connsiteY333" fmla="*/ 745066 h 7001933"/>
                <a:gd name="connsiteX334" fmla="*/ 1380067 w 3683000"/>
                <a:gd name="connsiteY334" fmla="*/ 711200 h 7001933"/>
                <a:gd name="connsiteX335" fmla="*/ 1405467 w 3683000"/>
                <a:gd name="connsiteY335" fmla="*/ 694266 h 7001933"/>
                <a:gd name="connsiteX336" fmla="*/ 1430867 w 3683000"/>
                <a:gd name="connsiteY336" fmla="*/ 668866 h 7001933"/>
                <a:gd name="connsiteX337" fmla="*/ 1464734 w 3683000"/>
                <a:gd name="connsiteY337" fmla="*/ 660400 h 7001933"/>
                <a:gd name="connsiteX338" fmla="*/ 1524000 w 3683000"/>
                <a:gd name="connsiteY338" fmla="*/ 643466 h 7001933"/>
                <a:gd name="connsiteX339" fmla="*/ 1591734 w 3683000"/>
                <a:gd name="connsiteY339" fmla="*/ 651933 h 7001933"/>
                <a:gd name="connsiteX340" fmla="*/ 1608667 w 3683000"/>
                <a:gd name="connsiteY340" fmla="*/ 795866 h 7001933"/>
                <a:gd name="connsiteX341" fmla="*/ 1574800 w 3683000"/>
                <a:gd name="connsiteY341" fmla="*/ 855133 h 7001933"/>
                <a:gd name="connsiteX342" fmla="*/ 1557867 w 3683000"/>
                <a:gd name="connsiteY342" fmla="*/ 880533 h 7001933"/>
                <a:gd name="connsiteX343" fmla="*/ 1532467 w 3683000"/>
                <a:gd name="connsiteY343" fmla="*/ 897466 h 7001933"/>
                <a:gd name="connsiteX344" fmla="*/ 1515534 w 3683000"/>
                <a:gd name="connsiteY344" fmla="*/ 914400 h 7001933"/>
                <a:gd name="connsiteX345" fmla="*/ 1456267 w 3683000"/>
                <a:gd name="connsiteY345" fmla="*/ 931333 h 7001933"/>
                <a:gd name="connsiteX346" fmla="*/ 1371600 w 3683000"/>
                <a:gd name="connsiteY346" fmla="*/ 914400 h 7001933"/>
                <a:gd name="connsiteX347" fmla="*/ 1286934 w 3683000"/>
                <a:gd name="connsiteY347" fmla="*/ 846666 h 7001933"/>
                <a:gd name="connsiteX348" fmla="*/ 1270000 w 3683000"/>
                <a:gd name="connsiteY348" fmla="*/ 821266 h 7001933"/>
                <a:gd name="connsiteX349" fmla="*/ 1244600 w 3683000"/>
                <a:gd name="connsiteY349" fmla="*/ 795866 h 7001933"/>
                <a:gd name="connsiteX350" fmla="*/ 1202267 w 3683000"/>
                <a:gd name="connsiteY350" fmla="*/ 745066 h 7001933"/>
                <a:gd name="connsiteX351" fmla="*/ 1193800 w 3683000"/>
                <a:gd name="connsiteY351" fmla="*/ 711200 h 7001933"/>
                <a:gd name="connsiteX352" fmla="*/ 1176867 w 3683000"/>
                <a:gd name="connsiteY352" fmla="*/ 635000 h 7001933"/>
                <a:gd name="connsiteX353" fmla="*/ 1143000 w 3683000"/>
                <a:gd name="connsiteY353" fmla="*/ 567266 h 7001933"/>
                <a:gd name="connsiteX354" fmla="*/ 1134534 w 3683000"/>
                <a:gd name="connsiteY354" fmla="*/ 541866 h 7001933"/>
                <a:gd name="connsiteX355" fmla="*/ 1092200 w 3683000"/>
                <a:gd name="connsiteY355" fmla="*/ 499533 h 7001933"/>
                <a:gd name="connsiteX356" fmla="*/ 1041400 w 3683000"/>
                <a:gd name="connsiteY356" fmla="*/ 474133 h 7001933"/>
                <a:gd name="connsiteX357" fmla="*/ 1016000 w 3683000"/>
                <a:gd name="connsiteY357" fmla="*/ 448733 h 7001933"/>
                <a:gd name="connsiteX358" fmla="*/ 965200 w 3683000"/>
                <a:gd name="connsiteY358" fmla="*/ 431800 h 7001933"/>
                <a:gd name="connsiteX359" fmla="*/ 939800 w 3683000"/>
                <a:gd name="connsiteY359" fmla="*/ 423333 h 7001933"/>
                <a:gd name="connsiteX360" fmla="*/ 855134 w 3683000"/>
                <a:gd name="connsiteY360" fmla="*/ 431800 h 7001933"/>
                <a:gd name="connsiteX361" fmla="*/ 863600 w 3683000"/>
                <a:gd name="connsiteY361" fmla="*/ 482600 h 7001933"/>
                <a:gd name="connsiteX362" fmla="*/ 880534 w 3683000"/>
                <a:gd name="connsiteY362" fmla="*/ 516466 h 7001933"/>
                <a:gd name="connsiteX363" fmla="*/ 897467 w 3683000"/>
                <a:gd name="connsiteY363" fmla="*/ 567266 h 7001933"/>
                <a:gd name="connsiteX364" fmla="*/ 897467 w 3683000"/>
                <a:gd name="connsiteY364" fmla="*/ 567266 h 7001933"/>
                <a:gd name="connsiteX365" fmla="*/ 905934 w 3683000"/>
                <a:gd name="connsiteY365" fmla="*/ 601133 h 7001933"/>
                <a:gd name="connsiteX366" fmla="*/ 931334 w 3683000"/>
                <a:gd name="connsiteY366" fmla="*/ 609600 h 7001933"/>
                <a:gd name="connsiteX367" fmla="*/ 965200 w 3683000"/>
                <a:gd name="connsiteY367" fmla="*/ 601133 h 7001933"/>
                <a:gd name="connsiteX368" fmla="*/ 973667 w 3683000"/>
                <a:gd name="connsiteY368" fmla="*/ 558800 h 7001933"/>
                <a:gd name="connsiteX369" fmla="*/ 965200 w 3683000"/>
                <a:gd name="connsiteY369" fmla="*/ 414866 h 7001933"/>
                <a:gd name="connsiteX370" fmla="*/ 931334 w 3683000"/>
                <a:gd name="connsiteY370" fmla="*/ 389466 h 7001933"/>
                <a:gd name="connsiteX371" fmla="*/ 914400 w 3683000"/>
                <a:gd name="connsiteY371" fmla="*/ 372533 h 7001933"/>
                <a:gd name="connsiteX372" fmla="*/ 821267 w 3683000"/>
                <a:gd name="connsiteY372" fmla="*/ 347133 h 7001933"/>
                <a:gd name="connsiteX373" fmla="*/ 677334 w 3683000"/>
                <a:gd name="connsiteY373" fmla="*/ 330200 h 7001933"/>
                <a:gd name="connsiteX374" fmla="*/ 618067 w 3683000"/>
                <a:gd name="connsiteY374" fmla="*/ 321733 h 7001933"/>
                <a:gd name="connsiteX375" fmla="*/ 567267 w 3683000"/>
                <a:gd name="connsiteY375" fmla="*/ 254000 h 7001933"/>
                <a:gd name="connsiteX376" fmla="*/ 524934 w 3683000"/>
                <a:gd name="connsiteY376" fmla="*/ 169333 h 7001933"/>
                <a:gd name="connsiteX377" fmla="*/ 508000 w 3683000"/>
                <a:gd name="connsiteY377" fmla="*/ 135466 h 7001933"/>
                <a:gd name="connsiteX378" fmla="*/ 491067 w 3683000"/>
                <a:gd name="connsiteY378" fmla="*/ 84666 h 7001933"/>
                <a:gd name="connsiteX379" fmla="*/ 474134 w 3683000"/>
                <a:gd name="connsiteY379" fmla="*/ 33866 h 7001933"/>
                <a:gd name="connsiteX380" fmla="*/ 474134 w 3683000"/>
                <a:gd name="connsiteY380" fmla="*/ 0 h 700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</a:cxnLst>
              <a:rect l="l" t="t" r="r" b="b"/>
              <a:pathLst>
                <a:path w="3683000" h="7001933">
                  <a:moveTo>
                    <a:pt x="2074334" y="7001933"/>
                  </a:moveTo>
                  <a:cubicBezTo>
                    <a:pt x="2071512" y="6939844"/>
                    <a:pt x="2073272" y="6877376"/>
                    <a:pt x="2065867" y="6815666"/>
                  </a:cubicBezTo>
                  <a:cubicBezTo>
                    <a:pt x="2064655" y="6805563"/>
                    <a:pt x="2053067" y="6799565"/>
                    <a:pt x="2048934" y="6790266"/>
                  </a:cubicBezTo>
                  <a:cubicBezTo>
                    <a:pt x="2041685" y="6773955"/>
                    <a:pt x="2039982" y="6755431"/>
                    <a:pt x="2032000" y="6739466"/>
                  </a:cubicBezTo>
                  <a:cubicBezTo>
                    <a:pt x="1991823" y="6659112"/>
                    <a:pt x="2013279" y="6691927"/>
                    <a:pt x="1972734" y="6637866"/>
                  </a:cubicBezTo>
                  <a:cubicBezTo>
                    <a:pt x="1967576" y="6617236"/>
                    <a:pt x="1952821" y="6556622"/>
                    <a:pt x="1947334" y="6544733"/>
                  </a:cubicBezTo>
                  <a:cubicBezTo>
                    <a:pt x="1938806" y="6526255"/>
                    <a:pt x="1924756" y="6510866"/>
                    <a:pt x="1913467" y="6493933"/>
                  </a:cubicBezTo>
                  <a:cubicBezTo>
                    <a:pt x="1907823" y="6474177"/>
                    <a:pt x="1903444" y="6454015"/>
                    <a:pt x="1896534" y="6434666"/>
                  </a:cubicBezTo>
                  <a:cubicBezTo>
                    <a:pt x="1889305" y="6414425"/>
                    <a:pt x="1879116" y="6395356"/>
                    <a:pt x="1871134" y="6375400"/>
                  </a:cubicBezTo>
                  <a:cubicBezTo>
                    <a:pt x="1862179" y="6353011"/>
                    <a:pt x="1854689" y="6330055"/>
                    <a:pt x="1845734" y="6307666"/>
                  </a:cubicBezTo>
                  <a:cubicBezTo>
                    <a:pt x="1838228" y="6288900"/>
                    <a:pt x="1807616" y="6216622"/>
                    <a:pt x="1794934" y="6197600"/>
                  </a:cubicBezTo>
                  <a:cubicBezTo>
                    <a:pt x="1788292" y="6187637"/>
                    <a:pt x="1776718" y="6181779"/>
                    <a:pt x="1769534" y="6172200"/>
                  </a:cubicBezTo>
                  <a:cubicBezTo>
                    <a:pt x="1759660" y="6159035"/>
                    <a:pt x="1752969" y="6143750"/>
                    <a:pt x="1744134" y="6129866"/>
                  </a:cubicBezTo>
                  <a:cubicBezTo>
                    <a:pt x="1726508" y="6102168"/>
                    <a:pt x="1681087" y="6029829"/>
                    <a:pt x="1651000" y="6019800"/>
                  </a:cubicBezTo>
                  <a:cubicBezTo>
                    <a:pt x="1634067" y="6014155"/>
                    <a:pt x="1616676" y="6009731"/>
                    <a:pt x="1600200" y="6002866"/>
                  </a:cubicBezTo>
                  <a:cubicBezTo>
                    <a:pt x="1582724" y="5995584"/>
                    <a:pt x="1567192" y="5983936"/>
                    <a:pt x="1549400" y="5977466"/>
                  </a:cubicBezTo>
                  <a:cubicBezTo>
                    <a:pt x="1533383" y="5971642"/>
                    <a:pt x="1457681" y="5961945"/>
                    <a:pt x="1447800" y="5960533"/>
                  </a:cubicBezTo>
                  <a:cubicBezTo>
                    <a:pt x="1433689" y="5954889"/>
                    <a:pt x="1420211" y="5947286"/>
                    <a:pt x="1405467" y="5943600"/>
                  </a:cubicBezTo>
                  <a:cubicBezTo>
                    <a:pt x="1386137" y="5938767"/>
                    <a:pt x="1282492" y="5928054"/>
                    <a:pt x="1270000" y="5926666"/>
                  </a:cubicBezTo>
                  <a:cubicBezTo>
                    <a:pt x="1227667" y="5929488"/>
                    <a:pt x="1185001" y="5929133"/>
                    <a:pt x="1143000" y="5935133"/>
                  </a:cubicBezTo>
                  <a:cubicBezTo>
                    <a:pt x="1125330" y="5937657"/>
                    <a:pt x="1109624" y="5948194"/>
                    <a:pt x="1092200" y="5952066"/>
                  </a:cubicBezTo>
                  <a:cubicBezTo>
                    <a:pt x="1058684" y="5959514"/>
                    <a:pt x="990600" y="5969000"/>
                    <a:pt x="990600" y="5969000"/>
                  </a:cubicBezTo>
                  <a:cubicBezTo>
                    <a:pt x="979311" y="5974644"/>
                    <a:pt x="968552" y="5981501"/>
                    <a:pt x="956734" y="5985933"/>
                  </a:cubicBezTo>
                  <a:cubicBezTo>
                    <a:pt x="945838" y="5990019"/>
                    <a:pt x="934056" y="5991203"/>
                    <a:pt x="922867" y="5994400"/>
                  </a:cubicBezTo>
                  <a:cubicBezTo>
                    <a:pt x="914286" y="5996852"/>
                    <a:pt x="905934" y="6000044"/>
                    <a:pt x="897467" y="6002866"/>
                  </a:cubicBezTo>
                  <a:cubicBezTo>
                    <a:pt x="891823" y="6011333"/>
                    <a:pt x="881314" y="6018120"/>
                    <a:pt x="880534" y="6028266"/>
                  </a:cubicBezTo>
                  <a:cubicBezTo>
                    <a:pt x="879238" y="6045107"/>
                    <a:pt x="883381" y="6110162"/>
                    <a:pt x="897467" y="6138333"/>
                  </a:cubicBezTo>
                  <a:cubicBezTo>
                    <a:pt x="902018" y="6147434"/>
                    <a:pt x="908043" y="6155787"/>
                    <a:pt x="914400" y="6163733"/>
                  </a:cubicBezTo>
                  <a:cubicBezTo>
                    <a:pt x="950978" y="6209454"/>
                    <a:pt x="911038" y="6146498"/>
                    <a:pt x="948267" y="6206066"/>
                  </a:cubicBezTo>
                  <a:cubicBezTo>
                    <a:pt x="970070" y="6240951"/>
                    <a:pt x="977547" y="6260746"/>
                    <a:pt x="1007534" y="6290733"/>
                  </a:cubicBezTo>
                  <a:cubicBezTo>
                    <a:pt x="1014729" y="6297928"/>
                    <a:pt x="1024988" y="6301309"/>
                    <a:pt x="1032934" y="6307666"/>
                  </a:cubicBezTo>
                  <a:cubicBezTo>
                    <a:pt x="1039167" y="6312653"/>
                    <a:pt x="1043225" y="6320172"/>
                    <a:pt x="1049867" y="6324600"/>
                  </a:cubicBezTo>
                  <a:cubicBezTo>
                    <a:pt x="1060369" y="6331601"/>
                    <a:pt x="1072775" y="6335271"/>
                    <a:pt x="1083734" y="6341533"/>
                  </a:cubicBezTo>
                  <a:cubicBezTo>
                    <a:pt x="1092569" y="6346581"/>
                    <a:pt x="1099408" y="6355473"/>
                    <a:pt x="1109134" y="6358466"/>
                  </a:cubicBezTo>
                  <a:cubicBezTo>
                    <a:pt x="1136642" y="6366930"/>
                    <a:pt x="1193800" y="6375400"/>
                    <a:pt x="1193800" y="6375400"/>
                  </a:cubicBezTo>
                  <a:cubicBezTo>
                    <a:pt x="1230489" y="6372578"/>
                    <a:pt x="1267354" y="6371497"/>
                    <a:pt x="1303867" y="6366933"/>
                  </a:cubicBezTo>
                  <a:cubicBezTo>
                    <a:pt x="1332241" y="6363386"/>
                    <a:pt x="1329457" y="6354138"/>
                    <a:pt x="1354667" y="6341533"/>
                  </a:cubicBezTo>
                  <a:cubicBezTo>
                    <a:pt x="1411890" y="6312922"/>
                    <a:pt x="1384389" y="6338447"/>
                    <a:pt x="1439334" y="6299200"/>
                  </a:cubicBezTo>
                  <a:cubicBezTo>
                    <a:pt x="1445830" y="6294560"/>
                    <a:pt x="1450034" y="6287253"/>
                    <a:pt x="1456267" y="6282266"/>
                  </a:cubicBezTo>
                  <a:cubicBezTo>
                    <a:pt x="1464213" y="6275909"/>
                    <a:pt x="1473200" y="6270977"/>
                    <a:pt x="1481667" y="6265333"/>
                  </a:cubicBezTo>
                  <a:cubicBezTo>
                    <a:pt x="1521619" y="6205403"/>
                    <a:pt x="1467409" y="6278867"/>
                    <a:pt x="1540934" y="6214533"/>
                  </a:cubicBezTo>
                  <a:cubicBezTo>
                    <a:pt x="1641750" y="6126319"/>
                    <a:pt x="1504612" y="6221813"/>
                    <a:pt x="1591734" y="6163733"/>
                  </a:cubicBezTo>
                  <a:cubicBezTo>
                    <a:pt x="1603023" y="6146800"/>
                    <a:pt x="1611209" y="6127323"/>
                    <a:pt x="1625600" y="6112933"/>
                  </a:cubicBezTo>
                  <a:cubicBezTo>
                    <a:pt x="1641352" y="6097182"/>
                    <a:pt x="1648785" y="6091963"/>
                    <a:pt x="1659467" y="6070600"/>
                  </a:cubicBezTo>
                  <a:cubicBezTo>
                    <a:pt x="1663458" y="6062618"/>
                    <a:pt x="1664418" y="6053403"/>
                    <a:pt x="1667934" y="6045200"/>
                  </a:cubicBezTo>
                  <a:cubicBezTo>
                    <a:pt x="1672906" y="6033599"/>
                    <a:pt x="1679223" y="6022622"/>
                    <a:pt x="1684867" y="6011333"/>
                  </a:cubicBezTo>
                  <a:cubicBezTo>
                    <a:pt x="1694031" y="5892204"/>
                    <a:pt x="1698476" y="5905209"/>
                    <a:pt x="1684867" y="5782733"/>
                  </a:cubicBezTo>
                  <a:cubicBezTo>
                    <a:pt x="1683582" y="5771168"/>
                    <a:pt x="1682567" y="5758734"/>
                    <a:pt x="1676400" y="5748866"/>
                  </a:cubicBezTo>
                  <a:cubicBezTo>
                    <a:pt x="1667939" y="5735328"/>
                    <a:pt x="1653047" y="5727015"/>
                    <a:pt x="1642534" y="5715000"/>
                  </a:cubicBezTo>
                  <a:cubicBezTo>
                    <a:pt x="1633242" y="5704380"/>
                    <a:pt x="1625336" y="5692616"/>
                    <a:pt x="1617134" y="5681133"/>
                  </a:cubicBezTo>
                  <a:cubicBezTo>
                    <a:pt x="1611219" y="5672853"/>
                    <a:pt x="1608017" y="5662247"/>
                    <a:pt x="1600200" y="5655733"/>
                  </a:cubicBezTo>
                  <a:cubicBezTo>
                    <a:pt x="1590504" y="5647653"/>
                    <a:pt x="1576431" y="5646373"/>
                    <a:pt x="1566334" y="5638800"/>
                  </a:cubicBezTo>
                  <a:cubicBezTo>
                    <a:pt x="1553562" y="5629221"/>
                    <a:pt x="1545069" y="5614735"/>
                    <a:pt x="1532467" y="5604933"/>
                  </a:cubicBezTo>
                  <a:cubicBezTo>
                    <a:pt x="1507589" y="5585583"/>
                    <a:pt x="1483165" y="5577271"/>
                    <a:pt x="1456267" y="5562600"/>
                  </a:cubicBezTo>
                  <a:cubicBezTo>
                    <a:pt x="1436292" y="5551704"/>
                    <a:pt x="1417914" y="5537696"/>
                    <a:pt x="1397000" y="5528733"/>
                  </a:cubicBezTo>
                  <a:cubicBezTo>
                    <a:pt x="1364567" y="5514833"/>
                    <a:pt x="1292125" y="5503364"/>
                    <a:pt x="1261534" y="5494866"/>
                  </a:cubicBezTo>
                  <a:cubicBezTo>
                    <a:pt x="1235737" y="5487700"/>
                    <a:pt x="1210924" y="5477340"/>
                    <a:pt x="1185334" y="5469466"/>
                  </a:cubicBezTo>
                  <a:cubicBezTo>
                    <a:pt x="1174212" y="5466044"/>
                    <a:pt x="1162506" y="5464680"/>
                    <a:pt x="1151467" y="5461000"/>
                  </a:cubicBezTo>
                  <a:cubicBezTo>
                    <a:pt x="1137049" y="5456194"/>
                    <a:pt x="1123878" y="5447752"/>
                    <a:pt x="1109134" y="5444066"/>
                  </a:cubicBezTo>
                  <a:cubicBezTo>
                    <a:pt x="1089774" y="5439226"/>
                    <a:pt x="1069552" y="5438881"/>
                    <a:pt x="1049867" y="5435600"/>
                  </a:cubicBezTo>
                  <a:cubicBezTo>
                    <a:pt x="1035672" y="5433234"/>
                    <a:pt x="1021645" y="5429955"/>
                    <a:pt x="1007534" y="5427133"/>
                  </a:cubicBezTo>
                  <a:lnTo>
                    <a:pt x="897467" y="5435600"/>
                  </a:lnTo>
                  <a:cubicBezTo>
                    <a:pt x="846592" y="5440523"/>
                    <a:pt x="796173" y="5451681"/>
                    <a:pt x="745067" y="5452533"/>
                  </a:cubicBezTo>
                  <a:lnTo>
                    <a:pt x="389467" y="5444066"/>
                  </a:lnTo>
                  <a:cubicBezTo>
                    <a:pt x="269501" y="5430737"/>
                    <a:pt x="352722" y="5443427"/>
                    <a:pt x="279400" y="5427133"/>
                  </a:cubicBezTo>
                  <a:cubicBezTo>
                    <a:pt x="265352" y="5424011"/>
                    <a:pt x="250851" y="5422801"/>
                    <a:pt x="237067" y="5418666"/>
                  </a:cubicBezTo>
                  <a:cubicBezTo>
                    <a:pt x="222510" y="5414299"/>
                    <a:pt x="208964" y="5407069"/>
                    <a:pt x="194734" y="5401733"/>
                  </a:cubicBezTo>
                  <a:cubicBezTo>
                    <a:pt x="164976" y="5390574"/>
                    <a:pt x="163098" y="5392019"/>
                    <a:pt x="127000" y="5384800"/>
                  </a:cubicBezTo>
                  <a:cubicBezTo>
                    <a:pt x="115711" y="5379155"/>
                    <a:pt x="103635" y="5374867"/>
                    <a:pt x="93134" y="5367866"/>
                  </a:cubicBezTo>
                  <a:cubicBezTo>
                    <a:pt x="86492" y="5363438"/>
                    <a:pt x="82433" y="5355920"/>
                    <a:pt x="76200" y="5350933"/>
                  </a:cubicBezTo>
                  <a:cubicBezTo>
                    <a:pt x="68254" y="5344576"/>
                    <a:pt x="59267" y="5339644"/>
                    <a:pt x="50800" y="5334000"/>
                  </a:cubicBezTo>
                  <a:cubicBezTo>
                    <a:pt x="22926" y="5292188"/>
                    <a:pt x="40047" y="5324854"/>
                    <a:pt x="25400" y="5266266"/>
                  </a:cubicBezTo>
                  <a:cubicBezTo>
                    <a:pt x="19170" y="5241346"/>
                    <a:pt x="12119" y="5231237"/>
                    <a:pt x="0" y="5207000"/>
                  </a:cubicBezTo>
                  <a:cubicBezTo>
                    <a:pt x="12484" y="4982305"/>
                    <a:pt x="-4644" y="5117837"/>
                    <a:pt x="16934" y="5020733"/>
                  </a:cubicBezTo>
                  <a:cubicBezTo>
                    <a:pt x="20056" y="5006685"/>
                    <a:pt x="20849" y="4992052"/>
                    <a:pt x="25400" y="4978400"/>
                  </a:cubicBezTo>
                  <a:cubicBezTo>
                    <a:pt x="29391" y="4966426"/>
                    <a:pt x="37646" y="4956252"/>
                    <a:pt x="42334" y="4944533"/>
                  </a:cubicBezTo>
                  <a:cubicBezTo>
                    <a:pt x="48963" y="4927960"/>
                    <a:pt x="54571" y="4910953"/>
                    <a:pt x="59267" y="4893733"/>
                  </a:cubicBezTo>
                  <a:cubicBezTo>
                    <a:pt x="63053" y="4879850"/>
                    <a:pt x="63599" y="4865184"/>
                    <a:pt x="67734" y="4851400"/>
                  </a:cubicBezTo>
                  <a:cubicBezTo>
                    <a:pt x="75408" y="4825820"/>
                    <a:pt x="108818" y="4755907"/>
                    <a:pt x="118534" y="4741333"/>
                  </a:cubicBezTo>
                  <a:cubicBezTo>
                    <a:pt x="124178" y="4732866"/>
                    <a:pt x="128272" y="4723128"/>
                    <a:pt x="135467" y="4715933"/>
                  </a:cubicBezTo>
                  <a:cubicBezTo>
                    <a:pt x="145445" y="4705955"/>
                    <a:pt x="158045" y="4699000"/>
                    <a:pt x="169334" y="4690533"/>
                  </a:cubicBezTo>
                  <a:cubicBezTo>
                    <a:pt x="174978" y="4673600"/>
                    <a:pt x="176366" y="4654585"/>
                    <a:pt x="186267" y="4639733"/>
                  </a:cubicBezTo>
                  <a:cubicBezTo>
                    <a:pt x="199698" y="4619586"/>
                    <a:pt x="218390" y="4592420"/>
                    <a:pt x="228600" y="4572000"/>
                  </a:cubicBezTo>
                  <a:cubicBezTo>
                    <a:pt x="232591" y="4564018"/>
                    <a:pt x="232733" y="4554402"/>
                    <a:pt x="237067" y="4546600"/>
                  </a:cubicBezTo>
                  <a:cubicBezTo>
                    <a:pt x="247898" y="4527105"/>
                    <a:pt x="267316" y="4495307"/>
                    <a:pt x="287867" y="4478866"/>
                  </a:cubicBezTo>
                  <a:cubicBezTo>
                    <a:pt x="295813" y="4472509"/>
                    <a:pt x="304800" y="4467577"/>
                    <a:pt x="313267" y="4461933"/>
                  </a:cubicBezTo>
                  <a:cubicBezTo>
                    <a:pt x="341584" y="4405298"/>
                    <a:pt x="315555" y="4448431"/>
                    <a:pt x="355600" y="4402666"/>
                  </a:cubicBezTo>
                  <a:cubicBezTo>
                    <a:pt x="383640" y="4370621"/>
                    <a:pt x="385506" y="4360099"/>
                    <a:pt x="414867" y="4334933"/>
                  </a:cubicBezTo>
                  <a:cubicBezTo>
                    <a:pt x="440367" y="4313076"/>
                    <a:pt x="507926" y="4270072"/>
                    <a:pt x="524934" y="4258733"/>
                  </a:cubicBezTo>
                  <a:cubicBezTo>
                    <a:pt x="533401" y="4253089"/>
                    <a:pt x="540681" y="4245018"/>
                    <a:pt x="550334" y="4241800"/>
                  </a:cubicBezTo>
                  <a:cubicBezTo>
                    <a:pt x="558801" y="4238978"/>
                    <a:pt x="567531" y="4236849"/>
                    <a:pt x="575734" y="4233333"/>
                  </a:cubicBezTo>
                  <a:cubicBezTo>
                    <a:pt x="587335" y="4228361"/>
                    <a:pt x="597627" y="4220391"/>
                    <a:pt x="609600" y="4216400"/>
                  </a:cubicBezTo>
                  <a:cubicBezTo>
                    <a:pt x="623252" y="4211849"/>
                    <a:pt x="638050" y="4211719"/>
                    <a:pt x="651934" y="4207933"/>
                  </a:cubicBezTo>
                  <a:cubicBezTo>
                    <a:pt x="669154" y="4203237"/>
                    <a:pt x="685801" y="4196644"/>
                    <a:pt x="702734" y="4191000"/>
                  </a:cubicBezTo>
                  <a:cubicBezTo>
                    <a:pt x="711201" y="4188178"/>
                    <a:pt x="719476" y="4184698"/>
                    <a:pt x="728134" y="4182533"/>
                  </a:cubicBezTo>
                  <a:lnTo>
                    <a:pt x="762000" y="4174066"/>
                  </a:lnTo>
                  <a:cubicBezTo>
                    <a:pt x="768379" y="4175129"/>
                    <a:pt x="834036" y="4184685"/>
                    <a:pt x="846667" y="4191000"/>
                  </a:cubicBezTo>
                  <a:cubicBezTo>
                    <a:pt x="864870" y="4200101"/>
                    <a:pt x="897467" y="4224866"/>
                    <a:pt x="897467" y="4224866"/>
                  </a:cubicBezTo>
                  <a:cubicBezTo>
                    <a:pt x="903111" y="4233333"/>
                    <a:pt x="908486" y="4241986"/>
                    <a:pt x="914400" y="4250266"/>
                  </a:cubicBezTo>
                  <a:cubicBezTo>
                    <a:pt x="922602" y="4261749"/>
                    <a:pt x="932321" y="4272167"/>
                    <a:pt x="939800" y="4284133"/>
                  </a:cubicBezTo>
                  <a:cubicBezTo>
                    <a:pt x="946489" y="4294836"/>
                    <a:pt x="951762" y="4306399"/>
                    <a:pt x="956734" y="4318000"/>
                  </a:cubicBezTo>
                  <a:cubicBezTo>
                    <a:pt x="960250" y="4326203"/>
                    <a:pt x="962748" y="4334819"/>
                    <a:pt x="965200" y="4343400"/>
                  </a:cubicBezTo>
                  <a:cubicBezTo>
                    <a:pt x="968397" y="4354588"/>
                    <a:pt x="968463" y="4366858"/>
                    <a:pt x="973667" y="4377266"/>
                  </a:cubicBezTo>
                  <a:cubicBezTo>
                    <a:pt x="979978" y="4389887"/>
                    <a:pt x="990600" y="4399844"/>
                    <a:pt x="999067" y="4411133"/>
                  </a:cubicBezTo>
                  <a:cubicBezTo>
                    <a:pt x="1001889" y="4419600"/>
                    <a:pt x="1005082" y="4427952"/>
                    <a:pt x="1007534" y="4436533"/>
                  </a:cubicBezTo>
                  <a:cubicBezTo>
                    <a:pt x="1015502" y="4464420"/>
                    <a:pt x="1018650" y="4483650"/>
                    <a:pt x="1024467" y="4512733"/>
                  </a:cubicBezTo>
                  <a:cubicBezTo>
                    <a:pt x="1021645" y="4540955"/>
                    <a:pt x="1022378" y="4569763"/>
                    <a:pt x="1016000" y="4597400"/>
                  </a:cubicBezTo>
                  <a:cubicBezTo>
                    <a:pt x="1013712" y="4607315"/>
                    <a:pt x="1004981" y="4614520"/>
                    <a:pt x="999067" y="4622800"/>
                  </a:cubicBezTo>
                  <a:cubicBezTo>
                    <a:pt x="966046" y="4669029"/>
                    <a:pt x="986501" y="4645793"/>
                    <a:pt x="948267" y="4673600"/>
                  </a:cubicBezTo>
                  <a:cubicBezTo>
                    <a:pt x="862657" y="4735863"/>
                    <a:pt x="909256" y="4710039"/>
                    <a:pt x="846667" y="4741333"/>
                  </a:cubicBezTo>
                  <a:cubicBezTo>
                    <a:pt x="809978" y="4738511"/>
                    <a:pt x="772397" y="4741389"/>
                    <a:pt x="736600" y="4732866"/>
                  </a:cubicBezTo>
                  <a:cubicBezTo>
                    <a:pt x="712044" y="4727019"/>
                    <a:pt x="668867" y="4699000"/>
                    <a:pt x="668867" y="4699000"/>
                  </a:cubicBezTo>
                  <a:cubicBezTo>
                    <a:pt x="663223" y="4690533"/>
                    <a:pt x="658291" y="4681546"/>
                    <a:pt x="651934" y="4673600"/>
                  </a:cubicBezTo>
                  <a:cubicBezTo>
                    <a:pt x="629009" y="4644943"/>
                    <a:pt x="618015" y="4656507"/>
                    <a:pt x="601134" y="4605866"/>
                  </a:cubicBezTo>
                  <a:cubicBezTo>
                    <a:pt x="580520" y="4544027"/>
                    <a:pt x="588529" y="4572382"/>
                    <a:pt x="575734" y="4521200"/>
                  </a:cubicBezTo>
                  <a:cubicBezTo>
                    <a:pt x="572912" y="4478867"/>
                    <a:pt x="567267" y="4436627"/>
                    <a:pt x="567267" y="4394200"/>
                  </a:cubicBezTo>
                  <a:cubicBezTo>
                    <a:pt x="567267" y="4365837"/>
                    <a:pt x="572216" y="4337677"/>
                    <a:pt x="575734" y="4309533"/>
                  </a:cubicBezTo>
                  <a:cubicBezTo>
                    <a:pt x="580684" y="4269929"/>
                    <a:pt x="582987" y="4229720"/>
                    <a:pt x="592667" y="4191000"/>
                  </a:cubicBezTo>
                  <a:cubicBezTo>
                    <a:pt x="595489" y="4179711"/>
                    <a:pt x="596658" y="4167874"/>
                    <a:pt x="601134" y="4157133"/>
                  </a:cubicBezTo>
                  <a:cubicBezTo>
                    <a:pt x="610843" y="4133832"/>
                    <a:pt x="627017" y="4113347"/>
                    <a:pt x="635000" y="4089400"/>
                  </a:cubicBezTo>
                  <a:cubicBezTo>
                    <a:pt x="637822" y="4080933"/>
                    <a:pt x="641015" y="4072581"/>
                    <a:pt x="643467" y="4064000"/>
                  </a:cubicBezTo>
                  <a:cubicBezTo>
                    <a:pt x="646664" y="4052811"/>
                    <a:pt x="647208" y="4040767"/>
                    <a:pt x="651934" y="4030133"/>
                  </a:cubicBezTo>
                  <a:cubicBezTo>
                    <a:pt x="658383" y="4015624"/>
                    <a:pt x="689937" y="3966730"/>
                    <a:pt x="702734" y="3953933"/>
                  </a:cubicBezTo>
                  <a:cubicBezTo>
                    <a:pt x="709929" y="3946738"/>
                    <a:pt x="720188" y="3943357"/>
                    <a:pt x="728134" y="3937000"/>
                  </a:cubicBezTo>
                  <a:cubicBezTo>
                    <a:pt x="734367" y="3932013"/>
                    <a:pt x="737927" y="3923636"/>
                    <a:pt x="745067" y="3920066"/>
                  </a:cubicBezTo>
                  <a:cubicBezTo>
                    <a:pt x="755475" y="3914862"/>
                    <a:pt x="767645" y="3914422"/>
                    <a:pt x="778934" y="3911600"/>
                  </a:cubicBezTo>
                  <a:cubicBezTo>
                    <a:pt x="795867" y="3900311"/>
                    <a:pt x="815343" y="3892124"/>
                    <a:pt x="829734" y="3877733"/>
                  </a:cubicBezTo>
                  <a:cubicBezTo>
                    <a:pt x="838201" y="3869266"/>
                    <a:pt x="844667" y="3858148"/>
                    <a:pt x="855134" y="3852333"/>
                  </a:cubicBezTo>
                  <a:cubicBezTo>
                    <a:pt x="870737" y="3843665"/>
                    <a:pt x="905934" y="3835400"/>
                    <a:pt x="905934" y="3835400"/>
                  </a:cubicBezTo>
                  <a:cubicBezTo>
                    <a:pt x="914401" y="3829755"/>
                    <a:pt x="922232" y="3823017"/>
                    <a:pt x="931334" y="3818466"/>
                  </a:cubicBezTo>
                  <a:cubicBezTo>
                    <a:pt x="939316" y="3814475"/>
                    <a:pt x="949081" y="3814592"/>
                    <a:pt x="956734" y="3810000"/>
                  </a:cubicBezTo>
                  <a:cubicBezTo>
                    <a:pt x="963579" y="3805893"/>
                    <a:pt x="967434" y="3798053"/>
                    <a:pt x="973667" y="3793066"/>
                  </a:cubicBezTo>
                  <a:cubicBezTo>
                    <a:pt x="981613" y="3786709"/>
                    <a:pt x="990232" y="3781181"/>
                    <a:pt x="999067" y="3776133"/>
                  </a:cubicBezTo>
                  <a:cubicBezTo>
                    <a:pt x="1122400" y="3705659"/>
                    <a:pt x="963342" y="3798229"/>
                    <a:pt x="1058334" y="3750733"/>
                  </a:cubicBezTo>
                  <a:cubicBezTo>
                    <a:pt x="1067435" y="3746182"/>
                    <a:pt x="1075788" y="3740157"/>
                    <a:pt x="1083734" y="3733800"/>
                  </a:cubicBezTo>
                  <a:cubicBezTo>
                    <a:pt x="1089967" y="3728813"/>
                    <a:pt x="1093527" y="3720436"/>
                    <a:pt x="1100667" y="3716866"/>
                  </a:cubicBezTo>
                  <a:cubicBezTo>
                    <a:pt x="1116632" y="3708883"/>
                    <a:pt x="1135061" y="3706964"/>
                    <a:pt x="1151467" y="3699933"/>
                  </a:cubicBezTo>
                  <a:cubicBezTo>
                    <a:pt x="1189903" y="3683460"/>
                    <a:pt x="1213676" y="3671222"/>
                    <a:pt x="1244600" y="3649133"/>
                  </a:cubicBezTo>
                  <a:cubicBezTo>
                    <a:pt x="1306361" y="3605019"/>
                    <a:pt x="1251381" y="3644046"/>
                    <a:pt x="1312334" y="3589866"/>
                  </a:cubicBezTo>
                  <a:cubicBezTo>
                    <a:pt x="1325840" y="3577860"/>
                    <a:pt x="1341889" y="3568778"/>
                    <a:pt x="1354667" y="3556000"/>
                  </a:cubicBezTo>
                  <a:cubicBezTo>
                    <a:pt x="1364645" y="3546022"/>
                    <a:pt x="1370884" y="3532847"/>
                    <a:pt x="1380067" y="3522133"/>
                  </a:cubicBezTo>
                  <a:cubicBezTo>
                    <a:pt x="1387859" y="3513042"/>
                    <a:pt x="1397802" y="3505931"/>
                    <a:pt x="1405467" y="3496733"/>
                  </a:cubicBezTo>
                  <a:cubicBezTo>
                    <a:pt x="1411981" y="3488916"/>
                    <a:pt x="1415205" y="3478528"/>
                    <a:pt x="1422400" y="3471333"/>
                  </a:cubicBezTo>
                  <a:cubicBezTo>
                    <a:pt x="1429595" y="3464138"/>
                    <a:pt x="1439333" y="3460044"/>
                    <a:pt x="1447800" y="3454400"/>
                  </a:cubicBezTo>
                  <a:cubicBezTo>
                    <a:pt x="1453445" y="3440289"/>
                    <a:pt x="1455004" y="3423742"/>
                    <a:pt x="1464734" y="3412066"/>
                  </a:cubicBezTo>
                  <a:cubicBezTo>
                    <a:pt x="1470447" y="3405210"/>
                    <a:pt x="1485542" y="3411253"/>
                    <a:pt x="1490134" y="3403600"/>
                  </a:cubicBezTo>
                  <a:cubicBezTo>
                    <a:pt x="1546753" y="3309236"/>
                    <a:pt x="1490041" y="3352912"/>
                    <a:pt x="1532467" y="3302000"/>
                  </a:cubicBezTo>
                  <a:cubicBezTo>
                    <a:pt x="1540132" y="3292802"/>
                    <a:pt x="1549400" y="3285067"/>
                    <a:pt x="1557867" y="3276600"/>
                  </a:cubicBezTo>
                  <a:cubicBezTo>
                    <a:pt x="1585580" y="3165750"/>
                    <a:pt x="1541290" y="3318223"/>
                    <a:pt x="1591734" y="3217333"/>
                  </a:cubicBezTo>
                  <a:cubicBezTo>
                    <a:pt x="1598170" y="3204462"/>
                    <a:pt x="1597378" y="3189111"/>
                    <a:pt x="1600200" y="3175000"/>
                  </a:cubicBezTo>
                  <a:cubicBezTo>
                    <a:pt x="1594556" y="3107267"/>
                    <a:pt x="1592879" y="3039085"/>
                    <a:pt x="1583267" y="2971800"/>
                  </a:cubicBezTo>
                  <a:cubicBezTo>
                    <a:pt x="1581482" y="2959305"/>
                    <a:pt x="1573907" y="2948030"/>
                    <a:pt x="1566334" y="2937933"/>
                  </a:cubicBezTo>
                  <a:cubicBezTo>
                    <a:pt x="1532362" y="2892636"/>
                    <a:pt x="1537160" y="2910646"/>
                    <a:pt x="1490134" y="2887133"/>
                  </a:cubicBezTo>
                  <a:cubicBezTo>
                    <a:pt x="1431663" y="2857898"/>
                    <a:pt x="1501352" y="2879355"/>
                    <a:pt x="1430867" y="2861733"/>
                  </a:cubicBezTo>
                  <a:cubicBezTo>
                    <a:pt x="1422400" y="2856089"/>
                    <a:pt x="1414860" y="2848714"/>
                    <a:pt x="1405467" y="2844800"/>
                  </a:cubicBezTo>
                  <a:cubicBezTo>
                    <a:pt x="1335687" y="2815725"/>
                    <a:pt x="1336876" y="2821222"/>
                    <a:pt x="1270000" y="2810933"/>
                  </a:cubicBezTo>
                  <a:cubicBezTo>
                    <a:pt x="1253033" y="2808323"/>
                    <a:pt x="1235958" y="2806190"/>
                    <a:pt x="1219200" y="2802466"/>
                  </a:cubicBezTo>
                  <a:cubicBezTo>
                    <a:pt x="1210488" y="2800530"/>
                    <a:pt x="1202551" y="2795750"/>
                    <a:pt x="1193800" y="2794000"/>
                  </a:cubicBezTo>
                  <a:cubicBezTo>
                    <a:pt x="1174232" y="2790086"/>
                    <a:pt x="1154289" y="2788355"/>
                    <a:pt x="1134534" y="2785533"/>
                  </a:cubicBezTo>
                  <a:cubicBezTo>
                    <a:pt x="1078089" y="2788355"/>
                    <a:pt x="1021561" y="2789825"/>
                    <a:pt x="965200" y="2794000"/>
                  </a:cubicBezTo>
                  <a:cubicBezTo>
                    <a:pt x="945299" y="2795474"/>
                    <a:pt x="925568" y="2798896"/>
                    <a:pt x="905934" y="2802466"/>
                  </a:cubicBezTo>
                  <a:cubicBezTo>
                    <a:pt x="894485" y="2804548"/>
                    <a:pt x="883646" y="2809775"/>
                    <a:pt x="872067" y="2810933"/>
                  </a:cubicBezTo>
                  <a:cubicBezTo>
                    <a:pt x="827048" y="2815435"/>
                    <a:pt x="781756" y="2816578"/>
                    <a:pt x="736600" y="2819400"/>
                  </a:cubicBezTo>
                  <a:cubicBezTo>
                    <a:pt x="715944" y="2817679"/>
                    <a:pt x="627976" y="2814236"/>
                    <a:pt x="592667" y="2802466"/>
                  </a:cubicBezTo>
                  <a:cubicBezTo>
                    <a:pt x="580693" y="2798475"/>
                    <a:pt x="570401" y="2790505"/>
                    <a:pt x="558800" y="2785533"/>
                  </a:cubicBezTo>
                  <a:cubicBezTo>
                    <a:pt x="550597" y="2782017"/>
                    <a:pt x="541603" y="2780582"/>
                    <a:pt x="533400" y="2777066"/>
                  </a:cubicBezTo>
                  <a:cubicBezTo>
                    <a:pt x="446203" y="2739695"/>
                    <a:pt x="564352" y="2781739"/>
                    <a:pt x="448734" y="2743200"/>
                  </a:cubicBezTo>
                  <a:cubicBezTo>
                    <a:pt x="443089" y="2737555"/>
                    <a:pt x="438186" y="2731056"/>
                    <a:pt x="431800" y="2726266"/>
                  </a:cubicBezTo>
                  <a:cubicBezTo>
                    <a:pt x="415519" y="2714055"/>
                    <a:pt x="381000" y="2692400"/>
                    <a:pt x="381000" y="2692400"/>
                  </a:cubicBezTo>
                  <a:cubicBezTo>
                    <a:pt x="361245" y="2661355"/>
                    <a:pt x="338191" y="2632178"/>
                    <a:pt x="321734" y="2599266"/>
                  </a:cubicBezTo>
                  <a:cubicBezTo>
                    <a:pt x="307623" y="2571044"/>
                    <a:pt x="298332" y="2539843"/>
                    <a:pt x="279400" y="2514600"/>
                  </a:cubicBezTo>
                  <a:cubicBezTo>
                    <a:pt x="247563" y="2472150"/>
                    <a:pt x="233822" y="2459943"/>
                    <a:pt x="220134" y="2396066"/>
                  </a:cubicBezTo>
                  <a:cubicBezTo>
                    <a:pt x="190230" y="2256517"/>
                    <a:pt x="210651" y="2314674"/>
                    <a:pt x="169334" y="2218266"/>
                  </a:cubicBezTo>
                  <a:cubicBezTo>
                    <a:pt x="166512" y="2198511"/>
                    <a:pt x="162759" y="2178866"/>
                    <a:pt x="160867" y="2159000"/>
                  </a:cubicBezTo>
                  <a:cubicBezTo>
                    <a:pt x="141087" y="1951318"/>
                    <a:pt x="162985" y="2114563"/>
                    <a:pt x="143934" y="1981200"/>
                  </a:cubicBezTo>
                  <a:cubicBezTo>
                    <a:pt x="149578" y="1919111"/>
                    <a:pt x="152349" y="1856693"/>
                    <a:pt x="160867" y="1794933"/>
                  </a:cubicBezTo>
                  <a:cubicBezTo>
                    <a:pt x="166576" y="1753544"/>
                    <a:pt x="212559" y="1648327"/>
                    <a:pt x="220134" y="1625600"/>
                  </a:cubicBezTo>
                  <a:cubicBezTo>
                    <a:pt x="225778" y="1608667"/>
                    <a:pt x="232371" y="1592020"/>
                    <a:pt x="237067" y="1574800"/>
                  </a:cubicBezTo>
                  <a:cubicBezTo>
                    <a:pt x="240853" y="1560916"/>
                    <a:pt x="239579" y="1545567"/>
                    <a:pt x="245534" y="1532466"/>
                  </a:cubicBezTo>
                  <a:cubicBezTo>
                    <a:pt x="253955" y="1513939"/>
                    <a:pt x="269146" y="1499245"/>
                    <a:pt x="279400" y="1481666"/>
                  </a:cubicBezTo>
                  <a:cubicBezTo>
                    <a:pt x="351084" y="1358778"/>
                    <a:pt x="265527" y="1483072"/>
                    <a:pt x="330200" y="1405466"/>
                  </a:cubicBezTo>
                  <a:cubicBezTo>
                    <a:pt x="336714" y="1397649"/>
                    <a:pt x="338667" y="1385710"/>
                    <a:pt x="347134" y="1380066"/>
                  </a:cubicBezTo>
                  <a:cubicBezTo>
                    <a:pt x="356816" y="1373612"/>
                    <a:pt x="369711" y="1374422"/>
                    <a:pt x="381000" y="1371600"/>
                  </a:cubicBezTo>
                  <a:cubicBezTo>
                    <a:pt x="386645" y="1365955"/>
                    <a:pt x="391700" y="1359653"/>
                    <a:pt x="397934" y="1354666"/>
                  </a:cubicBezTo>
                  <a:cubicBezTo>
                    <a:pt x="413207" y="1342448"/>
                    <a:pt x="439819" y="1327753"/>
                    <a:pt x="457200" y="1320800"/>
                  </a:cubicBezTo>
                  <a:cubicBezTo>
                    <a:pt x="473773" y="1314171"/>
                    <a:pt x="491427" y="1310495"/>
                    <a:pt x="508000" y="1303866"/>
                  </a:cubicBezTo>
                  <a:cubicBezTo>
                    <a:pt x="564104" y="1281424"/>
                    <a:pt x="525137" y="1284917"/>
                    <a:pt x="601134" y="1261533"/>
                  </a:cubicBezTo>
                  <a:cubicBezTo>
                    <a:pt x="617542" y="1256484"/>
                    <a:pt x="635207" y="1256926"/>
                    <a:pt x="651934" y="1253066"/>
                  </a:cubicBezTo>
                  <a:cubicBezTo>
                    <a:pt x="671954" y="1248446"/>
                    <a:pt x="691268" y="1241116"/>
                    <a:pt x="711200" y="1236133"/>
                  </a:cubicBezTo>
                  <a:cubicBezTo>
                    <a:pt x="725161" y="1232643"/>
                    <a:pt x="739486" y="1230788"/>
                    <a:pt x="753534" y="1227666"/>
                  </a:cubicBezTo>
                  <a:cubicBezTo>
                    <a:pt x="764893" y="1225142"/>
                    <a:pt x="776111" y="1222022"/>
                    <a:pt x="787400" y="1219200"/>
                  </a:cubicBezTo>
                  <a:cubicBezTo>
                    <a:pt x="865053" y="1180373"/>
                    <a:pt x="767764" y="1224556"/>
                    <a:pt x="880534" y="1193800"/>
                  </a:cubicBezTo>
                  <a:cubicBezTo>
                    <a:pt x="892711" y="1190479"/>
                    <a:pt x="902223" y="1180187"/>
                    <a:pt x="914400" y="1176866"/>
                  </a:cubicBezTo>
                  <a:cubicBezTo>
                    <a:pt x="933653" y="1171615"/>
                    <a:pt x="953943" y="1171434"/>
                    <a:pt x="973667" y="1168400"/>
                  </a:cubicBezTo>
                  <a:cubicBezTo>
                    <a:pt x="990634" y="1165790"/>
                    <a:pt x="1007534" y="1162755"/>
                    <a:pt x="1024467" y="1159933"/>
                  </a:cubicBezTo>
                  <a:cubicBezTo>
                    <a:pt x="1075267" y="1162755"/>
                    <a:pt x="1126198" y="1163794"/>
                    <a:pt x="1176867" y="1168400"/>
                  </a:cubicBezTo>
                  <a:cubicBezTo>
                    <a:pt x="1201761" y="1170663"/>
                    <a:pt x="1213217" y="1179604"/>
                    <a:pt x="1236134" y="1185333"/>
                  </a:cubicBezTo>
                  <a:cubicBezTo>
                    <a:pt x="1250095" y="1188823"/>
                    <a:pt x="1264356" y="1190978"/>
                    <a:pt x="1278467" y="1193800"/>
                  </a:cubicBezTo>
                  <a:cubicBezTo>
                    <a:pt x="1286934" y="1199444"/>
                    <a:pt x="1294766" y="1206182"/>
                    <a:pt x="1303867" y="1210733"/>
                  </a:cubicBezTo>
                  <a:cubicBezTo>
                    <a:pt x="1373974" y="1245786"/>
                    <a:pt x="1281875" y="1187606"/>
                    <a:pt x="1354667" y="1236133"/>
                  </a:cubicBezTo>
                  <a:lnTo>
                    <a:pt x="1405467" y="1312333"/>
                  </a:lnTo>
                  <a:cubicBezTo>
                    <a:pt x="1405478" y="1312350"/>
                    <a:pt x="1439322" y="1363117"/>
                    <a:pt x="1439334" y="1363133"/>
                  </a:cubicBezTo>
                  <a:cubicBezTo>
                    <a:pt x="1463644" y="1395547"/>
                    <a:pt x="1466171" y="1394709"/>
                    <a:pt x="1481667" y="1430866"/>
                  </a:cubicBezTo>
                  <a:cubicBezTo>
                    <a:pt x="1490370" y="1451173"/>
                    <a:pt x="1492460" y="1468641"/>
                    <a:pt x="1498600" y="1490133"/>
                  </a:cubicBezTo>
                  <a:cubicBezTo>
                    <a:pt x="1501052" y="1498714"/>
                    <a:pt x="1504245" y="1507066"/>
                    <a:pt x="1507067" y="1515533"/>
                  </a:cubicBezTo>
                  <a:cubicBezTo>
                    <a:pt x="1509889" y="1540933"/>
                    <a:pt x="1511648" y="1566474"/>
                    <a:pt x="1515534" y="1591733"/>
                  </a:cubicBezTo>
                  <a:cubicBezTo>
                    <a:pt x="1518572" y="1611483"/>
                    <a:pt x="1526143" y="1632028"/>
                    <a:pt x="1532467" y="1651000"/>
                  </a:cubicBezTo>
                  <a:cubicBezTo>
                    <a:pt x="1527829" y="1720570"/>
                    <a:pt x="1538023" y="1764611"/>
                    <a:pt x="1507067" y="1820333"/>
                  </a:cubicBezTo>
                  <a:cubicBezTo>
                    <a:pt x="1500214" y="1832668"/>
                    <a:pt x="1492381" y="1845017"/>
                    <a:pt x="1481667" y="1854200"/>
                  </a:cubicBezTo>
                  <a:cubicBezTo>
                    <a:pt x="1472084" y="1862414"/>
                    <a:pt x="1459089" y="1865489"/>
                    <a:pt x="1447800" y="1871133"/>
                  </a:cubicBezTo>
                  <a:cubicBezTo>
                    <a:pt x="1409931" y="1927938"/>
                    <a:pt x="1454541" y="1872284"/>
                    <a:pt x="1405467" y="1905000"/>
                  </a:cubicBezTo>
                  <a:cubicBezTo>
                    <a:pt x="1395504" y="1911642"/>
                    <a:pt x="1391426" y="1926614"/>
                    <a:pt x="1380067" y="1930400"/>
                  </a:cubicBezTo>
                  <a:cubicBezTo>
                    <a:pt x="1355822" y="1938481"/>
                    <a:pt x="1329267" y="1936044"/>
                    <a:pt x="1303867" y="1938866"/>
                  </a:cubicBezTo>
                  <a:cubicBezTo>
                    <a:pt x="1255889" y="1936044"/>
                    <a:pt x="1206964" y="1940301"/>
                    <a:pt x="1159934" y="1930400"/>
                  </a:cubicBezTo>
                  <a:cubicBezTo>
                    <a:pt x="1149976" y="1928304"/>
                    <a:pt x="1150195" y="1912195"/>
                    <a:pt x="1143000" y="1905000"/>
                  </a:cubicBezTo>
                  <a:cubicBezTo>
                    <a:pt x="1135805" y="1897805"/>
                    <a:pt x="1126067" y="1893711"/>
                    <a:pt x="1117600" y="1888066"/>
                  </a:cubicBezTo>
                  <a:cubicBezTo>
                    <a:pt x="1111956" y="1876777"/>
                    <a:pt x="1107668" y="1864701"/>
                    <a:pt x="1100667" y="1854200"/>
                  </a:cubicBezTo>
                  <a:cubicBezTo>
                    <a:pt x="1096239" y="1847558"/>
                    <a:pt x="1088721" y="1843499"/>
                    <a:pt x="1083734" y="1837266"/>
                  </a:cubicBezTo>
                  <a:cubicBezTo>
                    <a:pt x="1077377" y="1829320"/>
                    <a:pt x="1072445" y="1820333"/>
                    <a:pt x="1066800" y="1811866"/>
                  </a:cubicBezTo>
                  <a:cubicBezTo>
                    <a:pt x="1057884" y="1776199"/>
                    <a:pt x="1049867" y="1749903"/>
                    <a:pt x="1049867" y="1710266"/>
                  </a:cubicBezTo>
                  <a:cubicBezTo>
                    <a:pt x="1049867" y="1666420"/>
                    <a:pt x="1055404" y="1631619"/>
                    <a:pt x="1066800" y="1591733"/>
                  </a:cubicBezTo>
                  <a:cubicBezTo>
                    <a:pt x="1069252" y="1583152"/>
                    <a:pt x="1071276" y="1574315"/>
                    <a:pt x="1075267" y="1566333"/>
                  </a:cubicBezTo>
                  <a:cubicBezTo>
                    <a:pt x="1079818" y="1557232"/>
                    <a:pt x="1087649" y="1550034"/>
                    <a:pt x="1092200" y="1540933"/>
                  </a:cubicBezTo>
                  <a:cubicBezTo>
                    <a:pt x="1124522" y="1476289"/>
                    <a:pt x="1064650" y="1563556"/>
                    <a:pt x="1126067" y="1481666"/>
                  </a:cubicBezTo>
                  <a:cubicBezTo>
                    <a:pt x="1128889" y="1473199"/>
                    <a:pt x="1130543" y="1464248"/>
                    <a:pt x="1134534" y="1456266"/>
                  </a:cubicBezTo>
                  <a:cubicBezTo>
                    <a:pt x="1144333" y="1436668"/>
                    <a:pt x="1160482" y="1419510"/>
                    <a:pt x="1176867" y="1405466"/>
                  </a:cubicBezTo>
                  <a:cubicBezTo>
                    <a:pt x="1187581" y="1396283"/>
                    <a:pt x="1199445" y="1388533"/>
                    <a:pt x="1210734" y="1380066"/>
                  </a:cubicBezTo>
                  <a:cubicBezTo>
                    <a:pt x="1275645" y="1382888"/>
                    <a:pt x="1340649" y="1384063"/>
                    <a:pt x="1405467" y="1388533"/>
                  </a:cubicBezTo>
                  <a:cubicBezTo>
                    <a:pt x="1427634" y="1390062"/>
                    <a:pt x="1459443" y="1395941"/>
                    <a:pt x="1481667" y="1405466"/>
                  </a:cubicBezTo>
                  <a:cubicBezTo>
                    <a:pt x="1511855" y="1418404"/>
                    <a:pt x="1523660" y="1426350"/>
                    <a:pt x="1549400" y="1447800"/>
                  </a:cubicBezTo>
                  <a:cubicBezTo>
                    <a:pt x="1555532" y="1452910"/>
                    <a:pt x="1560202" y="1459623"/>
                    <a:pt x="1566334" y="1464733"/>
                  </a:cubicBezTo>
                  <a:cubicBezTo>
                    <a:pt x="1577174" y="1473767"/>
                    <a:pt x="1590708" y="1479692"/>
                    <a:pt x="1600200" y="1490133"/>
                  </a:cubicBezTo>
                  <a:cubicBezTo>
                    <a:pt x="1619184" y="1511016"/>
                    <a:pt x="1624226" y="1548941"/>
                    <a:pt x="1651000" y="1557866"/>
                  </a:cubicBezTo>
                  <a:cubicBezTo>
                    <a:pt x="1677827" y="1566809"/>
                    <a:pt x="1678354" y="1564509"/>
                    <a:pt x="1701800" y="1583266"/>
                  </a:cubicBezTo>
                  <a:cubicBezTo>
                    <a:pt x="1708034" y="1588253"/>
                    <a:pt x="1711467" y="1596897"/>
                    <a:pt x="1718734" y="1600200"/>
                  </a:cubicBezTo>
                  <a:cubicBezTo>
                    <a:pt x="1743108" y="1611279"/>
                    <a:pt x="1769534" y="1617133"/>
                    <a:pt x="1794934" y="1625600"/>
                  </a:cubicBezTo>
                  <a:cubicBezTo>
                    <a:pt x="1864352" y="1648739"/>
                    <a:pt x="1754464" y="1612829"/>
                    <a:pt x="1888067" y="1651000"/>
                  </a:cubicBezTo>
                  <a:cubicBezTo>
                    <a:pt x="1907823" y="1656644"/>
                    <a:pt x="1927244" y="1663628"/>
                    <a:pt x="1947334" y="1667933"/>
                  </a:cubicBezTo>
                  <a:cubicBezTo>
                    <a:pt x="1989573" y="1676984"/>
                    <a:pt x="2073001" y="1681933"/>
                    <a:pt x="2108200" y="1684866"/>
                  </a:cubicBezTo>
                  <a:cubicBezTo>
                    <a:pt x="2422394" y="1678182"/>
                    <a:pt x="2421428" y="1683176"/>
                    <a:pt x="2650067" y="1667933"/>
                  </a:cubicBezTo>
                  <a:lnTo>
                    <a:pt x="2887134" y="1651000"/>
                  </a:lnTo>
                  <a:cubicBezTo>
                    <a:pt x="2904067" y="1648178"/>
                    <a:pt x="2921148" y="1646130"/>
                    <a:pt x="2937934" y="1642533"/>
                  </a:cubicBezTo>
                  <a:cubicBezTo>
                    <a:pt x="2960690" y="1637657"/>
                    <a:pt x="3005667" y="1625600"/>
                    <a:pt x="3005667" y="1625600"/>
                  </a:cubicBezTo>
                  <a:cubicBezTo>
                    <a:pt x="3099959" y="1578453"/>
                    <a:pt x="2981177" y="1634784"/>
                    <a:pt x="3073400" y="1600200"/>
                  </a:cubicBezTo>
                  <a:cubicBezTo>
                    <a:pt x="3110613" y="1586245"/>
                    <a:pt x="3101405" y="1584196"/>
                    <a:pt x="3132667" y="1566333"/>
                  </a:cubicBezTo>
                  <a:cubicBezTo>
                    <a:pt x="3143626" y="1560071"/>
                    <a:pt x="3155245" y="1555044"/>
                    <a:pt x="3166534" y="1549400"/>
                  </a:cubicBezTo>
                  <a:cubicBezTo>
                    <a:pt x="3175001" y="1540933"/>
                    <a:pt x="3182985" y="1531955"/>
                    <a:pt x="3191934" y="1524000"/>
                  </a:cubicBezTo>
                  <a:cubicBezTo>
                    <a:pt x="3208409" y="1509356"/>
                    <a:pt x="3227148" y="1497252"/>
                    <a:pt x="3242734" y="1481666"/>
                  </a:cubicBezTo>
                  <a:cubicBezTo>
                    <a:pt x="3249929" y="1474471"/>
                    <a:pt x="3251941" y="1462888"/>
                    <a:pt x="3259667" y="1456266"/>
                  </a:cubicBezTo>
                  <a:cubicBezTo>
                    <a:pt x="3272161" y="1445556"/>
                    <a:pt x="3288835" y="1440740"/>
                    <a:pt x="3302000" y="1430866"/>
                  </a:cubicBezTo>
                  <a:cubicBezTo>
                    <a:pt x="3311579" y="1423682"/>
                    <a:pt x="3318133" y="1413048"/>
                    <a:pt x="3327400" y="1405466"/>
                  </a:cubicBezTo>
                  <a:cubicBezTo>
                    <a:pt x="3349243" y="1387595"/>
                    <a:pt x="3371651" y="1370321"/>
                    <a:pt x="3395134" y="1354666"/>
                  </a:cubicBezTo>
                  <a:cubicBezTo>
                    <a:pt x="3403601" y="1349022"/>
                    <a:pt x="3412717" y="1344247"/>
                    <a:pt x="3420534" y="1337733"/>
                  </a:cubicBezTo>
                  <a:cubicBezTo>
                    <a:pt x="3463261" y="1302127"/>
                    <a:pt x="3431952" y="1320634"/>
                    <a:pt x="3471334" y="1270000"/>
                  </a:cubicBezTo>
                  <a:cubicBezTo>
                    <a:pt x="3481135" y="1257398"/>
                    <a:pt x="3494687" y="1248148"/>
                    <a:pt x="3505200" y="1236133"/>
                  </a:cubicBezTo>
                  <a:cubicBezTo>
                    <a:pt x="3514492" y="1225513"/>
                    <a:pt x="3521417" y="1212980"/>
                    <a:pt x="3530600" y="1202266"/>
                  </a:cubicBezTo>
                  <a:cubicBezTo>
                    <a:pt x="3538392" y="1193175"/>
                    <a:pt x="3548208" y="1185957"/>
                    <a:pt x="3556000" y="1176866"/>
                  </a:cubicBezTo>
                  <a:cubicBezTo>
                    <a:pt x="3574806" y="1154925"/>
                    <a:pt x="3600693" y="1114060"/>
                    <a:pt x="3615267" y="1092200"/>
                  </a:cubicBezTo>
                  <a:cubicBezTo>
                    <a:pt x="3620911" y="1083733"/>
                    <a:pt x="3628982" y="1076453"/>
                    <a:pt x="3632200" y="1066800"/>
                  </a:cubicBezTo>
                  <a:cubicBezTo>
                    <a:pt x="3640667" y="1041400"/>
                    <a:pt x="3651106" y="1016575"/>
                    <a:pt x="3657600" y="990600"/>
                  </a:cubicBezTo>
                  <a:cubicBezTo>
                    <a:pt x="3678698" y="906212"/>
                    <a:pt x="3670708" y="945822"/>
                    <a:pt x="3683000" y="872066"/>
                  </a:cubicBezTo>
                  <a:cubicBezTo>
                    <a:pt x="3667498" y="655025"/>
                    <a:pt x="3698128" y="809190"/>
                    <a:pt x="3657600" y="728133"/>
                  </a:cubicBezTo>
                  <a:cubicBezTo>
                    <a:pt x="3653609" y="720151"/>
                    <a:pt x="3653726" y="710386"/>
                    <a:pt x="3649134" y="702733"/>
                  </a:cubicBezTo>
                  <a:cubicBezTo>
                    <a:pt x="3645027" y="695888"/>
                    <a:pt x="3638332" y="690910"/>
                    <a:pt x="3632200" y="685800"/>
                  </a:cubicBezTo>
                  <a:cubicBezTo>
                    <a:pt x="3626449" y="681008"/>
                    <a:pt x="3583930" y="648964"/>
                    <a:pt x="3572934" y="643466"/>
                  </a:cubicBezTo>
                  <a:cubicBezTo>
                    <a:pt x="3559340" y="636669"/>
                    <a:pt x="3544436" y="632822"/>
                    <a:pt x="3530600" y="626533"/>
                  </a:cubicBezTo>
                  <a:cubicBezTo>
                    <a:pt x="3513365" y="618699"/>
                    <a:pt x="3497100" y="608822"/>
                    <a:pt x="3479800" y="601133"/>
                  </a:cubicBezTo>
                  <a:cubicBezTo>
                    <a:pt x="3471645" y="597508"/>
                    <a:pt x="3462603" y="596182"/>
                    <a:pt x="3454400" y="592666"/>
                  </a:cubicBezTo>
                  <a:cubicBezTo>
                    <a:pt x="3442799" y="587694"/>
                    <a:pt x="3432507" y="579724"/>
                    <a:pt x="3420534" y="575733"/>
                  </a:cubicBezTo>
                  <a:cubicBezTo>
                    <a:pt x="3401960" y="569542"/>
                    <a:pt x="3332363" y="560718"/>
                    <a:pt x="3318934" y="558800"/>
                  </a:cubicBezTo>
                  <a:cubicBezTo>
                    <a:pt x="3296356" y="561622"/>
                    <a:pt x="3273274" y="561747"/>
                    <a:pt x="3251200" y="567266"/>
                  </a:cubicBezTo>
                  <a:cubicBezTo>
                    <a:pt x="3238956" y="570327"/>
                    <a:pt x="3228935" y="579228"/>
                    <a:pt x="3217334" y="584200"/>
                  </a:cubicBezTo>
                  <a:cubicBezTo>
                    <a:pt x="3209131" y="587716"/>
                    <a:pt x="3200401" y="589844"/>
                    <a:pt x="3191934" y="592666"/>
                  </a:cubicBezTo>
                  <a:lnTo>
                    <a:pt x="3149600" y="635000"/>
                  </a:lnTo>
                  <a:cubicBezTo>
                    <a:pt x="3135489" y="649111"/>
                    <a:pt x="3118336" y="660729"/>
                    <a:pt x="3107267" y="677333"/>
                  </a:cubicBezTo>
                  <a:cubicBezTo>
                    <a:pt x="3101623" y="685800"/>
                    <a:pt x="3096691" y="694787"/>
                    <a:pt x="3090334" y="702733"/>
                  </a:cubicBezTo>
                  <a:cubicBezTo>
                    <a:pt x="3072739" y="724726"/>
                    <a:pt x="3069498" y="715745"/>
                    <a:pt x="3056467" y="745066"/>
                  </a:cubicBezTo>
                  <a:cubicBezTo>
                    <a:pt x="3049218" y="761377"/>
                    <a:pt x="3045178" y="778933"/>
                    <a:pt x="3039534" y="795866"/>
                  </a:cubicBezTo>
                  <a:lnTo>
                    <a:pt x="3031067" y="821266"/>
                  </a:lnTo>
                  <a:cubicBezTo>
                    <a:pt x="3033889" y="852311"/>
                    <a:pt x="3035668" y="883468"/>
                    <a:pt x="3039534" y="914400"/>
                  </a:cubicBezTo>
                  <a:cubicBezTo>
                    <a:pt x="3041319" y="928679"/>
                    <a:pt x="3041011" y="944153"/>
                    <a:pt x="3048000" y="956733"/>
                  </a:cubicBezTo>
                  <a:cubicBezTo>
                    <a:pt x="3055753" y="970689"/>
                    <a:pt x="3066516" y="986214"/>
                    <a:pt x="3081867" y="990600"/>
                  </a:cubicBezTo>
                  <a:lnTo>
                    <a:pt x="3141134" y="1007533"/>
                  </a:lnTo>
                  <a:cubicBezTo>
                    <a:pt x="3187962" y="1005918"/>
                    <a:pt x="3343808" y="1013834"/>
                    <a:pt x="3429000" y="990600"/>
                  </a:cubicBezTo>
                  <a:cubicBezTo>
                    <a:pt x="3446220" y="985904"/>
                    <a:pt x="3462867" y="979311"/>
                    <a:pt x="3479800" y="973666"/>
                  </a:cubicBezTo>
                  <a:lnTo>
                    <a:pt x="3522134" y="931333"/>
                  </a:lnTo>
                  <a:cubicBezTo>
                    <a:pt x="3533423" y="920044"/>
                    <a:pt x="3547144" y="910749"/>
                    <a:pt x="3556000" y="897466"/>
                  </a:cubicBezTo>
                  <a:lnTo>
                    <a:pt x="3572934" y="872066"/>
                  </a:lnTo>
                  <a:cubicBezTo>
                    <a:pt x="3575756" y="863599"/>
                    <a:pt x="3581400" y="855591"/>
                    <a:pt x="3581400" y="846666"/>
                  </a:cubicBezTo>
                  <a:cubicBezTo>
                    <a:pt x="3581400" y="804239"/>
                    <a:pt x="3579551" y="761574"/>
                    <a:pt x="3572934" y="719666"/>
                  </a:cubicBezTo>
                  <a:cubicBezTo>
                    <a:pt x="3571225" y="708840"/>
                    <a:pt x="3547057" y="670388"/>
                    <a:pt x="3539067" y="660400"/>
                  </a:cubicBezTo>
                  <a:cubicBezTo>
                    <a:pt x="3534080" y="654167"/>
                    <a:pt x="3527121" y="649699"/>
                    <a:pt x="3522134" y="643466"/>
                  </a:cubicBezTo>
                  <a:cubicBezTo>
                    <a:pt x="3515777" y="635520"/>
                    <a:pt x="3512395" y="625261"/>
                    <a:pt x="3505200" y="618066"/>
                  </a:cubicBezTo>
                  <a:cubicBezTo>
                    <a:pt x="3498973" y="611839"/>
                    <a:pt x="3453097" y="575081"/>
                    <a:pt x="3437467" y="567266"/>
                  </a:cubicBezTo>
                  <a:cubicBezTo>
                    <a:pt x="3429485" y="563275"/>
                    <a:pt x="3420270" y="562316"/>
                    <a:pt x="3412067" y="558800"/>
                  </a:cubicBezTo>
                  <a:cubicBezTo>
                    <a:pt x="3400466" y="553828"/>
                    <a:pt x="3389919" y="546554"/>
                    <a:pt x="3378200" y="541866"/>
                  </a:cubicBezTo>
                  <a:cubicBezTo>
                    <a:pt x="3361627" y="535237"/>
                    <a:pt x="3342706" y="534116"/>
                    <a:pt x="3327400" y="524933"/>
                  </a:cubicBezTo>
                  <a:cubicBezTo>
                    <a:pt x="3308925" y="513848"/>
                    <a:pt x="3283589" y="494483"/>
                    <a:pt x="3259667" y="491066"/>
                  </a:cubicBezTo>
                  <a:cubicBezTo>
                    <a:pt x="3228808" y="486658"/>
                    <a:pt x="3197578" y="485422"/>
                    <a:pt x="3166534" y="482600"/>
                  </a:cubicBezTo>
                  <a:cubicBezTo>
                    <a:pt x="3155245" y="479778"/>
                    <a:pt x="3144303" y="474133"/>
                    <a:pt x="3132667" y="474133"/>
                  </a:cubicBezTo>
                  <a:cubicBezTo>
                    <a:pt x="3028452" y="474133"/>
                    <a:pt x="3015833" y="478084"/>
                    <a:pt x="2937934" y="491066"/>
                  </a:cubicBezTo>
                  <a:cubicBezTo>
                    <a:pt x="2889380" y="507251"/>
                    <a:pt x="2936606" y="492676"/>
                    <a:pt x="2870200" y="508000"/>
                  </a:cubicBezTo>
                  <a:cubicBezTo>
                    <a:pt x="2847523" y="513233"/>
                    <a:pt x="2825185" y="519885"/>
                    <a:pt x="2802467" y="524933"/>
                  </a:cubicBezTo>
                  <a:cubicBezTo>
                    <a:pt x="2777067" y="530577"/>
                    <a:pt x="2751285" y="534718"/>
                    <a:pt x="2726267" y="541866"/>
                  </a:cubicBezTo>
                  <a:cubicBezTo>
                    <a:pt x="2660849" y="560557"/>
                    <a:pt x="2702189" y="558138"/>
                    <a:pt x="2633134" y="592666"/>
                  </a:cubicBezTo>
                  <a:cubicBezTo>
                    <a:pt x="2550681" y="633892"/>
                    <a:pt x="2587046" y="613546"/>
                    <a:pt x="2523067" y="651933"/>
                  </a:cubicBezTo>
                  <a:cubicBezTo>
                    <a:pt x="2469969" y="731581"/>
                    <a:pt x="2557006" y="611417"/>
                    <a:pt x="2463800" y="694266"/>
                  </a:cubicBezTo>
                  <a:cubicBezTo>
                    <a:pt x="2448589" y="707787"/>
                    <a:pt x="2446867" y="733777"/>
                    <a:pt x="2429934" y="745066"/>
                  </a:cubicBezTo>
                  <a:cubicBezTo>
                    <a:pt x="2375540" y="781330"/>
                    <a:pt x="2419588" y="751072"/>
                    <a:pt x="2328334" y="821266"/>
                  </a:cubicBezTo>
                  <a:cubicBezTo>
                    <a:pt x="2317149" y="829870"/>
                    <a:pt x="2307088" y="840355"/>
                    <a:pt x="2294467" y="846666"/>
                  </a:cubicBezTo>
                  <a:cubicBezTo>
                    <a:pt x="2283178" y="852311"/>
                    <a:pt x="2271102" y="856599"/>
                    <a:pt x="2260600" y="863600"/>
                  </a:cubicBezTo>
                  <a:cubicBezTo>
                    <a:pt x="2245564" y="873624"/>
                    <a:pt x="2233303" y="887442"/>
                    <a:pt x="2218267" y="897466"/>
                  </a:cubicBezTo>
                  <a:cubicBezTo>
                    <a:pt x="2207765" y="904467"/>
                    <a:pt x="2195103" y="907710"/>
                    <a:pt x="2184400" y="914400"/>
                  </a:cubicBezTo>
                  <a:cubicBezTo>
                    <a:pt x="2172434" y="921879"/>
                    <a:pt x="2163155" y="933489"/>
                    <a:pt x="2150534" y="939800"/>
                  </a:cubicBezTo>
                  <a:cubicBezTo>
                    <a:pt x="2134569" y="947782"/>
                    <a:pt x="2115983" y="949347"/>
                    <a:pt x="2099734" y="956733"/>
                  </a:cubicBezTo>
                  <a:cubicBezTo>
                    <a:pt x="2084753" y="963543"/>
                    <a:pt x="2072617" y="975867"/>
                    <a:pt x="2057400" y="982133"/>
                  </a:cubicBezTo>
                  <a:cubicBezTo>
                    <a:pt x="2024390" y="995725"/>
                    <a:pt x="1985503" y="996198"/>
                    <a:pt x="1955800" y="1016000"/>
                  </a:cubicBezTo>
                  <a:cubicBezTo>
                    <a:pt x="1926721" y="1035386"/>
                    <a:pt x="1917038" y="1043357"/>
                    <a:pt x="1879600" y="1058333"/>
                  </a:cubicBezTo>
                  <a:cubicBezTo>
                    <a:pt x="1868796" y="1062655"/>
                    <a:pt x="1856856" y="1063378"/>
                    <a:pt x="1845734" y="1066800"/>
                  </a:cubicBezTo>
                  <a:cubicBezTo>
                    <a:pt x="1820144" y="1074674"/>
                    <a:pt x="1795944" y="1087799"/>
                    <a:pt x="1769534" y="1092200"/>
                  </a:cubicBezTo>
                  <a:cubicBezTo>
                    <a:pt x="1752601" y="1095022"/>
                    <a:pt x="1735568" y="1097299"/>
                    <a:pt x="1718734" y="1100666"/>
                  </a:cubicBezTo>
                  <a:cubicBezTo>
                    <a:pt x="1576786" y="1129055"/>
                    <a:pt x="1799223" y="1085641"/>
                    <a:pt x="1651000" y="1126066"/>
                  </a:cubicBezTo>
                  <a:cubicBezTo>
                    <a:pt x="1631747" y="1131317"/>
                    <a:pt x="1611489" y="1131711"/>
                    <a:pt x="1591734" y="1134533"/>
                  </a:cubicBezTo>
                  <a:cubicBezTo>
                    <a:pt x="1583267" y="1137355"/>
                    <a:pt x="1575180" y="1141821"/>
                    <a:pt x="1566334" y="1143000"/>
                  </a:cubicBezTo>
                  <a:cubicBezTo>
                    <a:pt x="1454351" y="1157931"/>
                    <a:pt x="1438302" y="1149998"/>
                    <a:pt x="1312334" y="1143000"/>
                  </a:cubicBezTo>
                  <a:cubicBezTo>
                    <a:pt x="1301481" y="1140287"/>
                    <a:pt x="1265215" y="1132140"/>
                    <a:pt x="1253067" y="1126066"/>
                  </a:cubicBezTo>
                  <a:cubicBezTo>
                    <a:pt x="1243966" y="1121515"/>
                    <a:pt x="1236134" y="1114777"/>
                    <a:pt x="1227667" y="1109133"/>
                  </a:cubicBezTo>
                  <a:cubicBezTo>
                    <a:pt x="1222023" y="1092200"/>
                    <a:pt x="1212350" y="1076109"/>
                    <a:pt x="1210734" y="1058333"/>
                  </a:cubicBezTo>
                  <a:cubicBezTo>
                    <a:pt x="1209431" y="1044002"/>
                    <a:pt x="1217298" y="1030264"/>
                    <a:pt x="1219200" y="1016000"/>
                  </a:cubicBezTo>
                  <a:cubicBezTo>
                    <a:pt x="1222949" y="987886"/>
                    <a:pt x="1221724" y="959067"/>
                    <a:pt x="1227667" y="931333"/>
                  </a:cubicBezTo>
                  <a:cubicBezTo>
                    <a:pt x="1230312" y="918992"/>
                    <a:pt x="1238338" y="908424"/>
                    <a:pt x="1244600" y="897466"/>
                  </a:cubicBezTo>
                  <a:cubicBezTo>
                    <a:pt x="1260316" y="869964"/>
                    <a:pt x="1263588" y="870012"/>
                    <a:pt x="1286934" y="846666"/>
                  </a:cubicBezTo>
                  <a:cubicBezTo>
                    <a:pt x="1293228" y="827784"/>
                    <a:pt x="1300125" y="803097"/>
                    <a:pt x="1312334" y="787400"/>
                  </a:cubicBezTo>
                  <a:cubicBezTo>
                    <a:pt x="1324586" y="771648"/>
                    <a:pt x="1342693" y="761031"/>
                    <a:pt x="1354667" y="745066"/>
                  </a:cubicBezTo>
                  <a:cubicBezTo>
                    <a:pt x="1363134" y="733777"/>
                    <a:pt x="1370089" y="721178"/>
                    <a:pt x="1380067" y="711200"/>
                  </a:cubicBezTo>
                  <a:cubicBezTo>
                    <a:pt x="1387262" y="704005"/>
                    <a:pt x="1397650" y="700780"/>
                    <a:pt x="1405467" y="694266"/>
                  </a:cubicBezTo>
                  <a:cubicBezTo>
                    <a:pt x="1414665" y="686601"/>
                    <a:pt x="1420471" y="674806"/>
                    <a:pt x="1430867" y="668866"/>
                  </a:cubicBezTo>
                  <a:cubicBezTo>
                    <a:pt x="1440970" y="663093"/>
                    <a:pt x="1453508" y="663462"/>
                    <a:pt x="1464734" y="660400"/>
                  </a:cubicBezTo>
                  <a:cubicBezTo>
                    <a:pt x="1484556" y="654994"/>
                    <a:pt x="1504245" y="649111"/>
                    <a:pt x="1524000" y="643466"/>
                  </a:cubicBezTo>
                  <a:cubicBezTo>
                    <a:pt x="1546578" y="646288"/>
                    <a:pt x="1570350" y="644157"/>
                    <a:pt x="1591734" y="651933"/>
                  </a:cubicBezTo>
                  <a:cubicBezTo>
                    <a:pt x="1647269" y="672128"/>
                    <a:pt x="1610955" y="775273"/>
                    <a:pt x="1608667" y="795866"/>
                  </a:cubicBezTo>
                  <a:cubicBezTo>
                    <a:pt x="1603747" y="840144"/>
                    <a:pt x="1601790" y="822745"/>
                    <a:pt x="1574800" y="855133"/>
                  </a:cubicBezTo>
                  <a:cubicBezTo>
                    <a:pt x="1568286" y="862950"/>
                    <a:pt x="1565062" y="873338"/>
                    <a:pt x="1557867" y="880533"/>
                  </a:cubicBezTo>
                  <a:cubicBezTo>
                    <a:pt x="1550672" y="887728"/>
                    <a:pt x="1540413" y="891109"/>
                    <a:pt x="1532467" y="897466"/>
                  </a:cubicBezTo>
                  <a:cubicBezTo>
                    <a:pt x="1526234" y="902453"/>
                    <a:pt x="1522379" y="910293"/>
                    <a:pt x="1515534" y="914400"/>
                  </a:cubicBezTo>
                  <a:cubicBezTo>
                    <a:pt x="1506861" y="919604"/>
                    <a:pt x="1462588" y="929753"/>
                    <a:pt x="1456267" y="931333"/>
                  </a:cubicBezTo>
                  <a:cubicBezTo>
                    <a:pt x="1441550" y="929231"/>
                    <a:pt x="1392058" y="925766"/>
                    <a:pt x="1371600" y="914400"/>
                  </a:cubicBezTo>
                  <a:cubicBezTo>
                    <a:pt x="1335943" y="894591"/>
                    <a:pt x="1312891" y="876949"/>
                    <a:pt x="1286934" y="846666"/>
                  </a:cubicBezTo>
                  <a:cubicBezTo>
                    <a:pt x="1280312" y="838940"/>
                    <a:pt x="1276514" y="829083"/>
                    <a:pt x="1270000" y="821266"/>
                  </a:cubicBezTo>
                  <a:cubicBezTo>
                    <a:pt x="1262335" y="812068"/>
                    <a:pt x="1252392" y="804957"/>
                    <a:pt x="1244600" y="795866"/>
                  </a:cubicBezTo>
                  <a:cubicBezTo>
                    <a:pt x="1184210" y="725412"/>
                    <a:pt x="1246262" y="789063"/>
                    <a:pt x="1202267" y="745066"/>
                  </a:cubicBezTo>
                  <a:cubicBezTo>
                    <a:pt x="1199445" y="733777"/>
                    <a:pt x="1196324" y="722559"/>
                    <a:pt x="1193800" y="711200"/>
                  </a:cubicBezTo>
                  <a:cubicBezTo>
                    <a:pt x="1186890" y="680103"/>
                    <a:pt x="1185721" y="664515"/>
                    <a:pt x="1176867" y="635000"/>
                  </a:cubicBezTo>
                  <a:cubicBezTo>
                    <a:pt x="1160189" y="579406"/>
                    <a:pt x="1171313" y="595579"/>
                    <a:pt x="1143000" y="567266"/>
                  </a:cubicBezTo>
                  <a:cubicBezTo>
                    <a:pt x="1140178" y="558799"/>
                    <a:pt x="1139889" y="549006"/>
                    <a:pt x="1134534" y="541866"/>
                  </a:cubicBezTo>
                  <a:cubicBezTo>
                    <a:pt x="1122560" y="525901"/>
                    <a:pt x="1111132" y="505844"/>
                    <a:pt x="1092200" y="499533"/>
                  </a:cubicBezTo>
                  <a:cubicBezTo>
                    <a:pt x="1066744" y="491047"/>
                    <a:pt x="1063283" y="492369"/>
                    <a:pt x="1041400" y="474133"/>
                  </a:cubicBezTo>
                  <a:cubicBezTo>
                    <a:pt x="1032202" y="466468"/>
                    <a:pt x="1026467" y="454548"/>
                    <a:pt x="1016000" y="448733"/>
                  </a:cubicBezTo>
                  <a:cubicBezTo>
                    <a:pt x="1000397" y="440065"/>
                    <a:pt x="982133" y="437444"/>
                    <a:pt x="965200" y="431800"/>
                  </a:cubicBezTo>
                  <a:lnTo>
                    <a:pt x="939800" y="423333"/>
                  </a:lnTo>
                  <a:cubicBezTo>
                    <a:pt x="911578" y="426155"/>
                    <a:pt x="877522" y="414387"/>
                    <a:pt x="855134" y="431800"/>
                  </a:cubicBezTo>
                  <a:cubicBezTo>
                    <a:pt x="841583" y="442339"/>
                    <a:pt x="858667" y="466157"/>
                    <a:pt x="863600" y="482600"/>
                  </a:cubicBezTo>
                  <a:cubicBezTo>
                    <a:pt x="867227" y="494689"/>
                    <a:pt x="875847" y="504747"/>
                    <a:pt x="880534" y="516466"/>
                  </a:cubicBezTo>
                  <a:cubicBezTo>
                    <a:pt x="887163" y="533039"/>
                    <a:pt x="891823" y="550333"/>
                    <a:pt x="897467" y="567266"/>
                  </a:cubicBezTo>
                  <a:lnTo>
                    <a:pt x="897467" y="567266"/>
                  </a:lnTo>
                  <a:cubicBezTo>
                    <a:pt x="900289" y="578555"/>
                    <a:pt x="898665" y="592046"/>
                    <a:pt x="905934" y="601133"/>
                  </a:cubicBezTo>
                  <a:cubicBezTo>
                    <a:pt x="911509" y="608102"/>
                    <a:pt x="922867" y="606778"/>
                    <a:pt x="931334" y="609600"/>
                  </a:cubicBezTo>
                  <a:cubicBezTo>
                    <a:pt x="942623" y="606778"/>
                    <a:pt x="957751" y="610072"/>
                    <a:pt x="965200" y="601133"/>
                  </a:cubicBezTo>
                  <a:cubicBezTo>
                    <a:pt x="974413" y="590078"/>
                    <a:pt x="973667" y="573190"/>
                    <a:pt x="973667" y="558800"/>
                  </a:cubicBezTo>
                  <a:cubicBezTo>
                    <a:pt x="973667" y="510739"/>
                    <a:pt x="976856" y="461492"/>
                    <a:pt x="965200" y="414866"/>
                  </a:cubicBezTo>
                  <a:cubicBezTo>
                    <a:pt x="961778" y="401176"/>
                    <a:pt x="942174" y="398500"/>
                    <a:pt x="931334" y="389466"/>
                  </a:cubicBezTo>
                  <a:cubicBezTo>
                    <a:pt x="925202" y="384356"/>
                    <a:pt x="921540" y="376103"/>
                    <a:pt x="914400" y="372533"/>
                  </a:cubicBezTo>
                  <a:cubicBezTo>
                    <a:pt x="882683" y="356675"/>
                    <a:pt x="854711" y="354565"/>
                    <a:pt x="821267" y="347133"/>
                  </a:cubicBezTo>
                  <a:cubicBezTo>
                    <a:pt x="728628" y="326546"/>
                    <a:pt x="871965" y="349663"/>
                    <a:pt x="677334" y="330200"/>
                  </a:cubicBezTo>
                  <a:cubicBezTo>
                    <a:pt x="657477" y="328214"/>
                    <a:pt x="637823" y="324555"/>
                    <a:pt x="618067" y="321733"/>
                  </a:cubicBezTo>
                  <a:cubicBezTo>
                    <a:pt x="601134" y="299155"/>
                    <a:pt x="579888" y="279243"/>
                    <a:pt x="567267" y="254000"/>
                  </a:cubicBezTo>
                  <a:lnTo>
                    <a:pt x="524934" y="169333"/>
                  </a:lnTo>
                  <a:cubicBezTo>
                    <a:pt x="519289" y="158044"/>
                    <a:pt x="511991" y="147440"/>
                    <a:pt x="508000" y="135466"/>
                  </a:cubicBezTo>
                  <a:lnTo>
                    <a:pt x="491067" y="84666"/>
                  </a:lnTo>
                  <a:lnTo>
                    <a:pt x="474134" y="33866"/>
                  </a:lnTo>
                  <a:lnTo>
                    <a:pt x="474134" y="0"/>
                  </a:ln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76200"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396989" y="2455220"/>
            <a:ext cx="36895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40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</a:rPr>
              <a:t>sinteza kaliks[4]arena 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57875" y="6644809"/>
            <a:ext cx="81794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dirty="0"/>
              <a:t>E. Spatola, F. Rispoli, D. Del Giudice, R. Cacciapaglia, A. Casnati, L. Marchiò, L. Baldini, S. Di Stefano, </a:t>
            </a:r>
            <a:r>
              <a:rPr lang="it-IT" sz="1100" i="1" dirty="0"/>
              <a:t>Org. Biomol. Chem.</a:t>
            </a:r>
            <a:r>
              <a:rPr lang="it-IT" sz="1100" dirty="0"/>
              <a:t> </a:t>
            </a:r>
            <a:r>
              <a:rPr lang="it-IT" sz="1100" b="1" dirty="0"/>
              <a:t>20</a:t>
            </a:r>
            <a:r>
              <a:rPr lang="it-IT" sz="1100" dirty="0"/>
              <a:t> (2022) 132–138. </a:t>
            </a:r>
            <a:endParaRPr lang="hr-HR" sz="1100" dirty="0"/>
          </a:p>
        </p:txBody>
      </p:sp>
      <p:sp>
        <p:nvSpPr>
          <p:cNvPr id="2" name="Right Brace 1"/>
          <p:cNvSpPr/>
          <p:nvPr/>
        </p:nvSpPr>
        <p:spPr>
          <a:xfrm rot="16200000">
            <a:off x="8283005" y="1132486"/>
            <a:ext cx="263589" cy="4699317"/>
          </a:xfrm>
          <a:prstGeom prst="rightBrace">
            <a:avLst>
              <a:gd name="adj1" fmla="val 41157"/>
              <a:gd name="adj2" fmla="val 50269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176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8205" y="-74308"/>
            <a:ext cx="6884670" cy="6787698"/>
            <a:chOff x="-8465" y="-177801"/>
            <a:chExt cx="3962405" cy="7179734"/>
          </a:xfrm>
        </p:grpSpPr>
        <p:sp>
          <p:nvSpPr>
            <p:cNvPr id="7" name="Freeform 6"/>
            <p:cNvSpPr/>
            <p:nvPr/>
          </p:nvSpPr>
          <p:spPr>
            <a:xfrm>
              <a:off x="-8465" y="-177801"/>
              <a:ext cx="3683000" cy="7001933"/>
            </a:xfrm>
            <a:custGeom>
              <a:avLst/>
              <a:gdLst>
                <a:gd name="connsiteX0" fmla="*/ 2074334 w 3683000"/>
                <a:gd name="connsiteY0" fmla="*/ 7001933 h 7001933"/>
                <a:gd name="connsiteX1" fmla="*/ 2065867 w 3683000"/>
                <a:gd name="connsiteY1" fmla="*/ 6815666 h 7001933"/>
                <a:gd name="connsiteX2" fmla="*/ 2048934 w 3683000"/>
                <a:gd name="connsiteY2" fmla="*/ 6790266 h 7001933"/>
                <a:gd name="connsiteX3" fmla="*/ 2032000 w 3683000"/>
                <a:gd name="connsiteY3" fmla="*/ 6739466 h 7001933"/>
                <a:gd name="connsiteX4" fmla="*/ 1972734 w 3683000"/>
                <a:gd name="connsiteY4" fmla="*/ 6637866 h 7001933"/>
                <a:gd name="connsiteX5" fmla="*/ 1947334 w 3683000"/>
                <a:gd name="connsiteY5" fmla="*/ 6544733 h 7001933"/>
                <a:gd name="connsiteX6" fmla="*/ 1913467 w 3683000"/>
                <a:gd name="connsiteY6" fmla="*/ 6493933 h 7001933"/>
                <a:gd name="connsiteX7" fmla="*/ 1896534 w 3683000"/>
                <a:gd name="connsiteY7" fmla="*/ 6434666 h 7001933"/>
                <a:gd name="connsiteX8" fmla="*/ 1871134 w 3683000"/>
                <a:gd name="connsiteY8" fmla="*/ 6375400 h 7001933"/>
                <a:gd name="connsiteX9" fmla="*/ 1845734 w 3683000"/>
                <a:gd name="connsiteY9" fmla="*/ 6307666 h 7001933"/>
                <a:gd name="connsiteX10" fmla="*/ 1794934 w 3683000"/>
                <a:gd name="connsiteY10" fmla="*/ 6197600 h 7001933"/>
                <a:gd name="connsiteX11" fmla="*/ 1769534 w 3683000"/>
                <a:gd name="connsiteY11" fmla="*/ 6172200 h 7001933"/>
                <a:gd name="connsiteX12" fmla="*/ 1744134 w 3683000"/>
                <a:gd name="connsiteY12" fmla="*/ 6129866 h 7001933"/>
                <a:gd name="connsiteX13" fmla="*/ 1651000 w 3683000"/>
                <a:gd name="connsiteY13" fmla="*/ 6019800 h 7001933"/>
                <a:gd name="connsiteX14" fmla="*/ 1600200 w 3683000"/>
                <a:gd name="connsiteY14" fmla="*/ 6002866 h 7001933"/>
                <a:gd name="connsiteX15" fmla="*/ 1549400 w 3683000"/>
                <a:gd name="connsiteY15" fmla="*/ 5977466 h 7001933"/>
                <a:gd name="connsiteX16" fmla="*/ 1447800 w 3683000"/>
                <a:gd name="connsiteY16" fmla="*/ 5960533 h 7001933"/>
                <a:gd name="connsiteX17" fmla="*/ 1405467 w 3683000"/>
                <a:gd name="connsiteY17" fmla="*/ 5943600 h 7001933"/>
                <a:gd name="connsiteX18" fmla="*/ 1270000 w 3683000"/>
                <a:gd name="connsiteY18" fmla="*/ 5926666 h 7001933"/>
                <a:gd name="connsiteX19" fmla="*/ 1143000 w 3683000"/>
                <a:gd name="connsiteY19" fmla="*/ 5935133 h 7001933"/>
                <a:gd name="connsiteX20" fmla="*/ 1092200 w 3683000"/>
                <a:gd name="connsiteY20" fmla="*/ 5952066 h 7001933"/>
                <a:gd name="connsiteX21" fmla="*/ 990600 w 3683000"/>
                <a:gd name="connsiteY21" fmla="*/ 5969000 h 7001933"/>
                <a:gd name="connsiteX22" fmla="*/ 956734 w 3683000"/>
                <a:gd name="connsiteY22" fmla="*/ 5985933 h 7001933"/>
                <a:gd name="connsiteX23" fmla="*/ 922867 w 3683000"/>
                <a:gd name="connsiteY23" fmla="*/ 5994400 h 7001933"/>
                <a:gd name="connsiteX24" fmla="*/ 897467 w 3683000"/>
                <a:gd name="connsiteY24" fmla="*/ 6002866 h 7001933"/>
                <a:gd name="connsiteX25" fmla="*/ 880534 w 3683000"/>
                <a:gd name="connsiteY25" fmla="*/ 6028266 h 7001933"/>
                <a:gd name="connsiteX26" fmla="*/ 897467 w 3683000"/>
                <a:gd name="connsiteY26" fmla="*/ 6138333 h 7001933"/>
                <a:gd name="connsiteX27" fmla="*/ 914400 w 3683000"/>
                <a:gd name="connsiteY27" fmla="*/ 6163733 h 7001933"/>
                <a:gd name="connsiteX28" fmla="*/ 948267 w 3683000"/>
                <a:gd name="connsiteY28" fmla="*/ 6206066 h 7001933"/>
                <a:gd name="connsiteX29" fmla="*/ 1007534 w 3683000"/>
                <a:gd name="connsiteY29" fmla="*/ 6290733 h 7001933"/>
                <a:gd name="connsiteX30" fmla="*/ 1032934 w 3683000"/>
                <a:gd name="connsiteY30" fmla="*/ 6307666 h 7001933"/>
                <a:gd name="connsiteX31" fmla="*/ 1049867 w 3683000"/>
                <a:gd name="connsiteY31" fmla="*/ 6324600 h 7001933"/>
                <a:gd name="connsiteX32" fmla="*/ 1083734 w 3683000"/>
                <a:gd name="connsiteY32" fmla="*/ 6341533 h 7001933"/>
                <a:gd name="connsiteX33" fmla="*/ 1109134 w 3683000"/>
                <a:gd name="connsiteY33" fmla="*/ 6358466 h 7001933"/>
                <a:gd name="connsiteX34" fmla="*/ 1193800 w 3683000"/>
                <a:gd name="connsiteY34" fmla="*/ 6375400 h 7001933"/>
                <a:gd name="connsiteX35" fmla="*/ 1303867 w 3683000"/>
                <a:gd name="connsiteY35" fmla="*/ 6366933 h 7001933"/>
                <a:gd name="connsiteX36" fmla="*/ 1354667 w 3683000"/>
                <a:gd name="connsiteY36" fmla="*/ 6341533 h 7001933"/>
                <a:gd name="connsiteX37" fmla="*/ 1439334 w 3683000"/>
                <a:gd name="connsiteY37" fmla="*/ 6299200 h 7001933"/>
                <a:gd name="connsiteX38" fmla="*/ 1456267 w 3683000"/>
                <a:gd name="connsiteY38" fmla="*/ 6282266 h 7001933"/>
                <a:gd name="connsiteX39" fmla="*/ 1481667 w 3683000"/>
                <a:gd name="connsiteY39" fmla="*/ 6265333 h 7001933"/>
                <a:gd name="connsiteX40" fmla="*/ 1540934 w 3683000"/>
                <a:gd name="connsiteY40" fmla="*/ 6214533 h 7001933"/>
                <a:gd name="connsiteX41" fmla="*/ 1591734 w 3683000"/>
                <a:gd name="connsiteY41" fmla="*/ 6163733 h 7001933"/>
                <a:gd name="connsiteX42" fmla="*/ 1625600 w 3683000"/>
                <a:gd name="connsiteY42" fmla="*/ 6112933 h 7001933"/>
                <a:gd name="connsiteX43" fmla="*/ 1659467 w 3683000"/>
                <a:gd name="connsiteY43" fmla="*/ 6070600 h 7001933"/>
                <a:gd name="connsiteX44" fmla="*/ 1667934 w 3683000"/>
                <a:gd name="connsiteY44" fmla="*/ 6045200 h 7001933"/>
                <a:gd name="connsiteX45" fmla="*/ 1684867 w 3683000"/>
                <a:gd name="connsiteY45" fmla="*/ 6011333 h 7001933"/>
                <a:gd name="connsiteX46" fmla="*/ 1684867 w 3683000"/>
                <a:gd name="connsiteY46" fmla="*/ 5782733 h 7001933"/>
                <a:gd name="connsiteX47" fmla="*/ 1676400 w 3683000"/>
                <a:gd name="connsiteY47" fmla="*/ 5748866 h 7001933"/>
                <a:gd name="connsiteX48" fmla="*/ 1642534 w 3683000"/>
                <a:gd name="connsiteY48" fmla="*/ 5715000 h 7001933"/>
                <a:gd name="connsiteX49" fmla="*/ 1617134 w 3683000"/>
                <a:gd name="connsiteY49" fmla="*/ 5681133 h 7001933"/>
                <a:gd name="connsiteX50" fmla="*/ 1600200 w 3683000"/>
                <a:gd name="connsiteY50" fmla="*/ 5655733 h 7001933"/>
                <a:gd name="connsiteX51" fmla="*/ 1566334 w 3683000"/>
                <a:gd name="connsiteY51" fmla="*/ 5638800 h 7001933"/>
                <a:gd name="connsiteX52" fmla="*/ 1532467 w 3683000"/>
                <a:gd name="connsiteY52" fmla="*/ 5604933 h 7001933"/>
                <a:gd name="connsiteX53" fmla="*/ 1456267 w 3683000"/>
                <a:gd name="connsiteY53" fmla="*/ 5562600 h 7001933"/>
                <a:gd name="connsiteX54" fmla="*/ 1397000 w 3683000"/>
                <a:gd name="connsiteY54" fmla="*/ 5528733 h 7001933"/>
                <a:gd name="connsiteX55" fmla="*/ 1261534 w 3683000"/>
                <a:gd name="connsiteY55" fmla="*/ 5494866 h 7001933"/>
                <a:gd name="connsiteX56" fmla="*/ 1185334 w 3683000"/>
                <a:gd name="connsiteY56" fmla="*/ 5469466 h 7001933"/>
                <a:gd name="connsiteX57" fmla="*/ 1151467 w 3683000"/>
                <a:gd name="connsiteY57" fmla="*/ 5461000 h 7001933"/>
                <a:gd name="connsiteX58" fmla="*/ 1109134 w 3683000"/>
                <a:gd name="connsiteY58" fmla="*/ 5444066 h 7001933"/>
                <a:gd name="connsiteX59" fmla="*/ 1049867 w 3683000"/>
                <a:gd name="connsiteY59" fmla="*/ 5435600 h 7001933"/>
                <a:gd name="connsiteX60" fmla="*/ 1007534 w 3683000"/>
                <a:gd name="connsiteY60" fmla="*/ 5427133 h 7001933"/>
                <a:gd name="connsiteX61" fmla="*/ 897467 w 3683000"/>
                <a:gd name="connsiteY61" fmla="*/ 5435600 h 7001933"/>
                <a:gd name="connsiteX62" fmla="*/ 745067 w 3683000"/>
                <a:gd name="connsiteY62" fmla="*/ 5452533 h 7001933"/>
                <a:gd name="connsiteX63" fmla="*/ 389467 w 3683000"/>
                <a:gd name="connsiteY63" fmla="*/ 5444066 h 7001933"/>
                <a:gd name="connsiteX64" fmla="*/ 279400 w 3683000"/>
                <a:gd name="connsiteY64" fmla="*/ 5427133 h 7001933"/>
                <a:gd name="connsiteX65" fmla="*/ 237067 w 3683000"/>
                <a:gd name="connsiteY65" fmla="*/ 5418666 h 7001933"/>
                <a:gd name="connsiteX66" fmla="*/ 194734 w 3683000"/>
                <a:gd name="connsiteY66" fmla="*/ 5401733 h 7001933"/>
                <a:gd name="connsiteX67" fmla="*/ 127000 w 3683000"/>
                <a:gd name="connsiteY67" fmla="*/ 5384800 h 7001933"/>
                <a:gd name="connsiteX68" fmla="*/ 93134 w 3683000"/>
                <a:gd name="connsiteY68" fmla="*/ 5367866 h 7001933"/>
                <a:gd name="connsiteX69" fmla="*/ 76200 w 3683000"/>
                <a:gd name="connsiteY69" fmla="*/ 5350933 h 7001933"/>
                <a:gd name="connsiteX70" fmla="*/ 50800 w 3683000"/>
                <a:gd name="connsiteY70" fmla="*/ 5334000 h 7001933"/>
                <a:gd name="connsiteX71" fmla="*/ 25400 w 3683000"/>
                <a:gd name="connsiteY71" fmla="*/ 5266266 h 7001933"/>
                <a:gd name="connsiteX72" fmla="*/ 0 w 3683000"/>
                <a:gd name="connsiteY72" fmla="*/ 5207000 h 7001933"/>
                <a:gd name="connsiteX73" fmla="*/ 16934 w 3683000"/>
                <a:gd name="connsiteY73" fmla="*/ 5020733 h 7001933"/>
                <a:gd name="connsiteX74" fmla="*/ 25400 w 3683000"/>
                <a:gd name="connsiteY74" fmla="*/ 4978400 h 7001933"/>
                <a:gd name="connsiteX75" fmla="*/ 42334 w 3683000"/>
                <a:gd name="connsiteY75" fmla="*/ 4944533 h 7001933"/>
                <a:gd name="connsiteX76" fmla="*/ 59267 w 3683000"/>
                <a:gd name="connsiteY76" fmla="*/ 4893733 h 7001933"/>
                <a:gd name="connsiteX77" fmla="*/ 67734 w 3683000"/>
                <a:gd name="connsiteY77" fmla="*/ 4851400 h 7001933"/>
                <a:gd name="connsiteX78" fmla="*/ 118534 w 3683000"/>
                <a:gd name="connsiteY78" fmla="*/ 4741333 h 7001933"/>
                <a:gd name="connsiteX79" fmla="*/ 135467 w 3683000"/>
                <a:gd name="connsiteY79" fmla="*/ 4715933 h 7001933"/>
                <a:gd name="connsiteX80" fmla="*/ 169334 w 3683000"/>
                <a:gd name="connsiteY80" fmla="*/ 4690533 h 7001933"/>
                <a:gd name="connsiteX81" fmla="*/ 186267 w 3683000"/>
                <a:gd name="connsiteY81" fmla="*/ 4639733 h 7001933"/>
                <a:gd name="connsiteX82" fmla="*/ 228600 w 3683000"/>
                <a:gd name="connsiteY82" fmla="*/ 4572000 h 7001933"/>
                <a:gd name="connsiteX83" fmla="*/ 237067 w 3683000"/>
                <a:gd name="connsiteY83" fmla="*/ 4546600 h 7001933"/>
                <a:gd name="connsiteX84" fmla="*/ 287867 w 3683000"/>
                <a:gd name="connsiteY84" fmla="*/ 4478866 h 7001933"/>
                <a:gd name="connsiteX85" fmla="*/ 313267 w 3683000"/>
                <a:gd name="connsiteY85" fmla="*/ 4461933 h 7001933"/>
                <a:gd name="connsiteX86" fmla="*/ 355600 w 3683000"/>
                <a:gd name="connsiteY86" fmla="*/ 4402666 h 7001933"/>
                <a:gd name="connsiteX87" fmla="*/ 414867 w 3683000"/>
                <a:gd name="connsiteY87" fmla="*/ 4334933 h 7001933"/>
                <a:gd name="connsiteX88" fmla="*/ 524934 w 3683000"/>
                <a:gd name="connsiteY88" fmla="*/ 4258733 h 7001933"/>
                <a:gd name="connsiteX89" fmla="*/ 550334 w 3683000"/>
                <a:gd name="connsiteY89" fmla="*/ 4241800 h 7001933"/>
                <a:gd name="connsiteX90" fmla="*/ 575734 w 3683000"/>
                <a:gd name="connsiteY90" fmla="*/ 4233333 h 7001933"/>
                <a:gd name="connsiteX91" fmla="*/ 609600 w 3683000"/>
                <a:gd name="connsiteY91" fmla="*/ 4216400 h 7001933"/>
                <a:gd name="connsiteX92" fmla="*/ 651934 w 3683000"/>
                <a:gd name="connsiteY92" fmla="*/ 4207933 h 7001933"/>
                <a:gd name="connsiteX93" fmla="*/ 702734 w 3683000"/>
                <a:gd name="connsiteY93" fmla="*/ 4191000 h 7001933"/>
                <a:gd name="connsiteX94" fmla="*/ 728134 w 3683000"/>
                <a:gd name="connsiteY94" fmla="*/ 4182533 h 7001933"/>
                <a:gd name="connsiteX95" fmla="*/ 762000 w 3683000"/>
                <a:gd name="connsiteY95" fmla="*/ 4174066 h 7001933"/>
                <a:gd name="connsiteX96" fmla="*/ 846667 w 3683000"/>
                <a:gd name="connsiteY96" fmla="*/ 4191000 h 7001933"/>
                <a:gd name="connsiteX97" fmla="*/ 897467 w 3683000"/>
                <a:gd name="connsiteY97" fmla="*/ 4224866 h 7001933"/>
                <a:gd name="connsiteX98" fmla="*/ 914400 w 3683000"/>
                <a:gd name="connsiteY98" fmla="*/ 4250266 h 7001933"/>
                <a:gd name="connsiteX99" fmla="*/ 939800 w 3683000"/>
                <a:gd name="connsiteY99" fmla="*/ 4284133 h 7001933"/>
                <a:gd name="connsiteX100" fmla="*/ 956734 w 3683000"/>
                <a:gd name="connsiteY100" fmla="*/ 4318000 h 7001933"/>
                <a:gd name="connsiteX101" fmla="*/ 965200 w 3683000"/>
                <a:gd name="connsiteY101" fmla="*/ 4343400 h 7001933"/>
                <a:gd name="connsiteX102" fmla="*/ 973667 w 3683000"/>
                <a:gd name="connsiteY102" fmla="*/ 4377266 h 7001933"/>
                <a:gd name="connsiteX103" fmla="*/ 999067 w 3683000"/>
                <a:gd name="connsiteY103" fmla="*/ 4411133 h 7001933"/>
                <a:gd name="connsiteX104" fmla="*/ 1007534 w 3683000"/>
                <a:gd name="connsiteY104" fmla="*/ 4436533 h 7001933"/>
                <a:gd name="connsiteX105" fmla="*/ 1024467 w 3683000"/>
                <a:gd name="connsiteY105" fmla="*/ 4512733 h 7001933"/>
                <a:gd name="connsiteX106" fmla="*/ 1016000 w 3683000"/>
                <a:gd name="connsiteY106" fmla="*/ 4597400 h 7001933"/>
                <a:gd name="connsiteX107" fmla="*/ 999067 w 3683000"/>
                <a:gd name="connsiteY107" fmla="*/ 4622800 h 7001933"/>
                <a:gd name="connsiteX108" fmla="*/ 948267 w 3683000"/>
                <a:gd name="connsiteY108" fmla="*/ 4673600 h 7001933"/>
                <a:gd name="connsiteX109" fmla="*/ 846667 w 3683000"/>
                <a:gd name="connsiteY109" fmla="*/ 4741333 h 7001933"/>
                <a:gd name="connsiteX110" fmla="*/ 736600 w 3683000"/>
                <a:gd name="connsiteY110" fmla="*/ 4732866 h 7001933"/>
                <a:gd name="connsiteX111" fmla="*/ 668867 w 3683000"/>
                <a:gd name="connsiteY111" fmla="*/ 4699000 h 7001933"/>
                <a:gd name="connsiteX112" fmla="*/ 651934 w 3683000"/>
                <a:gd name="connsiteY112" fmla="*/ 4673600 h 7001933"/>
                <a:gd name="connsiteX113" fmla="*/ 601134 w 3683000"/>
                <a:gd name="connsiteY113" fmla="*/ 4605866 h 7001933"/>
                <a:gd name="connsiteX114" fmla="*/ 575734 w 3683000"/>
                <a:gd name="connsiteY114" fmla="*/ 4521200 h 7001933"/>
                <a:gd name="connsiteX115" fmla="*/ 567267 w 3683000"/>
                <a:gd name="connsiteY115" fmla="*/ 4394200 h 7001933"/>
                <a:gd name="connsiteX116" fmla="*/ 575734 w 3683000"/>
                <a:gd name="connsiteY116" fmla="*/ 4309533 h 7001933"/>
                <a:gd name="connsiteX117" fmla="*/ 592667 w 3683000"/>
                <a:gd name="connsiteY117" fmla="*/ 4191000 h 7001933"/>
                <a:gd name="connsiteX118" fmla="*/ 601134 w 3683000"/>
                <a:gd name="connsiteY118" fmla="*/ 4157133 h 7001933"/>
                <a:gd name="connsiteX119" fmla="*/ 635000 w 3683000"/>
                <a:gd name="connsiteY119" fmla="*/ 4089400 h 7001933"/>
                <a:gd name="connsiteX120" fmla="*/ 643467 w 3683000"/>
                <a:gd name="connsiteY120" fmla="*/ 4064000 h 7001933"/>
                <a:gd name="connsiteX121" fmla="*/ 651934 w 3683000"/>
                <a:gd name="connsiteY121" fmla="*/ 4030133 h 7001933"/>
                <a:gd name="connsiteX122" fmla="*/ 702734 w 3683000"/>
                <a:gd name="connsiteY122" fmla="*/ 3953933 h 7001933"/>
                <a:gd name="connsiteX123" fmla="*/ 728134 w 3683000"/>
                <a:gd name="connsiteY123" fmla="*/ 3937000 h 7001933"/>
                <a:gd name="connsiteX124" fmla="*/ 745067 w 3683000"/>
                <a:gd name="connsiteY124" fmla="*/ 3920066 h 7001933"/>
                <a:gd name="connsiteX125" fmla="*/ 778934 w 3683000"/>
                <a:gd name="connsiteY125" fmla="*/ 3911600 h 7001933"/>
                <a:gd name="connsiteX126" fmla="*/ 829734 w 3683000"/>
                <a:gd name="connsiteY126" fmla="*/ 3877733 h 7001933"/>
                <a:gd name="connsiteX127" fmla="*/ 855134 w 3683000"/>
                <a:gd name="connsiteY127" fmla="*/ 3852333 h 7001933"/>
                <a:gd name="connsiteX128" fmla="*/ 905934 w 3683000"/>
                <a:gd name="connsiteY128" fmla="*/ 3835400 h 7001933"/>
                <a:gd name="connsiteX129" fmla="*/ 931334 w 3683000"/>
                <a:gd name="connsiteY129" fmla="*/ 3818466 h 7001933"/>
                <a:gd name="connsiteX130" fmla="*/ 956734 w 3683000"/>
                <a:gd name="connsiteY130" fmla="*/ 3810000 h 7001933"/>
                <a:gd name="connsiteX131" fmla="*/ 973667 w 3683000"/>
                <a:gd name="connsiteY131" fmla="*/ 3793066 h 7001933"/>
                <a:gd name="connsiteX132" fmla="*/ 999067 w 3683000"/>
                <a:gd name="connsiteY132" fmla="*/ 3776133 h 7001933"/>
                <a:gd name="connsiteX133" fmla="*/ 1058334 w 3683000"/>
                <a:gd name="connsiteY133" fmla="*/ 3750733 h 7001933"/>
                <a:gd name="connsiteX134" fmla="*/ 1083734 w 3683000"/>
                <a:gd name="connsiteY134" fmla="*/ 3733800 h 7001933"/>
                <a:gd name="connsiteX135" fmla="*/ 1100667 w 3683000"/>
                <a:gd name="connsiteY135" fmla="*/ 3716866 h 7001933"/>
                <a:gd name="connsiteX136" fmla="*/ 1151467 w 3683000"/>
                <a:gd name="connsiteY136" fmla="*/ 3699933 h 7001933"/>
                <a:gd name="connsiteX137" fmla="*/ 1244600 w 3683000"/>
                <a:gd name="connsiteY137" fmla="*/ 3649133 h 7001933"/>
                <a:gd name="connsiteX138" fmla="*/ 1312334 w 3683000"/>
                <a:gd name="connsiteY138" fmla="*/ 3589866 h 7001933"/>
                <a:gd name="connsiteX139" fmla="*/ 1354667 w 3683000"/>
                <a:gd name="connsiteY139" fmla="*/ 3556000 h 7001933"/>
                <a:gd name="connsiteX140" fmla="*/ 1380067 w 3683000"/>
                <a:gd name="connsiteY140" fmla="*/ 3522133 h 7001933"/>
                <a:gd name="connsiteX141" fmla="*/ 1405467 w 3683000"/>
                <a:gd name="connsiteY141" fmla="*/ 3496733 h 7001933"/>
                <a:gd name="connsiteX142" fmla="*/ 1422400 w 3683000"/>
                <a:gd name="connsiteY142" fmla="*/ 3471333 h 7001933"/>
                <a:gd name="connsiteX143" fmla="*/ 1447800 w 3683000"/>
                <a:gd name="connsiteY143" fmla="*/ 3454400 h 7001933"/>
                <a:gd name="connsiteX144" fmla="*/ 1464734 w 3683000"/>
                <a:gd name="connsiteY144" fmla="*/ 3412066 h 7001933"/>
                <a:gd name="connsiteX145" fmla="*/ 1490134 w 3683000"/>
                <a:gd name="connsiteY145" fmla="*/ 3403600 h 7001933"/>
                <a:gd name="connsiteX146" fmla="*/ 1532467 w 3683000"/>
                <a:gd name="connsiteY146" fmla="*/ 3302000 h 7001933"/>
                <a:gd name="connsiteX147" fmla="*/ 1557867 w 3683000"/>
                <a:gd name="connsiteY147" fmla="*/ 3276600 h 7001933"/>
                <a:gd name="connsiteX148" fmla="*/ 1591734 w 3683000"/>
                <a:gd name="connsiteY148" fmla="*/ 3217333 h 7001933"/>
                <a:gd name="connsiteX149" fmla="*/ 1600200 w 3683000"/>
                <a:gd name="connsiteY149" fmla="*/ 3175000 h 7001933"/>
                <a:gd name="connsiteX150" fmla="*/ 1583267 w 3683000"/>
                <a:gd name="connsiteY150" fmla="*/ 2971800 h 7001933"/>
                <a:gd name="connsiteX151" fmla="*/ 1566334 w 3683000"/>
                <a:gd name="connsiteY151" fmla="*/ 2937933 h 7001933"/>
                <a:gd name="connsiteX152" fmla="*/ 1490134 w 3683000"/>
                <a:gd name="connsiteY152" fmla="*/ 2887133 h 7001933"/>
                <a:gd name="connsiteX153" fmla="*/ 1430867 w 3683000"/>
                <a:gd name="connsiteY153" fmla="*/ 2861733 h 7001933"/>
                <a:gd name="connsiteX154" fmla="*/ 1405467 w 3683000"/>
                <a:gd name="connsiteY154" fmla="*/ 2844800 h 7001933"/>
                <a:gd name="connsiteX155" fmla="*/ 1270000 w 3683000"/>
                <a:gd name="connsiteY155" fmla="*/ 2810933 h 7001933"/>
                <a:gd name="connsiteX156" fmla="*/ 1219200 w 3683000"/>
                <a:gd name="connsiteY156" fmla="*/ 2802466 h 7001933"/>
                <a:gd name="connsiteX157" fmla="*/ 1193800 w 3683000"/>
                <a:gd name="connsiteY157" fmla="*/ 2794000 h 7001933"/>
                <a:gd name="connsiteX158" fmla="*/ 1134534 w 3683000"/>
                <a:gd name="connsiteY158" fmla="*/ 2785533 h 7001933"/>
                <a:gd name="connsiteX159" fmla="*/ 965200 w 3683000"/>
                <a:gd name="connsiteY159" fmla="*/ 2794000 h 7001933"/>
                <a:gd name="connsiteX160" fmla="*/ 905934 w 3683000"/>
                <a:gd name="connsiteY160" fmla="*/ 2802466 h 7001933"/>
                <a:gd name="connsiteX161" fmla="*/ 872067 w 3683000"/>
                <a:gd name="connsiteY161" fmla="*/ 2810933 h 7001933"/>
                <a:gd name="connsiteX162" fmla="*/ 736600 w 3683000"/>
                <a:gd name="connsiteY162" fmla="*/ 2819400 h 7001933"/>
                <a:gd name="connsiteX163" fmla="*/ 592667 w 3683000"/>
                <a:gd name="connsiteY163" fmla="*/ 2802466 h 7001933"/>
                <a:gd name="connsiteX164" fmla="*/ 558800 w 3683000"/>
                <a:gd name="connsiteY164" fmla="*/ 2785533 h 7001933"/>
                <a:gd name="connsiteX165" fmla="*/ 533400 w 3683000"/>
                <a:gd name="connsiteY165" fmla="*/ 2777066 h 7001933"/>
                <a:gd name="connsiteX166" fmla="*/ 448734 w 3683000"/>
                <a:gd name="connsiteY166" fmla="*/ 2743200 h 7001933"/>
                <a:gd name="connsiteX167" fmla="*/ 431800 w 3683000"/>
                <a:gd name="connsiteY167" fmla="*/ 2726266 h 7001933"/>
                <a:gd name="connsiteX168" fmla="*/ 381000 w 3683000"/>
                <a:gd name="connsiteY168" fmla="*/ 2692400 h 7001933"/>
                <a:gd name="connsiteX169" fmla="*/ 321734 w 3683000"/>
                <a:gd name="connsiteY169" fmla="*/ 2599266 h 7001933"/>
                <a:gd name="connsiteX170" fmla="*/ 279400 w 3683000"/>
                <a:gd name="connsiteY170" fmla="*/ 2514600 h 7001933"/>
                <a:gd name="connsiteX171" fmla="*/ 220134 w 3683000"/>
                <a:gd name="connsiteY171" fmla="*/ 2396066 h 7001933"/>
                <a:gd name="connsiteX172" fmla="*/ 169334 w 3683000"/>
                <a:gd name="connsiteY172" fmla="*/ 2218266 h 7001933"/>
                <a:gd name="connsiteX173" fmla="*/ 160867 w 3683000"/>
                <a:gd name="connsiteY173" fmla="*/ 2159000 h 7001933"/>
                <a:gd name="connsiteX174" fmla="*/ 143934 w 3683000"/>
                <a:gd name="connsiteY174" fmla="*/ 1981200 h 7001933"/>
                <a:gd name="connsiteX175" fmla="*/ 160867 w 3683000"/>
                <a:gd name="connsiteY175" fmla="*/ 1794933 h 7001933"/>
                <a:gd name="connsiteX176" fmla="*/ 220134 w 3683000"/>
                <a:gd name="connsiteY176" fmla="*/ 1625600 h 7001933"/>
                <a:gd name="connsiteX177" fmla="*/ 237067 w 3683000"/>
                <a:gd name="connsiteY177" fmla="*/ 1574800 h 7001933"/>
                <a:gd name="connsiteX178" fmla="*/ 245534 w 3683000"/>
                <a:gd name="connsiteY178" fmla="*/ 1532466 h 7001933"/>
                <a:gd name="connsiteX179" fmla="*/ 279400 w 3683000"/>
                <a:gd name="connsiteY179" fmla="*/ 1481666 h 7001933"/>
                <a:gd name="connsiteX180" fmla="*/ 330200 w 3683000"/>
                <a:gd name="connsiteY180" fmla="*/ 1405466 h 7001933"/>
                <a:gd name="connsiteX181" fmla="*/ 347134 w 3683000"/>
                <a:gd name="connsiteY181" fmla="*/ 1380066 h 7001933"/>
                <a:gd name="connsiteX182" fmla="*/ 381000 w 3683000"/>
                <a:gd name="connsiteY182" fmla="*/ 1371600 h 7001933"/>
                <a:gd name="connsiteX183" fmla="*/ 397934 w 3683000"/>
                <a:gd name="connsiteY183" fmla="*/ 1354666 h 7001933"/>
                <a:gd name="connsiteX184" fmla="*/ 457200 w 3683000"/>
                <a:gd name="connsiteY184" fmla="*/ 1320800 h 7001933"/>
                <a:gd name="connsiteX185" fmla="*/ 508000 w 3683000"/>
                <a:gd name="connsiteY185" fmla="*/ 1303866 h 7001933"/>
                <a:gd name="connsiteX186" fmla="*/ 601134 w 3683000"/>
                <a:gd name="connsiteY186" fmla="*/ 1261533 h 7001933"/>
                <a:gd name="connsiteX187" fmla="*/ 651934 w 3683000"/>
                <a:gd name="connsiteY187" fmla="*/ 1253066 h 7001933"/>
                <a:gd name="connsiteX188" fmla="*/ 711200 w 3683000"/>
                <a:gd name="connsiteY188" fmla="*/ 1236133 h 7001933"/>
                <a:gd name="connsiteX189" fmla="*/ 753534 w 3683000"/>
                <a:gd name="connsiteY189" fmla="*/ 1227666 h 7001933"/>
                <a:gd name="connsiteX190" fmla="*/ 787400 w 3683000"/>
                <a:gd name="connsiteY190" fmla="*/ 1219200 h 7001933"/>
                <a:gd name="connsiteX191" fmla="*/ 880534 w 3683000"/>
                <a:gd name="connsiteY191" fmla="*/ 1193800 h 7001933"/>
                <a:gd name="connsiteX192" fmla="*/ 914400 w 3683000"/>
                <a:gd name="connsiteY192" fmla="*/ 1176866 h 7001933"/>
                <a:gd name="connsiteX193" fmla="*/ 973667 w 3683000"/>
                <a:gd name="connsiteY193" fmla="*/ 1168400 h 7001933"/>
                <a:gd name="connsiteX194" fmla="*/ 1024467 w 3683000"/>
                <a:gd name="connsiteY194" fmla="*/ 1159933 h 7001933"/>
                <a:gd name="connsiteX195" fmla="*/ 1176867 w 3683000"/>
                <a:gd name="connsiteY195" fmla="*/ 1168400 h 7001933"/>
                <a:gd name="connsiteX196" fmla="*/ 1236134 w 3683000"/>
                <a:gd name="connsiteY196" fmla="*/ 1185333 h 7001933"/>
                <a:gd name="connsiteX197" fmla="*/ 1278467 w 3683000"/>
                <a:gd name="connsiteY197" fmla="*/ 1193800 h 7001933"/>
                <a:gd name="connsiteX198" fmla="*/ 1303867 w 3683000"/>
                <a:gd name="connsiteY198" fmla="*/ 1210733 h 7001933"/>
                <a:gd name="connsiteX199" fmla="*/ 1354667 w 3683000"/>
                <a:gd name="connsiteY199" fmla="*/ 1236133 h 7001933"/>
                <a:gd name="connsiteX200" fmla="*/ 1405467 w 3683000"/>
                <a:gd name="connsiteY200" fmla="*/ 1312333 h 7001933"/>
                <a:gd name="connsiteX201" fmla="*/ 1439334 w 3683000"/>
                <a:gd name="connsiteY201" fmla="*/ 1363133 h 7001933"/>
                <a:gd name="connsiteX202" fmla="*/ 1481667 w 3683000"/>
                <a:gd name="connsiteY202" fmla="*/ 1430866 h 7001933"/>
                <a:gd name="connsiteX203" fmla="*/ 1498600 w 3683000"/>
                <a:gd name="connsiteY203" fmla="*/ 1490133 h 7001933"/>
                <a:gd name="connsiteX204" fmla="*/ 1507067 w 3683000"/>
                <a:gd name="connsiteY204" fmla="*/ 1515533 h 7001933"/>
                <a:gd name="connsiteX205" fmla="*/ 1515534 w 3683000"/>
                <a:gd name="connsiteY205" fmla="*/ 1591733 h 7001933"/>
                <a:gd name="connsiteX206" fmla="*/ 1532467 w 3683000"/>
                <a:gd name="connsiteY206" fmla="*/ 1651000 h 7001933"/>
                <a:gd name="connsiteX207" fmla="*/ 1507067 w 3683000"/>
                <a:gd name="connsiteY207" fmla="*/ 1820333 h 7001933"/>
                <a:gd name="connsiteX208" fmla="*/ 1481667 w 3683000"/>
                <a:gd name="connsiteY208" fmla="*/ 1854200 h 7001933"/>
                <a:gd name="connsiteX209" fmla="*/ 1447800 w 3683000"/>
                <a:gd name="connsiteY209" fmla="*/ 1871133 h 7001933"/>
                <a:gd name="connsiteX210" fmla="*/ 1405467 w 3683000"/>
                <a:gd name="connsiteY210" fmla="*/ 1905000 h 7001933"/>
                <a:gd name="connsiteX211" fmla="*/ 1380067 w 3683000"/>
                <a:gd name="connsiteY211" fmla="*/ 1930400 h 7001933"/>
                <a:gd name="connsiteX212" fmla="*/ 1303867 w 3683000"/>
                <a:gd name="connsiteY212" fmla="*/ 1938866 h 7001933"/>
                <a:gd name="connsiteX213" fmla="*/ 1159934 w 3683000"/>
                <a:gd name="connsiteY213" fmla="*/ 1930400 h 7001933"/>
                <a:gd name="connsiteX214" fmla="*/ 1143000 w 3683000"/>
                <a:gd name="connsiteY214" fmla="*/ 1905000 h 7001933"/>
                <a:gd name="connsiteX215" fmla="*/ 1117600 w 3683000"/>
                <a:gd name="connsiteY215" fmla="*/ 1888066 h 7001933"/>
                <a:gd name="connsiteX216" fmla="*/ 1100667 w 3683000"/>
                <a:gd name="connsiteY216" fmla="*/ 1854200 h 7001933"/>
                <a:gd name="connsiteX217" fmla="*/ 1083734 w 3683000"/>
                <a:gd name="connsiteY217" fmla="*/ 1837266 h 7001933"/>
                <a:gd name="connsiteX218" fmla="*/ 1066800 w 3683000"/>
                <a:gd name="connsiteY218" fmla="*/ 1811866 h 7001933"/>
                <a:gd name="connsiteX219" fmla="*/ 1049867 w 3683000"/>
                <a:gd name="connsiteY219" fmla="*/ 1710266 h 7001933"/>
                <a:gd name="connsiteX220" fmla="*/ 1066800 w 3683000"/>
                <a:gd name="connsiteY220" fmla="*/ 1591733 h 7001933"/>
                <a:gd name="connsiteX221" fmla="*/ 1075267 w 3683000"/>
                <a:gd name="connsiteY221" fmla="*/ 1566333 h 7001933"/>
                <a:gd name="connsiteX222" fmla="*/ 1092200 w 3683000"/>
                <a:gd name="connsiteY222" fmla="*/ 1540933 h 7001933"/>
                <a:gd name="connsiteX223" fmla="*/ 1126067 w 3683000"/>
                <a:gd name="connsiteY223" fmla="*/ 1481666 h 7001933"/>
                <a:gd name="connsiteX224" fmla="*/ 1134534 w 3683000"/>
                <a:gd name="connsiteY224" fmla="*/ 1456266 h 7001933"/>
                <a:gd name="connsiteX225" fmla="*/ 1176867 w 3683000"/>
                <a:gd name="connsiteY225" fmla="*/ 1405466 h 7001933"/>
                <a:gd name="connsiteX226" fmla="*/ 1210734 w 3683000"/>
                <a:gd name="connsiteY226" fmla="*/ 1380066 h 7001933"/>
                <a:gd name="connsiteX227" fmla="*/ 1405467 w 3683000"/>
                <a:gd name="connsiteY227" fmla="*/ 1388533 h 7001933"/>
                <a:gd name="connsiteX228" fmla="*/ 1481667 w 3683000"/>
                <a:gd name="connsiteY228" fmla="*/ 1405466 h 7001933"/>
                <a:gd name="connsiteX229" fmla="*/ 1549400 w 3683000"/>
                <a:gd name="connsiteY229" fmla="*/ 1447800 h 7001933"/>
                <a:gd name="connsiteX230" fmla="*/ 1566334 w 3683000"/>
                <a:gd name="connsiteY230" fmla="*/ 1464733 h 7001933"/>
                <a:gd name="connsiteX231" fmla="*/ 1600200 w 3683000"/>
                <a:gd name="connsiteY231" fmla="*/ 1490133 h 7001933"/>
                <a:gd name="connsiteX232" fmla="*/ 1651000 w 3683000"/>
                <a:gd name="connsiteY232" fmla="*/ 1557866 h 7001933"/>
                <a:gd name="connsiteX233" fmla="*/ 1701800 w 3683000"/>
                <a:gd name="connsiteY233" fmla="*/ 1583266 h 7001933"/>
                <a:gd name="connsiteX234" fmla="*/ 1718734 w 3683000"/>
                <a:gd name="connsiteY234" fmla="*/ 1600200 h 7001933"/>
                <a:gd name="connsiteX235" fmla="*/ 1794934 w 3683000"/>
                <a:gd name="connsiteY235" fmla="*/ 1625600 h 7001933"/>
                <a:gd name="connsiteX236" fmla="*/ 1888067 w 3683000"/>
                <a:gd name="connsiteY236" fmla="*/ 1651000 h 7001933"/>
                <a:gd name="connsiteX237" fmla="*/ 1947334 w 3683000"/>
                <a:gd name="connsiteY237" fmla="*/ 1667933 h 7001933"/>
                <a:gd name="connsiteX238" fmla="*/ 2108200 w 3683000"/>
                <a:gd name="connsiteY238" fmla="*/ 1684866 h 7001933"/>
                <a:gd name="connsiteX239" fmla="*/ 2650067 w 3683000"/>
                <a:gd name="connsiteY239" fmla="*/ 1667933 h 7001933"/>
                <a:gd name="connsiteX240" fmla="*/ 2887134 w 3683000"/>
                <a:gd name="connsiteY240" fmla="*/ 1651000 h 7001933"/>
                <a:gd name="connsiteX241" fmla="*/ 2937934 w 3683000"/>
                <a:gd name="connsiteY241" fmla="*/ 1642533 h 7001933"/>
                <a:gd name="connsiteX242" fmla="*/ 3005667 w 3683000"/>
                <a:gd name="connsiteY242" fmla="*/ 1625600 h 7001933"/>
                <a:gd name="connsiteX243" fmla="*/ 3073400 w 3683000"/>
                <a:gd name="connsiteY243" fmla="*/ 1600200 h 7001933"/>
                <a:gd name="connsiteX244" fmla="*/ 3132667 w 3683000"/>
                <a:gd name="connsiteY244" fmla="*/ 1566333 h 7001933"/>
                <a:gd name="connsiteX245" fmla="*/ 3166534 w 3683000"/>
                <a:gd name="connsiteY245" fmla="*/ 1549400 h 7001933"/>
                <a:gd name="connsiteX246" fmla="*/ 3191934 w 3683000"/>
                <a:gd name="connsiteY246" fmla="*/ 1524000 h 7001933"/>
                <a:gd name="connsiteX247" fmla="*/ 3242734 w 3683000"/>
                <a:gd name="connsiteY247" fmla="*/ 1481666 h 7001933"/>
                <a:gd name="connsiteX248" fmla="*/ 3259667 w 3683000"/>
                <a:gd name="connsiteY248" fmla="*/ 1456266 h 7001933"/>
                <a:gd name="connsiteX249" fmla="*/ 3302000 w 3683000"/>
                <a:gd name="connsiteY249" fmla="*/ 1430866 h 7001933"/>
                <a:gd name="connsiteX250" fmla="*/ 3327400 w 3683000"/>
                <a:gd name="connsiteY250" fmla="*/ 1405466 h 7001933"/>
                <a:gd name="connsiteX251" fmla="*/ 3395134 w 3683000"/>
                <a:gd name="connsiteY251" fmla="*/ 1354666 h 7001933"/>
                <a:gd name="connsiteX252" fmla="*/ 3420534 w 3683000"/>
                <a:gd name="connsiteY252" fmla="*/ 1337733 h 7001933"/>
                <a:gd name="connsiteX253" fmla="*/ 3471334 w 3683000"/>
                <a:gd name="connsiteY253" fmla="*/ 1270000 h 7001933"/>
                <a:gd name="connsiteX254" fmla="*/ 3505200 w 3683000"/>
                <a:gd name="connsiteY254" fmla="*/ 1236133 h 7001933"/>
                <a:gd name="connsiteX255" fmla="*/ 3530600 w 3683000"/>
                <a:gd name="connsiteY255" fmla="*/ 1202266 h 7001933"/>
                <a:gd name="connsiteX256" fmla="*/ 3556000 w 3683000"/>
                <a:gd name="connsiteY256" fmla="*/ 1176866 h 7001933"/>
                <a:gd name="connsiteX257" fmla="*/ 3615267 w 3683000"/>
                <a:gd name="connsiteY257" fmla="*/ 1092200 h 7001933"/>
                <a:gd name="connsiteX258" fmla="*/ 3632200 w 3683000"/>
                <a:gd name="connsiteY258" fmla="*/ 1066800 h 7001933"/>
                <a:gd name="connsiteX259" fmla="*/ 3657600 w 3683000"/>
                <a:gd name="connsiteY259" fmla="*/ 990600 h 7001933"/>
                <a:gd name="connsiteX260" fmla="*/ 3683000 w 3683000"/>
                <a:gd name="connsiteY260" fmla="*/ 872066 h 7001933"/>
                <a:gd name="connsiteX261" fmla="*/ 3657600 w 3683000"/>
                <a:gd name="connsiteY261" fmla="*/ 728133 h 7001933"/>
                <a:gd name="connsiteX262" fmla="*/ 3649134 w 3683000"/>
                <a:gd name="connsiteY262" fmla="*/ 702733 h 7001933"/>
                <a:gd name="connsiteX263" fmla="*/ 3632200 w 3683000"/>
                <a:gd name="connsiteY263" fmla="*/ 685800 h 7001933"/>
                <a:gd name="connsiteX264" fmla="*/ 3572934 w 3683000"/>
                <a:gd name="connsiteY264" fmla="*/ 643466 h 7001933"/>
                <a:gd name="connsiteX265" fmla="*/ 3530600 w 3683000"/>
                <a:gd name="connsiteY265" fmla="*/ 626533 h 7001933"/>
                <a:gd name="connsiteX266" fmla="*/ 3479800 w 3683000"/>
                <a:gd name="connsiteY266" fmla="*/ 601133 h 7001933"/>
                <a:gd name="connsiteX267" fmla="*/ 3454400 w 3683000"/>
                <a:gd name="connsiteY267" fmla="*/ 592666 h 7001933"/>
                <a:gd name="connsiteX268" fmla="*/ 3420534 w 3683000"/>
                <a:gd name="connsiteY268" fmla="*/ 575733 h 7001933"/>
                <a:gd name="connsiteX269" fmla="*/ 3318934 w 3683000"/>
                <a:gd name="connsiteY269" fmla="*/ 558800 h 7001933"/>
                <a:gd name="connsiteX270" fmla="*/ 3251200 w 3683000"/>
                <a:gd name="connsiteY270" fmla="*/ 567266 h 7001933"/>
                <a:gd name="connsiteX271" fmla="*/ 3217334 w 3683000"/>
                <a:gd name="connsiteY271" fmla="*/ 584200 h 7001933"/>
                <a:gd name="connsiteX272" fmla="*/ 3191934 w 3683000"/>
                <a:gd name="connsiteY272" fmla="*/ 592666 h 7001933"/>
                <a:gd name="connsiteX273" fmla="*/ 3149600 w 3683000"/>
                <a:gd name="connsiteY273" fmla="*/ 635000 h 7001933"/>
                <a:gd name="connsiteX274" fmla="*/ 3107267 w 3683000"/>
                <a:gd name="connsiteY274" fmla="*/ 677333 h 7001933"/>
                <a:gd name="connsiteX275" fmla="*/ 3090334 w 3683000"/>
                <a:gd name="connsiteY275" fmla="*/ 702733 h 7001933"/>
                <a:gd name="connsiteX276" fmla="*/ 3056467 w 3683000"/>
                <a:gd name="connsiteY276" fmla="*/ 745066 h 7001933"/>
                <a:gd name="connsiteX277" fmla="*/ 3039534 w 3683000"/>
                <a:gd name="connsiteY277" fmla="*/ 795866 h 7001933"/>
                <a:gd name="connsiteX278" fmla="*/ 3031067 w 3683000"/>
                <a:gd name="connsiteY278" fmla="*/ 821266 h 7001933"/>
                <a:gd name="connsiteX279" fmla="*/ 3039534 w 3683000"/>
                <a:gd name="connsiteY279" fmla="*/ 914400 h 7001933"/>
                <a:gd name="connsiteX280" fmla="*/ 3048000 w 3683000"/>
                <a:gd name="connsiteY280" fmla="*/ 956733 h 7001933"/>
                <a:gd name="connsiteX281" fmla="*/ 3081867 w 3683000"/>
                <a:gd name="connsiteY281" fmla="*/ 990600 h 7001933"/>
                <a:gd name="connsiteX282" fmla="*/ 3141134 w 3683000"/>
                <a:gd name="connsiteY282" fmla="*/ 1007533 h 7001933"/>
                <a:gd name="connsiteX283" fmla="*/ 3429000 w 3683000"/>
                <a:gd name="connsiteY283" fmla="*/ 990600 h 7001933"/>
                <a:gd name="connsiteX284" fmla="*/ 3479800 w 3683000"/>
                <a:gd name="connsiteY284" fmla="*/ 973666 h 7001933"/>
                <a:gd name="connsiteX285" fmla="*/ 3522134 w 3683000"/>
                <a:gd name="connsiteY285" fmla="*/ 931333 h 7001933"/>
                <a:gd name="connsiteX286" fmla="*/ 3556000 w 3683000"/>
                <a:gd name="connsiteY286" fmla="*/ 897466 h 7001933"/>
                <a:gd name="connsiteX287" fmla="*/ 3572934 w 3683000"/>
                <a:gd name="connsiteY287" fmla="*/ 872066 h 7001933"/>
                <a:gd name="connsiteX288" fmla="*/ 3581400 w 3683000"/>
                <a:gd name="connsiteY288" fmla="*/ 846666 h 7001933"/>
                <a:gd name="connsiteX289" fmla="*/ 3572934 w 3683000"/>
                <a:gd name="connsiteY289" fmla="*/ 719666 h 7001933"/>
                <a:gd name="connsiteX290" fmla="*/ 3539067 w 3683000"/>
                <a:gd name="connsiteY290" fmla="*/ 660400 h 7001933"/>
                <a:gd name="connsiteX291" fmla="*/ 3522134 w 3683000"/>
                <a:gd name="connsiteY291" fmla="*/ 643466 h 7001933"/>
                <a:gd name="connsiteX292" fmla="*/ 3505200 w 3683000"/>
                <a:gd name="connsiteY292" fmla="*/ 618066 h 7001933"/>
                <a:gd name="connsiteX293" fmla="*/ 3437467 w 3683000"/>
                <a:gd name="connsiteY293" fmla="*/ 567266 h 7001933"/>
                <a:gd name="connsiteX294" fmla="*/ 3412067 w 3683000"/>
                <a:gd name="connsiteY294" fmla="*/ 558800 h 7001933"/>
                <a:gd name="connsiteX295" fmla="*/ 3378200 w 3683000"/>
                <a:gd name="connsiteY295" fmla="*/ 541866 h 7001933"/>
                <a:gd name="connsiteX296" fmla="*/ 3327400 w 3683000"/>
                <a:gd name="connsiteY296" fmla="*/ 524933 h 7001933"/>
                <a:gd name="connsiteX297" fmla="*/ 3259667 w 3683000"/>
                <a:gd name="connsiteY297" fmla="*/ 491066 h 7001933"/>
                <a:gd name="connsiteX298" fmla="*/ 3166534 w 3683000"/>
                <a:gd name="connsiteY298" fmla="*/ 482600 h 7001933"/>
                <a:gd name="connsiteX299" fmla="*/ 3132667 w 3683000"/>
                <a:gd name="connsiteY299" fmla="*/ 474133 h 7001933"/>
                <a:gd name="connsiteX300" fmla="*/ 2937934 w 3683000"/>
                <a:gd name="connsiteY300" fmla="*/ 491066 h 7001933"/>
                <a:gd name="connsiteX301" fmla="*/ 2870200 w 3683000"/>
                <a:gd name="connsiteY301" fmla="*/ 508000 h 7001933"/>
                <a:gd name="connsiteX302" fmla="*/ 2802467 w 3683000"/>
                <a:gd name="connsiteY302" fmla="*/ 524933 h 7001933"/>
                <a:gd name="connsiteX303" fmla="*/ 2726267 w 3683000"/>
                <a:gd name="connsiteY303" fmla="*/ 541866 h 7001933"/>
                <a:gd name="connsiteX304" fmla="*/ 2633134 w 3683000"/>
                <a:gd name="connsiteY304" fmla="*/ 592666 h 7001933"/>
                <a:gd name="connsiteX305" fmla="*/ 2523067 w 3683000"/>
                <a:gd name="connsiteY305" fmla="*/ 651933 h 7001933"/>
                <a:gd name="connsiteX306" fmla="*/ 2463800 w 3683000"/>
                <a:gd name="connsiteY306" fmla="*/ 694266 h 7001933"/>
                <a:gd name="connsiteX307" fmla="*/ 2429934 w 3683000"/>
                <a:gd name="connsiteY307" fmla="*/ 745066 h 7001933"/>
                <a:gd name="connsiteX308" fmla="*/ 2328334 w 3683000"/>
                <a:gd name="connsiteY308" fmla="*/ 821266 h 7001933"/>
                <a:gd name="connsiteX309" fmla="*/ 2294467 w 3683000"/>
                <a:gd name="connsiteY309" fmla="*/ 846666 h 7001933"/>
                <a:gd name="connsiteX310" fmla="*/ 2260600 w 3683000"/>
                <a:gd name="connsiteY310" fmla="*/ 863600 h 7001933"/>
                <a:gd name="connsiteX311" fmla="*/ 2218267 w 3683000"/>
                <a:gd name="connsiteY311" fmla="*/ 897466 h 7001933"/>
                <a:gd name="connsiteX312" fmla="*/ 2184400 w 3683000"/>
                <a:gd name="connsiteY312" fmla="*/ 914400 h 7001933"/>
                <a:gd name="connsiteX313" fmla="*/ 2150534 w 3683000"/>
                <a:gd name="connsiteY313" fmla="*/ 939800 h 7001933"/>
                <a:gd name="connsiteX314" fmla="*/ 2099734 w 3683000"/>
                <a:gd name="connsiteY314" fmla="*/ 956733 h 7001933"/>
                <a:gd name="connsiteX315" fmla="*/ 2057400 w 3683000"/>
                <a:gd name="connsiteY315" fmla="*/ 982133 h 7001933"/>
                <a:gd name="connsiteX316" fmla="*/ 1955800 w 3683000"/>
                <a:gd name="connsiteY316" fmla="*/ 1016000 h 7001933"/>
                <a:gd name="connsiteX317" fmla="*/ 1879600 w 3683000"/>
                <a:gd name="connsiteY317" fmla="*/ 1058333 h 7001933"/>
                <a:gd name="connsiteX318" fmla="*/ 1845734 w 3683000"/>
                <a:gd name="connsiteY318" fmla="*/ 1066800 h 7001933"/>
                <a:gd name="connsiteX319" fmla="*/ 1769534 w 3683000"/>
                <a:gd name="connsiteY319" fmla="*/ 1092200 h 7001933"/>
                <a:gd name="connsiteX320" fmla="*/ 1718734 w 3683000"/>
                <a:gd name="connsiteY320" fmla="*/ 1100666 h 7001933"/>
                <a:gd name="connsiteX321" fmla="*/ 1651000 w 3683000"/>
                <a:gd name="connsiteY321" fmla="*/ 1126066 h 7001933"/>
                <a:gd name="connsiteX322" fmla="*/ 1591734 w 3683000"/>
                <a:gd name="connsiteY322" fmla="*/ 1134533 h 7001933"/>
                <a:gd name="connsiteX323" fmla="*/ 1566334 w 3683000"/>
                <a:gd name="connsiteY323" fmla="*/ 1143000 h 7001933"/>
                <a:gd name="connsiteX324" fmla="*/ 1312334 w 3683000"/>
                <a:gd name="connsiteY324" fmla="*/ 1143000 h 7001933"/>
                <a:gd name="connsiteX325" fmla="*/ 1253067 w 3683000"/>
                <a:gd name="connsiteY325" fmla="*/ 1126066 h 7001933"/>
                <a:gd name="connsiteX326" fmla="*/ 1227667 w 3683000"/>
                <a:gd name="connsiteY326" fmla="*/ 1109133 h 7001933"/>
                <a:gd name="connsiteX327" fmla="*/ 1210734 w 3683000"/>
                <a:gd name="connsiteY327" fmla="*/ 1058333 h 7001933"/>
                <a:gd name="connsiteX328" fmla="*/ 1219200 w 3683000"/>
                <a:gd name="connsiteY328" fmla="*/ 1016000 h 7001933"/>
                <a:gd name="connsiteX329" fmla="*/ 1227667 w 3683000"/>
                <a:gd name="connsiteY329" fmla="*/ 931333 h 7001933"/>
                <a:gd name="connsiteX330" fmla="*/ 1244600 w 3683000"/>
                <a:gd name="connsiteY330" fmla="*/ 897466 h 7001933"/>
                <a:gd name="connsiteX331" fmla="*/ 1286934 w 3683000"/>
                <a:gd name="connsiteY331" fmla="*/ 846666 h 7001933"/>
                <a:gd name="connsiteX332" fmla="*/ 1312334 w 3683000"/>
                <a:gd name="connsiteY332" fmla="*/ 787400 h 7001933"/>
                <a:gd name="connsiteX333" fmla="*/ 1354667 w 3683000"/>
                <a:gd name="connsiteY333" fmla="*/ 745066 h 7001933"/>
                <a:gd name="connsiteX334" fmla="*/ 1380067 w 3683000"/>
                <a:gd name="connsiteY334" fmla="*/ 711200 h 7001933"/>
                <a:gd name="connsiteX335" fmla="*/ 1405467 w 3683000"/>
                <a:gd name="connsiteY335" fmla="*/ 694266 h 7001933"/>
                <a:gd name="connsiteX336" fmla="*/ 1430867 w 3683000"/>
                <a:gd name="connsiteY336" fmla="*/ 668866 h 7001933"/>
                <a:gd name="connsiteX337" fmla="*/ 1464734 w 3683000"/>
                <a:gd name="connsiteY337" fmla="*/ 660400 h 7001933"/>
                <a:gd name="connsiteX338" fmla="*/ 1524000 w 3683000"/>
                <a:gd name="connsiteY338" fmla="*/ 643466 h 7001933"/>
                <a:gd name="connsiteX339" fmla="*/ 1591734 w 3683000"/>
                <a:gd name="connsiteY339" fmla="*/ 651933 h 7001933"/>
                <a:gd name="connsiteX340" fmla="*/ 1608667 w 3683000"/>
                <a:gd name="connsiteY340" fmla="*/ 795866 h 7001933"/>
                <a:gd name="connsiteX341" fmla="*/ 1574800 w 3683000"/>
                <a:gd name="connsiteY341" fmla="*/ 855133 h 7001933"/>
                <a:gd name="connsiteX342" fmla="*/ 1557867 w 3683000"/>
                <a:gd name="connsiteY342" fmla="*/ 880533 h 7001933"/>
                <a:gd name="connsiteX343" fmla="*/ 1532467 w 3683000"/>
                <a:gd name="connsiteY343" fmla="*/ 897466 h 7001933"/>
                <a:gd name="connsiteX344" fmla="*/ 1515534 w 3683000"/>
                <a:gd name="connsiteY344" fmla="*/ 914400 h 7001933"/>
                <a:gd name="connsiteX345" fmla="*/ 1456267 w 3683000"/>
                <a:gd name="connsiteY345" fmla="*/ 931333 h 7001933"/>
                <a:gd name="connsiteX346" fmla="*/ 1371600 w 3683000"/>
                <a:gd name="connsiteY346" fmla="*/ 914400 h 7001933"/>
                <a:gd name="connsiteX347" fmla="*/ 1286934 w 3683000"/>
                <a:gd name="connsiteY347" fmla="*/ 846666 h 7001933"/>
                <a:gd name="connsiteX348" fmla="*/ 1270000 w 3683000"/>
                <a:gd name="connsiteY348" fmla="*/ 821266 h 7001933"/>
                <a:gd name="connsiteX349" fmla="*/ 1244600 w 3683000"/>
                <a:gd name="connsiteY349" fmla="*/ 795866 h 7001933"/>
                <a:gd name="connsiteX350" fmla="*/ 1202267 w 3683000"/>
                <a:gd name="connsiteY350" fmla="*/ 745066 h 7001933"/>
                <a:gd name="connsiteX351" fmla="*/ 1193800 w 3683000"/>
                <a:gd name="connsiteY351" fmla="*/ 711200 h 7001933"/>
                <a:gd name="connsiteX352" fmla="*/ 1176867 w 3683000"/>
                <a:gd name="connsiteY352" fmla="*/ 635000 h 7001933"/>
                <a:gd name="connsiteX353" fmla="*/ 1143000 w 3683000"/>
                <a:gd name="connsiteY353" fmla="*/ 567266 h 7001933"/>
                <a:gd name="connsiteX354" fmla="*/ 1134534 w 3683000"/>
                <a:gd name="connsiteY354" fmla="*/ 541866 h 7001933"/>
                <a:gd name="connsiteX355" fmla="*/ 1092200 w 3683000"/>
                <a:gd name="connsiteY355" fmla="*/ 499533 h 7001933"/>
                <a:gd name="connsiteX356" fmla="*/ 1041400 w 3683000"/>
                <a:gd name="connsiteY356" fmla="*/ 474133 h 7001933"/>
                <a:gd name="connsiteX357" fmla="*/ 1016000 w 3683000"/>
                <a:gd name="connsiteY357" fmla="*/ 448733 h 7001933"/>
                <a:gd name="connsiteX358" fmla="*/ 965200 w 3683000"/>
                <a:gd name="connsiteY358" fmla="*/ 431800 h 7001933"/>
                <a:gd name="connsiteX359" fmla="*/ 939800 w 3683000"/>
                <a:gd name="connsiteY359" fmla="*/ 423333 h 7001933"/>
                <a:gd name="connsiteX360" fmla="*/ 855134 w 3683000"/>
                <a:gd name="connsiteY360" fmla="*/ 431800 h 7001933"/>
                <a:gd name="connsiteX361" fmla="*/ 863600 w 3683000"/>
                <a:gd name="connsiteY361" fmla="*/ 482600 h 7001933"/>
                <a:gd name="connsiteX362" fmla="*/ 880534 w 3683000"/>
                <a:gd name="connsiteY362" fmla="*/ 516466 h 7001933"/>
                <a:gd name="connsiteX363" fmla="*/ 897467 w 3683000"/>
                <a:gd name="connsiteY363" fmla="*/ 567266 h 7001933"/>
                <a:gd name="connsiteX364" fmla="*/ 897467 w 3683000"/>
                <a:gd name="connsiteY364" fmla="*/ 567266 h 7001933"/>
                <a:gd name="connsiteX365" fmla="*/ 905934 w 3683000"/>
                <a:gd name="connsiteY365" fmla="*/ 601133 h 7001933"/>
                <a:gd name="connsiteX366" fmla="*/ 931334 w 3683000"/>
                <a:gd name="connsiteY366" fmla="*/ 609600 h 7001933"/>
                <a:gd name="connsiteX367" fmla="*/ 965200 w 3683000"/>
                <a:gd name="connsiteY367" fmla="*/ 601133 h 7001933"/>
                <a:gd name="connsiteX368" fmla="*/ 973667 w 3683000"/>
                <a:gd name="connsiteY368" fmla="*/ 558800 h 7001933"/>
                <a:gd name="connsiteX369" fmla="*/ 965200 w 3683000"/>
                <a:gd name="connsiteY369" fmla="*/ 414866 h 7001933"/>
                <a:gd name="connsiteX370" fmla="*/ 931334 w 3683000"/>
                <a:gd name="connsiteY370" fmla="*/ 389466 h 7001933"/>
                <a:gd name="connsiteX371" fmla="*/ 914400 w 3683000"/>
                <a:gd name="connsiteY371" fmla="*/ 372533 h 7001933"/>
                <a:gd name="connsiteX372" fmla="*/ 821267 w 3683000"/>
                <a:gd name="connsiteY372" fmla="*/ 347133 h 7001933"/>
                <a:gd name="connsiteX373" fmla="*/ 677334 w 3683000"/>
                <a:gd name="connsiteY373" fmla="*/ 330200 h 7001933"/>
                <a:gd name="connsiteX374" fmla="*/ 618067 w 3683000"/>
                <a:gd name="connsiteY374" fmla="*/ 321733 h 7001933"/>
                <a:gd name="connsiteX375" fmla="*/ 567267 w 3683000"/>
                <a:gd name="connsiteY375" fmla="*/ 254000 h 7001933"/>
                <a:gd name="connsiteX376" fmla="*/ 524934 w 3683000"/>
                <a:gd name="connsiteY376" fmla="*/ 169333 h 7001933"/>
                <a:gd name="connsiteX377" fmla="*/ 508000 w 3683000"/>
                <a:gd name="connsiteY377" fmla="*/ 135466 h 7001933"/>
                <a:gd name="connsiteX378" fmla="*/ 491067 w 3683000"/>
                <a:gd name="connsiteY378" fmla="*/ 84666 h 7001933"/>
                <a:gd name="connsiteX379" fmla="*/ 474134 w 3683000"/>
                <a:gd name="connsiteY379" fmla="*/ 33866 h 7001933"/>
                <a:gd name="connsiteX380" fmla="*/ 474134 w 3683000"/>
                <a:gd name="connsiteY380" fmla="*/ 0 h 700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</a:cxnLst>
              <a:rect l="l" t="t" r="r" b="b"/>
              <a:pathLst>
                <a:path w="3683000" h="7001933">
                  <a:moveTo>
                    <a:pt x="2074334" y="7001933"/>
                  </a:moveTo>
                  <a:cubicBezTo>
                    <a:pt x="2071512" y="6939844"/>
                    <a:pt x="2073272" y="6877376"/>
                    <a:pt x="2065867" y="6815666"/>
                  </a:cubicBezTo>
                  <a:cubicBezTo>
                    <a:pt x="2064655" y="6805563"/>
                    <a:pt x="2053067" y="6799565"/>
                    <a:pt x="2048934" y="6790266"/>
                  </a:cubicBezTo>
                  <a:cubicBezTo>
                    <a:pt x="2041685" y="6773955"/>
                    <a:pt x="2039982" y="6755431"/>
                    <a:pt x="2032000" y="6739466"/>
                  </a:cubicBezTo>
                  <a:cubicBezTo>
                    <a:pt x="1991823" y="6659112"/>
                    <a:pt x="2013279" y="6691927"/>
                    <a:pt x="1972734" y="6637866"/>
                  </a:cubicBezTo>
                  <a:cubicBezTo>
                    <a:pt x="1967576" y="6617236"/>
                    <a:pt x="1952821" y="6556622"/>
                    <a:pt x="1947334" y="6544733"/>
                  </a:cubicBezTo>
                  <a:cubicBezTo>
                    <a:pt x="1938806" y="6526255"/>
                    <a:pt x="1924756" y="6510866"/>
                    <a:pt x="1913467" y="6493933"/>
                  </a:cubicBezTo>
                  <a:cubicBezTo>
                    <a:pt x="1907823" y="6474177"/>
                    <a:pt x="1903444" y="6454015"/>
                    <a:pt x="1896534" y="6434666"/>
                  </a:cubicBezTo>
                  <a:cubicBezTo>
                    <a:pt x="1889305" y="6414425"/>
                    <a:pt x="1879116" y="6395356"/>
                    <a:pt x="1871134" y="6375400"/>
                  </a:cubicBezTo>
                  <a:cubicBezTo>
                    <a:pt x="1862179" y="6353011"/>
                    <a:pt x="1854689" y="6330055"/>
                    <a:pt x="1845734" y="6307666"/>
                  </a:cubicBezTo>
                  <a:cubicBezTo>
                    <a:pt x="1838228" y="6288900"/>
                    <a:pt x="1807616" y="6216622"/>
                    <a:pt x="1794934" y="6197600"/>
                  </a:cubicBezTo>
                  <a:cubicBezTo>
                    <a:pt x="1788292" y="6187637"/>
                    <a:pt x="1776718" y="6181779"/>
                    <a:pt x="1769534" y="6172200"/>
                  </a:cubicBezTo>
                  <a:cubicBezTo>
                    <a:pt x="1759660" y="6159035"/>
                    <a:pt x="1752969" y="6143750"/>
                    <a:pt x="1744134" y="6129866"/>
                  </a:cubicBezTo>
                  <a:cubicBezTo>
                    <a:pt x="1726508" y="6102168"/>
                    <a:pt x="1681087" y="6029829"/>
                    <a:pt x="1651000" y="6019800"/>
                  </a:cubicBezTo>
                  <a:cubicBezTo>
                    <a:pt x="1634067" y="6014155"/>
                    <a:pt x="1616676" y="6009731"/>
                    <a:pt x="1600200" y="6002866"/>
                  </a:cubicBezTo>
                  <a:cubicBezTo>
                    <a:pt x="1582724" y="5995584"/>
                    <a:pt x="1567192" y="5983936"/>
                    <a:pt x="1549400" y="5977466"/>
                  </a:cubicBezTo>
                  <a:cubicBezTo>
                    <a:pt x="1533383" y="5971642"/>
                    <a:pt x="1457681" y="5961945"/>
                    <a:pt x="1447800" y="5960533"/>
                  </a:cubicBezTo>
                  <a:cubicBezTo>
                    <a:pt x="1433689" y="5954889"/>
                    <a:pt x="1420211" y="5947286"/>
                    <a:pt x="1405467" y="5943600"/>
                  </a:cubicBezTo>
                  <a:cubicBezTo>
                    <a:pt x="1386137" y="5938767"/>
                    <a:pt x="1282492" y="5928054"/>
                    <a:pt x="1270000" y="5926666"/>
                  </a:cubicBezTo>
                  <a:cubicBezTo>
                    <a:pt x="1227667" y="5929488"/>
                    <a:pt x="1185001" y="5929133"/>
                    <a:pt x="1143000" y="5935133"/>
                  </a:cubicBezTo>
                  <a:cubicBezTo>
                    <a:pt x="1125330" y="5937657"/>
                    <a:pt x="1109624" y="5948194"/>
                    <a:pt x="1092200" y="5952066"/>
                  </a:cubicBezTo>
                  <a:cubicBezTo>
                    <a:pt x="1058684" y="5959514"/>
                    <a:pt x="990600" y="5969000"/>
                    <a:pt x="990600" y="5969000"/>
                  </a:cubicBezTo>
                  <a:cubicBezTo>
                    <a:pt x="979311" y="5974644"/>
                    <a:pt x="968552" y="5981501"/>
                    <a:pt x="956734" y="5985933"/>
                  </a:cubicBezTo>
                  <a:cubicBezTo>
                    <a:pt x="945838" y="5990019"/>
                    <a:pt x="934056" y="5991203"/>
                    <a:pt x="922867" y="5994400"/>
                  </a:cubicBezTo>
                  <a:cubicBezTo>
                    <a:pt x="914286" y="5996852"/>
                    <a:pt x="905934" y="6000044"/>
                    <a:pt x="897467" y="6002866"/>
                  </a:cubicBezTo>
                  <a:cubicBezTo>
                    <a:pt x="891823" y="6011333"/>
                    <a:pt x="881314" y="6018120"/>
                    <a:pt x="880534" y="6028266"/>
                  </a:cubicBezTo>
                  <a:cubicBezTo>
                    <a:pt x="879238" y="6045107"/>
                    <a:pt x="883381" y="6110162"/>
                    <a:pt x="897467" y="6138333"/>
                  </a:cubicBezTo>
                  <a:cubicBezTo>
                    <a:pt x="902018" y="6147434"/>
                    <a:pt x="908043" y="6155787"/>
                    <a:pt x="914400" y="6163733"/>
                  </a:cubicBezTo>
                  <a:cubicBezTo>
                    <a:pt x="950978" y="6209454"/>
                    <a:pt x="911038" y="6146498"/>
                    <a:pt x="948267" y="6206066"/>
                  </a:cubicBezTo>
                  <a:cubicBezTo>
                    <a:pt x="970070" y="6240951"/>
                    <a:pt x="977547" y="6260746"/>
                    <a:pt x="1007534" y="6290733"/>
                  </a:cubicBezTo>
                  <a:cubicBezTo>
                    <a:pt x="1014729" y="6297928"/>
                    <a:pt x="1024988" y="6301309"/>
                    <a:pt x="1032934" y="6307666"/>
                  </a:cubicBezTo>
                  <a:cubicBezTo>
                    <a:pt x="1039167" y="6312653"/>
                    <a:pt x="1043225" y="6320172"/>
                    <a:pt x="1049867" y="6324600"/>
                  </a:cubicBezTo>
                  <a:cubicBezTo>
                    <a:pt x="1060369" y="6331601"/>
                    <a:pt x="1072775" y="6335271"/>
                    <a:pt x="1083734" y="6341533"/>
                  </a:cubicBezTo>
                  <a:cubicBezTo>
                    <a:pt x="1092569" y="6346581"/>
                    <a:pt x="1099408" y="6355473"/>
                    <a:pt x="1109134" y="6358466"/>
                  </a:cubicBezTo>
                  <a:cubicBezTo>
                    <a:pt x="1136642" y="6366930"/>
                    <a:pt x="1193800" y="6375400"/>
                    <a:pt x="1193800" y="6375400"/>
                  </a:cubicBezTo>
                  <a:cubicBezTo>
                    <a:pt x="1230489" y="6372578"/>
                    <a:pt x="1267354" y="6371497"/>
                    <a:pt x="1303867" y="6366933"/>
                  </a:cubicBezTo>
                  <a:cubicBezTo>
                    <a:pt x="1332241" y="6363386"/>
                    <a:pt x="1329457" y="6354138"/>
                    <a:pt x="1354667" y="6341533"/>
                  </a:cubicBezTo>
                  <a:cubicBezTo>
                    <a:pt x="1411890" y="6312922"/>
                    <a:pt x="1384389" y="6338447"/>
                    <a:pt x="1439334" y="6299200"/>
                  </a:cubicBezTo>
                  <a:cubicBezTo>
                    <a:pt x="1445830" y="6294560"/>
                    <a:pt x="1450034" y="6287253"/>
                    <a:pt x="1456267" y="6282266"/>
                  </a:cubicBezTo>
                  <a:cubicBezTo>
                    <a:pt x="1464213" y="6275909"/>
                    <a:pt x="1473200" y="6270977"/>
                    <a:pt x="1481667" y="6265333"/>
                  </a:cubicBezTo>
                  <a:cubicBezTo>
                    <a:pt x="1521619" y="6205403"/>
                    <a:pt x="1467409" y="6278867"/>
                    <a:pt x="1540934" y="6214533"/>
                  </a:cubicBezTo>
                  <a:cubicBezTo>
                    <a:pt x="1641750" y="6126319"/>
                    <a:pt x="1504612" y="6221813"/>
                    <a:pt x="1591734" y="6163733"/>
                  </a:cubicBezTo>
                  <a:cubicBezTo>
                    <a:pt x="1603023" y="6146800"/>
                    <a:pt x="1611209" y="6127323"/>
                    <a:pt x="1625600" y="6112933"/>
                  </a:cubicBezTo>
                  <a:cubicBezTo>
                    <a:pt x="1641352" y="6097182"/>
                    <a:pt x="1648785" y="6091963"/>
                    <a:pt x="1659467" y="6070600"/>
                  </a:cubicBezTo>
                  <a:cubicBezTo>
                    <a:pt x="1663458" y="6062618"/>
                    <a:pt x="1664418" y="6053403"/>
                    <a:pt x="1667934" y="6045200"/>
                  </a:cubicBezTo>
                  <a:cubicBezTo>
                    <a:pt x="1672906" y="6033599"/>
                    <a:pt x="1679223" y="6022622"/>
                    <a:pt x="1684867" y="6011333"/>
                  </a:cubicBezTo>
                  <a:cubicBezTo>
                    <a:pt x="1694031" y="5892204"/>
                    <a:pt x="1698476" y="5905209"/>
                    <a:pt x="1684867" y="5782733"/>
                  </a:cubicBezTo>
                  <a:cubicBezTo>
                    <a:pt x="1683582" y="5771168"/>
                    <a:pt x="1682567" y="5758734"/>
                    <a:pt x="1676400" y="5748866"/>
                  </a:cubicBezTo>
                  <a:cubicBezTo>
                    <a:pt x="1667939" y="5735328"/>
                    <a:pt x="1653047" y="5727015"/>
                    <a:pt x="1642534" y="5715000"/>
                  </a:cubicBezTo>
                  <a:cubicBezTo>
                    <a:pt x="1633242" y="5704380"/>
                    <a:pt x="1625336" y="5692616"/>
                    <a:pt x="1617134" y="5681133"/>
                  </a:cubicBezTo>
                  <a:cubicBezTo>
                    <a:pt x="1611219" y="5672853"/>
                    <a:pt x="1608017" y="5662247"/>
                    <a:pt x="1600200" y="5655733"/>
                  </a:cubicBezTo>
                  <a:cubicBezTo>
                    <a:pt x="1590504" y="5647653"/>
                    <a:pt x="1576431" y="5646373"/>
                    <a:pt x="1566334" y="5638800"/>
                  </a:cubicBezTo>
                  <a:cubicBezTo>
                    <a:pt x="1553562" y="5629221"/>
                    <a:pt x="1545069" y="5614735"/>
                    <a:pt x="1532467" y="5604933"/>
                  </a:cubicBezTo>
                  <a:cubicBezTo>
                    <a:pt x="1507589" y="5585583"/>
                    <a:pt x="1483165" y="5577271"/>
                    <a:pt x="1456267" y="5562600"/>
                  </a:cubicBezTo>
                  <a:cubicBezTo>
                    <a:pt x="1436292" y="5551704"/>
                    <a:pt x="1417914" y="5537696"/>
                    <a:pt x="1397000" y="5528733"/>
                  </a:cubicBezTo>
                  <a:cubicBezTo>
                    <a:pt x="1364567" y="5514833"/>
                    <a:pt x="1292125" y="5503364"/>
                    <a:pt x="1261534" y="5494866"/>
                  </a:cubicBezTo>
                  <a:cubicBezTo>
                    <a:pt x="1235737" y="5487700"/>
                    <a:pt x="1210924" y="5477340"/>
                    <a:pt x="1185334" y="5469466"/>
                  </a:cubicBezTo>
                  <a:cubicBezTo>
                    <a:pt x="1174212" y="5466044"/>
                    <a:pt x="1162506" y="5464680"/>
                    <a:pt x="1151467" y="5461000"/>
                  </a:cubicBezTo>
                  <a:cubicBezTo>
                    <a:pt x="1137049" y="5456194"/>
                    <a:pt x="1123878" y="5447752"/>
                    <a:pt x="1109134" y="5444066"/>
                  </a:cubicBezTo>
                  <a:cubicBezTo>
                    <a:pt x="1089774" y="5439226"/>
                    <a:pt x="1069552" y="5438881"/>
                    <a:pt x="1049867" y="5435600"/>
                  </a:cubicBezTo>
                  <a:cubicBezTo>
                    <a:pt x="1035672" y="5433234"/>
                    <a:pt x="1021645" y="5429955"/>
                    <a:pt x="1007534" y="5427133"/>
                  </a:cubicBezTo>
                  <a:lnTo>
                    <a:pt x="897467" y="5435600"/>
                  </a:lnTo>
                  <a:cubicBezTo>
                    <a:pt x="846592" y="5440523"/>
                    <a:pt x="796173" y="5451681"/>
                    <a:pt x="745067" y="5452533"/>
                  </a:cubicBezTo>
                  <a:lnTo>
                    <a:pt x="389467" y="5444066"/>
                  </a:lnTo>
                  <a:cubicBezTo>
                    <a:pt x="269501" y="5430737"/>
                    <a:pt x="352722" y="5443427"/>
                    <a:pt x="279400" y="5427133"/>
                  </a:cubicBezTo>
                  <a:cubicBezTo>
                    <a:pt x="265352" y="5424011"/>
                    <a:pt x="250851" y="5422801"/>
                    <a:pt x="237067" y="5418666"/>
                  </a:cubicBezTo>
                  <a:cubicBezTo>
                    <a:pt x="222510" y="5414299"/>
                    <a:pt x="208964" y="5407069"/>
                    <a:pt x="194734" y="5401733"/>
                  </a:cubicBezTo>
                  <a:cubicBezTo>
                    <a:pt x="164976" y="5390574"/>
                    <a:pt x="163098" y="5392019"/>
                    <a:pt x="127000" y="5384800"/>
                  </a:cubicBezTo>
                  <a:cubicBezTo>
                    <a:pt x="115711" y="5379155"/>
                    <a:pt x="103635" y="5374867"/>
                    <a:pt x="93134" y="5367866"/>
                  </a:cubicBezTo>
                  <a:cubicBezTo>
                    <a:pt x="86492" y="5363438"/>
                    <a:pt x="82433" y="5355920"/>
                    <a:pt x="76200" y="5350933"/>
                  </a:cubicBezTo>
                  <a:cubicBezTo>
                    <a:pt x="68254" y="5344576"/>
                    <a:pt x="59267" y="5339644"/>
                    <a:pt x="50800" y="5334000"/>
                  </a:cubicBezTo>
                  <a:cubicBezTo>
                    <a:pt x="22926" y="5292188"/>
                    <a:pt x="40047" y="5324854"/>
                    <a:pt x="25400" y="5266266"/>
                  </a:cubicBezTo>
                  <a:cubicBezTo>
                    <a:pt x="19170" y="5241346"/>
                    <a:pt x="12119" y="5231237"/>
                    <a:pt x="0" y="5207000"/>
                  </a:cubicBezTo>
                  <a:cubicBezTo>
                    <a:pt x="12484" y="4982305"/>
                    <a:pt x="-4644" y="5117837"/>
                    <a:pt x="16934" y="5020733"/>
                  </a:cubicBezTo>
                  <a:cubicBezTo>
                    <a:pt x="20056" y="5006685"/>
                    <a:pt x="20849" y="4992052"/>
                    <a:pt x="25400" y="4978400"/>
                  </a:cubicBezTo>
                  <a:cubicBezTo>
                    <a:pt x="29391" y="4966426"/>
                    <a:pt x="37646" y="4956252"/>
                    <a:pt x="42334" y="4944533"/>
                  </a:cubicBezTo>
                  <a:cubicBezTo>
                    <a:pt x="48963" y="4927960"/>
                    <a:pt x="54571" y="4910953"/>
                    <a:pt x="59267" y="4893733"/>
                  </a:cubicBezTo>
                  <a:cubicBezTo>
                    <a:pt x="63053" y="4879850"/>
                    <a:pt x="63599" y="4865184"/>
                    <a:pt x="67734" y="4851400"/>
                  </a:cubicBezTo>
                  <a:cubicBezTo>
                    <a:pt x="75408" y="4825820"/>
                    <a:pt x="108818" y="4755907"/>
                    <a:pt x="118534" y="4741333"/>
                  </a:cubicBezTo>
                  <a:cubicBezTo>
                    <a:pt x="124178" y="4732866"/>
                    <a:pt x="128272" y="4723128"/>
                    <a:pt x="135467" y="4715933"/>
                  </a:cubicBezTo>
                  <a:cubicBezTo>
                    <a:pt x="145445" y="4705955"/>
                    <a:pt x="158045" y="4699000"/>
                    <a:pt x="169334" y="4690533"/>
                  </a:cubicBezTo>
                  <a:cubicBezTo>
                    <a:pt x="174978" y="4673600"/>
                    <a:pt x="176366" y="4654585"/>
                    <a:pt x="186267" y="4639733"/>
                  </a:cubicBezTo>
                  <a:cubicBezTo>
                    <a:pt x="199698" y="4619586"/>
                    <a:pt x="218390" y="4592420"/>
                    <a:pt x="228600" y="4572000"/>
                  </a:cubicBezTo>
                  <a:cubicBezTo>
                    <a:pt x="232591" y="4564018"/>
                    <a:pt x="232733" y="4554402"/>
                    <a:pt x="237067" y="4546600"/>
                  </a:cubicBezTo>
                  <a:cubicBezTo>
                    <a:pt x="247898" y="4527105"/>
                    <a:pt x="267316" y="4495307"/>
                    <a:pt x="287867" y="4478866"/>
                  </a:cubicBezTo>
                  <a:cubicBezTo>
                    <a:pt x="295813" y="4472509"/>
                    <a:pt x="304800" y="4467577"/>
                    <a:pt x="313267" y="4461933"/>
                  </a:cubicBezTo>
                  <a:cubicBezTo>
                    <a:pt x="341584" y="4405298"/>
                    <a:pt x="315555" y="4448431"/>
                    <a:pt x="355600" y="4402666"/>
                  </a:cubicBezTo>
                  <a:cubicBezTo>
                    <a:pt x="383640" y="4370621"/>
                    <a:pt x="385506" y="4360099"/>
                    <a:pt x="414867" y="4334933"/>
                  </a:cubicBezTo>
                  <a:cubicBezTo>
                    <a:pt x="440367" y="4313076"/>
                    <a:pt x="507926" y="4270072"/>
                    <a:pt x="524934" y="4258733"/>
                  </a:cubicBezTo>
                  <a:cubicBezTo>
                    <a:pt x="533401" y="4253089"/>
                    <a:pt x="540681" y="4245018"/>
                    <a:pt x="550334" y="4241800"/>
                  </a:cubicBezTo>
                  <a:cubicBezTo>
                    <a:pt x="558801" y="4238978"/>
                    <a:pt x="567531" y="4236849"/>
                    <a:pt x="575734" y="4233333"/>
                  </a:cubicBezTo>
                  <a:cubicBezTo>
                    <a:pt x="587335" y="4228361"/>
                    <a:pt x="597627" y="4220391"/>
                    <a:pt x="609600" y="4216400"/>
                  </a:cubicBezTo>
                  <a:cubicBezTo>
                    <a:pt x="623252" y="4211849"/>
                    <a:pt x="638050" y="4211719"/>
                    <a:pt x="651934" y="4207933"/>
                  </a:cubicBezTo>
                  <a:cubicBezTo>
                    <a:pt x="669154" y="4203237"/>
                    <a:pt x="685801" y="4196644"/>
                    <a:pt x="702734" y="4191000"/>
                  </a:cubicBezTo>
                  <a:cubicBezTo>
                    <a:pt x="711201" y="4188178"/>
                    <a:pt x="719476" y="4184698"/>
                    <a:pt x="728134" y="4182533"/>
                  </a:cubicBezTo>
                  <a:lnTo>
                    <a:pt x="762000" y="4174066"/>
                  </a:lnTo>
                  <a:cubicBezTo>
                    <a:pt x="768379" y="4175129"/>
                    <a:pt x="834036" y="4184685"/>
                    <a:pt x="846667" y="4191000"/>
                  </a:cubicBezTo>
                  <a:cubicBezTo>
                    <a:pt x="864870" y="4200101"/>
                    <a:pt x="897467" y="4224866"/>
                    <a:pt x="897467" y="4224866"/>
                  </a:cubicBezTo>
                  <a:cubicBezTo>
                    <a:pt x="903111" y="4233333"/>
                    <a:pt x="908486" y="4241986"/>
                    <a:pt x="914400" y="4250266"/>
                  </a:cubicBezTo>
                  <a:cubicBezTo>
                    <a:pt x="922602" y="4261749"/>
                    <a:pt x="932321" y="4272167"/>
                    <a:pt x="939800" y="4284133"/>
                  </a:cubicBezTo>
                  <a:cubicBezTo>
                    <a:pt x="946489" y="4294836"/>
                    <a:pt x="951762" y="4306399"/>
                    <a:pt x="956734" y="4318000"/>
                  </a:cubicBezTo>
                  <a:cubicBezTo>
                    <a:pt x="960250" y="4326203"/>
                    <a:pt x="962748" y="4334819"/>
                    <a:pt x="965200" y="4343400"/>
                  </a:cubicBezTo>
                  <a:cubicBezTo>
                    <a:pt x="968397" y="4354588"/>
                    <a:pt x="968463" y="4366858"/>
                    <a:pt x="973667" y="4377266"/>
                  </a:cubicBezTo>
                  <a:cubicBezTo>
                    <a:pt x="979978" y="4389887"/>
                    <a:pt x="990600" y="4399844"/>
                    <a:pt x="999067" y="4411133"/>
                  </a:cubicBezTo>
                  <a:cubicBezTo>
                    <a:pt x="1001889" y="4419600"/>
                    <a:pt x="1005082" y="4427952"/>
                    <a:pt x="1007534" y="4436533"/>
                  </a:cubicBezTo>
                  <a:cubicBezTo>
                    <a:pt x="1015502" y="4464420"/>
                    <a:pt x="1018650" y="4483650"/>
                    <a:pt x="1024467" y="4512733"/>
                  </a:cubicBezTo>
                  <a:cubicBezTo>
                    <a:pt x="1021645" y="4540955"/>
                    <a:pt x="1022378" y="4569763"/>
                    <a:pt x="1016000" y="4597400"/>
                  </a:cubicBezTo>
                  <a:cubicBezTo>
                    <a:pt x="1013712" y="4607315"/>
                    <a:pt x="1004981" y="4614520"/>
                    <a:pt x="999067" y="4622800"/>
                  </a:cubicBezTo>
                  <a:cubicBezTo>
                    <a:pt x="966046" y="4669029"/>
                    <a:pt x="986501" y="4645793"/>
                    <a:pt x="948267" y="4673600"/>
                  </a:cubicBezTo>
                  <a:cubicBezTo>
                    <a:pt x="862657" y="4735863"/>
                    <a:pt x="909256" y="4710039"/>
                    <a:pt x="846667" y="4741333"/>
                  </a:cubicBezTo>
                  <a:cubicBezTo>
                    <a:pt x="809978" y="4738511"/>
                    <a:pt x="772397" y="4741389"/>
                    <a:pt x="736600" y="4732866"/>
                  </a:cubicBezTo>
                  <a:cubicBezTo>
                    <a:pt x="712044" y="4727019"/>
                    <a:pt x="668867" y="4699000"/>
                    <a:pt x="668867" y="4699000"/>
                  </a:cubicBezTo>
                  <a:cubicBezTo>
                    <a:pt x="663223" y="4690533"/>
                    <a:pt x="658291" y="4681546"/>
                    <a:pt x="651934" y="4673600"/>
                  </a:cubicBezTo>
                  <a:cubicBezTo>
                    <a:pt x="629009" y="4644943"/>
                    <a:pt x="618015" y="4656507"/>
                    <a:pt x="601134" y="4605866"/>
                  </a:cubicBezTo>
                  <a:cubicBezTo>
                    <a:pt x="580520" y="4544027"/>
                    <a:pt x="588529" y="4572382"/>
                    <a:pt x="575734" y="4521200"/>
                  </a:cubicBezTo>
                  <a:cubicBezTo>
                    <a:pt x="572912" y="4478867"/>
                    <a:pt x="567267" y="4436627"/>
                    <a:pt x="567267" y="4394200"/>
                  </a:cubicBezTo>
                  <a:cubicBezTo>
                    <a:pt x="567267" y="4365837"/>
                    <a:pt x="572216" y="4337677"/>
                    <a:pt x="575734" y="4309533"/>
                  </a:cubicBezTo>
                  <a:cubicBezTo>
                    <a:pt x="580684" y="4269929"/>
                    <a:pt x="582987" y="4229720"/>
                    <a:pt x="592667" y="4191000"/>
                  </a:cubicBezTo>
                  <a:cubicBezTo>
                    <a:pt x="595489" y="4179711"/>
                    <a:pt x="596658" y="4167874"/>
                    <a:pt x="601134" y="4157133"/>
                  </a:cubicBezTo>
                  <a:cubicBezTo>
                    <a:pt x="610843" y="4133832"/>
                    <a:pt x="627017" y="4113347"/>
                    <a:pt x="635000" y="4089400"/>
                  </a:cubicBezTo>
                  <a:cubicBezTo>
                    <a:pt x="637822" y="4080933"/>
                    <a:pt x="641015" y="4072581"/>
                    <a:pt x="643467" y="4064000"/>
                  </a:cubicBezTo>
                  <a:cubicBezTo>
                    <a:pt x="646664" y="4052811"/>
                    <a:pt x="647208" y="4040767"/>
                    <a:pt x="651934" y="4030133"/>
                  </a:cubicBezTo>
                  <a:cubicBezTo>
                    <a:pt x="658383" y="4015624"/>
                    <a:pt x="689937" y="3966730"/>
                    <a:pt x="702734" y="3953933"/>
                  </a:cubicBezTo>
                  <a:cubicBezTo>
                    <a:pt x="709929" y="3946738"/>
                    <a:pt x="720188" y="3943357"/>
                    <a:pt x="728134" y="3937000"/>
                  </a:cubicBezTo>
                  <a:cubicBezTo>
                    <a:pt x="734367" y="3932013"/>
                    <a:pt x="737927" y="3923636"/>
                    <a:pt x="745067" y="3920066"/>
                  </a:cubicBezTo>
                  <a:cubicBezTo>
                    <a:pt x="755475" y="3914862"/>
                    <a:pt x="767645" y="3914422"/>
                    <a:pt x="778934" y="3911600"/>
                  </a:cubicBezTo>
                  <a:cubicBezTo>
                    <a:pt x="795867" y="3900311"/>
                    <a:pt x="815343" y="3892124"/>
                    <a:pt x="829734" y="3877733"/>
                  </a:cubicBezTo>
                  <a:cubicBezTo>
                    <a:pt x="838201" y="3869266"/>
                    <a:pt x="844667" y="3858148"/>
                    <a:pt x="855134" y="3852333"/>
                  </a:cubicBezTo>
                  <a:cubicBezTo>
                    <a:pt x="870737" y="3843665"/>
                    <a:pt x="905934" y="3835400"/>
                    <a:pt x="905934" y="3835400"/>
                  </a:cubicBezTo>
                  <a:cubicBezTo>
                    <a:pt x="914401" y="3829755"/>
                    <a:pt x="922232" y="3823017"/>
                    <a:pt x="931334" y="3818466"/>
                  </a:cubicBezTo>
                  <a:cubicBezTo>
                    <a:pt x="939316" y="3814475"/>
                    <a:pt x="949081" y="3814592"/>
                    <a:pt x="956734" y="3810000"/>
                  </a:cubicBezTo>
                  <a:cubicBezTo>
                    <a:pt x="963579" y="3805893"/>
                    <a:pt x="967434" y="3798053"/>
                    <a:pt x="973667" y="3793066"/>
                  </a:cubicBezTo>
                  <a:cubicBezTo>
                    <a:pt x="981613" y="3786709"/>
                    <a:pt x="990232" y="3781181"/>
                    <a:pt x="999067" y="3776133"/>
                  </a:cubicBezTo>
                  <a:cubicBezTo>
                    <a:pt x="1122400" y="3705659"/>
                    <a:pt x="963342" y="3798229"/>
                    <a:pt x="1058334" y="3750733"/>
                  </a:cubicBezTo>
                  <a:cubicBezTo>
                    <a:pt x="1067435" y="3746182"/>
                    <a:pt x="1075788" y="3740157"/>
                    <a:pt x="1083734" y="3733800"/>
                  </a:cubicBezTo>
                  <a:cubicBezTo>
                    <a:pt x="1089967" y="3728813"/>
                    <a:pt x="1093527" y="3720436"/>
                    <a:pt x="1100667" y="3716866"/>
                  </a:cubicBezTo>
                  <a:cubicBezTo>
                    <a:pt x="1116632" y="3708883"/>
                    <a:pt x="1135061" y="3706964"/>
                    <a:pt x="1151467" y="3699933"/>
                  </a:cubicBezTo>
                  <a:cubicBezTo>
                    <a:pt x="1189903" y="3683460"/>
                    <a:pt x="1213676" y="3671222"/>
                    <a:pt x="1244600" y="3649133"/>
                  </a:cubicBezTo>
                  <a:cubicBezTo>
                    <a:pt x="1306361" y="3605019"/>
                    <a:pt x="1251381" y="3644046"/>
                    <a:pt x="1312334" y="3589866"/>
                  </a:cubicBezTo>
                  <a:cubicBezTo>
                    <a:pt x="1325840" y="3577860"/>
                    <a:pt x="1341889" y="3568778"/>
                    <a:pt x="1354667" y="3556000"/>
                  </a:cubicBezTo>
                  <a:cubicBezTo>
                    <a:pt x="1364645" y="3546022"/>
                    <a:pt x="1370884" y="3532847"/>
                    <a:pt x="1380067" y="3522133"/>
                  </a:cubicBezTo>
                  <a:cubicBezTo>
                    <a:pt x="1387859" y="3513042"/>
                    <a:pt x="1397802" y="3505931"/>
                    <a:pt x="1405467" y="3496733"/>
                  </a:cubicBezTo>
                  <a:cubicBezTo>
                    <a:pt x="1411981" y="3488916"/>
                    <a:pt x="1415205" y="3478528"/>
                    <a:pt x="1422400" y="3471333"/>
                  </a:cubicBezTo>
                  <a:cubicBezTo>
                    <a:pt x="1429595" y="3464138"/>
                    <a:pt x="1439333" y="3460044"/>
                    <a:pt x="1447800" y="3454400"/>
                  </a:cubicBezTo>
                  <a:cubicBezTo>
                    <a:pt x="1453445" y="3440289"/>
                    <a:pt x="1455004" y="3423742"/>
                    <a:pt x="1464734" y="3412066"/>
                  </a:cubicBezTo>
                  <a:cubicBezTo>
                    <a:pt x="1470447" y="3405210"/>
                    <a:pt x="1485542" y="3411253"/>
                    <a:pt x="1490134" y="3403600"/>
                  </a:cubicBezTo>
                  <a:cubicBezTo>
                    <a:pt x="1546753" y="3309236"/>
                    <a:pt x="1490041" y="3352912"/>
                    <a:pt x="1532467" y="3302000"/>
                  </a:cubicBezTo>
                  <a:cubicBezTo>
                    <a:pt x="1540132" y="3292802"/>
                    <a:pt x="1549400" y="3285067"/>
                    <a:pt x="1557867" y="3276600"/>
                  </a:cubicBezTo>
                  <a:cubicBezTo>
                    <a:pt x="1585580" y="3165750"/>
                    <a:pt x="1541290" y="3318223"/>
                    <a:pt x="1591734" y="3217333"/>
                  </a:cubicBezTo>
                  <a:cubicBezTo>
                    <a:pt x="1598170" y="3204462"/>
                    <a:pt x="1597378" y="3189111"/>
                    <a:pt x="1600200" y="3175000"/>
                  </a:cubicBezTo>
                  <a:cubicBezTo>
                    <a:pt x="1594556" y="3107267"/>
                    <a:pt x="1592879" y="3039085"/>
                    <a:pt x="1583267" y="2971800"/>
                  </a:cubicBezTo>
                  <a:cubicBezTo>
                    <a:pt x="1581482" y="2959305"/>
                    <a:pt x="1573907" y="2948030"/>
                    <a:pt x="1566334" y="2937933"/>
                  </a:cubicBezTo>
                  <a:cubicBezTo>
                    <a:pt x="1532362" y="2892636"/>
                    <a:pt x="1537160" y="2910646"/>
                    <a:pt x="1490134" y="2887133"/>
                  </a:cubicBezTo>
                  <a:cubicBezTo>
                    <a:pt x="1431663" y="2857898"/>
                    <a:pt x="1501352" y="2879355"/>
                    <a:pt x="1430867" y="2861733"/>
                  </a:cubicBezTo>
                  <a:cubicBezTo>
                    <a:pt x="1422400" y="2856089"/>
                    <a:pt x="1414860" y="2848714"/>
                    <a:pt x="1405467" y="2844800"/>
                  </a:cubicBezTo>
                  <a:cubicBezTo>
                    <a:pt x="1335687" y="2815725"/>
                    <a:pt x="1336876" y="2821222"/>
                    <a:pt x="1270000" y="2810933"/>
                  </a:cubicBezTo>
                  <a:cubicBezTo>
                    <a:pt x="1253033" y="2808323"/>
                    <a:pt x="1235958" y="2806190"/>
                    <a:pt x="1219200" y="2802466"/>
                  </a:cubicBezTo>
                  <a:cubicBezTo>
                    <a:pt x="1210488" y="2800530"/>
                    <a:pt x="1202551" y="2795750"/>
                    <a:pt x="1193800" y="2794000"/>
                  </a:cubicBezTo>
                  <a:cubicBezTo>
                    <a:pt x="1174232" y="2790086"/>
                    <a:pt x="1154289" y="2788355"/>
                    <a:pt x="1134534" y="2785533"/>
                  </a:cubicBezTo>
                  <a:cubicBezTo>
                    <a:pt x="1078089" y="2788355"/>
                    <a:pt x="1021561" y="2789825"/>
                    <a:pt x="965200" y="2794000"/>
                  </a:cubicBezTo>
                  <a:cubicBezTo>
                    <a:pt x="945299" y="2795474"/>
                    <a:pt x="925568" y="2798896"/>
                    <a:pt x="905934" y="2802466"/>
                  </a:cubicBezTo>
                  <a:cubicBezTo>
                    <a:pt x="894485" y="2804548"/>
                    <a:pt x="883646" y="2809775"/>
                    <a:pt x="872067" y="2810933"/>
                  </a:cubicBezTo>
                  <a:cubicBezTo>
                    <a:pt x="827048" y="2815435"/>
                    <a:pt x="781756" y="2816578"/>
                    <a:pt x="736600" y="2819400"/>
                  </a:cubicBezTo>
                  <a:cubicBezTo>
                    <a:pt x="715944" y="2817679"/>
                    <a:pt x="627976" y="2814236"/>
                    <a:pt x="592667" y="2802466"/>
                  </a:cubicBezTo>
                  <a:cubicBezTo>
                    <a:pt x="580693" y="2798475"/>
                    <a:pt x="570401" y="2790505"/>
                    <a:pt x="558800" y="2785533"/>
                  </a:cubicBezTo>
                  <a:cubicBezTo>
                    <a:pt x="550597" y="2782017"/>
                    <a:pt x="541603" y="2780582"/>
                    <a:pt x="533400" y="2777066"/>
                  </a:cubicBezTo>
                  <a:cubicBezTo>
                    <a:pt x="446203" y="2739695"/>
                    <a:pt x="564352" y="2781739"/>
                    <a:pt x="448734" y="2743200"/>
                  </a:cubicBezTo>
                  <a:cubicBezTo>
                    <a:pt x="443089" y="2737555"/>
                    <a:pt x="438186" y="2731056"/>
                    <a:pt x="431800" y="2726266"/>
                  </a:cubicBezTo>
                  <a:cubicBezTo>
                    <a:pt x="415519" y="2714055"/>
                    <a:pt x="381000" y="2692400"/>
                    <a:pt x="381000" y="2692400"/>
                  </a:cubicBezTo>
                  <a:cubicBezTo>
                    <a:pt x="361245" y="2661355"/>
                    <a:pt x="338191" y="2632178"/>
                    <a:pt x="321734" y="2599266"/>
                  </a:cubicBezTo>
                  <a:cubicBezTo>
                    <a:pt x="307623" y="2571044"/>
                    <a:pt x="298332" y="2539843"/>
                    <a:pt x="279400" y="2514600"/>
                  </a:cubicBezTo>
                  <a:cubicBezTo>
                    <a:pt x="247563" y="2472150"/>
                    <a:pt x="233822" y="2459943"/>
                    <a:pt x="220134" y="2396066"/>
                  </a:cubicBezTo>
                  <a:cubicBezTo>
                    <a:pt x="190230" y="2256517"/>
                    <a:pt x="210651" y="2314674"/>
                    <a:pt x="169334" y="2218266"/>
                  </a:cubicBezTo>
                  <a:cubicBezTo>
                    <a:pt x="166512" y="2198511"/>
                    <a:pt x="162759" y="2178866"/>
                    <a:pt x="160867" y="2159000"/>
                  </a:cubicBezTo>
                  <a:cubicBezTo>
                    <a:pt x="141087" y="1951318"/>
                    <a:pt x="162985" y="2114563"/>
                    <a:pt x="143934" y="1981200"/>
                  </a:cubicBezTo>
                  <a:cubicBezTo>
                    <a:pt x="149578" y="1919111"/>
                    <a:pt x="152349" y="1856693"/>
                    <a:pt x="160867" y="1794933"/>
                  </a:cubicBezTo>
                  <a:cubicBezTo>
                    <a:pt x="166576" y="1753544"/>
                    <a:pt x="212559" y="1648327"/>
                    <a:pt x="220134" y="1625600"/>
                  </a:cubicBezTo>
                  <a:cubicBezTo>
                    <a:pt x="225778" y="1608667"/>
                    <a:pt x="232371" y="1592020"/>
                    <a:pt x="237067" y="1574800"/>
                  </a:cubicBezTo>
                  <a:cubicBezTo>
                    <a:pt x="240853" y="1560916"/>
                    <a:pt x="239579" y="1545567"/>
                    <a:pt x="245534" y="1532466"/>
                  </a:cubicBezTo>
                  <a:cubicBezTo>
                    <a:pt x="253955" y="1513939"/>
                    <a:pt x="269146" y="1499245"/>
                    <a:pt x="279400" y="1481666"/>
                  </a:cubicBezTo>
                  <a:cubicBezTo>
                    <a:pt x="351084" y="1358778"/>
                    <a:pt x="265527" y="1483072"/>
                    <a:pt x="330200" y="1405466"/>
                  </a:cubicBezTo>
                  <a:cubicBezTo>
                    <a:pt x="336714" y="1397649"/>
                    <a:pt x="338667" y="1385710"/>
                    <a:pt x="347134" y="1380066"/>
                  </a:cubicBezTo>
                  <a:cubicBezTo>
                    <a:pt x="356816" y="1373612"/>
                    <a:pt x="369711" y="1374422"/>
                    <a:pt x="381000" y="1371600"/>
                  </a:cubicBezTo>
                  <a:cubicBezTo>
                    <a:pt x="386645" y="1365955"/>
                    <a:pt x="391700" y="1359653"/>
                    <a:pt x="397934" y="1354666"/>
                  </a:cubicBezTo>
                  <a:cubicBezTo>
                    <a:pt x="413207" y="1342448"/>
                    <a:pt x="439819" y="1327753"/>
                    <a:pt x="457200" y="1320800"/>
                  </a:cubicBezTo>
                  <a:cubicBezTo>
                    <a:pt x="473773" y="1314171"/>
                    <a:pt x="491427" y="1310495"/>
                    <a:pt x="508000" y="1303866"/>
                  </a:cubicBezTo>
                  <a:cubicBezTo>
                    <a:pt x="564104" y="1281424"/>
                    <a:pt x="525137" y="1284917"/>
                    <a:pt x="601134" y="1261533"/>
                  </a:cubicBezTo>
                  <a:cubicBezTo>
                    <a:pt x="617542" y="1256484"/>
                    <a:pt x="635207" y="1256926"/>
                    <a:pt x="651934" y="1253066"/>
                  </a:cubicBezTo>
                  <a:cubicBezTo>
                    <a:pt x="671954" y="1248446"/>
                    <a:pt x="691268" y="1241116"/>
                    <a:pt x="711200" y="1236133"/>
                  </a:cubicBezTo>
                  <a:cubicBezTo>
                    <a:pt x="725161" y="1232643"/>
                    <a:pt x="739486" y="1230788"/>
                    <a:pt x="753534" y="1227666"/>
                  </a:cubicBezTo>
                  <a:cubicBezTo>
                    <a:pt x="764893" y="1225142"/>
                    <a:pt x="776111" y="1222022"/>
                    <a:pt x="787400" y="1219200"/>
                  </a:cubicBezTo>
                  <a:cubicBezTo>
                    <a:pt x="865053" y="1180373"/>
                    <a:pt x="767764" y="1224556"/>
                    <a:pt x="880534" y="1193800"/>
                  </a:cubicBezTo>
                  <a:cubicBezTo>
                    <a:pt x="892711" y="1190479"/>
                    <a:pt x="902223" y="1180187"/>
                    <a:pt x="914400" y="1176866"/>
                  </a:cubicBezTo>
                  <a:cubicBezTo>
                    <a:pt x="933653" y="1171615"/>
                    <a:pt x="953943" y="1171434"/>
                    <a:pt x="973667" y="1168400"/>
                  </a:cubicBezTo>
                  <a:cubicBezTo>
                    <a:pt x="990634" y="1165790"/>
                    <a:pt x="1007534" y="1162755"/>
                    <a:pt x="1024467" y="1159933"/>
                  </a:cubicBezTo>
                  <a:cubicBezTo>
                    <a:pt x="1075267" y="1162755"/>
                    <a:pt x="1126198" y="1163794"/>
                    <a:pt x="1176867" y="1168400"/>
                  </a:cubicBezTo>
                  <a:cubicBezTo>
                    <a:pt x="1201761" y="1170663"/>
                    <a:pt x="1213217" y="1179604"/>
                    <a:pt x="1236134" y="1185333"/>
                  </a:cubicBezTo>
                  <a:cubicBezTo>
                    <a:pt x="1250095" y="1188823"/>
                    <a:pt x="1264356" y="1190978"/>
                    <a:pt x="1278467" y="1193800"/>
                  </a:cubicBezTo>
                  <a:cubicBezTo>
                    <a:pt x="1286934" y="1199444"/>
                    <a:pt x="1294766" y="1206182"/>
                    <a:pt x="1303867" y="1210733"/>
                  </a:cubicBezTo>
                  <a:cubicBezTo>
                    <a:pt x="1373974" y="1245786"/>
                    <a:pt x="1281875" y="1187606"/>
                    <a:pt x="1354667" y="1236133"/>
                  </a:cubicBezTo>
                  <a:lnTo>
                    <a:pt x="1405467" y="1312333"/>
                  </a:lnTo>
                  <a:cubicBezTo>
                    <a:pt x="1405478" y="1312350"/>
                    <a:pt x="1439322" y="1363117"/>
                    <a:pt x="1439334" y="1363133"/>
                  </a:cubicBezTo>
                  <a:cubicBezTo>
                    <a:pt x="1463644" y="1395547"/>
                    <a:pt x="1466171" y="1394709"/>
                    <a:pt x="1481667" y="1430866"/>
                  </a:cubicBezTo>
                  <a:cubicBezTo>
                    <a:pt x="1490370" y="1451173"/>
                    <a:pt x="1492460" y="1468641"/>
                    <a:pt x="1498600" y="1490133"/>
                  </a:cubicBezTo>
                  <a:cubicBezTo>
                    <a:pt x="1501052" y="1498714"/>
                    <a:pt x="1504245" y="1507066"/>
                    <a:pt x="1507067" y="1515533"/>
                  </a:cubicBezTo>
                  <a:cubicBezTo>
                    <a:pt x="1509889" y="1540933"/>
                    <a:pt x="1511648" y="1566474"/>
                    <a:pt x="1515534" y="1591733"/>
                  </a:cubicBezTo>
                  <a:cubicBezTo>
                    <a:pt x="1518572" y="1611483"/>
                    <a:pt x="1526143" y="1632028"/>
                    <a:pt x="1532467" y="1651000"/>
                  </a:cubicBezTo>
                  <a:cubicBezTo>
                    <a:pt x="1527829" y="1720570"/>
                    <a:pt x="1538023" y="1764611"/>
                    <a:pt x="1507067" y="1820333"/>
                  </a:cubicBezTo>
                  <a:cubicBezTo>
                    <a:pt x="1500214" y="1832668"/>
                    <a:pt x="1492381" y="1845017"/>
                    <a:pt x="1481667" y="1854200"/>
                  </a:cubicBezTo>
                  <a:cubicBezTo>
                    <a:pt x="1472084" y="1862414"/>
                    <a:pt x="1459089" y="1865489"/>
                    <a:pt x="1447800" y="1871133"/>
                  </a:cubicBezTo>
                  <a:cubicBezTo>
                    <a:pt x="1409931" y="1927938"/>
                    <a:pt x="1454541" y="1872284"/>
                    <a:pt x="1405467" y="1905000"/>
                  </a:cubicBezTo>
                  <a:cubicBezTo>
                    <a:pt x="1395504" y="1911642"/>
                    <a:pt x="1391426" y="1926614"/>
                    <a:pt x="1380067" y="1930400"/>
                  </a:cubicBezTo>
                  <a:cubicBezTo>
                    <a:pt x="1355822" y="1938481"/>
                    <a:pt x="1329267" y="1936044"/>
                    <a:pt x="1303867" y="1938866"/>
                  </a:cubicBezTo>
                  <a:cubicBezTo>
                    <a:pt x="1255889" y="1936044"/>
                    <a:pt x="1206964" y="1940301"/>
                    <a:pt x="1159934" y="1930400"/>
                  </a:cubicBezTo>
                  <a:cubicBezTo>
                    <a:pt x="1149976" y="1928304"/>
                    <a:pt x="1150195" y="1912195"/>
                    <a:pt x="1143000" y="1905000"/>
                  </a:cubicBezTo>
                  <a:cubicBezTo>
                    <a:pt x="1135805" y="1897805"/>
                    <a:pt x="1126067" y="1893711"/>
                    <a:pt x="1117600" y="1888066"/>
                  </a:cubicBezTo>
                  <a:cubicBezTo>
                    <a:pt x="1111956" y="1876777"/>
                    <a:pt x="1107668" y="1864701"/>
                    <a:pt x="1100667" y="1854200"/>
                  </a:cubicBezTo>
                  <a:cubicBezTo>
                    <a:pt x="1096239" y="1847558"/>
                    <a:pt x="1088721" y="1843499"/>
                    <a:pt x="1083734" y="1837266"/>
                  </a:cubicBezTo>
                  <a:cubicBezTo>
                    <a:pt x="1077377" y="1829320"/>
                    <a:pt x="1072445" y="1820333"/>
                    <a:pt x="1066800" y="1811866"/>
                  </a:cubicBezTo>
                  <a:cubicBezTo>
                    <a:pt x="1057884" y="1776199"/>
                    <a:pt x="1049867" y="1749903"/>
                    <a:pt x="1049867" y="1710266"/>
                  </a:cubicBezTo>
                  <a:cubicBezTo>
                    <a:pt x="1049867" y="1666420"/>
                    <a:pt x="1055404" y="1631619"/>
                    <a:pt x="1066800" y="1591733"/>
                  </a:cubicBezTo>
                  <a:cubicBezTo>
                    <a:pt x="1069252" y="1583152"/>
                    <a:pt x="1071276" y="1574315"/>
                    <a:pt x="1075267" y="1566333"/>
                  </a:cubicBezTo>
                  <a:cubicBezTo>
                    <a:pt x="1079818" y="1557232"/>
                    <a:pt x="1087649" y="1550034"/>
                    <a:pt x="1092200" y="1540933"/>
                  </a:cubicBezTo>
                  <a:cubicBezTo>
                    <a:pt x="1124522" y="1476289"/>
                    <a:pt x="1064650" y="1563556"/>
                    <a:pt x="1126067" y="1481666"/>
                  </a:cubicBezTo>
                  <a:cubicBezTo>
                    <a:pt x="1128889" y="1473199"/>
                    <a:pt x="1130543" y="1464248"/>
                    <a:pt x="1134534" y="1456266"/>
                  </a:cubicBezTo>
                  <a:cubicBezTo>
                    <a:pt x="1144333" y="1436668"/>
                    <a:pt x="1160482" y="1419510"/>
                    <a:pt x="1176867" y="1405466"/>
                  </a:cubicBezTo>
                  <a:cubicBezTo>
                    <a:pt x="1187581" y="1396283"/>
                    <a:pt x="1199445" y="1388533"/>
                    <a:pt x="1210734" y="1380066"/>
                  </a:cubicBezTo>
                  <a:cubicBezTo>
                    <a:pt x="1275645" y="1382888"/>
                    <a:pt x="1340649" y="1384063"/>
                    <a:pt x="1405467" y="1388533"/>
                  </a:cubicBezTo>
                  <a:cubicBezTo>
                    <a:pt x="1427634" y="1390062"/>
                    <a:pt x="1459443" y="1395941"/>
                    <a:pt x="1481667" y="1405466"/>
                  </a:cubicBezTo>
                  <a:cubicBezTo>
                    <a:pt x="1511855" y="1418404"/>
                    <a:pt x="1523660" y="1426350"/>
                    <a:pt x="1549400" y="1447800"/>
                  </a:cubicBezTo>
                  <a:cubicBezTo>
                    <a:pt x="1555532" y="1452910"/>
                    <a:pt x="1560202" y="1459623"/>
                    <a:pt x="1566334" y="1464733"/>
                  </a:cubicBezTo>
                  <a:cubicBezTo>
                    <a:pt x="1577174" y="1473767"/>
                    <a:pt x="1590708" y="1479692"/>
                    <a:pt x="1600200" y="1490133"/>
                  </a:cubicBezTo>
                  <a:cubicBezTo>
                    <a:pt x="1619184" y="1511016"/>
                    <a:pt x="1624226" y="1548941"/>
                    <a:pt x="1651000" y="1557866"/>
                  </a:cubicBezTo>
                  <a:cubicBezTo>
                    <a:pt x="1677827" y="1566809"/>
                    <a:pt x="1678354" y="1564509"/>
                    <a:pt x="1701800" y="1583266"/>
                  </a:cubicBezTo>
                  <a:cubicBezTo>
                    <a:pt x="1708034" y="1588253"/>
                    <a:pt x="1711467" y="1596897"/>
                    <a:pt x="1718734" y="1600200"/>
                  </a:cubicBezTo>
                  <a:cubicBezTo>
                    <a:pt x="1743108" y="1611279"/>
                    <a:pt x="1769534" y="1617133"/>
                    <a:pt x="1794934" y="1625600"/>
                  </a:cubicBezTo>
                  <a:cubicBezTo>
                    <a:pt x="1864352" y="1648739"/>
                    <a:pt x="1754464" y="1612829"/>
                    <a:pt x="1888067" y="1651000"/>
                  </a:cubicBezTo>
                  <a:cubicBezTo>
                    <a:pt x="1907823" y="1656644"/>
                    <a:pt x="1927244" y="1663628"/>
                    <a:pt x="1947334" y="1667933"/>
                  </a:cubicBezTo>
                  <a:cubicBezTo>
                    <a:pt x="1989573" y="1676984"/>
                    <a:pt x="2073001" y="1681933"/>
                    <a:pt x="2108200" y="1684866"/>
                  </a:cubicBezTo>
                  <a:cubicBezTo>
                    <a:pt x="2422394" y="1678182"/>
                    <a:pt x="2421428" y="1683176"/>
                    <a:pt x="2650067" y="1667933"/>
                  </a:cubicBezTo>
                  <a:lnTo>
                    <a:pt x="2887134" y="1651000"/>
                  </a:lnTo>
                  <a:cubicBezTo>
                    <a:pt x="2904067" y="1648178"/>
                    <a:pt x="2921148" y="1646130"/>
                    <a:pt x="2937934" y="1642533"/>
                  </a:cubicBezTo>
                  <a:cubicBezTo>
                    <a:pt x="2960690" y="1637657"/>
                    <a:pt x="3005667" y="1625600"/>
                    <a:pt x="3005667" y="1625600"/>
                  </a:cubicBezTo>
                  <a:cubicBezTo>
                    <a:pt x="3099959" y="1578453"/>
                    <a:pt x="2981177" y="1634784"/>
                    <a:pt x="3073400" y="1600200"/>
                  </a:cubicBezTo>
                  <a:cubicBezTo>
                    <a:pt x="3110613" y="1586245"/>
                    <a:pt x="3101405" y="1584196"/>
                    <a:pt x="3132667" y="1566333"/>
                  </a:cubicBezTo>
                  <a:cubicBezTo>
                    <a:pt x="3143626" y="1560071"/>
                    <a:pt x="3155245" y="1555044"/>
                    <a:pt x="3166534" y="1549400"/>
                  </a:cubicBezTo>
                  <a:cubicBezTo>
                    <a:pt x="3175001" y="1540933"/>
                    <a:pt x="3182985" y="1531955"/>
                    <a:pt x="3191934" y="1524000"/>
                  </a:cubicBezTo>
                  <a:cubicBezTo>
                    <a:pt x="3208409" y="1509356"/>
                    <a:pt x="3227148" y="1497252"/>
                    <a:pt x="3242734" y="1481666"/>
                  </a:cubicBezTo>
                  <a:cubicBezTo>
                    <a:pt x="3249929" y="1474471"/>
                    <a:pt x="3251941" y="1462888"/>
                    <a:pt x="3259667" y="1456266"/>
                  </a:cubicBezTo>
                  <a:cubicBezTo>
                    <a:pt x="3272161" y="1445556"/>
                    <a:pt x="3288835" y="1440740"/>
                    <a:pt x="3302000" y="1430866"/>
                  </a:cubicBezTo>
                  <a:cubicBezTo>
                    <a:pt x="3311579" y="1423682"/>
                    <a:pt x="3318133" y="1413048"/>
                    <a:pt x="3327400" y="1405466"/>
                  </a:cubicBezTo>
                  <a:cubicBezTo>
                    <a:pt x="3349243" y="1387595"/>
                    <a:pt x="3371651" y="1370321"/>
                    <a:pt x="3395134" y="1354666"/>
                  </a:cubicBezTo>
                  <a:cubicBezTo>
                    <a:pt x="3403601" y="1349022"/>
                    <a:pt x="3412717" y="1344247"/>
                    <a:pt x="3420534" y="1337733"/>
                  </a:cubicBezTo>
                  <a:cubicBezTo>
                    <a:pt x="3463261" y="1302127"/>
                    <a:pt x="3431952" y="1320634"/>
                    <a:pt x="3471334" y="1270000"/>
                  </a:cubicBezTo>
                  <a:cubicBezTo>
                    <a:pt x="3481135" y="1257398"/>
                    <a:pt x="3494687" y="1248148"/>
                    <a:pt x="3505200" y="1236133"/>
                  </a:cubicBezTo>
                  <a:cubicBezTo>
                    <a:pt x="3514492" y="1225513"/>
                    <a:pt x="3521417" y="1212980"/>
                    <a:pt x="3530600" y="1202266"/>
                  </a:cubicBezTo>
                  <a:cubicBezTo>
                    <a:pt x="3538392" y="1193175"/>
                    <a:pt x="3548208" y="1185957"/>
                    <a:pt x="3556000" y="1176866"/>
                  </a:cubicBezTo>
                  <a:cubicBezTo>
                    <a:pt x="3574806" y="1154925"/>
                    <a:pt x="3600693" y="1114060"/>
                    <a:pt x="3615267" y="1092200"/>
                  </a:cubicBezTo>
                  <a:cubicBezTo>
                    <a:pt x="3620911" y="1083733"/>
                    <a:pt x="3628982" y="1076453"/>
                    <a:pt x="3632200" y="1066800"/>
                  </a:cubicBezTo>
                  <a:cubicBezTo>
                    <a:pt x="3640667" y="1041400"/>
                    <a:pt x="3651106" y="1016575"/>
                    <a:pt x="3657600" y="990600"/>
                  </a:cubicBezTo>
                  <a:cubicBezTo>
                    <a:pt x="3678698" y="906212"/>
                    <a:pt x="3670708" y="945822"/>
                    <a:pt x="3683000" y="872066"/>
                  </a:cubicBezTo>
                  <a:cubicBezTo>
                    <a:pt x="3667498" y="655025"/>
                    <a:pt x="3698128" y="809190"/>
                    <a:pt x="3657600" y="728133"/>
                  </a:cubicBezTo>
                  <a:cubicBezTo>
                    <a:pt x="3653609" y="720151"/>
                    <a:pt x="3653726" y="710386"/>
                    <a:pt x="3649134" y="702733"/>
                  </a:cubicBezTo>
                  <a:cubicBezTo>
                    <a:pt x="3645027" y="695888"/>
                    <a:pt x="3638332" y="690910"/>
                    <a:pt x="3632200" y="685800"/>
                  </a:cubicBezTo>
                  <a:cubicBezTo>
                    <a:pt x="3626449" y="681008"/>
                    <a:pt x="3583930" y="648964"/>
                    <a:pt x="3572934" y="643466"/>
                  </a:cubicBezTo>
                  <a:cubicBezTo>
                    <a:pt x="3559340" y="636669"/>
                    <a:pt x="3544436" y="632822"/>
                    <a:pt x="3530600" y="626533"/>
                  </a:cubicBezTo>
                  <a:cubicBezTo>
                    <a:pt x="3513365" y="618699"/>
                    <a:pt x="3497100" y="608822"/>
                    <a:pt x="3479800" y="601133"/>
                  </a:cubicBezTo>
                  <a:cubicBezTo>
                    <a:pt x="3471645" y="597508"/>
                    <a:pt x="3462603" y="596182"/>
                    <a:pt x="3454400" y="592666"/>
                  </a:cubicBezTo>
                  <a:cubicBezTo>
                    <a:pt x="3442799" y="587694"/>
                    <a:pt x="3432507" y="579724"/>
                    <a:pt x="3420534" y="575733"/>
                  </a:cubicBezTo>
                  <a:cubicBezTo>
                    <a:pt x="3401960" y="569542"/>
                    <a:pt x="3332363" y="560718"/>
                    <a:pt x="3318934" y="558800"/>
                  </a:cubicBezTo>
                  <a:cubicBezTo>
                    <a:pt x="3296356" y="561622"/>
                    <a:pt x="3273274" y="561747"/>
                    <a:pt x="3251200" y="567266"/>
                  </a:cubicBezTo>
                  <a:cubicBezTo>
                    <a:pt x="3238956" y="570327"/>
                    <a:pt x="3228935" y="579228"/>
                    <a:pt x="3217334" y="584200"/>
                  </a:cubicBezTo>
                  <a:cubicBezTo>
                    <a:pt x="3209131" y="587716"/>
                    <a:pt x="3200401" y="589844"/>
                    <a:pt x="3191934" y="592666"/>
                  </a:cubicBezTo>
                  <a:lnTo>
                    <a:pt x="3149600" y="635000"/>
                  </a:lnTo>
                  <a:cubicBezTo>
                    <a:pt x="3135489" y="649111"/>
                    <a:pt x="3118336" y="660729"/>
                    <a:pt x="3107267" y="677333"/>
                  </a:cubicBezTo>
                  <a:cubicBezTo>
                    <a:pt x="3101623" y="685800"/>
                    <a:pt x="3096691" y="694787"/>
                    <a:pt x="3090334" y="702733"/>
                  </a:cubicBezTo>
                  <a:cubicBezTo>
                    <a:pt x="3072739" y="724726"/>
                    <a:pt x="3069498" y="715745"/>
                    <a:pt x="3056467" y="745066"/>
                  </a:cubicBezTo>
                  <a:cubicBezTo>
                    <a:pt x="3049218" y="761377"/>
                    <a:pt x="3045178" y="778933"/>
                    <a:pt x="3039534" y="795866"/>
                  </a:cubicBezTo>
                  <a:lnTo>
                    <a:pt x="3031067" y="821266"/>
                  </a:lnTo>
                  <a:cubicBezTo>
                    <a:pt x="3033889" y="852311"/>
                    <a:pt x="3035668" y="883468"/>
                    <a:pt x="3039534" y="914400"/>
                  </a:cubicBezTo>
                  <a:cubicBezTo>
                    <a:pt x="3041319" y="928679"/>
                    <a:pt x="3041011" y="944153"/>
                    <a:pt x="3048000" y="956733"/>
                  </a:cubicBezTo>
                  <a:cubicBezTo>
                    <a:pt x="3055753" y="970689"/>
                    <a:pt x="3066516" y="986214"/>
                    <a:pt x="3081867" y="990600"/>
                  </a:cubicBezTo>
                  <a:lnTo>
                    <a:pt x="3141134" y="1007533"/>
                  </a:lnTo>
                  <a:cubicBezTo>
                    <a:pt x="3187962" y="1005918"/>
                    <a:pt x="3343808" y="1013834"/>
                    <a:pt x="3429000" y="990600"/>
                  </a:cubicBezTo>
                  <a:cubicBezTo>
                    <a:pt x="3446220" y="985904"/>
                    <a:pt x="3462867" y="979311"/>
                    <a:pt x="3479800" y="973666"/>
                  </a:cubicBezTo>
                  <a:lnTo>
                    <a:pt x="3522134" y="931333"/>
                  </a:lnTo>
                  <a:cubicBezTo>
                    <a:pt x="3533423" y="920044"/>
                    <a:pt x="3547144" y="910749"/>
                    <a:pt x="3556000" y="897466"/>
                  </a:cubicBezTo>
                  <a:lnTo>
                    <a:pt x="3572934" y="872066"/>
                  </a:lnTo>
                  <a:cubicBezTo>
                    <a:pt x="3575756" y="863599"/>
                    <a:pt x="3581400" y="855591"/>
                    <a:pt x="3581400" y="846666"/>
                  </a:cubicBezTo>
                  <a:cubicBezTo>
                    <a:pt x="3581400" y="804239"/>
                    <a:pt x="3579551" y="761574"/>
                    <a:pt x="3572934" y="719666"/>
                  </a:cubicBezTo>
                  <a:cubicBezTo>
                    <a:pt x="3571225" y="708840"/>
                    <a:pt x="3547057" y="670388"/>
                    <a:pt x="3539067" y="660400"/>
                  </a:cubicBezTo>
                  <a:cubicBezTo>
                    <a:pt x="3534080" y="654167"/>
                    <a:pt x="3527121" y="649699"/>
                    <a:pt x="3522134" y="643466"/>
                  </a:cubicBezTo>
                  <a:cubicBezTo>
                    <a:pt x="3515777" y="635520"/>
                    <a:pt x="3512395" y="625261"/>
                    <a:pt x="3505200" y="618066"/>
                  </a:cubicBezTo>
                  <a:cubicBezTo>
                    <a:pt x="3498973" y="611839"/>
                    <a:pt x="3453097" y="575081"/>
                    <a:pt x="3437467" y="567266"/>
                  </a:cubicBezTo>
                  <a:cubicBezTo>
                    <a:pt x="3429485" y="563275"/>
                    <a:pt x="3420270" y="562316"/>
                    <a:pt x="3412067" y="558800"/>
                  </a:cubicBezTo>
                  <a:cubicBezTo>
                    <a:pt x="3400466" y="553828"/>
                    <a:pt x="3389919" y="546554"/>
                    <a:pt x="3378200" y="541866"/>
                  </a:cubicBezTo>
                  <a:cubicBezTo>
                    <a:pt x="3361627" y="535237"/>
                    <a:pt x="3342706" y="534116"/>
                    <a:pt x="3327400" y="524933"/>
                  </a:cubicBezTo>
                  <a:cubicBezTo>
                    <a:pt x="3308925" y="513848"/>
                    <a:pt x="3283589" y="494483"/>
                    <a:pt x="3259667" y="491066"/>
                  </a:cubicBezTo>
                  <a:cubicBezTo>
                    <a:pt x="3228808" y="486658"/>
                    <a:pt x="3197578" y="485422"/>
                    <a:pt x="3166534" y="482600"/>
                  </a:cubicBezTo>
                  <a:cubicBezTo>
                    <a:pt x="3155245" y="479778"/>
                    <a:pt x="3144303" y="474133"/>
                    <a:pt x="3132667" y="474133"/>
                  </a:cubicBezTo>
                  <a:cubicBezTo>
                    <a:pt x="3028452" y="474133"/>
                    <a:pt x="3015833" y="478084"/>
                    <a:pt x="2937934" y="491066"/>
                  </a:cubicBezTo>
                  <a:cubicBezTo>
                    <a:pt x="2889380" y="507251"/>
                    <a:pt x="2936606" y="492676"/>
                    <a:pt x="2870200" y="508000"/>
                  </a:cubicBezTo>
                  <a:cubicBezTo>
                    <a:pt x="2847523" y="513233"/>
                    <a:pt x="2825185" y="519885"/>
                    <a:pt x="2802467" y="524933"/>
                  </a:cubicBezTo>
                  <a:cubicBezTo>
                    <a:pt x="2777067" y="530577"/>
                    <a:pt x="2751285" y="534718"/>
                    <a:pt x="2726267" y="541866"/>
                  </a:cubicBezTo>
                  <a:cubicBezTo>
                    <a:pt x="2660849" y="560557"/>
                    <a:pt x="2702189" y="558138"/>
                    <a:pt x="2633134" y="592666"/>
                  </a:cubicBezTo>
                  <a:cubicBezTo>
                    <a:pt x="2550681" y="633892"/>
                    <a:pt x="2587046" y="613546"/>
                    <a:pt x="2523067" y="651933"/>
                  </a:cubicBezTo>
                  <a:cubicBezTo>
                    <a:pt x="2469969" y="731581"/>
                    <a:pt x="2557006" y="611417"/>
                    <a:pt x="2463800" y="694266"/>
                  </a:cubicBezTo>
                  <a:cubicBezTo>
                    <a:pt x="2448589" y="707787"/>
                    <a:pt x="2446867" y="733777"/>
                    <a:pt x="2429934" y="745066"/>
                  </a:cubicBezTo>
                  <a:cubicBezTo>
                    <a:pt x="2375540" y="781330"/>
                    <a:pt x="2419588" y="751072"/>
                    <a:pt x="2328334" y="821266"/>
                  </a:cubicBezTo>
                  <a:cubicBezTo>
                    <a:pt x="2317149" y="829870"/>
                    <a:pt x="2307088" y="840355"/>
                    <a:pt x="2294467" y="846666"/>
                  </a:cubicBezTo>
                  <a:cubicBezTo>
                    <a:pt x="2283178" y="852311"/>
                    <a:pt x="2271102" y="856599"/>
                    <a:pt x="2260600" y="863600"/>
                  </a:cubicBezTo>
                  <a:cubicBezTo>
                    <a:pt x="2245564" y="873624"/>
                    <a:pt x="2233303" y="887442"/>
                    <a:pt x="2218267" y="897466"/>
                  </a:cubicBezTo>
                  <a:cubicBezTo>
                    <a:pt x="2207765" y="904467"/>
                    <a:pt x="2195103" y="907710"/>
                    <a:pt x="2184400" y="914400"/>
                  </a:cubicBezTo>
                  <a:cubicBezTo>
                    <a:pt x="2172434" y="921879"/>
                    <a:pt x="2163155" y="933489"/>
                    <a:pt x="2150534" y="939800"/>
                  </a:cubicBezTo>
                  <a:cubicBezTo>
                    <a:pt x="2134569" y="947782"/>
                    <a:pt x="2115983" y="949347"/>
                    <a:pt x="2099734" y="956733"/>
                  </a:cubicBezTo>
                  <a:cubicBezTo>
                    <a:pt x="2084753" y="963543"/>
                    <a:pt x="2072617" y="975867"/>
                    <a:pt x="2057400" y="982133"/>
                  </a:cubicBezTo>
                  <a:cubicBezTo>
                    <a:pt x="2024390" y="995725"/>
                    <a:pt x="1985503" y="996198"/>
                    <a:pt x="1955800" y="1016000"/>
                  </a:cubicBezTo>
                  <a:cubicBezTo>
                    <a:pt x="1926721" y="1035386"/>
                    <a:pt x="1917038" y="1043357"/>
                    <a:pt x="1879600" y="1058333"/>
                  </a:cubicBezTo>
                  <a:cubicBezTo>
                    <a:pt x="1868796" y="1062655"/>
                    <a:pt x="1856856" y="1063378"/>
                    <a:pt x="1845734" y="1066800"/>
                  </a:cubicBezTo>
                  <a:cubicBezTo>
                    <a:pt x="1820144" y="1074674"/>
                    <a:pt x="1795944" y="1087799"/>
                    <a:pt x="1769534" y="1092200"/>
                  </a:cubicBezTo>
                  <a:cubicBezTo>
                    <a:pt x="1752601" y="1095022"/>
                    <a:pt x="1735568" y="1097299"/>
                    <a:pt x="1718734" y="1100666"/>
                  </a:cubicBezTo>
                  <a:cubicBezTo>
                    <a:pt x="1576786" y="1129055"/>
                    <a:pt x="1799223" y="1085641"/>
                    <a:pt x="1651000" y="1126066"/>
                  </a:cubicBezTo>
                  <a:cubicBezTo>
                    <a:pt x="1631747" y="1131317"/>
                    <a:pt x="1611489" y="1131711"/>
                    <a:pt x="1591734" y="1134533"/>
                  </a:cubicBezTo>
                  <a:cubicBezTo>
                    <a:pt x="1583267" y="1137355"/>
                    <a:pt x="1575180" y="1141821"/>
                    <a:pt x="1566334" y="1143000"/>
                  </a:cubicBezTo>
                  <a:cubicBezTo>
                    <a:pt x="1454351" y="1157931"/>
                    <a:pt x="1438302" y="1149998"/>
                    <a:pt x="1312334" y="1143000"/>
                  </a:cubicBezTo>
                  <a:cubicBezTo>
                    <a:pt x="1301481" y="1140287"/>
                    <a:pt x="1265215" y="1132140"/>
                    <a:pt x="1253067" y="1126066"/>
                  </a:cubicBezTo>
                  <a:cubicBezTo>
                    <a:pt x="1243966" y="1121515"/>
                    <a:pt x="1236134" y="1114777"/>
                    <a:pt x="1227667" y="1109133"/>
                  </a:cubicBezTo>
                  <a:cubicBezTo>
                    <a:pt x="1222023" y="1092200"/>
                    <a:pt x="1212350" y="1076109"/>
                    <a:pt x="1210734" y="1058333"/>
                  </a:cubicBezTo>
                  <a:cubicBezTo>
                    <a:pt x="1209431" y="1044002"/>
                    <a:pt x="1217298" y="1030264"/>
                    <a:pt x="1219200" y="1016000"/>
                  </a:cubicBezTo>
                  <a:cubicBezTo>
                    <a:pt x="1222949" y="987886"/>
                    <a:pt x="1221724" y="959067"/>
                    <a:pt x="1227667" y="931333"/>
                  </a:cubicBezTo>
                  <a:cubicBezTo>
                    <a:pt x="1230312" y="918992"/>
                    <a:pt x="1238338" y="908424"/>
                    <a:pt x="1244600" y="897466"/>
                  </a:cubicBezTo>
                  <a:cubicBezTo>
                    <a:pt x="1260316" y="869964"/>
                    <a:pt x="1263588" y="870012"/>
                    <a:pt x="1286934" y="846666"/>
                  </a:cubicBezTo>
                  <a:cubicBezTo>
                    <a:pt x="1293228" y="827784"/>
                    <a:pt x="1300125" y="803097"/>
                    <a:pt x="1312334" y="787400"/>
                  </a:cubicBezTo>
                  <a:cubicBezTo>
                    <a:pt x="1324586" y="771648"/>
                    <a:pt x="1342693" y="761031"/>
                    <a:pt x="1354667" y="745066"/>
                  </a:cubicBezTo>
                  <a:cubicBezTo>
                    <a:pt x="1363134" y="733777"/>
                    <a:pt x="1370089" y="721178"/>
                    <a:pt x="1380067" y="711200"/>
                  </a:cubicBezTo>
                  <a:cubicBezTo>
                    <a:pt x="1387262" y="704005"/>
                    <a:pt x="1397650" y="700780"/>
                    <a:pt x="1405467" y="694266"/>
                  </a:cubicBezTo>
                  <a:cubicBezTo>
                    <a:pt x="1414665" y="686601"/>
                    <a:pt x="1420471" y="674806"/>
                    <a:pt x="1430867" y="668866"/>
                  </a:cubicBezTo>
                  <a:cubicBezTo>
                    <a:pt x="1440970" y="663093"/>
                    <a:pt x="1453508" y="663462"/>
                    <a:pt x="1464734" y="660400"/>
                  </a:cubicBezTo>
                  <a:cubicBezTo>
                    <a:pt x="1484556" y="654994"/>
                    <a:pt x="1504245" y="649111"/>
                    <a:pt x="1524000" y="643466"/>
                  </a:cubicBezTo>
                  <a:cubicBezTo>
                    <a:pt x="1546578" y="646288"/>
                    <a:pt x="1570350" y="644157"/>
                    <a:pt x="1591734" y="651933"/>
                  </a:cubicBezTo>
                  <a:cubicBezTo>
                    <a:pt x="1647269" y="672128"/>
                    <a:pt x="1610955" y="775273"/>
                    <a:pt x="1608667" y="795866"/>
                  </a:cubicBezTo>
                  <a:cubicBezTo>
                    <a:pt x="1603747" y="840144"/>
                    <a:pt x="1601790" y="822745"/>
                    <a:pt x="1574800" y="855133"/>
                  </a:cubicBezTo>
                  <a:cubicBezTo>
                    <a:pt x="1568286" y="862950"/>
                    <a:pt x="1565062" y="873338"/>
                    <a:pt x="1557867" y="880533"/>
                  </a:cubicBezTo>
                  <a:cubicBezTo>
                    <a:pt x="1550672" y="887728"/>
                    <a:pt x="1540413" y="891109"/>
                    <a:pt x="1532467" y="897466"/>
                  </a:cubicBezTo>
                  <a:cubicBezTo>
                    <a:pt x="1526234" y="902453"/>
                    <a:pt x="1522379" y="910293"/>
                    <a:pt x="1515534" y="914400"/>
                  </a:cubicBezTo>
                  <a:cubicBezTo>
                    <a:pt x="1506861" y="919604"/>
                    <a:pt x="1462588" y="929753"/>
                    <a:pt x="1456267" y="931333"/>
                  </a:cubicBezTo>
                  <a:cubicBezTo>
                    <a:pt x="1441550" y="929231"/>
                    <a:pt x="1392058" y="925766"/>
                    <a:pt x="1371600" y="914400"/>
                  </a:cubicBezTo>
                  <a:cubicBezTo>
                    <a:pt x="1335943" y="894591"/>
                    <a:pt x="1312891" y="876949"/>
                    <a:pt x="1286934" y="846666"/>
                  </a:cubicBezTo>
                  <a:cubicBezTo>
                    <a:pt x="1280312" y="838940"/>
                    <a:pt x="1276514" y="829083"/>
                    <a:pt x="1270000" y="821266"/>
                  </a:cubicBezTo>
                  <a:cubicBezTo>
                    <a:pt x="1262335" y="812068"/>
                    <a:pt x="1252392" y="804957"/>
                    <a:pt x="1244600" y="795866"/>
                  </a:cubicBezTo>
                  <a:cubicBezTo>
                    <a:pt x="1184210" y="725412"/>
                    <a:pt x="1246262" y="789063"/>
                    <a:pt x="1202267" y="745066"/>
                  </a:cubicBezTo>
                  <a:cubicBezTo>
                    <a:pt x="1199445" y="733777"/>
                    <a:pt x="1196324" y="722559"/>
                    <a:pt x="1193800" y="711200"/>
                  </a:cubicBezTo>
                  <a:cubicBezTo>
                    <a:pt x="1186890" y="680103"/>
                    <a:pt x="1185721" y="664515"/>
                    <a:pt x="1176867" y="635000"/>
                  </a:cubicBezTo>
                  <a:cubicBezTo>
                    <a:pt x="1160189" y="579406"/>
                    <a:pt x="1171313" y="595579"/>
                    <a:pt x="1143000" y="567266"/>
                  </a:cubicBezTo>
                  <a:cubicBezTo>
                    <a:pt x="1140178" y="558799"/>
                    <a:pt x="1139889" y="549006"/>
                    <a:pt x="1134534" y="541866"/>
                  </a:cubicBezTo>
                  <a:cubicBezTo>
                    <a:pt x="1122560" y="525901"/>
                    <a:pt x="1111132" y="505844"/>
                    <a:pt x="1092200" y="499533"/>
                  </a:cubicBezTo>
                  <a:cubicBezTo>
                    <a:pt x="1066744" y="491047"/>
                    <a:pt x="1063283" y="492369"/>
                    <a:pt x="1041400" y="474133"/>
                  </a:cubicBezTo>
                  <a:cubicBezTo>
                    <a:pt x="1032202" y="466468"/>
                    <a:pt x="1026467" y="454548"/>
                    <a:pt x="1016000" y="448733"/>
                  </a:cubicBezTo>
                  <a:cubicBezTo>
                    <a:pt x="1000397" y="440065"/>
                    <a:pt x="982133" y="437444"/>
                    <a:pt x="965200" y="431800"/>
                  </a:cubicBezTo>
                  <a:lnTo>
                    <a:pt x="939800" y="423333"/>
                  </a:lnTo>
                  <a:cubicBezTo>
                    <a:pt x="911578" y="426155"/>
                    <a:pt x="877522" y="414387"/>
                    <a:pt x="855134" y="431800"/>
                  </a:cubicBezTo>
                  <a:cubicBezTo>
                    <a:pt x="841583" y="442339"/>
                    <a:pt x="858667" y="466157"/>
                    <a:pt x="863600" y="482600"/>
                  </a:cubicBezTo>
                  <a:cubicBezTo>
                    <a:pt x="867227" y="494689"/>
                    <a:pt x="875847" y="504747"/>
                    <a:pt x="880534" y="516466"/>
                  </a:cubicBezTo>
                  <a:cubicBezTo>
                    <a:pt x="887163" y="533039"/>
                    <a:pt x="891823" y="550333"/>
                    <a:pt x="897467" y="567266"/>
                  </a:cubicBezTo>
                  <a:lnTo>
                    <a:pt x="897467" y="567266"/>
                  </a:lnTo>
                  <a:cubicBezTo>
                    <a:pt x="900289" y="578555"/>
                    <a:pt x="898665" y="592046"/>
                    <a:pt x="905934" y="601133"/>
                  </a:cubicBezTo>
                  <a:cubicBezTo>
                    <a:pt x="911509" y="608102"/>
                    <a:pt x="922867" y="606778"/>
                    <a:pt x="931334" y="609600"/>
                  </a:cubicBezTo>
                  <a:cubicBezTo>
                    <a:pt x="942623" y="606778"/>
                    <a:pt x="957751" y="610072"/>
                    <a:pt x="965200" y="601133"/>
                  </a:cubicBezTo>
                  <a:cubicBezTo>
                    <a:pt x="974413" y="590078"/>
                    <a:pt x="973667" y="573190"/>
                    <a:pt x="973667" y="558800"/>
                  </a:cubicBezTo>
                  <a:cubicBezTo>
                    <a:pt x="973667" y="510739"/>
                    <a:pt x="976856" y="461492"/>
                    <a:pt x="965200" y="414866"/>
                  </a:cubicBezTo>
                  <a:cubicBezTo>
                    <a:pt x="961778" y="401176"/>
                    <a:pt x="942174" y="398500"/>
                    <a:pt x="931334" y="389466"/>
                  </a:cubicBezTo>
                  <a:cubicBezTo>
                    <a:pt x="925202" y="384356"/>
                    <a:pt x="921540" y="376103"/>
                    <a:pt x="914400" y="372533"/>
                  </a:cubicBezTo>
                  <a:cubicBezTo>
                    <a:pt x="882683" y="356675"/>
                    <a:pt x="854711" y="354565"/>
                    <a:pt x="821267" y="347133"/>
                  </a:cubicBezTo>
                  <a:cubicBezTo>
                    <a:pt x="728628" y="326546"/>
                    <a:pt x="871965" y="349663"/>
                    <a:pt x="677334" y="330200"/>
                  </a:cubicBezTo>
                  <a:cubicBezTo>
                    <a:pt x="657477" y="328214"/>
                    <a:pt x="637823" y="324555"/>
                    <a:pt x="618067" y="321733"/>
                  </a:cubicBezTo>
                  <a:cubicBezTo>
                    <a:pt x="601134" y="299155"/>
                    <a:pt x="579888" y="279243"/>
                    <a:pt x="567267" y="254000"/>
                  </a:cubicBezTo>
                  <a:lnTo>
                    <a:pt x="524934" y="169333"/>
                  </a:lnTo>
                  <a:cubicBezTo>
                    <a:pt x="519289" y="158044"/>
                    <a:pt x="511991" y="147440"/>
                    <a:pt x="508000" y="135466"/>
                  </a:cubicBezTo>
                  <a:lnTo>
                    <a:pt x="491067" y="84666"/>
                  </a:lnTo>
                  <a:lnTo>
                    <a:pt x="474134" y="33866"/>
                  </a:lnTo>
                  <a:lnTo>
                    <a:pt x="474134" y="0"/>
                  </a:ln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76200"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" name="Freeform 7"/>
            <p:cNvSpPr/>
            <p:nvPr/>
          </p:nvSpPr>
          <p:spPr>
            <a:xfrm>
              <a:off x="270940" y="-152406"/>
              <a:ext cx="3683000" cy="7001933"/>
            </a:xfrm>
            <a:custGeom>
              <a:avLst/>
              <a:gdLst>
                <a:gd name="connsiteX0" fmla="*/ 2074334 w 3683000"/>
                <a:gd name="connsiteY0" fmla="*/ 7001933 h 7001933"/>
                <a:gd name="connsiteX1" fmla="*/ 2065867 w 3683000"/>
                <a:gd name="connsiteY1" fmla="*/ 6815666 h 7001933"/>
                <a:gd name="connsiteX2" fmla="*/ 2048934 w 3683000"/>
                <a:gd name="connsiteY2" fmla="*/ 6790266 h 7001933"/>
                <a:gd name="connsiteX3" fmla="*/ 2032000 w 3683000"/>
                <a:gd name="connsiteY3" fmla="*/ 6739466 h 7001933"/>
                <a:gd name="connsiteX4" fmla="*/ 1972734 w 3683000"/>
                <a:gd name="connsiteY4" fmla="*/ 6637866 h 7001933"/>
                <a:gd name="connsiteX5" fmla="*/ 1947334 w 3683000"/>
                <a:gd name="connsiteY5" fmla="*/ 6544733 h 7001933"/>
                <a:gd name="connsiteX6" fmla="*/ 1913467 w 3683000"/>
                <a:gd name="connsiteY6" fmla="*/ 6493933 h 7001933"/>
                <a:gd name="connsiteX7" fmla="*/ 1896534 w 3683000"/>
                <a:gd name="connsiteY7" fmla="*/ 6434666 h 7001933"/>
                <a:gd name="connsiteX8" fmla="*/ 1871134 w 3683000"/>
                <a:gd name="connsiteY8" fmla="*/ 6375400 h 7001933"/>
                <a:gd name="connsiteX9" fmla="*/ 1845734 w 3683000"/>
                <a:gd name="connsiteY9" fmla="*/ 6307666 h 7001933"/>
                <a:gd name="connsiteX10" fmla="*/ 1794934 w 3683000"/>
                <a:gd name="connsiteY10" fmla="*/ 6197600 h 7001933"/>
                <a:gd name="connsiteX11" fmla="*/ 1769534 w 3683000"/>
                <a:gd name="connsiteY11" fmla="*/ 6172200 h 7001933"/>
                <a:gd name="connsiteX12" fmla="*/ 1744134 w 3683000"/>
                <a:gd name="connsiteY12" fmla="*/ 6129866 h 7001933"/>
                <a:gd name="connsiteX13" fmla="*/ 1651000 w 3683000"/>
                <a:gd name="connsiteY13" fmla="*/ 6019800 h 7001933"/>
                <a:gd name="connsiteX14" fmla="*/ 1600200 w 3683000"/>
                <a:gd name="connsiteY14" fmla="*/ 6002866 h 7001933"/>
                <a:gd name="connsiteX15" fmla="*/ 1549400 w 3683000"/>
                <a:gd name="connsiteY15" fmla="*/ 5977466 h 7001933"/>
                <a:gd name="connsiteX16" fmla="*/ 1447800 w 3683000"/>
                <a:gd name="connsiteY16" fmla="*/ 5960533 h 7001933"/>
                <a:gd name="connsiteX17" fmla="*/ 1405467 w 3683000"/>
                <a:gd name="connsiteY17" fmla="*/ 5943600 h 7001933"/>
                <a:gd name="connsiteX18" fmla="*/ 1270000 w 3683000"/>
                <a:gd name="connsiteY18" fmla="*/ 5926666 h 7001933"/>
                <a:gd name="connsiteX19" fmla="*/ 1143000 w 3683000"/>
                <a:gd name="connsiteY19" fmla="*/ 5935133 h 7001933"/>
                <a:gd name="connsiteX20" fmla="*/ 1092200 w 3683000"/>
                <a:gd name="connsiteY20" fmla="*/ 5952066 h 7001933"/>
                <a:gd name="connsiteX21" fmla="*/ 990600 w 3683000"/>
                <a:gd name="connsiteY21" fmla="*/ 5969000 h 7001933"/>
                <a:gd name="connsiteX22" fmla="*/ 956734 w 3683000"/>
                <a:gd name="connsiteY22" fmla="*/ 5985933 h 7001933"/>
                <a:gd name="connsiteX23" fmla="*/ 922867 w 3683000"/>
                <a:gd name="connsiteY23" fmla="*/ 5994400 h 7001933"/>
                <a:gd name="connsiteX24" fmla="*/ 897467 w 3683000"/>
                <a:gd name="connsiteY24" fmla="*/ 6002866 h 7001933"/>
                <a:gd name="connsiteX25" fmla="*/ 880534 w 3683000"/>
                <a:gd name="connsiteY25" fmla="*/ 6028266 h 7001933"/>
                <a:gd name="connsiteX26" fmla="*/ 897467 w 3683000"/>
                <a:gd name="connsiteY26" fmla="*/ 6138333 h 7001933"/>
                <a:gd name="connsiteX27" fmla="*/ 914400 w 3683000"/>
                <a:gd name="connsiteY27" fmla="*/ 6163733 h 7001933"/>
                <a:gd name="connsiteX28" fmla="*/ 948267 w 3683000"/>
                <a:gd name="connsiteY28" fmla="*/ 6206066 h 7001933"/>
                <a:gd name="connsiteX29" fmla="*/ 1007534 w 3683000"/>
                <a:gd name="connsiteY29" fmla="*/ 6290733 h 7001933"/>
                <a:gd name="connsiteX30" fmla="*/ 1032934 w 3683000"/>
                <a:gd name="connsiteY30" fmla="*/ 6307666 h 7001933"/>
                <a:gd name="connsiteX31" fmla="*/ 1049867 w 3683000"/>
                <a:gd name="connsiteY31" fmla="*/ 6324600 h 7001933"/>
                <a:gd name="connsiteX32" fmla="*/ 1083734 w 3683000"/>
                <a:gd name="connsiteY32" fmla="*/ 6341533 h 7001933"/>
                <a:gd name="connsiteX33" fmla="*/ 1109134 w 3683000"/>
                <a:gd name="connsiteY33" fmla="*/ 6358466 h 7001933"/>
                <a:gd name="connsiteX34" fmla="*/ 1193800 w 3683000"/>
                <a:gd name="connsiteY34" fmla="*/ 6375400 h 7001933"/>
                <a:gd name="connsiteX35" fmla="*/ 1303867 w 3683000"/>
                <a:gd name="connsiteY35" fmla="*/ 6366933 h 7001933"/>
                <a:gd name="connsiteX36" fmla="*/ 1354667 w 3683000"/>
                <a:gd name="connsiteY36" fmla="*/ 6341533 h 7001933"/>
                <a:gd name="connsiteX37" fmla="*/ 1439334 w 3683000"/>
                <a:gd name="connsiteY37" fmla="*/ 6299200 h 7001933"/>
                <a:gd name="connsiteX38" fmla="*/ 1456267 w 3683000"/>
                <a:gd name="connsiteY38" fmla="*/ 6282266 h 7001933"/>
                <a:gd name="connsiteX39" fmla="*/ 1481667 w 3683000"/>
                <a:gd name="connsiteY39" fmla="*/ 6265333 h 7001933"/>
                <a:gd name="connsiteX40" fmla="*/ 1540934 w 3683000"/>
                <a:gd name="connsiteY40" fmla="*/ 6214533 h 7001933"/>
                <a:gd name="connsiteX41" fmla="*/ 1591734 w 3683000"/>
                <a:gd name="connsiteY41" fmla="*/ 6163733 h 7001933"/>
                <a:gd name="connsiteX42" fmla="*/ 1625600 w 3683000"/>
                <a:gd name="connsiteY42" fmla="*/ 6112933 h 7001933"/>
                <a:gd name="connsiteX43" fmla="*/ 1659467 w 3683000"/>
                <a:gd name="connsiteY43" fmla="*/ 6070600 h 7001933"/>
                <a:gd name="connsiteX44" fmla="*/ 1667934 w 3683000"/>
                <a:gd name="connsiteY44" fmla="*/ 6045200 h 7001933"/>
                <a:gd name="connsiteX45" fmla="*/ 1684867 w 3683000"/>
                <a:gd name="connsiteY45" fmla="*/ 6011333 h 7001933"/>
                <a:gd name="connsiteX46" fmla="*/ 1684867 w 3683000"/>
                <a:gd name="connsiteY46" fmla="*/ 5782733 h 7001933"/>
                <a:gd name="connsiteX47" fmla="*/ 1676400 w 3683000"/>
                <a:gd name="connsiteY47" fmla="*/ 5748866 h 7001933"/>
                <a:gd name="connsiteX48" fmla="*/ 1642534 w 3683000"/>
                <a:gd name="connsiteY48" fmla="*/ 5715000 h 7001933"/>
                <a:gd name="connsiteX49" fmla="*/ 1617134 w 3683000"/>
                <a:gd name="connsiteY49" fmla="*/ 5681133 h 7001933"/>
                <a:gd name="connsiteX50" fmla="*/ 1600200 w 3683000"/>
                <a:gd name="connsiteY50" fmla="*/ 5655733 h 7001933"/>
                <a:gd name="connsiteX51" fmla="*/ 1566334 w 3683000"/>
                <a:gd name="connsiteY51" fmla="*/ 5638800 h 7001933"/>
                <a:gd name="connsiteX52" fmla="*/ 1532467 w 3683000"/>
                <a:gd name="connsiteY52" fmla="*/ 5604933 h 7001933"/>
                <a:gd name="connsiteX53" fmla="*/ 1456267 w 3683000"/>
                <a:gd name="connsiteY53" fmla="*/ 5562600 h 7001933"/>
                <a:gd name="connsiteX54" fmla="*/ 1397000 w 3683000"/>
                <a:gd name="connsiteY54" fmla="*/ 5528733 h 7001933"/>
                <a:gd name="connsiteX55" fmla="*/ 1261534 w 3683000"/>
                <a:gd name="connsiteY55" fmla="*/ 5494866 h 7001933"/>
                <a:gd name="connsiteX56" fmla="*/ 1185334 w 3683000"/>
                <a:gd name="connsiteY56" fmla="*/ 5469466 h 7001933"/>
                <a:gd name="connsiteX57" fmla="*/ 1151467 w 3683000"/>
                <a:gd name="connsiteY57" fmla="*/ 5461000 h 7001933"/>
                <a:gd name="connsiteX58" fmla="*/ 1109134 w 3683000"/>
                <a:gd name="connsiteY58" fmla="*/ 5444066 h 7001933"/>
                <a:gd name="connsiteX59" fmla="*/ 1049867 w 3683000"/>
                <a:gd name="connsiteY59" fmla="*/ 5435600 h 7001933"/>
                <a:gd name="connsiteX60" fmla="*/ 1007534 w 3683000"/>
                <a:gd name="connsiteY60" fmla="*/ 5427133 h 7001933"/>
                <a:gd name="connsiteX61" fmla="*/ 897467 w 3683000"/>
                <a:gd name="connsiteY61" fmla="*/ 5435600 h 7001933"/>
                <a:gd name="connsiteX62" fmla="*/ 745067 w 3683000"/>
                <a:gd name="connsiteY62" fmla="*/ 5452533 h 7001933"/>
                <a:gd name="connsiteX63" fmla="*/ 389467 w 3683000"/>
                <a:gd name="connsiteY63" fmla="*/ 5444066 h 7001933"/>
                <a:gd name="connsiteX64" fmla="*/ 279400 w 3683000"/>
                <a:gd name="connsiteY64" fmla="*/ 5427133 h 7001933"/>
                <a:gd name="connsiteX65" fmla="*/ 237067 w 3683000"/>
                <a:gd name="connsiteY65" fmla="*/ 5418666 h 7001933"/>
                <a:gd name="connsiteX66" fmla="*/ 194734 w 3683000"/>
                <a:gd name="connsiteY66" fmla="*/ 5401733 h 7001933"/>
                <a:gd name="connsiteX67" fmla="*/ 127000 w 3683000"/>
                <a:gd name="connsiteY67" fmla="*/ 5384800 h 7001933"/>
                <a:gd name="connsiteX68" fmla="*/ 93134 w 3683000"/>
                <a:gd name="connsiteY68" fmla="*/ 5367866 h 7001933"/>
                <a:gd name="connsiteX69" fmla="*/ 76200 w 3683000"/>
                <a:gd name="connsiteY69" fmla="*/ 5350933 h 7001933"/>
                <a:gd name="connsiteX70" fmla="*/ 50800 w 3683000"/>
                <a:gd name="connsiteY70" fmla="*/ 5334000 h 7001933"/>
                <a:gd name="connsiteX71" fmla="*/ 25400 w 3683000"/>
                <a:gd name="connsiteY71" fmla="*/ 5266266 h 7001933"/>
                <a:gd name="connsiteX72" fmla="*/ 0 w 3683000"/>
                <a:gd name="connsiteY72" fmla="*/ 5207000 h 7001933"/>
                <a:gd name="connsiteX73" fmla="*/ 16934 w 3683000"/>
                <a:gd name="connsiteY73" fmla="*/ 5020733 h 7001933"/>
                <a:gd name="connsiteX74" fmla="*/ 25400 w 3683000"/>
                <a:gd name="connsiteY74" fmla="*/ 4978400 h 7001933"/>
                <a:gd name="connsiteX75" fmla="*/ 42334 w 3683000"/>
                <a:gd name="connsiteY75" fmla="*/ 4944533 h 7001933"/>
                <a:gd name="connsiteX76" fmla="*/ 59267 w 3683000"/>
                <a:gd name="connsiteY76" fmla="*/ 4893733 h 7001933"/>
                <a:gd name="connsiteX77" fmla="*/ 67734 w 3683000"/>
                <a:gd name="connsiteY77" fmla="*/ 4851400 h 7001933"/>
                <a:gd name="connsiteX78" fmla="*/ 118534 w 3683000"/>
                <a:gd name="connsiteY78" fmla="*/ 4741333 h 7001933"/>
                <a:gd name="connsiteX79" fmla="*/ 135467 w 3683000"/>
                <a:gd name="connsiteY79" fmla="*/ 4715933 h 7001933"/>
                <a:gd name="connsiteX80" fmla="*/ 169334 w 3683000"/>
                <a:gd name="connsiteY80" fmla="*/ 4690533 h 7001933"/>
                <a:gd name="connsiteX81" fmla="*/ 186267 w 3683000"/>
                <a:gd name="connsiteY81" fmla="*/ 4639733 h 7001933"/>
                <a:gd name="connsiteX82" fmla="*/ 228600 w 3683000"/>
                <a:gd name="connsiteY82" fmla="*/ 4572000 h 7001933"/>
                <a:gd name="connsiteX83" fmla="*/ 237067 w 3683000"/>
                <a:gd name="connsiteY83" fmla="*/ 4546600 h 7001933"/>
                <a:gd name="connsiteX84" fmla="*/ 287867 w 3683000"/>
                <a:gd name="connsiteY84" fmla="*/ 4478866 h 7001933"/>
                <a:gd name="connsiteX85" fmla="*/ 313267 w 3683000"/>
                <a:gd name="connsiteY85" fmla="*/ 4461933 h 7001933"/>
                <a:gd name="connsiteX86" fmla="*/ 355600 w 3683000"/>
                <a:gd name="connsiteY86" fmla="*/ 4402666 h 7001933"/>
                <a:gd name="connsiteX87" fmla="*/ 414867 w 3683000"/>
                <a:gd name="connsiteY87" fmla="*/ 4334933 h 7001933"/>
                <a:gd name="connsiteX88" fmla="*/ 524934 w 3683000"/>
                <a:gd name="connsiteY88" fmla="*/ 4258733 h 7001933"/>
                <a:gd name="connsiteX89" fmla="*/ 550334 w 3683000"/>
                <a:gd name="connsiteY89" fmla="*/ 4241800 h 7001933"/>
                <a:gd name="connsiteX90" fmla="*/ 575734 w 3683000"/>
                <a:gd name="connsiteY90" fmla="*/ 4233333 h 7001933"/>
                <a:gd name="connsiteX91" fmla="*/ 609600 w 3683000"/>
                <a:gd name="connsiteY91" fmla="*/ 4216400 h 7001933"/>
                <a:gd name="connsiteX92" fmla="*/ 651934 w 3683000"/>
                <a:gd name="connsiteY92" fmla="*/ 4207933 h 7001933"/>
                <a:gd name="connsiteX93" fmla="*/ 702734 w 3683000"/>
                <a:gd name="connsiteY93" fmla="*/ 4191000 h 7001933"/>
                <a:gd name="connsiteX94" fmla="*/ 728134 w 3683000"/>
                <a:gd name="connsiteY94" fmla="*/ 4182533 h 7001933"/>
                <a:gd name="connsiteX95" fmla="*/ 762000 w 3683000"/>
                <a:gd name="connsiteY95" fmla="*/ 4174066 h 7001933"/>
                <a:gd name="connsiteX96" fmla="*/ 846667 w 3683000"/>
                <a:gd name="connsiteY96" fmla="*/ 4191000 h 7001933"/>
                <a:gd name="connsiteX97" fmla="*/ 897467 w 3683000"/>
                <a:gd name="connsiteY97" fmla="*/ 4224866 h 7001933"/>
                <a:gd name="connsiteX98" fmla="*/ 914400 w 3683000"/>
                <a:gd name="connsiteY98" fmla="*/ 4250266 h 7001933"/>
                <a:gd name="connsiteX99" fmla="*/ 939800 w 3683000"/>
                <a:gd name="connsiteY99" fmla="*/ 4284133 h 7001933"/>
                <a:gd name="connsiteX100" fmla="*/ 956734 w 3683000"/>
                <a:gd name="connsiteY100" fmla="*/ 4318000 h 7001933"/>
                <a:gd name="connsiteX101" fmla="*/ 965200 w 3683000"/>
                <a:gd name="connsiteY101" fmla="*/ 4343400 h 7001933"/>
                <a:gd name="connsiteX102" fmla="*/ 973667 w 3683000"/>
                <a:gd name="connsiteY102" fmla="*/ 4377266 h 7001933"/>
                <a:gd name="connsiteX103" fmla="*/ 999067 w 3683000"/>
                <a:gd name="connsiteY103" fmla="*/ 4411133 h 7001933"/>
                <a:gd name="connsiteX104" fmla="*/ 1007534 w 3683000"/>
                <a:gd name="connsiteY104" fmla="*/ 4436533 h 7001933"/>
                <a:gd name="connsiteX105" fmla="*/ 1024467 w 3683000"/>
                <a:gd name="connsiteY105" fmla="*/ 4512733 h 7001933"/>
                <a:gd name="connsiteX106" fmla="*/ 1016000 w 3683000"/>
                <a:gd name="connsiteY106" fmla="*/ 4597400 h 7001933"/>
                <a:gd name="connsiteX107" fmla="*/ 999067 w 3683000"/>
                <a:gd name="connsiteY107" fmla="*/ 4622800 h 7001933"/>
                <a:gd name="connsiteX108" fmla="*/ 948267 w 3683000"/>
                <a:gd name="connsiteY108" fmla="*/ 4673600 h 7001933"/>
                <a:gd name="connsiteX109" fmla="*/ 846667 w 3683000"/>
                <a:gd name="connsiteY109" fmla="*/ 4741333 h 7001933"/>
                <a:gd name="connsiteX110" fmla="*/ 736600 w 3683000"/>
                <a:gd name="connsiteY110" fmla="*/ 4732866 h 7001933"/>
                <a:gd name="connsiteX111" fmla="*/ 668867 w 3683000"/>
                <a:gd name="connsiteY111" fmla="*/ 4699000 h 7001933"/>
                <a:gd name="connsiteX112" fmla="*/ 651934 w 3683000"/>
                <a:gd name="connsiteY112" fmla="*/ 4673600 h 7001933"/>
                <a:gd name="connsiteX113" fmla="*/ 601134 w 3683000"/>
                <a:gd name="connsiteY113" fmla="*/ 4605866 h 7001933"/>
                <a:gd name="connsiteX114" fmla="*/ 575734 w 3683000"/>
                <a:gd name="connsiteY114" fmla="*/ 4521200 h 7001933"/>
                <a:gd name="connsiteX115" fmla="*/ 567267 w 3683000"/>
                <a:gd name="connsiteY115" fmla="*/ 4394200 h 7001933"/>
                <a:gd name="connsiteX116" fmla="*/ 575734 w 3683000"/>
                <a:gd name="connsiteY116" fmla="*/ 4309533 h 7001933"/>
                <a:gd name="connsiteX117" fmla="*/ 592667 w 3683000"/>
                <a:gd name="connsiteY117" fmla="*/ 4191000 h 7001933"/>
                <a:gd name="connsiteX118" fmla="*/ 601134 w 3683000"/>
                <a:gd name="connsiteY118" fmla="*/ 4157133 h 7001933"/>
                <a:gd name="connsiteX119" fmla="*/ 635000 w 3683000"/>
                <a:gd name="connsiteY119" fmla="*/ 4089400 h 7001933"/>
                <a:gd name="connsiteX120" fmla="*/ 643467 w 3683000"/>
                <a:gd name="connsiteY120" fmla="*/ 4064000 h 7001933"/>
                <a:gd name="connsiteX121" fmla="*/ 651934 w 3683000"/>
                <a:gd name="connsiteY121" fmla="*/ 4030133 h 7001933"/>
                <a:gd name="connsiteX122" fmla="*/ 702734 w 3683000"/>
                <a:gd name="connsiteY122" fmla="*/ 3953933 h 7001933"/>
                <a:gd name="connsiteX123" fmla="*/ 728134 w 3683000"/>
                <a:gd name="connsiteY123" fmla="*/ 3937000 h 7001933"/>
                <a:gd name="connsiteX124" fmla="*/ 745067 w 3683000"/>
                <a:gd name="connsiteY124" fmla="*/ 3920066 h 7001933"/>
                <a:gd name="connsiteX125" fmla="*/ 778934 w 3683000"/>
                <a:gd name="connsiteY125" fmla="*/ 3911600 h 7001933"/>
                <a:gd name="connsiteX126" fmla="*/ 829734 w 3683000"/>
                <a:gd name="connsiteY126" fmla="*/ 3877733 h 7001933"/>
                <a:gd name="connsiteX127" fmla="*/ 855134 w 3683000"/>
                <a:gd name="connsiteY127" fmla="*/ 3852333 h 7001933"/>
                <a:gd name="connsiteX128" fmla="*/ 905934 w 3683000"/>
                <a:gd name="connsiteY128" fmla="*/ 3835400 h 7001933"/>
                <a:gd name="connsiteX129" fmla="*/ 931334 w 3683000"/>
                <a:gd name="connsiteY129" fmla="*/ 3818466 h 7001933"/>
                <a:gd name="connsiteX130" fmla="*/ 956734 w 3683000"/>
                <a:gd name="connsiteY130" fmla="*/ 3810000 h 7001933"/>
                <a:gd name="connsiteX131" fmla="*/ 973667 w 3683000"/>
                <a:gd name="connsiteY131" fmla="*/ 3793066 h 7001933"/>
                <a:gd name="connsiteX132" fmla="*/ 999067 w 3683000"/>
                <a:gd name="connsiteY132" fmla="*/ 3776133 h 7001933"/>
                <a:gd name="connsiteX133" fmla="*/ 1058334 w 3683000"/>
                <a:gd name="connsiteY133" fmla="*/ 3750733 h 7001933"/>
                <a:gd name="connsiteX134" fmla="*/ 1083734 w 3683000"/>
                <a:gd name="connsiteY134" fmla="*/ 3733800 h 7001933"/>
                <a:gd name="connsiteX135" fmla="*/ 1100667 w 3683000"/>
                <a:gd name="connsiteY135" fmla="*/ 3716866 h 7001933"/>
                <a:gd name="connsiteX136" fmla="*/ 1151467 w 3683000"/>
                <a:gd name="connsiteY136" fmla="*/ 3699933 h 7001933"/>
                <a:gd name="connsiteX137" fmla="*/ 1244600 w 3683000"/>
                <a:gd name="connsiteY137" fmla="*/ 3649133 h 7001933"/>
                <a:gd name="connsiteX138" fmla="*/ 1312334 w 3683000"/>
                <a:gd name="connsiteY138" fmla="*/ 3589866 h 7001933"/>
                <a:gd name="connsiteX139" fmla="*/ 1354667 w 3683000"/>
                <a:gd name="connsiteY139" fmla="*/ 3556000 h 7001933"/>
                <a:gd name="connsiteX140" fmla="*/ 1380067 w 3683000"/>
                <a:gd name="connsiteY140" fmla="*/ 3522133 h 7001933"/>
                <a:gd name="connsiteX141" fmla="*/ 1405467 w 3683000"/>
                <a:gd name="connsiteY141" fmla="*/ 3496733 h 7001933"/>
                <a:gd name="connsiteX142" fmla="*/ 1422400 w 3683000"/>
                <a:gd name="connsiteY142" fmla="*/ 3471333 h 7001933"/>
                <a:gd name="connsiteX143" fmla="*/ 1447800 w 3683000"/>
                <a:gd name="connsiteY143" fmla="*/ 3454400 h 7001933"/>
                <a:gd name="connsiteX144" fmla="*/ 1464734 w 3683000"/>
                <a:gd name="connsiteY144" fmla="*/ 3412066 h 7001933"/>
                <a:gd name="connsiteX145" fmla="*/ 1490134 w 3683000"/>
                <a:gd name="connsiteY145" fmla="*/ 3403600 h 7001933"/>
                <a:gd name="connsiteX146" fmla="*/ 1532467 w 3683000"/>
                <a:gd name="connsiteY146" fmla="*/ 3302000 h 7001933"/>
                <a:gd name="connsiteX147" fmla="*/ 1557867 w 3683000"/>
                <a:gd name="connsiteY147" fmla="*/ 3276600 h 7001933"/>
                <a:gd name="connsiteX148" fmla="*/ 1591734 w 3683000"/>
                <a:gd name="connsiteY148" fmla="*/ 3217333 h 7001933"/>
                <a:gd name="connsiteX149" fmla="*/ 1600200 w 3683000"/>
                <a:gd name="connsiteY149" fmla="*/ 3175000 h 7001933"/>
                <a:gd name="connsiteX150" fmla="*/ 1583267 w 3683000"/>
                <a:gd name="connsiteY150" fmla="*/ 2971800 h 7001933"/>
                <a:gd name="connsiteX151" fmla="*/ 1566334 w 3683000"/>
                <a:gd name="connsiteY151" fmla="*/ 2937933 h 7001933"/>
                <a:gd name="connsiteX152" fmla="*/ 1490134 w 3683000"/>
                <a:gd name="connsiteY152" fmla="*/ 2887133 h 7001933"/>
                <a:gd name="connsiteX153" fmla="*/ 1430867 w 3683000"/>
                <a:gd name="connsiteY153" fmla="*/ 2861733 h 7001933"/>
                <a:gd name="connsiteX154" fmla="*/ 1405467 w 3683000"/>
                <a:gd name="connsiteY154" fmla="*/ 2844800 h 7001933"/>
                <a:gd name="connsiteX155" fmla="*/ 1270000 w 3683000"/>
                <a:gd name="connsiteY155" fmla="*/ 2810933 h 7001933"/>
                <a:gd name="connsiteX156" fmla="*/ 1219200 w 3683000"/>
                <a:gd name="connsiteY156" fmla="*/ 2802466 h 7001933"/>
                <a:gd name="connsiteX157" fmla="*/ 1193800 w 3683000"/>
                <a:gd name="connsiteY157" fmla="*/ 2794000 h 7001933"/>
                <a:gd name="connsiteX158" fmla="*/ 1134534 w 3683000"/>
                <a:gd name="connsiteY158" fmla="*/ 2785533 h 7001933"/>
                <a:gd name="connsiteX159" fmla="*/ 965200 w 3683000"/>
                <a:gd name="connsiteY159" fmla="*/ 2794000 h 7001933"/>
                <a:gd name="connsiteX160" fmla="*/ 905934 w 3683000"/>
                <a:gd name="connsiteY160" fmla="*/ 2802466 h 7001933"/>
                <a:gd name="connsiteX161" fmla="*/ 872067 w 3683000"/>
                <a:gd name="connsiteY161" fmla="*/ 2810933 h 7001933"/>
                <a:gd name="connsiteX162" fmla="*/ 736600 w 3683000"/>
                <a:gd name="connsiteY162" fmla="*/ 2819400 h 7001933"/>
                <a:gd name="connsiteX163" fmla="*/ 592667 w 3683000"/>
                <a:gd name="connsiteY163" fmla="*/ 2802466 h 7001933"/>
                <a:gd name="connsiteX164" fmla="*/ 558800 w 3683000"/>
                <a:gd name="connsiteY164" fmla="*/ 2785533 h 7001933"/>
                <a:gd name="connsiteX165" fmla="*/ 533400 w 3683000"/>
                <a:gd name="connsiteY165" fmla="*/ 2777066 h 7001933"/>
                <a:gd name="connsiteX166" fmla="*/ 448734 w 3683000"/>
                <a:gd name="connsiteY166" fmla="*/ 2743200 h 7001933"/>
                <a:gd name="connsiteX167" fmla="*/ 431800 w 3683000"/>
                <a:gd name="connsiteY167" fmla="*/ 2726266 h 7001933"/>
                <a:gd name="connsiteX168" fmla="*/ 381000 w 3683000"/>
                <a:gd name="connsiteY168" fmla="*/ 2692400 h 7001933"/>
                <a:gd name="connsiteX169" fmla="*/ 321734 w 3683000"/>
                <a:gd name="connsiteY169" fmla="*/ 2599266 h 7001933"/>
                <a:gd name="connsiteX170" fmla="*/ 279400 w 3683000"/>
                <a:gd name="connsiteY170" fmla="*/ 2514600 h 7001933"/>
                <a:gd name="connsiteX171" fmla="*/ 220134 w 3683000"/>
                <a:gd name="connsiteY171" fmla="*/ 2396066 h 7001933"/>
                <a:gd name="connsiteX172" fmla="*/ 169334 w 3683000"/>
                <a:gd name="connsiteY172" fmla="*/ 2218266 h 7001933"/>
                <a:gd name="connsiteX173" fmla="*/ 160867 w 3683000"/>
                <a:gd name="connsiteY173" fmla="*/ 2159000 h 7001933"/>
                <a:gd name="connsiteX174" fmla="*/ 143934 w 3683000"/>
                <a:gd name="connsiteY174" fmla="*/ 1981200 h 7001933"/>
                <a:gd name="connsiteX175" fmla="*/ 160867 w 3683000"/>
                <a:gd name="connsiteY175" fmla="*/ 1794933 h 7001933"/>
                <a:gd name="connsiteX176" fmla="*/ 220134 w 3683000"/>
                <a:gd name="connsiteY176" fmla="*/ 1625600 h 7001933"/>
                <a:gd name="connsiteX177" fmla="*/ 237067 w 3683000"/>
                <a:gd name="connsiteY177" fmla="*/ 1574800 h 7001933"/>
                <a:gd name="connsiteX178" fmla="*/ 245534 w 3683000"/>
                <a:gd name="connsiteY178" fmla="*/ 1532466 h 7001933"/>
                <a:gd name="connsiteX179" fmla="*/ 279400 w 3683000"/>
                <a:gd name="connsiteY179" fmla="*/ 1481666 h 7001933"/>
                <a:gd name="connsiteX180" fmla="*/ 330200 w 3683000"/>
                <a:gd name="connsiteY180" fmla="*/ 1405466 h 7001933"/>
                <a:gd name="connsiteX181" fmla="*/ 347134 w 3683000"/>
                <a:gd name="connsiteY181" fmla="*/ 1380066 h 7001933"/>
                <a:gd name="connsiteX182" fmla="*/ 381000 w 3683000"/>
                <a:gd name="connsiteY182" fmla="*/ 1371600 h 7001933"/>
                <a:gd name="connsiteX183" fmla="*/ 397934 w 3683000"/>
                <a:gd name="connsiteY183" fmla="*/ 1354666 h 7001933"/>
                <a:gd name="connsiteX184" fmla="*/ 457200 w 3683000"/>
                <a:gd name="connsiteY184" fmla="*/ 1320800 h 7001933"/>
                <a:gd name="connsiteX185" fmla="*/ 508000 w 3683000"/>
                <a:gd name="connsiteY185" fmla="*/ 1303866 h 7001933"/>
                <a:gd name="connsiteX186" fmla="*/ 601134 w 3683000"/>
                <a:gd name="connsiteY186" fmla="*/ 1261533 h 7001933"/>
                <a:gd name="connsiteX187" fmla="*/ 651934 w 3683000"/>
                <a:gd name="connsiteY187" fmla="*/ 1253066 h 7001933"/>
                <a:gd name="connsiteX188" fmla="*/ 711200 w 3683000"/>
                <a:gd name="connsiteY188" fmla="*/ 1236133 h 7001933"/>
                <a:gd name="connsiteX189" fmla="*/ 753534 w 3683000"/>
                <a:gd name="connsiteY189" fmla="*/ 1227666 h 7001933"/>
                <a:gd name="connsiteX190" fmla="*/ 787400 w 3683000"/>
                <a:gd name="connsiteY190" fmla="*/ 1219200 h 7001933"/>
                <a:gd name="connsiteX191" fmla="*/ 880534 w 3683000"/>
                <a:gd name="connsiteY191" fmla="*/ 1193800 h 7001933"/>
                <a:gd name="connsiteX192" fmla="*/ 914400 w 3683000"/>
                <a:gd name="connsiteY192" fmla="*/ 1176866 h 7001933"/>
                <a:gd name="connsiteX193" fmla="*/ 973667 w 3683000"/>
                <a:gd name="connsiteY193" fmla="*/ 1168400 h 7001933"/>
                <a:gd name="connsiteX194" fmla="*/ 1024467 w 3683000"/>
                <a:gd name="connsiteY194" fmla="*/ 1159933 h 7001933"/>
                <a:gd name="connsiteX195" fmla="*/ 1176867 w 3683000"/>
                <a:gd name="connsiteY195" fmla="*/ 1168400 h 7001933"/>
                <a:gd name="connsiteX196" fmla="*/ 1236134 w 3683000"/>
                <a:gd name="connsiteY196" fmla="*/ 1185333 h 7001933"/>
                <a:gd name="connsiteX197" fmla="*/ 1278467 w 3683000"/>
                <a:gd name="connsiteY197" fmla="*/ 1193800 h 7001933"/>
                <a:gd name="connsiteX198" fmla="*/ 1303867 w 3683000"/>
                <a:gd name="connsiteY198" fmla="*/ 1210733 h 7001933"/>
                <a:gd name="connsiteX199" fmla="*/ 1354667 w 3683000"/>
                <a:gd name="connsiteY199" fmla="*/ 1236133 h 7001933"/>
                <a:gd name="connsiteX200" fmla="*/ 1405467 w 3683000"/>
                <a:gd name="connsiteY200" fmla="*/ 1312333 h 7001933"/>
                <a:gd name="connsiteX201" fmla="*/ 1439334 w 3683000"/>
                <a:gd name="connsiteY201" fmla="*/ 1363133 h 7001933"/>
                <a:gd name="connsiteX202" fmla="*/ 1481667 w 3683000"/>
                <a:gd name="connsiteY202" fmla="*/ 1430866 h 7001933"/>
                <a:gd name="connsiteX203" fmla="*/ 1498600 w 3683000"/>
                <a:gd name="connsiteY203" fmla="*/ 1490133 h 7001933"/>
                <a:gd name="connsiteX204" fmla="*/ 1507067 w 3683000"/>
                <a:gd name="connsiteY204" fmla="*/ 1515533 h 7001933"/>
                <a:gd name="connsiteX205" fmla="*/ 1515534 w 3683000"/>
                <a:gd name="connsiteY205" fmla="*/ 1591733 h 7001933"/>
                <a:gd name="connsiteX206" fmla="*/ 1532467 w 3683000"/>
                <a:gd name="connsiteY206" fmla="*/ 1651000 h 7001933"/>
                <a:gd name="connsiteX207" fmla="*/ 1507067 w 3683000"/>
                <a:gd name="connsiteY207" fmla="*/ 1820333 h 7001933"/>
                <a:gd name="connsiteX208" fmla="*/ 1481667 w 3683000"/>
                <a:gd name="connsiteY208" fmla="*/ 1854200 h 7001933"/>
                <a:gd name="connsiteX209" fmla="*/ 1447800 w 3683000"/>
                <a:gd name="connsiteY209" fmla="*/ 1871133 h 7001933"/>
                <a:gd name="connsiteX210" fmla="*/ 1405467 w 3683000"/>
                <a:gd name="connsiteY210" fmla="*/ 1905000 h 7001933"/>
                <a:gd name="connsiteX211" fmla="*/ 1380067 w 3683000"/>
                <a:gd name="connsiteY211" fmla="*/ 1930400 h 7001933"/>
                <a:gd name="connsiteX212" fmla="*/ 1303867 w 3683000"/>
                <a:gd name="connsiteY212" fmla="*/ 1938866 h 7001933"/>
                <a:gd name="connsiteX213" fmla="*/ 1159934 w 3683000"/>
                <a:gd name="connsiteY213" fmla="*/ 1930400 h 7001933"/>
                <a:gd name="connsiteX214" fmla="*/ 1143000 w 3683000"/>
                <a:gd name="connsiteY214" fmla="*/ 1905000 h 7001933"/>
                <a:gd name="connsiteX215" fmla="*/ 1117600 w 3683000"/>
                <a:gd name="connsiteY215" fmla="*/ 1888066 h 7001933"/>
                <a:gd name="connsiteX216" fmla="*/ 1100667 w 3683000"/>
                <a:gd name="connsiteY216" fmla="*/ 1854200 h 7001933"/>
                <a:gd name="connsiteX217" fmla="*/ 1083734 w 3683000"/>
                <a:gd name="connsiteY217" fmla="*/ 1837266 h 7001933"/>
                <a:gd name="connsiteX218" fmla="*/ 1066800 w 3683000"/>
                <a:gd name="connsiteY218" fmla="*/ 1811866 h 7001933"/>
                <a:gd name="connsiteX219" fmla="*/ 1049867 w 3683000"/>
                <a:gd name="connsiteY219" fmla="*/ 1710266 h 7001933"/>
                <a:gd name="connsiteX220" fmla="*/ 1066800 w 3683000"/>
                <a:gd name="connsiteY220" fmla="*/ 1591733 h 7001933"/>
                <a:gd name="connsiteX221" fmla="*/ 1075267 w 3683000"/>
                <a:gd name="connsiteY221" fmla="*/ 1566333 h 7001933"/>
                <a:gd name="connsiteX222" fmla="*/ 1092200 w 3683000"/>
                <a:gd name="connsiteY222" fmla="*/ 1540933 h 7001933"/>
                <a:gd name="connsiteX223" fmla="*/ 1126067 w 3683000"/>
                <a:gd name="connsiteY223" fmla="*/ 1481666 h 7001933"/>
                <a:gd name="connsiteX224" fmla="*/ 1134534 w 3683000"/>
                <a:gd name="connsiteY224" fmla="*/ 1456266 h 7001933"/>
                <a:gd name="connsiteX225" fmla="*/ 1176867 w 3683000"/>
                <a:gd name="connsiteY225" fmla="*/ 1405466 h 7001933"/>
                <a:gd name="connsiteX226" fmla="*/ 1210734 w 3683000"/>
                <a:gd name="connsiteY226" fmla="*/ 1380066 h 7001933"/>
                <a:gd name="connsiteX227" fmla="*/ 1405467 w 3683000"/>
                <a:gd name="connsiteY227" fmla="*/ 1388533 h 7001933"/>
                <a:gd name="connsiteX228" fmla="*/ 1481667 w 3683000"/>
                <a:gd name="connsiteY228" fmla="*/ 1405466 h 7001933"/>
                <a:gd name="connsiteX229" fmla="*/ 1549400 w 3683000"/>
                <a:gd name="connsiteY229" fmla="*/ 1447800 h 7001933"/>
                <a:gd name="connsiteX230" fmla="*/ 1566334 w 3683000"/>
                <a:gd name="connsiteY230" fmla="*/ 1464733 h 7001933"/>
                <a:gd name="connsiteX231" fmla="*/ 1600200 w 3683000"/>
                <a:gd name="connsiteY231" fmla="*/ 1490133 h 7001933"/>
                <a:gd name="connsiteX232" fmla="*/ 1651000 w 3683000"/>
                <a:gd name="connsiteY232" fmla="*/ 1557866 h 7001933"/>
                <a:gd name="connsiteX233" fmla="*/ 1701800 w 3683000"/>
                <a:gd name="connsiteY233" fmla="*/ 1583266 h 7001933"/>
                <a:gd name="connsiteX234" fmla="*/ 1718734 w 3683000"/>
                <a:gd name="connsiteY234" fmla="*/ 1600200 h 7001933"/>
                <a:gd name="connsiteX235" fmla="*/ 1794934 w 3683000"/>
                <a:gd name="connsiteY235" fmla="*/ 1625600 h 7001933"/>
                <a:gd name="connsiteX236" fmla="*/ 1888067 w 3683000"/>
                <a:gd name="connsiteY236" fmla="*/ 1651000 h 7001933"/>
                <a:gd name="connsiteX237" fmla="*/ 1947334 w 3683000"/>
                <a:gd name="connsiteY237" fmla="*/ 1667933 h 7001933"/>
                <a:gd name="connsiteX238" fmla="*/ 2108200 w 3683000"/>
                <a:gd name="connsiteY238" fmla="*/ 1684866 h 7001933"/>
                <a:gd name="connsiteX239" fmla="*/ 2650067 w 3683000"/>
                <a:gd name="connsiteY239" fmla="*/ 1667933 h 7001933"/>
                <a:gd name="connsiteX240" fmla="*/ 2887134 w 3683000"/>
                <a:gd name="connsiteY240" fmla="*/ 1651000 h 7001933"/>
                <a:gd name="connsiteX241" fmla="*/ 2937934 w 3683000"/>
                <a:gd name="connsiteY241" fmla="*/ 1642533 h 7001933"/>
                <a:gd name="connsiteX242" fmla="*/ 3005667 w 3683000"/>
                <a:gd name="connsiteY242" fmla="*/ 1625600 h 7001933"/>
                <a:gd name="connsiteX243" fmla="*/ 3073400 w 3683000"/>
                <a:gd name="connsiteY243" fmla="*/ 1600200 h 7001933"/>
                <a:gd name="connsiteX244" fmla="*/ 3132667 w 3683000"/>
                <a:gd name="connsiteY244" fmla="*/ 1566333 h 7001933"/>
                <a:gd name="connsiteX245" fmla="*/ 3166534 w 3683000"/>
                <a:gd name="connsiteY245" fmla="*/ 1549400 h 7001933"/>
                <a:gd name="connsiteX246" fmla="*/ 3191934 w 3683000"/>
                <a:gd name="connsiteY246" fmla="*/ 1524000 h 7001933"/>
                <a:gd name="connsiteX247" fmla="*/ 3242734 w 3683000"/>
                <a:gd name="connsiteY247" fmla="*/ 1481666 h 7001933"/>
                <a:gd name="connsiteX248" fmla="*/ 3259667 w 3683000"/>
                <a:gd name="connsiteY248" fmla="*/ 1456266 h 7001933"/>
                <a:gd name="connsiteX249" fmla="*/ 3302000 w 3683000"/>
                <a:gd name="connsiteY249" fmla="*/ 1430866 h 7001933"/>
                <a:gd name="connsiteX250" fmla="*/ 3327400 w 3683000"/>
                <a:gd name="connsiteY250" fmla="*/ 1405466 h 7001933"/>
                <a:gd name="connsiteX251" fmla="*/ 3395134 w 3683000"/>
                <a:gd name="connsiteY251" fmla="*/ 1354666 h 7001933"/>
                <a:gd name="connsiteX252" fmla="*/ 3420534 w 3683000"/>
                <a:gd name="connsiteY252" fmla="*/ 1337733 h 7001933"/>
                <a:gd name="connsiteX253" fmla="*/ 3471334 w 3683000"/>
                <a:gd name="connsiteY253" fmla="*/ 1270000 h 7001933"/>
                <a:gd name="connsiteX254" fmla="*/ 3505200 w 3683000"/>
                <a:gd name="connsiteY254" fmla="*/ 1236133 h 7001933"/>
                <a:gd name="connsiteX255" fmla="*/ 3530600 w 3683000"/>
                <a:gd name="connsiteY255" fmla="*/ 1202266 h 7001933"/>
                <a:gd name="connsiteX256" fmla="*/ 3556000 w 3683000"/>
                <a:gd name="connsiteY256" fmla="*/ 1176866 h 7001933"/>
                <a:gd name="connsiteX257" fmla="*/ 3615267 w 3683000"/>
                <a:gd name="connsiteY257" fmla="*/ 1092200 h 7001933"/>
                <a:gd name="connsiteX258" fmla="*/ 3632200 w 3683000"/>
                <a:gd name="connsiteY258" fmla="*/ 1066800 h 7001933"/>
                <a:gd name="connsiteX259" fmla="*/ 3657600 w 3683000"/>
                <a:gd name="connsiteY259" fmla="*/ 990600 h 7001933"/>
                <a:gd name="connsiteX260" fmla="*/ 3683000 w 3683000"/>
                <a:gd name="connsiteY260" fmla="*/ 872066 h 7001933"/>
                <a:gd name="connsiteX261" fmla="*/ 3657600 w 3683000"/>
                <a:gd name="connsiteY261" fmla="*/ 728133 h 7001933"/>
                <a:gd name="connsiteX262" fmla="*/ 3649134 w 3683000"/>
                <a:gd name="connsiteY262" fmla="*/ 702733 h 7001933"/>
                <a:gd name="connsiteX263" fmla="*/ 3632200 w 3683000"/>
                <a:gd name="connsiteY263" fmla="*/ 685800 h 7001933"/>
                <a:gd name="connsiteX264" fmla="*/ 3572934 w 3683000"/>
                <a:gd name="connsiteY264" fmla="*/ 643466 h 7001933"/>
                <a:gd name="connsiteX265" fmla="*/ 3530600 w 3683000"/>
                <a:gd name="connsiteY265" fmla="*/ 626533 h 7001933"/>
                <a:gd name="connsiteX266" fmla="*/ 3479800 w 3683000"/>
                <a:gd name="connsiteY266" fmla="*/ 601133 h 7001933"/>
                <a:gd name="connsiteX267" fmla="*/ 3454400 w 3683000"/>
                <a:gd name="connsiteY267" fmla="*/ 592666 h 7001933"/>
                <a:gd name="connsiteX268" fmla="*/ 3420534 w 3683000"/>
                <a:gd name="connsiteY268" fmla="*/ 575733 h 7001933"/>
                <a:gd name="connsiteX269" fmla="*/ 3318934 w 3683000"/>
                <a:gd name="connsiteY269" fmla="*/ 558800 h 7001933"/>
                <a:gd name="connsiteX270" fmla="*/ 3251200 w 3683000"/>
                <a:gd name="connsiteY270" fmla="*/ 567266 h 7001933"/>
                <a:gd name="connsiteX271" fmla="*/ 3217334 w 3683000"/>
                <a:gd name="connsiteY271" fmla="*/ 584200 h 7001933"/>
                <a:gd name="connsiteX272" fmla="*/ 3191934 w 3683000"/>
                <a:gd name="connsiteY272" fmla="*/ 592666 h 7001933"/>
                <a:gd name="connsiteX273" fmla="*/ 3149600 w 3683000"/>
                <a:gd name="connsiteY273" fmla="*/ 635000 h 7001933"/>
                <a:gd name="connsiteX274" fmla="*/ 3107267 w 3683000"/>
                <a:gd name="connsiteY274" fmla="*/ 677333 h 7001933"/>
                <a:gd name="connsiteX275" fmla="*/ 3090334 w 3683000"/>
                <a:gd name="connsiteY275" fmla="*/ 702733 h 7001933"/>
                <a:gd name="connsiteX276" fmla="*/ 3056467 w 3683000"/>
                <a:gd name="connsiteY276" fmla="*/ 745066 h 7001933"/>
                <a:gd name="connsiteX277" fmla="*/ 3039534 w 3683000"/>
                <a:gd name="connsiteY277" fmla="*/ 795866 h 7001933"/>
                <a:gd name="connsiteX278" fmla="*/ 3031067 w 3683000"/>
                <a:gd name="connsiteY278" fmla="*/ 821266 h 7001933"/>
                <a:gd name="connsiteX279" fmla="*/ 3039534 w 3683000"/>
                <a:gd name="connsiteY279" fmla="*/ 914400 h 7001933"/>
                <a:gd name="connsiteX280" fmla="*/ 3048000 w 3683000"/>
                <a:gd name="connsiteY280" fmla="*/ 956733 h 7001933"/>
                <a:gd name="connsiteX281" fmla="*/ 3081867 w 3683000"/>
                <a:gd name="connsiteY281" fmla="*/ 990600 h 7001933"/>
                <a:gd name="connsiteX282" fmla="*/ 3141134 w 3683000"/>
                <a:gd name="connsiteY282" fmla="*/ 1007533 h 7001933"/>
                <a:gd name="connsiteX283" fmla="*/ 3429000 w 3683000"/>
                <a:gd name="connsiteY283" fmla="*/ 990600 h 7001933"/>
                <a:gd name="connsiteX284" fmla="*/ 3479800 w 3683000"/>
                <a:gd name="connsiteY284" fmla="*/ 973666 h 7001933"/>
                <a:gd name="connsiteX285" fmla="*/ 3522134 w 3683000"/>
                <a:gd name="connsiteY285" fmla="*/ 931333 h 7001933"/>
                <a:gd name="connsiteX286" fmla="*/ 3556000 w 3683000"/>
                <a:gd name="connsiteY286" fmla="*/ 897466 h 7001933"/>
                <a:gd name="connsiteX287" fmla="*/ 3572934 w 3683000"/>
                <a:gd name="connsiteY287" fmla="*/ 872066 h 7001933"/>
                <a:gd name="connsiteX288" fmla="*/ 3581400 w 3683000"/>
                <a:gd name="connsiteY288" fmla="*/ 846666 h 7001933"/>
                <a:gd name="connsiteX289" fmla="*/ 3572934 w 3683000"/>
                <a:gd name="connsiteY289" fmla="*/ 719666 h 7001933"/>
                <a:gd name="connsiteX290" fmla="*/ 3539067 w 3683000"/>
                <a:gd name="connsiteY290" fmla="*/ 660400 h 7001933"/>
                <a:gd name="connsiteX291" fmla="*/ 3522134 w 3683000"/>
                <a:gd name="connsiteY291" fmla="*/ 643466 h 7001933"/>
                <a:gd name="connsiteX292" fmla="*/ 3505200 w 3683000"/>
                <a:gd name="connsiteY292" fmla="*/ 618066 h 7001933"/>
                <a:gd name="connsiteX293" fmla="*/ 3437467 w 3683000"/>
                <a:gd name="connsiteY293" fmla="*/ 567266 h 7001933"/>
                <a:gd name="connsiteX294" fmla="*/ 3412067 w 3683000"/>
                <a:gd name="connsiteY294" fmla="*/ 558800 h 7001933"/>
                <a:gd name="connsiteX295" fmla="*/ 3378200 w 3683000"/>
                <a:gd name="connsiteY295" fmla="*/ 541866 h 7001933"/>
                <a:gd name="connsiteX296" fmla="*/ 3327400 w 3683000"/>
                <a:gd name="connsiteY296" fmla="*/ 524933 h 7001933"/>
                <a:gd name="connsiteX297" fmla="*/ 3259667 w 3683000"/>
                <a:gd name="connsiteY297" fmla="*/ 491066 h 7001933"/>
                <a:gd name="connsiteX298" fmla="*/ 3166534 w 3683000"/>
                <a:gd name="connsiteY298" fmla="*/ 482600 h 7001933"/>
                <a:gd name="connsiteX299" fmla="*/ 3132667 w 3683000"/>
                <a:gd name="connsiteY299" fmla="*/ 474133 h 7001933"/>
                <a:gd name="connsiteX300" fmla="*/ 2937934 w 3683000"/>
                <a:gd name="connsiteY300" fmla="*/ 491066 h 7001933"/>
                <a:gd name="connsiteX301" fmla="*/ 2870200 w 3683000"/>
                <a:gd name="connsiteY301" fmla="*/ 508000 h 7001933"/>
                <a:gd name="connsiteX302" fmla="*/ 2802467 w 3683000"/>
                <a:gd name="connsiteY302" fmla="*/ 524933 h 7001933"/>
                <a:gd name="connsiteX303" fmla="*/ 2726267 w 3683000"/>
                <a:gd name="connsiteY303" fmla="*/ 541866 h 7001933"/>
                <a:gd name="connsiteX304" fmla="*/ 2633134 w 3683000"/>
                <a:gd name="connsiteY304" fmla="*/ 592666 h 7001933"/>
                <a:gd name="connsiteX305" fmla="*/ 2523067 w 3683000"/>
                <a:gd name="connsiteY305" fmla="*/ 651933 h 7001933"/>
                <a:gd name="connsiteX306" fmla="*/ 2463800 w 3683000"/>
                <a:gd name="connsiteY306" fmla="*/ 694266 h 7001933"/>
                <a:gd name="connsiteX307" fmla="*/ 2429934 w 3683000"/>
                <a:gd name="connsiteY307" fmla="*/ 745066 h 7001933"/>
                <a:gd name="connsiteX308" fmla="*/ 2328334 w 3683000"/>
                <a:gd name="connsiteY308" fmla="*/ 821266 h 7001933"/>
                <a:gd name="connsiteX309" fmla="*/ 2294467 w 3683000"/>
                <a:gd name="connsiteY309" fmla="*/ 846666 h 7001933"/>
                <a:gd name="connsiteX310" fmla="*/ 2260600 w 3683000"/>
                <a:gd name="connsiteY310" fmla="*/ 863600 h 7001933"/>
                <a:gd name="connsiteX311" fmla="*/ 2218267 w 3683000"/>
                <a:gd name="connsiteY311" fmla="*/ 897466 h 7001933"/>
                <a:gd name="connsiteX312" fmla="*/ 2184400 w 3683000"/>
                <a:gd name="connsiteY312" fmla="*/ 914400 h 7001933"/>
                <a:gd name="connsiteX313" fmla="*/ 2150534 w 3683000"/>
                <a:gd name="connsiteY313" fmla="*/ 939800 h 7001933"/>
                <a:gd name="connsiteX314" fmla="*/ 2099734 w 3683000"/>
                <a:gd name="connsiteY314" fmla="*/ 956733 h 7001933"/>
                <a:gd name="connsiteX315" fmla="*/ 2057400 w 3683000"/>
                <a:gd name="connsiteY315" fmla="*/ 982133 h 7001933"/>
                <a:gd name="connsiteX316" fmla="*/ 1955800 w 3683000"/>
                <a:gd name="connsiteY316" fmla="*/ 1016000 h 7001933"/>
                <a:gd name="connsiteX317" fmla="*/ 1879600 w 3683000"/>
                <a:gd name="connsiteY317" fmla="*/ 1058333 h 7001933"/>
                <a:gd name="connsiteX318" fmla="*/ 1845734 w 3683000"/>
                <a:gd name="connsiteY318" fmla="*/ 1066800 h 7001933"/>
                <a:gd name="connsiteX319" fmla="*/ 1769534 w 3683000"/>
                <a:gd name="connsiteY319" fmla="*/ 1092200 h 7001933"/>
                <a:gd name="connsiteX320" fmla="*/ 1718734 w 3683000"/>
                <a:gd name="connsiteY320" fmla="*/ 1100666 h 7001933"/>
                <a:gd name="connsiteX321" fmla="*/ 1651000 w 3683000"/>
                <a:gd name="connsiteY321" fmla="*/ 1126066 h 7001933"/>
                <a:gd name="connsiteX322" fmla="*/ 1591734 w 3683000"/>
                <a:gd name="connsiteY322" fmla="*/ 1134533 h 7001933"/>
                <a:gd name="connsiteX323" fmla="*/ 1566334 w 3683000"/>
                <a:gd name="connsiteY323" fmla="*/ 1143000 h 7001933"/>
                <a:gd name="connsiteX324" fmla="*/ 1312334 w 3683000"/>
                <a:gd name="connsiteY324" fmla="*/ 1143000 h 7001933"/>
                <a:gd name="connsiteX325" fmla="*/ 1253067 w 3683000"/>
                <a:gd name="connsiteY325" fmla="*/ 1126066 h 7001933"/>
                <a:gd name="connsiteX326" fmla="*/ 1227667 w 3683000"/>
                <a:gd name="connsiteY326" fmla="*/ 1109133 h 7001933"/>
                <a:gd name="connsiteX327" fmla="*/ 1210734 w 3683000"/>
                <a:gd name="connsiteY327" fmla="*/ 1058333 h 7001933"/>
                <a:gd name="connsiteX328" fmla="*/ 1219200 w 3683000"/>
                <a:gd name="connsiteY328" fmla="*/ 1016000 h 7001933"/>
                <a:gd name="connsiteX329" fmla="*/ 1227667 w 3683000"/>
                <a:gd name="connsiteY329" fmla="*/ 931333 h 7001933"/>
                <a:gd name="connsiteX330" fmla="*/ 1244600 w 3683000"/>
                <a:gd name="connsiteY330" fmla="*/ 897466 h 7001933"/>
                <a:gd name="connsiteX331" fmla="*/ 1286934 w 3683000"/>
                <a:gd name="connsiteY331" fmla="*/ 846666 h 7001933"/>
                <a:gd name="connsiteX332" fmla="*/ 1312334 w 3683000"/>
                <a:gd name="connsiteY332" fmla="*/ 787400 h 7001933"/>
                <a:gd name="connsiteX333" fmla="*/ 1354667 w 3683000"/>
                <a:gd name="connsiteY333" fmla="*/ 745066 h 7001933"/>
                <a:gd name="connsiteX334" fmla="*/ 1380067 w 3683000"/>
                <a:gd name="connsiteY334" fmla="*/ 711200 h 7001933"/>
                <a:gd name="connsiteX335" fmla="*/ 1405467 w 3683000"/>
                <a:gd name="connsiteY335" fmla="*/ 694266 h 7001933"/>
                <a:gd name="connsiteX336" fmla="*/ 1430867 w 3683000"/>
                <a:gd name="connsiteY336" fmla="*/ 668866 h 7001933"/>
                <a:gd name="connsiteX337" fmla="*/ 1464734 w 3683000"/>
                <a:gd name="connsiteY337" fmla="*/ 660400 h 7001933"/>
                <a:gd name="connsiteX338" fmla="*/ 1524000 w 3683000"/>
                <a:gd name="connsiteY338" fmla="*/ 643466 h 7001933"/>
                <a:gd name="connsiteX339" fmla="*/ 1591734 w 3683000"/>
                <a:gd name="connsiteY339" fmla="*/ 651933 h 7001933"/>
                <a:gd name="connsiteX340" fmla="*/ 1608667 w 3683000"/>
                <a:gd name="connsiteY340" fmla="*/ 795866 h 7001933"/>
                <a:gd name="connsiteX341" fmla="*/ 1574800 w 3683000"/>
                <a:gd name="connsiteY341" fmla="*/ 855133 h 7001933"/>
                <a:gd name="connsiteX342" fmla="*/ 1557867 w 3683000"/>
                <a:gd name="connsiteY342" fmla="*/ 880533 h 7001933"/>
                <a:gd name="connsiteX343" fmla="*/ 1532467 w 3683000"/>
                <a:gd name="connsiteY343" fmla="*/ 897466 h 7001933"/>
                <a:gd name="connsiteX344" fmla="*/ 1515534 w 3683000"/>
                <a:gd name="connsiteY344" fmla="*/ 914400 h 7001933"/>
                <a:gd name="connsiteX345" fmla="*/ 1456267 w 3683000"/>
                <a:gd name="connsiteY345" fmla="*/ 931333 h 7001933"/>
                <a:gd name="connsiteX346" fmla="*/ 1371600 w 3683000"/>
                <a:gd name="connsiteY346" fmla="*/ 914400 h 7001933"/>
                <a:gd name="connsiteX347" fmla="*/ 1286934 w 3683000"/>
                <a:gd name="connsiteY347" fmla="*/ 846666 h 7001933"/>
                <a:gd name="connsiteX348" fmla="*/ 1270000 w 3683000"/>
                <a:gd name="connsiteY348" fmla="*/ 821266 h 7001933"/>
                <a:gd name="connsiteX349" fmla="*/ 1244600 w 3683000"/>
                <a:gd name="connsiteY349" fmla="*/ 795866 h 7001933"/>
                <a:gd name="connsiteX350" fmla="*/ 1202267 w 3683000"/>
                <a:gd name="connsiteY350" fmla="*/ 745066 h 7001933"/>
                <a:gd name="connsiteX351" fmla="*/ 1193800 w 3683000"/>
                <a:gd name="connsiteY351" fmla="*/ 711200 h 7001933"/>
                <a:gd name="connsiteX352" fmla="*/ 1176867 w 3683000"/>
                <a:gd name="connsiteY352" fmla="*/ 635000 h 7001933"/>
                <a:gd name="connsiteX353" fmla="*/ 1143000 w 3683000"/>
                <a:gd name="connsiteY353" fmla="*/ 567266 h 7001933"/>
                <a:gd name="connsiteX354" fmla="*/ 1134534 w 3683000"/>
                <a:gd name="connsiteY354" fmla="*/ 541866 h 7001933"/>
                <a:gd name="connsiteX355" fmla="*/ 1092200 w 3683000"/>
                <a:gd name="connsiteY355" fmla="*/ 499533 h 7001933"/>
                <a:gd name="connsiteX356" fmla="*/ 1041400 w 3683000"/>
                <a:gd name="connsiteY356" fmla="*/ 474133 h 7001933"/>
                <a:gd name="connsiteX357" fmla="*/ 1016000 w 3683000"/>
                <a:gd name="connsiteY357" fmla="*/ 448733 h 7001933"/>
                <a:gd name="connsiteX358" fmla="*/ 965200 w 3683000"/>
                <a:gd name="connsiteY358" fmla="*/ 431800 h 7001933"/>
                <a:gd name="connsiteX359" fmla="*/ 939800 w 3683000"/>
                <a:gd name="connsiteY359" fmla="*/ 423333 h 7001933"/>
                <a:gd name="connsiteX360" fmla="*/ 855134 w 3683000"/>
                <a:gd name="connsiteY360" fmla="*/ 431800 h 7001933"/>
                <a:gd name="connsiteX361" fmla="*/ 863600 w 3683000"/>
                <a:gd name="connsiteY361" fmla="*/ 482600 h 7001933"/>
                <a:gd name="connsiteX362" fmla="*/ 880534 w 3683000"/>
                <a:gd name="connsiteY362" fmla="*/ 516466 h 7001933"/>
                <a:gd name="connsiteX363" fmla="*/ 897467 w 3683000"/>
                <a:gd name="connsiteY363" fmla="*/ 567266 h 7001933"/>
                <a:gd name="connsiteX364" fmla="*/ 897467 w 3683000"/>
                <a:gd name="connsiteY364" fmla="*/ 567266 h 7001933"/>
                <a:gd name="connsiteX365" fmla="*/ 905934 w 3683000"/>
                <a:gd name="connsiteY365" fmla="*/ 601133 h 7001933"/>
                <a:gd name="connsiteX366" fmla="*/ 931334 w 3683000"/>
                <a:gd name="connsiteY366" fmla="*/ 609600 h 7001933"/>
                <a:gd name="connsiteX367" fmla="*/ 965200 w 3683000"/>
                <a:gd name="connsiteY367" fmla="*/ 601133 h 7001933"/>
                <a:gd name="connsiteX368" fmla="*/ 973667 w 3683000"/>
                <a:gd name="connsiteY368" fmla="*/ 558800 h 7001933"/>
                <a:gd name="connsiteX369" fmla="*/ 965200 w 3683000"/>
                <a:gd name="connsiteY369" fmla="*/ 414866 h 7001933"/>
                <a:gd name="connsiteX370" fmla="*/ 931334 w 3683000"/>
                <a:gd name="connsiteY370" fmla="*/ 389466 h 7001933"/>
                <a:gd name="connsiteX371" fmla="*/ 914400 w 3683000"/>
                <a:gd name="connsiteY371" fmla="*/ 372533 h 7001933"/>
                <a:gd name="connsiteX372" fmla="*/ 821267 w 3683000"/>
                <a:gd name="connsiteY372" fmla="*/ 347133 h 7001933"/>
                <a:gd name="connsiteX373" fmla="*/ 677334 w 3683000"/>
                <a:gd name="connsiteY373" fmla="*/ 330200 h 7001933"/>
                <a:gd name="connsiteX374" fmla="*/ 618067 w 3683000"/>
                <a:gd name="connsiteY374" fmla="*/ 321733 h 7001933"/>
                <a:gd name="connsiteX375" fmla="*/ 567267 w 3683000"/>
                <a:gd name="connsiteY375" fmla="*/ 254000 h 7001933"/>
                <a:gd name="connsiteX376" fmla="*/ 524934 w 3683000"/>
                <a:gd name="connsiteY376" fmla="*/ 169333 h 7001933"/>
                <a:gd name="connsiteX377" fmla="*/ 508000 w 3683000"/>
                <a:gd name="connsiteY377" fmla="*/ 135466 h 7001933"/>
                <a:gd name="connsiteX378" fmla="*/ 491067 w 3683000"/>
                <a:gd name="connsiteY378" fmla="*/ 84666 h 7001933"/>
                <a:gd name="connsiteX379" fmla="*/ 474134 w 3683000"/>
                <a:gd name="connsiteY379" fmla="*/ 33866 h 7001933"/>
                <a:gd name="connsiteX380" fmla="*/ 474134 w 3683000"/>
                <a:gd name="connsiteY380" fmla="*/ 0 h 700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</a:cxnLst>
              <a:rect l="l" t="t" r="r" b="b"/>
              <a:pathLst>
                <a:path w="3683000" h="7001933">
                  <a:moveTo>
                    <a:pt x="2074334" y="7001933"/>
                  </a:moveTo>
                  <a:cubicBezTo>
                    <a:pt x="2071512" y="6939844"/>
                    <a:pt x="2073272" y="6877376"/>
                    <a:pt x="2065867" y="6815666"/>
                  </a:cubicBezTo>
                  <a:cubicBezTo>
                    <a:pt x="2064655" y="6805563"/>
                    <a:pt x="2053067" y="6799565"/>
                    <a:pt x="2048934" y="6790266"/>
                  </a:cubicBezTo>
                  <a:cubicBezTo>
                    <a:pt x="2041685" y="6773955"/>
                    <a:pt x="2039982" y="6755431"/>
                    <a:pt x="2032000" y="6739466"/>
                  </a:cubicBezTo>
                  <a:cubicBezTo>
                    <a:pt x="1991823" y="6659112"/>
                    <a:pt x="2013279" y="6691927"/>
                    <a:pt x="1972734" y="6637866"/>
                  </a:cubicBezTo>
                  <a:cubicBezTo>
                    <a:pt x="1967576" y="6617236"/>
                    <a:pt x="1952821" y="6556622"/>
                    <a:pt x="1947334" y="6544733"/>
                  </a:cubicBezTo>
                  <a:cubicBezTo>
                    <a:pt x="1938806" y="6526255"/>
                    <a:pt x="1924756" y="6510866"/>
                    <a:pt x="1913467" y="6493933"/>
                  </a:cubicBezTo>
                  <a:cubicBezTo>
                    <a:pt x="1907823" y="6474177"/>
                    <a:pt x="1903444" y="6454015"/>
                    <a:pt x="1896534" y="6434666"/>
                  </a:cubicBezTo>
                  <a:cubicBezTo>
                    <a:pt x="1889305" y="6414425"/>
                    <a:pt x="1879116" y="6395356"/>
                    <a:pt x="1871134" y="6375400"/>
                  </a:cubicBezTo>
                  <a:cubicBezTo>
                    <a:pt x="1862179" y="6353011"/>
                    <a:pt x="1854689" y="6330055"/>
                    <a:pt x="1845734" y="6307666"/>
                  </a:cubicBezTo>
                  <a:cubicBezTo>
                    <a:pt x="1838228" y="6288900"/>
                    <a:pt x="1807616" y="6216622"/>
                    <a:pt x="1794934" y="6197600"/>
                  </a:cubicBezTo>
                  <a:cubicBezTo>
                    <a:pt x="1788292" y="6187637"/>
                    <a:pt x="1776718" y="6181779"/>
                    <a:pt x="1769534" y="6172200"/>
                  </a:cubicBezTo>
                  <a:cubicBezTo>
                    <a:pt x="1759660" y="6159035"/>
                    <a:pt x="1752969" y="6143750"/>
                    <a:pt x="1744134" y="6129866"/>
                  </a:cubicBezTo>
                  <a:cubicBezTo>
                    <a:pt x="1726508" y="6102168"/>
                    <a:pt x="1681087" y="6029829"/>
                    <a:pt x="1651000" y="6019800"/>
                  </a:cubicBezTo>
                  <a:cubicBezTo>
                    <a:pt x="1634067" y="6014155"/>
                    <a:pt x="1616676" y="6009731"/>
                    <a:pt x="1600200" y="6002866"/>
                  </a:cubicBezTo>
                  <a:cubicBezTo>
                    <a:pt x="1582724" y="5995584"/>
                    <a:pt x="1567192" y="5983936"/>
                    <a:pt x="1549400" y="5977466"/>
                  </a:cubicBezTo>
                  <a:cubicBezTo>
                    <a:pt x="1533383" y="5971642"/>
                    <a:pt x="1457681" y="5961945"/>
                    <a:pt x="1447800" y="5960533"/>
                  </a:cubicBezTo>
                  <a:cubicBezTo>
                    <a:pt x="1433689" y="5954889"/>
                    <a:pt x="1420211" y="5947286"/>
                    <a:pt x="1405467" y="5943600"/>
                  </a:cubicBezTo>
                  <a:cubicBezTo>
                    <a:pt x="1386137" y="5938767"/>
                    <a:pt x="1282492" y="5928054"/>
                    <a:pt x="1270000" y="5926666"/>
                  </a:cubicBezTo>
                  <a:cubicBezTo>
                    <a:pt x="1227667" y="5929488"/>
                    <a:pt x="1185001" y="5929133"/>
                    <a:pt x="1143000" y="5935133"/>
                  </a:cubicBezTo>
                  <a:cubicBezTo>
                    <a:pt x="1125330" y="5937657"/>
                    <a:pt x="1109624" y="5948194"/>
                    <a:pt x="1092200" y="5952066"/>
                  </a:cubicBezTo>
                  <a:cubicBezTo>
                    <a:pt x="1058684" y="5959514"/>
                    <a:pt x="990600" y="5969000"/>
                    <a:pt x="990600" y="5969000"/>
                  </a:cubicBezTo>
                  <a:cubicBezTo>
                    <a:pt x="979311" y="5974644"/>
                    <a:pt x="968552" y="5981501"/>
                    <a:pt x="956734" y="5985933"/>
                  </a:cubicBezTo>
                  <a:cubicBezTo>
                    <a:pt x="945838" y="5990019"/>
                    <a:pt x="934056" y="5991203"/>
                    <a:pt x="922867" y="5994400"/>
                  </a:cubicBezTo>
                  <a:cubicBezTo>
                    <a:pt x="914286" y="5996852"/>
                    <a:pt x="905934" y="6000044"/>
                    <a:pt x="897467" y="6002866"/>
                  </a:cubicBezTo>
                  <a:cubicBezTo>
                    <a:pt x="891823" y="6011333"/>
                    <a:pt x="881314" y="6018120"/>
                    <a:pt x="880534" y="6028266"/>
                  </a:cubicBezTo>
                  <a:cubicBezTo>
                    <a:pt x="879238" y="6045107"/>
                    <a:pt x="883381" y="6110162"/>
                    <a:pt x="897467" y="6138333"/>
                  </a:cubicBezTo>
                  <a:cubicBezTo>
                    <a:pt x="902018" y="6147434"/>
                    <a:pt x="908043" y="6155787"/>
                    <a:pt x="914400" y="6163733"/>
                  </a:cubicBezTo>
                  <a:cubicBezTo>
                    <a:pt x="950978" y="6209454"/>
                    <a:pt x="911038" y="6146498"/>
                    <a:pt x="948267" y="6206066"/>
                  </a:cubicBezTo>
                  <a:cubicBezTo>
                    <a:pt x="970070" y="6240951"/>
                    <a:pt x="977547" y="6260746"/>
                    <a:pt x="1007534" y="6290733"/>
                  </a:cubicBezTo>
                  <a:cubicBezTo>
                    <a:pt x="1014729" y="6297928"/>
                    <a:pt x="1024988" y="6301309"/>
                    <a:pt x="1032934" y="6307666"/>
                  </a:cubicBezTo>
                  <a:cubicBezTo>
                    <a:pt x="1039167" y="6312653"/>
                    <a:pt x="1043225" y="6320172"/>
                    <a:pt x="1049867" y="6324600"/>
                  </a:cubicBezTo>
                  <a:cubicBezTo>
                    <a:pt x="1060369" y="6331601"/>
                    <a:pt x="1072775" y="6335271"/>
                    <a:pt x="1083734" y="6341533"/>
                  </a:cubicBezTo>
                  <a:cubicBezTo>
                    <a:pt x="1092569" y="6346581"/>
                    <a:pt x="1099408" y="6355473"/>
                    <a:pt x="1109134" y="6358466"/>
                  </a:cubicBezTo>
                  <a:cubicBezTo>
                    <a:pt x="1136642" y="6366930"/>
                    <a:pt x="1193800" y="6375400"/>
                    <a:pt x="1193800" y="6375400"/>
                  </a:cubicBezTo>
                  <a:cubicBezTo>
                    <a:pt x="1230489" y="6372578"/>
                    <a:pt x="1267354" y="6371497"/>
                    <a:pt x="1303867" y="6366933"/>
                  </a:cubicBezTo>
                  <a:cubicBezTo>
                    <a:pt x="1332241" y="6363386"/>
                    <a:pt x="1329457" y="6354138"/>
                    <a:pt x="1354667" y="6341533"/>
                  </a:cubicBezTo>
                  <a:cubicBezTo>
                    <a:pt x="1411890" y="6312922"/>
                    <a:pt x="1384389" y="6338447"/>
                    <a:pt x="1439334" y="6299200"/>
                  </a:cubicBezTo>
                  <a:cubicBezTo>
                    <a:pt x="1445830" y="6294560"/>
                    <a:pt x="1450034" y="6287253"/>
                    <a:pt x="1456267" y="6282266"/>
                  </a:cubicBezTo>
                  <a:cubicBezTo>
                    <a:pt x="1464213" y="6275909"/>
                    <a:pt x="1473200" y="6270977"/>
                    <a:pt x="1481667" y="6265333"/>
                  </a:cubicBezTo>
                  <a:cubicBezTo>
                    <a:pt x="1521619" y="6205403"/>
                    <a:pt x="1467409" y="6278867"/>
                    <a:pt x="1540934" y="6214533"/>
                  </a:cubicBezTo>
                  <a:cubicBezTo>
                    <a:pt x="1641750" y="6126319"/>
                    <a:pt x="1504612" y="6221813"/>
                    <a:pt x="1591734" y="6163733"/>
                  </a:cubicBezTo>
                  <a:cubicBezTo>
                    <a:pt x="1603023" y="6146800"/>
                    <a:pt x="1611209" y="6127323"/>
                    <a:pt x="1625600" y="6112933"/>
                  </a:cubicBezTo>
                  <a:cubicBezTo>
                    <a:pt x="1641352" y="6097182"/>
                    <a:pt x="1648785" y="6091963"/>
                    <a:pt x="1659467" y="6070600"/>
                  </a:cubicBezTo>
                  <a:cubicBezTo>
                    <a:pt x="1663458" y="6062618"/>
                    <a:pt x="1664418" y="6053403"/>
                    <a:pt x="1667934" y="6045200"/>
                  </a:cubicBezTo>
                  <a:cubicBezTo>
                    <a:pt x="1672906" y="6033599"/>
                    <a:pt x="1679223" y="6022622"/>
                    <a:pt x="1684867" y="6011333"/>
                  </a:cubicBezTo>
                  <a:cubicBezTo>
                    <a:pt x="1694031" y="5892204"/>
                    <a:pt x="1698476" y="5905209"/>
                    <a:pt x="1684867" y="5782733"/>
                  </a:cubicBezTo>
                  <a:cubicBezTo>
                    <a:pt x="1683582" y="5771168"/>
                    <a:pt x="1682567" y="5758734"/>
                    <a:pt x="1676400" y="5748866"/>
                  </a:cubicBezTo>
                  <a:cubicBezTo>
                    <a:pt x="1667939" y="5735328"/>
                    <a:pt x="1653047" y="5727015"/>
                    <a:pt x="1642534" y="5715000"/>
                  </a:cubicBezTo>
                  <a:cubicBezTo>
                    <a:pt x="1633242" y="5704380"/>
                    <a:pt x="1625336" y="5692616"/>
                    <a:pt x="1617134" y="5681133"/>
                  </a:cubicBezTo>
                  <a:cubicBezTo>
                    <a:pt x="1611219" y="5672853"/>
                    <a:pt x="1608017" y="5662247"/>
                    <a:pt x="1600200" y="5655733"/>
                  </a:cubicBezTo>
                  <a:cubicBezTo>
                    <a:pt x="1590504" y="5647653"/>
                    <a:pt x="1576431" y="5646373"/>
                    <a:pt x="1566334" y="5638800"/>
                  </a:cubicBezTo>
                  <a:cubicBezTo>
                    <a:pt x="1553562" y="5629221"/>
                    <a:pt x="1545069" y="5614735"/>
                    <a:pt x="1532467" y="5604933"/>
                  </a:cubicBezTo>
                  <a:cubicBezTo>
                    <a:pt x="1507589" y="5585583"/>
                    <a:pt x="1483165" y="5577271"/>
                    <a:pt x="1456267" y="5562600"/>
                  </a:cubicBezTo>
                  <a:cubicBezTo>
                    <a:pt x="1436292" y="5551704"/>
                    <a:pt x="1417914" y="5537696"/>
                    <a:pt x="1397000" y="5528733"/>
                  </a:cubicBezTo>
                  <a:cubicBezTo>
                    <a:pt x="1364567" y="5514833"/>
                    <a:pt x="1292125" y="5503364"/>
                    <a:pt x="1261534" y="5494866"/>
                  </a:cubicBezTo>
                  <a:cubicBezTo>
                    <a:pt x="1235737" y="5487700"/>
                    <a:pt x="1210924" y="5477340"/>
                    <a:pt x="1185334" y="5469466"/>
                  </a:cubicBezTo>
                  <a:cubicBezTo>
                    <a:pt x="1174212" y="5466044"/>
                    <a:pt x="1162506" y="5464680"/>
                    <a:pt x="1151467" y="5461000"/>
                  </a:cubicBezTo>
                  <a:cubicBezTo>
                    <a:pt x="1137049" y="5456194"/>
                    <a:pt x="1123878" y="5447752"/>
                    <a:pt x="1109134" y="5444066"/>
                  </a:cubicBezTo>
                  <a:cubicBezTo>
                    <a:pt x="1089774" y="5439226"/>
                    <a:pt x="1069552" y="5438881"/>
                    <a:pt x="1049867" y="5435600"/>
                  </a:cubicBezTo>
                  <a:cubicBezTo>
                    <a:pt x="1035672" y="5433234"/>
                    <a:pt x="1021645" y="5429955"/>
                    <a:pt x="1007534" y="5427133"/>
                  </a:cubicBezTo>
                  <a:lnTo>
                    <a:pt x="897467" y="5435600"/>
                  </a:lnTo>
                  <a:cubicBezTo>
                    <a:pt x="846592" y="5440523"/>
                    <a:pt x="796173" y="5451681"/>
                    <a:pt x="745067" y="5452533"/>
                  </a:cubicBezTo>
                  <a:lnTo>
                    <a:pt x="389467" y="5444066"/>
                  </a:lnTo>
                  <a:cubicBezTo>
                    <a:pt x="269501" y="5430737"/>
                    <a:pt x="352722" y="5443427"/>
                    <a:pt x="279400" y="5427133"/>
                  </a:cubicBezTo>
                  <a:cubicBezTo>
                    <a:pt x="265352" y="5424011"/>
                    <a:pt x="250851" y="5422801"/>
                    <a:pt x="237067" y="5418666"/>
                  </a:cubicBezTo>
                  <a:cubicBezTo>
                    <a:pt x="222510" y="5414299"/>
                    <a:pt x="208964" y="5407069"/>
                    <a:pt x="194734" y="5401733"/>
                  </a:cubicBezTo>
                  <a:cubicBezTo>
                    <a:pt x="164976" y="5390574"/>
                    <a:pt x="163098" y="5392019"/>
                    <a:pt x="127000" y="5384800"/>
                  </a:cubicBezTo>
                  <a:cubicBezTo>
                    <a:pt x="115711" y="5379155"/>
                    <a:pt x="103635" y="5374867"/>
                    <a:pt x="93134" y="5367866"/>
                  </a:cubicBezTo>
                  <a:cubicBezTo>
                    <a:pt x="86492" y="5363438"/>
                    <a:pt x="82433" y="5355920"/>
                    <a:pt x="76200" y="5350933"/>
                  </a:cubicBezTo>
                  <a:cubicBezTo>
                    <a:pt x="68254" y="5344576"/>
                    <a:pt x="59267" y="5339644"/>
                    <a:pt x="50800" y="5334000"/>
                  </a:cubicBezTo>
                  <a:cubicBezTo>
                    <a:pt x="22926" y="5292188"/>
                    <a:pt x="40047" y="5324854"/>
                    <a:pt x="25400" y="5266266"/>
                  </a:cubicBezTo>
                  <a:cubicBezTo>
                    <a:pt x="19170" y="5241346"/>
                    <a:pt x="12119" y="5231237"/>
                    <a:pt x="0" y="5207000"/>
                  </a:cubicBezTo>
                  <a:cubicBezTo>
                    <a:pt x="12484" y="4982305"/>
                    <a:pt x="-4644" y="5117837"/>
                    <a:pt x="16934" y="5020733"/>
                  </a:cubicBezTo>
                  <a:cubicBezTo>
                    <a:pt x="20056" y="5006685"/>
                    <a:pt x="20849" y="4992052"/>
                    <a:pt x="25400" y="4978400"/>
                  </a:cubicBezTo>
                  <a:cubicBezTo>
                    <a:pt x="29391" y="4966426"/>
                    <a:pt x="37646" y="4956252"/>
                    <a:pt x="42334" y="4944533"/>
                  </a:cubicBezTo>
                  <a:cubicBezTo>
                    <a:pt x="48963" y="4927960"/>
                    <a:pt x="54571" y="4910953"/>
                    <a:pt x="59267" y="4893733"/>
                  </a:cubicBezTo>
                  <a:cubicBezTo>
                    <a:pt x="63053" y="4879850"/>
                    <a:pt x="63599" y="4865184"/>
                    <a:pt x="67734" y="4851400"/>
                  </a:cubicBezTo>
                  <a:cubicBezTo>
                    <a:pt x="75408" y="4825820"/>
                    <a:pt x="108818" y="4755907"/>
                    <a:pt x="118534" y="4741333"/>
                  </a:cubicBezTo>
                  <a:cubicBezTo>
                    <a:pt x="124178" y="4732866"/>
                    <a:pt x="128272" y="4723128"/>
                    <a:pt x="135467" y="4715933"/>
                  </a:cubicBezTo>
                  <a:cubicBezTo>
                    <a:pt x="145445" y="4705955"/>
                    <a:pt x="158045" y="4699000"/>
                    <a:pt x="169334" y="4690533"/>
                  </a:cubicBezTo>
                  <a:cubicBezTo>
                    <a:pt x="174978" y="4673600"/>
                    <a:pt x="176366" y="4654585"/>
                    <a:pt x="186267" y="4639733"/>
                  </a:cubicBezTo>
                  <a:cubicBezTo>
                    <a:pt x="199698" y="4619586"/>
                    <a:pt x="218390" y="4592420"/>
                    <a:pt x="228600" y="4572000"/>
                  </a:cubicBezTo>
                  <a:cubicBezTo>
                    <a:pt x="232591" y="4564018"/>
                    <a:pt x="232733" y="4554402"/>
                    <a:pt x="237067" y="4546600"/>
                  </a:cubicBezTo>
                  <a:cubicBezTo>
                    <a:pt x="247898" y="4527105"/>
                    <a:pt x="267316" y="4495307"/>
                    <a:pt x="287867" y="4478866"/>
                  </a:cubicBezTo>
                  <a:cubicBezTo>
                    <a:pt x="295813" y="4472509"/>
                    <a:pt x="304800" y="4467577"/>
                    <a:pt x="313267" y="4461933"/>
                  </a:cubicBezTo>
                  <a:cubicBezTo>
                    <a:pt x="341584" y="4405298"/>
                    <a:pt x="315555" y="4448431"/>
                    <a:pt x="355600" y="4402666"/>
                  </a:cubicBezTo>
                  <a:cubicBezTo>
                    <a:pt x="383640" y="4370621"/>
                    <a:pt x="385506" y="4360099"/>
                    <a:pt x="414867" y="4334933"/>
                  </a:cubicBezTo>
                  <a:cubicBezTo>
                    <a:pt x="440367" y="4313076"/>
                    <a:pt x="507926" y="4270072"/>
                    <a:pt x="524934" y="4258733"/>
                  </a:cubicBezTo>
                  <a:cubicBezTo>
                    <a:pt x="533401" y="4253089"/>
                    <a:pt x="540681" y="4245018"/>
                    <a:pt x="550334" y="4241800"/>
                  </a:cubicBezTo>
                  <a:cubicBezTo>
                    <a:pt x="558801" y="4238978"/>
                    <a:pt x="567531" y="4236849"/>
                    <a:pt x="575734" y="4233333"/>
                  </a:cubicBezTo>
                  <a:cubicBezTo>
                    <a:pt x="587335" y="4228361"/>
                    <a:pt x="597627" y="4220391"/>
                    <a:pt x="609600" y="4216400"/>
                  </a:cubicBezTo>
                  <a:cubicBezTo>
                    <a:pt x="623252" y="4211849"/>
                    <a:pt x="638050" y="4211719"/>
                    <a:pt x="651934" y="4207933"/>
                  </a:cubicBezTo>
                  <a:cubicBezTo>
                    <a:pt x="669154" y="4203237"/>
                    <a:pt x="685801" y="4196644"/>
                    <a:pt x="702734" y="4191000"/>
                  </a:cubicBezTo>
                  <a:cubicBezTo>
                    <a:pt x="711201" y="4188178"/>
                    <a:pt x="719476" y="4184698"/>
                    <a:pt x="728134" y="4182533"/>
                  </a:cubicBezTo>
                  <a:lnTo>
                    <a:pt x="762000" y="4174066"/>
                  </a:lnTo>
                  <a:cubicBezTo>
                    <a:pt x="768379" y="4175129"/>
                    <a:pt x="834036" y="4184685"/>
                    <a:pt x="846667" y="4191000"/>
                  </a:cubicBezTo>
                  <a:cubicBezTo>
                    <a:pt x="864870" y="4200101"/>
                    <a:pt x="897467" y="4224866"/>
                    <a:pt x="897467" y="4224866"/>
                  </a:cubicBezTo>
                  <a:cubicBezTo>
                    <a:pt x="903111" y="4233333"/>
                    <a:pt x="908486" y="4241986"/>
                    <a:pt x="914400" y="4250266"/>
                  </a:cubicBezTo>
                  <a:cubicBezTo>
                    <a:pt x="922602" y="4261749"/>
                    <a:pt x="932321" y="4272167"/>
                    <a:pt x="939800" y="4284133"/>
                  </a:cubicBezTo>
                  <a:cubicBezTo>
                    <a:pt x="946489" y="4294836"/>
                    <a:pt x="951762" y="4306399"/>
                    <a:pt x="956734" y="4318000"/>
                  </a:cubicBezTo>
                  <a:cubicBezTo>
                    <a:pt x="960250" y="4326203"/>
                    <a:pt x="962748" y="4334819"/>
                    <a:pt x="965200" y="4343400"/>
                  </a:cubicBezTo>
                  <a:cubicBezTo>
                    <a:pt x="968397" y="4354588"/>
                    <a:pt x="968463" y="4366858"/>
                    <a:pt x="973667" y="4377266"/>
                  </a:cubicBezTo>
                  <a:cubicBezTo>
                    <a:pt x="979978" y="4389887"/>
                    <a:pt x="990600" y="4399844"/>
                    <a:pt x="999067" y="4411133"/>
                  </a:cubicBezTo>
                  <a:cubicBezTo>
                    <a:pt x="1001889" y="4419600"/>
                    <a:pt x="1005082" y="4427952"/>
                    <a:pt x="1007534" y="4436533"/>
                  </a:cubicBezTo>
                  <a:cubicBezTo>
                    <a:pt x="1015502" y="4464420"/>
                    <a:pt x="1018650" y="4483650"/>
                    <a:pt x="1024467" y="4512733"/>
                  </a:cubicBezTo>
                  <a:cubicBezTo>
                    <a:pt x="1021645" y="4540955"/>
                    <a:pt x="1022378" y="4569763"/>
                    <a:pt x="1016000" y="4597400"/>
                  </a:cubicBezTo>
                  <a:cubicBezTo>
                    <a:pt x="1013712" y="4607315"/>
                    <a:pt x="1004981" y="4614520"/>
                    <a:pt x="999067" y="4622800"/>
                  </a:cubicBezTo>
                  <a:cubicBezTo>
                    <a:pt x="966046" y="4669029"/>
                    <a:pt x="986501" y="4645793"/>
                    <a:pt x="948267" y="4673600"/>
                  </a:cubicBezTo>
                  <a:cubicBezTo>
                    <a:pt x="862657" y="4735863"/>
                    <a:pt x="909256" y="4710039"/>
                    <a:pt x="846667" y="4741333"/>
                  </a:cubicBezTo>
                  <a:cubicBezTo>
                    <a:pt x="809978" y="4738511"/>
                    <a:pt x="772397" y="4741389"/>
                    <a:pt x="736600" y="4732866"/>
                  </a:cubicBezTo>
                  <a:cubicBezTo>
                    <a:pt x="712044" y="4727019"/>
                    <a:pt x="668867" y="4699000"/>
                    <a:pt x="668867" y="4699000"/>
                  </a:cubicBezTo>
                  <a:cubicBezTo>
                    <a:pt x="663223" y="4690533"/>
                    <a:pt x="658291" y="4681546"/>
                    <a:pt x="651934" y="4673600"/>
                  </a:cubicBezTo>
                  <a:cubicBezTo>
                    <a:pt x="629009" y="4644943"/>
                    <a:pt x="618015" y="4656507"/>
                    <a:pt x="601134" y="4605866"/>
                  </a:cubicBezTo>
                  <a:cubicBezTo>
                    <a:pt x="580520" y="4544027"/>
                    <a:pt x="588529" y="4572382"/>
                    <a:pt x="575734" y="4521200"/>
                  </a:cubicBezTo>
                  <a:cubicBezTo>
                    <a:pt x="572912" y="4478867"/>
                    <a:pt x="567267" y="4436627"/>
                    <a:pt x="567267" y="4394200"/>
                  </a:cubicBezTo>
                  <a:cubicBezTo>
                    <a:pt x="567267" y="4365837"/>
                    <a:pt x="572216" y="4337677"/>
                    <a:pt x="575734" y="4309533"/>
                  </a:cubicBezTo>
                  <a:cubicBezTo>
                    <a:pt x="580684" y="4269929"/>
                    <a:pt x="582987" y="4229720"/>
                    <a:pt x="592667" y="4191000"/>
                  </a:cubicBezTo>
                  <a:cubicBezTo>
                    <a:pt x="595489" y="4179711"/>
                    <a:pt x="596658" y="4167874"/>
                    <a:pt x="601134" y="4157133"/>
                  </a:cubicBezTo>
                  <a:cubicBezTo>
                    <a:pt x="610843" y="4133832"/>
                    <a:pt x="627017" y="4113347"/>
                    <a:pt x="635000" y="4089400"/>
                  </a:cubicBezTo>
                  <a:cubicBezTo>
                    <a:pt x="637822" y="4080933"/>
                    <a:pt x="641015" y="4072581"/>
                    <a:pt x="643467" y="4064000"/>
                  </a:cubicBezTo>
                  <a:cubicBezTo>
                    <a:pt x="646664" y="4052811"/>
                    <a:pt x="647208" y="4040767"/>
                    <a:pt x="651934" y="4030133"/>
                  </a:cubicBezTo>
                  <a:cubicBezTo>
                    <a:pt x="658383" y="4015624"/>
                    <a:pt x="689937" y="3966730"/>
                    <a:pt x="702734" y="3953933"/>
                  </a:cubicBezTo>
                  <a:cubicBezTo>
                    <a:pt x="709929" y="3946738"/>
                    <a:pt x="720188" y="3943357"/>
                    <a:pt x="728134" y="3937000"/>
                  </a:cubicBezTo>
                  <a:cubicBezTo>
                    <a:pt x="734367" y="3932013"/>
                    <a:pt x="737927" y="3923636"/>
                    <a:pt x="745067" y="3920066"/>
                  </a:cubicBezTo>
                  <a:cubicBezTo>
                    <a:pt x="755475" y="3914862"/>
                    <a:pt x="767645" y="3914422"/>
                    <a:pt x="778934" y="3911600"/>
                  </a:cubicBezTo>
                  <a:cubicBezTo>
                    <a:pt x="795867" y="3900311"/>
                    <a:pt x="815343" y="3892124"/>
                    <a:pt x="829734" y="3877733"/>
                  </a:cubicBezTo>
                  <a:cubicBezTo>
                    <a:pt x="838201" y="3869266"/>
                    <a:pt x="844667" y="3858148"/>
                    <a:pt x="855134" y="3852333"/>
                  </a:cubicBezTo>
                  <a:cubicBezTo>
                    <a:pt x="870737" y="3843665"/>
                    <a:pt x="905934" y="3835400"/>
                    <a:pt x="905934" y="3835400"/>
                  </a:cubicBezTo>
                  <a:cubicBezTo>
                    <a:pt x="914401" y="3829755"/>
                    <a:pt x="922232" y="3823017"/>
                    <a:pt x="931334" y="3818466"/>
                  </a:cubicBezTo>
                  <a:cubicBezTo>
                    <a:pt x="939316" y="3814475"/>
                    <a:pt x="949081" y="3814592"/>
                    <a:pt x="956734" y="3810000"/>
                  </a:cubicBezTo>
                  <a:cubicBezTo>
                    <a:pt x="963579" y="3805893"/>
                    <a:pt x="967434" y="3798053"/>
                    <a:pt x="973667" y="3793066"/>
                  </a:cubicBezTo>
                  <a:cubicBezTo>
                    <a:pt x="981613" y="3786709"/>
                    <a:pt x="990232" y="3781181"/>
                    <a:pt x="999067" y="3776133"/>
                  </a:cubicBezTo>
                  <a:cubicBezTo>
                    <a:pt x="1122400" y="3705659"/>
                    <a:pt x="963342" y="3798229"/>
                    <a:pt x="1058334" y="3750733"/>
                  </a:cubicBezTo>
                  <a:cubicBezTo>
                    <a:pt x="1067435" y="3746182"/>
                    <a:pt x="1075788" y="3740157"/>
                    <a:pt x="1083734" y="3733800"/>
                  </a:cubicBezTo>
                  <a:cubicBezTo>
                    <a:pt x="1089967" y="3728813"/>
                    <a:pt x="1093527" y="3720436"/>
                    <a:pt x="1100667" y="3716866"/>
                  </a:cubicBezTo>
                  <a:cubicBezTo>
                    <a:pt x="1116632" y="3708883"/>
                    <a:pt x="1135061" y="3706964"/>
                    <a:pt x="1151467" y="3699933"/>
                  </a:cubicBezTo>
                  <a:cubicBezTo>
                    <a:pt x="1189903" y="3683460"/>
                    <a:pt x="1213676" y="3671222"/>
                    <a:pt x="1244600" y="3649133"/>
                  </a:cubicBezTo>
                  <a:cubicBezTo>
                    <a:pt x="1306361" y="3605019"/>
                    <a:pt x="1251381" y="3644046"/>
                    <a:pt x="1312334" y="3589866"/>
                  </a:cubicBezTo>
                  <a:cubicBezTo>
                    <a:pt x="1325840" y="3577860"/>
                    <a:pt x="1341889" y="3568778"/>
                    <a:pt x="1354667" y="3556000"/>
                  </a:cubicBezTo>
                  <a:cubicBezTo>
                    <a:pt x="1364645" y="3546022"/>
                    <a:pt x="1370884" y="3532847"/>
                    <a:pt x="1380067" y="3522133"/>
                  </a:cubicBezTo>
                  <a:cubicBezTo>
                    <a:pt x="1387859" y="3513042"/>
                    <a:pt x="1397802" y="3505931"/>
                    <a:pt x="1405467" y="3496733"/>
                  </a:cubicBezTo>
                  <a:cubicBezTo>
                    <a:pt x="1411981" y="3488916"/>
                    <a:pt x="1415205" y="3478528"/>
                    <a:pt x="1422400" y="3471333"/>
                  </a:cubicBezTo>
                  <a:cubicBezTo>
                    <a:pt x="1429595" y="3464138"/>
                    <a:pt x="1439333" y="3460044"/>
                    <a:pt x="1447800" y="3454400"/>
                  </a:cubicBezTo>
                  <a:cubicBezTo>
                    <a:pt x="1453445" y="3440289"/>
                    <a:pt x="1455004" y="3423742"/>
                    <a:pt x="1464734" y="3412066"/>
                  </a:cubicBezTo>
                  <a:cubicBezTo>
                    <a:pt x="1470447" y="3405210"/>
                    <a:pt x="1485542" y="3411253"/>
                    <a:pt x="1490134" y="3403600"/>
                  </a:cubicBezTo>
                  <a:cubicBezTo>
                    <a:pt x="1546753" y="3309236"/>
                    <a:pt x="1490041" y="3352912"/>
                    <a:pt x="1532467" y="3302000"/>
                  </a:cubicBezTo>
                  <a:cubicBezTo>
                    <a:pt x="1540132" y="3292802"/>
                    <a:pt x="1549400" y="3285067"/>
                    <a:pt x="1557867" y="3276600"/>
                  </a:cubicBezTo>
                  <a:cubicBezTo>
                    <a:pt x="1585580" y="3165750"/>
                    <a:pt x="1541290" y="3318223"/>
                    <a:pt x="1591734" y="3217333"/>
                  </a:cubicBezTo>
                  <a:cubicBezTo>
                    <a:pt x="1598170" y="3204462"/>
                    <a:pt x="1597378" y="3189111"/>
                    <a:pt x="1600200" y="3175000"/>
                  </a:cubicBezTo>
                  <a:cubicBezTo>
                    <a:pt x="1594556" y="3107267"/>
                    <a:pt x="1592879" y="3039085"/>
                    <a:pt x="1583267" y="2971800"/>
                  </a:cubicBezTo>
                  <a:cubicBezTo>
                    <a:pt x="1581482" y="2959305"/>
                    <a:pt x="1573907" y="2948030"/>
                    <a:pt x="1566334" y="2937933"/>
                  </a:cubicBezTo>
                  <a:cubicBezTo>
                    <a:pt x="1532362" y="2892636"/>
                    <a:pt x="1537160" y="2910646"/>
                    <a:pt x="1490134" y="2887133"/>
                  </a:cubicBezTo>
                  <a:cubicBezTo>
                    <a:pt x="1431663" y="2857898"/>
                    <a:pt x="1501352" y="2879355"/>
                    <a:pt x="1430867" y="2861733"/>
                  </a:cubicBezTo>
                  <a:cubicBezTo>
                    <a:pt x="1422400" y="2856089"/>
                    <a:pt x="1414860" y="2848714"/>
                    <a:pt x="1405467" y="2844800"/>
                  </a:cubicBezTo>
                  <a:cubicBezTo>
                    <a:pt x="1335687" y="2815725"/>
                    <a:pt x="1336876" y="2821222"/>
                    <a:pt x="1270000" y="2810933"/>
                  </a:cubicBezTo>
                  <a:cubicBezTo>
                    <a:pt x="1253033" y="2808323"/>
                    <a:pt x="1235958" y="2806190"/>
                    <a:pt x="1219200" y="2802466"/>
                  </a:cubicBezTo>
                  <a:cubicBezTo>
                    <a:pt x="1210488" y="2800530"/>
                    <a:pt x="1202551" y="2795750"/>
                    <a:pt x="1193800" y="2794000"/>
                  </a:cubicBezTo>
                  <a:cubicBezTo>
                    <a:pt x="1174232" y="2790086"/>
                    <a:pt x="1154289" y="2788355"/>
                    <a:pt x="1134534" y="2785533"/>
                  </a:cubicBezTo>
                  <a:cubicBezTo>
                    <a:pt x="1078089" y="2788355"/>
                    <a:pt x="1021561" y="2789825"/>
                    <a:pt x="965200" y="2794000"/>
                  </a:cubicBezTo>
                  <a:cubicBezTo>
                    <a:pt x="945299" y="2795474"/>
                    <a:pt x="925568" y="2798896"/>
                    <a:pt x="905934" y="2802466"/>
                  </a:cubicBezTo>
                  <a:cubicBezTo>
                    <a:pt x="894485" y="2804548"/>
                    <a:pt x="883646" y="2809775"/>
                    <a:pt x="872067" y="2810933"/>
                  </a:cubicBezTo>
                  <a:cubicBezTo>
                    <a:pt x="827048" y="2815435"/>
                    <a:pt x="781756" y="2816578"/>
                    <a:pt x="736600" y="2819400"/>
                  </a:cubicBezTo>
                  <a:cubicBezTo>
                    <a:pt x="715944" y="2817679"/>
                    <a:pt x="627976" y="2814236"/>
                    <a:pt x="592667" y="2802466"/>
                  </a:cubicBezTo>
                  <a:cubicBezTo>
                    <a:pt x="580693" y="2798475"/>
                    <a:pt x="570401" y="2790505"/>
                    <a:pt x="558800" y="2785533"/>
                  </a:cubicBezTo>
                  <a:cubicBezTo>
                    <a:pt x="550597" y="2782017"/>
                    <a:pt x="541603" y="2780582"/>
                    <a:pt x="533400" y="2777066"/>
                  </a:cubicBezTo>
                  <a:cubicBezTo>
                    <a:pt x="446203" y="2739695"/>
                    <a:pt x="564352" y="2781739"/>
                    <a:pt x="448734" y="2743200"/>
                  </a:cubicBezTo>
                  <a:cubicBezTo>
                    <a:pt x="443089" y="2737555"/>
                    <a:pt x="438186" y="2731056"/>
                    <a:pt x="431800" y="2726266"/>
                  </a:cubicBezTo>
                  <a:cubicBezTo>
                    <a:pt x="415519" y="2714055"/>
                    <a:pt x="381000" y="2692400"/>
                    <a:pt x="381000" y="2692400"/>
                  </a:cubicBezTo>
                  <a:cubicBezTo>
                    <a:pt x="361245" y="2661355"/>
                    <a:pt x="338191" y="2632178"/>
                    <a:pt x="321734" y="2599266"/>
                  </a:cubicBezTo>
                  <a:cubicBezTo>
                    <a:pt x="307623" y="2571044"/>
                    <a:pt x="298332" y="2539843"/>
                    <a:pt x="279400" y="2514600"/>
                  </a:cubicBezTo>
                  <a:cubicBezTo>
                    <a:pt x="247563" y="2472150"/>
                    <a:pt x="233822" y="2459943"/>
                    <a:pt x="220134" y="2396066"/>
                  </a:cubicBezTo>
                  <a:cubicBezTo>
                    <a:pt x="190230" y="2256517"/>
                    <a:pt x="210651" y="2314674"/>
                    <a:pt x="169334" y="2218266"/>
                  </a:cubicBezTo>
                  <a:cubicBezTo>
                    <a:pt x="166512" y="2198511"/>
                    <a:pt x="162759" y="2178866"/>
                    <a:pt x="160867" y="2159000"/>
                  </a:cubicBezTo>
                  <a:cubicBezTo>
                    <a:pt x="141087" y="1951318"/>
                    <a:pt x="162985" y="2114563"/>
                    <a:pt x="143934" y="1981200"/>
                  </a:cubicBezTo>
                  <a:cubicBezTo>
                    <a:pt x="149578" y="1919111"/>
                    <a:pt x="152349" y="1856693"/>
                    <a:pt x="160867" y="1794933"/>
                  </a:cubicBezTo>
                  <a:cubicBezTo>
                    <a:pt x="166576" y="1753544"/>
                    <a:pt x="212559" y="1648327"/>
                    <a:pt x="220134" y="1625600"/>
                  </a:cubicBezTo>
                  <a:cubicBezTo>
                    <a:pt x="225778" y="1608667"/>
                    <a:pt x="232371" y="1592020"/>
                    <a:pt x="237067" y="1574800"/>
                  </a:cubicBezTo>
                  <a:cubicBezTo>
                    <a:pt x="240853" y="1560916"/>
                    <a:pt x="239579" y="1545567"/>
                    <a:pt x="245534" y="1532466"/>
                  </a:cubicBezTo>
                  <a:cubicBezTo>
                    <a:pt x="253955" y="1513939"/>
                    <a:pt x="269146" y="1499245"/>
                    <a:pt x="279400" y="1481666"/>
                  </a:cubicBezTo>
                  <a:cubicBezTo>
                    <a:pt x="351084" y="1358778"/>
                    <a:pt x="265527" y="1483072"/>
                    <a:pt x="330200" y="1405466"/>
                  </a:cubicBezTo>
                  <a:cubicBezTo>
                    <a:pt x="336714" y="1397649"/>
                    <a:pt x="338667" y="1385710"/>
                    <a:pt x="347134" y="1380066"/>
                  </a:cubicBezTo>
                  <a:cubicBezTo>
                    <a:pt x="356816" y="1373612"/>
                    <a:pt x="369711" y="1374422"/>
                    <a:pt x="381000" y="1371600"/>
                  </a:cubicBezTo>
                  <a:cubicBezTo>
                    <a:pt x="386645" y="1365955"/>
                    <a:pt x="391700" y="1359653"/>
                    <a:pt x="397934" y="1354666"/>
                  </a:cubicBezTo>
                  <a:cubicBezTo>
                    <a:pt x="413207" y="1342448"/>
                    <a:pt x="439819" y="1327753"/>
                    <a:pt x="457200" y="1320800"/>
                  </a:cubicBezTo>
                  <a:cubicBezTo>
                    <a:pt x="473773" y="1314171"/>
                    <a:pt x="491427" y="1310495"/>
                    <a:pt x="508000" y="1303866"/>
                  </a:cubicBezTo>
                  <a:cubicBezTo>
                    <a:pt x="564104" y="1281424"/>
                    <a:pt x="525137" y="1284917"/>
                    <a:pt x="601134" y="1261533"/>
                  </a:cubicBezTo>
                  <a:cubicBezTo>
                    <a:pt x="617542" y="1256484"/>
                    <a:pt x="635207" y="1256926"/>
                    <a:pt x="651934" y="1253066"/>
                  </a:cubicBezTo>
                  <a:cubicBezTo>
                    <a:pt x="671954" y="1248446"/>
                    <a:pt x="691268" y="1241116"/>
                    <a:pt x="711200" y="1236133"/>
                  </a:cubicBezTo>
                  <a:cubicBezTo>
                    <a:pt x="725161" y="1232643"/>
                    <a:pt x="739486" y="1230788"/>
                    <a:pt x="753534" y="1227666"/>
                  </a:cubicBezTo>
                  <a:cubicBezTo>
                    <a:pt x="764893" y="1225142"/>
                    <a:pt x="776111" y="1222022"/>
                    <a:pt x="787400" y="1219200"/>
                  </a:cubicBezTo>
                  <a:cubicBezTo>
                    <a:pt x="865053" y="1180373"/>
                    <a:pt x="767764" y="1224556"/>
                    <a:pt x="880534" y="1193800"/>
                  </a:cubicBezTo>
                  <a:cubicBezTo>
                    <a:pt x="892711" y="1190479"/>
                    <a:pt x="902223" y="1180187"/>
                    <a:pt x="914400" y="1176866"/>
                  </a:cubicBezTo>
                  <a:cubicBezTo>
                    <a:pt x="933653" y="1171615"/>
                    <a:pt x="953943" y="1171434"/>
                    <a:pt x="973667" y="1168400"/>
                  </a:cubicBezTo>
                  <a:cubicBezTo>
                    <a:pt x="990634" y="1165790"/>
                    <a:pt x="1007534" y="1162755"/>
                    <a:pt x="1024467" y="1159933"/>
                  </a:cubicBezTo>
                  <a:cubicBezTo>
                    <a:pt x="1075267" y="1162755"/>
                    <a:pt x="1126198" y="1163794"/>
                    <a:pt x="1176867" y="1168400"/>
                  </a:cubicBezTo>
                  <a:cubicBezTo>
                    <a:pt x="1201761" y="1170663"/>
                    <a:pt x="1213217" y="1179604"/>
                    <a:pt x="1236134" y="1185333"/>
                  </a:cubicBezTo>
                  <a:cubicBezTo>
                    <a:pt x="1250095" y="1188823"/>
                    <a:pt x="1264356" y="1190978"/>
                    <a:pt x="1278467" y="1193800"/>
                  </a:cubicBezTo>
                  <a:cubicBezTo>
                    <a:pt x="1286934" y="1199444"/>
                    <a:pt x="1294766" y="1206182"/>
                    <a:pt x="1303867" y="1210733"/>
                  </a:cubicBezTo>
                  <a:cubicBezTo>
                    <a:pt x="1373974" y="1245786"/>
                    <a:pt x="1281875" y="1187606"/>
                    <a:pt x="1354667" y="1236133"/>
                  </a:cubicBezTo>
                  <a:lnTo>
                    <a:pt x="1405467" y="1312333"/>
                  </a:lnTo>
                  <a:cubicBezTo>
                    <a:pt x="1405478" y="1312350"/>
                    <a:pt x="1439322" y="1363117"/>
                    <a:pt x="1439334" y="1363133"/>
                  </a:cubicBezTo>
                  <a:cubicBezTo>
                    <a:pt x="1463644" y="1395547"/>
                    <a:pt x="1466171" y="1394709"/>
                    <a:pt x="1481667" y="1430866"/>
                  </a:cubicBezTo>
                  <a:cubicBezTo>
                    <a:pt x="1490370" y="1451173"/>
                    <a:pt x="1492460" y="1468641"/>
                    <a:pt x="1498600" y="1490133"/>
                  </a:cubicBezTo>
                  <a:cubicBezTo>
                    <a:pt x="1501052" y="1498714"/>
                    <a:pt x="1504245" y="1507066"/>
                    <a:pt x="1507067" y="1515533"/>
                  </a:cubicBezTo>
                  <a:cubicBezTo>
                    <a:pt x="1509889" y="1540933"/>
                    <a:pt x="1511648" y="1566474"/>
                    <a:pt x="1515534" y="1591733"/>
                  </a:cubicBezTo>
                  <a:cubicBezTo>
                    <a:pt x="1518572" y="1611483"/>
                    <a:pt x="1526143" y="1632028"/>
                    <a:pt x="1532467" y="1651000"/>
                  </a:cubicBezTo>
                  <a:cubicBezTo>
                    <a:pt x="1527829" y="1720570"/>
                    <a:pt x="1538023" y="1764611"/>
                    <a:pt x="1507067" y="1820333"/>
                  </a:cubicBezTo>
                  <a:cubicBezTo>
                    <a:pt x="1500214" y="1832668"/>
                    <a:pt x="1492381" y="1845017"/>
                    <a:pt x="1481667" y="1854200"/>
                  </a:cubicBezTo>
                  <a:cubicBezTo>
                    <a:pt x="1472084" y="1862414"/>
                    <a:pt x="1459089" y="1865489"/>
                    <a:pt x="1447800" y="1871133"/>
                  </a:cubicBezTo>
                  <a:cubicBezTo>
                    <a:pt x="1409931" y="1927938"/>
                    <a:pt x="1454541" y="1872284"/>
                    <a:pt x="1405467" y="1905000"/>
                  </a:cubicBezTo>
                  <a:cubicBezTo>
                    <a:pt x="1395504" y="1911642"/>
                    <a:pt x="1391426" y="1926614"/>
                    <a:pt x="1380067" y="1930400"/>
                  </a:cubicBezTo>
                  <a:cubicBezTo>
                    <a:pt x="1355822" y="1938481"/>
                    <a:pt x="1329267" y="1936044"/>
                    <a:pt x="1303867" y="1938866"/>
                  </a:cubicBezTo>
                  <a:cubicBezTo>
                    <a:pt x="1255889" y="1936044"/>
                    <a:pt x="1206964" y="1940301"/>
                    <a:pt x="1159934" y="1930400"/>
                  </a:cubicBezTo>
                  <a:cubicBezTo>
                    <a:pt x="1149976" y="1928304"/>
                    <a:pt x="1150195" y="1912195"/>
                    <a:pt x="1143000" y="1905000"/>
                  </a:cubicBezTo>
                  <a:cubicBezTo>
                    <a:pt x="1135805" y="1897805"/>
                    <a:pt x="1126067" y="1893711"/>
                    <a:pt x="1117600" y="1888066"/>
                  </a:cubicBezTo>
                  <a:cubicBezTo>
                    <a:pt x="1111956" y="1876777"/>
                    <a:pt x="1107668" y="1864701"/>
                    <a:pt x="1100667" y="1854200"/>
                  </a:cubicBezTo>
                  <a:cubicBezTo>
                    <a:pt x="1096239" y="1847558"/>
                    <a:pt x="1088721" y="1843499"/>
                    <a:pt x="1083734" y="1837266"/>
                  </a:cubicBezTo>
                  <a:cubicBezTo>
                    <a:pt x="1077377" y="1829320"/>
                    <a:pt x="1072445" y="1820333"/>
                    <a:pt x="1066800" y="1811866"/>
                  </a:cubicBezTo>
                  <a:cubicBezTo>
                    <a:pt x="1057884" y="1776199"/>
                    <a:pt x="1049867" y="1749903"/>
                    <a:pt x="1049867" y="1710266"/>
                  </a:cubicBezTo>
                  <a:cubicBezTo>
                    <a:pt x="1049867" y="1666420"/>
                    <a:pt x="1055404" y="1631619"/>
                    <a:pt x="1066800" y="1591733"/>
                  </a:cubicBezTo>
                  <a:cubicBezTo>
                    <a:pt x="1069252" y="1583152"/>
                    <a:pt x="1071276" y="1574315"/>
                    <a:pt x="1075267" y="1566333"/>
                  </a:cubicBezTo>
                  <a:cubicBezTo>
                    <a:pt x="1079818" y="1557232"/>
                    <a:pt x="1087649" y="1550034"/>
                    <a:pt x="1092200" y="1540933"/>
                  </a:cubicBezTo>
                  <a:cubicBezTo>
                    <a:pt x="1124522" y="1476289"/>
                    <a:pt x="1064650" y="1563556"/>
                    <a:pt x="1126067" y="1481666"/>
                  </a:cubicBezTo>
                  <a:cubicBezTo>
                    <a:pt x="1128889" y="1473199"/>
                    <a:pt x="1130543" y="1464248"/>
                    <a:pt x="1134534" y="1456266"/>
                  </a:cubicBezTo>
                  <a:cubicBezTo>
                    <a:pt x="1144333" y="1436668"/>
                    <a:pt x="1160482" y="1419510"/>
                    <a:pt x="1176867" y="1405466"/>
                  </a:cubicBezTo>
                  <a:cubicBezTo>
                    <a:pt x="1187581" y="1396283"/>
                    <a:pt x="1199445" y="1388533"/>
                    <a:pt x="1210734" y="1380066"/>
                  </a:cubicBezTo>
                  <a:cubicBezTo>
                    <a:pt x="1275645" y="1382888"/>
                    <a:pt x="1340649" y="1384063"/>
                    <a:pt x="1405467" y="1388533"/>
                  </a:cubicBezTo>
                  <a:cubicBezTo>
                    <a:pt x="1427634" y="1390062"/>
                    <a:pt x="1459443" y="1395941"/>
                    <a:pt x="1481667" y="1405466"/>
                  </a:cubicBezTo>
                  <a:cubicBezTo>
                    <a:pt x="1511855" y="1418404"/>
                    <a:pt x="1523660" y="1426350"/>
                    <a:pt x="1549400" y="1447800"/>
                  </a:cubicBezTo>
                  <a:cubicBezTo>
                    <a:pt x="1555532" y="1452910"/>
                    <a:pt x="1560202" y="1459623"/>
                    <a:pt x="1566334" y="1464733"/>
                  </a:cubicBezTo>
                  <a:cubicBezTo>
                    <a:pt x="1577174" y="1473767"/>
                    <a:pt x="1590708" y="1479692"/>
                    <a:pt x="1600200" y="1490133"/>
                  </a:cubicBezTo>
                  <a:cubicBezTo>
                    <a:pt x="1619184" y="1511016"/>
                    <a:pt x="1624226" y="1548941"/>
                    <a:pt x="1651000" y="1557866"/>
                  </a:cubicBezTo>
                  <a:cubicBezTo>
                    <a:pt x="1677827" y="1566809"/>
                    <a:pt x="1678354" y="1564509"/>
                    <a:pt x="1701800" y="1583266"/>
                  </a:cubicBezTo>
                  <a:cubicBezTo>
                    <a:pt x="1708034" y="1588253"/>
                    <a:pt x="1711467" y="1596897"/>
                    <a:pt x="1718734" y="1600200"/>
                  </a:cubicBezTo>
                  <a:cubicBezTo>
                    <a:pt x="1743108" y="1611279"/>
                    <a:pt x="1769534" y="1617133"/>
                    <a:pt x="1794934" y="1625600"/>
                  </a:cubicBezTo>
                  <a:cubicBezTo>
                    <a:pt x="1864352" y="1648739"/>
                    <a:pt x="1754464" y="1612829"/>
                    <a:pt x="1888067" y="1651000"/>
                  </a:cubicBezTo>
                  <a:cubicBezTo>
                    <a:pt x="1907823" y="1656644"/>
                    <a:pt x="1927244" y="1663628"/>
                    <a:pt x="1947334" y="1667933"/>
                  </a:cubicBezTo>
                  <a:cubicBezTo>
                    <a:pt x="1989573" y="1676984"/>
                    <a:pt x="2073001" y="1681933"/>
                    <a:pt x="2108200" y="1684866"/>
                  </a:cubicBezTo>
                  <a:cubicBezTo>
                    <a:pt x="2422394" y="1678182"/>
                    <a:pt x="2421428" y="1683176"/>
                    <a:pt x="2650067" y="1667933"/>
                  </a:cubicBezTo>
                  <a:lnTo>
                    <a:pt x="2887134" y="1651000"/>
                  </a:lnTo>
                  <a:cubicBezTo>
                    <a:pt x="2904067" y="1648178"/>
                    <a:pt x="2921148" y="1646130"/>
                    <a:pt x="2937934" y="1642533"/>
                  </a:cubicBezTo>
                  <a:cubicBezTo>
                    <a:pt x="2960690" y="1637657"/>
                    <a:pt x="3005667" y="1625600"/>
                    <a:pt x="3005667" y="1625600"/>
                  </a:cubicBezTo>
                  <a:cubicBezTo>
                    <a:pt x="3099959" y="1578453"/>
                    <a:pt x="2981177" y="1634784"/>
                    <a:pt x="3073400" y="1600200"/>
                  </a:cubicBezTo>
                  <a:cubicBezTo>
                    <a:pt x="3110613" y="1586245"/>
                    <a:pt x="3101405" y="1584196"/>
                    <a:pt x="3132667" y="1566333"/>
                  </a:cubicBezTo>
                  <a:cubicBezTo>
                    <a:pt x="3143626" y="1560071"/>
                    <a:pt x="3155245" y="1555044"/>
                    <a:pt x="3166534" y="1549400"/>
                  </a:cubicBezTo>
                  <a:cubicBezTo>
                    <a:pt x="3175001" y="1540933"/>
                    <a:pt x="3182985" y="1531955"/>
                    <a:pt x="3191934" y="1524000"/>
                  </a:cubicBezTo>
                  <a:cubicBezTo>
                    <a:pt x="3208409" y="1509356"/>
                    <a:pt x="3227148" y="1497252"/>
                    <a:pt x="3242734" y="1481666"/>
                  </a:cubicBezTo>
                  <a:cubicBezTo>
                    <a:pt x="3249929" y="1474471"/>
                    <a:pt x="3251941" y="1462888"/>
                    <a:pt x="3259667" y="1456266"/>
                  </a:cubicBezTo>
                  <a:cubicBezTo>
                    <a:pt x="3272161" y="1445556"/>
                    <a:pt x="3288835" y="1440740"/>
                    <a:pt x="3302000" y="1430866"/>
                  </a:cubicBezTo>
                  <a:cubicBezTo>
                    <a:pt x="3311579" y="1423682"/>
                    <a:pt x="3318133" y="1413048"/>
                    <a:pt x="3327400" y="1405466"/>
                  </a:cubicBezTo>
                  <a:cubicBezTo>
                    <a:pt x="3349243" y="1387595"/>
                    <a:pt x="3371651" y="1370321"/>
                    <a:pt x="3395134" y="1354666"/>
                  </a:cubicBezTo>
                  <a:cubicBezTo>
                    <a:pt x="3403601" y="1349022"/>
                    <a:pt x="3412717" y="1344247"/>
                    <a:pt x="3420534" y="1337733"/>
                  </a:cubicBezTo>
                  <a:cubicBezTo>
                    <a:pt x="3463261" y="1302127"/>
                    <a:pt x="3431952" y="1320634"/>
                    <a:pt x="3471334" y="1270000"/>
                  </a:cubicBezTo>
                  <a:cubicBezTo>
                    <a:pt x="3481135" y="1257398"/>
                    <a:pt x="3494687" y="1248148"/>
                    <a:pt x="3505200" y="1236133"/>
                  </a:cubicBezTo>
                  <a:cubicBezTo>
                    <a:pt x="3514492" y="1225513"/>
                    <a:pt x="3521417" y="1212980"/>
                    <a:pt x="3530600" y="1202266"/>
                  </a:cubicBezTo>
                  <a:cubicBezTo>
                    <a:pt x="3538392" y="1193175"/>
                    <a:pt x="3548208" y="1185957"/>
                    <a:pt x="3556000" y="1176866"/>
                  </a:cubicBezTo>
                  <a:cubicBezTo>
                    <a:pt x="3574806" y="1154925"/>
                    <a:pt x="3600693" y="1114060"/>
                    <a:pt x="3615267" y="1092200"/>
                  </a:cubicBezTo>
                  <a:cubicBezTo>
                    <a:pt x="3620911" y="1083733"/>
                    <a:pt x="3628982" y="1076453"/>
                    <a:pt x="3632200" y="1066800"/>
                  </a:cubicBezTo>
                  <a:cubicBezTo>
                    <a:pt x="3640667" y="1041400"/>
                    <a:pt x="3651106" y="1016575"/>
                    <a:pt x="3657600" y="990600"/>
                  </a:cubicBezTo>
                  <a:cubicBezTo>
                    <a:pt x="3678698" y="906212"/>
                    <a:pt x="3670708" y="945822"/>
                    <a:pt x="3683000" y="872066"/>
                  </a:cubicBezTo>
                  <a:cubicBezTo>
                    <a:pt x="3667498" y="655025"/>
                    <a:pt x="3698128" y="809190"/>
                    <a:pt x="3657600" y="728133"/>
                  </a:cubicBezTo>
                  <a:cubicBezTo>
                    <a:pt x="3653609" y="720151"/>
                    <a:pt x="3653726" y="710386"/>
                    <a:pt x="3649134" y="702733"/>
                  </a:cubicBezTo>
                  <a:cubicBezTo>
                    <a:pt x="3645027" y="695888"/>
                    <a:pt x="3638332" y="690910"/>
                    <a:pt x="3632200" y="685800"/>
                  </a:cubicBezTo>
                  <a:cubicBezTo>
                    <a:pt x="3626449" y="681008"/>
                    <a:pt x="3583930" y="648964"/>
                    <a:pt x="3572934" y="643466"/>
                  </a:cubicBezTo>
                  <a:cubicBezTo>
                    <a:pt x="3559340" y="636669"/>
                    <a:pt x="3544436" y="632822"/>
                    <a:pt x="3530600" y="626533"/>
                  </a:cubicBezTo>
                  <a:cubicBezTo>
                    <a:pt x="3513365" y="618699"/>
                    <a:pt x="3497100" y="608822"/>
                    <a:pt x="3479800" y="601133"/>
                  </a:cubicBezTo>
                  <a:cubicBezTo>
                    <a:pt x="3471645" y="597508"/>
                    <a:pt x="3462603" y="596182"/>
                    <a:pt x="3454400" y="592666"/>
                  </a:cubicBezTo>
                  <a:cubicBezTo>
                    <a:pt x="3442799" y="587694"/>
                    <a:pt x="3432507" y="579724"/>
                    <a:pt x="3420534" y="575733"/>
                  </a:cubicBezTo>
                  <a:cubicBezTo>
                    <a:pt x="3401960" y="569542"/>
                    <a:pt x="3332363" y="560718"/>
                    <a:pt x="3318934" y="558800"/>
                  </a:cubicBezTo>
                  <a:cubicBezTo>
                    <a:pt x="3296356" y="561622"/>
                    <a:pt x="3273274" y="561747"/>
                    <a:pt x="3251200" y="567266"/>
                  </a:cubicBezTo>
                  <a:cubicBezTo>
                    <a:pt x="3238956" y="570327"/>
                    <a:pt x="3228935" y="579228"/>
                    <a:pt x="3217334" y="584200"/>
                  </a:cubicBezTo>
                  <a:cubicBezTo>
                    <a:pt x="3209131" y="587716"/>
                    <a:pt x="3200401" y="589844"/>
                    <a:pt x="3191934" y="592666"/>
                  </a:cubicBezTo>
                  <a:lnTo>
                    <a:pt x="3149600" y="635000"/>
                  </a:lnTo>
                  <a:cubicBezTo>
                    <a:pt x="3135489" y="649111"/>
                    <a:pt x="3118336" y="660729"/>
                    <a:pt x="3107267" y="677333"/>
                  </a:cubicBezTo>
                  <a:cubicBezTo>
                    <a:pt x="3101623" y="685800"/>
                    <a:pt x="3096691" y="694787"/>
                    <a:pt x="3090334" y="702733"/>
                  </a:cubicBezTo>
                  <a:cubicBezTo>
                    <a:pt x="3072739" y="724726"/>
                    <a:pt x="3069498" y="715745"/>
                    <a:pt x="3056467" y="745066"/>
                  </a:cubicBezTo>
                  <a:cubicBezTo>
                    <a:pt x="3049218" y="761377"/>
                    <a:pt x="3045178" y="778933"/>
                    <a:pt x="3039534" y="795866"/>
                  </a:cubicBezTo>
                  <a:lnTo>
                    <a:pt x="3031067" y="821266"/>
                  </a:lnTo>
                  <a:cubicBezTo>
                    <a:pt x="3033889" y="852311"/>
                    <a:pt x="3035668" y="883468"/>
                    <a:pt x="3039534" y="914400"/>
                  </a:cubicBezTo>
                  <a:cubicBezTo>
                    <a:pt x="3041319" y="928679"/>
                    <a:pt x="3041011" y="944153"/>
                    <a:pt x="3048000" y="956733"/>
                  </a:cubicBezTo>
                  <a:cubicBezTo>
                    <a:pt x="3055753" y="970689"/>
                    <a:pt x="3066516" y="986214"/>
                    <a:pt x="3081867" y="990600"/>
                  </a:cubicBezTo>
                  <a:lnTo>
                    <a:pt x="3141134" y="1007533"/>
                  </a:lnTo>
                  <a:cubicBezTo>
                    <a:pt x="3187962" y="1005918"/>
                    <a:pt x="3343808" y="1013834"/>
                    <a:pt x="3429000" y="990600"/>
                  </a:cubicBezTo>
                  <a:cubicBezTo>
                    <a:pt x="3446220" y="985904"/>
                    <a:pt x="3462867" y="979311"/>
                    <a:pt x="3479800" y="973666"/>
                  </a:cubicBezTo>
                  <a:lnTo>
                    <a:pt x="3522134" y="931333"/>
                  </a:lnTo>
                  <a:cubicBezTo>
                    <a:pt x="3533423" y="920044"/>
                    <a:pt x="3547144" y="910749"/>
                    <a:pt x="3556000" y="897466"/>
                  </a:cubicBezTo>
                  <a:lnTo>
                    <a:pt x="3572934" y="872066"/>
                  </a:lnTo>
                  <a:cubicBezTo>
                    <a:pt x="3575756" y="863599"/>
                    <a:pt x="3581400" y="855591"/>
                    <a:pt x="3581400" y="846666"/>
                  </a:cubicBezTo>
                  <a:cubicBezTo>
                    <a:pt x="3581400" y="804239"/>
                    <a:pt x="3579551" y="761574"/>
                    <a:pt x="3572934" y="719666"/>
                  </a:cubicBezTo>
                  <a:cubicBezTo>
                    <a:pt x="3571225" y="708840"/>
                    <a:pt x="3547057" y="670388"/>
                    <a:pt x="3539067" y="660400"/>
                  </a:cubicBezTo>
                  <a:cubicBezTo>
                    <a:pt x="3534080" y="654167"/>
                    <a:pt x="3527121" y="649699"/>
                    <a:pt x="3522134" y="643466"/>
                  </a:cubicBezTo>
                  <a:cubicBezTo>
                    <a:pt x="3515777" y="635520"/>
                    <a:pt x="3512395" y="625261"/>
                    <a:pt x="3505200" y="618066"/>
                  </a:cubicBezTo>
                  <a:cubicBezTo>
                    <a:pt x="3498973" y="611839"/>
                    <a:pt x="3453097" y="575081"/>
                    <a:pt x="3437467" y="567266"/>
                  </a:cubicBezTo>
                  <a:cubicBezTo>
                    <a:pt x="3429485" y="563275"/>
                    <a:pt x="3420270" y="562316"/>
                    <a:pt x="3412067" y="558800"/>
                  </a:cubicBezTo>
                  <a:cubicBezTo>
                    <a:pt x="3400466" y="553828"/>
                    <a:pt x="3389919" y="546554"/>
                    <a:pt x="3378200" y="541866"/>
                  </a:cubicBezTo>
                  <a:cubicBezTo>
                    <a:pt x="3361627" y="535237"/>
                    <a:pt x="3342706" y="534116"/>
                    <a:pt x="3327400" y="524933"/>
                  </a:cubicBezTo>
                  <a:cubicBezTo>
                    <a:pt x="3308925" y="513848"/>
                    <a:pt x="3283589" y="494483"/>
                    <a:pt x="3259667" y="491066"/>
                  </a:cubicBezTo>
                  <a:cubicBezTo>
                    <a:pt x="3228808" y="486658"/>
                    <a:pt x="3197578" y="485422"/>
                    <a:pt x="3166534" y="482600"/>
                  </a:cubicBezTo>
                  <a:cubicBezTo>
                    <a:pt x="3155245" y="479778"/>
                    <a:pt x="3144303" y="474133"/>
                    <a:pt x="3132667" y="474133"/>
                  </a:cubicBezTo>
                  <a:cubicBezTo>
                    <a:pt x="3028452" y="474133"/>
                    <a:pt x="3015833" y="478084"/>
                    <a:pt x="2937934" y="491066"/>
                  </a:cubicBezTo>
                  <a:cubicBezTo>
                    <a:pt x="2889380" y="507251"/>
                    <a:pt x="2936606" y="492676"/>
                    <a:pt x="2870200" y="508000"/>
                  </a:cubicBezTo>
                  <a:cubicBezTo>
                    <a:pt x="2847523" y="513233"/>
                    <a:pt x="2825185" y="519885"/>
                    <a:pt x="2802467" y="524933"/>
                  </a:cubicBezTo>
                  <a:cubicBezTo>
                    <a:pt x="2777067" y="530577"/>
                    <a:pt x="2751285" y="534718"/>
                    <a:pt x="2726267" y="541866"/>
                  </a:cubicBezTo>
                  <a:cubicBezTo>
                    <a:pt x="2660849" y="560557"/>
                    <a:pt x="2702189" y="558138"/>
                    <a:pt x="2633134" y="592666"/>
                  </a:cubicBezTo>
                  <a:cubicBezTo>
                    <a:pt x="2550681" y="633892"/>
                    <a:pt x="2587046" y="613546"/>
                    <a:pt x="2523067" y="651933"/>
                  </a:cubicBezTo>
                  <a:cubicBezTo>
                    <a:pt x="2469969" y="731581"/>
                    <a:pt x="2557006" y="611417"/>
                    <a:pt x="2463800" y="694266"/>
                  </a:cubicBezTo>
                  <a:cubicBezTo>
                    <a:pt x="2448589" y="707787"/>
                    <a:pt x="2446867" y="733777"/>
                    <a:pt x="2429934" y="745066"/>
                  </a:cubicBezTo>
                  <a:cubicBezTo>
                    <a:pt x="2375540" y="781330"/>
                    <a:pt x="2419588" y="751072"/>
                    <a:pt x="2328334" y="821266"/>
                  </a:cubicBezTo>
                  <a:cubicBezTo>
                    <a:pt x="2317149" y="829870"/>
                    <a:pt x="2307088" y="840355"/>
                    <a:pt x="2294467" y="846666"/>
                  </a:cubicBezTo>
                  <a:cubicBezTo>
                    <a:pt x="2283178" y="852311"/>
                    <a:pt x="2271102" y="856599"/>
                    <a:pt x="2260600" y="863600"/>
                  </a:cubicBezTo>
                  <a:cubicBezTo>
                    <a:pt x="2245564" y="873624"/>
                    <a:pt x="2233303" y="887442"/>
                    <a:pt x="2218267" y="897466"/>
                  </a:cubicBezTo>
                  <a:cubicBezTo>
                    <a:pt x="2207765" y="904467"/>
                    <a:pt x="2195103" y="907710"/>
                    <a:pt x="2184400" y="914400"/>
                  </a:cubicBezTo>
                  <a:cubicBezTo>
                    <a:pt x="2172434" y="921879"/>
                    <a:pt x="2163155" y="933489"/>
                    <a:pt x="2150534" y="939800"/>
                  </a:cubicBezTo>
                  <a:cubicBezTo>
                    <a:pt x="2134569" y="947782"/>
                    <a:pt x="2115983" y="949347"/>
                    <a:pt x="2099734" y="956733"/>
                  </a:cubicBezTo>
                  <a:cubicBezTo>
                    <a:pt x="2084753" y="963543"/>
                    <a:pt x="2072617" y="975867"/>
                    <a:pt x="2057400" y="982133"/>
                  </a:cubicBezTo>
                  <a:cubicBezTo>
                    <a:pt x="2024390" y="995725"/>
                    <a:pt x="1985503" y="996198"/>
                    <a:pt x="1955800" y="1016000"/>
                  </a:cubicBezTo>
                  <a:cubicBezTo>
                    <a:pt x="1926721" y="1035386"/>
                    <a:pt x="1917038" y="1043357"/>
                    <a:pt x="1879600" y="1058333"/>
                  </a:cubicBezTo>
                  <a:cubicBezTo>
                    <a:pt x="1868796" y="1062655"/>
                    <a:pt x="1856856" y="1063378"/>
                    <a:pt x="1845734" y="1066800"/>
                  </a:cubicBezTo>
                  <a:cubicBezTo>
                    <a:pt x="1820144" y="1074674"/>
                    <a:pt x="1795944" y="1087799"/>
                    <a:pt x="1769534" y="1092200"/>
                  </a:cubicBezTo>
                  <a:cubicBezTo>
                    <a:pt x="1752601" y="1095022"/>
                    <a:pt x="1735568" y="1097299"/>
                    <a:pt x="1718734" y="1100666"/>
                  </a:cubicBezTo>
                  <a:cubicBezTo>
                    <a:pt x="1576786" y="1129055"/>
                    <a:pt x="1799223" y="1085641"/>
                    <a:pt x="1651000" y="1126066"/>
                  </a:cubicBezTo>
                  <a:cubicBezTo>
                    <a:pt x="1631747" y="1131317"/>
                    <a:pt x="1611489" y="1131711"/>
                    <a:pt x="1591734" y="1134533"/>
                  </a:cubicBezTo>
                  <a:cubicBezTo>
                    <a:pt x="1583267" y="1137355"/>
                    <a:pt x="1575180" y="1141821"/>
                    <a:pt x="1566334" y="1143000"/>
                  </a:cubicBezTo>
                  <a:cubicBezTo>
                    <a:pt x="1454351" y="1157931"/>
                    <a:pt x="1438302" y="1149998"/>
                    <a:pt x="1312334" y="1143000"/>
                  </a:cubicBezTo>
                  <a:cubicBezTo>
                    <a:pt x="1301481" y="1140287"/>
                    <a:pt x="1265215" y="1132140"/>
                    <a:pt x="1253067" y="1126066"/>
                  </a:cubicBezTo>
                  <a:cubicBezTo>
                    <a:pt x="1243966" y="1121515"/>
                    <a:pt x="1236134" y="1114777"/>
                    <a:pt x="1227667" y="1109133"/>
                  </a:cubicBezTo>
                  <a:cubicBezTo>
                    <a:pt x="1222023" y="1092200"/>
                    <a:pt x="1212350" y="1076109"/>
                    <a:pt x="1210734" y="1058333"/>
                  </a:cubicBezTo>
                  <a:cubicBezTo>
                    <a:pt x="1209431" y="1044002"/>
                    <a:pt x="1217298" y="1030264"/>
                    <a:pt x="1219200" y="1016000"/>
                  </a:cubicBezTo>
                  <a:cubicBezTo>
                    <a:pt x="1222949" y="987886"/>
                    <a:pt x="1221724" y="959067"/>
                    <a:pt x="1227667" y="931333"/>
                  </a:cubicBezTo>
                  <a:cubicBezTo>
                    <a:pt x="1230312" y="918992"/>
                    <a:pt x="1238338" y="908424"/>
                    <a:pt x="1244600" y="897466"/>
                  </a:cubicBezTo>
                  <a:cubicBezTo>
                    <a:pt x="1260316" y="869964"/>
                    <a:pt x="1263588" y="870012"/>
                    <a:pt x="1286934" y="846666"/>
                  </a:cubicBezTo>
                  <a:cubicBezTo>
                    <a:pt x="1293228" y="827784"/>
                    <a:pt x="1300125" y="803097"/>
                    <a:pt x="1312334" y="787400"/>
                  </a:cubicBezTo>
                  <a:cubicBezTo>
                    <a:pt x="1324586" y="771648"/>
                    <a:pt x="1342693" y="761031"/>
                    <a:pt x="1354667" y="745066"/>
                  </a:cubicBezTo>
                  <a:cubicBezTo>
                    <a:pt x="1363134" y="733777"/>
                    <a:pt x="1370089" y="721178"/>
                    <a:pt x="1380067" y="711200"/>
                  </a:cubicBezTo>
                  <a:cubicBezTo>
                    <a:pt x="1387262" y="704005"/>
                    <a:pt x="1397650" y="700780"/>
                    <a:pt x="1405467" y="694266"/>
                  </a:cubicBezTo>
                  <a:cubicBezTo>
                    <a:pt x="1414665" y="686601"/>
                    <a:pt x="1420471" y="674806"/>
                    <a:pt x="1430867" y="668866"/>
                  </a:cubicBezTo>
                  <a:cubicBezTo>
                    <a:pt x="1440970" y="663093"/>
                    <a:pt x="1453508" y="663462"/>
                    <a:pt x="1464734" y="660400"/>
                  </a:cubicBezTo>
                  <a:cubicBezTo>
                    <a:pt x="1484556" y="654994"/>
                    <a:pt x="1504245" y="649111"/>
                    <a:pt x="1524000" y="643466"/>
                  </a:cubicBezTo>
                  <a:cubicBezTo>
                    <a:pt x="1546578" y="646288"/>
                    <a:pt x="1570350" y="644157"/>
                    <a:pt x="1591734" y="651933"/>
                  </a:cubicBezTo>
                  <a:cubicBezTo>
                    <a:pt x="1647269" y="672128"/>
                    <a:pt x="1610955" y="775273"/>
                    <a:pt x="1608667" y="795866"/>
                  </a:cubicBezTo>
                  <a:cubicBezTo>
                    <a:pt x="1603747" y="840144"/>
                    <a:pt x="1601790" y="822745"/>
                    <a:pt x="1574800" y="855133"/>
                  </a:cubicBezTo>
                  <a:cubicBezTo>
                    <a:pt x="1568286" y="862950"/>
                    <a:pt x="1565062" y="873338"/>
                    <a:pt x="1557867" y="880533"/>
                  </a:cubicBezTo>
                  <a:cubicBezTo>
                    <a:pt x="1550672" y="887728"/>
                    <a:pt x="1540413" y="891109"/>
                    <a:pt x="1532467" y="897466"/>
                  </a:cubicBezTo>
                  <a:cubicBezTo>
                    <a:pt x="1526234" y="902453"/>
                    <a:pt x="1522379" y="910293"/>
                    <a:pt x="1515534" y="914400"/>
                  </a:cubicBezTo>
                  <a:cubicBezTo>
                    <a:pt x="1506861" y="919604"/>
                    <a:pt x="1462588" y="929753"/>
                    <a:pt x="1456267" y="931333"/>
                  </a:cubicBezTo>
                  <a:cubicBezTo>
                    <a:pt x="1441550" y="929231"/>
                    <a:pt x="1392058" y="925766"/>
                    <a:pt x="1371600" y="914400"/>
                  </a:cubicBezTo>
                  <a:cubicBezTo>
                    <a:pt x="1335943" y="894591"/>
                    <a:pt x="1312891" y="876949"/>
                    <a:pt x="1286934" y="846666"/>
                  </a:cubicBezTo>
                  <a:cubicBezTo>
                    <a:pt x="1280312" y="838940"/>
                    <a:pt x="1276514" y="829083"/>
                    <a:pt x="1270000" y="821266"/>
                  </a:cubicBezTo>
                  <a:cubicBezTo>
                    <a:pt x="1262335" y="812068"/>
                    <a:pt x="1252392" y="804957"/>
                    <a:pt x="1244600" y="795866"/>
                  </a:cubicBezTo>
                  <a:cubicBezTo>
                    <a:pt x="1184210" y="725412"/>
                    <a:pt x="1246262" y="789063"/>
                    <a:pt x="1202267" y="745066"/>
                  </a:cubicBezTo>
                  <a:cubicBezTo>
                    <a:pt x="1199445" y="733777"/>
                    <a:pt x="1196324" y="722559"/>
                    <a:pt x="1193800" y="711200"/>
                  </a:cubicBezTo>
                  <a:cubicBezTo>
                    <a:pt x="1186890" y="680103"/>
                    <a:pt x="1185721" y="664515"/>
                    <a:pt x="1176867" y="635000"/>
                  </a:cubicBezTo>
                  <a:cubicBezTo>
                    <a:pt x="1160189" y="579406"/>
                    <a:pt x="1171313" y="595579"/>
                    <a:pt x="1143000" y="567266"/>
                  </a:cubicBezTo>
                  <a:cubicBezTo>
                    <a:pt x="1140178" y="558799"/>
                    <a:pt x="1139889" y="549006"/>
                    <a:pt x="1134534" y="541866"/>
                  </a:cubicBezTo>
                  <a:cubicBezTo>
                    <a:pt x="1122560" y="525901"/>
                    <a:pt x="1111132" y="505844"/>
                    <a:pt x="1092200" y="499533"/>
                  </a:cubicBezTo>
                  <a:cubicBezTo>
                    <a:pt x="1066744" y="491047"/>
                    <a:pt x="1063283" y="492369"/>
                    <a:pt x="1041400" y="474133"/>
                  </a:cubicBezTo>
                  <a:cubicBezTo>
                    <a:pt x="1032202" y="466468"/>
                    <a:pt x="1026467" y="454548"/>
                    <a:pt x="1016000" y="448733"/>
                  </a:cubicBezTo>
                  <a:cubicBezTo>
                    <a:pt x="1000397" y="440065"/>
                    <a:pt x="982133" y="437444"/>
                    <a:pt x="965200" y="431800"/>
                  </a:cubicBezTo>
                  <a:lnTo>
                    <a:pt x="939800" y="423333"/>
                  </a:lnTo>
                  <a:cubicBezTo>
                    <a:pt x="911578" y="426155"/>
                    <a:pt x="877522" y="414387"/>
                    <a:pt x="855134" y="431800"/>
                  </a:cubicBezTo>
                  <a:cubicBezTo>
                    <a:pt x="841583" y="442339"/>
                    <a:pt x="858667" y="466157"/>
                    <a:pt x="863600" y="482600"/>
                  </a:cubicBezTo>
                  <a:cubicBezTo>
                    <a:pt x="867227" y="494689"/>
                    <a:pt x="875847" y="504747"/>
                    <a:pt x="880534" y="516466"/>
                  </a:cubicBezTo>
                  <a:cubicBezTo>
                    <a:pt x="887163" y="533039"/>
                    <a:pt x="891823" y="550333"/>
                    <a:pt x="897467" y="567266"/>
                  </a:cubicBezTo>
                  <a:lnTo>
                    <a:pt x="897467" y="567266"/>
                  </a:lnTo>
                  <a:cubicBezTo>
                    <a:pt x="900289" y="578555"/>
                    <a:pt x="898665" y="592046"/>
                    <a:pt x="905934" y="601133"/>
                  </a:cubicBezTo>
                  <a:cubicBezTo>
                    <a:pt x="911509" y="608102"/>
                    <a:pt x="922867" y="606778"/>
                    <a:pt x="931334" y="609600"/>
                  </a:cubicBezTo>
                  <a:cubicBezTo>
                    <a:pt x="942623" y="606778"/>
                    <a:pt x="957751" y="610072"/>
                    <a:pt x="965200" y="601133"/>
                  </a:cubicBezTo>
                  <a:cubicBezTo>
                    <a:pt x="974413" y="590078"/>
                    <a:pt x="973667" y="573190"/>
                    <a:pt x="973667" y="558800"/>
                  </a:cubicBezTo>
                  <a:cubicBezTo>
                    <a:pt x="973667" y="510739"/>
                    <a:pt x="976856" y="461492"/>
                    <a:pt x="965200" y="414866"/>
                  </a:cubicBezTo>
                  <a:cubicBezTo>
                    <a:pt x="961778" y="401176"/>
                    <a:pt x="942174" y="398500"/>
                    <a:pt x="931334" y="389466"/>
                  </a:cubicBezTo>
                  <a:cubicBezTo>
                    <a:pt x="925202" y="384356"/>
                    <a:pt x="921540" y="376103"/>
                    <a:pt x="914400" y="372533"/>
                  </a:cubicBezTo>
                  <a:cubicBezTo>
                    <a:pt x="882683" y="356675"/>
                    <a:pt x="854711" y="354565"/>
                    <a:pt x="821267" y="347133"/>
                  </a:cubicBezTo>
                  <a:cubicBezTo>
                    <a:pt x="728628" y="326546"/>
                    <a:pt x="871965" y="349663"/>
                    <a:pt x="677334" y="330200"/>
                  </a:cubicBezTo>
                  <a:cubicBezTo>
                    <a:pt x="657477" y="328214"/>
                    <a:pt x="637823" y="324555"/>
                    <a:pt x="618067" y="321733"/>
                  </a:cubicBezTo>
                  <a:cubicBezTo>
                    <a:pt x="601134" y="299155"/>
                    <a:pt x="579888" y="279243"/>
                    <a:pt x="567267" y="254000"/>
                  </a:cubicBezTo>
                  <a:lnTo>
                    <a:pt x="524934" y="169333"/>
                  </a:lnTo>
                  <a:cubicBezTo>
                    <a:pt x="519289" y="158044"/>
                    <a:pt x="511991" y="147440"/>
                    <a:pt x="508000" y="135466"/>
                  </a:cubicBezTo>
                  <a:lnTo>
                    <a:pt x="491067" y="84666"/>
                  </a:lnTo>
                  <a:lnTo>
                    <a:pt x="474134" y="33866"/>
                  </a:lnTo>
                  <a:lnTo>
                    <a:pt x="474134" y="0"/>
                  </a:ln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76200"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" name="Freeform 8"/>
            <p:cNvSpPr/>
            <p:nvPr/>
          </p:nvSpPr>
          <p:spPr>
            <a:xfrm>
              <a:off x="135468" y="0"/>
              <a:ext cx="3683000" cy="7001933"/>
            </a:xfrm>
            <a:custGeom>
              <a:avLst/>
              <a:gdLst>
                <a:gd name="connsiteX0" fmla="*/ 2074334 w 3683000"/>
                <a:gd name="connsiteY0" fmla="*/ 7001933 h 7001933"/>
                <a:gd name="connsiteX1" fmla="*/ 2065867 w 3683000"/>
                <a:gd name="connsiteY1" fmla="*/ 6815666 h 7001933"/>
                <a:gd name="connsiteX2" fmla="*/ 2048934 w 3683000"/>
                <a:gd name="connsiteY2" fmla="*/ 6790266 h 7001933"/>
                <a:gd name="connsiteX3" fmla="*/ 2032000 w 3683000"/>
                <a:gd name="connsiteY3" fmla="*/ 6739466 h 7001933"/>
                <a:gd name="connsiteX4" fmla="*/ 1972734 w 3683000"/>
                <a:gd name="connsiteY4" fmla="*/ 6637866 h 7001933"/>
                <a:gd name="connsiteX5" fmla="*/ 1947334 w 3683000"/>
                <a:gd name="connsiteY5" fmla="*/ 6544733 h 7001933"/>
                <a:gd name="connsiteX6" fmla="*/ 1913467 w 3683000"/>
                <a:gd name="connsiteY6" fmla="*/ 6493933 h 7001933"/>
                <a:gd name="connsiteX7" fmla="*/ 1896534 w 3683000"/>
                <a:gd name="connsiteY7" fmla="*/ 6434666 h 7001933"/>
                <a:gd name="connsiteX8" fmla="*/ 1871134 w 3683000"/>
                <a:gd name="connsiteY8" fmla="*/ 6375400 h 7001933"/>
                <a:gd name="connsiteX9" fmla="*/ 1845734 w 3683000"/>
                <a:gd name="connsiteY9" fmla="*/ 6307666 h 7001933"/>
                <a:gd name="connsiteX10" fmla="*/ 1794934 w 3683000"/>
                <a:gd name="connsiteY10" fmla="*/ 6197600 h 7001933"/>
                <a:gd name="connsiteX11" fmla="*/ 1769534 w 3683000"/>
                <a:gd name="connsiteY11" fmla="*/ 6172200 h 7001933"/>
                <a:gd name="connsiteX12" fmla="*/ 1744134 w 3683000"/>
                <a:gd name="connsiteY12" fmla="*/ 6129866 h 7001933"/>
                <a:gd name="connsiteX13" fmla="*/ 1651000 w 3683000"/>
                <a:gd name="connsiteY13" fmla="*/ 6019800 h 7001933"/>
                <a:gd name="connsiteX14" fmla="*/ 1600200 w 3683000"/>
                <a:gd name="connsiteY14" fmla="*/ 6002866 h 7001933"/>
                <a:gd name="connsiteX15" fmla="*/ 1549400 w 3683000"/>
                <a:gd name="connsiteY15" fmla="*/ 5977466 h 7001933"/>
                <a:gd name="connsiteX16" fmla="*/ 1447800 w 3683000"/>
                <a:gd name="connsiteY16" fmla="*/ 5960533 h 7001933"/>
                <a:gd name="connsiteX17" fmla="*/ 1405467 w 3683000"/>
                <a:gd name="connsiteY17" fmla="*/ 5943600 h 7001933"/>
                <a:gd name="connsiteX18" fmla="*/ 1270000 w 3683000"/>
                <a:gd name="connsiteY18" fmla="*/ 5926666 h 7001933"/>
                <a:gd name="connsiteX19" fmla="*/ 1143000 w 3683000"/>
                <a:gd name="connsiteY19" fmla="*/ 5935133 h 7001933"/>
                <a:gd name="connsiteX20" fmla="*/ 1092200 w 3683000"/>
                <a:gd name="connsiteY20" fmla="*/ 5952066 h 7001933"/>
                <a:gd name="connsiteX21" fmla="*/ 990600 w 3683000"/>
                <a:gd name="connsiteY21" fmla="*/ 5969000 h 7001933"/>
                <a:gd name="connsiteX22" fmla="*/ 956734 w 3683000"/>
                <a:gd name="connsiteY22" fmla="*/ 5985933 h 7001933"/>
                <a:gd name="connsiteX23" fmla="*/ 922867 w 3683000"/>
                <a:gd name="connsiteY23" fmla="*/ 5994400 h 7001933"/>
                <a:gd name="connsiteX24" fmla="*/ 897467 w 3683000"/>
                <a:gd name="connsiteY24" fmla="*/ 6002866 h 7001933"/>
                <a:gd name="connsiteX25" fmla="*/ 880534 w 3683000"/>
                <a:gd name="connsiteY25" fmla="*/ 6028266 h 7001933"/>
                <a:gd name="connsiteX26" fmla="*/ 897467 w 3683000"/>
                <a:gd name="connsiteY26" fmla="*/ 6138333 h 7001933"/>
                <a:gd name="connsiteX27" fmla="*/ 914400 w 3683000"/>
                <a:gd name="connsiteY27" fmla="*/ 6163733 h 7001933"/>
                <a:gd name="connsiteX28" fmla="*/ 948267 w 3683000"/>
                <a:gd name="connsiteY28" fmla="*/ 6206066 h 7001933"/>
                <a:gd name="connsiteX29" fmla="*/ 1007534 w 3683000"/>
                <a:gd name="connsiteY29" fmla="*/ 6290733 h 7001933"/>
                <a:gd name="connsiteX30" fmla="*/ 1032934 w 3683000"/>
                <a:gd name="connsiteY30" fmla="*/ 6307666 h 7001933"/>
                <a:gd name="connsiteX31" fmla="*/ 1049867 w 3683000"/>
                <a:gd name="connsiteY31" fmla="*/ 6324600 h 7001933"/>
                <a:gd name="connsiteX32" fmla="*/ 1083734 w 3683000"/>
                <a:gd name="connsiteY32" fmla="*/ 6341533 h 7001933"/>
                <a:gd name="connsiteX33" fmla="*/ 1109134 w 3683000"/>
                <a:gd name="connsiteY33" fmla="*/ 6358466 h 7001933"/>
                <a:gd name="connsiteX34" fmla="*/ 1193800 w 3683000"/>
                <a:gd name="connsiteY34" fmla="*/ 6375400 h 7001933"/>
                <a:gd name="connsiteX35" fmla="*/ 1303867 w 3683000"/>
                <a:gd name="connsiteY35" fmla="*/ 6366933 h 7001933"/>
                <a:gd name="connsiteX36" fmla="*/ 1354667 w 3683000"/>
                <a:gd name="connsiteY36" fmla="*/ 6341533 h 7001933"/>
                <a:gd name="connsiteX37" fmla="*/ 1439334 w 3683000"/>
                <a:gd name="connsiteY37" fmla="*/ 6299200 h 7001933"/>
                <a:gd name="connsiteX38" fmla="*/ 1456267 w 3683000"/>
                <a:gd name="connsiteY38" fmla="*/ 6282266 h 7001933"/>
                <a:gd name="connsiteX39" fmla="*/ 1481667 w 3683000"/>
                <a:gd name="connsiteY39" fmla="*/ 6265333 h 7001933"/>
                <a:gd name="connsiteX40" fmla="*/ 1540934 w 3683000"/>
                <a:gd name="connsiteY40" fmla="*/ 6214533 h 7001933"/>
                <a:gd name="connsiteX41" fmla="*/ 1591734 w 3683000"/>
                <a:gd name="connsiteY41" fmla="*/ 6163733 h 7001933"/>
                <a:gd name="connsiteX42" fmla="*/ 1625600 w 3683000"/>
                <a:gd name="connsiteY42" fmla="*/ 6112933 h 7001933"/>
                <a:gd name="connsiteX43" fmla="*/ 1659467 w 3683000"/>
                <a:gd name="connsiteY43" fmla="*/ 6070600 h 7001933"/>
                <a:gd name="connsiteX44" fmla="*/ 1667934 w 3683000"/>
                <a:gd name="connsiteY44" fmla="*/ 6045200 h 7001933"/>
                <a:gd name="connsiteX45" fmla="*/ 1684867 w 3683000"/>
                <a:gd name="connsiteY45" fmla="*/ 6011333 h 7001933"/>
                <a:gd name="connsiteX46" fmla="*/ 1684867 w 3683000"/>
                <a:gd name="connsiteY46" fmla="*/ 5782733 h 7001933"/>
                <a:gd name="connsiteX47" fmla="*/ 1676400 w 3683000"/>
                <a:gd name="connsiteY47" fmla="*/ 5748866 h 7001933"/>
                <a:gd name="connsiteX48" fmla="*/ 1642534 w 3683000"/>
                <a:gd name="connsiteY48" fmla="*/ 5715000 h 7001933"/>
                <a:gd name="connsiteX49" fmla="*/ 1617134 w 3683000"/>
                <a:gd name="connsiteY49" fmla="*/ 5681133 h 7001933"/>
                <a:gd name="connsiteX50" fmla="*/ 1600200 w 3683000"/>
                <a:gd name="connsiteY50" fmla="*/ 5655733 h 7001933"/>
                <a:gd name="connsiteX51" fmla="*/ 1566334 w 3683000"/>
                <a:gd name="connsiteY51" fmla="*/ 5638800 h 7001933"/>
                <a:gd name="connsiteX52" fmla="*/ 1532467 w 3683000"/>
                <a:gd name="connsiteY52" fmla="*/ 5604933 h 7001933"/>
                <a:gd name="connsiteX53" fmla="*/ 1456267 w 3683000"/>
                <a:gd name="connsiteY53" fmla="*/ 5562600 h 7001933"/>
                <a:gd name="connsiteX54" fmla="*/ 1397000 w 3683000"/>
                <a:gd name="connsiteY54" fmla="*/ 5528733 h 7001933"/>
                <a:gd name="connsiteX55" fmla="*/ 1261534 w 3683000"/>
                <a:gd name="connsiteY55" fmla="*/ 5494866 h 7001933"/>
                <a:gd name="connsiteX56" fmla="*/ 1185334 w 3683000"/>
                <a:gd name="connsiteY56" fmla="*/ 5469466 h 7001933"/>
                <a:gd name="connsiteX57" fmla="*/ 1151467 w 3683000"/>
                <a:gd name="connsiteY57" fmla="*/ 5461000 h 7001933"/>
                <a:gd name="connsiteX58" fmla="*/ 1109134 w 3683000"/>
                <a:gd name="connsiteY58" fmla="*/ 5444066 h 7001933"/>
                <a:gd name="connsiteX59" fmla="*/ 1049867 w 3683000"/>
                <a:gd name="connsiteY59" fmla="*/ 5435600 h 7001933"/>
                <a:gd name="connsiteX60" fmla="*/ 1007534 w 3683000"/>
                <a:gd name="connsiteY60" fmla="*/ 5427133 h 7001933"/>
                <a:gd name="connsiteX61" fmla="*/ 897467 w 3683000"/>
                <a:gd name="connsiteY61" fmla="*/ 5435600 h 7001933"/>
                <a:gd name="connsiteX62" fmla="*/ 745067 w 3683000"/>
                <a:gd name="connsiteY62" fmla="*/ 5452533 h 7001933"/>
                <a:gd name="connsiteX63" fmla="*/ 389467 w 3683000"/>
                <a:gd name="connsiteY63" fmla="*/ 5444066 h 7001933"/>
                <a:gd name="connsiteX64" fmla="*/ 279400 w 3683000"/>
                <a:gd name="connsiteY64" fmla="*/ 5427133 h 7001933"/>
                <a:gd name="connsiteX65" fmla="*/ 237067 w 3683000"/>
                <a:gd name="connsiteY65" fmla="*/ 5418666 h 7001933"/>
                <a:gd name="connsiteX66" fmla="*/ 194734 w 3683000"/>
                <a:gd name="connsiteY66" fmla="*/ 5401733 h 7001933"/>
                <a:gd name="connsiteX67" fmla="*/ 127000 w 3683000"/>
                <a:gd name="connsiteY67" fmla="*/ 5384800 h 7001933"/>
                <a:gd name="connsiteX68" fmla="*/ 93134 w 3683000"/>
                <a:gd name="connsiteY68" fmla="*/ 5367866 h 7001933"/>
                <a:gd name="connsiteX69" fmla="*/ 76200 w 3683000"/>
                <a:gd name="connsiteY69" fmla="*/ 5350933 h 7001933"/>
                <a:gd name="connsiteX70" fmla="*/ 50800 w 3683000"/>
                <a:gd name="connsiteY70" fmla="*/ 5334000 h 7001933"/>
                <a:gd name="connsiteX71" fmla="*/ 25400 w 3683000"/>
                <a:gd name="connsiteY71" fmla="*/ 5266266 h 7001933"/>
                <a:gd name="connsiteX72" fmla="*/ 0 w 3683000"/>
                <a:gd name="connsiteY72" fmla="*/ 5207000 h 7001933"/>
                <a:gd name="connsiteX73" fmla="*/ 16934 w 3683000"/>
                <a:gd name="connsiteY73" fmla="*/ 5020733 h 7001933"/>
                <a:gd name="connsiteX74" fmla="*/ 25400 w 3683000"/>
                <a:gd name="connsiteY74" fmla="*/ 4978400 h 7001933"/>
                <a:gd name="connsiteX75" fmla="*/ 42334 w 3683000"/>
                <a:gd name="connsiteY75" fmla="*/ 4944533 h 7001933"/>
                <a:gd name="connsiteX76" fmla="*/ 59267 w 3683000"/>
                <a:gd name="connsiteY76" fmla="*/ 4893733 h 7001933"/>
                <a:gd name="connsiteX77" fmla="*/ 67734 w 3683000"/>
                <a:gd name="connsiteY77" fmla="*/ 4851400 h 7001933"/>
                <a:gd name="connsiteX78" fmla="*/ 118534 w 3683000"/>
                <a:gd name="connsiteY78" fmla="*/ 4741333 h 7001933"/>
                <a:gd name="connsiteX79" fmla="*/ 135467 w 3683000"/>
                <a:gd name="connsiteY79" fmla="*/ 4715933 h 7001933"/>
                <a:gd name="connsiteX80" fmla="*/ 169334 w 3683000"/>
                <a:gd name="connsiteY80" fmla="*/ 4690533 h 7001933"/>
                <a:gd name="connsiteX81" fmla="*/ 186267 w 3683000"/>
                <a:gd name="connsiteY81" fmla="*/ 4639733 h 7001933"/>
                <a:gd name="connsiteX82" fmla="*/ 228600 w 3683000"/>
                <a:gd name="connsiteY82" fmla="*/ 4572000 h 7001933"/>
                <a:gd name="connsiteX83" fmla="*/ 237067 w 3683000"/>
                <a:gd name="connsiteY83" fmla="*/ 4546600 h 7001933"/>
                <a:gd name="connsiteX84" fmla="*/ 287867 w 3683000"/>
                <a:gd name="connsiteY84" fmla="*/ 4478866 h 7001933"/>
                <a:gd name="connsiteX85" fmla="*/ 313267 w 3683000"/>
                <a:gd name="connsiteY85" fmla="*/ 4461933 h 7001933"/>
                <a:gd name="connsiteX86" fmla="*/ 355600 w 3683000"/>
                <a:gd name="connsiteY86" fmla="*/ 4402666 h 7001933"/>
                <a:gd name="connsiteX87" fmla="*/ 414867 w 3683000"/>
                <a:gd name="connsiteY87" fmla="*/ 4334933 h 7001933"/>
                <a:gd name="connsiteX88" fmla="*/ 524934 w 3683000"/>
                <a:gd name="connsiteY88" fmla="*/ 4258733 h 7001933"/>
                <a:gd name="connsiteX89" fmla="*/ 550334 w 3683000"/>
                <a:gd name="connsiteY89" fmla="*/ 4241800 h 7001933"/>
                <a:gd name="connsiteX90" fmla="*/ 575734 w 3683000"/>
                <a:gd name="connsiteY90" fmla="*/ 4233333 h 7001933"/>
                <a:gd name="connsiteX91" fmla="*/ 609600 w 3683000"/>
                <a:gd name="connsiteY91" fmla="*/ 4216400 h 7001933"/>
                <a:gd name="connsiteX92" fmla="*/ 651934 w 3683000"/>
                <a:gd name="connsiteY92" fmla="*/ 4207933 h 7001933"/>
                <a:gd name="connsiteX93" fmla="*/ 702734 w 3683000"/>
                <a:gd name="connsiteY93" fmla="*/ 4191000 h 7001933"/>
                <a:gd name="connsiteX94" fmla="*/ 728134 w 3683000"/>
                <a:gd name="connsiteY94" fmla="*/ 4182533 h 7001933"/>
                <a:gd name="connsiteX95" fmla="*/ 762000 w 3683000"/>
                <a:gd name="connsiteY95" fmla="*/ 4174066 h 7001933"/>
                <a:gd name="connsiteX96" fmla="*/ 846667 w 3683000"/>
                <a:gd name="connsiteY96" fmla="*/ 4191000 h 7001933"/>
                <a:gd name="connsiteX97" fmla="*/ 897467 w 3683000"/>
                <a:gd name="connsiteY97" fmla="*/ 4224866 h 7001933"/>
                <a:gd name="connsiteX98" fmla="*/ 914400 w 3683000"/>
                <a:gd name="connsiteY98" fmla="*/ 4250266 h 7001933"/>
                <a:gd name="connsiteX99" fmla="*/ 939800 w 3683000"/>
                <a:gd name="connsiteY99" fmla="*/ 4284133 h 7001933"/>
                <a:gd name="connsiteX100" fmla="*/ 956734 w 3683000"/>
                <a:gd name="connsiteY100" fmla="*/ 4318000 h 7001933"/>
                <a:gd name="connsiteX101" fmla="*/ 965200 w 3683000"/>
                <a:gd name="connsiteY101" fmla="*/ 4343400 h 7001933"/>
                <a:gd name="connsiteX102" fmla="*/ 973667 w 3683000"/>
                <a:gd name="connsiteY102" fmla="*/ 4377266 h 7001933"/>
                <a:gd name="connsiteX103" fmla="*/ 999067 w 3683000"/>
                <a:gd name="connsiteY103" fmla="*/ 4411133 h 7001933"/>
                <a:gd name="connsiteX104" fmla="*/ 1007534 w 3683000"/>
                <a:gd name="connsiteY104" fmla="*/ 4436533 h 7001933"/>
                <a:gd name="connsiteX105" fmla="*/ 1024467 w 3683000"/>
                <a:gd name="connsiteY105" fmla="*/ 4512733 h 7001933"/>
                <a:gd name="connsiteX106" fmla="*/ 1016000 w 3683000"/>
                <a:gd name="connsiteY106" fmla="*/ 4597400 h 7001933"/>
                <a:gd name="connsiteX107" fmla="*/ 999067 w 3683000"/>
                <a:gd name="connsiteY107" fmla="*/ 4622800 h 7001933"/>
                <a:gd name="connsiteX108" fmla="*/ 948267 w 3683000"/>
                <a:gd name="connsiteY108" fmla="*/ 4673600 h 7001933"/>
                <a:gd name="connsiteX109" fmla="*/ 846667 w 3683000"/>
                <a:gd name="connsiteY109" fmla="*/ 4741333 h 7001933"/>
                <a:gd name="connsiteX110" fmla="*/ 736600 w 3683000"/>
                <a:gd name="connsiteY110" fmla="*/ 4732866 h 7001933"/>
                <a:gd name="connsiteX111" fmla="*/ 668867 w 3683000"/>
                <a:gd name="connsiteY111" fmla="*/ 4699000 h 7001933"/>
                <a:gd name="connsiteX112" fmla="*/ 651934 w 3683000"/>
                <a:gd name="connsiteY112" fmla="*/ 4673600 h 7001933"/>
                <a:gd name="connsiteX113" fmla="*/ 601134 w 3683000"/>
                <a:gd name="connsiteY113" fmla="*/ 4605866 h 7001933"/>
                <a:gd name="connsiteX114" fmla="*/ 575734 w 3683000"/>
                <a:gd name="connsiteY114" fmla="*/ 4521200 h 7001933"/>
                <a:gd name="connsiteX115" fmla="*/ 567267 w 3683000"/>
                <a:gd name="connsiteY115" fmla="*/ 4394200 h 7001933"/>
                <a:gd name="connsiteX116" fmla="*/ 575734 w 3683000"/>
                <a:gd name="connsiteY116" fmla="*/ 4309533 h 7001933"/>
                <a:gd name="connsiteX117" fmla="*/ 592667 w 3683000"/>
                <a:gd name="connsiteY117" fmla="*/ 4191000 h 7001933"/>
                <a:gd name="connsiteX118" fmla="*/ 601134 w 3683000"/>
                <a:gd name="connsiteY118" fmla="*/ 4157133 h 7001933"/>
                <a:gd name="connsiteX119" fmla="*/ 635000 w 3683000"/>
                <a:gd name="connsiteY119" fmla="*/ 4089400 h 7001933"/>
                <a:gd name="connsiteX120" fmla="*/ 643467 w 3683000"/>
                <a:gd name="connsiteY120" fmla="*/ 4064000 h 7001933"/>
                <a:gd name="connsiteX121" fmla="*/ 651934 w 3683000"/>
                <a:gd name="connsiteY121" fmla="*/ 4030133 h 7001933"/>
                <a:gd name="connsiteX122" fmla="*/ 702734 w 3683000"/>
                <a:gd name="connsiteY122" fmla="*/ 3953933 h 7001933"/>
                <a:gd name="connsiteX123" fmla="*/ 728134 w 3683000"/>
                <a:gd name="connsiteY123" fmla="*/ 3937000 h 7001933"/>
                <a:gd name="connsiteX124" fmla="*/ 745067 w 3683000"/>
                <a:gd name="connsiteY124" fmla="*/ 3920066 h 7001933"/>
                <a:gd name="connsiteX125" fmla="*/ 778934 w 3683000"/>
                <a:gd name="connsiteY125" fmla="*/ 3911600 h 7001933"/>
                <a:gd name="connsiteX126" fmla="*/ 829734 w 3683000"/>
                <a:gd name="connsiteY126" fmla="*/ 3877733 h 7001933"/>
                <a:gd name="connsiteX127" fmla="*/ 855134 w 3683000"/>
                <a:gd name="connsiteY127" fmla="*/ 3852333 h 7001933"/>
                <a:gd name="connsiteX128" fmla="*/ 905934 w 3683000"/>
                <a:gd name="connsiteY128" fmla="*/ 3835400 h 7001933"/>
                <a:gd name="connsiteX129" fmla="*/ 931334 w 3683000"/>
                <a:gd name="connsiteY129" fmla="*/ 3818466 h 7001933"/>
                <a:gd name="connsiteX130" fmla="*/ 956734 w 3683000"/>
                <a:gd name="connsiteY130" fmla="*/ 3810000 h 7001933"/>
                <a:gd name="connsiteX131" fmla="*/ 973667 w 3683000"/>
                <a:gd name="connsiteY131" fmla="*/ 3793066 h 7001933"/>
                <a:gd name="connsiteX132" fmla="*/ 999067 w 3683000"/>
                <a:gd name="connsiteY132" fmla="*/ 3776133 h 7001933"/>
                <a:gd name="connsiteX133" fmla="*/ 1058334 w 3683000"/>
                <a:gd name="connsiteY133" fmla="*/ 3750733 h 7001933"/>
                <a:gd name="connsiteX134" fmla="*/ 1083734 w 3683000"/>
                <a:gd name="connsiteY134" fmla="*/ 3733800 h 7001933"/>
                <a:gd name="connsiteX135" fmla="*/ 1100667 w 3683000"/>
                <a:gd name="connsiteY135" fmla="*/ 3716866 h 7001933"/>
                <a:gd name="connsiteX136" fmla="*/ 1151467 w 3683000"/>
                <a:gd name="connsiteY136" fmla="*/ 3699933 h 7001933"/>
                <a:gd name="connsiteX137" fmla="*/ 1244600 w 3683000"/>
                <a:gd name="connsiteY137" fmla="*/ 3649133 h 7001933"/>
                <a:gd name="connsiteX138" fmla="*/ 1312334 w 3683000"/>
                <a:gd name="connsiteY138" fmla="*/ 3589866 h 7001933"/>
                <a:gd name="connsiteX139" fmla="*/ 1354667 w 3683000"/>
                <a:gd name="connsiteY139" fmla="*/ 3556000 h 7001933"/>
                <a:gd name="connsiteX140" fmla="*/ 1380067 w 3683000"/>
                <a:gd name="connsiteY140" fmla="*/ 3522133 h 7001933"/>
                <a:gd name="connsiteX141" fmla="*/ 1405467 w 3683000"/>
                <a:gd name="connsiteY141" fmla="*/ 3496733 h 7001933"/>
                <a:gd name="connsiteX142" fmla="*/ 1422400 w 3683000"/>
                <a:gd name="connsiteY142" fmla="*/ 3471333 h 7001933"/>
                <a:gd name="connsiteX143" fmla="*/ 1447800 w 3683000"/>
                <a:gd name="connsiteY143" fmla="*/ 3454400 h 7001933"/>
                <a:gd name="connsiteX144" fmla="*/ 1464734 w 3683000"/>
                <a:gd name="connsiteY144" fmla="*/ 3412066 h 7001933"/>
                <a:gd name="connsiteX145" fmla="*/ 1490134 w 3683000"/>
                <a:gd name="connsiteY145" fmla="*/ 3403600 h 7001933"/>
                <a:gd name="connsiteX146" fmla="*/ 1532467 w 3683000"/>
                <a:gd name="connsiteY146" fmla="*/ 3302000 h 7001933"/>
                <a:gd name="connsiteX147" fmla="*/ 1557867 w 3683000"/>
                <a:gd name="connsiteY147" fmla="*/ 3276600 h 7001933"/>
                <a:gd name="connsiteX148" fmla="*/ 1591734 w 3683000"/>
                <a:gd name="connsiteY148" fmla="*/ 3217333 h 7001933"/>
                <a:gd name="connsiteX149" fmla="*/ 1600200 w 3683000"/>
                <a:gd name="connsiteY149" fmla="*/ 3175000 h 7001933"/>
                <a:gd name="connsiteX150" fmla="*/ 1583267 w 3683000"/>
                <a:gd name="connsiteY150" fmla="*/ 2971800 h 7001933"/>
                <a:gd name="connsiteX151" fmla="*/ 1566334 w 3683000"/>
                <a:gd name="connsiteY151" fmla="*/ 2937933 h 7001933"/>
                <a:gd name="connsiteX152" fmla="*/ 1490134 w 3683000"/>
                <a:gd name="connsiteY152" fmla="*/ 2887133 h 7001933"/>
                <a:gd name="connsiteX153" fmla="*/ 1430867 w 3683000"/>
                <a:gd name="connsiteY153" fmla="*/ 2861733 h 7001933"/>
                <a:gd name="connsiteX154" fmla="*/ 1405467 w 3683000"/>
                <a:gd name="connsiteY154" fmla="*/ 2844800 h 7001933"/>
                <a:gd name="connsiteX155" fmla="*/ 1270000 w 3683000"/>
                <a:gd name="connsiteY155" fmla="*/ 2810933 h 7001933"/>
                <a:gd name="connsiteX156" fmla="*/ 1219200 w 3683000"/>
                <a:gd name="connsiteY156" fmla="*/ 2802466 h 7001933"/>
                <a:gd name="connsiteX157" fmla="*/ 1193800 w 3683000"/>
                <a:gd name="connsiteY157" fmla="*/ 2794000 h 7001933"/>
                <a:gd name="connsiteX158" fmla="*/ 1134534 w 3683000"/>
                <a:gd name="connsiteY158" fmla="*/ 2785533 h 7001933"/>
                <a:gd name="connsiteX159" fmla="*/ 965200 w 3683000"/>
                <a:gd name="connsiteY159" fmla="*/ 2794000 h 7001933"/>
                <a:gd name="connsiteX160" fmla="*/ 905934 w 3683000"/>
                <a:gd name="connsiteY160" fmla="*/ 2802466 h 7001933"/>
                <a:gd name="connsiteX161" fmla="*/ 872067 w 3683000"/>
                <a:gd name="connsiteY161" fmla="*/ 2810933 h 7001933"/>
                <a:gd name="connsiteX162" fmla="*/ 736600 w 3683000"/>
                <a:gd name="connsiteY162" fmla="*/ 2819400 h 7001933"/>
                <a:gd name="connsiteX163" fmla="*/ 592667 w 3683000"/>
                <a:gd name="connsiteY163" fmla="*/ 2802466 h 7001933"/>
                <a:gd name="connsiteX164" fmla="*/ 558800 w 3683000"/>
                <a:gd name="connsiteY164" fmla="*/ 2785533 h 7001933"/>
                <a:gd name="connsiteX165" fmla="*/ 533400 w 3683000"/>
                <a:gd name="connsiteY165" fmla="*/ 2777066 h 7001933"/>
                <a:gd name="connsiteX166" fmla="*/ 448734 w 3683000"/>
                <a:gd name="connsiteY166" fmla="*/ 2743200 h 7001933"/>
                <a:gd name="connsiteX167" fmla="*/ 431800 w 3683000"/>
                <a:gd name="connsiteY167" fmla="*/ 2726266 h 7001933"/>
                <a:gd name="connsiteX168" fmla="*/ 381000 w 3683000"/>
                <a:gd name="connsiteY168" fmla="*/ 2692400 h 7001933"/>
                <a:gd name="connsiteX169" fmla="*/ 321734 w 3683000"/>
                <a:gd name="connsiteY169" fmla="*/ 2599266 h 7001933"/>
                <a:gd name="connsiteX170" fmla="*/ 279400 w 3683000"/>
                <a:gd name="connsiteY170" fmla="*/ 2514600 h 7001933"/>
                <a:gd name="connsiteX171" fmla="*/ 220134 w 3683000"/>
                <a:gd name="connsiteY171" fmla="*/ 2396066 h 7001933"/>
                <a:gd name="connsiteX172" fmla="*/ 169334 w 3683000"/>
                <a:gd name="connsiteY172" fmla="*/ 2218266 h 7001933"/>
                <a:gd name="connsiteX173" fmla="*/ 160867 w 3683000"/>
                <a:gd name="connsiteY173" fmla="*/ 2159000 h 7001933"/>
                <a:gd name="connsiteX174" fmla="*/ 143934 w 3683000"/>
                <a:gd name="connsiteY174" fmla="*/ 1981200 h 7001933"/>
                <a:gd name="connsiteX175" fmla="*/ 160867 w 3683000"/>
                <a:gd name="connsiteY175" fmla="*/ 1794933 h 7001933"/>
                <a:gd name="connsiteX176" fmla="*/ 220134 w 3683000"/>
                <a:gd name="connsiteY176" fmla="*/ 1625600 h 7001933"/>
                <a:gd name="connsiteX177" fmla="*/ 237067 w 3683000"/>
                <a:gd name="connsiteY177" fmla="*/ 1574800 h 7001933"/>
                <a:gd name="connsiteX178" fmla="*/ 245534 w 3683000"/>
                <a:gd name="connsiteY178" fmla="*/ 1532466 h 7001933"/>
                <a:gd name="connsiteX179" fmla="*/ 279400 w 3683000"/>
                <a:gd name="connsiteY179" fmla="*/ 1481666 h 7001933"/>
                <a:gd name="connsiteX180" fmla="*/ 330200 w 3683000"/>
                <a:gd name="connsiteY180" fmla="*/ 1405466 h 7001933"/>
                <a:gd name="connsiteX181" fmla="*/ 347134 w 3683000"/>
                <a:gd name="connsiteY181" fmla="*/ 1380066 h 7001933"/>
                <a:gd name="connsiteX182" fmla="*/ 381000 w 3683000"/>
                <a:gd name="connsiteY182" fmla="*/ 1371600 h 7001933"/>
                <a:gd name="connsiteX183" fmla="*/ 397934 w 3683000"/>
                <a:gd name="connsiteY183" fmla="*/ 1354666 h 7001933"/>
                <a:gd name="connsiteX184" fmla="*/ 457200 w 3683000"/>
                <a:gd name="connsiteY184" fmla="*/ 1320800 h 7001933"/>
                <a:gd name="connsiteX185" fmla="*/ 508000 w 3683000"/>
                <a:gd name="connsiteY185" fmla="*/ 1303866 h 7001933"/>
                <a:gd name="connsiteX186" fmla="*/ 601134 w 3683000"/>
                <a:gd name="connsiteY186" fmla="*/ 1261533 h 7001933"/>
                <a:gd name="connsiteX187" fmla="*/ 651934 w 3683000"/>
                <a:gd name="connsiteY187" fmla="*/ 1253066 h 7001933"/>
                <a:gd name="connsiteX188" fmla="*/ 711200 w 3683000"/>
                <a:gd name="connsiteY188" fmla="*/ 1236133 h 7001933"/>
                <a:gd name="connsiteX189" fmla="*/ 753534 w 3683000"/>
                <a:gd name="connsiteY189" fmla="*/ 1227666 h 7001933"/>
                <a:gd name="connsiteX190" fmla="*/ 787400 w 3683000"/>
                <a:gd name="connsiteY190" fmla="*/ 1219200 h 7001933"/>
                <a:gd name="connsiteX191" fmla="*/ 880534 w 3683000"/>
                <a:gd name="connsiteY191" fmla="*/ 1193800 h 7001933"/>
                <a:gd name="connsiteX192" fmla="*/ 914400 w 3683000"/>
                <a:gd name="connsiteY192" fmla="*/ 1176866 h 7001933"/>
                <a:gd name="connsiteX193" fmla="*/ 973667 w 3683000"/>
                <a:gd name="connsiteY193" fmla="*/ 1168400 h 7001933"/>
                <a:gd name="connsiteX194" fmla="*/ 1024467 w 3683000"/>
                <a:gd name="connsiteY194" fmla="*/ 1159933 h 7001933"/>
                <a:gd name="connsiteX195" fmla="*/ 1176867 w 3683000"/>
                <a:gd name="connsiteY195" fmla="*/ 1168400 h 7001933"/>
                <a:gd name="connsiteX196" fmla="*/ 1236134 w 3683000"/>
                <a:gd name="connsiteY196" fmla="*/ 1185333 h 7001933"/>
                <a:gd name="connsiteX197" fmla="*/ 1278467 w 3683000"/>
                <a:gd name="connsiteY197" fmla="*/ 1193800 h 7001933"/>
                <a:gd name="connsiteX198" fmla="*/ 1303867 w 3683000"/>
                <a:gd name="connsiteY198" fmla="*/ 1210733 h 7001933"/>
                <a:gd name="connsiteX199" fmla="*/ 1354667 w 3683000"/>
                <a:gd name="connsiteY199" fmla="*/ 1236133 h 7001933"/>
                <a:gd name="connsiteX200" fmla="*/ 1405467 w 3683000"/>
                <a:gd name="connsiteY200" fmla="*/ 1312333 h 7001933"/>
                <a:gd name="connsiteX201" fmla="*/ 1439334 w 3683000"/>
                <a:gd name="connsiteY201" fmla="*/ 1363133 h 7001933"/>
                <a:gd name="connsiteX202" fmla="*/ 1481667 w 3683000"/>
                <a:gd name="connsiteY202" fmla="*/ 1430866 h 7001933"/>
                <a:gd name="connsiteX203" fmla="*/ 1498600 w 3683000"/>
                <a:gd name="connsiteY203" fmla="*/ 1490133 h 7001933"/>
                <a:gd name="connsiteX204" fmla="*/ 1507067 w 3683000"/>
                <a:gd name="connsiteY204" fmla="*/ 1515533 h 7001933"/>
                <a:gd name="connsiteX205" fmla="*/ 1515534 w 3683000"/>
                <a:gd name="connsiteY205" fmla="*/ 1591733 h 7001933"/>
                <a:gd name="connsiteX206" fmla="*/ 1532467 w 3683000"/>
                <a:gd name="connsiteY206" fmla="*/ 1651000 h 7001933"/>
                <a:gd name="connsiteX207" fmla="*/ 1507067 w 3683000"/>
                <a:gd name="connsiteY207" fmla="*/ 1820333 h 7001933"/>
                <a:gd name="connsiteX208" fmla="*/ 1481667 w 3683000"/>
                <a:gd name="connsiteY208" fmla="*/ 1854200 h 7001933"/>
                <a:gd name="connsiteX209" fmla="*/ 1447800 w 3683000"/>
                <a:gd name="connsiteY209" fmla="*/ 1871133 h 7001933"/>
                <a:gd name="connsiteX210" fmla="*/ 1405467 w 3683000"/>
                <a:gd name="connsiteY210" fmla="*/ 1905000 h 7001933"/>
                <a:gd name="connsiteX211" fmla="*/ 1380067 w 3683000"/>
                <a:gd name="connsiteY211" fmla="*/ 1930400 h 7001933"/>
                <a:gd name="connsiteX212" fmla="*/ 1303867 w 3683000"/>
                <a:gd name="connsiteY212" fmla="*/ 1938866 h 7001933"/>
                <a:gd name="connsiteX213" fmla="*/ 1159934 w 3683000"/>
                <a:gd name="connsiteY213" fmla="*/ 1930400 h 7001933"/>
                <a:gd name="connsiteX214" fmla="*/ 1143000 w 3683000"/>
                <a:gd name="connsiteY214" fmla="*/ 1905000 h 7001933"/>
                <a:gd name="connsiteX215" fmla="*/ 1117600 w 3683000"/>
                <a:gd name="connsiteY215" fmla="*/ 1888066 h 7001933"/>
                <a:gd name="connsiteX216" fmla="*/ 1100667 w 3683000"/>
                <a:gd name="connsiteY216" fmla="*/ 1854200 h 7001933"/>
                <a:gd name="connsiteX217" fmla="*/ 1083734 w 3683000"/>
                <a:gd name="connsiteY217" fmla="*/ 1837266 h 7001933"/>
                <a:gd name="connsiteX218" fmla="*/ 1066800 w 3683000"/>
                <a:gd name="connsiteY218" fmla="*/ 1811866 h 7001933"/>
                <a:gd name="connsiteX219" fmla="*/ 1049867 w 3683000"/>
                <a:gd name="connsiteY219" fmla="*/ 1710266 h 7001933"/>
                <a:gd name="connsiteX220" fmla="*/ 1066800 w 3683000"/>
                <a:gd name="connsiteY220" fmla="*/ 1591733 h 7001933"/>
                <a:gd name="connsiteX221" fmla="*/ 1075267 w 3683000"/>
                <a:gd name="connsiteY221" fmla="*/ 1566333 h 7001933"/>
                <a:gd name="connsiteX222" fmla="*/ 1092200 w 3683000"/>
                <a:gd name="connsiteY222" fmla="*/ 1540933 h 7001933"/>
                <a:gd name="connsiteX223" fmla="*/ 1126067 w 3683000"/>
                <a:gd name="connsiteY223" fmla="*/ 1481666 h 7001933"/>
                <a:gd name="connsiteX224" fmla="*/ 1134534 w 3683000"/>
                <a:gd name="connsiteY224" fmla="*/ 1456266 h 7001933"/>
                <a:gd name="connsiteX225" fmla="*/ 1176867 w 3683000"/>
                <a:gd name="connsiteY225" fmla="*/ 1405466 h 7001933"/>
                <a:gd name="connsiteX226" fmla="*/ 1210734 w 3683000"/>
                <a:gd name="connsiteY226" fmla="*/ 1380066 h 7001933"/>
                <a:gd name="connsiteX227" fmla="*/ 1405467 w 3683000"/>
                <a:gd name="connsiteY227" fmla="*/ 1388533 h 7001933"/>
                <a:gd name="connsiteX228" fmla="*/ 1481667 w 3683000"/>
                <a:gd name="connsiteY228" fmla="*/ 1405466 h 7001933"/>
                <a:gd name="connsiteX229" fmla="*/ 1549400 w 3683000"/>
                <a:gd name="connsiteY229" fmla="*/ 1447800 h 7001933"/>
                <a:gd name="connsiteX230" fmla="*/ 1566334 w 3683000"/>
                <a:gd name="connsiteY230" fmla="*/ 1464733 h 7001933"/>
                <a:gd name="connsiteX231" fmla="*/ 1600200 w 3683000"/>
                <a:gd name="connsiteY231" fmla="*/ 1490133 h 7001933"/>
                <a:gd name="connsiteX232" fmla="*/ 1651000 w 3683000"/>
                <a:gd name="connsiteY232" fmla="*/ 1557866 h 7001933"/>
                <a:gd name="connsiteX233" fmla="*/ 1701800 w 3683000"/>
                <a:gd name="connsiteY233" fmla="*/ 1583266 h 7001933"/>
                <a:gd name="connsiteX234" fmla="*/ 1718734 w 3683000"/>
                <a:gd name="connsiteY234" fmla="*/ 1600200 h 7001933"/>
                <a:gd name="connsiteX235" fmla="*/ 1794934 w 3683000"/>
                <a:gd name="connsiteY235" fmla="*/ 1625600 h 7001933"/>
                <a:gd name="connsiteX236" fmla="*/ 1888067 w 3683000"/>
                <a:gd name="connsiteY236" fmla="*/ 1651000 h 7001933"/>
                <a:gd name="connsiteX237" fmla="*/ 1947334 w 3683000"/>
                <a:gd name="connsiteY237" fmla="*/ 1667933 h 7001933"/>
                <a:gd name="connsiteX238" fmla="*/ 2108200 w 3683000"/>
                <a:gd name="connsiteY238" fmla="*/ 1684866 h 7001933"/>
                <a:gd name="connsiteX239" fmla="*/ 2650067 w 3683000"/>
                <a:gd name="connsiteY239" fmla="*/ 1667933 h 7001933"/>
                <a:gd name="connsiteX240" fmla="*/ 2887134 w 3683000"/>
                <a:gd name="connsiteY240" fmla="*/ 1651000 h 7001933"/>
                <a:gd name="connsiteX241" fmla="*/ 2937934 w 3683000"/>
                <a:gd name="connsiteY241" fmla="*/ 1642533 h 7001933"/>
                <a:gd name="connsiteX242" fmla="*/ 3005667 w 3683000"/>
                <a:gd name="connsiteY242" fmla="*/ 1625600 h 7001933"/>
                <a:gd name="connsiteX243" fmla="*/ 3073400 w 3683000"/>
                <a:gd name="connsiteY243" fmla="*/ 1600200 h 7001933"/>
                <a:gd name="connsiteX244" fmla="*/ 3132667 w 3683000"/>
                <a:gd name="connsiteY244" fmla="*/ 1566333 h 7001933"/>
                <a:gd name="connsiteX245" fmla="*/ 3166534 w 3683000"/>
                <a:gd name="connsiteY245" fmla="*/ 1549400 h 7001933"/>
                <a:gd name="connsiteX246" fmla="*/ 3191934 w 3683000"/>
                <a:gd name="connsiteY246" fmla="*/ 1524000 h 7001933"/>
                <a:gd name="connsiteX247" fmla="*/ 3242734 w 3683000"/>
                <a:gd name="connsiteY247" fmla="*/ 1481666 h 7001933"/>
                <a:gd name="connsiteX248" fmla="*/ 3259667 w 3683000"/>
                <a:gd name="connsiteY248" fmla="*/ 1456266 h 7001933"/>
                <a:gd name="connsiteX249" fmla="*/ 3302000 w 3683000"/>
                <a:gd name="connsiteY249" fmla="*/ 1430866 h 7001933"/>
                <a:gd name="connsiteX250" fmla="*/ 3327400 w 3683000"/>
                <a:gd name="connsiteY250" fmla="*/ 1405466 h 7001933"/>
                <a:gd name="connsiteX251" fmla="*/ 3395134 w 3683000"/>
                <a:gd name="connsiteY251" fmla="*/ 1354666 h 7001933"/>
                <a:gd name="connsiteX252" fmla="*/ 3420534 w 3683000"/>
                <a:gd name="connsiteY252" fmla="*/ 1337733 h 7001933"/>
                <a:gd name="connsiteX253" fmla="*/ 3471334 w 3683000"/>
                <a:gd name="connsiteY253" fmla="*/ 1270000 h 7001933"/>
                <a:gd name="connsiteX254" fmla="*/ 3505200 w 3683000"/>
                <a:gd name="connsiteY254" fmla="*/ 1236133 h 7001933"/>
                <a:gd name="connsiteX255" fmla="*/ 3530600 w 3683000"/>
                <a:gd name="connsiteY255" fmla="*/ 1202266 h 7001933"/>
                <a:gd name="connsiteX256" fmla="*/ 3556000 w 3683000"/>
                <a:gd name="connsiteY256" fmla="*/ 1176866 h 7001933"/>
                <a:gd name="connsiteX257" fmla="*/ 3615267 w 3683000"/>
                <a:gd name="connsiteY257" fmla="*/ 1092200 h 7001933"/>
                <a:gd name="connsiteX258" fmla="*/ 3632200 w 3683000"/>
                <a:gd name="connsiteY258" fmla="*/ 1066800 h 7001933"/>
                <a:gd name="connsiteX259" fmla="*/ 3657600 w 3683000"/>
                <a:gd name="connsiteY259" fmla="*/ 990600 h 7001933"/>
                <a:gd name="connsiteX260" fmla="*/ 3683000 w 3683000"/>
                <a:gd name="connsiteY260" fmla="*/ 872066 h 7001933"/>
                <a:gd name="connsiteX261" fmla="*/ 3657600 w 3683000"/>
                <a:gd name="connsiteY261" fmla="*/ 728133 h 7001933"/>
                <a:gd name="connsiteX262" fmla="*/ 3649134 w 3683000"/>
                <a:gd name="connsiteY262" fmla="*/ 702733 h 7001933"/>
                <a:gd name="connsiteX263" fmla="*/ 3632200 w 3683000"/>
                <a:gd name="connsiteY263" fmla="*/ 685800 h 7001933"/>
                <a:gd name="connsiteX264" fmla="*/ 3572934 w 3683000"/>
                <a:gd name="connsiteY264" fmla="*/ 643466 h 7001933"/>
                <a:gd name="connsiteX265" fmla="*/ 3530600 w 3683000"/>
                <a:gd name="connsiteY265" fmla="*/ 626533 h 7001933"/>
                <a:gd name="connsiteX266" fmla="*/ 3479800 w 3683000"/>
                <a:gd name="connsiteY266" fmla="*/ 601133 h 7001933"/>
                <a:gd name="connsiteX267" fmla="*/ 3454400 w 3683000"/>
                <a:gd name="connsiteY267" fmla="*/ 592666 h 7001933"/>
                <a:gd name="connsiteX268" fmla="*/ 3420534 w 3683000"/>
                <a:gd name="connsiteY268" fmla="*/ 575733 h 7001933"/>
                <a:gd name="connsiteX269" fmla="*/ 3318934 w 3683000"/>
                <a:gd name="connsiteY269" fmla="*/ 558800 h 7001933"/>
                <a:gd name="connsiteX270" fmla="*/ 3251200 w 3683000"/>
                <a:gd name="connsiteY270" fmla="*/ 567266 h 7001933"/>
                <a:gd name="connsiteX271" fmla="*/ 3217334 w 3683000"/>
                <a:gd name="connsiteY271" fmla="*/ 584200 h 7001933"/>
                <a:gd name="connsiteX272" fmla="*/ 3191934 w 3683000"/>
                <a:gd name="connsiteY272" fmla="*/ 592666 h 7001933"/>
                <a:gd name="connsiteX273" fmla="*/ 3149600 w 3683000"/>
                <a:gd name="connsiteY273" fmla="*/ 635000 h 7001933"/>
                <a:gd name="connsiteX274" fmla="*/ 3107267 w 3683000"/>
                <a:gd name="connsiteY274" fmla="*/ 677333 h 7001933"/>
                <a:gd name="connsiteX275" fmla="*/ 3090334 w 3683000"/>
                <a:gd name="connsiteY275" fmla="*/ 702733 h 7001933"/>
                <a:gd name="connsiteX276" fmla="*/ 3056467 w 3683000"/>
                <a:gd name="connsiteY276" fmla="*/ 745066 h 7001933"/>
                <a:gd name="connsiteX277" fmla="*/ 3039534 w 3683000"/>
                <a:gd name="connsiteY277" fmla="*/ 795866 h 7001933"/>
                <a:gd name="connsiteX278" fmla="*/ 3031067 w 3683000"/>
                <a:gd name="connsiteY278" fmla="*/ 821266 h 7001933"/>
                <a:gd name="connsiteX279" fmla="*/ 3039534 w 3683000"/>
                <a:gd name="connsiteY279" fmla="*/ 914400 h 7001933"/>
                <a:gd name="connsiteX280" fmla="*/ 3048000 w 3683000"/>
                <a:gd name="connsiteY280" fmla="*/ 956733 h 7001933"/>
                <a:gd name="connsiteX281" fmla="*/ 3081867 w 3683000"/>
                <a:gd name="connsiteY281" fmla="*/ 990600 h 7001933"/>
                <a:gd name="connsiteX282" fmla="*/ 3141134 w 3683000"/>
                <a:gd name="connsiteY282" fmla="*/ 1007533 h 7001933"/>
                <a:gd name="connsiteX283" fmla="*/ 3429000 w 3683000"/>
                <a:gd name="connsiteY283" fmla="*/ 990600 h 7001933"/>
                <a:gd name="connsiteX284" fmla="*/ 3479800 w 3683000"/>
                <a:gd name="connsiteY284" fmla="*/ 973666 h 7001933"/>
                <a:gd name="connsiteX285" fmla="*/ 3522134 w 3683000"/>
                <a:gd name="connsiteY285" fmla="*/ 931333 h 7001933"/>
                <a:gd name="connsiteX286" fmla="*/ 3556000 w 3683000"/>
                <a:gd name="connsiteY286" fmla="*/ 897466 h 7001933"/>
                <a:gd name="connsiteX287" fmla="*/ 3572934 w 3683000"/>
                <a:gd name="connsiteY287" fmla="*/ 872066 h 7001933"/>
                <a:gd name="connsiteX288" fmla="*/ 3581400 w 3683000"/>
                <a:gd name="connsiteY288" fmla="*/ 846666 h 7001933"/>
                <a:gd name="connsiteX289" fmla="*/ 3572934 w 3683000"/>
                <a:gd name="connsiteY289" fmla="*/ 719666 h 7001933"/>
                <a:gd name="connsiteX290" fmla="*/ 3539067 w 3683000"/>
                <a:gd name="connsiteY290" fmla="*/ 660400 h 7001933"/>
                <a:gd name="connsiteX291" fmla="*/ 3522134 w 3683000"/>
                <a:gd name="connsiteY291" fmla="*/ 643466 h 7001933"/>
                <a:gd name="connsiteX292" fmla="*/ 3505200 w 3683000"/>
                <a:gd name="connsiteY292" fmla="*/ 618066 h 7001933"/>
                <a:gd name="connsiteX293" fmla="*/ 3437467 w 3683000"/>
                <a:gd name="connsiteY293" fmla="*/ 567266 h 7001933"/>
                <a:gd name="connsiteX294" fmla="*/ 3412067 w 3683000"/>
                <a:gd name="connsiteY294" fmla="*/ 558800 h 7001933"/>
                <a:gd name="connsiteX295" fmla="*/ 3378200 w 3683000"/>
                <a:gd name="connsiteY295" fmla="*/ 541866 h 7001933"/>
                <a:gd name="connsiteX296" fmla="*/ 3327400 w 3683000"/>
                <a:gd name="connsiteY296" fmla="*/ 524933 h 7001933"/>
                <a:gd name="connsiteX297" fmla="*/ 3259667 w 3683000"/>
                <a:gd name="connsiteY297" fmla="*/ 491066 h 7001933"/>
                <a:gd name="connsiteX298" fmla="*/ 3166534 w 3683000"/>
                <a:gd name="connsiteY298" fmla="*/ 482600 h 7001933"/>
                <a:gd name="connsiteX299" fmla="*/ 3132667 w 3683000"/>
                <a:gd name="connsiteY299" fmla="*/ 474133 h 7001933"/>
                <a:gd name="connsiteX300" fmla="*/ 2937934 w 3683000"/>
                <a:gd name="connsiteY300" fmla="*/ 491066 h 7001933"/>
                <a:gd name="connsiteX301" fmla="*/ 2870200 w 3683000"/>
                <a:gd name="connsiteY301" fmla="*/ 508000 h 7001933"/>
                <a:gd name="connsiteX302" fmla="*/ 2802467 w 3683000"/>
                <a:gd name="connsiteY302" fmla="*/ 524933 h 7001933"/>
                <a:gd name="connsiteX303" fmla="*/ 2726267 w 3683000"/>
                <a:gd name="connsiteY303" fmla="*/ 541866 h 7001933"/>
                <a:gd name="connsiteX304" fmla="*/ 2633134 w 3683000"/>
                <a:gd name="connsiteY304" fmla="*/ 592666 h 7001933"/>
                <a:gd name="connsiteX305" fmla="*/ 2523067 w 3683000"/>
                <a:gd name="connsiteY305" fmla="*/ 651933 h 7001933"/>
                <a:gd name="connsiteX306" fmla="*/ 2463800 w 3683000"/>
                <a:gd name="connsiteY306" fmla="*/ 694266 h 7001933"/>
                <a:gd name="connsiteX307" fmla="*/ 2429934 w 3683000"/>
                <a:gd name="connsiteY307" fmla="*/ 745066 h 7001933"/>
                <a:gd name="connsiteX308" fmla="*/ 2328334 w 3683000"/>
                <a:gd name="connsiteY308" fmla="*/ 821266 h 7001933"/>
                <a:gd name="connsiteX309" fmla="*/ 2294467 w 3683000"/>
                <a:gd name="connsiteY309" fmla="*/ 846666 h 7001933"/>
                <a:gd name="connsiteX310" fmla="*/ 2260600 w 3683000"/>
                <a:gd name="connsiteY310" fmla="*/ 863600 h 7001933"/>
                <a:gd name="connsiteX311" fmla="*/ 2218267 w 3683000"/>
                <a:gd name="connsiteY311" fmla="*/ 897466 h 7001933"/>
                <a:gd name="connsiteX312" fmla="*/ 2184400 w 3683000"/>
                <a:gd name="connsiteY312" fmla="*/ 914400 h 7001933"/>
                <a:gd name="connsiteX313" fmla="*/ 2150534 w 3683000"/>
                <a:gd name="connsiteY313" fmla="*/ 939800 h 7001933"/>
                <a:gd name="connsiteX314" fmla="*/ 2099734 w 3683000"/>
                <a:gd name="connsiteY314" fmla="*/ 956733 h 7001933"/>
                <a:gd name="connsiteX315" fmla="*/ 2057400 w 3683000"/>
                <a:gd name="connsiteY315" fmla="*/ 982133 h 7001933"/>
                <a:gd name="connsiteX316" fmla="*/ 1955800 w 3683000"/>
                <a:gd name="connsiteY316" fmla="*/ 1016000 h 7001933"/>
                <a:gd name="connsiteX317" fmla="*/ 1879600 w 3683000"/>
                <a:gd name="connsiteY317" fmla="*/ 1058333 h 7001933"/>
                <a:gd name="connsiteX318" fmla="*/ 1845734 w 3683000"/>
                <a:gd name="connsiteY318" fmla="*/ 1066800 h 7001933"/>
                <a:gd name="connsiteX319" fmla="*/ 1769534 w 3683000"/>
                <a:gd name="connsiteY319" fmla="*/ 1092200 h 7001933"/>
                <a:gd name="connsiteX320" fmla="*/ 1718734 w 3683000"/>
                <a:gd name="connsiteY320" fmla="*/ 1100666 h 7001933"/>
                <a:gd name="connsiteX321" fmla="*/ 1651000 w 3683000"/>
                <a:gd name="connsiteY321" fmla="*/ 1126066 h 7001933"/>
                <a:gd name="connsiteX322" fmla="*/ 1591734 w 3683000"/>
                <a:gd name="connsiteY322" fmla="*/ 1134533 h 7001933"/>
                <a:gd name="connsiteX323" fmla="*/ 1566334 w 3683000"/>
                <a:gd name="connsiteY323" fmla="*/ 1143000 h 7001933"/>
                <a:gd name="connsiteX324" fmla="*/ 1312334 w 3683000"/>
                <a:gd name="connsiteY324" fmla="*/ 1143000 h 7001933"/>
                <a:gd name="connsiteX325" fmla="*/ 1253067 w 3683000"/>
                <a:gd name="connsiteY325" fmla="*/ 1126066 h 7001933"/>
                <a:gd name="connsiteX326" fmla="*/ 1227667 w 3683000"/>
                <a:gd name="connsiteY326" fmla="*/ 1109133 h 7001933"/>
                <a:gd name="connsiteX327" fmla="*/ 1210734 w 3683000"/>
                <a:gd name="connsiteY327" fmla="*/ 1058333 h 7001933"/>
                <a:gd name="connsiteX328" fmla="*/ 1219200 w 3683000"/>
                <a:gd name="connsiteY328" fmla="*/ 1016000 h 7001933"/>
                <a:gd name="connsiteX329" fmla="*/ 1227667 w 3683000"/>
                <a:gd name="connsiteY329" fmla="*/ 931333 h 7001933"/>
                <a:gd name="connsiteX330" fmla="*/ 1244600 w 3683000"/>
                <a:gd name="connsiteY330" fmla="*/ 897466 h 7001933"/>
                <a:gd name="connsiteX331" fmla="*/ 1286934 w 3683000"/>
                <a:gd name="connsiteY331" fmla="*/ 846666 h 7001933"/>
                <a:gd name="connsiteX332" fmla="*/ 1312334 w 3683000"/>
                <a:gd name="connsiteY332" fmla="*/ 787400 h 7001933"/>
                <a:gd name="connsiteX333" fmla="*/ 1354667 w 3683000"/>
                <a:gd name="connsiteY333" fmla="*/ 745066 h 7001933"/>
                <a:gd name="connsiteX334" fmla="*/ 1380067 w 3683000"/>
                <a:gd name="connsiteY334" fmla="*/ 711200 h 7001933"/>
                <a:gd name="connsiteX335" fmla="*/ 1405467 w 3683000"/>
                <a:gd name="connsiteY335" fmla="*/ 694266 h 7001933"/>
                <a:gd name="connsiteX336" fmla="*/ 1430867 w 3683000"/>
                <a:gd name="connsiteY336" fmla="*/ 668866 h 7001933"/>
                <a:gd name="connsiteX337" fmla="*/ 1464734 w 3683000"/>
                <a:gd name="connsiteY337" fmla="*/ 660400 h 7001933"/>
                <a:gd name="connsiteX338" fmla="*/ 1524000 w 3683000"/>
                <a:gd name="connsiteY338" fmla="*/ 643466 h 7001933"/>
                <a:gd name="connsiteX339" fmla="*/ 1591734 w 3683000"/>
                <a:gd name="connsiteY339" fmla="*/ 651933 h 7001933"/>
                <a:gd name="connsiteX340" fmla="*/ 1608667 w 3683000"/>
                <a:gd name="connsiteY340" fmla="*/ 795866 h 7001933"/>
                <a:gd name="connsiteX341" fmla="*/ 1574800 w 3683000"/>
                <a:gd name="connsiteY341" fmla="*/ 855133 h 7001933"/>
                <a:gd name="connsiteX342" fmla="*/ 1557867 w 3683000"/>
                <a:gd name="connsiteY342" fmla="*/ 880533 h 7001933"/>
                <a:gd name="connsiteX343" fmla="*/ 1532467 w 3683000"/>
                <a:gd name="connsiteY343" fmla="*/ 897466 h 7001933"/>
                <a:gd name="connsiteX344" fmla="*/ 1515534 w 3683000"/>
                <a:gd name="connsiteY344" fmla="*/ 914400 h 7001933"/>
                <a:gd name="connsiteX345" fmla="*/ 1456267 w 3683000"/>
                <a:gd name="connsiteY345" fmla="*/ 931333 h 7001933"/>
                <a:gd name="connsiteX346" fmla="*/ 1371600 w 3683000"/>
                <a:gd name="connsiteY346" fmla="*/ 914400 h 7001933"/>
                <a:gd name="connsiteX347" fmla="*/ 1286934 w 3683000"/>
                <a:gd name="connsiteY347" fmla="*/ 846666 h 7001933"/>
                <a:gd name="connsiteX348" fmla="*/ 1270000 w 3683000"/>
                <a:gd name="connsiteY348" fmla="*/ 821266 h 7001933"/>
                <a:gd name="connsiteX349" fmla="*/ 1244600 w 3683000"/>
                <a:gd name="connsiteY349" fmla="*/ 795866 h 7001933"/>
                <a:gd name="connsiteX350" fmla="*/ 1202267 w 3683000"/>
                <a:gd name="connsiteY350" fmla="*/ 745066 h 7001933"/>
                <a:gd name="connsiteX351" fmla="*/ 1193800 w 3683000"/>
                <a:gd name="connsiteY351" fmla="*/ 711200 h 7001933"/>
                <a:gd name="connsiteX352" fmla="*/ 1176867 w 3683000"/>
                <a:gd name="connsiteY352" fmla="*/ 635000 h 7001933"/>
                <a:gd name="connsiteX353" fmla="*/ 1143000 w 3683000"/>
                <a:gd name="connsiteY353" fmla="*/ 567266 h 7001933"/>
                <a:gd name="connsiteX354" fmla="*/ 1134534 w 3683000"/>
                <a:gd name="connsiteY354" fmla="*/ 541866 h 7001933"/>
                <a:gd name="connsiteX355" fmla="*/ 1092200 w 3683000"/>
                <a:gd name="connsiteY355" fmla="*/ 499533 h 7001933"/>
                <a:gd name="connsiteX356" fmla="*/ 1041400 w 3683000"/>
                <a:gd name="connsiteY356" fmla="*/ 474133 h 7001933"/>
                <a:gd name="connsiteX357" fmla="*/ 1016000 w 3683000"/>
                <a:gd name="connsiteY357" fmla="*/ 448733 h 7001933"/>
                <a:gd name="connsiteX358" fmla="*/ 965200 w 3683000"/>
                <a:gd name="connsiteY358" fmla="*/ 431800 h 7001933"/>
                <a:gd name="connsiteX359" fmla="*/ 939800 w 3683000"/>
                <a:gd name="connsiteY359" fmla="*/ 423333 h 7001933"/>
                <a:gd name="connsiteX360" fmla="*/ 855134 w 3683000"/>
                <a:gd name="connsiteY360" fmla="*/ 431800 h 7001933"/>
                <a:gd name="connsiteX361" fmla="*/ 863600 w 3683000"/>
                <a:gd name="connsiteY361" fmla="*/ 482600 h 7001933"/>
                <a:gd name="connsiteX362" fmla="*/ 880534 w 3683000"/>
                <a:gd name="connsiteY362" fmla="*/ 516466 h 7001933"/>
                <a:gd name="connsiteX363" fmla="*/ 897467 w 3683000"/>
                <a:gd name="connsiteY363" fmla="*/ 567266 h 7001933"/>
                <a:gd name="connsiteX364" fmla="*/ 897467 w 3683000"/>
                <a:gd name="connsiteY364" fmla="*/ 567266 h 7001933"/>
                <a:gd name="connsiteX365" fmla="*/ 905934 w 3683000"/>
                <a:gd name="connsiteY365" fmla="*/ 601133 h 7001933"/>
                <a:gd name="connsiteX366" fmla="*/ 931334 w 3683000"/>
                <a:gd name="connsiteY366" fmla="*/ 609600 h 7001933"/>
                <a:gd name="connsiteX367" fmla="*/ 965200 w 3683000"/>
                <a:gd name="connsiteY367" fmla="*/ 601133 h 7001933"/>
                <a:gd name="connsiteX368" fmla="*/ 973667 w 3683000"/>
                <a:gd name="connsiteY368" fmla="*/ 558800 h 7001933"/>
                <a:gd name="connsiteX369" fmla="*/ 965200 w 3683000"/>
                <a:gd name="connsiteY369" fmla="*/ 414866 h 7001933"/>
                <a:gd name="connsiteX370" fmla="*/ 931334 w 3683000"/>
                <a:gd name="connsiteY370" fmla="*/ 389466 h 7001933"/>
                <a:gd name="connsiteX371" fmla="*/ 914400 w 3683000"/>
                <a:gd name="connsiteY371" fmla="*/ 372533 h 7001933"/>
                <a:gd name="connsiteX372" fmla="*/ 821267 w 3683000"/>
                <a:gd name="connsiteY372" fmla="*/ 347133 h 7001933"/>
                <a:gd name="connsiteX373" fmla="*/ 677334 w 3683000"/>
                <a:gd name="connsiteY373" fmla="*/ 330200 h 7001933"/>
                <a:gd name="connsiteX374" fmla="*/ 618067 w 3683000"/>
                <a:gd name="connsiteY374" fmla="*/ 321733 h 7001933"/>
                <a:gd name="connsiteX375" fmla="*/ 567267 w 3683000"/>
                <a:gd name="connsiteY375" fmla="*/ 254000 h 7001933"/>
                <a:gd name="connsiteX376" fmla="*/ 524934 w 3683000"/>
                <a:gd name="connsiteY376" fmla="*/ 169333 h 7001933"/>
                <a:gd name="connsiteX377" fmla="*/ 508000 w 3683000"/>
                <a:gd name="connsiteY377" fmla="*/ 135466 h 7001933"/>
                <a:gd name="connsiteX378" fmla="*/ 491067 w 3683000"/>
                <a:gd name="connsiteY378" fmla="*/ 84666 h 7001933"/>
                <a:gd name="connsiteX379" fmla="*/ 474134 w 3683000"/>
                <a:gd name="connsiteY379" fmla="*/ 33866 h 7001933"/>
                <a:gd name="connsiteX380" fmla="*/ 474134 w 3683000"/>
                <a:gd name="connsiteY380" fmla="*/ 0 h 700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</a:cxnLst>
              <a:rect l="l" t="t" r="r" b="b"/>
              <a:pathLst>
                <a:path w="3683000" h="7001933">
                  <a:moveTo>
                    <a:pt x="2074334" y="7001933"/>
                  </a:moveTo>
                  <a:cubicBezTo>
                    <a:pt x="2071512" y="6939844"/>
                    <a:pt x="2073272" y="6877376"/>
                    <a:pt x="2065867" y="6815666"/>
                  </a:cubicBezTo>
                  <a:cubicBezTo>
                    <a:pt x="2064655" y="6805563"/>
                    <a:pt x="2053067" y="6799565"/>
                    <a:pt x="2048934" y="6790266"/>
                  </a:cubicBezTo>
                  <a:cubicBezTo>
                    <a:pt x="2041685" y="6773955"/>
                    <a:pt x="2039982" y="6755431"/>
                    <a:pt x="2032000" y="6739466"/>
                  </a:cubicBezTo>
                  <a:cubicBezTo>
                    <a:pt x="1991823" y="6659112"/>
                    <a:pt x="2013279" y="6691927"/>
                    <a:pt x="1972734" y="6637866"/>
                  </a:cubicBezTo>
                  <a:cubicBezTo>
                    <a:pt x="1967576" y="6617236"/>
                    <a:pt x="1952821" y="6556622"/>
                    <a:pt x="1947334" y="6544733"/>
                  </a:cubicBezTo>
                  <a:cubicBezTo>
                    <a:pt x="1938806" y="6526255"/>
                    <a:pt x="1924756" y="6510866"/>
                    <a:pt x="1913467" y="6493933"/>
                  </a:cubicBezTo>
                  <a:cubicBezTo>
                    <a:pt x="1907823" y="6474177"/>
                    <a:pt x="1903444" y="6454015"/>
                    <a:pt x="1896534" y="6434666"/>
                  </a:cubicBezTo>
                  <a:cubicBezTo>
                    <a:pt x="1889305" y="6414425"/>
                    <a:pt x="1879116" y="6395356"/>
                    <a:pt x="1871134" y="6375400"/>
                  </a:cubicBezTo>
                  <a:cubicBezTo>
                    <a:pt x="1862179" y="6353011"/>
                    <a:pt x="1854689" y="6330055"/>
                    <a:pt x="1845734" y="6307666"/>
                  </a:cubicBezTo>
                  <a:cubicBezTo>
                    <a:pt x="1838228" y="6288900"/>
                    <a:pt x="1807616" y="6216622"/>
                    <a:pt x="1794934" y="6197600"/>
                  </a:cubicBezTo>
                  <a:cubicBezTo>
                    <a:pt x="1788292" y="6187637"/>
                    <a:pt x="1776718" y="6181779"/>
                    <a:pt x="1769534" y="6172200"/>
                  </a:cubicBezTo>
                  <a:cubicBezTo>
                    <a:pt x="1759660" y="6159035"/>
                    <a:pt x="1752969" y="6143750"/>
                    <a:pt x="1744134" y="6129866"/>
                  </a:cubicBezTo>
                  <a:cubicBezTo>
                    <a:pt x="1726508" y="6102168"/>
                    <a:pt x="1681087" y="6029829"/>
                    <a:pt x="1651000" y="6019800"/>
                  </a:cubicBezTo>
                  <a:cubicBezTo>
                    <a:pt x="1634067" y="6014155"/>
                    <a:pt x="1616676" y="6009731"/>
                    <a:pt x="1600200" y="6002866"/>
                  </a:cubicBezTo>
                  <a:cubicBezTo>
                    <a:pt x="1582724" y="5995584"/>
                    <a:pt x="1567192" y="5983936"/>
                    <a:pt x="1549400" y="5977466"/>
                  </a:cubicBezTo>
                  <a:cubicBezTo>
                    <a:pt x="1533383" y="5971642"/>
                    <a:pt x="1457681" y="5961945"/>
                    <a:pt x="1447800" y="5960533"/>
                  </a:cubicBezTo>
                  <a:cubicBezTo>
                    <a:pt x="1433689" y="5954889"/>
                    <a:pt x="1420211" y="5947286"/>
                    <a:pt x="1405467" y="5943600"/>
                  </a:cubicBezTo>
                  <a:cubicBezTo>
                    <a:pt x="1386137" y="5938767"/>
                    <a:pt x="1282492" y="5928054"/>
                    <a:pt x="1270000" y="5926666"/>
                  </a:cubicBezTo>
                  <a:cubicBezTo>
                    <a:pt x="1227667" y="5929488"/>
                    <a:pt x="1185001" y="5929133"/>
                    <a:pt x="1143000" y="5935133"/>
                  </a:cubicBezTo>
                  <a:cubicBezTo>
                    <a:pt x="1125330" y="5937657"/>
                    <a:pt x="1109624" y="5948194"/>
                    <a:pt x="1092200" y="5952066"/>
                  </a:cubicBezTo>
                  <a:cubicBezTo>
                    <a:pt x="1058684" y="5959514"/>
                    <a:pt x="990600" y="5969000"/>
                    <a:pt x="990600" y="5969000"/>
                  </a:cubicBezTo>
                  <a:cubicBezTo>
                    <a:pt x="979311" y="5974644"/>
                    <a:pt x="968552" y="5981501"/>
                    <a:pt x="956734" y="5985933"/>
                  </a:cubicBezTo>
                  <a:cubicBezTo>
                    <a:pt x="945838" y="5990019"/>
                    <a:pt x="934056" y="5991203"/>
                    <a:pt x="922867" y="5994400"/>
                  </a:cubicBezTo>
                  <a:cubicBezTo>
                    <a:pt x="914286" y="5996852"/>
                    <a:pt x="905934" y="6000044"/>
                    <a:pt x="897467" y="6002866"/>
                  </a:cubicBezTo>
                  <a:cubicBezTo>
                    <a:pt x="891823" y="6011333"/>
                    <a:pt x="881314" y="6018120"/>
                    <a:pt x="880534" y="6028266"/>
                  </a:cubicBezTo>
                  <a:cubicBezTo>
                    <a:pt x="879238" y="6045107"/>
                    <a:pt x="883381" y="6110162"/>
                    <a:pt x="897467" y="6138333"/>
                  </a:cubicBezTo>
                  <a:cubicBezTo>
                    <a:pt x="902018" y="6147434"/>
                    <a:pt x="908043" y="6155787"/>
                    <a:pt x="914400" y="6163733"/>
                  </a:cubicBezTo>
                  <a:cubicBezTo>
                    <a:pt x="950978" y="6209454"/>
                    <a:pt x="911038" y="6146498"/>
                    <a:pt x="948267" y="6206066"/>
                  </a:cubicBezTo>
                  <a:cubicBezTo>
                    <a:pt x="970070" y="6240951"/>
                    <a:pt x="977547" y="6260746"/>
                    <a:pt x="1007534" y="6290733"/>
                  </a:cubicBezTo>
                  <a:cubicBezTo>
                    <a:pt x="1014729" y="6297928"/>
                    <a:pt x="1024988" y="6301309"/>
                    <a:pt x="1032934" y="6307666"/>
                  </a:cubicBezTo>
                  <a:cubicBezTo>
                    <a:pt x="1039167" y="6312653"/>
                    <a:pt x="1043225" y="6320172"/>
                    <a:pt x="1049867" y="6324600"/>
                  </a:cubicBezTo>
                  <a:cubicBezTo>
                    <a:pt x="1060369" y="6331601"/>
                    <a:pt x="1072775" y="6335271"/>
                    <a:pt x="1083734" y="6341533"/>
                  </a:cubicBezTo>
                  <a:cubicBezTo>
                    <a:pt x="1092569" y="6346581"/>
                    <a:pt x="1099408" y="6355473"/>
                    <a:pt x="1109134" y="6358466"/>
                  </a:cubicBezTo>
                  <a:cubicBezTo>
                    <a:pt x="1136642" y="6366930"/>
                    <a:pt x="1193800" y="6375400"/>
                    <a:pt x="1193800" y="6375400"/>
                  </a:cubicBezTo>
                  <a:cubicBezTo>
                    <a:pt x="1230489" y="6372578"/>
                    <a:pt x="1267354" y="6371497"/>
                    <a:pt x="1303867" y="6366933"/>
                  </a:cubicBezTo>
                  <a:cubicBezTo>
                    <a:pt x="1332241" y="6363386"/>
                    <a:pt x="1329457" y="6354138"/>
                    <a:pt x="1354667" y="6341533"/>
                  </a:cubicBezTo>
                  <a:cubicBezTo>
                    <a:pt x="1411890" y="6312922"/>
                    <a:pt x="1384389" y="6338447"/>
                    <a:pt x="1439334" y="6299200"/>
                  </a:cubicBezTo>
                  <a:cubicBezTo>
                    <a:pt x="1445830" y="6294560"/>
                    <a:pt x="1450034" y="6287253"/>
                    <a:pt x="1456267" y="6282266"/>
                  </a:cubicBezTo>
                  <a:cubicBezTo>
                    <a:pt x="1464213" y="6275909"/>
                    <a:pt x="1473200" y="6270977"/>
                    <a:pt x="1481667" y="6265333"/>
                  </a:cubicBezTo>
                  <a:cubicBezTo>
                    <a:pt x="1521619" y="6205403"/>
                    <a:pt x="1467409" y="6278867"/>
                    <a:pt x="1540934" y="6214533"/>
                  </a:cubicBezTo>
                  <a:cubicBezTo>
                    <a:pt x="1641750" y="6126319"/>
                    <a:pt x="1504612" y="6221813"/>
                    <a:pt x="1591734" y="6163733"/>
                  </a:cubicBezTo>
                  <a:cubicBezTo>
                    <a:pt x="1603023" y="6146800"/>
                    <a:pt x="1611209" y="6127323"/>
                    <a:pt x="1625600" y="6112933"/>
                  </a:cubicBezTo>
                  <a:cubicBezTo>
                    <a:pt x="1641352" y="6097182"/>
                    <a:pt x="1648785" y="6091963"/>
                    <a:pt x="1659467" y="6070600"/>
                  </a:cubicBezTo>
                  <a:cubicBezTo>
                    <a:pt x="1663458" y="6062618"/>
                    <a:pt x="1664418" y="6053403"/>
                    <a:pt x="1667934" y="6045200"/>
                  </a:cubicBezTo>
                  <a:cubicBezTo>
                    <a:pt x="1672906" y="6033599"/>
                    <a:pt x="1679223" y="6022622"/>
                    <a:pt x="1684867" y="6011333"/>
                  </a:cubicBezTo>
                  <a:cubicBezTo>
                    <a:pt x="1694031" y="5892204"/>
                    <a:pt x="1698476" y="5905209"/>
                    <a:pt x="1684867" y="5782733"/>
                  </a:cubicBezTo>
                  <a:cubicBezTo>
                    <a:pt x="1683582" y="5771168"/>
                    <a:pt x="1682567" y="5758734"/>
                    <a:pt x="1676400" y="5748866"/>
                  </a:cubicBezTo>
                  <a:cubicBezTo>
                    <a:pt x="1667939" y="5735328"/>
                    <a:pt x="1653047" y="5727015"/>
                    <a:pt x="1642534" y="5715000"/>
                  </a:cubicBezTo>
                  <a:cubicBezTo>
                    <a:pt x="1633242" y="5704380"/>
                    <a:pt x="1625336" y="5692616"/>
                    <a:pt x="1617134" y="5681133"/>
                  </a:cubicBezTo>
                  <a:cubicBezTo>
                    <a:pt x="1611219" y="5672853"/>
                    <a:pt x="1608017" y="5662247"/>
                    <a:pt x="1600200" y="5655733"/>
                  </a:cubicBezTo>
                  <a:cubicBezTo>
                    <a:pt x="1590504" y="5647653"/>
                    <a:pt x="1576431" y="5646373"/>
                    <a:pt x="1566334" y="5638800"/>
                  </a:cubicBezTo>
                  <a:cubicBezTo>
                    <a:pt x="1553562" y="5629221"/>
                    <a:pt x="1545069" y="5614735"/>
                    <a:pt x="1532467" y="5604933"/>
                  </a:cubicBezTo>
                  <a:cubicBezTo>
                    <a:pt x="1507589" y="5585583"/>
                    <a:pt x="1483165" y="5577271"/>
                    <a:pt x="1456267" y="5562600"/>
                  </a:cubicBezTo>
                  <a:cubicBezTo>
                    <a:pt x="1436292" y="5551704"/>
                    <a:pt x="1417914" y="5537696"/>
                    <a:pt x="1397000" y="5528733"/>
                  </a:cubicBezTo>
                  <a:cubicBezTo>
                    <a:pt x="1364567" y="5514833"/>
                    <a:pt x="1292125" y="5503364"/>
                    <a:pt x="1261534" y="5494866"/>
                  </a:cubicBezTo>
                  <a:cubicBezTo>
                    <a:pt x="1235737" y="5487700"/>
                    <a:pt x="1210924" y="5477340"/>
                    <a:pt x="1185334" y="5469466"/>
                  </a:cubicBezTo>
                  <a:cubicBezTo>
                    <a:pt x="1174212" y="5466044"/>
                    <a:pt x="1162506" y="5464680"/>
                    <a:pt x="1151467" y="5461000"/>
                  </a:cubicBezTo>
                  <a:cubicBezTo>
                    <a:pt x="1137049" y="5456194"/>
                    <a:pt x="1123878" y="5447752"/>
                    <a:pt x="1109134" y="5444066"/>
                  </a:cubicBezTo>
                  <a:cubicBezTo>
                    <a:pt x="1089774" y="5439226"/>
                    <a:pt x="1069552" y="5438881"/>
                    <a:pt x="1049867" y="5435600"/>
                  </a:cubicBezTo>
                  <a:cubicBezTo>
                    <a:pt x="1035672" y="5433234"/>
                    <a:pt x="1021645" y="5429955"/>
                    <a:pt x="1007534" y="5427133"/>
                  </a:cubicBezTo>
                  <a:lnTo>
                    <a:pt x="897467" y="5435600"/>
                  </a:lnTo>
                  <a:cubicBezTo>
                    <a:pt x="846592" y="5440523"/>
                    <a:pt x="796173" y="5451681"/>
                    <a:pt x="745067" y="5452533"/>
                  </a:cubicBezTo>
                  <a:lnTo>
                    <a:pt x="389467" y="5444066"/>
                  </a:lnTo>
                  <a:cubicBezTo>
                    <a:pt x="269501" y="5430737"/>
                    <a:pt x="352722" y="5443427"/>
                    <a:pt x="279400" y="5427133"/>
                  </a:cubicBezTo>
                  <a:cubicBezTo>
                    <a:pt x="265352" y="5424011"/>
                    <a:pt x="250851" y="5422801"/>
                    <a:pt x="237067" y="5418666"/>
                  </a:cubicBezTo>
                  <a:cubicBezTo>
                    <a:pt x="222510" y="5414299"/>
                    <a:pt x="208964" y="5407069"/>
                    <a:pt x="194734" y="5401733"/>
                  </a:cubicBezTo>
                  <a:cubicBezTo>
                    <a:pt x="164976" y="5390574"/>
                    <a:pt x="163098" y="5392019"/>
                    <a:pt x="127000" y="5384800"/>
                  </a:cubicBezTo>
                  <a:cubicBezTo>
                    <a:pt x="115711" y="5379155"/>
                    <a:pt x="103635" y="5374867"/>
                    <a:pt x="93134" y="5367866"/>
                  </a:cubicBezTo>
                  <a:cubicBezTo>
                    <a:pt x="86492" y="5363438"/>
                    <a:pt x="82433" y="5355920"/>
                    <a:pt x="76200" y="5350933"/>
                  </a:cubicBezTo>
                  <a:cubicBezTo>
                    <a:pt x="68254" y="5344576"/>
                    <a:pt x="59267" y="5339644"/>
                    <a:pt x="50800" y="5334000"/>
                  </a:cubicBezTo>
                  <a:cubicBezTo>
                    <a:pt x="22926" y="5292188"/>
                    <a:pt x="40047" y="5324854"/>
                    <a:pt x="25400" y="5266266"/>
                  </a:cubicBezTo>
                  <a:cubicBezTo>
                    <a:pt x="19170" y="5241346"/>
                    <a:pt x="12119" y="5231237"/>
                    <a:pt x="0" y="5207000"/>
                  </a:cubicBezTo>
                  <a:cubicBezTo>
                    <a:pt x="12484" y="4982305"/>
                    <a:pt x="-4644" y="5117837"/>
                    <a:pt x="16934" y="5020733"/>
                  </a:cubicBezTo>
                  <a:cubicBezTo>
                    <a:pt x="20056" y="5006685"/>
                    <a:pt x="20849" y="4992052"/>
                    <a:pt x="25400" y="4978400"/>
                  </a:cubicBezTo>
                  <a:cubicBezTo>
                    <a:pt x="29391" y="4966426"/>
                    <a:pt x="37646" y="4956252"/>
                    <a:pt x="42334" y="4944533"/>
                  </a:cubicBezTo>
                  <a:cubicBezTo>
                    <a:pt x="48963" y="4927960"/>
                    <a:pt x="54571" y="4910953"/>
                    <a:pt x="59267" y="4893733"/>
                  </a:cubicBezTo>
                  <a:cubicBezTo>
                    <a:pt x="63053" y="4879850"/>
                    <a:pt x="63599" y="4865184"/>
                    <a:pt x="67734" y="4851400"/>
                  </a:cubicBezTo>
                  <a:cubicBezTo>
                    <a:pt x="75408" y="4825820"/>
                    <a:pt x="108818" y="4755907"/>
                    <a:pt x="118534" y="4741333"/>
                  </a:cubicBezTo>
                  <a:cubicBezTo>
                    <a:pt x="124178" y="4732866"/>
                    <a:pt x="128272" y="4723128"/>
                    <a:pt x="135467" y="4715933"/>
                  </a:cubicBezTo>
                  <a:cubicBezTo>
                    <a:pt x="145445" y="4705955"/>
                    <a:pt x="158045" y="4699000"/>
                    <a:pt x="169334" y="4690533"/>
                  </a:cubicBezTo>
                  <a:cubicBezTo>
                    <a:pt x="174978" y="4673600"/>
                    <a:pt x="176366" y="4654585"/>
                    <a:pt x="186267" y="4639733"/>
                  </a:cubicBezTo>
                  <a:cubicBezTo>
                    <a:pt x="199698" y="4619586"/>
                    <a:pt x="218390" y="4592420"/>
                    <a:pt x="228600" y="4572000"/>
                  </a:cubicBezTo>
                  <a:cubicBezTo>
                    <a:pt x="232591" y="4564018"/>
                    <a:pt x="232733" y="4554402"/>
                    <a:pt x="237067" y="4546600"/>
                  </a:cubicBezTo>
                  <a:cubicBezTo>
                    <a:pt x="247898" y="4527105"/>
                    <a:pt x="267316" y="4495307"/>
                    <a:pt x="287867" y="4478866"/>
                  </a:cubicBezTo>
                  <a:cubicBezTo>
                    <a:pt x="295813" y="4472509"/>
                    <a:pt x="304800" y="4467577"/>
                    <a:pt x="313267" y="4461933"/>
                  </a:cubicBezTo>
                  <a:cubicBezTo>
                    <a:pt x="341584" y="4405298"/>
                    <a:pt x="315555" y="4448431"/>
                    <a:pt x="355600" y="4402666"/>
                  </a:cubicBezTo>
                  <a:cubicBezTo>
                    <a:pt x="383640" y="4370621"/>
                    <a:pt x="385506" y="4360099"/>
                    <a:pt x="414867" y="4334933"/>
                  </a:cubicBezTo>
                  <a:cubicBezTo>
                    <a:pt x="440367" y="4313076"/>
                    <a:pt x="507926" y="4270072"/>
                    <a:pt x="524934" y="4258733"/>
                  </a:cubicBezTo>
                  <a:cubicBezTo>
                    <a:pt x="533401" y="4253089"/>
                    <a:pt x="540681" y="4245018"/>
                    <a:pt x="550334" y="4241800"/>
                  </a:cubicBezTo>
                  <a:cubicBezTo>
                    <a:pt x="558801" y="4238978"/>
                    <a:pt x="567531" y="4236849"/>
                    <a:pt x="575734" y="4233333"/>
                  </a:cubicBezTo>
                  <a:cubicBezTo>
                    <a:pt x="587335" y="4228361"/>
                    <a:pt x="597627" y="4220391"/>
                    <a:pt x="609600" y="4216400"/>
                  </a:cubicBezTo>
                  <a:cubicBezTo>
                    <a:pt x="623252" y="4211849"/>
                    <a:pt x="638050" y="4211719"/>
                    <a:pt x="651934" y="4207933"/>
                  </a:cubicBezTo>
                  <a:cubicBezTo>
                    <a:pt x="669154" y="4203237"/>
                    <a:pt x="685801" y="4196644"/>
                    <a:pt x="702734" y="4191000"/>
                  </a:cubicBezTo>
                  <a:cubicBezTo>
                    <a:pt x="711201" y="4188178"/>
                    <a:pt x="719476" y="4184698"/>
                    <a:pt x="728134" y="4182533"/>
                  </a:cubicBezTo>
                  <a:lnTo>
                    <a:pt x="762000" y="4174066"/>
                  </a:lnTo>
                  <a:cubicBezTo>
                    <a:pt x="768379" y="4175129"/>
                    <a:pt x="834036" y="4184685"/>
                    <a:pt x="846667" y="4191000"/>
                  </a:cubicBezTo>
                  <a:cubicBezTo>
                    <a:pt x="864870" y="4200101"/>
                    <a:pt x="897467" y="4224866"/>
                    <a:pt x="897467" y="4224866"/>
                  </a:cubicBezTo>
                  <a:cubicBezTo>
                    <a:pt x="903111" y="4233333"/>
                    <a:pt x="908486" y="4241986"/>
                    <a:pt x="914400" y="4250266"/>
                  </a:cubicBezTo>
                  <a:cubicBezTo>
                    <a:pt x="922602" y="4261749"/>
                    <a:pt x="932321" y="4272167"/>
                    <a:pt x="939800" y="4284133"/>
                  </a:cubicBezTo>
                  <a:cubicBezTo>
                    <a:pt x="946489" y="4294836"/>
                    <a:pt x="951762" y="4306399"/>
                    <a:pt x="956734" y="4318000"/>
                  </a:cubicBezTo>
                  <a:cubicBezTo>
                    <a:pt x="960250" y="4326203"/>
                    <a:pt x="962748" y="4334819"/>
                    <a:pt x="965200" y="4343400"/>
                  </a:cubicBezTo>
                  <a:cubicBezTo>
                    <a:pt x="968397" y="4354588"/>
                    <a:pt x="968463" y="4366858"/>
                    <a:pt x="973667" y="4377266"/>
                  </a:cubicBezTo>
                  <a:cubicBezTo>
                    <a:pt x="979978" y="4389887"/>
                    <a:pt x="990600" y="4399844"/>
                    <a:pt x="999067" y="4411133"/>
                  </a:cubicBezTo>
                  <a:cubicBezTo>
                    <a:pt x="1001889" y="4419600"/>
                    <a:pt x="1005082" y="4427952"/>
                    <a:pt x="1007534" y="4436533"/>
                  </a:cubicBezTo>
                  <a:cubicBezTo>
                    <a:pt x="1015502" y="4464420"/>
                    <a:pt x="1018650" y="4483650"/>
                    <a:pt x="1024467" y="4512733"/>
                  </a:cubicBezTo>
                  <a:cubicBezTo>
                    <a:pt x="1021645" y="4540955"/>
                    <a:pt x="1022378" y="4569763"/>
                    <a:pt x="1016000" y="4597400"/>
                  </a:cubicBezTo>
                  <a:cubicBezTo>
                    <a:pt x="1013712" y="4607315"/>
                    <a:pt x="1004981" y="4614520"/>
                    <a:pt x="999067" y="4622800"/>
                  </a:cubicBezTo>
                  <a:cubicBezTo>
                    <a:pt x="966046" y="4669029"/>
                    <a:pt x="986501" y="4645793"/>
                    <a:pt x="948267" y="4673600"/>
                  </a:cubicBezTo>
                  <a:cubicBezTo>
                    <a:pt x="862657" y="4735863"/>
                    <a:pt x="909256" y="4710039"/>
                    <a:pt x="846667" y="4741333"/>
                  </a:cubicBezTo>
                  <a:cubicBezTo>
                    <a:pt x="809978" y="4738511"/>
                    <a:pt x="772397" y="4741389"/>
                    <a:pt x="736600" y="4732866"/>
                  </a:cubicBezTo>
                  <a:cubicBezTo>
                    <a:pt x="712044" y="4727019"/>
                    <a:pt x="668867" y="4699000"/>
                    <a:pt x="668867" y="4699000"/>
                  </a:cubicBezTo>
                  <a:cubicBezTo>
                    <a:pt x="663223" y="4690533"/>
                    <a:pt x="658291" y="4681546"/>
                    <a:pt x="651934" y="4673600"/>
                  </a:cubicBezTo>
                  <a:cubicBezTo>
                    <a:pt x="629009" y="4644943"/>
                    <a:pt x="618015" y="4656507"/>
                    <a:pt x="601134" y="4605866"/>
                  </a:cubicBezTo>
                  <a:cubicBezTo>
                    <a:pt x="580520" y="4544027"/>
                    <a:pt x="588529" y="4572382"/>
                    <a:pt x="575734" y="4521200"/>
                  </a:cubicBezTo>
                  <a:cubicBezTo>
                    <a:pt x="572912" y="4478867"/>
                    <a:pt x="567267" y="4436627"/>
                    <a:pt x="567267" y="4394200"/>
                  </a:cubicBezTo>
                  <a:cubicBezTo>
                    <a:pt x="567267" y="4365837"/>
                    <a:pt x="572216" y="4337677"/>
                    <a:pt x="575734" y="4309533"/>
                  </a:cubicBezTo>
                  <a:cubicBezTo>
                    <a:pt x="580684" y="4269929"/>
                    <a:pt x="582987" y="4229720"/>
                    <a:pt x="592667" y="4191000"/>
                  </a:cubicBezTo>
                  <a:cubicBezTo>
                    <a:pt x="595489" y="4179711"/>
                    <a:pt x="596658" y="4167874"/>
                    <a:pt x="601134" y="4157133"/>
                  </a:cubicBezTo>
                  <a:cubicBezTo>
                    <a:pt x="610843" y="4133832"/>
                    <a:pt x="627017" y="4113347"/>
                    <a:pt x="635000" y="4089400"/>
                  </a:cubicBezTo>
                  <a:cubicBezTo>
                    <a:pt x="637822" y="4080933"/>
                    <a:pt x="641015" y="4072581"/>
                    <a:pt x="643467" y="4064000"/>
                  </a:cubicBezTo>
                  <a:cubicBezTo>
                    <a:pt x="646664" y="4052811"/>
                    <a:pt x="647208" y="4040767"/>
                    <a:pt x="651934" y="4030133"/>
                  </a:cubicBezTo>
                  <a:cubicBezTo>
                    <a:pt x="658383" y="4015624"/>
                    <a:pt x="689937" y="3966730"/>
                    <a:pt x="702734" y="3953933"/>
                  </a:cubicBezTo>
                  <a:cubicBezTo>
                    <a:pt x="709929" y="3946738"/>
                    <a:pt x="720188" y="3943357"/>
                    <a:pt x="728134" y="3937000"/>
                  </a:cubicBezTo>
                  <a:cubicBezTo>
                    <a:pt x="734367" y="3932013"/>
                    <a:pt x="737927" y="3923636"/>
                    <a:pt x="745067" y="3920066"/>
                  </a:cubicBezTo>
                  <a:cubicBezTo>
                    <a:pt x="755475" y="3914862"/>
                    <a:pt x="767645" y="3914422"/>
                    <a:pt x="778934" y="3911600"/>
                  </a:cubicBezTo>
                  <a:cubicBezTo>
                    <a:pt x="795867" y="3900311"/>
                    <a:pt x="815343" y="3892124"/>
                    <a:pt x="829734" y="3877733"/>
                  </a:cubicBezTo>
                  <a:cubicBezTo>
                    <a:pt x="838201" y="3869266"/>
                    <a:pt x="844667" y="3858148"/>
                    <a:pt x="855134" y="3852333"/>
                  </a:cubicBezTo>
                  <a:cubicBezTo>
                    <a:pt x="870737" y="3843665"/>
                    <a:pt x="905934" y="3835400"/>
                    <a:pt x="905934" y="3835400"/>
                  </a:cubicBezTo>
                  <a:cubicBezTo>
                    <a:pt x="914401" y="3829755"/>
                    <a:pt x="922232" y="3823017"/>
                    <a:pt x="931334" y="3818466"/>
                  </a:cubicBezTo>
                  <a:cubicBezTo>
                    <a:pt x="939316" y="3814475"/>
                    <a:pt x="949081" y="3814592"/>
                    <a:pt x="956734" y="3810000"/>
                  </a:cubicBezTo>
                  <a:cubicBezTo>
                    <a:pt x="963579" y="3805893"/>
                    <a:pt x="967434" y="3798053"/>
                    <a:pt x="973667" y="3793066"/>
                  </a:cubicBezTo>
                  <a:cubicBezTo>
                    <a:pt x="981613" y="3786709"/>
                    <a:pt x="990232" y="3781181"/>
                    <a:pt x="999067" y="3776133"/>
                  </a:cubicBezTo>
                  <a:cubicBezTo>
                    <a:pt x="1122400" y="3705659"/>
                    <a:pt x="963342" y="3798229"/>
                    <a:pt x="1058334" y="3750733"/>
                  </a:cubicBezTo>
                  <a:cubicBezTo>
                    <a:pt x="1067435" y="3746182"/>
                    <a:pt x="1075788" y="3740157"/>
                    <a:pt x="1083734" y="3733800"/>
                  </a:cubicBezTo>
                  <a:cubicBezTo>
                    <a:pt x="1089967" y="3728813"/>
                    <a:pt x="1093527" y="3720436"/>
                    <a:pt x="1100667" y="3716866"/>
                  </a:cubicBezTo>
                  <a:cubicBezTo>
                    <a:pt x="1116632" y="3708883"/>
                    <a:pt x="1135061" y="3706964"/>
                    <a:pt x="1151467" y="3699933"/>
                  </a:cubicBezTo>
                  <a:cubicBezTo>
                    <a:pt x="1189903" y="3683460"/>
                    <a:pt x="1213676" y="3671222"/>
                    <a:pt x="1244600" y="3649133"/>
                  </a:cubicBezTo>
                  <a:cubicBezTo>
                    <a:pt x="1306361" y="3605019"/>
                    <a:pt x="1251381" y="3644046"/>
                    <a:pt x="1312334" y="3589866"/>
                  </a:cubicBezTo>
                  <a:cubicBezTo>
                    <a:pt x="1325840" y="3577860"/>
                    <a:pt x="1341889" y="3568778"/>
                    <a:pt x="1354667" y="3556000"/>
                  </a:cubicBezTo>
                  <a:cubicBezTo>
                    <a:pt x="1364645" y="3546022"/>
                    <a:pt x="1370884" y="3532847"/>
                    <a:pt x="1380067" y="3522133"/>
                  </a:cubicBezTo>
                  <a:cubicBezTo>
                    <a:pt x="1387859" y="3513042"/>
                    <a:pt x="1397802" y="3505931"/>
                    <a:pt x="1405467" y="3496733"/>
                  </a:cubicBezTo>
                  <a:cubicBezTo>
                    <a:pt x="1411981" y="3488916"/>
                    <a:pt x="1415205" y="3478528"/>
                    <a:pt x="1422400" y="3471333"/>
                  </a:cubicBezTo>
                  <a:cubicBezTo>
                    <a:pt x="1429595" y="3464138"/>
                    <a:pt x="1439333" y="3460044"/>
                    <a:pt x="1447800" y="3454400"/>
                  </a:cubicBezTo>
                  <a:cubicBezTo>
                    <a:pt x="1453445" y="3440289"/>
                    <a:pt x="1455004" y="3423742"/>
                    <a:pt x="1464734" y="3412066"/>
                  </a:cubicBezTo>
                  <a:cubicBezTo>
                    <a:pt x="1470447" y="3405210"/>
                    <a:pt x="1485542" y="3411253"/>
                    <a:pt x="1490134" y="3403600"/>
                  </a:cubicBezTo>
                  <a:cubicBezTo>
                    <a:pt x="1546753" y="3309236"/>
                    <a:pt x="1490041" y="3352912"/>
                    <a:pt x="1532467" y="3302000"/>
                  </a:cubicBezTo>
                  <a:cubicBezTo>
                    <a:pt x="1540132" y="3292802"/>
                    <a:pt x="1549400" y="3285067"/>
                    <a:pt x="1557867" y="3276600"/>
                  </a:cubicBezTo>
                  <a:cubicBezTo>
                    <a:pt x="1585580" y="3165750"/>
                    <a:pt x="1541290" y="3318223"/>
                    <a:pt x="1591734" y="3217333"/>
                  </a:cubicBezTo>
                  <a:cubicBezTo>
                    <a:pt x="1598170" y="3204462"/>
                    <a:pt x="1597378" y="3189111"/>
                    <a:pt x="1600200" y="3175000"/>
                  </a:cubicBezTo>
                  <a:cubicBezTo>
                    <a:pt x="1594556" y="3107267"/>
                    <a:pt x="1592879" y="3039085"/>
                    <a:pt x="1583267" y="2971800"/>
                  </a:cubicBezTo>
                  <a:cubicBezTo>
                    <a:pt x="1581482" y="2959305"/>
                    <a:pt x="1573907" y="2948030"/>
                    <a:pt x="1566334" y="2937933"/>
                  </a:cubicBezTo>
                  <a:cubicBezTo>
                    <a:pt x="1532362" y="2892636"/>
                    <a:pt x="1537160" y="2910646"/>
                    <a:pt x="1490134" y="2887133"/>
                  </a:cubicBezTo>
                  <a:cubicBezTo>
                    <a:pt x="1431663" y="2857898"/>
                    <a:pt x="1501352" y="2879355"/>
                    <a:pt x="1430867" y="2861733"/>
                  </a:cubicBezTo>
                  <a:cubicBezTo>
                    <a:pt x="1422400" y="2856089"/>
                    <a:pt x="1414860" y="2848714"/>
                    <a:pt x="1405467" y="2844800"/>
                  </a:cubicBezTo>
                  <a:cubicBezTo>
                    <a:pt x="1335687" y="2815725"/>
                    <a:pt x="1336876" y="2821222"/>
                    <a:pt x="1270000" y="2810933"/>
                  </a:cubicBezTo>
                  <a:cubicBezTo>
                    <a:pt x="1253033" y="2808323"/>
                    <a:pt x="1235958" y="2806190"/>
                    <a:pt x="1219200" y="2802466"/>
                  </a:cubicBezTo>
                  <a:cubicBezTo>
                    <a:pt x="1210488" y="2800530"/>
                    <a:pt x="1202551" y="2795750"/>
                    <a:pt x="1193800" y="2794000"/>
                  </a:cubicBezTo>
                  <a:cubicBezTo>
                    <a:pt x="1174232" y="2790086"/>
                    <a:pt x="1154289" y="2788355"/>
                    <a:pt x="1134534" y="2785533"/>
                  </a:cubicBezTo>
                  <a:cubicBezTo>
                    <a:pt x="1078089" y="2788355"/>
                    <a:pt x="1021561" y="2789825"/>
                    <a:pt x="965200" y="2794000"/>
                  </a:cubicBezTo>
                  <a:cubicBezTo>
                    <a:pt x="945299" y="2795474"/>
                    <a:pt x="925568" y="2798896"/>
                    <a:pt x="905934" y="2802466"/>
                  </a:cubicBezTo>
                  <a:cubicBezTo>
                    <a:pt x="894485" y="2804548"/>
                    <a:pt x="883646" y="2809775"/>
                    <a:pt x="872067" y="2810933"/>
                  </a:cubicBezTo>
                  <a:cubicBezTo>
                    <a:pt x="827048" y="2815435"/>
                    <a:pt x="781756" y="2816578"/>
                    <a:pt x="736600" y="2819400"/>
                  </a:cubicBezTo>
                  <a:cubicBezTo>
                    <a:pt x="715944" y="2817679"/>
                    <a:pt x="627976" y="2814236"/>
                    <a:pt x="592667" y="2802466"/>
                  </a:cubicBezTo>
                  <a:cubicBezTo>
                    <a:pt x="580693" y="2798475"/>
                    <a:pt x="570401" y="2790505"/>
                    <a:pt x="558800" y="2785533"/>
                  </a:cubicBezTo>
                  <a:cubicBezTo>
                    <a:pt x="550597" y="2782017"/>
                    <a:pt x="541603" y="2780582"/>
                    <a:pt x="533400" y="2777066"/>
                  </a:cubicBezTo>
                  <a:cubicBezTo>
                    <a:pt x="446203" y="2739695"/>
                    <a:pt x="564352" y="2781739"/>
                    <a:pt x="448734" y="2743200"/>
                  </a:cubicBezTo>
                  <a:cubicBezTo>
                    <a:pt x="443089" y="2737555"/>
                    <a:pt x="438186" y="2731056"/>
                    <a:pt x="431800" y="2726266"/>
                  </a:cubicBezTo>
                  <a:cubicBezTo>
                    <a:pt x="415519" y="2714055"/>
                    <a:pt x="381000" y="2692400"/>
                    <a:pt x="381000" y="2692400"/>
                  </a:cubicBezTo>
                  <a:cubicBezTo>
                    <a:pt x="361245" y="2661355"/>
                    <a:pt x="338191" y="2632178"/>
                    <a:pt x="321734" y="2599266"/>
                  </a:cubicBezTo>
                  <a:cubicBezTo>
                    <a:pt x="307623" y="2571044"/>
                    <a:pt x="298332" y="2539843"/>
                    <a:pt x="279400" y="2514600"/>
                  </a:cubicBezTo>
                  <a:cubicBezTo>
                    <a:pt x="247563" y="2472150"/>
                    <a:pt x="233822" y="2459943"/>
                    <a:pt x="220134" y="2396066"/>
                  </a:cubicBezTo>
                  <a:cubicBezTo>
                    <a:pt x="190230" y="2256517"/>
                    <a:pt x="210651" y="2314674"/>
                    <a:pt x="169334" y="2218266"/>
                  </a:cubicBezTo>
                  <a:cubicBezTo>
                    <a:pt x="166512" y="2198511"/>
                    <a:pt x="162759" y="2178866"/>
                    <a:pt x="160867" y="2159000"/>
                  </a:cubicBezTo>
                  <a:cubicBezTo>
                    <a:pt x="141087" y="1951318"/>
                    <a:pt x="162985" y="2114563"/>
                    <a:pt x="143934" y="1981200"/>
                  </a:cubicBezTo>
                  <a:cubicBezTo>
                    <a:pt x="149578" y="1919111"/>
                    <a:pt x="152349" y="1856693"/>
                    <a:pt x="160867" y="1794933"/>
                  </a:cubicBezTo>
                  <a:cubicBezTo>
                    <a:pt x="166576" y="1753544"/>
                    <a:pt x="212559" y="1648327"/>
                    <a:pt x="220134" y="1625600"/>
                  </a:cubicBezTo>
                  <a:cubicBezTo>
                    <a:pt x="225778" y="1608667"/>
                    <a:pt x="232371" y="1592020"/>
                    <a:pt x="237067" y="1574800"/>
                  </a:cubicBezTo>
                  <a:cubicBezTo>
                    <a:pt x="240853" y="1560916"/>
                    <a:pt x="239579" y="1545567"/>
                    <a:pt x="245534" y="1532466"/>
                  </a:cubicBezTo>
                  <a:cubicBezTo>
                    <a:pt x="253955" y="1513939"/>
                    <a:pt x="269146" y="1499245"/>
                    <a:pt x="279400" y="1481666"/>
                  </a:cubicBezTo>
                  <a:cubicBezTo>
                    <a:pt x="351084" y="1358778"/>
                    <a:pt x="265527" y="1483072"/>
                    <a:pt x="330200" y="1405466"/>
                  </a:cubicBezTo>
                  <a:cubicBezTo>
                    <a:pt x="336714" y="1397649"/>
                    <a:pt x="338667" y="1385710"/>
                    <a:pt x="347134" y="1380066"/>
                  </a:cubicBezTo>
                  <a:cubicBezTo>
                    <a:pt x="356816" y="1373612"/>
                    <a:pt x="369711" y="1374422"/>
                    <a:pt x="381000" y="1371600"/>
                  </a:cubicBezTo>
                  <a:cubicBezTo>
                    <a:pt x="386645" y="1365955"/>
                    <a:pt x="391700" y="1359653"/>
                    <a:pt x="397934" y="1354666"/>
                  </a:cubicBezTo>
                  <a:cubicBezTo>
                    <a:pt x="413207" y="1342448"/>
                    <a:pt x="439819" y="1327753"/>
                    <a:pt x="457200" y="1320800"/>
                  </a:cubicBezTo>
                  <a:cubicBezTo>
                    <a:pt x="473773" y="1314171"/>
                    <a:pt x="491427" y="1310495"/>
                    <a:pt x="508000" y="1303866"/>
                  </a:cubicBezTo>
                  <a:cubicBezTo>
                    <a:pt x="564104" y="1281424"/>
                    <a:pt x="525137" y="1284917"/>
                    <a:pt x="601134" y="1261533"/>
                  </a:cubicBezTo>
                  <a:cubicBezTo>
                    <a:pt x="617542" y="1256484"/>
                    <a:pt x="635207" y="1256926"/>
                    <a:pt x="651934" y="1253066"/>
                  </a:cubicBezTo>
                  <a:cubicBezTo>
                    <a:pt x="671954" y="1248446"/>
                    <a:pt x="691268" y="1241116"/>
                    <a:pt x="711200" y="1236133"/>
                  </a:cubicBezTo>
                  <a:cubicBezTo>
                    <a:pt x="725161" y="1232643"/>
                    <a:pt x="739486" y="1230788"/>
                    <a:pt x="753534" y="1227666"/>
                  </a:cubicBezTo>
                  <a:cubicBezTo>
                    <a:pt x="764893" y="1225142"/>
                    <a:pt x="776111" y="1222022"/>
                    <a:pt x="787400" y="1219200"/>
                  </a:cubicBezTo>
                  <a:cubicBezTo>
                    <a:pt x="865053" y="1180373"/>
                    <a:pt x="767764" y="1224556"/>
                    <a:pt x="880534" y="1193800"/>
                  </a:cubicBezTo>
                  <a:cubicBezTo>
                    <a:pt x="892711" y="1190479"/>
                    <a:pt x="902223" y="1180187"/>
                    <a:pt x="914400" y="1176866"/>
                  </a:cubicBezTo>
                  <a:cubicBezTo>
                    <a:pt x="933653" y="1171615"/>
                    <a:pt x="953943" y="1171434"/>
                    <a:pt x="973667" y="1168400"/>
                  </a:cubicBezTo>
                  <a:cubicBezTo>
                    <a:pt x="990634" y="1165790"/>
                    <a:pt x="1007534" y="1162755"/>
                    <a:pt x="1024467" y="1159933"/>
                  </a:cubicBezTo>
                  <a:cubicBezTo>
                    <a:pt x="1075267" y="1162755"/>
                    <a:pt x="1126198" y="1163794"/>
                    <a:pt x="1176867" y="1168400"/>
                  </a:cubicBezTo>
                  <a:cubicBezTo>
                    <a:pt x="1201761" y="1170663"/>
                    <a:pt x="1213217" y="1179604"/>
                    <a:pt x="1236134" y="1185333"/>
                  </a:cubicBezTo>
                  <a:cubicBezTo>
                    <a:pt x="1250095" y="1188823"/>
                    <a:pt x="1264356" y="1190978"/>
                    <a:pt x="1278467" y="1193800"/>
                  </a:cubicBezTo>
                  <a:cubicBezTo>
                    <a:pt x="1286934" y="1199444"/>
                    <a:pt x="1294766" y="1206182"/>
                    <a:pt x="1303867" y="1210733"/>
                  </a:cubicBezTo>
                  <a:cubicBezTo>
                    <a:pt x="1373974" y="1245786"/>
                    <a:pt x="1281875" y="1187606"/>
                    <a:pt x="1354667" y="1236133"/>
                  </a:cubicBezTo>
                  <a:lnTo>
                    <a:pt x="1405467" y="1312333"/>
                  </a:lnTo>
                  <a:cubicBezTo>
                    <a:pt x="1405478" y="1312350"/>
                    <a:pt x="1439322" y="1363117"/>
                    <a:pt x="1439334" y="1363133"/>
                  </a:cubicBezTo>
                  <a:cubicBezTo>
                    <a:pt x="1463644" y="1395547"/>
                    <a:pt x="1466171" y="1394709"/>
                    <a:pt x="1481667" y="1430866"/>
                  </a:cubicBezTo>
                  <a:cubicBezTo>
                    <a:pt x="1490370" y="1451173"/>
                    <a:pt x="1492460" y="1468641"/>
                    <a:pt x="1498600" y="1490133"/>
                  </a:cubicBezTo>
                  <a:cubicBezTo>
                    <a:pt x="1501052" y="1498714"/>
                    <a:pt x="1504245" y="1507066"/>
                    <a:pt x="1507067" y="1515533"/>
                  </a:cubicBezTo>
                  <a:cubicBezTo>
                    <a:pt x="1509889" y="1540933"/>
                    <a:pt x="1511648" y="1566474"/>
                    <a:pt x="1515534" y="1591733"/>
                  </a:cubicBezTo>
                  <a:cubicBezTo>
                    <a:pt x="1518572" y="1611483"/>
                    <a:pt x="1526143" y="1632028"/>
                    <a:pt x="1532467" y="1651000"/>
                  </a:cubicBezTo>
                  <a:cubicBezTo>
                    <a:pt x="1527829" y="1720570"/>
                    <a:pt x="1538023" y="1764611"/>
                    <a:pt x="1507067" y="1820333"/>
                  </a:cubicBezTo>
                  <a:cubicBezTo>
                    <a:pt x="1500214" y="1832668"/>
                    <a:pt x="1492381" y="1845017"/>
                    <a:pt x="1481667" y="1854200"/>
                  </a:cubicBezTo>
                  <a:cubicBezTo>
                    <a:pt x="1472084" y="1862414"/>
                    <a:pt x="1459089" y="1865489"/>
                    <a:pt x="1447800" y="1871133"/>
                  </a:cubicBezTo>
                  <a:cubicBezTo>
                    <a:pt x="1409931" y="1927938"/>
                    <a:pt x="1454541" y="1872284"/>
                    <a:pt x="1405467" y="1905000"/>
                  </a:cubicBezTo>
                  <a:cubicBezTo>
                    <a:pt x="1395504" y="1911642"/>
                    <a:pt x="1391426" y="1926614"/>
                    <a:pt x="1380067" y="1930400"/>
                  </a:cubicBezTo>
                  <a:cubicBezTo>
                    <a:pt x="1355822" y="1938481"/>
                    <a:pt x="1329267" y="1936044"/>
                    <a:pt x="1303867" y="1938866"/>
                  </a:cubicBezTo>
                  <a:cubicBezTo>
                    <a:pt x="1255889" y="1936044"/>
                    <a:pt x="1206964" y="1940301"/>
                    <a:pt x="1159934" y="1930400"/>
                  </a:cubicBezTo>
                  <a:cubicBezTo>
                    <a:pt x="1149976" y="1928304"/>
                    <a:pt x="1150195" y="1912195"/>
                    <a:pt x="1143000" y="1905000"/>
                  </a:cubicBezTo>
                  <a:cubicBezTo>
                    <a:pt x="1135805" y="1897805"/>
                    <a:pt x="1126067" y="1893711"/>
                    <a:pt x="1117600" y="1888066"/>
                  </a:cubicBezTo>
                  <a:cubicBezTo>
                    <a:pt x="1111956" y="1876777"/>
                    <a:pt x="1107668" y="1864701"/>
                    <a:pt x="1100667" y="1854200"/>
                  </a:cubicBezTo>
                  <a:cubicBezTo>
                    <a:pt x="1096239" y="1847558"/>
                    <a:pt x="1088721" y="1843499"/>
                    <a:pt x="1083734" y="1837266"/>
                  </a:cubicBezTo>
                  <a:cubicBezTo>
                    <a:pt x="1077377" y="1829320"/>
                    <a:pt x="1072445" y="1820333"/>
                    <a:pt x="1066800" y="1811866"/>
                  </a:cubicBezTo>
                  <a:cubicBezTo>
                    <a:pt x="1057884" y="1776199"/>
                    <a:pt x="1049867" y="1749903"/>
                    <a:pt x="1049867" y="1710266"/>
                  </a:cubicBezTo>
                  <a:cubicBezTo>
                    <a:pt x="1049867" y="1666420"/>
                    <a:pt x="1055404" y="1631619"/>
                    <a:pt x="1066800" y="1591733"/>
                  </a:cubicBezTo>
                  <a:cubicBezTo>
                    <a:pt x="1069252" y="1583152"/>
                    <a:pt x="1071276" y="1574315"/>
                    <a:pt x="1075267" y="1566333"/>
                  </a:cubicBezTo>
                  <a:cubicBezTo>
                    <a:pt x="1079818" y="1557232"/>
                    <a:pt x="1087649" y="1550034"/>
                    <a:pt x="1092200" y="1540933"/>
                  </a:cubicBezTo>
                  <a:cubicBezTo>
                    <a:pt x="1124522" y="1476289"/>
                    <a:pt x="1064650" y="1563556"/>
                    <a:pt x="1126067" y="1481666"/>
                  </a:cubicBezTo>
                  <a:cubicBezTo>
                    <a:pt x="1128889" y="1473199"/>
                    <a:pt x="1130543" y="1464248"/>
                    <a:pt x="1134534" y="1456266"/>
                  </a:cubicBezTo>
                  <a:cubicBezTo>
                    <a:pt x="1144333" y="1436668"/>
                    <a:pt x="1160482" y="1419510"/>
                    <a:pt x="1176867" y="1405466"/>
                  </a:cubicBezTo>
                  <a:cubicBezTo>
                    <a:pt x="1187581" y="1396283"/>
                    <a:pt x="1199445" y="1388533"/>
                    <a:pt x="1210734" y="1380066"/>
                  </a:cubicBezTo>
                  <a:cubicBezTo>
                    <a:pt x="1275645" y="1382888"/>
                    <a:pt x="1340649" y="1384063"/>
                    <a:pt x="1405467" y="1388533"/>
                  </a:cubicBezTo>
                  <a:cubicBezTo>
                    <a:pt x="1427634" y="1390062"/>
                    <a:pt x="1459443" y="1395941"/>
                    <a:pt x="1481667" y="1405466"/>
                  </a:cubicBezTo>
                  <a:cubicBezTo>
                    <a:pt x="1511855" y="1418404"/>
                    <a:pt x="1523660" y="1426350"/>
                    <a:pt x="1549400" y="1447800"/>
                  </a:cubicBezTo>
                  <a:cubicBezTo>
                    <a:pt x="1555532" y="1452910"/>
                    <a:pt x="1560202" y="1459623"/>
                    <a:pt x="1566334" y="1464733"/>
                  </a:cubicBezTo>
                  <a:cubicBezTo>
                    <a:pt x="1577174" y="1473767"/>
                    <a:pt x="1590708" y="1479692"/>
                    <a:pt x="1600200" y="1490133"/>
                  </a:cubicBezTo>
                  <a:cubicBezTo>
                    <a:pt x="1619184" y="1511016"/>
                    <a:pt x="1624226" y="1548941"/>
                    <a:pt x="1651000" y="1557866"/>
                  </a:cubicBezTo>
                  <a:cubicBezTo>
                    <a:pt x="1677827" y="1566809"/>
                    <a:pt x="1678354" y="1564509"/>
                    <a:pt x="1701800" y="1583266"/>
                  </a:cubicBezTo>
                  <a:cubicBezTo>
                    <a:pt x="1708034" y="1588253"/>
                    <a:pt x="1711467" y="1596897"/>
                    <a:pt x="1718734" y="1600200"/>
                  </a:cubicBezTo>
                  <a:cubicBezTo>
                    <a:pt x="1743108" y="1611279"/>
                    <a:pt x="1769534" y="1617133"/>
                    <a:pt x="1794934" y="1625600"/>
                  </a:cubicBezTo>
                  <a:cubicBezTo>
                    <a:pt x="1864352" y="1648739"/>
                    <a:pt x="1754464" y="1612829"/>
                    <a:pt x="1888067" y="1651000"/>
                  </a:cubicBezTo>
                  <a:cubicBezTo>
                    <a:pt x="1907823" y="1656644"/>
                    <a:pt x="1927244" y="1663628"/>
                    <a:pt x="1947334" y="1667933"/>
                  </a:cubicBezTo>
                  <a:cubicBezTo>
                    <a:pt x="1989573" y="1676984"/>
                    <a:pt x="2073001" y="1681933"/>
                    <a:pt x="2108200" y="1684866"/>
                  </a:cubicBezTo>
                  <a:cubicBezTo>
                    <a:pt x="2422394" y="1678182"/>
                    <a:pt x="2421428" y="1683176"/>
                    <a:pt x="2650067" y="1667933"/>
                  </a:cubicBezTo>
                  <a:lnTo>
                    <a:pt x="2887134" y="1651000"/>
                  </a:lnTo>
                  <a:cubicBezTo>
                    <a:pt x="2904067" y="1648178"/>
                    <a:pt x="2921148" y="1646130"/>
                    <a:pt x="2937934" y="1642533"/>
                  </a:cubicBezTo>
                  <a:cubicBezTo>
                    <a:pt x="2960690" y="1637657"/>
                    <a:pt x="3005667" y="1625600"/>
                    <a:pt x="3005667" y="1625600"/>
                  </a:cubicBezTo>
                  <a:cubicBezTo>
                    <a:pt x="3099959" y="1578453"/>
                    <a:pt x="2981177" y="1634784"/>
                    <a:pt x="3073400" y="1600200"/>
                  </a:cubicBezTo>
                  <a:cubicBezTo>
                    <a:pt x="3110613" y="1586245"/>
                    <a:pt x="3101405" y="1584196"/>
                    <a:pt x="3132667" y="1566333"/>
                  </a:cubicBezTo>
                  <a:cubicBezTo>
                    <a:pt x="3143626" y="1560071"/>
                    <a:pt x="3155245" y="1555044"/>
                    <a:pt x="3166534" y="1549400"/>
                  </a:cubicBezTo>
                  <a:cubicBezTo>
                    <a:pt x="3175001" y="1540933"/>
                    <a:pt x="3182985" y="1531955"/>
                    <a:pt x="3191934" y="1524000"/>
                  </a:cubicBezTo>
                  <a:cubicBezTo>
                    <a:pt x="3208409" y="1509356"/>
                    <a:pt x="3227148" y="1497252"/>
                    <a:pt x="3242734" y="1481666"/>
                  </a:cubicBezTo>
                  <a:cubicBezTo>
                    <a:pt x="3249929" y="1474471"/>
                    <a:pt x="3251941" y="1462888"/>
                    <a:pt x="3259667" y="1456266"/>
                  </a:cubicBezTo>
                  <a:cubicBezTo>
                    <a:pt x="3272161" y="1445556"/>
                    <a:pt x="3288835" y="1440740"/>
                    <a:pt x="3302000" y="1430866"/>
                  </a:cubicBezTo>
                  <a:cubicBezTo>
                    <a:pt x="3311579" y="1423682"/>
                    <a:pt x="3318133" y="1413048"/>
                    <a:pt x="3327400" y="1405466"/>
                  </a:cubicBezTo>
                  <a:cubicBezTo>
                    <a:pt x="3349243" y="1387595"/>
                    <a:pt x="3371651" y="1370321"/>
                    <a:pt x="3395134" y="1354666"/>
                  </a:cubicBezTo>
                  <a:cubicBezTo>
                    <a:pt x="3403601" y="1349022"/>
                    <a:pt x="3412717" y="1344247"/>
                    <a:pt x="3420534" y="1337733"/>
                  </a:cubicBezTo>
                  <a:cubicBezTo>
                    <a:pt x="3463261" y="1302127"/>
                    <a:pt x="3431952" y="1320634"/>
                    <a:pt x="3471334" y="1270000"/>
                  </a:cubicBezTo>
                  <a:cubicBezTo>
                    <a:pt x="3481135" y="1257398"/>
                    <a:pt x="3494687" y="1248148"/>
                    <a:pt x="3505200" y="1236133"/>
                  </a:cubicBezTo>
                  <a:cubicBezTo>
                    <a:pt x="3514492" y="1225513"/>
                    <a:pt x="3521417" y="1212980"/>
                    <a:pt x="3530600" y="1202266"/>
                  </a:cubicBezTo>
                  <a:cubicBezTo>
                    <a:pt x="3538392" y="1193175"/>
                    <a:pt x="3548208" y="1185957"/>
                    <a:pt x="3556000" y="1176866"/>
                  </a:cubicBezTo>
                  <a:cubicBezTo>
                    <a:pt x="3574806" y="1154925"/>
                    <a:pt x="3600693" y="1114060"/>
                    <a:pt x="3615267" y="1092200"/>
                  </a:cubicBezTo>
                  <a:cubicBezTo>
                    <a:pt x="3620911" y="1083733"/>
                    <a:pt x="3628982" y="1076453"/>
                    <a:pt x="3632200" y="1066800"/>
                  </a:cubicBezTo>
                  <a:cubicBezTo>
                    <a:pt x="3640667" y="1041400"/>
                    <a:pt x="3651106" y="1016575"/>
                    <a:pt x="3657600" y="990600"/>
                  </a:cubicBezTo>
                  <a:cubicBezTo>
                    <a:pt x="3678698" y="906212"/>
                    <a:pt x="3670708" y="945822"/>
                    <a:pt x="3683000" y="872066"/>
                  </a:cubicBezTo>
                  <a:cubicBezTo>
                    <a:pt x="3667498" y="655025"/>
                    <a:pt x="3698128" y="809190"/>
                    <a:pt x="3657600" y="728133"/>
                  </a:cubicBezTo>
                  <a:cubicBezTo>
                    <a:pt x="3653609" y="720151"/>
                    <a:pt x="3653726" y="710386"/>
                    <a:pt x="3649134" y="702733"/>
                  </a:cubicBezTo>
                  <a:cubicBezTo>
                    <a:pt x="3645027" y="695888"/>
                    <a:pt x="3638332" y="690910"/>
                    <a:pt x="3632200" y="685800"/>
                  </a:cubicBezTo>
                  <a:cubicBezTo>
                    <a:pt x="3626449" y="681008"/>
                    <a:pt x="3583930" y="648964"/>
                    <a:pt x="3572934" y="643466"/>
                  </a:cubicBezTo>
                  <a:cubicBezTo>
                    <a:pt x="3559340" y="636669"/>
                    <a:pt x="3544436" y="632822"/>
                    <a:pt x="3530600" y="626533"/>
                  </a:cubicBezTo>
                  <a:cubicBezTo>
                    <a:pt x="3513365" y="618699"/>
                    <a:pt x="3497100" y="608822"/>
                    <a:pt x="3479800" y="601133"/>
                  </a:cubicBezTo>
                  <a:cubicBezTo>
                    <a:pt x="3471645" y="597508"/>
                    <a:pt x="3462603" y="596182"/>
                    <a:pt x="3454400" y="592666"/>
                  </a:cubicBezTo>
                  <a:cubicBezTo>
                    <a:pt x="3442799" y="587694"/>
                    <a:pt x="3432507" y="579724"/>
                    <a:pt x="3420534" y="575733"/>
                  </a:cubicBezTo>
                  <a:cubicBezTo>
                    <a:pt x="3401960" y="569542"/>
                    <a:pt x="3332363" y="560718"/>
                    <a:pt x="3318934" y="558800"/>
                  </a:cubicBezTo>
                  <a:cubicBezTo>
                    <a:pt x="3296356" y="561622"/>
                    <a:pt x="3273274" y="561747"/>
                    <a:pt x="3251200" y="567266"/>
                  </a:cubicBezTo>
                  <a:cubicBezTo>
                    <a:pt x="3238956" y="570327"/>
                    <a:pt x="3228935" y="579228"/>
                    <a:pt x="3217334" y="584200"/>
                  </a:cubicBezTo>
                  <a:cubicBezTo>
                    <a:pt x="3209131" y="587716"/>
                    <a:pt x="3200401" y="589844"/>
                    <a:pt x="3191934" y="592666"/>
                  </a:cubicBezTo>
                  <a:lnTo>
                    <a:pt x="3149600" y="635000"/>
                  </a:lnTo>
                  <a:cubicBezTo>
                    <a:pt x="3135489" y="649111"/>
                    <a:pt x="3118336" y="660729"/>
                    <a:pt x="3107267" y="677333"/>
                  </a:cubicBezTo>
                  <a:cubicBezTo>
                    <a:pt x="3101623" y="685800"/>
                    <a:pt x="3096691" y="694787"/>
                    <a:pt x="3090334" y="702733"/>
                  </a:cubicBezTo>
                  <a:cubicBezTo>
                    <a:pt x="3072739" y="724726"/>
                    <a:pt x="3069498" y="715745"/>
                    <a:pt x="3056467" y="745066"/>
                  </a:cubicBezTo>
                  <a:cubicBezTo>
                    <a:pt x="3049218" y="761377"/>
                    <a:pt x="3045178" y="778933"/>
                    <a:pt x="3039534" y="795866"/>
                  </a:cubicBezTo>
                  <a:lnTo>
                    <a:pt x="3031067" y="821266"/>
                  </a:lnTo>
                  <a:cubicBezTo>
                    <a:pt x="3033889" y="852311"/>
                    <a:pt x="3035668" y="883468"/>
                    <a:pt x="3039534" y="914400"/>
                  </a:cubicBezTo>
                  <a:cubicBezTo>
                    <a:pt x="3041319" y="928679"/>
                    <a:pt x="3041011" y="944153"/>
                    <a:pt x="3048000" y="956733"/>
                  </a:cubicBezTo>
                  <a:cubicBezTo>
                    <a:pt x="3055753" y="970689"/>
                    <a:pt x="3066516" y="986214"/>
                    <a:pt x="3081867" y="990600"/>
                  </a:cubicBezTo>
                  <a:lnTo>
                    <a:pt x="3141134" y="1007533"/>
                  </a:lnTo>
                  <a:cubicBezTo>
                    <a:pt x="3187962" y="1005918"/>
                    <a:pt x="3343808" y="1013834"/>
                    <a:pt x="3429000" y="990600"/>
                  </a:cubicBezTo>
                  <a:cubicBezTo>
                    <a:pt x="3446220" y="985904"/>
                    <a:pt x="3462867" y="979311"/>
                    <a:pt x="3479800" y="973666"/>
                  </a:cubicBezTo>
                  <a:lnTo>
                    <a:pt x="3522134" y="931333"/>
                  </a:lnTo>
                  <a:cubicBezTo>
                    <a:pt x="3533423" y="920044"/>
                    <a:pt x="3547144" y="910749"/>
                    <a:pt x="3556000" y="897466"/>
                  </a:cubicBezTo>
                  <a:lnTo>
                    <a:pt x="3572934" y="872066"/>
                  </a:lnTo>
                  <a:cubicBezTo>
                    <a:pt x="3575756" y="863599"/>
                    <a:pt x="3581400" y="855591"/>
                    <a:pt x="3581400" y="846666"/>
                  </a:cubicBezTo>
                  <a:cubicBezTo>
                    <a:pt x="3581400" y="804239"/>
                    <a:pt x="3579551" y="761574"/>
                    <a:pt x="3572934" y="719666"/>
                  </a:cubicBezTo>
                  <a:cubicBezTo>
                    <a:pt x="3571225" y="708840"/>
                    <a:pt x="3547057" y="670388"/>
                    <a:pt x="3539067" y="660400"/>
                  </a:cubicBezTo>
                  <a:cubicBezTo>
                    <a:pt x="3534080" y="654167"/>
                    <a:pt x="3527121" y="649699"/>
                    <a:pt x="3522134" y="643466"/>
                  </a:cubicBezTo>
                  <a:cubicBezTo>
                    <a:pt x="3515777" y="635520"/>
                    <a:pt x="3512395" y="625261"/>
                    <a:pt x="3505200" y="618066"/>
                  </a:cubicBezTo>
                  <a:cubicBezTo>
                    <a:pt x="3498973" y="611839"/>
                    <a:pt x="3453097" y="575081"/>
                    <a:pt x="3437467" y="567266"/>
                  </a:cubicBezTo>
                  <a:cubicBezTo>
                    <a:pt x="3429485" y="563275"/>
                    <a:pt x="3420270" y="562316"/>
                    <a:pt x="3412067" y="558800"/>
                  </a:cubicBezTo>
                  <a:cubicBezTo>
                    <a:pt x="3400466" y="553828"/>
                    <a:pt x="3389919" y="546554"/>
                    <a:pt x="3378200" y="541866"/>
                  </a:cubicBezTo>
                  <a:cubicBezTo>
                    <a:pt x="3361627" y="535237"/>
                    <a:pt x="3342706" y="534116"/>
                    <a:pt x="3327400" y="524933"/>
                  </a:cubicBezTo>
                  <a:cubicBezTo>
                    <a:pt x="3308925" y="513848"/>
                    <a:pt x="3283589" y="494483"/>
                    <a:pt x="3259667" y="491066"/>
                  </a:cubicBezTo>
                  <a:cubicBezTo>
                    <a:pt x="3228808" y="486658"/>
                    <a:pt x="3197578" y="485422"/>
                    <a:pt x="3166534" y="482600"/>
                  </a:cubicBezTo>
                  <a:cubicBezTo>
                    <a:pt x="3155245" y="479778"/>
                    <a:pt x="3144303" y="474133"/>
                    <a:pt x="3132667" y="474133"/>
                  </a:cubicBezTo>
                  <a:cubicBezTo>
                    <a:pt x="3028452" y="474133"/>
                    <a:pt x="3015833" y="478084"/>
                    <a:pt x="2937934" y="491066"/>
                  </a:cubicBezTo>
                  <a:cubicBezTo>
                    <a:pt x="2889380" y="507251"/>
                    <a:pt x="2936606" y="492676"/>
                    <a:pt x="2870200" y="508000"/>
                  </a:cubicBezTo>
                  <a:cubicBezTo>
                    <a:pt x="2847523" y="513233"/>
                    <a:pt x="2825185" y="519885"/>
                    <a:pt x="2802467" y="524933"/>
                  </a:cubicBezTo>
                  <a:cubicBezTo>
                    <a:pt x="2777067" y="530577"/>
                    <a:pt x="2751285" y="534718"/>
                    <a:pt x="2726267" y="541866"/>
                  </a:cubicBezTo>
                  <a:cubicBezTo>
                    <a:pt x="2660849" y="560557"/>
                    <a:pt x="2702189" y="558138"/>
                    <a:pt x="2633134" y="592666"/>
                  </a:cubicBezTo>
                  <a:cubicBezTo>
                    <a:pt x="2550681" y="633892"/>
                    <a:pt x="2587046" y="613546"/>
                    <a:pt x="2523067" y="651933"/>
                  </a:cubicBezTo>
                  <a:cubicBezTo>
                    <a:pt x="2469969" y="731581"/>
                    <a:pt x="2557006" y="611417"/>
                    <a:pt x="2463800" y="694266"/>
                  </a:cubicBezTo>
                  <a:cubicBezTo>
                    <a:pt x="2448589" y="707787"/>
                    <a:pt x="2446867" y="733777"/>
                    <a:pt x="2429934" y="745066"/>
                  </a:cubicBezTo>
                  <a:cubicBezTo>
                    <a:pt x="2375540" y="781330"/>
                    <a:pt x="2419588" y="751072"/>
                    <a:pt x="2328334" y="821266"/>
                  </a:cubicBezTo>
                  <a:cubicBezTo>
                    <a:pt x="2317149" y="829870"/>
                    <a:pt x="2307088" y="840355"/>
                    <a:pt x="2294467" y="846666"/>
                  </a:cubicBezTo>
                  <a:cubicBezTo>
                    <a:pt x="2283178" y="852311"/>
                    <a:pt x="2271102" y="856599"/>
                    <a:pt x="2260600" y="863600"/>
                  </a:cubicBezTo>
                  <a:cubicBezTo>
                    <a:pt x="2245564" y="873624"/>
                    <a:pt x="2233303" y="887442"/>
                    <a:pt x="2218267" y="897466"/>
                  </a:cubicBezTo>
                  <a:cubicBezTo>
                    <a:pt x="2207765" y="904467"/>
                    <a:pt x="2195103" y="907710"/>
                    <a:pt x="2184400" y="914400"/>
                  </a:cubicBezTo>
                  <a:cubicBezTo>
                    <a:pt x="2172434" y="921879"/>
                    <a:pt x="2163155" y="933489"/>
                    <a:pt x="2150534" y="939800"/>
                  </a:cubicBezTo>
                  <a:cubicBezTo>
                    <a:pt x="2134569" y="947782"/>
                    <a:pt x="2115983" y="949347"/>
                    <a:pt x="2099734" y="956733"/>
                  </a:cubicBezTo>
                  <a:cubicBezTo>
                    <a:pt x="2084753" y="963543"/>
                    <a:pt x="2072617" y="975867"/>
                    <a:pt x="2057400" y="982133"/>
                  </a:cubicBezTo>
                  <a:cubicBezTo>
                    <a:pt x="2024390" y="995725"/>
                    <a:pt x="1985503" y="996198"/>
                    <a:pt x="1955800" y="1016000"/>
                  </a:cubicBezTo>
                  <a:cubicBezTo>
                    <a:pt x="1926721" y="1035386"/>
                    <a:pt x="1917038" y="1043357"/>
                    <a:pt x="1879600" y="1058333"/>
                  </a:cubicBezTo>
                  <a:cubicBezTo>
                    <a:pt x="1868796" y="1062655"/>
                    <a:pt x="1856856" y="1063378"/>
                    <a:pt x="1845734" y="1066800"/>
                  </a:cubicBezTo>
                  <a:cubicBezTo>
                    <a:pt x="1820144" y="1074674"/>
                    <a:pt x="1795944" y="1087799"/>
                    <a:pt x="1769534" y="1092200"/>
                  </a:cubicBezTo>
                  <a:cubicBezTo>
                    <a:pt x="1752601" y="1095022"/>
                    <a:pt x="1735568" y="1097299"/>
                    <a:pt x="1718734" y="1100666"/>
                  </a:cubicBezTo>
                  <a:cubicBezTo>
                    <a:pt x="1576786" y="1129055"/>
                    <a:pt x="1799223" y="1085641"/>
                    <a:pt x="1651000" y="1126066"/>
                  </a:cubicBezTo>
                  <a:cubicBezTo>
                    <a:pt x="1631747" y="1131317"/>
                    <a:pt x="1611489" y="1131711"/>
                    <a:pt x="1591734" y="1134533"/>
                  </a:cubicBezTo>
                  <a:cubicBezTo>
                    <a:pt x="1583267" y="1137355"/>
                    <a:pt x="1575180" y="1141821"/>
                    <a:pt x="1566334" y="1143000"/>
                  </a:cubicBezTo>
                  <a:cubicBezTo>
                    <a:pt x="1454351" y="1157931"/>
                    <a:pt x="1438302" y="1149998"/>
                    <a:pt x="1312334" y="1143000"/>
                  </a:cubicBezTo>
                  <a:cubicBezTo>
                    <a:pt x="1301481" y="1140287"/>
                    <a:pt x="1265215" y="1132140"/>
                    <a:pt x="1253067" y="1126066"/>
                  </a:cubicBezTo>
                  <a:cubicBezTo>
                    <a:pt x="1243966" y="1121515"/>
                    <a:pt x="1236134" y="1114777"/>
                    <a:pt x="1227667" y="1109133"/>
                  </a:cubicBezTo>
                  <a:cubicBezTo>
                    <a:pt x="1222023" y="1092200"/>
                    <a:pt x="1212350" y="1076109"/>
                    <a:pt x="1210734" y="1058333"/>
                  </a:cubicBezTo>
                  <a:cubicBezTo>
                    <a:pt x="1209431" y="1044002"/>
                    <a:pt x="1217298" y="1030264"/>
                    <a:pt x="1219200" y="1016000"/>
                  </a:cubicBezTo>
                  <a:cubicBezTo>
                    <a:pt x="1222949" y="987886"/>
                    <a:pt x="1221724" y="959067"/>
                    <a:pt x="1227667" y="931333"/>
                  </a:cubicBezTo>
                  <a:cubicBezTo>
                    <a:pt x="1230312" y="918992"/>
                    <a:pt x="1238338" y="908424"/>
                    <a:pt x="1244600" y="897466"/>
                  </a:cubicBezTo>
                  <a:cubicBezTo>
                    <a:pt x="1260316" y="869964"/>
                    <a:pt x="1263588" y="870012"/>
                    <a:pt x="1286934" y="846666"/>
                  </a:cubicBezTo>
                  <a:cubicBezTo>
                    <a:pt x="1293228" y="827784"/>
                    <a:pt x="1300125" y="803097"/>
                    <a:pt x="1312334" y="787400"/>
                  </a:cubicBezTo>
                  <a:cubicBezTo>
                    <a:pt x="1324586" y="771648"/>
                    <a:pt x="1342693" y="761031"/>
                    <a:pt x="1354667" y="745066"/>
                  </a:cubicBezTo>
                  <a:cubicBezTo>
                    <a:pt x="1363134" y="733777"/>
                    <a:pt x="1370089" y="721178"/>
                    <a:pt x="1380067" y="711200"/>
                  </a:cubicBezTo>
                  <a:cubicBezTo>
                    <a:pt x="1387262" y="704005"/>
                    <a:pt x="1397650" y="700780"/>
                    <a:pt x="1405467" y="694266"/>
                  </a:cubicBezTo>
                  <a:cubicBezTo>
                    <a:pt x="1414665" y="686601"/>
                    <a:pt x="1420471" y="674806"/>
                    <a:pt x="1430867" y="668866"/>
                  </a:cubicBezTo>
                  <a:cubicBezTo>
                    <a:pt x="1440970" y="663093"/>
                    <a:pt x="1453508" y="663462"/>
                    <a:pt x="1464734" y="660400"/>
                  </a:cubicBezTo>
                  <a:cubicBezTo>
                    <a:pt x="1484556" y="654994"/>
                    <a:pt x="1504245" y="649111"/>
                    <a:pt x="1524000" y="643466"/>
                  </a:cubicBezTo>
                  <a:cubicBezTo>
                    <a:pt x="1546578" y="646288"/>
                    <a:pt x="1570350" y="644157"/>
                    <a:pt x="1591734" y="651933"/>
                  </a:cubicBezTo>
                  <a:cubicBezTo>
                    <a:pt x="1647269" y="672128"/>
                    <a:pt x="1610955" y="775273"/>
                    <a:pt x="1608667" y="795866"/>
                  </a:cubicBezTo>
                  <a:cubicBezTo>
                    <a:pt x="1603747" y="840144"/>
                    <a:pt x="1601790" y="822745"/>
                    <a:pt x="1574800" y="855133"/>
                  </a:cubicBezTo>
                  <a:cubicBezTo>
                    <a:pt x="1568286" y="862950"/>
                    <a:pt x="1565062" y="873338"/>
                    <a:pt x="1557867" y="880533"/>
                  </a:cubicBezTo>
                  <a:cubicBezTo>
                    <a:pt x="1550672" y="887728"/>
                    <a:pt x="1540413" y="891109"/>
                    <a:pt x="1532467" y="897466"/>
                  </a:cubicBezTo>
                  <a:cubicBezTo>
                    <a:pt x="1526234" y="902453"/>
                    <a:pt x="1522379" y="910293"/>
                    <a:pt x="1515534" y="914400"/>
                  </a:cubicBezTo>
                  <a:cubicBezTo>
                    <a:pt x="1506861" y="919604"/>
                    <a:pt x="1462588" y="929753"/>
                    <a:pt x="1456267" y="931333"/>
                  </a:cubicBezTo>
                  <a:cubicBezTo>
                    <a:pt x="1441550" y="929231"/>
                    <a:pt x="1392058" y="925766"/>
                    <a:pt x="1371600" y="914400"/>
                  </a:cubicBezTo>
                  <a:cubicBezTo>
                    <a:pt x="1335943" y="894591"/>
                    <a:pt x="1312891" y="876949"/>
                    <a:pt x="1286934" y="846666"/>
                  </a:cubicBezTo>
                  <a:cubicBezTo>
                    <a:pt x="1280312" y="838940"/>
                    <a:pt x="1276514" y="829083"/>
                    <a:pt x="1270000" y="821266"/>
                  </a:cubicBezTo>
                  <a:cubicBezTo>
                    <a:pt x="1262335" y="812068"/>
                    <a:pt x="1252392" y="804957"/>
                    <a:pt x="1244600" y="795866"/>
                  </a:cubicBezTo>
                  <a:cubicBezTo>
                    <a:pt x="1184210" y="725412"/>
                    <a:pt x="1246262" y="789063"/>
                    <a:pt x="1202267" y="745066"/>
                  </a:cubicBezTo>
                  <a:cubicBezTo>
                    <a:pt x="1199445" y="733777"/>
                    <a:pt x="1196324" y="722559"/>
                    <a:pt x="1193800" y="711200"/>
                  </a:cubicBezTo>
                  <a:cubicBezTo>
                    <a:pt x="1186890" y="680103"/>
                    <a:pt x="1185721" y="664515"/>
                    <a:pt x="1176867" y="635000"/>
                  </a:cubicBezTo>
                  <a:cubicBezTo>
                    <a:pt x="1160189" y="579406"/>
                    <a:pt x="1171313" y="595579"/>
                    <a:pt x="1143000" y="567266"/>
                  </a:cubicBezTo>
                  <a:cubicBezTo>
                    <a:pt x="1140178" y="558799"/>
                    <a:pt x="1139889" y="549006"/>
                    <a:pt x="1134534" y="541866"/>
                  </a:cubicBezTo>
                  <a:cubicBezTo>
                    <a:pt x="1122560" y="525901"/>
                    <a:pt x="1111132" y="505844"/>
                    <a:pt x="1092200" y="499533"/>
                  </a:cubicBezTo>
                  <a:cubicBezTo>
                    <a:pt x="1066744" y="491047"/>
                    <a:pt x="1063283" y="492369"/>
                    <a:pt x="1041400" y="474133"/>
                  </a:cubicBezTo>
                  <a:cubicBezTo>
                    <a:pt x="1032202" y="466468"/>
                    <a:pt x="1026467" y="454548"/>
                    <a:pt x="1016000" y="448733"/>
                  </a:cubicBezTo>
                  <a:cubicBezTo>
                    <a:pt x="1000397" y="440065"/>
                    <a:pt x="982133" y="437444"/>
                    <a:pt x="965200" y="431800"/>
                  </a:cubicBezTo>
                  <a:lnTo>
                    <a:pt x="939800" y="423333"/>
                  </a:lnTo>
                  <a:cubicBezTo>
                    <a:pt x="911578" y="426155"/>
                    <a:pt x="877522" y="414387"/>
                    <a:pt x="855134" y="431800"/>
                  </a:cubicBezTo>
                  <a:cubicBezTo>
                    <a:pt x="841583" y="442339"/>
                    <a:pt x="858667" y="466157"/>
                    <a:pt x="863600" y="482600"/>
                  </a:cubicBezTo>
                  <a:cubicBezTo>
                    <a:pt x="867227" y="494689"/>
                    <a:pt x="875847" y="504747"/>
                    <a:pt x="880534" y="516466"/>
                  </a:cubicBezTo>
                  <a:cubicBezTo>
                    <a:pt x="887163" y="533039"/>
                    <a:pt x="891823" y="550333"/>
                    <a:pt x="897467" y="567266"/>
                  </a:cubicBezTo>
                  <a:lnTo>
                    <a:pt x="897467" y="567266"/>
                  </a:lnTo>
                  <a:cubicBezTo>
                    <a:pt x="900289" y="578555"/>
                    <a:pt x="898665" y="592046"/>
                    <a:pt x="905934" y="601133"/>
                  </a:cubicBezTo>
                  <a:cubicBezTo>
                    <a:pt x="911509" y="608102"/>
                    <a:pt x="922867" y="606778"/>
                    <a:pt x="931334" y="609600"/>
                  </a:cubicBezTo>
                  <a:cubicBezTo>
                    <a:pt x="942623" y="606778"/>
                    <a:pt x="957751" y="610072"/>
                    <a:pt x="965200" y="601133"/>
                  </a:cubicBezTo>
                  <a:cubicBezTo>
                    <a:pt x="974413" y="590078"/>
                    <a:pt x="973667" y="573190"/>
                    <a:pt x="973667" y="558800"/>
                  </a:cubicBezTo>
                  <a:cubicBezTo>
                    <a:pt x="973667" y="510739"/>
                    <a:pt x="976856" y="461492"/>
                    <a:pt x="965200" y="414866"/>
                  </a:cubicBezTo>
                  <a:cubicBezTo>
                    <a:pt x="961778" y="401176"/>
                    <a:pt x="942174" y="398500"/>
                    <a:pt x="931334" y="389466"/>
                  </a:cubicBezTo>
                  <a:cubicBezTo>
                    <a:pt x="925202" y="384356"/>
                    <a:pt x="921540" y="376103"/>
                    <a:pt x="914400" y="372533"/>
                  </a:cubicBezTo>
                  <a:cubicBezTo>
                    <a:pt x="882683" y="356675"/>
                    <a:pt x="854711" y="354565"/>
                    <a:pt x="821267" y="347133"/>
                  </a:cubicBezTo>
                  <a:cubicBezTo>
                    <a:pt x="728628" y="326546"/>
                    <a:pt x="871965" y="349663"/>
                    <a:pt x="677334" y="330200"/>
                  </a:cubicBezTo>
                  <a:cubicBezTo>
                    <a:pt x="657477" y="328214"/>
                    <a:pt x="637823" y="324555"/>
                    <a:pt x="618067" y="321733"/>
                  </a:cubicBezTo>
                  <a:cubicBezTo>
                    <a:pt x="601134" y="299155"/>
                    <a:pt x="579888" y="279243"/>
                    <a:pt x="567267" y="254000"/>
                  </a:cubicBezTo>
                  <a:lnTo>
                    <a:pt x="524934" y="169333"/>
                  </a:lnTo>
                  <a:cubicBezTo>
                    <a:pt x="519289" y="158044"/>
                    <a:pt x="511991" y="147440"/>
                    <a:pt x="508000" y="135466"/>
                  </a:cubicBezTo>
                  <a:lnTo>
                    <a:pt x="491067" y="84666"/>
                  </a:lnTo>
                  <a:lnTo>
                    <a:pt x="474134" y="33866"/>
                  </a:lnTo>
                  <a:lnTo>
                    <a:pt x="474134" y="0"/>
                  </a:ln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76200"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2598671" y="2166474"/>
            <a:ext cx="429803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48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</a:rPr>
              <a:t>TFA </a:t>
            </a:r>
          </a:p>
          <a:p>
            <a:pPr algn="ctr"/>
            <a:r>
              <a:rPr lang="hr-HR" sz="48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  <a:sym typeface="Wingdings"/>
              </a:rPr>
              <a:t></a:t>
            </a:r>
            <a:endParaRPr lang="hr-HR" sz="4800" b="1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Agency FB" pitchFamily="34" charset="0"/>
            </a:endParaRPr>
          </a:p>
          <a:p>
            <a:pPr algn="ctr"/>
            <a:r>
              <a:rPr lang="hr-HR" sz="48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</a:rPr>
              <a:t>kemijsko </a:t>
            </a:r>
          </a:p>
          <a:p>
            <a:pPr algn="ctr"/>
            <a:r>
              <a:rPr lang="hr-HR" sz="48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</a:rPr>
              <a:t>gorivo</a:t>
            </a:r>
            <a:endParaRPr lang="en-US" sz="4800" b="1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Agency FB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5" r="71887"/>
          <a:stretch/>
        </p:blipFill>
        <p:spPr bwMode="auto">
          <a:xfrm>
            <a:off x="7078954" y="140200"/>
            <a:ext cx="4671086" cy="65046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-57875" y="6644809"/>
            <a:ext cx="81794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dirty="0"/>
              <a:t>E. Spatola, F. Rispoli, D. Del Giudice, R. Cacciapaglia, A. Casnati, L. Marchiò, L. Baldini, S. Di Stefano, </a:t>
            </a:r>
            <a:r>
              <a:rPr lang="it-IT" sz="1100" i="1" dirty="0"/>
              <a:t>Org. Biomol. Chem.</a:t>
            </a:r>
            <a:r>
              <a:rPr lang="it-IT" sz="1100" dirty="0"/>
              <a:t> </a:t>
            </a:r>
            <a:r>
              <a:rPr lang="it-IT" sz="1100" b="1" dirty="0"/>
              <a:t>20</a:t>
            </a:r>
            <a:r>
              <a:rPr lang="it-IT" sz="1100" dirty="0"/>
              <a:t> (2022) 132–138. </a:t>
            </a:r>
            <a:endParaRPr lang="hr-HR" sz="11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147C49-395E-4621-A0F1-8417F93A8833}"/>
              </a:ext>
            </a:extLst>
          </p:cNvPr>
          <p:cNvSpPr/>
          <p:nvPr/>
        </p:nvSpPr>
        <p:spPr>
          <a:xfrm>
            <a:off x="5567844" y="5571773"/>
            <a:ext cx="15111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dirty="0" err="1">
                <a:ea typeface="Times New Roman" panose="02020603050405020304" pitchFamily="18" charset="0"/>
              </a:rPr>
              <a:t>H</a:t>
            </a:r>
            <a:r>
              <a:rPr lang="hr-HR" sz="1400" baseline="-25000" dirty="0" err="1">
                <a:ea typeface="Times New Roman" panose="02020603050405020304" pitchFamily="18" charset="0"/>
              </a:rPr>
              <a:t>b</a:t>
            </a:r>
            <a:r>
              <a:rPr lang="hr-HR" sz="1400" dirty="0">
                <a:ea typeface="Times New Roman" panose="02020603050405020304" pitchFamily="18" charset="0"/>
              </a:rPr>
              <a:t> </a:t>
            </a:r>
            <a:r>
              <a:rPr lang="hr-HR" sz="1400" dirty="0"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hr-HR" sz="1400" dirty="0">
                <a:ea typeface="Times New Roman" panose="02020603050405020304" pitchFamily="18" charset="0"/>
              </a:rPr>
              <a:t> ortho </a:t>
            </a:r>
            <a:r>
              <a:rPr lang="hr-HR" sz="1400" b="1" dirty="0">
                <a:solidFill>
                  <a:schemeClr val="accent6"/>
                </a:solidFill>
                <a:ea typeface="Times New Roman" panose="02020603050405020304" pitchFamily="18" charset="0"/>
              </a:rPr>
              <a:t>NH</a:t>
            </a:r>
            <a:r>
              <a:rPr lang="hr-HR" sz="1400" b="1" baseline="-25000" dirty="0">
                <a:solidFill>
                  <a:schemeClr val="accent6"/>
                </a:solidFill>
                <a:ea typeface="Times New Roman" panose="02020603050405020304" pitchFamily="18" charset="0"/>
              </a:rPr>
              <a:t>2</a:t>
            </a:r>
            <a:r>
              <a:rPr lang="hr-HR" sz="1400" dirty="0">
                <a:ea typeface="Times New Roman" panose="02020603050405020304" pitchFamily="18" charset="0"/>
              </a:rPr>
              <a:t> skupini</a:t>
            </a:r>
          </a:p>
          <a:p>
            <a:r>
              <a:rPr lang="hr-HR" sz="1400" dirty="0">
                <a:ea typeface="Times New Roman" panose="02020603050405020304" pitchFamily="18" charset="0"/>
              </a:rPr>
              <a:t>H</a:t>
            </a:r>
            <a:r>
              <a:rPr lang="hr-HR" sz="1400" baseline="-25000" dirty="0">
                <a:ea typeface="Times New Roman" panose="02020603050405020304" pitchFamily="18" charset="0"/>
              </a:rPr>
              <a:t>a</a:t>
            </a:r>
            <a:r>
              <a:rPr lang="hr-HR" sz="1400" dirty="0">
                <a:ea typeface="Times New Roman" panose="02020603050405020304" pitchFamily="18" charset="0"/>
              </a:rPr>
              <a:t> </a:t>
            </a:r>
            <a:r>
              <a:rPr lang="hr-HR" sz="1400" dirty="0"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hr-HR" sz="1400" dirty="0">
                <a:ea typeface="Times New Roman" panose="02020603050405020304" pitchFamily="18" charset="0"/>
              </a:rPr>
              <a:t> ortho </a:t>
            </a:r>
            <a:r>
              <a:rPr lang="hr-HR" sz="1400" b="1" dirty="0">
                <a:solidFill>
                  <a:schemeClr val="accent6"/>
                </a:solidFill>
                <a:ea typeface="Times New Roman" panose="02020603050405020304" pitchFamily="18" charset="0"/>
              </a:rPr>
              <a:t>pirenilnoj</a:t>
            </a:r>
            <a:r>
              <a:rPr lang="hr-HR" sz="1400" dirty="0">
                <a:ea typeface="Times New Roman" panose="02020603050405020304" pitchFamily="18" charset="0"/>
              </a:rPr>
              <a:t> skupini</a:t>
            </a:r>
            <a:endParaRPr lang="en-US" sz="1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5A207B-DCC4-4C5F-A3EE-7AFBC58BDF99}"/>
              </a:ext>
            </a:extLst>
          </p:cNvPr>
          <p:cNvSpPr/>
          <p:nvPr/>
        </p:nvSpPr>
        <p:spPr>
          <a:xfrm>
            <a:off x="7882523" y="4739640"/>
            <a:ext cx="478089" cy="32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EBE7B9-5F3B-4E2E-BF1C-FB6B714BC2A1}"/>
              </a:ext>
            </a:extLst>
          </p:cNvPr>
          <p:cNvSpPr/>
          <p:nvPr/>
        </p:nvSpPr>
        <p:spPr>
          <a:xfrm>
            <a:off x="7773429" y="4811456"/>
            <a:ext cx="1224445" cy="225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dirty="0" err="1">
                <a:solidFill>
                  <a:sysClr val="windowText" lastClr="000000"/>
                </a:solidFill>
              </a:rPr>
              <a:t>mmol</a:t>
            </a:r>
            <a:r>
              <a:rPr lang="hr-HR" dirty="0">
                <a:solidFill>
                  <a:sysClr val="windowText" lastClr="000000"/>
                </a:solidFill>
              </a:rPr>
              <a:t> dm</a:t>
            </a:r>
            <a:r>
              <a:rPr lang="hr-HR" baseline="30000" dirty="0">
                <a:solidFill>
                  <a:sysClr val="windowText" lastClr="000000"/>
                </a:solidFill>
              </a:rPr>
              <a:t>-3</a:t>
            </a:r>
            <a:endParaRPr lang="en-US" baseline="300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28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4739640" cy="6736080"/>
            <a:chOff x="-8465" y="-177801"/>
            <a:chExt cx="3962405" cy="7179734"/>
          </a:xfrm>
        </p:grpSpPr>
        <p:sp>
          <p:nvSpPr>
            <p:cNvPr id="7" name="Freeform 6"/>
            <p:cNvSpPr/>
            <p:nvPr/>
          </p:nvSpPr>
          <p:spPr>
            <a:xfrm>
              <a:off x="-8465" y="-177801"/>
              <a:ext cx="3683000" cy="7001933"/>
            </a:xfrm>
            <a:custGeom>
              <a:avLst/>
              <a:gdLst>
                <a:gd name="connsiteX0" fmla="*/ 2074334 w 3683000"/>
                <a:gd name="connsiteY0" fmla="*/ 7001933 h 7001933"/>
                <a:gd name="connsiteX1" fmla="*/ 2065867 w 3683000"/>
                <a:gd name="connsiteY1" fmla="*/ 6815666 h 7001933"/>
                <a:gd name="connsiteX2" fmla="*/ 2048934 w 3683000"/>
                <a:gd name="connsiteY2" fmla="*/ 6790266 h 7001933"/>
                <a:gd name="connsiteX3" fmla="*/ 2032000 w 3683000"/>
                <a:gd name="connsiteY3" fmla="*/ 6739466 h 7001933"/>
                <a:gd name="connsiteX4" fmla="*/ 1972734 w 3683000"/>
                <a:gd name="connsiteY4" fmla="*/ 6637866 h 7001933"/>
                <a:gd name="connsiteX5" fmla="*/ 1947334 w 3683000"/>
                <a:gd name="connsiteY5" fmla="*/ 6544733 h 7001933"/>
                <a:gd name="connsiteX6" fmla="*/ 1913467 w 3683000"/>
                <a:gd name="connsiteY6" fmla="*/ 6493933 h 7001933"/>
                <a:gd name="connsiteX7" fmla="*/ 1896534 w 3683000"/>
                <a:gd name="connsiteY7" fmla="*/ 6434666 h 7001933"/>
                <a:gd name="connsiteX8" fmla="*/ 1871134 w 3683000"/>
                <a:gd name="connsiteY8" fmla="*/ 6375400 h 7001933"/>
                <a:gd name="connsiteX9" fmla="*/ 1845734 w 3683000"/>
                <a:gd name="connsiteY9" fmla="*/ 6307666 h 7001933"/>
                <a:gd name="connsiteX10" fmla="*/ 1794934 w 3683000"/>
                <a:gd name="connsiteY10" fmla="*/ 6197600 h 7001933"/>
                <a:gd name="connsiteX11" fmla="*/ 1769534 w 3683000"/>
                <a:gd name="connsiteY11" fmla="*/ 6172200 h 7001933"/>
                <a:gd name="connsiteX12" fmla="*/ 1744134 w 3683000"/>
                <a:gd name="connsiteY12" fmla="*/ 6129866 h 7001933"/>
                <a:gd name="connsiteX13" fmla="*/ 1651000 w 3683000"/>
                <a:gd name="connsiteY13" fmla="*/ 6019800 h 7001933"/>
                <a:gd name="connsiteX14" fmla="*/ 1600200 w 3683000"/>
                <a:gd name="connsiteY14" fmla="*/ 6002866 h 7001933"/>
                <a:gd name="connsiteX15" fmla="*/ 1549400 w 3683000"/>
                <a:gd name="connsiteY15" fmla="*/ 5977466 h 7001933"/>
                <a:gd name="connsiteX16" fmla="*/ 1447800 w 3683000"/>
                <a:gd name="connsiteY16" fmla="*/ 5960533 h 7001933"/>
                <a:gd name="connsiteX17" fmla="*/ 1405467 w 3683000"/>
                <a:gd name="connsiteY17" fmla="*/ 5943600 h 7001933"/>
                <a:gd name="connsiteX18" fmla="*/ 1270000 w 3683000"/>
                <a:gd name="connsiteY18" fmla="*/ 5926666 h 7001933"/>
                <a:gd name="connsiteX19" fmla="*/ 1143000 w 3683000"/>
                <a:gd name="connsiteY19" fmla="*/ 5935133 h 7001933"/>
                <a:gd name="connsiteX20" fmla="*/ 1092200 w 3683000"/>
                <a:gd name="connsiteY20" fmla="*/ 5952066 h 7001933"/>
                <a:gd name="connsiteX21" fmla="*/ 990600 w 3683000"/>
                <a:gd name="connsiteY21" fmla="*/ 5969000 h 7001933"/>
                <a:gd name="connsiteX22" fmla="*/ 956734 w 3683000"/>
                <a:gd name="connsiteY22" fmla="*/ 5985933 h 7001933"/>
                <a:gd name="connsiteX23" fmla="*/ 922867 w 3683000"/>
                <a:gd name="connsiteY23" fmla="*/ 5994400 h 7001933"/>
                <a:gd name="connsiteX24" fmla="*/ 897467 w 3683000"/>
                <a:gd name="connsiteY24" fmla="*/ 6002866 h 7001933"/>
                <a:gd name="connsiteX25" fmla="*/ 880534 w 3683000"/>
                <a:gd name="connsiteY25" fmla="*/ 6028266 h 7001933"/>
                <a:gd name="connsiteX26" fmla="*/ 897467 w 3683000"/>
                <a:gd name="connsiteY26" fmla="*/ 6138333 h 7001933"/>
                <a:gd name="connsiteX27" fmla="*/ 914400 w 3683000"/>
                <a:gd name="connsiteY27" fmla="*/ 6163733 h 7001933"/>
                <a:gd name="connsiteX28" fmla="*/ 948267 w 3683000"/>
                <a:gd name="connsiteY28" fmla="*/ 6206066 h 7001933"/>
                <a:gd name="connsiteX29" fmla="*/ 1007534 w 3683000"/>
                <a:gd name="connsiteY29" fmla="*/ 6290733 h 7001933"/>
                <a:gd name="connsiteX30" fmla="*/ 1032934 w 3683000"/>
                <a:gd name="connsiteY30" fmla="*/ 6307666 h 7001933"/>
                <a:gd name="connsiteX31" fmla="*/ 1049867 w 3683000"/>
                <a:gd name="connsiteY31" fmla="*/ 6324600 h 7001933"/>
                <a:gd name="connsiteX32" fmla="*/ 1083734 w 3683000"/>
                <a:gd name="connsiteY32" fmla="*/ 6341533 h 7001933"/>
                <a:gd name="connsiteX33" fmla="*/ 1109134 w 3683000"/>
                <a:gd name="connsiteY33" fmla="*/ 6358466 h 7001933"/>
                <a:gd name="connsiteX34" fmla="*/ 1193800 w 3683000"/>
                <a:gd name="connsiteY34" fmla="*/ 6375400 h 7001933"/>
                <a:gd name="connsiteX35" fmla="*/ 1303867 w 3683000"/>
                <a:gd name="connsiteY35" fmla="*/ 6366933 h 7001933"/>
                <a:gd name="connsiteX36" fmla="*/ 1354667 w 3683000"/>
                <a:gd name="connsiteY36" fmla="*/ 6341533 h 7001933"/>
                <a:gd name="connsiteX37" fmla="*/ 1439334 w 3683000"/>
                <a:gd name="connsiteY37" fmla="*/ 6299200 h 7001933"/>
                <a:gd name="connsiteX38" fmla="*/ 1456267 w 3683000"/>
                <a:gd name="connsiteY38" fmla="*/ 6282266 h 7001933"/>
                <a:gd name="connsiteX39" fmla="*/ 1481667 w 3683000"/>
                <a:gd name="connsiteY39" fmla="*/ 6265333 h 7001933"/>
                <a:gd name="connsiteX40" fmla="*/ 1540934 w 3683000"/>
                <a:gd name="connsiteY40" fmla="*/ 6214533 h 7001933"/>
                <a:gd name="connsiteX41" fmla="*/ 1591734 w 3683000"/>
                <a:gd name="connsiteY41" fmla="*/ 6163733 h 7001933"/>
                <a:gd name="connsiteX42" fmla="*/ 1625600 w 3683000"/>
                <a:gd name="connsiteY42" fmla="*/ 6112933 h 7001933"/>
                <a:gd name="connsiteX43" fmla="*/ 1659467 w 3683000"/>
                <a:gd name="connsiteY43" fmla="*/ 6070600 h 7001933"/>
                <a:gd name="connsiteX44" fmla="*/ 1667934 w 3683000"/>
                <a:gd name="connsiteY44" fmla="*/ 6045200 h 7001933"/>
                <a:gd name="connsiteX45" fmla="*/ 1684867 w 3683000"/>
                <a:gd name="connsiteY45" fmla="*/ 6011333 h 7001933"/>
                <a:gd name="connsiteX46" fmla="*/ 1684867 w 3683000"/>
                <a:gd name="connsiteY46" fmla="*/ 5782733 h 7001933"/>
                <a:gd name="connsiteX47" fmla="*/ 1676400 w 3683000"/>
                <a:gd name="connsiteY47" fmla="*/ 5748866 h 7001933"/>
                <a:gd name="connsiteX48" fmla="*/ 1642534 w 3683000"/>
                <a:gd name="connsiteY48" fmla="*/ 5715000 h 7001933"/>
                <a:gd name="connsiteX49" fmla="*/ 1617134 w 3683000"/>
                <a:gd name="connsiteY49" fmla="*/ 5681133 h 7001933"/>
                <a:gd name="connsiteX50" fmla="*/ 1600200 w 3683000"/>
                <a:gd name="connsiteY50" fmla="*/ 5655733 h 7001933"/>
                <a:gd name="connsiteX51" fmla="*/ 1566334 w 3683000"/>
                <a:gd name="connsiteY51" fmla="*/ 5638800 h 7001933"/>
                <a:gd name="connsiteX52" fmla="*/ 1532467 w 3683000"/>
                <a:gd name="connsiteY52" fmla="*/ 5604933 h 7001933"/>
                <a:gd name="connsiteX53" fmla="*/ 1456267 w 3683000"/>
                <a:gd name="connsiteY53" fmla="*/ 5562600 h 7001933"/>
                <a:gd name="connsiteX54" fmla="*/ 1397000 w 3683000"/>
                <a:gd name="connsiteY54" fmla="*/ 5528733 h 7001933"/>
                <a:gd name="connsiteX55" fmla="*/ 1261534 w 3683000"/>
                <a:gd name="connsiteY55" fmla="*/ 5494866 h 7001933"/>
                <a:gd name="connsiteX56" fmla="*/ 1185334 w 3683000"/>
                <a:gd name="connsiteY56" fmla="*/ 5469466 h 7001933"/>
                <a:gd name="connsiteX57" fmla="*/ 1151467 w 3683000"/>
                <a:gd name="connsiteY57" fmla="*/ 5461000 h 7001933"/>
                <a:gd name="connsiteX58" fmla="*/ 1109134 w 3683000"/>
                <a:gd name="connsiteY58" fmla="*/ 5444066 h 7001933"/>
                <a:gd name="connsiteX59" fmla="*/ 1049867 w 3683000"/>
                <a:gd name="connsiteY59" fmla="*/ 5435600 h 7001933"/>
                <a:gd name="connsiteX60" fmla="*/ 1007534 w 3683000"/>
                <a:gd name="connsiteY60" fmla="*/ 5427133 h 7001933"/>
                <a:gd name="connsiteX61" fmla="*/ 897467 w 3683000"/>
                <a:gd name="connsiteY61" fmla="*/ 5435600 h 7001933"/>
                <a:gd name="connsiteX62" fmla="*/ 745067 w 3683000"/>
                <a:gd name="connsiteY62" fmla="*/ 5452533 h 7001933"/>
                <a:gd name="connsiteX63" fmla="*/ 389467 w 3683000"/>
                <a:gd name="connsiteY63" fmla="*/ 5444066 h 7001933"/>
                <a:gd name="connsiteX64" fmla="*/ 279400 w 3683000"/>
                <a:gd name="connsiteY64" fmla="*/ 5427133 h 7001933"/>
                <a:gd name="connsiteX65" fmla="*/ 237067 w 3683000"/>
                <a:gd name="connsiteY65" fmla="*/ 5418666 h 7001933"/>
                <a:gd name="connsiteX66" fmla="*/ 194734 w 3683000"/>
                <a:gd name="connsiteY66" fmla="*/ 5401733 h 7001933"/>
                <a:gd name="connsiteX67" fmla="*/ 127000 w 3683000"/>
                <a:gd name="connsiteY67" fmla="*/ 5384800 h 7001933"/>
                <a:gd name="connsiteX68" fmla="*/ 93134 w 3683000"/>
                <a:gd name="connsiteY68" fmla="*/ 5367866 h 7001933"/>
                <a:gd name="connsiteX69" fmla="*/ 76200 w 3683000"/>
                <a:gd name="connsiteY69" fmla="*/ 5350933 h 7001933"/>
                <a:gd name="connsiteX70" fmla="*/ 50800 w 3683000"/>
                <a:gd name="connsiteY70" fmla="*/ 5334000 h 7001933"/>
                <a:gd name="connsiteX71" fmla="*/ 25400 w 3683000"/>
                <a:gd name="connsiteY71" fmla="*/ 5266266 h 7001933"/>
                <a:gd name="connsiteX72" fmla="*/ 0 w 3683000"/>
                <a:gd name="connsiteY72" fmla="*/ 5207000 h 7001933"/>
                <a:gd name="connsiteX73" fmla="*/ 16934 w 3683000"/>
                <a:gd name="connsiteY73" fmla="*/ 5020733 h 7001933"/>
                <a:gd name="connsiteX74" fmla="*/ 25400 w 3683000"/>
                <a:gd name="connsiteY74" fmla="*/ 4978400 h 7001933"/>
                <a:gd name="connsiteX75" fmla="*/ 42334 w 3683000"/>
                <a:gd name="connsiteY75" fmla="*/ 4944533 h 7001933"/>
                <a:gd name="connsiteX76" fmla="*/ 59267 w 3683000"/>
                <a:gd name="connsiteY76" fmla="*/ 4893733 h 7001933"/>
                <a:gd name="connsiteX77" fmla="*/ 67734 w 3683000"/>
                <a:gd name="connsiteY77" fmla="*/ 4851400 h 7001933"/>
                <a:gd name="connsiteX78" fmla="*/ 118534 w 3683000"/>
                <a:gd name="connsiteY78" fmla="*/ 4741333 h 7001933"/>
                <a:gd name="connsiteX79" fmla="*/ 135467 w 3683000"/>
                <a:gd name="connsiteY79" fmla="*/ 4715933 h 7001933"/>
                <a:gd name="connsiteX80" fmla="*/ 169334 w 3683000"/>
                <a:gd name="connsiteY80" fmla="*/ 4690533 h 7001933"/>
                <a:gd name="connsiteX81" fmla="*/ 186267 w 3683000"/>
                <a:gd name="connsiteY81" fmla="*/ 4639733 h 7001933"/>
                <a:gd name="connsiteX82" fmla="*/ 228600 w 3683000"/>
                <a:gd name="connsiteY82" fmla="*/ 4572000 h 7001933"/>
                <a:gd name="connsiteX83" fmla="*/ 237067 w 3683000"/>
                <a:gd name="connsiteY83" fmla="*/ 4546600 h 7001933"/>
                <a:gd name="connsiteX84" fmla="*/ 287867 w 3683000"/>
                <a:gd name="connsiteY84" fmla="*/ 4478866 h 7001933"/>
                <a:gd name="connsiteX85" fmla="*/ 313267 w 3683000"/>
                <a:gd name="connsiteY85" fmla="*/ 4461933 h 7001933"/>
                <a:gd name="connsiteX86" fmla="*/ 355600 w 3683000"/>
                <a:gd name="connsiteY86" fmla="*/ 4402666 h 7001933"/>
                <a:gd name="connsiteX87" fmla="*/ 414867 w 3683000"/>
                <a:gd name="connsiteY87" fmla="*/ 4334933 h 7001933"/>
                <a:gd name="connsiteX88" fmla="*/ 524934 w 3683000"/>
                <a:gd name="connsiteY88" fmla="*/ 4258733 h 7001933"/>
                <a:gd name="connsiteX89" fmla="*/ 550334 w 3683000"/>
                <a:gd name="connsiteY89" fmla="*/ 4241800 h 7001933"/>
                <a:gd name="connsiteX90" fmla="*/ 575734 w 3683000"/>
                <a:gd name="connsiteY90" fmla="*/ 4233333 h 7001933"/>
                <a:gd name="connsiteX91" fmla="*/ 609600 w 3683000"/>
                <a:gd name="connsiteY91" fmla="*/ 4216400 h 7001933"/>
                <a:gd name="connsiteX92" fmla="*/ 651934 w 3683000"/>
                <a:gd name="connsiteY92" fmla="*/ 4207933 h 7001933"/>
                <a:gd name="connsiteX93" fmla="*/ 702734 w 3683000"/>
                <a:gd name="connsiteY93" fmla="*/ 4191000 h 7001933"/>
                <a:gd name="connsiteX94" fmla="*/ 728134 w 3683000"/>
                <a:gd name="connsiteY94" fmla="*/ 4182533 h 7001933"/>
                <a:gd name="connsiteX95" fmla="*/ 762000 w 3683000"/>
                <a:gd name="connsiteY95" fmla="*/ 4174066 h 7001933"/>
                <a:gd name="connsiteX96" fmla="*/ 846667 w 3683000"/>
                <a:gd name="connsiteY96" fmla="*/ 4191000 h 7001933"/>
                <a:gd name="connsiteX97" fmla="*/ 897467 w 3683000"/>
                <a:gd name="connsiteY97" fmla="*/ 4224866 h 7001933"/>
                <a:gd name="connsiteX98" fmla="*/ 914400 w 3683000"/>
                <a:gd name="connsiteY98" fmla="*/ 4250266 h 7001933"/>
                <a:gd name="connsiteX99" fmla="*/ 939800 w 3683000"/>
                <a:gd name="connsiteY99" fmla="*/ 4284133 h 7001933"/>
                <a:gd name="connsiteX100" fmla="*/ 956734 w 3683000"/>
                <a:gd name="connsiteY100" fmla="*/ 4318000 h 7001933"/>
                <a:gd name="connsiteX101" fmla="*/ 965200 w 3683000"/>
                <a:gd name="connsiteY101" fmla="*/ 4343400 h 7001933"/>
                <a:gd name="connsiteX102" fmla="*/ 973667 w 3683000"/>
                <a:gd name="connsiteY102" fmla="*/ 4377266 h 7001933"/>
                <a:gd name="connsiteX103" fmla="*/ 999067 w 3683000"/>
                <a:gd name="connsiteY103" fmla="*/ 4411133 h 7001933"/>
                <a:gd name="connsiteX104" fmla="*/ 1007534 w 3683000"/>
                <a:gd name="connsiteY104" fmla="*/ 4436533 h 7001933"/>
                <a:gd name="connsiteX105" fmla="*/ 1024467 w 3683000"/>
                <a:gd name="connsiteY105" fmla="*/ 4512733 h 7001933"/>
                <a:gd name="connsiteX106" fmla="*/ 1016000 w 3683000"/>
                <a:gd name="connsiteY106" fmla="*/ 4597400 h 7001933"/>
                <a:gd name="connsiteX107" fmla="*/ 999067 w 3683000"/>
                <a:gd name="connsiteY107" fmla="*/ 4622800 h 7001933"/>
                <a:gd name="connsiteX108" fmla="*/ 948267 w 3683000"/>
                <a:gd name="connsiteY108" fmla="*/ 4673600 h 7001933"/>
                <a:gd name="connsiteX109" fmla="*/ 846667 w 3683000"/>
                <a:gd name="connsiteY109" fmla="*/ 4741333 h 7001933"/>
                <a:gd name="connsiteX110" fmla="*/ 736600 w 3683000"/>
                <a:gd name="connsiteY110" fmla="*/ 4732866 h 7001933"/>
                <a:gd name="connsiteX111" fmla="*/ 668867 w 3683000"/>
                <a:gd name="connsiteY111" fmla="*/ 4699000 h 7001933"/>
                <a:gd name="connsiteX112" fmla="*/ 651934 w 3683000"/>
                <a:gd name="connsiteY112" fmla="*/ 4673600 h 7001933"/>
                <a:gd name="connsiteX113" fmla="*/ 601134 w 3683000"/>
                <a:gd name="connsiteY113" fmla="*/ 4605866 h 7001933"/>
                <a:gd name="connsiteX114" fmla="*/ 575734 w 3683000"/>
                <a:gd name="connsiteY114" fmla="*/ 4521200 h 7001933"/>
                <a:gd name="connsiteX115" fmla="*/ 567267 w 3683000"/>
                <a:gd name="connsiteY115" fmla="*/ 4394200 h 7001933"/>
                <a:gd name="connsiteX116" fmla="*/ 575734 w 3683000"/>
                <a:gd name="connsiteY116" fmla="*/ 4309533 h 7001933"/>
                <a:gd name="connsiteX117" fmla="*/ 592667 w 3683000"/>
                <a:gd name="connsiteY117" fmla="*/ 4191000 h 7001933"/>
                <a:gd name="connsiteX118" fmla="*/ 601134 w 3683000"/>
                <a:gd name="connsiteY118" fmla="*/ 4157133 h 7001933"/>
                <a:gd name="connsiteX119" fmla="*/ 635000 w 3683000"/>
                <a:gd name="connsiteY119" fmla="*/ 4089400 h 7001933"/>
                <a:gd name="connsiteX120" fmla="*/ 643467 w 3683000"/>
                <a:gd name="connsiteY120" fmla="*/ 4064000 h 7001933"/>
                <a:gd name="connsiteX121" fmla="*/ 651934 w 3683000"/>
                <a:gd name="connsiteY121" fmla="*/ 4030133 h 7001933"/>
                <a:gd name="connsiteX122" fmla="*/ 702734 w 3683000"/>
                <a:gd name="connsiteY122" fmla="*/ 3953933 h 7001933"/>
                <a:gd name="connsiteX123" fmla="*/ 728134 w 3683000"/>
                <a:gd name="connsiteY123" fmla="*/ 3937000 h 7001933"/>
                <a:gd name="connsiteX124" fmla="*/ 745067 w 3683000"/>
                <a:gd name="connsiteY124" fmla="*/ 3920066 h 7001933"/>
                <a:gd name="connsiteX125" fmla="*/ 778934 w 3683000"/>
                <a:gd name="connsiteY125" fmla="*/ 3911600 h 7001933"/>
                <a:gd name="connsiteX126" fmla="*/ 829734 w 3683000"/>
                <a:gd name="connsiteY126" fmla="*/ 3877733 h 7001933"/>
                <a:gd name="connsiteX127" fmla="*/ 855134 w 3683000"/>
                <a:gd name="connsiteY127" fmla="*/ 3852333 h 7001933"/>
                <a:gd name="connsiteX128" fmla="*/ 905934 w 3683000"/>
                <a:gd name="connsiteY128" fmla="*/ 3835400 h 7001933"/>
                <a:gd name="connsiteX129" fmla="*/ 931334 w 3683000"/>
                <a:gd name="connsiteY129" fmla="*/ 3818466 h 7001933"/>
                <a:gd name="connsiteX130" fmla="*/ 956734 w 3683000"/>
                <a:gd name="connsiteY130" fmla="*/ 3810000 h 7001933"/>
                <a:gd name="connsiteX131" fmla="*/ 973667 w 3683000"/>
                <a:gd name="connsiteY131" fmla="*/ 3793066 h 7001933"/>
                <a:gd name="connsiteX132" fmla="*/ 999067 w 3683000"/>
                <a:gd name="connsiteY132" fmla="*/ 3776133 h 7001933"/>
                <a:gd name="connsiteX133" fmla="*/ 1058334 w 3683000"/>
                <a:gd name="connsiteY133" fmla="*/ 3750733 h 7001933"/>
                <a:gd name="connsiteX134" fmla="*/ 1083734 w 3683000"/>
                <a:gd name="connsiteY134" fmla="*/ 3733800 h 7001933"/>
                <a:gd name="connsiteX135" fmla="*/ 1100667 w 3683000"/>
                <a:gd name="connsiteY135" fmla="*/ 3716866 h 7001933"/>
                <a:gd name="connsiteX136" fmla="*/ 1151467 w 3683000"/>
                <a:gd name="connsiteY136" fmla="*/ 3699933 h 7001933"/>
                <a:gd name="connsiteX137" fmla="*/ 1244600 w 3683000"/>
                <a:gd name="connsiteY137" fmla="*/ 3649133 h 7001933"/>
                <a:gd name="connsiteX138" fmla="*/ 1312334 w 3683000"/>
                <a:gd name="connsiteY138" fmla="*/ 3589866 h 7001933"/>
                <a:gd name="connsiteX139" fmla="*/ 1354667 w 3683000"/>
                <a:gd name="connsiteY139" fmla="*/ 3556000 h 7001933"/>
                <a:gd name="connsiteX140" fmla="*/ 1380067 w 3683000"/>
                <a:gd name="connsiteY140" fmla="*/ 3522133 h 7001933"/>
                <a:gd name="connsiteX141" fmla="*/ 1405467 w 3683000"/>
                <a:gd name="connsiteY141" fmla="*/ 3496733 h 7001933"/>
                <a:gd name="connsiteX142" fmla="*/ 1422400 w 3683000"/>
                <a:gd name="connsiteY142" fmla="*/ 3471333 h 7001933"/>
                <a:gd name="connsiteX143" fmla="*/ 1447800 w 3683000"/>
                <a:gd name="connsiteY143" fmla="*/ 3454400 h 7001933"/>
                <a:gd name="connsiteX144" fmla="*/ 1464734 w 3683000"/>
                <a:gd name="connsiteY144" fmla="*/ 3412066 h 7001933"/>
                <a:gd name="connsiteX145" fmla="*/ 1490134 w 3683000"/>
                <a:gd name="connsiteY145" fmla="*/ 3403600 h 7001933"/>
                <a:gd name="connsiteX146" fmla="*/ 1532467 w 3683000"/>
                <a:gd name="connsiteY146" fmla="*/ 3302000 h 7001933"/>
                <a:gd name="connsiteX147" fmla="*/ 1557867 w 3683000"/>
                <a:gd name="connsiteY147" fmla="*/ 3276600 h 7001933"/>
                <a:gd name="connsiteX148" fmla="*/ 1591734 w 3683000"/>
                <a:gd name="connsiteY148" fmla="*/ 3217333 h 7001933"/>
                <a:gd name="connsiteX149" fmla="*/ 1600200 w 3683000"/>
                <a:gd name="connsiteY149" fmla="*/ 3175000 h 7001933"/>
                <a:gd name="connsiteX150" fmla="*/ 1583267 w 3683000"/>
                <a:gd name="connsiteY150" fmla="*/ 2971800 h 7001933"/>
                <a:gd name="connsiteX151" fmla="*/ 1566334 w 3683000"/>
                <a:gd name="connsiteY151" fmla="*/ 2937933 h 7001933"/>
                <a:gd name="connsiteX152" fmla="*/ 1490134 w 3683000"/>
                <a:gd name="connsiteY152" fmla="*/ 2887133 h 7001933"/>
                <a:gd name="connsiteX153" fmla="*/ 1430867 w 3683000"/>
                <a:gd name="connsiteY153" fmla="*/ 2861733 h 7001933"/>
                <a:gd name="connsiteX154" fmla="*/ 1405467 w 3683000"/>
                <a:gd name="connsiteY154" fmla="*/ 2844800 h 7001933"/>
                <a:gd name="connsiteX155" fmla="*/ 1270000 w 3683000"/>
                <a:gd name="connsiteY155" fmla="*/ 2810933 h 7001933"/>
                <a:gd name="connsiteX156" fmla="*/ 1219200 w 3683000"/>
                <a:gd name="connsiteY156" fmla="*/ 2802466 h 7001933"/>
                <a:gd name="connsiteX157" fmla="*/ 1193800 w 3683000"/>
                <a:gd name="connsiteY157" fmla="*/ 2794000 h 7001933"/>
                <a:gd name="connsiteX158" fmla="*/ 1134534 w 3683000"/>
                <a:gd name="connsiteY158" fmla="*/ 2785533 h 7001933"/>
                <a:gd name="connsiteX159" fmla="*/ 965200 w 3683000"/>
                <a:gd name="connsiteY159" fmla="*/ 2794000 h 7001933"/>
                <a:gd name="connsiteX160" fmla="*/ 905934 w 3683000"/>
                <a:gd name="connsiteY160" fmla="*/ 2802466 h 7001933"/>
                <a:gd name="connsiteX161" fmla="*/ 872067 w 3683000"/>
                <a:gd name="connsiteY161" fmla="*/ 2810933 h 7001933"/>
                <a:gd name="connsiteX162" fmla="*/ 736600 w 3683000"/>
                <a:gd name="connsiteY162" fmla="*/ 2819400 h 7001933"/>
                <a:gd name="connsiteX163" fmla="*/ 592667 w 3683000"/>
                <a:gd name="connsiteY163" fmla="*/ 2802466 h 7001933"/>
                <a:gd name="connsiteX164" fmla="*/ 558800 w 3683000"/>
                <a:gd name="connsiteY164" fmla="*/ 2785533 h 7001933"/>
                <a:gd name="connsiteX165" fmla="*/ 533400 w 3683000"/>
                <a:gd name="connsiteY165" fmla="*/ 2777066 h 7001933"/>
                <a:gd name="connsiteX166" fmla="*/ 448734 w 3683000"/>
                <a:gd name="connsiteY166" fmla="*/ 2743200 h 7001933"/>
                <a:gd name="connsiteX167" fmla="*/ 431800 w 3683000"/>
                <a:gd name="connsiteY167" fmla="*/ 2726266 h 7001933"/>
                <a:gd name="connsiteX168" fmla="*/ 381000 w 3683000"/>
                <a:gd name="connsiteY168" fmla="*/ 2692400 h 7001933"/>
                <a:gd name="connsiteX169" fmla="*/ 321734 w 3683000"/>
                <a:gd name="connsiteY169" fmla="*/ 2599266 h 7001933"/>
                <a:gd name="connsiteX170" fmla="*/ 279400 w 3683000"/>
                <a:gd name="connsiteY170" fmla="*/ 2514600 h 7001933"/>
                <a:gd name="connsiteX171" fmla="*/ 220134 w 3683000"/>
                <a:gd name="connsiteY171" fmla="*/ 2396066 h 7001933"/>
                <a:gd name="connsiteX172" fmla="*/ 169334 w 3683000"/>
                <a:gd name="connsiteY172" fmla="*/ 2218266 h 7001933"/>
                <a:gd name="connsiteX173" fmla="*/ 160867 w 3683000"/>
                <a:gd name="connsiteY173" fmla="*/ 2159000 h 7001933"/>
                <a:gd name="connsiteX174" fmla="*/ 143934 w 3683000"/>
                <a:gd name="connsiteY174" fmla="*/ 1981200 h 7001933"/>
                <a:gd name="connsiteX175" fmla="*/ 160867 w 3683000"/>
                <a:gd name="connsiteY175" fmla="*/ 1794933 h 7001933"/>
                <a:gd name="connsiteX176" fmla="*/ 220134 w 3683000"/>
                <a:gd name="connsiteY176" fmla="*/ 1625600 h 7001933"/>
                <a:gd name="connsiteX177" fmla="*/ 237067 w 3683000"/>
                <a:gd name="connsiteY177" fmla="*/ 1574800 h 7001933"/>
                <a:gd name="connsiteX178" fmla="*/ 245534 w 3683000"/>
                <a:gd name="connsiteY178" fmla="*/ 1532466 h 7001933"/>
                <a:gd name="connsiteX179" fmla="*/ 279400 w 3683000"/>
                <a:gd name="connsiteY179" fmla="*/ 1481666 h 7001933"/>
                <a:gd name="connsiteX180" fmla="*/ 330200 w 3683000"/>
                <a:gd name="connsiteY180" fmla="*/ 1405466 h 7001933"/>
                <a:gd name="connsiteX181" fmla="*/ 347134 w 3683000"/>
                <a:gd name="connsiteY181" fmla="*/ 1380066 h 7001933"/>
                <a:gd name="connsiteX182" fmla="*/ 381000 w 3683000"/>
                <a:gd name="connsiteY182" fmla="*/ 1371600 h 7001933"/>
                <a:gd name="connsiteX183" fmla="*/ 397934 w 3683000"/>
                <a:gd name="connsiteY183" fmla="*/ 1354666 h 7001933"/>
                <a:gd name="connsiteX184" fmla="*/ 457200 w 3683000"/>
                <a:gd name="connsiteY184" fmla="*/ 1320800 h 7001933"/>
                <a:gd name="connsiteX185" fmla="*/ 508000 w 3683000"/>
                <a:gd name="connsiteY185" fmla="*/ 1303866 h 7001933"/>
                <a:gd name="connsiteX186" fmla="*/ 601134 w 3683000"/>
                <a:gd name="connsiteY186" fmla="*/ 1261533 h 7001933"/>
                <a:gd name="connsiteX187" fmla="*/ 651934 w 3683000"/>
                <a:gd name="connsiteY187" fmla="*/ 1253066 h 7001933"/>
                <a:gd name="connsiteX188" fmla="*/ 711200 w 3683000"/>
                <a:gd name="connsiteY188" fmla="*/ 1236133 h 7001933"/>
                <a:gd name="connsiteX189" fmla="*/ 753534 w 3683000"/>
                <a:gd name="connsiteY189" fmla="*/ 1227666 h 7001933"/>
                <a:gd name="connsiteX190" fmla="*/ 787400 w 3683000"/>
                <a:gd name="connsiteY190" fmla="*/ 1219200 h 7001933"/>
                <a:gd name="connsiteX191" fmla="*/ 880534 w 3683000"/>
                <a:gd name="connsiteY191" fmla="*/ 1193800 h 7001933"/>
                <a:gd name="connsiteX192" fmla="*/ 914400 w 3683000"/>
                <a:gd name="connsiteY192" fmla="*/ 1176866 h 7001933"/>
                <a:gd name="connsiteX193" fmla="*/ 973667 w 3683000"/>
                <a:gd name="connsiteY193" fmla="*/ 1168400 h 7001933"/>
                <a:gd name="connsiteX194" fmla="*/ 1024467 w 3683000"/>
                <a:gd name="connsiteY194" fmla="*/ 1159933 h 7001933"/>
                <a:gd name="connsiteX195" fmla="*/ 1176867 w 3683000"/>
                <a:gd name="connsiteY195" fmla="*/ 1168400 h 7001933"/>
                <a:gd name="connsiteX196" fmla="*/ 1236134 w 3683000"/>
                <a:gd name="connsiteY196" fmla="*/ 1185333 h 7001933"/>
                <a:gd name="connsiteX197" fmla="*/ 1278467 w 3683000"/>
                <a:gd name="connsiteY197" fmla="*/ 1193800 h 7001933"/>
                <a:gd name="connsiteX198" fmla="*/ 1303867 w 3683000"/>
                <a:gd name="connsiteY198" fmla="*/ 1210733 h 7001933"/>
                <a:gd name="connsiteX199" fmla="*/ 1354667 w 3683000"/>
                <a:gd name="connsiteY199" fmla="*/ 1236133 h 7001933"/>
                <a:gd name="connsiteX200" fmla="*/ 1405467 w 3683000"/>
                <a:gd name="connsiteY200" fmla="*/ 1312333 h 7001933"/>
                <a:gd name="connsiteX201" fmla="*/ 1439334 w 3683000"/>
                <a:gd name="connsiteY201" fmla="*/ 1363133 h 7001933"/>
                <a:gd name="connsiteX202" fmla="*/ 1481667 w 3683000"/>
                <a:gd name="connsiteY202" fmla="*/ 1430866 h 7001933"/>
                <a:gd name="connsiteX203" fmla="*/ 1498600 w 3683000"/>
                <a:gd name="connsiteY203" fmla="*/ 1490133 h 7001933"/>
                <a:gd name="connsiteX204" fmla="*/ 1507067 w 3683000"/>
                <a:gd name="connsiteY204" fmla="*/ 1515533 h 7001933"/>
                <a:gd name="connsiteX205" fmla="*/ 1515534 w 3683000"/>
                <a:gd name="connsiteY205" fmla="*/ 1591733 h 7001933"/>
                <a:gd name="connsiteX206" fmla="*/ 1532467 w 3683000"/>
                <a:gd name="connsiteY206" fmla="*/ 1651000 h 7001933"/>
                <a:gd name="connsiteX207" fmla="*/ 1507067 w 3683000"/>
                <a:gd name="connsiteY207" fmla="*/ 1820333 h 7001933"/>
                <a:gd name="connsiteX208" fmla="*/ 1481667 w 3683000"/>
                <a:gd name="connsiteY208" fmla="*/ 1854200 h 7001933"/>
                <a:gd name="connsiteX209" fmla="*/ 1447800 w 3683000"/>
                <a:gd name="connsiteY209" fmla="*/ 1871133 h 7001933"/>
                <a:gd name="connsiteX210" fmla="*/ 1405467 w 3683000"/>
                <a:gd name="connsiteY210" fmla="*/ 1905000 h 7001933"/>
                <a:gd name="connsiteX211" fmla="*/ 1380067 w 3683000"/>
                <a:gd name="connsiteY211" fmla="*/ 1930400 h 7001933"/>
                <a:gd name="connsiteX212" fmla="*/ 1303867 w 3683000"/>
                <a:gd name="connsiteY212" fmla="*/ 1938866 h 7001933"/>
                <a:gd name="connsiteX213" fmla="*/ 1159934 w 3683000"/>
                <a:gd name="connsiteY213" fmla="*/ 1930400 h 7001933"/>
                <a:gd name="connsiteX214" fmla="*/ 1143000 w 3683000"/>
                <a:gd name="connsiteY214" fmla="*/ 1905000 h 7001933"/>
                <a:gd name="connsiteX215" fmla="*/ 1117600 w 3683000"/>
                <a:gd name="connsiteY215" fmla="*/ 1888066 h 7001933"/>
                <a:gd name="connsiteX216" fmla="*/ 1100667 w 3683000"/>
                <a:gd name="connsiteY216" fmla="*/ 1854200 h 7001933"/>
                <a:gd name="connsiteX217" fmla="*/ 1083734 w 3683000"/>
                <a:gd name="connsiteY217" fmla="*/ 1837266 h 7001933"/>
                <a:gd name="connsiteX218" fmla="*/ 1066800 w 3683000"/>
                <a:gd name="connsiteY218" fmla="*/ 1811866 h 7001933"/>
                <a:gd name="connsiteX219" fmla="*/ 1049867 w 3683000"/>
                <a:gd name="connsiteY219" fmla="*/ 1710266 h 7001933"/>
                <a:gd name="connsiteX220" fmla="*/ 1066800 w 3683000"/>
                <a:gd name="connsiteY220" fmla="*/ 1591733 h 7001933"/>
                <a:gd name="connsiteX221" fmla="*/ 1075267 w 3683000"/>
                <a:gd name="connsiteY221" fmla="*/ 1566333 h 7001933"/>
                <a:gd name="connsiteX222" fmla="*/ 1092200 w 3683000"/>
                <a:gd name="connsiteY222" fmla="*/ 1540933 h 7001933"/>
                <a:gd name="connsiteX223" fmla="*/ 1126067 w 3683000"/>
                <a:gd name="connsiteY223" fmla="*/ 1481666 h 7001933"/>
                <a:gd name="connsiteX224" fmla="*/ 1134534 w 3683000"/>
                <a:gd name="connsiteY224" fmla="*/ 1456266 h 7001933"/>
                <a:gd name="connsiteX225" fmla="*/ 1176867 w 3683000"/>
                <a:gd name="connsiteY225" fmla="*/ 1405466 h 7001933"/>
                <a:gd name="connsiteX226" fmla="*/ 1210734 w 3683000"/>
                <a:gd name="connsiteY226" fmla="*/ 1380066 h 7001933"/>
                <a:gd name="connsiteX227" fmla="*/ 1405467 w 3683000"/>
                <a:gd name="connsiteY227" fmla="*/ 1388533 h 7001933"/>
                <a:gd name="connsiteX228" fmla="*/ 1481667 w 3683000"/>
                <a:gd name="connsiteY228" fmla="*/ 1405466 h 7001933"/>
                <a:gd name="connsiteX229" fmla="*/ 1549400 w 3683000"/>
                <a:gd name="connsiteY229" fmla="*/ 1447800 h 7001933"/>
                <a:gd name="connsiteX230" fmla="*/ 1566334 w 3683000"/>
                <a:gd name="connsiteY230" fmla="*/ 1464733 h 7001933"/>
                <a:gd name="connsiteX231" fmla="*/ 1600200 w 3683000"/>
                <a:gd name="connsiteY231" fmla="*/ 1490133 h 7001933"/>
                <a:gd name="connsiteX232" fmla="*/ 1651000 w 3683000"/>
                <a:gd name="connsiteY232" fmla="*/ 1557866 h 7001933"/>
                <a:gd name="connsiteX233" fmla="*/ 1701800 w 3683000"/>
                <a:gd name="connsiteY233" fmla="*/ 1583266 h 7001933"/>
                <a:gd name="connsiteX234" fmla="*/ 1718734 w 3683000"/>
                <a:gd name="connsiteY234" fmla="*/ 1600200 h 7001933"/>
                <a:gd name="connsiteX235" fmla="*/ 1794934 w 3683000"/>
                <a:gd name="connsiteY235" fmla="*/ 1625600 h 7001933"/>
                <a:gd name="connsiteX236" fmla="*/ 1888067 w 3683000"/>
                <a:gd name="connsiteY236" fmla="*/ 1651000 h 7001933"/>
                <a:gd name="connsiteX237" fmla="*/ 1947334 w 3683000"/>
                <a:gd name="connsiteY237" fmla="*/ 1667933 h 7001933"/>
                <a:gd name="connsiteX238" fmla="*/ 2108200 w 3683000"/>
                <a:gd name="connsiteY238" fmla="*/ 1684866 h 7001933"/>
                <a:gd name="connsiteX239" fmla="*/ 2650067 w 3683000"/>
                <a:gd name="connsiteY239" fmla="*/ 1667933 h 7001933"/>
                <a:gd name="connsiteX240" fmla="*/ 2887134 w 3683000"/>
                <a:gd name="connsiteY240" fmla="*/ 1651000 h 7001933"/>
                <a:gd name="connsiteX241" fmla="*/ 2937934 w 3683000"/>
                <a:gd name="connsiteY241" fmla="*/ 1642533 h 7001933"/>
                <a:gd name="connsiteX242" fmla="*/ 3005667 w 3683000"/>
                <a:gd name="connsiteY242" fmla="*/ 1625600 h 7001933"/>
                <a:gd name="connsiteX243" fmla="*/ 3073400 w 3683000"/>
                <a:gd name="connsiteY243" fmla="*/ 1600200 h 7001933"/>
                <a:gd name="connsiteX244" fmla="*/ 3132667 w 3683000"/>
                <a:gd name="connsiteY244" fmla="*/ 1566333 h 7001933"/>
                <a:gd name="connsiteX245" fmla="*/ 3166534 w 3683000"/>
                <a:gd name="connsiteY245" fmla="*/ 1549400 h 7001933"/>
                <a:gd name="connsiteX246" fmla="*/ 3191934 w 3683000"/>
                <a:gd name="connsiteY246" fmla="*/ 1524000 h 7001933"/>
                <a:gd name="connsiteX247" fmla="*/ 3242734 w 3683000"/>
                <a:gd name="connsiteY247" fmla="*/ 1481666 h 7001933"/>
                <a:gd name="connsiteX248" fmla="*/ 3259667 w 3683000"/>
                <a:gd name="connsiteY248" fmla="*/ 1456266 h 7001933"/>
                <a:gd name="connsiteX249" fmla="*/ 3302000 w 3683000"/>
                <a:gd name="connsiteY249" fmla="*/ 1430866 h 7001933"/>
                <a:gd name="connsiteX250" fmla="*/ 3327400 w 3683000"/>
                <a:gd name="connsiteY250" fmla="*/ 1405466 h 7001933"/>
                <a:gd name="connsiteX251" fmla="*/ 3395134 w 3683000"/>
                <a:gd name="connsiteY251" fmla="*/ 1354666 h 7001933"/>
                <a:gd name="connsiteX252" fmla="*/ 3420534 w 3683000"/>
                <a:gd name="connsiteY252" fmla="*/ 1337733 h 7001933"/>
                <a:gd name="connsiteX253" fmla="*/ 3471334 w 3683000"/>
                <a:gd name="connsiteY253" fmla="*/ 1270000 h 7001933"/>
                <a:gd name="connsiteX254" fmla="*/ 3505200 w 3683000"/>
                <a:gd name="connsiteY254" fmla="*/ 1236133 h 7001933"/>
                <a:gd name="connsiteX255" fmla="*/ 3530600 w 3683000"/>
                <a:gd name="connsiteY255" fmla="*/ 1202266 h 7001933"/>
                <a:gd name="connsiteX256" fmla="*/ 3556000 w 3683000"/>
                <a:gd name="connsiteY256" fmla="*/ 1176866 h 7001933"/>
                <a:gd name="connsiteX257" fmla="*/ 3615267 w 3683000"/>
                <a:gd name="connsiteY257" fmla="*/ 1092200 h 7001933"/>
                <a:gd name="connsiteX258" fmla="*/ 3632200 w 3683000"/>
                <a:gd name="connsiteY258" fmla="*/ 1066800 h 7001933"/>
                <a:gd name="connsiteX259" fmla="*/ 3657600 w 3683000"/>
                <a:gd name="connsiteY259" fmla="*/ 990600 h 7001933"/>
                <a:gd name="connsiteX260" fmla="*/ 3683000 w 3683000"/>
                <a:gd name="connsiteY260" fmla="*/ 872066 h 7001933"/>
                <a:gd name="connsiteX261" fmla="*/ 3657600 w 3683000"/>
                <a:gd name="connsiteY261" fmla="*/ 728133 h 7001933"/>
                <a:gd name="connsiteX262" fmla="*/ 3649134 w 3683000"/>
                <a:gd name="connsiteY262" fmla="*/ 702733 h 7001933"/>
                <a:gd name="connsiteX263" fmla="*/ 3632200 w 3683000"/>
                <a:gd name="connsiteY263" fmla="*/ 685800 h 7001933"/>
                <a:gd name="connsiteX264" fmla="*/ 3572934 w 3683000"/>
                <a:gd name="connsiteY264" fmla="*/ 643466 h 7001933"/>
                <a:gd name="connsiteX265" fmla="*/ 3530600 w 3683000"/>
                <a:gd name="connsiteY265" fmla="*/ 626533 h 7001933"/>
                <a:gd name="connsiteX266" fmla="*/ 3479800 w 3683000"/>
                <a:gd name="connsiteY266" fmla="*/ 601133 h 7001933"/>
                <a:gd name="connsiteX267" fmla="*/ 3454400 w 3683000"/>
                <a:gd name="connsiteY267" fmla="*/ 592666 h 7001933"/>
                <a:gd name="connsiteX268" fmla="*/ 3420534 w 3683000"/>
                <a:gd name="connsiteY268" fmla="*/ 575733 h 7001933"/>
                <a:gd name="connsiteX269" fmla="*/ 3318934 w 3683000"/>
                <a:gd name="connsiteY269" fmla="*/ 558800 h 7001933"/>
                <a:gd name="connsiteX270" fmla="*/ 3251200 w 3683000"/>
                <a:gd name="connsiteY270" fmla="*/ 567266 h 7001933"/>
                <a:gd name="connsiteX271" fmla="*/ 3217334 w 3683000"/>
                <a:gd name="connsiteY271" fmla="*/ 584200 h 7001933"/>
                <a:gd name="connsiteX272" fmla="*/ 3191934 w 3683000"/>
                <a:gd name="connsiteY272" fmla="*/ 592666 h 7001933"/>
                <a:gd name="connsiteX273" fmla="*/ 3149600 w 3683000"/>
                <a:gd name="connsiteY273" fmla="*/ 635000 h 7001933"/>
                <a:gd name="connsiteX274" fmla="*/ 3107267 w 3683000"/>
                <a:gd name="connsiteY274" fmla="*/ 677333 h 7001933"/>
                <a:gd name="connsiteX275" fmla="*/ 3090334 w 3683000"/>
                <a:gd name="connsiteY275" fmla="*/ 702733 h 7001933"/>
                <a:gd name="connsiteX276" fmla="*/ 3056467 w 3683000"/>
                <a:gd name="connsiteY276" fmla="*/ 745066 h 7001933"/>
                <a:gd name="connsiteX277" fmla="*/ 3039534 w 3683000"/>
                <a:gd name="connsiteY277" fmla="*/ 795866 h 7001933"/>
                <a:gd name="connsiteX278" fmla="*/ 3031067 w 3683000"/>
                <a:gd name="connsiteY278" fmla="*/ 821266 h 7001933"/>
                <a:gd name="connsiteX279" fmla="*/ 3039534 w 3683000"/>
                <a:gd name="connsiteY279" fmla="*/ 914400 h 7001933"/>
                <a:gd name="connsiteX280" fmla="*/ 3048000 w 3683000"/>
                <a:gd name="connsiteY280" fmla="*/ 956733 h 7001933"/>
                <a:gd name="connsiteX281" fmla="*/ 3081867 w 3683000"/>
                <a:gd name="connsiteY281" fmla="*/ 990600 h 7001933"/>
                <a:gd name="connsiteX282" fmla="*/ 3141134 w 3683000"/>
                <a:gd name="connsiteY282" fmla="*/ 1007533 h 7001933"/>
                <a:gd name="connsiteX283" fmla="*/ 3429000 w 3683000"/>
                <a:gd name="connsiteY283" fmla="*/ 990600 h 7001933"/>
                <a:gd name="connsiteX284" fmla="*/ 3479800 w 3683000"/>
                <a:gd name="connsiteY284" fmla="*/ 973666 h 7001933"/>
                <a:gd name="connsiteX285" fmla="*/ 3522134 w 3683000"/>
                <a:gd name="connsiteY285" fmla="*/ 931333 h 7001933"/>
                <a:gd name="connsiteX286" fmla="*/ 3556000 w 3683000"/>
                <a:gd name="connsiteY286" fmla="*/ 897466 h 7001933"/>
                <a:gd name="connsiteX287" fmla="*/ 3572934 w 3683000"/>
                <a:gd name="connsiteY287" fmla="*/ 872066 h 7001933"/>
                <a:gd name="connsiteX288" fmla="*/ 3581400 w 3683000"/>
                <a:gd name="connsiteY288" fmla="*/ 846666 h 7001933"/>
                <a:gd name="connsiteX289" fmla="*/ 3572934 w 3683000"/>
                <a:gd name="connsiteY289" fmla="*/ 719666 h 7001933"/>
                <a:gd name="connsiteX290" fmla="*/ 3539067 w 3683000"/>
                <a:gd name="connsiteY290" fmla="*/ 660400 h 7001933"/>
                <a:gd name="connsiteX291" fmla="*/ 3522134 w 3683000"/>
                <a:gd name="connsiteY291" fmla="*/ 643466 h 7001933"/>
                <a:gd name="connsiteX292" fmla="*/ 3505200 w 3683000"/>
                <a:gd name="connsiteY292" fmla="*/ 618066 h 7001933"/>
                <a:gd name="connsiteX293" fmla="*/ 3437467 w 3683000"/>
                <a:gd name="connsiteY293" fmla="*/ 567266 h 7001933"/>
                <a:gd name="connsiteX294" fmla="*/ 3412067 w 3683000"/>
                <a:gd name="connsiteY294" fmla="*/ 558800 h 7001933"/>
                <a:gd name="connsiteX295" fmla="*/ 3378200 w 3683000"/>
                <a:gd name="connsiteY295" fmla="*/ 541866 h 7001933"/>
                <a:gd name="connsiteX296" fmla="*/ 3327400 w 3683000"/>
                <a:gd name="connsiteY296" fmla="*/ 524933 h 7001933"/>
                <a:gd name="connsiteX297" fmla="*/ 3259667 w 3683000"/>
                <a:gd name="connsiteY297" fmla="*/ 491066 h 7001933"/>
                <a:gd name="connsiteX298" fmla="*/ 3166534 w 3683000"/>
                <a:gd name="connsiteY298" fmla="*/ 482600 h 7001933"/>
                <a:gd name="connsiteX299" fmla="*/ 3132667 w 3683000"/>
                <a:gd name="connsiteY299" fmla="*/ 474133 h 7001933"/>
                <a:gd name="connsiteX300" fmla="*/ 2937934 w 3683000"/>
                <a:gd name="connsiteY300" fmla="*/ 491066 h 7001933"/>
                <a:gd name="connsiteX301" fmla="*/ 2870200 w 3683000"/>
                <a:gd name="connsiteY301" fmla="*/ 508000 h 7001933"/>
                <a:gd name="connsiteX302" fmla="*/ 2802467 w 3683000"/>
                <a:gd name="connsiteY302" fmla="*/ 524933 h 7001933"/>
                <a:gd name="connsiteX303" fmla="*/ 2726267 w 3683000"/>
                <a:gd name="connsiteY303" fmla="*/ 541866 h 7001933"/>
                <a:gd name="connsiteX304" fmla="*/ 2633134 w 3683000"/>
                <a:gd name="connsiteY304" fmla="*/ 592666 h 7001933"/>
                <a:gd name="connsiteX305" fmla="*/ 2523067 w 3683000"/>
                <a:gd name="connsiteY305" fmla="*/ 651933 h 7001933"/>
                <a:gd name="connsiteX306" fmla="*/ 2463800 w 3683000"/>
                <a:gd name="connsiteY306" fmla="*/ 694266 h 7001933"/>
                <a:gd name="connsiteX307" fmla="*/ 2429934 w 3683000"/>
                <a:gd name="connsiteY307" fmla="*/ 745066 h 7001933"/>
                <a:gd name="connsiteX308" fmla="*/ 2328334 w 3683000"/>
                <a:gd name="connsiteY308" fmla="*/ 821266 h 7001933"/>
                <a:gd name="connsiteX309" fmla="*/ 2294467 w 3683000"/>
                <a:gd name="connsiteY309" fmla="*/ 846666 h 7001933"/>
                <a:gd name="connsiteX310" fmla="*/ 2260600 w 3683000"/>
                <a:gd name="connsiteY310" fmla="*/ 863600 h 7001933"/>
                <a:gd name="connsiteX311" fmla="*/ 2218267 w 3683000"/>
                <a:gd name="connsiteY311" fmla="*/ 897466 h 7001933"/>
                <a:gd name="connsiteX312" fmla="*/ 2184400 w 3683000"/>
                <a:gd name="connsiteY312" fmla="*/ 914400 h 7001933"/>
                <a:gd name="connsiteX313" fmla="*/ 2150534 w 3683000"/>
                <a:gd name="connsiteY313" fmla="*/ 939800 h 7001933"/>
                <a:gd name="connsiteX314" fmla="*/ 2099734 w 3683000"/>
                <a:gd name="connsiteY314" fmla="*/ 956733 h 7001933"/>
                <a:gd name="connsiteX315" fmla="*/ 2057400 w 3683000"/>
                <a:gd name="connsiteY315" fmla="*/ 982133 h 7001933"/>
                <a:gd name="connsiteX316" fmla="*/ 1955800 w 3683000"/>
                <a:gd name="connsiteY316" fmla="*/ 1016000 h 7001933"/>
                <a:gd name="connsiteX317" fmla="*/ 1879600 w 3683000"/>
                <a:gd name="connsiteY317" fmla="*/ 1058333 h 7001933"/>
                <a:gd name="connsiteX318" fmla="*/ 1845734 w 3683000"/>
                <a:gd name="connsiteY318" fmla="*/ 1066800 h 7001933"/>
                <a:gd name="connsiteX319" fmla="*/ 1769534 w 3683000"/>
                <a:gd name="connsiteY319" fmla="*/ 1092200 h 7001933"/>
                <a:gd name="connsiteX320" fmla="*/ 1718734 w 3683000"/>
                <a:gd name="connsiteY320" fmla="*/ 1100666 h 7001933"/>
                <a:gd name="connsiteX321" fmla="*/ 1651000 w 3683000"/>
                <a:gd name="connsiteY321" fmla="*/ 1126066 h 7001933"/>
                <a:gd name="connsiteX322" fmla="*/ 1591734 w 3683000"/>
                <a:gd name="connsiteY322" fmla="*/ 1134533 h 7001933"/>
                <a:gd name="connsiteX323" fmla="*/ 1566334 w 3683000"/>
                <a:gd name="connsiteY323" fmla="*/ 1143000 h 7001933"/>
                <a:gd name="connsiteX324" fmla="*/ 1312334 w 3683000"/>
                <a:gd name="connsiteY324" fmla="*/ 1143000 h 7001933"/>
                <a:gd name="connsiteX325" fmla="*/ 1253067 w 3683000"/>
                <a:gd name="connsiteY325" fmla="*/ 1126066 h 7001933"/>
                <a:gd name="connsiteX326" fmla="*/ 1227667 w 3683000"/>
                <a:gd name="connsiteY326" fmla="*/ 1109133 h 7001933"/>
                <a:gd name="connsiteX327" fmla="*/ 1210734 w 3683000"/>
                <a:gd name="connsiteY327" fmla="*/ 1058333 h 7001933"/>
                <a:gd name="connsiteX328" fmla="*/ 1219200 w 3683000"/>
                <a:gd name="connsiteY328" fmla="*/ 1016000 h 7001933"/>
                <a:gd name="connsiteX329" fmla="*/ 1227667 w 3683000"/>
                <a:gd name="connsiteY329" fmla="*/ 931333 h 7001933"/>
                <a:gd name="connsiteX330" fmla="*/ 1244600 w 3683000"/>
                <a:gd name="connsiteY330" fmla="*/ 897466 h 7001933"/>
                <a:gd name="connsiteX331" fmla="*/ 1286934 w 3683000"/>
                <a:gd name="connsiteY331" fmla="*/ 846666 h 7001933"/>
                <a:gd name="connsiteX332" fmla="*/ 1312334 w 3683000"/>
                <a:gd name="connsiteY332" fmla="*/ 787400 h 7001933"/>
                <a:gd name="connsiteX333" fmla="*/ 1354667 w 3683000"/>
                <a:gd name="connsiteY333" fmla="*/ 745066 h 7001933"/>
                <a:gd name="connsiteX334" fmla="*/ 1380067 w 3683000"/>
                <a:gd name="connsiteY334" fmla="*/ 711200 h 7001933"/>
                <a:gd name="connsiteX335" fmla="*/ 1405467 w 3683000"/>
                <a:gd name="connsiteY335" fmla="*/ 694266 h 7001933"/>
                <a:gd name="connsiteX336" fmla="*/ 1430867 w 3683000"/>
                <a:gd name="connsiteY336" fmla="*/ 668866 h 7001933"/>
                <a:gd name="connsiteX337" fmla="*/ 1464734 w 3683000"/>
                <a:gd name="connsiteY337" fmla="*/ 660400 h 7001933"/>
                <a:gd name="connsiteX338" fmla="*/ 1524000 w 3683000"/>
                <a:gd name="connsiteY338" fmla="*/ 643466 h 7001933"/>
                <a:gd name="connsiteX339" fmla="*/ 1591734 w 3683000"/>
                <a:gd name="connsiteY339" fmla="*/ 651933 h 7001933"/>
                <a:gd name="connsiteX340" fmla="*/ 1608667 w 3683000"/>
                <a:gd name="connsiteY340" fmla="*/ 795866 h 7001933"/>
                <a:gd name="connsiteX341" fmla="*/ 1574800 w 3683000"/>
                <a:gd name="connsiteY341" fmla="*/ 855133 h 7001933"/>
                <a:gd name="connsiteX342" fmla="*/ 1557867 w 3683000"/>
                <a:gd name="connsiteY342" fmla="*/ 880533 h 7001933"/>
                <a:gd name="connsiteX343" fmla="*/ 1532467 w 3683000"/>
                <a:gd name="connsiteY343" fmla="*/ 897466 h 7001933"/>
                <a:gd name="connsiteX344" fmla="*/ 1515534 w 3683000"/>
                <a:gd name="connsiteY344" fmla="*/ 914400 h 7001933"/>
                <a:gd name="connsiteX345" fmla="*/ 1456267 w 3683000"/>
                <a:gd name="connsiteY345" fmla="*/ 931333 h 7001933"/>
                <a:gd name="connsiteX346" fmla="*/ 1371600 w 3683000"/>
                <a:gd name="connsiteY346" fmla="*/ 914400 h 7001933"/>
                <a:gd name="connsiteX347" fmla="*/ 1286934 w 3683000"/>
                <a:gd name="connsiteY347" fmla="*/ 846666 h 7001933"/>
                <a:gd name="connsiteX348" fmla="*/ 1270000 w 3683000"/>
                <a:gd name="connsiteY348" fmla="*/ 821266 h 7001933"/>
                <a:gd name="connsiteX349" fmla="*/ 1244600 w 3683000"/>
                <a:gd name="connsiteY349" fmla="*/ 795866 h 7001933"/>
                <a:gd name="connsiteX350" fmla="*/ 1202267 w 3683000"/>
                <a:gd name="connsiteY350" fmla="*/ 745066 h 7001933"/>
                <a:gd name="connsiteX351" fmla="*/ 1193800 w 3683000"/>
                <a:gd name="connsiteY351" fmla="*/ 711200 h 7001933"/>
                <a:gd name="connsiteX352" fmla="*/ 1176867 w 3683000"/>
                <a:gd name="connsiteY352" fmla="*/ 635000 h 7001933"/>
                <a:gd name="connsiteX353" fmla="*/ 1143000 w 3683000"/>
                <a:gd name="connsiteY353" fmla="*/ 567266 h 7001933"/>
                <a:gd name="connsiteX354" fmla="*/ 1134534 w 3683000"/>
                <a:gd name="connsiteY354" fmla="*/ 541866 h 7001933"/>
                <a:gd name="connsiteX355" fmla="*/ 1092200 w 3683000"/>
                <a:gd name="connsiteY355" fmla="*/ 499533 h 7001933"/>
                <a:gd name="connsiteX356" fmla="*/ 1041400 w 3683000"/>
                <a:gd name="connsiteY356" fmla="*/ 474133 h 7001933"/>
                <a:gd name="connsiteX357" fmla="*/ 1016000 w 3683000"/>
                <a:gd name="connsiteY357" fmla="*/ 448733 h 7001933"/>
                <a:gd name="connsiteX358" fmla="*/ 965200 w 3683000"/>
                <a:gd name="connsiteY358" fmla="*/ 431800 h 7001933"/>
                <a:gd name="connsiteX359" fmla="*/ 939800 w 3683000"/>
                <a:gd name="connsiteY359" fmla="*/ 423333 h 7001933"/>
                <a:gd name="connsiteX360" fmla="*/ 855134 w 3683000"/>
                <a:gd name="connsiteY360" fmla="*/ 431800 h 7001933"/>
                <a:gd name="connsiteX361" fmla="*/ 863600 w 3683000"/>
                <a:gd name="connsiteY361" fmla="*/ 482600 h 7001933"/>
                <a:gd name="connsiteX362" fmla="*/ 880534 w 3683000"/>
                <a:gd name="connsiteY362" fmla="*/ 516466 h 7001933"/>
                <a:gd name="connsiteX363" fmla="*/ 897467 w 3683000"/>
                <a:gd name="connsiteY363" fmla="*/ 567266 h 7001933"/>
                <a:gd name="connsiteX364" fmla="*/ 897467 w 3683000"/>
                <a:gd name="connsiteY364" fmla="*/ 567266 h 7001933"/>
                <a:gd name="connsiteX365" fmla="*/ 905934 w 3683000"/>
                <a:gd name="connsiteY365" fmla="*/ 601133 h 7001933"/>
                <a:gd name="connsiteX366" fmla="*/ 931334 w 3683000"/>
                <a:gd name="connsiteY366" fmla="*/ 609600 h 7001933"/>
                <a:gd name="connsiteX367" fmla="*/ 965200 w 3683000"/>
                <a:gd name="connsiteY367" fmla="*/ 601133 h 7001933"/>
                <a:gd name="connsiteX368" fmla="*/ 973667 w 3683000"/>
                <a:gd name="connsiteY368" fmla="*/ 558800 h 7001933"/>
                <a:gd name="connsiteX369" fmla="*/ 965200 w 3683000"/>
                <a:gd name="connsiteY369" fmla="*/ 414866 h 7001933"/>
                <a:gd name="connsiteX370" fmla="*/ 931334 w 3683000"/>
                <a:gd name="connsiteY370" fmla="*/ 389466 h 7001933"/>
                <a:gd name="connsiteX371" fmla="*/ 914400 w 3683000"/>
                <a:gd name="connsiteY371" fmla="*/ 372533 h 7001933"/>
                <a:gd name="connsiteX372" fmla="*/ 821267 w 3683000"/>
                <a:gd name="connsiteY372" fmla="*/ 347133 h 7001933"/>
                <a:gd name="connsiteX373" fmla="*/ 677334 w 3683000"/>
                <a:gd name="connsiteY373" fmla="*/ 330200 h 7001933"/>
                <a:gd name="connsiteX374" fmla="*/ 618067 w 3683000"/>
                <a:gd name="connsiteY374" fmla="*/ 321733 h 7001933"/>
                <a:gd name="connsiteX375" fmla="*/ 567267 w 3683000"/>
                <a:gd name="connsiteY375" fmla="*/ 254000 h 7001933"/>
                <a:gd name="connsiteX376" fmla="*/ 524934 w 3683000"/>
                <a:gd name="connsiteY376" fmla="*/ 169333 h 7001933"/>
                <a:gd name="connsiteX377" fmla="*/ 508000 w 3683000"/>
                <a:gd name="connsiteY377" fmla="*/ 135466 h 7001933"/>
                <a:gd name="connsiteX378" fmla="*/ 491067 w 3683000"/>
                <a:gd name="connsiteY378" fmla="*/ 84666 h 7001933"/>
                <a:gd name="connsiteX379" fmla="*/ 474134 w 3683000"/>
                <a:gd name="connsiteY379" fmla="*/ 33866 h 7001933"/>
                <a:gd name="connsiteX380" fmla="*/ 474134 w 3683000"/>
                <a:gd name="connsiteY380" fmla="*/ 0 h 700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</a:cxnLst>
              <a:rect l="l" t="t" r="r" b="b"/>
              <a:pathLst>
                <a:path w="3683000" h="7001933">
                  <a:moveTo>
                    <a:pt x="2074334" y="7001933"/>
                  </a:moveTo>
                  <a:cubicBezTo>
                    <a:pt x="2071512" y="6939844"/>
                    <a:pt x="2073272" y="6877376"/>
                    <a:pt x="2065867" y="6815666"/>
                  </a:cubicBezTo>
                  <a:cubicBezTo>
                    <a:pt x="2064655" y="6805563"/>
                    <a:pt x="2053067" y="6799565"/>
                    <a:pt x="2048934" y="6790266"/>
                  </a:cubicBezTo>
                  <a:cubicBezTo>
                    <a:pt x="2041685" y="6773955"/>
                    <a:pt x="2039982" y="6755431"/>
                    <a:pt x="2032000" y="6739466"/>
                  </a:cubicBezTo>
                  <a:cubicBezTo>
                    <a:pt x="1991823" y="6659112"/>
                    <a:pt x="2013279" y="6691927"/>
                    <a:pt x="1972734" y="6637866"/>
                  </a:cubicBezTo>
                  <a:cubicBezTo>
                    <a:pt x="1967576" y="6617236"/>
                    <a:pt x="1952821" y="6556622"/>
                    <a:pt x="1947334" y="6544733"/>
                  </a:cubicBezTo>
                  <a:cubicBezTo>
                    <a:pt x="1938806" y="6526255"/>
                    <a:pt x="1924756" y="6510866"/>
                    <a:pt x="1913467" y="6493933"/>
                  </a:cubicBezTo>
                  <a:cubicBezTo>
                    <a:pt x="1907823" y="6474177"/>
                    <a:pt x="1903444" y="6454015"/>
                    <a:pt x="1896534" y="6434666"/>
                  </a:cubicBezTo>
                  <a:cubicBezTo>
                    <a:pt x="1889305" y="6414425"/>
                    <a:pt x="1879116" y="6395356"/>
                    <a:pt x="1871134" y="6375400"/>
                  </a:cubicBezTo>
                  <a:cubicBezTo>
                    <a:pt x="1862179" y="6353011"/>
                    <a:pt x="1854689" y="6330055"/>
                    <a:pt x="1845734" y="6307666"/>
                  </a:cubicBezTo>
                  <a:cubicBezTo>
                    <a:pt x="1838228" y="6288900"/>
                    <a:pt x="1807616" y="6216622"/>
                    <a:pt x="1794934" y="6197600"/>
                  </a:cubicBezTo>
                  <a:cubicBezTo>
                    <a:pt x="1788292" y="6187637"/>
                    <a:pt x="1776718" y="6181779"/>
                    <a:pt x="1769534" y="6172200"/>
                  </a:cubicBezTo>
                  <a:cubicBezTo>
                    <a:pt x="1759660" y="6159035"/>
                    <a:pt x="1752969" y="6143750"/>
                    <a:pt x="1744134" y="6129866"/>
                  </a:cubicBezTo>
                  <a:cubicBezTo>
                    <a:pt x="1726508" y="6102168"/>
                    <a:pt x="1681087" y="6029829"/>
                    <a:pt x="1651000" y="6019800"/>
                  </a:cubicBezTo>
                  <a:cubicBezTo>
                    <a:pt x="1634067" y="6014155"/>
                    <a:pt x="1616676" y="6009731"/>
                    <a:pt x="1600200" y="6002866"/>
                  </a:cubicBezTo>
                  <a:cubicBezTo>
                    <a:pt x="1582724" y="5995584"/>
                    <a:pt x="1567192" y="5983936"/>
                    <a:pt x="1549400" y="5977466"/>
                  </a:cubicBezTo>
                  <a:cubicBezTo>
                    <a:pt x="1533383" y="5971642"/>
                    <a:pt x="1457681" y="5961945"/>
                    <a:pt x="1447800" y="5960533"/>
                  </a:cubicBezTo>
                  <a:cubicBezTo>
                    <a:pt x="1433689" y="5954889"/>
                    <a:pt x="1420211" y="5947286"/>
                    <a:pt x="1405467" y="5943600"/>
                  </a:cubicBezTo>
                  <a:cubicBezTo>
                    <a:pt x="1386137" y="5938767"/>
                    <a:pt x="1282492" y="5928054"/>
                    <a:pt x="1270000" y="5926666"/>
                  </a:cubicBezTo>
                  <a:cubicBezTo>
                    <a:pt x="1227667" y="5929488"/>
                    <a:pt x="1185001" y="5929133"/>
                    <a:pt x="1143000" y="5935133"/>
                  </a:cubicBezTo>
                  <a:cubicBezTo>
                    <a:pt x="1125330" y="5937657"/>
                    <a:pt x="1109624" y="5948194"/>
                    <a:pt x="1092200" y="5952066"/>
                  </a:cubicBezTo>
                  <a:cubicBezTo>
                    <a:pt x="1058684" y="5959514"/>
                    <a:pt x="990600" y="5969000"/>
                    <a:pt x="990600" y="5969000"/>
                  </a:cubicBezTo>
                  <a:cubicBezTo>
                    <a:pt x="979311" y="5974644"/>
                    <a:pt x="968552" y="5981501"/>
                    <a:pt x="956734" y="5985933"/>
                  </a:cubicBezTo>
                  <a:cubicBezTo>
                    <a:pt x="945838" y="5990019"/>
                    <a:pt x="934056" y="5991203"/>
                    <a:pt x="922867" y="5994400"/>
                  </a:cubicBezTo>
                  <a:cubicBezTo>
                    <a:pt x="914286" y="5996852"/>
                    <a:pt x="905934" y="6000044"/>
                    <a:pt x="897467" y="6002866"/>
                  </a:cubicBezTo>
                  <a:cubicBezTo>
                    <a:pt x="891823" y="6011333"/>
                    <a:pt x="881314" y="6018120"/>
                    <a:pt x="880534" y="6028266"/>
                  </a:cubicBezTo>
                  <a:cubicBezTo>
                    <a:pt x="879238" y="6045107"/>
                    <a:pt x="883381" y="6110162"/>
                    <a:pt x="897467" y="6138333"/>
                  </a:cubicBezTo>
                  <a:cubicBezTo>
                    <a:pt x="902018" y="6147434"/>
                    <a:pt x="908043" y="6155787"/>
                    <a:pt x="914400" y="6163733"/>
                  </a:cubicBezTo>
                  <a:cubicBezTo>
                    <a:pt x="950978" y="6209454"/>
                    <a:pt x="911038" y="6146498"/>
                    <a:pt x="948267" y="6206066"/>
                  </a:cubicBezTo>
                  <a:cubicBezTo>
                    <a:pt x="970070" y="6240951"/>
                    <a:pt x="977547" y="6260746"/>
                    <a:pt x="1007534" y="6290733"/>
                  </a:cubicBezTo>
                  <a:cubicBezTo>
                    <a:pt x="1014729" y="6297928"/>
                    <a:pt x="1024988" y="6301309"/>
                    <a:pt x="1032934" y="6307666"/>
                  </a:cubicBezTo>
                  <a:cubicBezTo>
                    <a:pt x="1039167" y="6312653"/>
                    <a:pt x="1043225" y="6320172"/>
                    <a:pt x="1049867" y="6324600"/>
                  </a:cubicBezTo>
                  <a:cubicBezTo>
                    <a:pt x="1060369" y="6331601"/>
                    <a:pt x="1072775" y="6335271"/>
                    <a:pt x="1083734" y="6341533"/>
                  </a:cubicBezTo>
                  <a:cubicBezTo>
                    <a:pt x="1092569" y="6346581"/>
                    <a:pt x="1099408" y="6355473"/>
                    <a:pt x="1109134" y="6358466"/>
                  </a:cubicBezTo>
                  <a:cubicBezTo>
                    <a:pt x="1136642" y="6366930"/>
                    <a:pt x="1193800" y="6375400"/>
                    <a:pt x="1193800" y="6375400"/>
                  </a:cubicBezTo>
                  <a:cubicBezTo>
                    <a:pt x="1230489" y="6372578"/>
                    <a:pt x="1267354" y="6371497"/>
                    <a:pt x="1303867" y="6366933"/>
                  </a:cubicBezTo>
                  <a:cubicBezTo>
                    <a:pt x="1332241" y="6363386"/>
                    <a:pt x="1329457" y="6354138"/>
                    <a:pt x="1354667" y="6341533"/>
                  </a:cubicBezTo>
                  <a:cubicBezTo>
                    <a:pt x="1411890" y="6312922"/>
                    <a:pt x="1384389" y="6338447"/>
                    <a:pt x="1439334" y="6299200"/>
                  </a:cubicBezTo>
                  <a:cubicBezTo>
                    <a:pt x="1445830" y="6294560"/>
                    <a:pt x="1450034" y="6287253"/>
                    <a:pt x="1456267" y="6282266"/>
                  </a:cubicBezTo>
                  <a:cubicBezTo>
                    <a:pt x="1464213" y="6275909"/>
                    <a:pt x="1473200" y="6270977"/>
                    <a:pt x="1481667" y="6265333"/>
                  </a:cubicBezTo>
                  <a:cubicBezTo>
                    <a:pt x="1521619" y="6205403"/>
                    <a:pt x="1467409" y="6278867"/>
                    <a:pt x="1540934" y="6214533"/>
                  </a:cubicBezTo>
                  <a:cubicBezTo>
                    <a:pt x="1641750" y="6126319"/>
                    <a:pt x="1504612" y="6221813"/>
                    <a:pt x="1591734" y="6163733"/>
                  </a:cubicBezTo>
                  <a:cubicBezTo>
                    <a:pt x="1603023" y="6146800"/>
                    <a:pt x="1611209" y="6127323"/>
                    <a:pt x="1625600" y="6112933"/>
                  </a:cubicBezTo>
                  <a:cubicBezTo>
                    <a:pt x="1641352" y="6097182"/>
                    <a:pt x="1648785" y="6091963"/>
                    <a:pt x="1659467" y="6070600"/>
                  </a:cubicBezTo>
                  <a:cubicBezTo>
                    <a:pt x="1663458" y="6062618"/>
                    <a:pt x="1664418" y="6053403"/>
                    <a:pt x="1667934" y="6045200"/>
                  </a:cubicBezTo>
                  <a:cubicBezTo>
                    <a:pt x="1672906" y="6033599"/>
                    <a:pt x="1679223" y="6022622"/>
                    <a:pt x="1684867" y="6011333"/>
                  </a:cubicBezTo>
                  <a:cubicBezTo>
                    <a:pt x="1694031" y="5892204"/>
                    <a:pt x="1698476" y="5905209"/>
                    <a:pt x="1684867" y="5782733"/>
                  </a:cubicBezTo>
                  <a:cubicBezTo>
                    <a:pt x="1683582" y="5771168"/>
                    <a:pt x="1682567" y="5758734"/>
                    <a:pt x="1676400" y="5748866"/>
                  </a:cubicBezTo>
                  <a:cubicBezTo>
                    <a:pt x="1667939" y="5735328"/>
                    <a:pt x="1653047" y="5727015"/>
                    <a:pt x="1642534" y="5715000"/>
                  </a:cubicBezTo>
                  <a:cubicBezTo>
                    <a:pt x="1633242" y="5704380"/>
                    <a:pt x="1625336" y="5692616"/>
                    <a:pt x="1617134" y="5681133"/>
                  </a:cubicBezTo>
                  <a:cubicBezTo>
                    <a:pt x="1611219" y="5672853"/>
                    <a:pt x="1608017" y="5662247"/>
                    <a:pt x="1600200" y="5655733"/>
                  </a:cubicBezTo>
                  <a:cubicBezTo>
                    <a:pt x="1590504" y="5647653"/>
                    <a:pt x="1576431" y="5646373"/>
                    <a:pt x="1566334" y="5638800"/>
                  </a:cubicBezTo>
                  <a:cubicBezTo>
                    <a:pt x="1553562" y="5629221"/>
                    <a:pt x="1545069" y="5614735"/>
                    <a:pt x="1532467" y="5604933"/>
                  </a:cubicBezTo>
                  <a:cubicBezTo>
                    <a:pt x="1507589" y="5585583"/>
                    <a:pt x="1483165" y="5577271"/>
                    <a:pt x="1456267" y="5562600"/>
                  </a:cubicBezTo>
                  <a:cubicBezTo>
                    <a:pt x="1436292" y="5551704"/>
                    <a:pt x="1417914" y="5537696"/>
                    <a:pt x="1397000" y="5528733"/>
                  </a:cubicBezTo>
                  <a:cubicBezTo>
                    <a:pt x="1364567" y="5514833"/>
                    <a:pt x="1292125" y="5503364"/>
                    <a:pt x="1261534" y="5494866"/>
                  </a:cubicBezTo>
                  <a:cubicBezTo>
                    <a:pt x="1235737" y="5487700"/>
                    <a:pt x="1210924" y="5477340"/>
                    <a:pt x="1185334" y="5469466"/>
                  </a:cubicBezTo>
                  <a:cubicBezTo>
                    <a:pt x="1174212" y="5466044"/>
                    <a:pt x="1162506" y="5464680"/>
                    <a:pt x="1151467" y="5461000"/>
                  </a:cubicBezTo>
                  <a:cubicBezTo>
                    <a:pt x="1137049" y="5456194"/>
                    <a:pt x="1123878" y="5447752"/>
                    <a:pt x="1109134" y="5444066"/>
                  </a:cubicBezTo>
                  <a:cubicBezTo>
                    <a:pt x="1089774" y="5439226"/>
                    <a:pt x="1069552" y="5438881"/>
                    <a:pt x="1049867" y="5435600"/>
                  </a:cubicBezTo>
                  <a:cubicBezTo>
                    <a:pt x="1035672" y="5433234"/>
                    <a:pt x="1021645" y="5429955"/>
                    <a:pt x="1007534" y="5427133"/>
                  </a:cubicBezTo>
                  <a:lnTo>
                    <a:pt x="897467" y="5435600"/>
                  </a:lnTo>
                  <a:cubicBezTo>
                    <a:pt x="846592" y="5440523"/>
                    <a:pt x="796173" y="5451681"/>
                    <a:pt x="745067" y="5452533"/>
                  </a:cubicBezTo>
                  <a:lnTo>
                    <a:pt x="389467" y="5444066"/>
                  </a:lnTo>
                  <a:cubicBezTo>
                    <a:pt x="269501" y="5430737"/>
                    <a:pt x="352722" y="5443427"/>
                    <a:pt x="279400" y="5427133"/>
                  </a:cubicBezTo>
                  <a:cubicBezTo>
                    <a:pt x="265352" y="5424011"/>
                    <a:pt x="250851" y="5422801"/>
                    <a:pt x="237067" y="5418666"/>
                  </a:cubicBezTo>
                  <a:cubicBezTo>
                    <a:pt x="222510" y="5414299"/>
                    <a:pt x="208964" y="5407069"/>
                    <a:pt x="194734" y="5401733"/>
                  </a:cubicBezTo>
                  <a:cubicBezTo>
                    <a:pt x="164976" y="5390574"/>
                    <a:pt x="163098" y="5392019"/>
                    <a:pt x="127000" y="5384800"/>
                  </a:cubicBezTo>
                  <a:cubicBezTo>
                    <a:pt x="115711" y="5379155"/>
                    <a:pt x="103635" y="5374867"/>
                    <a:pt x="93134" y="5367866"/>
                  </a:cubicBezTo>
                  <a:cubicBezTo>
                    <a:pt x="86492" y="5363438"/>
                    <a:pt x="82433" y="5355920"/>
                    <a:pt x="76200" y="5350933"/>
                  </a:cubicBezTo>
                  <a:cubicBezTo>
                    <a:pt x="68254" y="5344576"/>
                    <a:pt x="59267" y="5339644"/>
                    <a:pt x="50800" y="5334000"/>
                  </a:cubicBezTo>
                  <a:cubicBezTo>
                    <a:pt x="22926" y="5292188"/>
                    <a:pt x="40047" y="5324854"/>
                    <a:pt x="25400" y="5266266"/>
                  </a:cubicBezTo>
                  <a:cubicBezTo>
                    <a:pt x="19170" y="5241346"/>
                    <a:pt x="12119" y="5231237"/>
                    <a:pt x="0" y="5207000"/>
                  </a:cubicBezTo>
                  <a:cubicBezTo>
                    <a:pt x="12484" y="4982305"/>
                    <a:pt x="-4644" y="5117837"/>
                    <a:pt x="16934" y="5020733"/>
                  </a:cubicBezTo>
                  <a:cubicBezTo>
                    <a:pt x="20056" y="5006685"/>
                    <a:pt x="20849" y="4992052"/>
                    <a:pt x="25400" y="4978400"/>
                  </a:cubicBezTo>
                  <a:cubicBezTo>
                    <a:pt x="29391" y="4966426"/>
                    <a:pt x="37646" y="4956252"/>
                    <a:pt x="42334" y="4944533"/>
                  </a:cubicBezTo>
                  <a:cubicBezTo>
                    <a:pt x="48963" y="4927960"/>
                    <a:pt x="54571" y="4910953"/>
                    <a:pt x="59267" y="4893733"/>
                  </a:cubicBezTo>
                  <a:cubicBezTo>
                    <a:pt x="63053" y="4879850"/>
                    <a:pt x="63599" y="4865184"/>
                    <a:pt x="67734" y="4851400"/>
                  </a:cubicBezTo>
                  <a:cubicBezTo>
                    <a:pt x="75408" y="4825820"/>
                    <a:pt x="108818" y="4755907"/>
                    <a:pt x="118534" y="4741333"/>
                  </a:cubicBezTo>
                  <a:cubicBezTo>
                    <a:pt x="124178" y="4732866"/>
                    <a:pt x="128272" y="4723128"/>
                    <a:pt x="135467" y="4715933"/>
                  </a:cubicBezTo>
                  <a:cubicBezTo>
                    <a:pt x="145445" y="4705955"/>
                    <a:pt x="158045" y="4699000"/>
                    <a:pt x="169334" y="4690533"/>
                  </a:cubicBezTo>
                  <a:cubicBezTo>
                    <a:pt x="174978" y="4673600"/>
                    <a:pt x="176366" y="4654585"/>
                    <a:pt x="186267" y="4639733"/>
                  </a:cubicBezTo>
                  <a:cubicBezTo>
                    <a:pt x="199698" y="4619586"/>
                    <a:pt x="218390" y="4592420"/>
                    <a:pt x="228600" y="4572000"/>
                  </a:cubicBezTo>
                  <a:cubicBezTo>
                    <a:pt x="232591" y="4564018"/>
                    <a:pt x="232733" y="4554402"/>
                    <a:pt x="237067" y="4546600"/>
                  </a:cubicBezTo>
                  <a:cubicBezTo>
                    <a:pt x="247898" y="4527105"/>
                    <a:pt x="267316" y="4495307"/>
                    <a:pt x="287867" y="4478866"/>
                  </a:cubicBezTo>
                  <a:cubicBezTo>
                    <a:pt x="295813" y="4472509"/>
                    <a:pt x="304800" y="4467577"/>
                    <a:pt x="313267" y="4461933"/>
                  </a:cubicBezTo>
                  <a:cubicBezTo>
                    <a:pt x="341584" y="4405298"/>
                    <a:pt x="315555" y="4448431"/>
                    <a:pt x="355600" y="4402666"/>
                  </a:cubicBezTo>
                  <a:cubicBezTo>
                    <a:pt x="383640" y="4370621"/>
                    <a:pt x="385506" y="4360099"/>
                    <a:pt x="414867" y="4334933"/>
                  </a:cubicBezTo>
                  <a:cubicBezTo>
                    <a:pt x="440367" y="4313076"/>
                    <a:pt x="507926" y="4270072"/>
                    <a:pt x="524934" y="4258733"/>
                  </a:cubicBezTo>
                  <a:cubicBezTo>
                    <a:pt x="533401" y="4253089"/>
                    <a:pt x="540681" y="4245018"/>
                    <a:pt x="550334" y="4241800"/>
                  </a:cubicBezTo>
                  <a:cubicBezTo>
                    <a:pt x="558801" y="4238978"/>
                    <a:pt x="567531" y="4236849"/>
                    <a:pt x="575734" y="4233333"/>
                  </a:cubicBezTo>
                  <a:cubicBezTo>
                    <a:pt x="587335" y="4228361"/>
                    <a:pt x="597627" y="4220391"/>
                    <a:pt x="609600" y="4216400"/>
                  </a:cubicBezTo>
                  <a:cubicBezTo>
                    <a:pt x="623252" y="4211849"/>
                    <a:pt x="638050" y="4211719"/>
                    <a:pt x="651934" y="4207933"/>
                  </a:cubicBezTo>
                  <a:cubicBezTo>
                    <a:pt x="669154" y="4203237"/>
                    <a:pt x="685801" y="4196644"/>
                    <a:pt x="702734" y="4191000"/>
                  </a:cubicBezTo>
                  <a:cubicBezTo>
                    <a:pt x="711201" y="4188178"/>
                    <a:pt x="719476" y="4184698"/>
                    <a:pt x="728134" y="4182533"/>
                  </a:cubicBezTo>
                  <a:lnTo>
                    <a:pt x="762000" y="4174066"/>
                  </a:lnTo>
                  <a:cubicBezTo>
                    <a:pt x="768379" y="4175129"/>
                    <a:pt x="834036" y="4184685"/>
                    <a:pt x="846667" y="4191000"/>
                  </a:cubicBezTo>
                  <a:cubicBezTo>
                    <a:pt x="864870" y="4200101"/>
                    <a:pt x="897467" y="4224866"/>
                    <a:pt x="897467" y="4224866"/>
                  </a:cubicBezTo>
                  <a:cubicBezTo>
                    <a:pt x="903111" y="4233333"/>
                    <a:pt x="908486" y="4241986"/>
                    <a:pt x="914400" y="4250266"/>
                  </a:cubicBezTo>
                  <a:cubicBezTo>
                    <a:pt x="922602" y="4261749"/>
                    <a:pt x="932321" y="4272167"/>
                    <a:pt x="939800" y="4284133"/>
                  </a:cubicBezTo>
                  <a:cubicBezTo>
                    <a:pt x="946489" y="4294836"/>
                    <a:pt x="951762" y="4306399"/>
                    <a:pt x="956734" y="4318000"/>
                  </a:cubicBezTo>
                  <a:cubicBezTo>
                    <a:pt x="960250" y="4326203"/>
                    <a:pt x="962748" y="4334819"/>
                    <a:pt x="965200" y="4343400"/>
                  </a:cubicBezTo>
                  <a:cubicBezTo>
                    <a:pt x="968397" y="4354588"/>
                    <a:pt x="968463" y="4366858"/>
                    <a:pt x="973667" y="4377266"/>
                  </a:cubicBezTo>
                  <a:cubicBezTo>
                    <a:pt x="979978" y="4389887"/>
                    <a:pt x="990600" y="4399844"/>
                    <a:pt x="999067" y="4411133"/>
                  </a:cubicBezTo>
                  <a:cubicBezTo>
                    <a:pt x="1001889" y="4419600"/>
                    <a:pt x="1005082" y="4427952"/>
                    <a:pt x="1007534" y="4436533"/>
                  </a:cubicBezTo>
                  <a:cubicBezTo>
                    <a:pt x="1015502" y="4464420"/>
                    <a:pt x="1018650" y="4483650"/>
                    <a:pt x="1024467" y="4512733"/>
                  </a:cubicBezTo>
                  <a:cubicBezTo>
                    <a:pt x="1021645" y="4540955"/>
                    <a:pt x="1022378" y="4569763"/>
                    <a:pt x="1016000" y="4597400"/>
                  </a:cubicBezTo>
                  <a:cubicBezTo>
                    <a:pt x="1013712" y="4607315"/>
                    <a:pt x="1004981" y="4614520"/>
                    <a:pt x="999067" y="4622800"/>
                  </a:cubicBezTo>
                  <a:cubicBezTo>
                    <a:pt x="966046" y="4669029"/>
                    <a:pt x="986501" y="4645793"/>
                    <a:pt x="948267" y="4673600"/>
                  </a:cubicBezTo>
                  <a:cubicBezTo>
                    <a:pt x="862657" y="4735863"/>
                    <a:pt x="909256" y="4710039"/>
                    <a:pt x="846667" y="4741333"/>
                  </a:cubicBezTo>
                  <a:cubicBezTo>
                    <a:pt x="809978" y="4738511"/>
                    <a:pt x="772397" y="4741389"/>
                    <a:pt x="736600" y="4732866"/>
                  </a:cubicBezTo>
                  <a:cubicBezTo>
                    <a:pt x="712044" y="4727019"/>
                    <a:pt x="668867" y="4699000"/>
                    <a:pt x="668867" y="4699000"/>
                  </a:cubicBezTo>
                  <a:cubicBezTo>
                    <a:pt x="663223" y="4690533"/>
                    <a:pt x="658291" y="4681546"/>
                    <a:pt x="651934" y="4673600"/>
                  </a:cubicBezTo>
                  <a:cubicBezTo>
                    <a:pt x="629009" y="4644943"/>
                    <a:pt x="618015" y="4656507"/>
                    <a:pt x="601134" y="4605866"/>
                  </a:cubicBezTo>
                  <a:cubicBezTo>
                    <a:pt x="580520" y="4544027"/>
                    <a:pt x="588529" y="4572382"/>
                    <a:pt x="575734" y="4521200"/>
                  </a:cubicBezTo>
                  <a:cubicBezTo>
                    <a:pt x="572912" y="4478867"/>
                    <a:pt x="567267" y="4436627"/>
                    <a:pt x="567267" y="4394200"/>
                  </a:cubicBezTo>
                  <a:cubicBezTo>
                    <a:pt x="567267" y="4365837"/>
                    <a:pt x="572216" y="4337677"/>
                    <a:pt x="575734" y="4309533"/>
                  </a:cubicBezTo>
                  <a:cubicBezTo>
                    <a:pt x="580684" y="4269929"/>
                    <a:pt x="582987" y="4229720"/>
                    <a:pt x="592667" y="4191000"/>
                  </a:cubicBezTo>
                  <a:cubicBezTo>
                    <a:pt x="595489" y="4179711"/>
                    <a:pt x="596658" y="4167874"/>
                    <a:pt x="601134" y="4157133"/>
                  </a:cubicBezTo>
                  <a:cubicBezTo>
                    <a:pt x="610843" y="4133832"/>
                    <a:pt x="627017" y="4113347"/>
                    <a:pt x="635000" y="4089400"/>
                  </a:cubicBezTo>
                  <a:cubicBezTo>
                    <a:pt x="637822" y="4080933"/>
                    <a:pt x="641015" y="4072581"/>
                    <a:pt x="643467" y="4064000"/>
                  </a:cubicBezTo>
                  <a:cubicBezTo>
                    <a:pt x="646664" y="4052811"/>
                    <a:pt x="647208" y="4040767"/>
                    <a:pt x="651934" y="4030133"/>
                  </a:cubicBezTo>
                  <a:cubicBezTo>
                    <a:pt x="658383" y="4015624"/>
                    <a:pt x="689937" y="3966730"/>
                    <a:pt x="702734" y="3953933"/>
                  </a:cubicBezTo>
                  <a:cubicBezTo>
                    <a:pt x="709929" y="3946738"/>
                    <a:pt x="720188" y="3943357"/>
                    <a:pt x="728134" y="3937000"/>
                  </a:cubicBezTo>
                  <a:cubicBezTo>
                    <a:pt x="734367" y="3932013"/>
                    <a:pt x="737927" y="3923636"/>
                    <a:pt x="745067" y="3920066"/>
                  </a:cubicBezTo>
                  <a:cubicBezTo>
                    <a:pt x="755475" y="3914862"/>
                    <a:pt x="767645" y="3914422"/>
                    <a:pt x="778934" y="3911600"/>
                  </a:cubicBezTo>
                  <a:cubicBezTo>
                    <a:pt x="795867" y="3900311"/>
                    <a:pt x="815343" y="3892124"/>
                    <a:pt x="829734" y="3877733"/>
                  </a:cubicBezTo>
                  <a:cubicBezTo>
                    <a:pt x="838201" y="3869266"/>
                    <a:pt x="844667" y="3858148"/>
                    <a:pt x="855134" y="3852333"/>
                  </a:cubicBezTo>
                  <a:cubicBezTo>
                    <a:pt x="870737" y="3843665"/>
                    <a:pt x="905934" y="3835400"/>
                    <a:pt x="905934" y="3835400"/>
                  </a:cubicBezTo>
                  <a:cubicBezTo>
                    <a:pt x="914401" y="3829755"/>
                    <a:pt x="922232" y="3823017"/>
                    <a:pt x="931334" y="3818466"/>
                  </a:cubicBezTo>
                  <a:cubicBezTo>
                    <a:pt x="939316" y="3814475"/>
                    <a:pt x="949081" y="3814592"/>
                    <a:pt x="956734" y="3810000"/>
                  </a:cubicBezTo>
                  <a:cubicBezTo>
                    <a:pt x="963579" y="3805893"/>
                    <a:pt x="967434" y="3798053"/>
                    <a:pt x="973667" y="3793066"/>
                  </a:cubicBezTo>
                  <a:cubicBezTo>
                    <a:pt x="981613" y="3786709"/>
                    <a:pt x="990232" y="3781181"/>
                    <a:pt x="999067" y="3776133"/>
                  </a:cubicBezTo>
                  <a:cubicBezTo>
                    <a:pt x="1122400" y="3705659"/>
                    <a:pt x="963342" y="3798229"/>
                    <a:pt x="1058334" y="3750733"/>
                  </a:cubicBezTo>
                  <a:cubicBezTo>
                    <a:pt x="1067435" y="3746182"/>
                    <a:pt x="1075788" y="3740157"/>
                    <a:pt x="1083734" y="3733800"/>
                  </a:cubicBezTo>
                  <a:cubicBezTo>
                    <a:pt x="1089967" y="3728813"/>
                    <a:pt x="1093527" y="3720436"/>
                    <a:pt x="1100667" y="3716866"/>
                  </a:cubicBezTo>
                  <a:cubicBezTo>
                    <a:pt x="1116632" y="3708883"/>
                    <a:pt x="1135061" y="3706964"/>
                    <a:pt x="1151467" y="3699933"/>
                  </a:cubicBezTo>
                  <a:cubicBezTo>
                    <a:pt x="1189903" y="3683460"/>
                    <a:pt x="1213676" y="3671222"/>
                    <a:pt x="1244600" y="3649133"/>
                  </a:cubicBezTo>
                  <a:cubicBezTo>
                    <a:pt x="1306361" y="3605019"/>
                    <a:pt x="1251381" y="3644046"/>
                    <a:pt x="1312334" y="3589866"/>
                  </a:cubicBezTo>
                  <a:cubicBezTo>
                    <a:pt x="1325840" y="3577860"/>
                    <a:pt x="1341889" y="3568778"/>
                    <a:pt x="1354667" y="3556000"/>
                  </a:cubicBezTo>
                  <a:cubicBezTo>
                    <a:pt x="1364645" y="3546022"/>
                    <a:pt x="1370884" y="3532847"/>
                    <a:pt x="1380067" y="3522133"/>
                  </a:cubicBezTo>
                  <a:cubicBezTo>
                    <a:pt x="1387859" y="3513042"/>
                    <a:pt x="1397802" y="3505931"/>
                    <a:pt x="1405467" y="3496733"/>
                  </a:cubicBezTo>
                  <a:cubicBezTo>
                    <a:pt x="1411981" y="3488916"/>
                    <a:pt x="1415205" y="3478528"/>
                    <a:pt x="1422400" y="3471333"/>
                  </a:cubicBezTo>
                  <a:cubicBezTo>
                    <a:pt x="1429595" y="3464138"/>
                    <a:pt x="1439333" y="3460044"/>
                    <a:pt x="1447800" y="3454400"/>
                  </a:cubicBezTo>
                  <a:cubicBezTo>
                    <a:pt x="1453445" y="3440289"/>
                    <a:pt x="1455004" y="3423742"/>
                    <a:pt x="1464734" y="3412066"/>
                  </a:cubicBezTo>
                  <a:cubicBezTo>
                    <a:pt x="1470447" y="3405210"/>
                    <a:pt x="1485542" y="3411253"/>
                    <a:pt x="1490134" y="3403600"/>
                  </a:cubicBezTo>
                  <a:cubicBezTo>
                    <a:pt x="1546753" y="3309236"/>
                    <a:pt x="1490041" y="3352912"/>
                    <a:pt x="1532467" y="3302000"/>
                  </a:cubicBezTo>
                  <a:cubicBezTo>
                    <a:pt x="1540132" y="3292802"/>
                    <a:pt x="1549400" y="3285067"/>
                    <a:pt x="1557867" y="3276600"/>
                  </a:cubicBezTo>
                  <a:cubicBezTo>
                    <a:pt x="1585580" y="3165750"/>
                    <a:pt x="1541290" y="3318223"/>
                    <a:pt x="1591734" y="3217333"/>
                  </a:cubicBezTo>
                  <a:cubicBezTo>
                    <a:pt x="1598170" y="3204462"/>
                    <a:pt x="1597378" y="3189111"/>
                    <a:pt x="1600200" y="3175000"/>
                  </a:cubicBezTo>
                  <a:cubicBezTo>
                    <a:pt x="1594556" y="3107267"/>
                    <a:pt x="1592879" y="3039085"/>
                    <a:pt x="1583267" y="2971800"/>
                  </a:cubicBezTo>
                  <a:cubicBezTo>
                    <a:pt x="1581482" y="2959305"/>
                    <a:pt x="1573907" y="2948030"/>
                    <a:pt x="1566334" y="2937933"/>
                  </a:cubicBezTo>
                  <a:cubicBezTo>
                    <a:pt x="1532362" y="2892636"/>
                    <a:pt x="1537160" y="2910646"/>
                    <a:pt x="1490134" y="2887133"/>
                  </a:cubicBezTo>
                  <a:cubicBezTo>
                    <a:pt x="1431663" y="2857898"/>
                    <a:pt x="1501352" y="2879355"/>
                    <a:pt x="1430867" y="2861733"/>
                  </a:cubicBezTo>
                  <a:cubicBezTo>
                    <a:pt x="1422400" y="2856089"/>
                    <a:pt x="1414860" y="2848714"/>
                    <a:pt x="1405467" y="2844800"/>
                  </a:cubicBezTo>
                  <a:cubicBezTo>
                    <a:pt x="1335687" y="2815725"/>
                    <a:pt x="1336876" y="2821222"/>
                    <a:pt x="1270000" y="2810933"/>
                  </a:cubicBezTo>
                  <a:cubicBezTo>
                    <a:pt x="1253033" y="2808323"/>
                    <a:pt x="1235958" y="2806190"/>
                    <a:pt x="1219200" y="2802466"/>
                  </a:cubicBezTo>
                  <a:cubicBezTo>
                    <a:pt x="1210488" y="2800530"/>
                    <a:pt x="1202551" y="2795750"/>
                    <a:pt x="1193800" y="2794000"/>
                  </a:cubicBezTo>
                  <a:cubicBezTo>
                    <a:pt x="1174232" y="2790086"/>
                    <a:pt x="1154289" y="2788355"/>
                    <a:pt x="1134534" y="2785533"/>
                  </a:cubicBezTo>
                  <a:cubicBezTo>
                    <a:pt x="1078089" y="2788355"/>
                    <a:pt x="1021561" y="2789825"/>
                    <a:pt x="965200" y="2794000"/>
                  </a:cubicBezTo>
                  <a:cubicBezTo>
                    <a:pt x="945299" y="2795474"/>
                    <a:pt x="925568" y="2798896"/>
                    <a:pt x="905934" y="2802466"/>
                  </a:cubicBezTo>
                  <a:cubicBezTo>
                    <a:pt x="894485" y="2804548"/>
                    <a:pt x="883646" y="2809775"/>
                    <a:pt x="872067" y="2810933"/>
                  </a:cubicBezTo>
                  <a:cubicBezTo>
                    <a:pt x="827048" y="2815435"/>
                    <a:pt x="781756" y="2816578"/>
                    <a:pt x="736600" y="2819400"/>
                  </a:cubicBezTo>
                  <a:cubicBezTo>
                    <a:pt x="715944" y="2817679"/>
                    <a:pt x="627976" y="2814236"/>
                    <a:pt x="592667" y="2802466"/>
                  </a:cubicBezTo>
                  <a:cubicBezTo>
                    <a:pt x="580693" y="2798475"/>
                    <a:pt x="570401" y="2790505"/>
                    <a:pt x="558800" y="2785533"/>
                  </a:cubicBezTo>
                  <a:cubicBezTo>
                    <a:pt x="550597" y="2782017"/>
                    <a:pt x="541603" y="2780582"/>
                    <a:pt x="533400" y="2777066"/>
                  </a:cubicBezTo>
                  <a:cubicBezTo>
                    <a:pt x="446203" y="2739695"/>
                    <a:pt x="564352" y="2781739"/>
                    <a:pt x="448734" y="2743200"/>
                  </a:cubicBezTo>
                  <a:cubicBezTo>
                    <a:pt x="443089" y="2737555"/>
                    <a:pt x="438186" y="2731056"/>
                    <a:pt x="431800" y="2726266"/>
                  </a:cubicBezTo>
                  <a:cubicBezTo>
                    <a:pt x="415519" y="2714055"/>
                    <a:pt x="381000" y="2692400"/>
                    <a:pt x="381000" y="2692400"/>
                  </a:cubicBezTo>
                  <a:cubicBezTo>
                    <a:pt x="361245" y="2661355"/>
                    <a:pt x="338191" y="2632178"/>
                    <a:pt x="321734" y="2599266"/>
                  </a:cubicBezTo>
                  <a:cubicBezTo>
                    <a:pt x="307623" y="2571044"/>
                    <a:pt x="298332" y="2539843"/>
                    <a:pt x="279400" y="2514600"/>
                  </a:cubicBezTo>
                  <a:cubicBezTo>
                    <a:pt x="247563" y="2472150"/>
                    <a:pt x="233822" y="2459943"/>
                    <a:pt x="220134" y="2396066"/>
                  </a:cubicBezTo>
                  <a:cubicBezTo>
                    <a:pt x="190230" y="2256517"/>
                    <a:pt x="210651" y="2314674"/>
                    <a:pt x="169334" y="2218266"/>
                  </a:cubicBezTo>
                  <a:cubicBezTo>
                    <a:pt x="166512" y="2198511"/>
                    <a:pt x="162759" y="2178866"/>
                    <a:pt x="160867" y="2159000"/>
                  </a:cubicBezTo>
                  <a:cubicBezTo>
                    <a:pt x="141087" y="1951318"/>
                    <a:pt x="162985" y="2114563"/>
                    <a:pt x="143934" y="1981200"/>
                  </a:cubicBezTo>
                  <a:cubicBezTo>
                    <a:pt x="149578" y="1919111"/>
                    <a:pt x="152349" y="1856693"/>
                    <a:pt x="160867" y="1794933"/>
                  </a:cubicBezTo>
                  <a:cubicBezTo>
                    <a:pt x="166576" y="1753544"/>
                    <a:pt x="212559" y="1648327"/>
                    <a:pt x="220134" y="1625600"/>
                  </a:cubicBezTo>
                  <a:cubicBezTo>
                    <a:pt x="225778" y="1608667"/>
                    <a:pt x="232371" y="1592020"/>
                    <a:pt x="237067" y="1574800"/>
                  </a:cubicBezTo>
                  <a:cubicBezTo>
                    <a:pt x="240853" y="1560916"/>
                    <a:pt x="239579" y="1545567"/>
                    <a:pt x="245534" y="1532466"/>
                  </a:cubicBezTo>
                  <a:cubicBezTo>
                    <a:pt x="253955" y="1513939"/>
                    <a:pt x="269146" y="1499245"/>
                    <a:pt x="279400" y="1481666"/>
                  </a:cubicBezTo>
                  <a:cubicBezTo>
                    <a:pt x="351084" y="1358778"/>
                    <a:pt x="265527" y="1483072"/>
                    <a:pt x="330200" y="1405466"/>
                  </a:cubicBezTo>
                  <a:cubicBezTo>
                    <a:pt x="336714" y="1397649"/>
                    <a:pt x="338667" y="1385710"/>
                    <a:pt x="347134" y="1380066"/>
                  </a:cubicBezTo>
                  <a:cubicBezTo>
                    <a:pt x="356816" y="1373612"/>
                    <a:pt x="369711" y="1374422"/>
                    <a:pt x="381000" y="1371600"/>
                  </a:cubicBezTo>
                  <a:cubicBezTo>
                    <a:pt x="386645" y="1365955"/>
                    <a:pt x="391700" y="1359653"/>
                    <a:pt x="397934" y="1354666"/>
                  </a:cubicBezTo>
                  <a:cubicBezTo>
                    <a:pt x="413207" y="1342448"/>
                    <a:pt x="439819" y="1327753"/>
                    <a:pt x="457200" y="1320800"/>
                  </a:cubicBezTo>
                  <a:cubicBezTo>
                    <a:pt x="473773" y="1314171"/>
                    <a:pt x="491427" y="1310495"/>
                    <a:pt x="508000" y="1303866"/>
                  </a:cubicBezTo>
                  <a:cubicBezTo>
                    <a:pt x="564104" y="1281424"/>
                    <a:pt x="525137" y="1284917"/>
                    <a:pt x="601134" y="1261533"/>
                  </a:cubicBezTo>
                  <a:cubicBezTo>
                    <a:pt x="617542" y="1256484"/>
                    <a:pt x="635207" y="1256926"/>
                    <a:pt x="651934" y="1253066"/>
                  </a:cubicBezTo>
                  <a:cubicBezTo>
                    <a:pt x="671954" y="1248446"/>
                    <a:pt x="691268" y="1241116"/>
                    <a:pt x="711200" y="1236133"/>
                  </a:cubicBezTo>
                  <a:cubicBezTo>
                    <a:pt x="725161" y="1232643"/>
                    <a:pt x="739486" y="1230788"/>
                    <a:pt x="753534" y="1227666"/>
                  </a:cubicBezTo>
                  <a:cubicBezTo>
                    <a:pt x="764893" y="1225142"/>
                    <a:pt x="776111" y="1222022"/>
                    <a:pt x="787400" y="1219200"/>
                  </a:cubicBezTo>
                  <a:cubicBezTo>
                    <a:pt x="865053" y="1180373"/>
                    <a:pt x="767764" y="1224556"/>
                    <a:pt x="880534" y="1193800"/>
                  </a:cubicBezTo>
                  <a:cubicBezTo>
                    <a:pt x="892711" y="1190479"/>
                    <a:pt x="902223" y="1180187"/>
                    <a:pt x="914400" y="1176866"/>
                  </a:cubicBezTo>
                  <a:cubicBezTo>
                    <a:pt x="933653" y="1171615"/>
                    <a:pt x="953943" y="1171434"/>
                    <a:pt x="973667" y="1168400"/>
                  </a:cubicBezTo>
                  <a:cubicBezTo>
                    <a:pt x="990634" y="1165790"/>
                    <a:pt x="1007534" y="1162755"/>
                    <a:pt x="1024467" y="1159933"/>
                  </a:cubicBezTo>
                  <a:cubicBezTo>
                    <a:pt x="1075267" y="1162755"/>
                    <a:pt x="1126198" y="1163794"/>
                    <a:pt x="1176867" y="1168400"/>
                  </a:cubicBezTo>
                  <a:cubicBezTo>
                    <a:pt x="1201761" y="1170663"/>
                    <a:pt x="1213217" y="1179604"/>
                    <a:pt x="1236134" y="1185333"/>
                  </a:cubicBezTo>
                  <a:cubicBezTo>
                    <a:pt x="1250095" y="1188823"/>
                    <a:pt x="1264356" y="1190978"/>
                    <a:pt x="1278467" y="1193800"/>
                  </a:cubicBezTo>
                  <a:cubicBezTo>
                    <a:pt x="1286934" y="1199444"/>
                    <a:pt x="1294766" y="1206182"/>
                    <a:pt x="1303867" y="1210733"/>
                  </a:cubicBezTo>
                  <a:cubicBezTo>
                    <a:pt x="1373974" y="1245786"/>
                    <a:pt x="1281875" y="1187606"/>
                    <a:pt x="1354667" y="1236133"/>
                  </a:cubicBezTo>
                  <a:lnTo>
                    <a:pt x="1405467" y="1312333"/>
                  </a:lnTo>
                  <a:cubicBezTo>
                    <a:pt x="1405478" y="1312350"/>
                    <a:pt x="1439322" y="1363117"/>
                    <a:pt x="1439334" y="1363133"/>
                  </a:cubicBezTo>
                  <a:cubicBezTo>
                    <a:pt x="1463644" y="1395547"/>
                    <a:pt x="1466171" y="1394709"/>
                    <a:pt x="1481667" y="1430866"/>
                  </a:cubicBezTo>
                  <a:cubicBezTo>
                    <a:pt x="1490370" y="1451173"/>
                    <a:pt x="1492460" y="1468641"/>
                    <a:pt x="1498600" y="1490133"/>
                  </a:cubicBezTo>
                  <a:cubicBezTo>
                    <a:pt x="1501052" y="1498714"/>
                    <a:pt x="1504245" y="1507066"/>
                    <a:pt x="1507067" y="1515533"/>
                  </a:cubicBezTo>
                  <a:cubicBezTo>
                    <a:pt x="1509889" y="1540933"/>
                    <a:pt x="1511648" y="1566474"/>
                    <a:pt x="1515534" y="1591733"/>
                  </a:cubicBezTo>
                  <a:cubicBezTo>
                    <a:pt x="1518572" y="1611483"/>
                    <a:pt x="1526143" y="1632028"/>
                    <a:pt x="1532467" y="1651000"/>
                  </a:cubicBezTo>
                  <a:cubicBezTo>
                    <a:pt x="1527829" y="1720570"/>
                    <a:pt x="1538023" y="1764611"/>
                    <a:pt x="1507067" y="1820333"/>
                  </a:cubicBezTo>
                  <a:cubicBezTo>
                    <a:pt x="1500214" y="1832668"/>
                    <a:pt x="1492381" y="1845017"/>
                    <a:pt x="1481667" y="1854200"/>
                  </a:cubicBezTo>
                  <a:cubicBezTo>
                    <a:pt x="1472084" y="1862414"/>
                    <a:pt x="1459089" y="1865489"/>
                    <a:pt x="1447800" y="1871133"/>
                  </a:cubicBezTo>
                  <a:cubicBezTo>
                    <a:pt x="1409931" y="1927938"/>
                    <a:pt x="1454541" y="1872284"/>
                    <a:pt x="1405467" y="1905000"/>
                  </a:cubicBezTo>
                  <a:cubicBezTo>
                    <a:pt x="1395504" y="1911642"/>
                    <a:pt x="1391426" y="1926614"/>
                    <a:pt x="1380067" y="1930400"/>
                  </a:cubicBezTo>
                  <a:cubicBezTo>
                    <a:pt x="1355822" y="1938481"/>
                    <a:pt x="1329267" y="1936044"/>
                    <a:pt x="1303867" y="1938866"/>
                  </a:cubicBezTo>
                  <a:cubicBezTo>
                    <a:pt x="1255889" y="1936044"/>
                    <a:pt x="1206964" y="1940301"/>
                    <a:pt x="1159934" y="1930400"/>
                  </a:cubicBezTo>
                  <a:cubicBezTo>
                    <a:pt x="1149976" y="1928304"/>
                    <a:pt x="1150195" y="1912195"/>
                    <a:pt x="1143000" y="1905000"/>
                  </a:cubicBezTo>
                  <a:cubicBezTo>
                    <a:pt x="1135805" y="1897805"/>
                    <a:pt x="1126067" y="1893711"/>
                    <a:pt x="1117600" y="1888066"/>
                  </a:cubicBezTo>
                  <a:cubicBezTo>
                    <a:pt x="1111956" y="1876777"/>
                    <a:pt x="1107668" y="1864701"/>
                    <a:pt x="1100667" y="1854200"/>
                  </a:cubicBezTo>
                  <a:cubicBezTo>
                    <a:pt x="1096239" y="1847558"/>
                    <a:pt x="1088721" y="1843499"/>
                    <a:pt x="1083734" y="1837266"/>
                  </a:cubicBezTo>
                  <a:cubicBezTo>
                    <a:pt x="1077377" y="1829320"/>
                    <a:pt x="1072445" y="1820333"/>
                    <a:pt x="1066800" y="1811866"/>
                  </a:cubicBezTo>
                  <a:cubicBezTo>
                    <a:pt x="1057884" y="1776199"/>
                    <a:pt x="1049867" y="1749903"/>
                    <a:pt x="1049867" y="1710266"/>
                  </a:cubicBezTo>
                  <a:cubicBezTo>
                    <a:pt x="1049867" y="1666420"/>
                    <a:pt x="1055404" y="1631619"/>
                    <a:pt x="1066800" y="1591733"/>
                  </a:cubicBezTo>
                  <a:cubicBezTo>
                    <a:pt x="1069252" y="1583152"/>
                    <a:pt x="1071276" y="1574315"/>
                    <a:pt x="1075267" y="1566333"/>
                  </a:cubicBezTo>
                  <a:cubicBezTo>
                    <a:pt x="1079818" y="1557232"/>
                    <a:pt x="1087649" y="1550034"/>
                    <a:pt x="1092200" y="1540933"/>
                  </a:cubicBezTo>
                  <a:cubicBezTo>
                    <a:pt x="1124522" y="1476289"/>
                    <a:pt x="1064650" y="1563556"/>
                    <a:pt x="1126067" y="1481666"/>
                  </a:cubicBezTo>
                  <a:cubicBezTo>
                    <a:pt x="1128889" y="1473199"/>
                    <a:pt x="1130543" y="1464248"/>
                    <a:pt x="1134534" y="1456266"/>
                  </a:cubicBezTo>
                  <a:cubicBezTo>
                    <a:pt x="1144333" y="1436668"/>
                    <a:pt x="1160482" y="1419510"/>
                    <a:pt x="1176867" y="1405466"/>
                  </a:cubicBezTo>
                  <a:cubicBezTo>
                    <a:pt x="1187581" y="1396283"/>
                    <a:pt x="1199445" y="1388533"/>
                    <a:pt x="1210734" y="1380066"/>
                  </a:cubicBezTo>
                  <a:cubicBezTo>
                    <a:pt x="1275645" y="1382888"/>
                    <a:pt x="1340649" y="1384063"/>
                    <a:pt x="1405467" y="1388533"/>
                  </a:cubicBezTo>
                  <a:cubicBezTo>
                    <a:pt x="1427634" y="1390062"/>
                    <a:pt x="1459443" y="1395941"/>
                    <a:pt x="1481667" y="1405466"/>
                  </a:cubicBezTo>
                  <a:cubicBezTo>
                    <a:pt x="1511855" y="1418404"/>
                    <a:pt x="1523660" y="1426350"/>
                    <a:pt x="1549400" y="1447800"/>
                  </a:cubicBezTo>
                  <a:cubicBezTo>
                    <a:pt x="1555532" y="1452910"/>
                    <a:pt x="1560202" y="1459623"/>
                    <a:pt x="1566334" y="1464733"/>
                  </a:cubicBezTo>
                  <a:cubicBezTo>
                    <a:pt x="1577174" y="1473767"/>
                    <a:pt x="1590708" y="1479692"/>
                    <a:pt x="1600200" y="1490133"/>
                  </a:cubicBezTo>
                  <a:cubicBezTo>
                    <a:pt x="1619184" y="1511016"/>
                    <a:pt x="1624226" y="1548941"/>
                    <a:pt x="1651000" y="1557866"/>
                  </a:cubicBezTo>
                  <a:cubicBezTo>
                    <a:pt x="1677827" y="1566809"/>
                    <a:pt x="1678354" y="1564509"/>
                    <a:pt x="1701800" y="1583266"/>
                  </a:cubicBezTo>
                  <a:cubicBezTo>
                    <a:pt x="1708034" y="1588253"/>
                    <a:pt x="1711467" y="1596897"/>
                    <a:pt x="1718734" y="1600200"/>
                  </a:cubicBezTo>
                  <a:cubicBezTo>
                    <a:pt x="1743108" y="1611279"/>
                    <a:pt x="1769534" y="1617133"/>
                    <a:pt x="1794934" y="1625600"/>
                  </a:cubicBezTo>
                  <a:cubicBezTo>
                    <a:pt x="1864352" y="1648739"/>
                    <a:pt x="1754464" y="1612829"/>
                    <a:pt x="1888067" y="1651000"/>
                  </a:cubicBezTo>
                  <a:cubicBezTo>
                    <a:pt x="1907823" y="1656644"/>
                    <a:pt x="1927244" y="1663628"/>
                    <a:pt x="1947334" y="1667933"/>
                  </a:cubicBezTo>
                  <a:cubicBezTo>
                    <a:pt x="1989573" y="1676984"/>
                    <a:pt x="2073001" y="1681933"/>
                    <a:pt x="2108200" y="1684866"/>
                  </a:cubicBezTo>
                  <a:cubicBezTo>
                    <a:pt x="2422394" y="1678182"/>
                    <a:pt x="2421428" y="1683176"/>
                    <a:pt x="2650067" y="1667933"/>
                  </a:cubicBezTo>
                  <a:lnTo>
                    <a:pt x="2887134" y="1651000"/>
                  </a:lnTo>
                  <a:cubicBezTo>
                    <a:pt x="2904067" y="1648178"/>
                    <a:pt x="2921148" y="1646130"/>
                    <a:pt x="2937934" y="1642533"/>
                  </a:cubicBezTo>
                  <a:cubicBezTo>
                    <a:pt x="2960690" y="1637657"/>
                    <a:pt x="3005667" y="1625600"/>
                    <a:pt x="3005667" y="1625600"/>
                  </a:cubicBezTo>
                  <a:cubicBezTo>
                    <a:pt x="3099959" y="1578453"/>
                    <a:pt x="2981177" y="1634784"/>
                    <a:pt x="3073400" y="1600200"/>
                  </a:cubicBezTo>
                  <a:cubicBezTo>
                    <a:pt x="3110613" y="1586245"/>
                    <a:pt x="3101405" y="1584196"/>
                    <a:pt x="3132667" y="1566333"/>
                  </a:cubicBezTo>
                  <a:cubicBezTo>
                    <a:pt x="3143626" y="1560071"/>
                    <a:pt x="3155245" y="1555044"/>
                    <a:pt x="3166534" y="1549400"/>
                  </a:cubicBezTo>
                  <a:cubicBezTo>
                    <a:pt x="3175001" y="1540933"/>
                    <a:pt x="3182985" y="1531955"/>
                    <a:pt x="3191934" y="1524000"/>
                  </a:cubicBezTo>
                  <a:cubicBezTo>
                    <a:pt x="3208409" y="1509356"/>
                    <a:pt x="3227148" y="1497252"/>
                    <a:pt x="3242734" y="1481666"/>
                  </a:cubicBezTo>
                  <a:cubicBezTo>
                    <a:pt x="3249929" y="1474471"/>
                    <a:pt x="3251941" y="1462888"/>
                    <a:pt x="3259667" y="1456266"/>
                  </a:cubicBezTo>
                  <a:cubicBezTo>
                    <a:pt x="3272161" y="1445556"/>
                    <a:pt x="3288835" y="1440740"/>
                    <a:pt x="3302000" y="1430866"/>
                  </a:cubicBezTo>
                  <a:cubicBezTo>
                    <a:pt x="3311579" y="1423682"/>
                    <a:pt x="3318133" y="1413048"/>
                    <a:pt x="3327400" y="1405466"/>
                  </a:cubicBezTo>
                  <a:cubicBezTo>
                    <a:pt x="3349243" y="1387595"/>
                    <a:pt x="3371651" y="1370321"/>
                    <a:pt x="3395134" y="1354666"/>
                  </a:cubicBezTo>
                  <a:cubicBezTo>
                    <a:pt x="3403601" y="1349022"/>
                    <a:pt x="3412717" y="1344247"/>
                    <a:pt x="3420534" y="1337733"/>
                  </a:cubicBezTo>
                  <a:cubicBezTo>
                    <a:pt x="3463261" y="1302127"/>
                    <a:pt x="3431952" y="1320634"/>
                    <a:pt x="3471334" y="1270000"/>
                  </a:cubicBezTo>
                  <a:cubicBezTo>
                    <a:pt x="3481135" y="1257398"/>
                    <a:pt x="3494687" y="1248148"/>
                    <a:pt x="3505200" y="1236133"/>
                  </a:cubicBezTo>
                  <a:cubicBezTo>
                    <a:pt x="3514492" y="1225513"/>
                    <a:pt x="3521417" y="1212980"/>
                    <a:pt x="3530600" y="1202266"/>
                  </a:cubicBezTo>
                  <a:cubicBezTo>
                    <a:pt x="3538392" y="1193175"/>
                    <a:pt x="3548208" y="1185957"/>
                    <a:pt x="3556000" y="1176866"/>
                  </a:cubicBezTo>
                  <a:cubicBezTo>
                    <a:pt x="3574806" y="1154925"/>
                    <a:pt x="3600693" y="1114060"/>
                    <a:pt x="3615267" y="1092200"/>
                  </a:cubicBezTo>
                  <a:cubicBezTo>
                    <a:pt x="3620911" y="1083733"/>
                    <a:pt x="3628982" y="1076453"/>
                    <a:pt x="3632200" y="1066800"/>
                  </a:cubicBezTo>
                  <a:cubicBezTo>
                    <a:pt x="3640667" y="1041400"/>
                    <a:pt x="3651106" y="1016575"/>
                    <a:pt x="3657600" y="990600"/>
                  </a:cubicBezTo>
                  <a:cubicBezTo>
                    <a:pt x="3678698" y="906212"/>
                    <a:pt x="3670708" y="945822"/>
                    <a:pt x="3683000" y="872066"/>
                  </a:cubicBezTo>
                  <a:cubicBezTo>
                    <a:pt x="3667498" y="655025"/>
                    <a:pt x="3698128" y="809190"/>
                    <a:pt x="3657600" y="728133"/>
                  </a:cubicBezTo>
                  <a:cubicBezTo>
                    <a:pt x="3653609" y="720151"/>
                    <a:pt x="3653726" y="710386"/>
                    <a:pt x="3649134" y="702733"/>
                  </a:cubicBezTo>
                  <a:cubicBezTo>
                    <a:pt x="3645027" y="695888"/>
                    <a:pt x="3638332" y="690910"/>
                    <a:pt x="3632200" y="685800"/>
                  </a:cubicBezTo>
                  <a:cubicBezTo>
                    <a:pt x="3626449" y="681008"/>
                    <a:pt x="3583930" y="648964"/>
                    <a:pt x="3572934" y="643466"/>
                  </a:cubicBezTo>
                  <a:cubicBezTo>
                    <a:pt x="3559340" y="636669"/>
                    <a:pt x="3544436" y="632822"/>
                    <a:pt x="3530600" y="626533"/>
                  </a:cubicBezTo>
                  <a:cubicBezTo>
                    <a:pt x="3513365" y="618699"/>
                    <a:pt x="3497100" y="608822"/>
                    <a:pt x="3479800" y="601133"/>
                  </a:cubicBezTo>
                  <a:cubicBezTo>
                    <a:pt x="3471645" y="597508"/>
                    <a:pt x="3462603" y="596182"/>
                    <a:pt x="3454400" y="592666"/>
                  </a:cubicBezTo>
                  <a:cubicBezTo>
                    <a:pt x="3442799" y="587694"/>
                    <a:pt x="3432507" y="579724"/>
                    <a:pt x="3420534" y="575733"/>
                  </a:cubicBezTo>
                  <a:cubicBezTo>
                    <a:pt x="3401960" y="569542"/>
                    <a:pt x="3332363" y="560718"/>
                    <a:pt x="3318934" y="558800"/>
                  </a:cubicBezTo>
                  <a:cubicBezTo>
                    <a:pt x="3296356" y="561622"/>
                    <a:pt x="3273274" y="561747"/>
                    <a:pt x="3251200" y="567266"/>
                  </a:cubicBezTo>
                  <a:cubicBezTo>
                    <a:pt x="3238956" y="570327"/>
                    <a:pt x="3228935" y="579228"/>
                    <a:pt x="3217334" y="584200"/>
                  </a:cubicBezTo>
                  <a:cubicBezTo>
                    <a:pt x="3209131" y="587716"/>
                    <a:pt x="3200401" y="589844"/>
                    <a:pt x="3191934" y="592666"/>
                  </a:cubicBezTo>
                  <a:lnTo>
                    <a:pt x="3149600" y="635000"/>
                  </a:lnTo>
                  <a:cubicBezTo>
                    <a:pt x="3135489" y="649111"/>
                    <a:pt x="3118336" y="660729"/>
                    <a:pt x="3107267" y="677333"/>
                  </a:cubicBezTo>
                  <a:cubicBezTo>
                    <a:pt x="3101623" y="685800"/>
                    <a:pt x="3096691" y="694787"/>
                    <a:pt x="3090334" y="702733"/>
                  </a:cubicBezTo>
                  <a:cubicBezTo>
                    <a:pt x="3072739" y="724726"/>
                    <a:pt x="3069498" y="715745"/>
                    <a:pt x="3056467" y="745066"/>
                  </a:cubicBezTo>
                  <a:cubicBezTo>
                    <a:pt x="3049218" y="761377"/>
                    <a:pt x="3045178" y="778933"/>
                    <a:pt x="3039534" y="795866"/>
                  </a:cubicBezTo>
                  <a:lnTo>
                    <a:pt x="3031067" y="821266"/>
                  </a:lnTo>
                  <a:cubicBezTo>
                    <a:pt x="3033889" y="852311"/>
                    <a:pt x="3035668" y="883468"/>
                    <a:pt x="3039534" y="914400"/>
                  </a:cubicBezTo>
                  <a:cubicBezTo>
                    <a:pt x="3041319" y="928679"/>
                    <a:pt x="3041011" y="944153"/>
                    <a:pt x="3048000" y="956733"/>
                  </a:cubicBezTo>
                  <a:cubicBezTo>
                    <a:pt x="3055753" y="970689"/>
                    <a:pt x="3066516" y="986214"/>
                    <a:pt x="3081867" y="990600"/>
                  </a:cubicBezTo>
                  <a:lnTo>
                    <a:pt x="3141134" y="1007533"/>
                  </a:lnTo>
                  <a:cubicBezTo>
                    <a:pt x="3187962" y="1005918"/>
                    <a:pt x="3343808" y="1013834"/>
                    <a:pt x="3429000" y="990600"/>
                  </a:cubicBezTo>
                  <a:cubicBezTo>
                    <a:pt x="3446220" y="985904"/>
                    <a:pt x="3462867" y="979311"/>
                    <a:pt x="3479800" y="973666"/>
                  </a:cubicBezTo>
                  <a:lnTo>
                    <a:pt x="3522134" y="931333"/>
                  </a:lnTo>
                  <a:cubicBezTo>
                    <a:pt x="3533423" y="920044"/>
                    <a:pt x="3547144" y="910749"/>
                    <a:pt x="3556000" y="897466"/>
                  </a:cubicBezTo>
                  <a:lnTo>
                    <a:pt x="3572934" y="872066"/>
                  </a:lnTo>
                  <a:cubicBezTo>
                    <a:pt x="3575756" y="863599"/>
                    <a:pt x="3581400" y="855591"/>
                    <a:pt x="3581400" y="846666"/>
                  </a:cubicBezTo>
                  <a:cubicBezTo>
                    <a:pt x="3581400" y="804239"/>
                    <a:pt x="3579551" y="761574"/>
                    <a:pt x="3572934" y="719666"/>
                  </a:cubicBezTo>
                  <a:cubicBezTo>
                    <a:pt x="3571225" y="708840"/>
                    <a:pt x="3547057" y="670388"/>
                    <a:pt x="3539067" y="660400"/>
                  </a:cubicBezTo>
                  <a:cubicBezTo>
                    <a:pt x="3534080" y="654167"/>
                    <a:pt x="3527121" y="649699"/>
                    <a:pt x="3522134" y="643466"/>
                  </a:cubicBezTo>
                  <a:cubicBezTo>
                    <a:pt x="3515777" y="635520"/>
                    <a:pt x="3512395" y="625261"/>
                    <a:pt x="3505200" y="618066"/>
                  </a:cubicBezTo>
                  <a:cubicBezTo>
                    <a:pt x="3498973" y="611839"/>
                    <a:pt x="3453097" y="575081"/>
                    <a:pt x="3437467" y="567266"/>
                  </a:cubicBezTo>
                  <a:cubicBezTo>
                    <a:pt x="3429485" y="563275"/>
                    <a:pt x="3420270" y="562316"/>
                    <a:pt x="3412067" y="558800"/>
                  </a:cubicBezTo>
                  <a:cubicBezTo>
                    <a:pt x="3400466" y="553828"/>
                    <a:pt x="3389919" y="546554"/>
                    <a:pt x="3378200" y="541866"/>
                  </a:cubicBezTo>
                  <a:cubicBezTo>
                    <a:pt x="3361627" y="535237"/>
                    <a:pt x="3342706" y="534116"/>
                    <a:pt x="3327400" y="524933"/>
                  </a:cubicBezTo>
                  <a:cubicBezTo>
                    <a:pt x="3308925" y="513848"/>
                    <a:pt x="3283589" y="494483"/>
                    <a:pt x="3259667" y="491066"/>
                  </a:cubicBezTo>
                  <a:cubicBezTo>
                    <a:pt x="3228808" y="486658"/>
                    <a:pt x="3197578" y="485422"/>
                    <a:pt x="3166534" y="482600"/>
                  </a:cubicBezTo>
                  <a:cubicBezTo>
                    <a:pt x="3155245" y="479778"/>
                    <a:pt x="3144303" y="474133"/>
                    <a:pt x="3132667" y="474133"/>
                  </a:cubicBezTo>
                  <a:cubicBezTo>
                    <a:pt x="3028452" y="474133"/>
                    <a:pt x="3015833" y="478084"/>
                    <a:pt x="2937934" y="491066"/>
                  </a:cubicBezTo>
                  <a:cubicBezTo>
                    <a:pt x="2889380" y="507251"/>
                    <a:pt x="2936606" y="492676"/>
                    <a:pt x="2870200" y="508000"/>
                  </a:cubicBezTo>
                  <a:cubicBezTo>
                    <a:pt x="2847523" y="513233"/>
                    <a:pt x="2825185" y="519885"/>
                    <a:pt x="2802467" y="524933"/>
                  </a:cubicBezTo>
                  <a:cubicBezTo>
                    <a:pt x="2777067" y="530577"/>
                    <a:pt x="2751285" y="534718"/>
                    <a:pt x="2726267" y="541866"/>
                  </a:cubicBezTo>
                  <a:cubicBezTo>
                    <a:pt x="2660849" y="560557"/>
                    <a:pt x="2702189" y="558138"/>
                    <a:pt x="2633134" y="592666"/>
                  </a:cubicBezTo>
                  <a:cubicBezTo>
                    <a:pt x="2550681" y="633892"/>
                    <a:pt x="2587046" y="613546"/>
                    <a:pt x="2523067" y="651933"/>
                  </a:cubicBezTo>
                  <a:cubicBezTo>
                    <a:pt x="2469969" y="731581"/>
                    <a:pt x="2557006" y="611417"/>
                    <a:pt x="2463800" y="694266"/>
                  </a:cubicBezTo>
                  <a:cubicBezTo>
                    <a:pt x="2448589" y="707787"/>
                    <a:pt x="2446867" y="733777"/>
                    <a:pt x="2429934" y="745066"/>
                  </a:cubicBezTo>
                  <a:cubicBezTo>
                    <a:pt x="2375540" y="781330"/>
                    <a:pt x="2419588" y="751072"/>
                    <a:pt x="2328334" y="821266"/>
                  </a:cubicBezTo>
                  <a:cubicBezTo>
                    <a:pt x="2317149" y="829870"/>
                    <a:pt x="2307088" y="840355"/>
                    <a:pt x="2294467" y="846666"/>
                  </a:cubicBezTo>
                  <a:cubicBezTo>
                    <a:pt x="2283178" y="852311"/>
                    <a:pt x="2271102" y="856599"/>
                    <a:pt x="2260600" y="863600"/>
                  </a:cubicBezTo>
                  <a:cubicBezTo>
                    <a:pt x="2245564" y="873624"/>
                    <a:pt x="2233303" y="887442"/>
                    <a:pt x="2218267" y="897466"/>
                  </a:cubicBezTo>
                  <a:cubicBezTo>
                    <a:pt x="2207765" y="904467"/>
                    <a:pt x="2195103" y="907710"/>
                    <a:pt x="2184400" y="914400"/>
                  </a:cubicBezTo>
                  <a:cubicBezTo>
                    <a:pt x="2172434" y="921879"/>
                    <a:pt x="2163155" y="933489"/>
                    <a:pt x="2150534" y="939800"/>
                  </a:cubicBezTo>
                  <a:cubicBezTo>
                    <a:pt x="2134569" y="947782"/>
                    <a:pt x="2115983" y="949347"/>
                    <a:pt x="2099734" y="956733"/>
                  </a:cubicBezTo>
                  <a:cubicBezTo>
                    <a:pt x="2084753" y="963543"/>
                    <a:pt x="2072617" y="975867"/>
                    <a:pt x="2057400" y="982133"/>
                  </a:cubicBezTo>
                  <a:cubicBezTo>
                    <a:pt x="2024390" y="995725"/>
                    <a:pt x="1985503" y="996198"/>
                    <a:pt x="1955800" y="1016000"/>
                  </a:cubicBezTo>
                  <a:cubicBezTo>
                    <a:pt x="1926721" y="1035386"/>
                    <a:pt x="1917038" y="1043357"/>
                    <a:pt x="1879600" y="1058333"/>
                  </a:cubicBezTo>
                  <a:cubicBezTo>
                    <a:pt x="1868796" y="1062655"/>
                    <a:pt x="1856856" y="1063378"/>
                    <a:pt x="1845734" y="1066800"/>
                  </a:cubicBezTo>
                  <a:cubicBezTo>
                    <a:pt x="1820144" y="1074674"/>
                    <a:pt x="1795944" y="1087799"/>
                    <a:pt x="1769534" y="1092200"/>
                  </a:cubicBezTo>
                  <a:cubicBezTo>
                    <a:pt x="1752601" y="1095022"/>
                    <a:pt x="1735568" y="1097299"/>
                    <a:pt x="1718734" y="1100666"/>
                  </a:cubicBezTo>
                  <a:cubicBezTo>
                    <a:pt x="1576786" y="1129055"/>
                    <a:pt x="1799223" y="1085641"/>
                    <a:pt x="1651000" y="1126066"/>
                  </a:cubicBezTo>
                  <a:cubicBezTo>
                    <a:pt x="1631747" y="1131317"/>
                    <a:pt x="1611489" y="1131711"/>
                    <a:pt x="1591734" y="1134533"/>
                  </a:cubicBezTo>
                  <a:cubicBezTo>
                    <a:pt x="1583267" y="1137355"/>
                    <a:pt x="1575180" y="1141821"/>
                    <a:pt x="1566334" y="1143000"/>
                  </a:cubicBezTo>
                  <a:cubicBezTo>
                    <a:pt x="1454351" y="1157931"/>
                    <a:pt x="1438302" y="1149998"/>
                    <a:pt x="1312334" y="1143000"/>
                  </a:cubicBezTo>
                  <a:cubicBezTo>
                    <a:pt x="1301481" y="1140287"/>
                    <a:pt x="1265215" y="1132140"/>
                    <a:pt x="1253067" y="1126066"/>
                  </a:cubicBezTo>
                  <a:cubicBezTo>
                    <a:pt x="1243966" y="1121515"/>
                    <a:pt x="1236134" y="1114777"/>
                    <a:pt x="1227667" y="1109133"/>
                  </a:cubicBezTo>
                  <a:cubicBezTo>
                    <a:pt x="1222023" y="1092200"/>
                    <a:pt x="1212350" y="1076109"/>
                    <a:pt x="1210734" y="1058333"/>
                  </a:cubicBezTo>
                  <a:cubicBezTo>
                    <a:pt x="1209431" y="1044002"/>
                    <a:pt x="1217298" y="1030264"/>
                    <a:pt x="1219200" y="1016000"/>
                  </a:cubicBezTo>
                  <a:cubicBezTo>
                    <a:pt x="1222949" y="987886"/>
                    <a:pt x="1221724" y="959067"/>
                    <a:pt x="1227667" y="931333"/>
                  </a:cubicBezTo>
                  <a:cubicBezTo>
                    <a:pt x="1230312" y="918992"/>
                    <a:pt x="1238338" y="908424"/>
                    <a:pt x="1244600" y="897466"/>
                  </a:cubicBezTo>
                  <a:cubicBezTo>
                    <a:pt x="1260316" y="869964"/>
                    <a:pt x="1263588" y="870012"/>
                    <a:pt x="1286934" y="846666"/>
                  </a:cubicBezTo>
                  <a:cubicBezTo>
                    <a:pt x="1293228" y="827784"/>
                    <a:pt x="1300125" y="803097"/>
                    <a:pt x="1312334" y="787400"/>
                  </a:cubicBezTo>
                  <a:cubicBezTo>
                    <a:pt x="1324586" y="771648"/>
                    <a:pt x="1342693" y="761031"/>
                    <a:pt x="1354667" y="745066"/>
                  </a:cubicBezTo>
                  <a:cubicBezTo>
                    <a:pt x="1363134" y="733777"/>
                    <a:pt x="1370089" y="721178"/>
                    <a:pt x="1380067" y="711200"/>
                  </a:cubicBezTo>
                  <a:cubicBezTo>
                    <a:pt x="1387262" y="704005"/>
                    <a:pt x="1397650" y="700780"/>
                    <a:pt x="1405467" y="694266"/>
                  </a:cubicBezTo>
                  <a:cubicBezTo>
                    <a:pt x="1414665" y="686601"/>
                    <a:pt x="1420471" y="674806"/>
                    <a:pt x="1430867" y="668866"/>
                  </a:cubicBezTo>
                  <a:cubicBezTo>
                    <a:pt x="1440970" y="663093"/>
                    <a:pt x="1453508" y="663462"/>
                    <a:pt x="1464734" y="660400"/>
                  </a:cubicBezTo>
                  <a:cubicBezTo>
                    <a:pt x="1484556" y="654994"/>
                    <a:pt x="1504245" y="649111"/>
                    <a:pt x="1524000" y="643466"/>
                  </a:cubicBezTo>
                  <a:cubicBezTo>
                    <a:pt x="1546578" y="646288"/>
                    <a:pt x="1570350" y="644157"/>
                    <a:pt x="1591734" y="651933"/>
                  </a:cubicBezTo>
                  <a:cubicBezTo>
                    <a:pt x="1647269" y="672128"/>
                    <a:pt x="1610955" y="775273"/>
                    <a:pt x="1608667" y="795866"/>
                  </a:cubicBezTo>
                  <a:cubicBezTo>
                    <a:pt x="1603747" y="840144"/>
                    <a:pt x="1601790" y="822745"/>
                    <a:pt x="1574800" y="855133"/>
                  </a:cubicBezTo>
                  <a:cubicBezTo>
                    <a:pt x="1568286" y="862950"/>
                    <a:pt x="1565062" y="873338"/>
                    <a:pt x="1557867" y="880533"/>
                  </a:cubicBezTo>
                  <a:cubicBezTo>
                    <a:pt x="1550672" y="887728"/>
                    <a:pt x="1540413" y="891109"/>
                    <a:pt x="1532467" y="897466"/>
                  </a:cubicBezTo>
                  <a:cubicBezTo>
                    <a:pt x="1526234" y="902453"/>
                    <a:pt x="1522379" y="910293"/>
                    <a:pt x="1515534" y="914400"/>
                  </a:cubicBezTo>
                  <a:cubicBezTo>
                    <a:pt x="1506861" y="919604"/>
                    <a:pt x="1462588" y="929753"/>
                    <a:pt x="1456267" y="931333"/>
                  </a:cubicBezTo>
                  <a:cubicBezTo>
                    <a:pt x="1441550" y="929231"/>
                    <a:pt x="1392058" y="925766"/>
                    <a:pt x="1371600" y="914400"/>
                  </a:cubicBezTo>
                  <a:cubicBezTo>
                    <a:pt x="1335943" y="894591"/>
                    <a:pt x="1312891" y="876949"/>
                    <a:pt x="1286934" y="846666"/>
                  </a:cubicBezTo>
                  <a:cubicBezTo>
                    <a:pt x="1280312" y="838940"/>
                    <a:pt x="1276514" y="829083"/>
                    <a:pt x="1270000" y="821266"/>
                  </a:cubicBezTo>
                  <a:cubicBezTo>
                    <a:pt x="1262335" y="812068"/>
                    <a:pt x="1252392" y="804957"/>
                    <a:pt x="1244600" y="795866"/>
                  </a:cubicBezTo>
                  <a:cubicBezTo>
                    <a:pt x="1184210" y="725412"/>
                    <a:pt x="1246262" y="789063"/>
                    <a:pt x="1202267" y="745066"/>
                  </a:cubicBezTo>
                  <a:cubicBezTo>
                    <a:pt x="1199445" y="733777"/>
                    <a:pt x="1196324" y="722559"/>
                    <a:pt x="1193800" y="711200"/>
                  </a:cubicBezTo>
                  <a:cubicBezTo>
                    <a:pt x="1186890" y="680103"/>
                    <a:pt x="1185721" y="664515"/>
                    <a:pt x="1176867" y="635000"/>
                  </a:cubicBezTo>
                  <a:cubicBezTo>
                    <a:pt x="1160189" y="579406"/>
                    <a:pt x="1171313" y="595579"/>
                    <a:pt x="1143000" y="567266"/>
                  </a:cubicBezTo>
                  <a:cubicBezTo>
                    <a:pt x="1140178" y="558799"/>
                    <a:pt x="1139889" y="549006"/>
                    <a:pt x="1134534" y="541866"/>
                  </a:cubicBezTo>
                  <a:cubicBezTo>
                    <a:pt x="1122560" y="525901"/>
                    <a:pt x="1111132" y="505844"/>
                    <a:pt x="1092200" y="499533"/>
                  </a:cubicBezTo>
                  <a:cubicBezTo>
                    <a:pt x="1066744" y="491047"/>
                    <a:pt x="1063283" y="492369"/>
                    <a:pt x="1041400" y="474133"/>
                  </a:cubicBezTo>
                  <a:cubicBezTo>
                    <a:pt x="1032202" y="466468"/>
                    <a:pt x="1026467" y="454548"/>
                    <a:pt x="1016000" y="448733"/>
                  </a:cubicBezTo>
                  <a:cubicBezTo>
                    <a:pt x="1000397" y="440065"/>
                    <a:pt x="982133" y="437444"/>
                    <a:pt x="965200" y="431800"/>
                  </a:cubicBezTo>
                  <a:lnTo>
                    <a:pt x="939800" y="423333"/>
                  </a:lnTo>
                  <a:cubicBezTo>
                    <a:pt x="911578" y="426155"/>
                    <a:pt x="877522" y="414387"/>
                    <a:pt x="855134" y="431800"/>
                  </a:cubicBezTo>
                  <a:cubicBezTo>
                    <a:pt x="841583" y="442339"/>
                    <a:pt x="858667" y="466157"/>
                    <a:pt x="863600" y="482600"/>
                  </a:cubicBezTo>
                  <a:cubicBezTo>
                    <a:pt x="867227" y="494689"/>
                    <a:pt x="875847" y="504747"/>
                    <a:pt x="880534" y="516466"/>
                  </a:cubicBezTo>
                  <a:cubicBezTo>
                    <a:pt x="887163" y="533039"/>
                    <a:pt x="891823" y="550333"/>
                    <a:pt x="897467" y="567266"/>
                  </a:cubicBezTo>
                  <a:lnTo>
                    <a:pt x="897467" y="567266"/>
                  </a:lnTo>
                  <a:cubicBezTo>
                    <a:pt x="900289" y="578555"/>
                    <a:pt x="898665" y="592046"/>
                    <a:pt x="905934" y="601133"/>
                  </a:cubicBezTo>
                  <a:cubicBezTo>
                    <a:pt x="911509" y="608102"/>
                    <a:pt x="922867" y="606778"/>
                    <a:pt x="931334" y="609600"/>
                  </a:cubicBezTo>
                  <a:cubicBezTo>
                    <a:pt x="942623" y="606778"/>
                    <a:pt x="957751" y="610072"/>
                    <a:pt x="965200" y="601133"/>
                  </a:cubicBezTo>
                  <a:cubicBezTo>
                    <a:pt x="974413" y="590078"/>
                    <a:pt x="973667" y="573190"/>
                    <a:pt x="973667" y="558800"/>
                  </a:cubicBezTo>
                  <a:cubicBezTo>
                    <a:pt x="973667" y="510739"/>
                    <a:pt x="976856" y="461492"/>
                    <a:pt x="965200" y="414866"/>
                  </a:cubicBezTo>
                  <a:cubicBezTo>
                    <a:pt x="961778" y="401176"/>
                    <a:pt x="942174" y="398500"/>
                    <a:pt x="931334" y="389466"/>
                  </a:cubicBezTo>
                  <a:cubicBezTo>
                    <a:pt x="925202" y="384356"/>
                    <a:pt x="921540" y="376103"/>
                    <a:pt x="914400" y="372533"/>
                  </a:cubicBezTo>
                  <a:cubicBezTo>
                    <a:pt x="882683" y="356675"/>
                    <a:pt x="854711" y="354565"/>
                    <a:pt x="821267" y="347133"/>
                  </a:cubicBezTo>
                  <a:cubicBezTo>
                    <a:pt x="728628" y="326546"/>
                    <a:pt x="871965" y="349663"/>
                    <a:pt x="677334" y="330200"/>
                  </a:cubicBezTo>
                  <a:cubicBezTo>
                    <a:pt x="657477" y="328214"/>
                    <a:pt x="637823" y="324555"/>
                    <a:pt x="618067" y="321733"/>
                  </a:cubicBezTo>
                  <a:cubicBezTo>
                    <a:pt x="601134" y="299155"/>
                    <a:pt x="579888" y="279243"/>
                    <a:pt x="567267" y="254000"/>
                  </a:cubicBezTo>
                  <a:lnTo>
                    <a:pt x="524934" y="169333"/>
                  </a:lnTo>
                  <a:cubicBezTo>
                    <a:pt x="519289" y="158044"/>
                    <a:pt x="511991" y="147440"/>
                    <a:pt x="508000" y="135466"/>
                  </a:cubicBezTo>
                  <a:lnTo>
                    <a:pt x="491067" y="84666"/>
                  </a:lnTo>
                  <a:lnTo>
                    <a:pt x="474134" y="33866"/>
                  </a:lnTo>
                  <a:lnTo>
                    <a:pt x="474134" y="0"/>
                  </a:ln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76200"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" name="Freeform 7"/>
            <p:cNvSpPr/>
            <p:nvPr/>
          </p:nvSpPr>
          <p:spPr>
            <a:xfrm>
              <a:off x="270940" y="-152406"/>
              <a:ext cx="3683000" cy="7001933"/>
            </a:xfrm>
            <a:custGeom>
              <a:avLst/>
              <a:gdLst>
                <a:gd name="connsiteX0" fmla="*/ 2074334 w 3683000"/>
                <a:gd name="connsiteY0" fmla="*/ 7001933 h 7001933"/>
                <a:gd name="connsiteX1" fmla="*/ 2065867 w 3683000"/>
                <a:gd name="connsiteY1" fmla="*/ 6815666 h 7001933"/>
                <a:gd name="connsiteX2" fmla="*/ 2048934 w 3683000"/>
                <a:gd name="connsiteY2" fmla="*/ 6790266 h 7001933"/>
                <a:gd name="connsiteX3" fmla="*/ 2032000 w 3683000"/>
                <a:gd name="connsiteY3" fmla="*/ 6739466 h 7001933"/>
                <a:gd name="connsiteX4" fmla="*/ 1972734 w 3683000"/>
                <a:gd name="connsiteY4" fmla="*/ 6637866 h 7001933"/>
                <a:gd name="connsiteX5" fmla="*/ 1947334 w 3683000"/>
                <a:gd name="connsiteY5" fmla="*/ 6544733 h 7001933"/>
                <a:gd name="connsiteX6" fmla="*/ 1913467 w 3683000"/>
                <a:gd name="connsiteY6" fmla="*/ 6493933 h 7001933"/>
                <a:gd name="connsiteX7" fmla="*/ 1896534 w 3683000"/>
                <a:gd name="connsiteY7" fmla="*/ 6434666 h 7001933"/>
                <a:gd name="connsiteX8" fmla="*/ 1871134 w 3683000"/>
                <a:gd name="connsiteY8" fmla="*/ 6375400 h 7001933"/>
                <a:gd name="connsiteX9" fmla="*/ 1845734 w 3683000"/>
                <a:gd name="connsiteY9" fmla="*/ 6307666 h 7001933"/>
                <a:gd name="connsiteX10" fmla="*/ 1794934 w 3683000"/>
                <a:gd name="connsiteY10" fmla="*/ 6197600 h 7001933"/>
                <a:gd name="connsiteX11" fmla="*/ 1769534 w 3683000"/>
                <a:gd name="connsiteY11" fmla="*/ 6172200 h 7001933"/>
                <a:gd name="connsiteX12" fmla="*/ 1744134 w 3683000"/>
                <a:gd name="connsiteY12" fmla="*/ 6129866 h 7001933"/>
                <a:gd name="connsiteX13" fmla="*/ 1651000 w 3683000"/>
                <a:gd name="connsiteY13" fmla="*/ 6019800 h 7001933"/>
                <a:gd name="connsiteX14" fmla="*/ 1600200 w 3683000"/>
                <a:gd name="connsiteY14" fmla="*/ 6002866 h 7001933"/>
                <a:gd name="connsiteX15" fmla="*/ 1549400 w 3683000"/>
                <a:gd name="connsiteY15" fmla="*/ 5977466 h 7001933"/>
                <a:gd name="connsiteX16" fmla="*/ 1447800 w 3683000"/>
                <a:gd name="connsiteY16" fmla="*/ 5960533 h 7001933"/>
                <a:gd name="connsiteX17" fmla="*/ 1405467 w 3683000"/>
                <a:gd name="connsiteY17" fmla="*/ 5943600 h 7001933"/>
                <a:gd name="connsiteX18" fmla="*/ 1270000 w 3683000"/>
                <a:gd name="connsiteY18" fmla="*/ 5926666 h 7001933"/>
                <a:gd name="connsiteX19" fmla="*/ 1143000 w 3683000"/>
                <a:gd name="connsiteY19" fmla="*/ 5935133 h 7001933"/>
                <a:gd name="connsiteX20" fmla="*/ 1092200 w 3683000"/>
                <a:gd name="connsiteY20" fmla="*/ 5952066 h 7001933"/>
                <a:gd name="connsiteX21" fmla="*/ 990600 w 3683000"/>
                <a:gd name="connsiteY21" fmla="*/ 5969000 h 7001933"/>
                <a:gd name="connsiteX22" fmla="*/ 956734 w 3683000"/>
                <a:gd name="connsiteY22" fmla="*/ 5985933 h 7001933"/>
                <a:gd name="connsiteX23" fmla="*/ 922867 w 3683000"/>
                <a:gd name="connsiteY23" fmla="*/ 5994400 h 7001933"/>
                <a:gd name="connsiteX24" fmla="*/ 897467 w 3683000"/>
                <a:gd name="connsiteY24" fmla="*/ 6002866 h 7001933"/>
                <a:gd name="connsiteX25" fmla="*/ 880534 w 3683000"/>
                <a:gd name="connsiteY25" fmla="*/ 6028266 h 7001933"/>
                <a:gd name="connsiteX26" fmla="*/ 897467 w 3683000"/>
                <a:gd name="connsiteY26" fmla="*/ 6138333 h 7001933"/>
                <a:gd name="connsiteX27" fmla="*/ 914400 w 3683000"/>
                <a:gd name="connsiteY27" fmla="*/ 6163733 h 7001933"/>
                <a:gd name="connsiteX28" fmla="*/ 948267 w 3683000"/>
                <a:gd name="connsiteY28" fmla="*/ 6206066 h 7001933"/>
                <a:gd name="connsiteX29" fmla="*/ 1007534 w 3683000"/>
                <a:gd name="connsiteY29" fmla="*/ 6290733 h 7001933"/>
                <a:gd name="connsiteX30" fmla="*/ 1032934 w 3683000"/>
                <a:gd name="connsiteY30" fmla="*/ 6307666 h 7001933"/>
                <a:gd name="connsiteX31" fmla="*/ 1049867 w 3683000"/>
                <a:gd name="connsiteY31" fmla="*/ 6324600 h 7001933"/>
                <a:gd name="connsiteX32" fmla="*/ 1083734 w 3683000"/>
                <a:gd name="connsiteY32" fmla="*/ 6341533 h 7001933"/>
                <a:gd name="connsiteX33" fmla="*/ 1109134 w 3683000"/>
                <a:gd name="connsiteY33" fmla="*/ 6358466 h 7001933"/>
                <a:gd name="connsiteX34" fmla="*/ 1193800 w 3683000"/>
                <a:gd name="connsiteY34" fmla="*/ 6375400 h 7001933"/>
                <a:gd name="connsiteX35" fmla="*/ 1303867 w 3683000"/>
                <a:gd name="connsiteY35" fmla="*/ 6366933 h 7001933"/>
                <a:gd name="connsiteX36" fmla="*/ 1354667 w 3683000"/>
                <a:gd name="connsiteY36" fmla="*/ 6341533 h 7001933"/>
                <a:gd name="connsiteX37" fmla="*/ 1439334 w 3683000"/>
                <a:gd name="connsiteY37" fmla="*/ 6299200 h 7001933"/>
                <a:gd name="connsiteX38" fmla="*/ 1456267 w 3683000"/>
                <a:gd name="connsiteY38" fmla="*/ 6282266 h 7001933"/>
                <a:gd name="connsiteX39" fmla="*/ 1481667 w 3683000"/>
                <a:gd name="connsiteY39" fmla="*/ 6265333 h 7001933"/>
                <a:gd name="connsiteX40" fmla="*/ 1540934 w 3683000"/>
                <a:gd name="connsiteY40" fmla="*/ 6214533 h 7001933"/>
                <a:gd name="connsiteX41" fmla="*/ 1591734 w 3683000"/>
                <a:gd name="connsiteY41" fmla="*/ 6163733 h 7001933"/>
                <a:gd name="connsiteX42" fmla="*/ 1625600 w 3683000"/>
                <a:gd name="connsiteY42" fmla="*/ 6112933 h 7001933"/>
                <a:gd name="connsiteX43" fmla="*/ 1659467 w 3683000"/>
                <a:gd name="connsiteY43" fmla="*/ 6070600 h 7001933"/>
                <a:gd name="connsiteX44" fmla="*/ 1667934 w 3683000"/>
                <a:gd name="connsiteY44" fmla="*/ 6045200 h 7001933"/>
                <a:gd name="connsiteX45" fmla="*/ 1684867 w 3683000"/>
                <a:gd name="connsiteY45" fmla="*/ 6011333 h 7001933"/>
                <a:gd name="connsiteX46" fmla="*/ 1684867 w 3683000"/>
                <a:gd name="connsiteY46" fmla="*/ 5782733 h 7001933"/>
                <a:gd name="connsiteX47" fmla="*/ 1676400 w 3683000"/>
                <a:gd name="connsiteY47" fmla="*/ 5748866 h 7001933"/>
                <a:gd name="connsiteX48" fmla="*/ 1642534 w 3683000"/>
                <a:gd name="connsiteY48" fmla="*/ 5715000 h 7001933"/>
                <a:gd name="connsiteX49" fmla="*/ 1617134 w 3683000"/>
                <a:gd name="connsiteY49" fmla="*/ 5681133 h 7001933"/>
                <a:gd name="connsiteX50" fmla="*/ 1600200 w 3683000"/>
                <a:gd name="connsiteY50" fmla="*/ 5655733 h 7001933"/>
                <a:gd name="connsiteX51" fmla="*/ 1566334 w 3683000"/>
                <a:gd name="connsiteY51" fmla="*/ 5638800 h 7001933"/>
                <a:gd name="connsiteX52" fmla="*/ 1532467 w 3683000"/>
                <a:gd name="connsiteY52" fmla="*/ 5604933 h 7001933"/>
                <a:gd name="connsiteX53" fmla="*/ 1456267 w 3683000"/>
                <a:gd name="connsiteY53" fmla="*/ 5562600 h 7001933"/>
                <a:gd name="connsiteX54" fmla="*/ 1397000 w 3683000"/>
                <a:gd name="connsiteY54" fmla="*/ 5528733 h 7001933"/>
                <a:gd name="connsiteX55" fmla="*/ 1261534 w 3683000"/>
                <a:gd name="connsiteY55" fmla="*/ 5494866 h 7001933"/>
                <a:gd name="connsiteX56" fmla="*/ 1185334 w 3683000"/>
                <a:gd name="connsiteY56" fmla="*/ 5469466 h 7001933"/>
                <a:gd name="connsiteX57" fmla="*/ 1151467 w 3683000"/>
                <a:gd name="connsiteY57" fmla="*/ 5461000 h 7001933"/>
                <a:gd name="connsiteX58" fmla="*/ 1109134 w 3683000"/>
                <a:gd name="connsiteY58" fmla="*/ 5444066 h 7001933"/>
                <a:gd name="connsiteX59" fmla="*/ 1049867 w 3683000"/>
                <a:gd name="connsiteY59" fmla="*/ 5435600 h 7001933"/>
                <a:gd name="connsiteX60" fmla="*/ 1007534 w 3683000"/>
                <a:gd name="connsiteY60" fmla="*/ 5427133 h 7001933"/>
                <a:gd name="connsiteX61" fmla="*/ 897467 w 3683000"/>
                <a:gd name="connsiteY61" fmla="*/ 5435600 h 7001933"/>
                <a:gd name="connsiteX62" fmla="*/ 745067 w 3683000"/>
                <a:gd name="connsiteY62" fmla="*/ 5452533 h 7001933"/>
                <a:gd name="connsiteX63" fmla="*/ 389467 w 3683000"/>
                <a:gd name="connsiteY63" fmla="*/ 5444066 h 7001933"/>
                <a:gd name="connsiteX64" fmla="*/ 279400 w 3683000"/>
                <a:gd name="connsiteY64" fmla="*/ 5427133 h 7001933"/>
                <a:gd name="connsiteX65" fmla="*/ 237067 w 3683000"/>
                <a:gd name="connsiteY65" fmla="*/ 5418666 h 7001933"/>
                <a:gd name="connsiteX66" fmla="*/ 194734 w 3683000"/>
                <a:gd name="connsiteY66" fmla="*/ 5401733 h 7001933"/>
                <a:gd name="connsiteX67" fmla="*/ 127000 w 3683000"/>
                <a:gd name="connsiteY67" fmla="*/ 5384800 h 7001933"/>
                <a:gd name="connsiteX68" fmla="*/ 93134 w 3683000"/>
                <a:gd name="connsiteY68" fmla="*/ 5367866 h 7001933"/>
                <a:gd name="connsiteX69" fmla="*/ 76200 w 3683000"/>
                <a:gd name="connsiteY69" fmla="*/ 5350933 h 7001933"/>
                <a:gd name="connsiteX70" fmla="*/ 50800 w 3683000"/>
                <a:gd name="connsiteY70" fmla="*/ 5334000 h 7001933"/>
                <a:gd name="connsiteX71" fmla="*/ 25400 w 3683000"/>
                <a:gd name="connsiteY71" fmla="*/ 5266266 h 7001933"/>
                <a:gd name="connsiteX72" fmla="*/ 0 w 3683000"/>
                <a:gd name="connsiteY72" fmla="*/ 5207000 h 7001933"/>
                <a:gd name="connsiteX73" fmla="*/ 16934 w 3683000"/>
                <a:gd name="connsiteY73" fmla="*/ 5020733 h 7001933"/>
                <a:gd name="connsiteX74" fmla="*/ 25400 w 3683000"/>
                <a:gd name="connsiteY74" fmla="*/ 4978400 h 7001933"/>
                <a:gd name="connsiteX75" fmla="*/ 42334 w 3683000"/>
                <a:gd name="connsiteY75" fmla="*/ 4944533 h 7001933"/>
                <a:gd name="connsiteX76" fmla="*/ 59267 w 3683000"/>
                <a:gd name="connsiteY76" fmla="*/ 4893733 h 7001933"/>
                <a:gd name="connsiteX77" fmla="*/ 67734 w 3683000"/>
                <a:gd name="connsiteY77" fmla="*/ 4851400 h 7001933"/>
                <a:gd name="connsiteX78" fmla="*/ 118534 w 3683000"/>
                <a:gd name="connsiteY78" fmla="*/ 4741333 h 7001933"/>
                <a:gd name="connsiteX79" fmla="*/ 135467 w 3683000"/>
                <a:gd name="connsiteY79" fmla="*/ 4715933 h 7001933"/>
                <a:gd name="connsiteX80" fmla="*/ 169334 w 3683000"/>
                <a:gd name="connsiteY80" fmla="*/ 4690533 h 7001933"/>
                <a:gd name="connsiteX81" fmla="*/ 186267 w 3683000"/>
                <a:gd name="connsiteY81" fmla="*/ 4639733 h 7001933"/>
                <a:gd name="connsiteX82" fmla="*/ 228600 w 3683000"/>
                <a:gd name="connsiteY82" fmla="*/ 4572000 h 7001933"/>
                <a:gd name="connsiteX83" fmla="*/ 237067 w 3683000"/>
                <a:gd name="connsiteY83" fmla="*/ 4546600 h 7001933"/>
                <a:gd name="connsiteX84" fmla="*/ 287867 w 3683000"/>
                <a:gd name="connsiteY84" fmla="*/ 4478866 h 7001933"/>
                <a:gd name="connsiteX85" fmla="*/ 313267 w 3683000"/>
                <a:gd name="connsiteY85" fmla="*/ 4461933 h 7001933"/>
                <a:gd name="connsiteX86" fmla="*/ 355600 w 3683000"/>
                <a:gd name="connsiteY86" fmla="*/ 4402666 h 7001933"/>
                <a:gd name="connsiteX87" fmla="*/ 414867 w 3683000"/>
                <a:gd name="connsiteY87" fmla="*/ 4334933 h 7001933"/>
                <a:gd name="connsiteX88" fmla="*/ 524934 w 3683000"/>
                <a:gd name="connsiteY88" fmla="*/ 4258733 h 7001933"/>
                <a:gd name="connsiteX89" fmla="*/ 550334 w 3683000"/>
                <a:gd name="connsiteY89" fmla="*/ 4241800 h 7001933"/>
                <a:gd name="connsiteX90" fmla="*/ 575734 w 3683000"/>
                <a:gd name="connsiteY90" fmla="*/ 4233333 h 7001933"/>
                <a:gd name="connsiteX91" fmla="*/ 609600 w 3683000"/>
                <a:gd name="connsiteY91" fmla="*/ 4216400 h 7001933"/>
                <a:gd name="connsiteX92" fmla="*/ 651934 w 3683000"/>
                <a:gd name="connsiteY92" fmla="*/ 4207933 h 7001933"/>
                <a:gd name="connsiteX93" fmla="*/ 702734 w 3683000"/>
                <a:gd name="connsiteY93" fmla="*/ 4191000 h 7001933"/>
                <a:gd name="connsiteX94" fmla="*/ 728134 w 3683000"/>
                <a:gd name="connsiteY94" fmla="*/ 4182533 h 7001933"/>
                <a:gd name="connsiteX95" fmla="*/ 762000 w 3683000"/>
                <a:gd name="connsiteY95" fmla="*/ 4174066 h 7001933"/>
                <a:gd name="connsiteX96" fmla="*/ 846667 w 3683000"/>
                <a:gd name="connsiteY96" fmla="*/ 4191000 h 7001933"/>
                <a:gd name="connsiteX97" fmla="*/ 897467 w 3683000"/>
                <a:gd name="connsiteY97" fmla="*/ 4224866 h 7001933"/>
                <a:gd name="connsiteX98" fmla="*/ 914400 w 3683000"/>
                <a:gd name="connsiteY98" fmla="*/ 4250266 h 7001933"/>
                <a:gd name="connsiteX99" fmla="*/ 939800 w 3683000"/>
                <a:gd name="connsiteY99" fmla="*/ 4284133 h 7001933"/>
                <a:gd name="connsiteX100" fmla="*/ 956734 w 3683000"/>
                <a:gd name="connsiteY100" fmla="*/ 4318000 h 7001933"/>
                <a:gd name="connsiteX101" fmla="*/ 965200 w 3683000"/>
                <a:gd name="connsiteY101" fmla="*/ 4343400 h 7001933"/>
                <a:gd name="connsiteX102" fmla="*/ 973667 w 3683000"/>
                <a:gd name="connsiteY102" fmla="*/ 4377266 h 7001933"/>
                <a:gd name="connsiteX103" fmla="*/ 999067 w 3683000"/>
                <a:gd name="connsiteY103" fmla="*/ 4411133 h 7001933"/>
                <a:gd name="connsiteX104" fmla="*/ 1007534 w 3683000"/>
                <a:gd name="connsiteY104" fmla="*/ 4436533 h 7001933"/>
                <a:gd name="connsiteX105" fmla="*/ 1024467 w 3683000"/>
                <a:gd name="connsiteY105" fmla="*/ 4512733 h 7001933"/>
                <a:gd name="connsiteX106" fmla="*/ 1016000 w 3683000"/>
                <a:gd name="connsiteY106" fmla="*/ 4597400 h 7001933"/>
                <a:gd name="connsiteX107" fmla="*/ 999067 w 3683000"/>
                <a:gd name="connsiteY107" fmla="*/ 4622800 h 7001933"/>
                <a:gd name="connsiteX108" fmla="*/ 948267 w 3683000"/>
                <a:gd name="connsiteY108" fmla="*/ 4673600 h 7001933"/>
                <a:gd name="connsiteX109" fmla="*/ 846667 w 3683000"/>
                <a:gd name="connsiteY109" fmla="*/ 4741333 h 7001933"/>
                <a:gd name="connsiteX110" fmla="*/ 736600 w 3683000"/>
                <a:gd name="connsiteY110" fmla="*/ 4732866 h 7001933"/>
                <a:gd name="connsiteX111" fmla="*/ 668867 w 3683000"/>
                <a:gd name="connsiteY111" fmla="*/ 4699000 h 7001933"/>
                <a:gd name="connsiteX112" fmla="*/ 651934 w 3683000"/>
                <a:gd name="connsiteY112" fmla="*/ 4673600 h 7001933"/>
                <a:gd name="connsiteX113" fmla="*/ 601134 w 3683000"/>
                <a:gd name="connsiteY113" fmla="*/ 4605866 h 7001933"/>
                <a:gd name="connsiteX114" fmla="*/ 575734 w 3683000"/>
                <a:gd name="connsiteY114" fmla="*/ 4521200 h 7001933"/>
                <a:gd name="connsiteX115" fmla="*/ 567267 w 3683000"/>
                <a:gd name="connsiteY115" fmla="*/ 4394200 h 7001933"/>
                <a:gd name="connsiteX116" fmla="*/ 575734 w 3683000"/>
                <a:gd name="connsiteY116" fmla="*/ 4309533 h 7001933"/>
                <a:gd name="connsiteX117" fmla="*/ 592667 w 3683000"/>
                <a:gd name="connsiteY117" fmla="*/ 4191000 h 7001933"/>
                <a:gd name="connsiteX118" fmla="*/ 601134 w 3683000"/>
                <a:gd name="connsiteY118" fmla="*/ 4157133 h 7001933"/>
                <a:gd name="connsiteX119" fmla="*/ 635000 w 3683000"/>
                <a:gd name="connsiteY119" fmla="*/ 4089400 h 7001933"/>
                <a:gd name="connsiteX120" fmla="*/ 643467 w 3683000"/>
                <a:gd name="connsiteY120" fmla="*/ 4064000 h 7001933"/>
                <a:gd name="connsiteX121" fmla="*/ 651934 w 3683000"/>
                <a:gd name="connsiteY121" fmla="*/ 4030133 h 7001933"/>
                <a:gd name="connsiteX122" fmla="*/ 702734 w 3683000"/>
                <a:gd name="connsiteY122" fmla="*/ 3953933 h 7001933"/>
                <a:gd name="connsiteX123" fmla="*/ 728134 w 3683000"/>
                <a:gd name="connsiteY123" fmla="*/ 3937000 h 7001933"/>
                <a:gd name="connsiteX124" fmla="*/ 745067 w 3683000"/>
                <a:gd name="connsiteY124" fmla="*/ 3920066 h 7001933"/>
                <a:gd name="connsiteX125" fmla="*/ 778934 w 3683000"/>
                <a:gd name="connsiteY125" fmla="*/ 3911600 h 7001933"/>
                <a:gd name="connsiteX126" fmla="*/ 829734 w 3683000"/>
                <a:gd name="connsiteY126" fmla="*/ 3877733 h 7001933"/>
                <a:gd name="connsiteX127" fmla="*/ 855134 w 3683000"/>
                <a:gd name="connsiteY127" fmla="*/ 3852333 h 7001933"/>
                <a:gd name="connsiteX128" fmla="*/ 905934 w 3683000"/>
                <a:gd name="connsiteY128" fmla="*/ 3835400 h 7001933"/>
                <a:gd name="connsiteX129" fmla="*/ 931334 w 3683000"/>
                <a:gd name="connsiteY129" fmla="*/ 3818466 h 7001933"/>
                <a:gd name="connsiteX130" fmla="*/ 956734 w 3683000"/>
                <a:gd name="connsiteY130" fmla="*/ 3810000 h 7001933"/>
                <a:gd name="connsiteX131" fmla="*/ 973667 w 3683000"/>
                <a:gd name="connsiteY131" fmla="*/ 3793066 h 7001933"/>
                <a:gd name="connsiteX132" fmla="*/ 999067 w 3683000"/>
                <a:gd name="connsiteY132" fmla="*/ 3776133 h 7001933"/>
                <a:gd name="connsiteX133" fmla="*/ 1058334 w 3683000"/>
                <a:gd name="connsiteY133" fmla="*/ 3750733 h 7001933"/>
                <a:gd name="connsiteX134" fmla="*/ 1083734 w 3683000"/>
                <a:gd name="connsiteY134" fmla="*/ 3733800 h 7001933"/>
                <a:gd name="connsiteX135" fmla="*/ 1100667 w 3683000"/>
                <a:gd name="connsiteY135" fmla="*/ 3716866 h 7001933"/>
                <a:gd name="connsiteX136" fmla="*/ 1151467 w 3683000"/>
                <a:gd name="connsiteY136" fmla="*/ 3699933 h 7001933"/>
                <a:gd name="connsiteX137" fmla="*/ 1244600 w 3683000"/>
                <a:gd name="connsiteY137" fmla="*/ 3649133 h 7001933"/>
                <a:gd name="connsiteX138" fmla="*/ 1312334 w 3683000"/>
                <a:gd name="connsiteY138" fmla="*/ 3589866 h 7001933"/>
                <a:gd name="connsiteX139" fmla="*/ 1354667 w 3683000"/>
                <a:gd name="connsiteY139" fmla="*/ 3556000 h 7001933"/>
                <a:gd name="connsiteX140" fmla="*/ 1380067 w 3683000"/>
                <a:gd name="connsiteY140" fmla="*/ 3522133 h 7001933"/>
                <a:gd name="connsiteX141" fmla="*/ 1405467 w 3683000"/>
                <a:gd name="connsiteY141" fmla="*/ 3496733 h 7001933"/>
                <a:gd name="connsiteX142" fmla="*/ 1422400 w 3683000"/>
                <a:gd name="connsiteY142" fmla="*/ 3471333 h 7001933"/>
                <a:gd name="connsiteX143" fmla="*/ 1447800 w 3683000"/>
                <a:gd name="connsiteY143" fmla="*/ 3454400 h 7001933"/>
                <a:gd name="connsiteX144" fmla="*/ 1464734 w 3683000"/>
                <a:gd name="connsiteY144" fmla="*/ 3412066 h 7001933"/>
                <a:gd name="connsiteX145" fmla="*/ 1490134 w 3683000"/>
                <a:gd name="connsiteY145" fmla="*/ 3403600 h 7001933"/>
                <a:gd name="connsiteX146" fmla="*/ 1532467 w 3683000"/>
                <a:gd name="connsiteY146" fmla="*/ 3302000 h 7001933"/>
                <a:gd name="connsiteX147" fmla="*/ 1557867 w 3683000"/>
                <a:gd name="connsiteY147" fmla="*/ 3276600 h 7001933"/>
                <a:gd name="connsiteX148" fmla="*/ 1591734 w 3683000"/>
                <a:gd name="connsiteY148" fmla="*/ 3217333 h 7001933"/>
                <a:gd name="connsiteX149" fmla="*/ 1600200 w 3683000"/>
                <a:gd name="connsiteY149" fmla="*/ 3175000 h 7001933"/>
                <a:gd name="connsiteX150" fmla="*/ 1583267 w 3683000"/>
                <a:gd name="connsiteY150" fmla="*/ 2971800 h 7001933"/>
                <a:gd name="connsiteX151" fmla="*/ 1566334 w 3683000"/>
                <a:gd name="connsiteY151" fmla="*/ 2937933 h 7001933"/>
                <a:gd name="connsiteX152" fmla="*/ 1490134 w 3683000"/>
                <a:gd name="connsiteY152" fmla="*/ 2887133 h 7001933"/>
                <a:gd name="connsiteX153" fmla="*/ 1430867 w 3683000"/>
                <a:gd name="connsiteY153" fmla="*/ 2861733 h 7001933"/>
                <a:gd name="connsiteX154" fmla="*/ 1405467 w 3683000"/>
                <a:gd name="connsiteY154" fmla="*/ 2844800 h 7001933"/>
                <a:gd name="connsiteX155" fmla="*/ 1270000 w 3683000"/>
                <a:gd name="connsiteY155" fmla="*/ 2810933 h 7001933"/>
                <a:gd name="connsiteX156" fmla="*/ 1219200 w 3683000"/>
                <a:gd name="connsiteY156" fmla="*/ 2802466 h 7001933"/>
                <a:gd name="connsiteX157" fmla="*/ 1193800 w 3683000"/>
                <a:gd name="connsiteY157" fmla="*/ 2794000 h 7001933"/>
                <a:gd name="connsiteX158" fmla="*/ 1134534 w 3683000"/>
                <a:gd name="connsiteY158" fmla="*/ 2785533 h 7001933"/>
                <a:gd name="connsiteX159" fmla="*/ 965200 w 3683000"/>
                <a:gd name="connsiteY159" fmla="*/ 2794000 h 7001933"/>
                <a:gd name="connsiteX160" fmla="*/ 905934 w 3683000"/>
                <a:gd name="connsiteY160" fmla="*/ 2802466 h 7001933"/>
                <a:gd name="connsiteX161" fmla="*/ 872067 w 3683000"/>
                <a:gd name="connsiteY161" fmla="*/ 2810933 h 7001933"/>
                <a:gd name="connsiteX162" fmla="*/ 736600 w 3683000"/>
                <a:gd name="connsiteY162" fmla="*/ 2819400 h 7001933"/>
                <a:gd name="connsiteX163" fmla="*/ 592667 w 3683000"/>
                <a:gd name="connsiteY163" fmla="*/ 2802466 h 7001933"/>
                <a:gd name="connsiteX164" fmla="*/ 558800 w 3683000"/>
                <a:gd name="connsiteY164" fmla="*/ 2785533 h 7001933"/>
                <a:gd name="connsiteX165" fmla="*/ 533400 w 3683000"/>
                <a:gd name="connsiteY165" fmla="*/ 2777066 h 7001933"/>
                <a:gd name="connsiteX166" fmla="*/ 448734 w 3683000"/>
                <a:gd name="connsiteY166" fmla="*/ 2743200 h 7001933"/>
                <a:gd name="connsiteX167" fmla="*/ 431800 w 3683000"/>
                <a:gd name="connsiteY167" fmla="*/ 2726266 h 7001933"/>
                <a:gd name="connsiteX168" fmla="*/ 381000 w 3683000"/>
                <a:gd name="connsiteY168" fmla="*/ 2692400 h 7001933"/>
                <a:gd name="connsiteX169" fmla="*/ 321734 w 3683000"/>
                <a:gd name="connsiteY169" fmla="*/ 2599266 h 7001933"/>
                <a:gd name="connsiteX170" fmla="*/ 279400 w 3683000"/>
                <a:gd name="connsiteY170" fmla="*/ 2514600 h 7001933"/>
                <a:gd name="connsiteX171" fmla="*/ 220134 w 3683000"/>
                <a:gd name="connsiteY171" fmla="*/ 2396066 h 7001933"/>
                <a:gd name="connsiteX172" fmla="*/ 169334 w 3683000"/>
                <a:gd name="connsiteY172" fmla="*/ 2218266 h 7001933"/>
                <a:gd name="connsiteX173" fmla="*/ 160867 w 3683000"/>
                <a:gd name="connsiteY173" fmla="*/ 2159000 h 7001933"/>
                <a:gd name="connsiteX174" fmla="*/ 143934 w 3683000"/>
                <a:gd name="connsiteY174" fmla="*/ 1981200 h 7001933"/>
                <a:gd name="connsiteX175" fmla="*/ 160867 w 3683000"/>
                <a:gd name="connsiteY175" fmla="*/ 1794933 h 7001933"/>
                <a:gd name="connsiteX176" fmla="*/ 220134 w 3683000"/>
                <a:gd name="connsiteY176" fmla="*/ 1625600 h 7001933"/>
                <a:gd name="connsiteX177" fmla="*/ 237067 w 3683000"/>
                <a:gd name="connsiteY177" fmla="*/ 1574800 h 7001933"/>
                <a:gd name="connsiteX178" fmla="*/ 245534 w 3683000"/>
                <a:gd name="connsiteY178" fmla="*/ 1532466 h 7001933"/>
                <a:gd name="connsiteX179" fmla="*/ 279400 w 3683000"/>
                <a:gd name="connsiteY179" fmla="*/ 1481666 h 7001933"/>
                <a:gd name="connsiteX180" fmla="*/ 330200 w 3683000"/>
                <a:gd name="connsiteY180" fmla="*/ 1405466 h 7001933"/>
                <a:gd name="connsiteX181" fmla="*/ 347134 w 3683000"/>
                <a:gd name="connsiteY181" fmla="*/ 1380066 h 7001933"/>
                <a:gd name="connsiteX182" fmla="*/ 381000 w 3683000"/>
                <a:gd name="connsiteY182" fmla="*/ 1371600 h 7001933"/>
                <a:gd name="connsiteX183" fmla="*/ 397934 w 3683000"/>
                <a:gd name="connsiteY183" fmla="*/ 1354666 h 7001933"/>
                <a:gd name="connsiteX184" fmla="*/ 457200 w 3683000"/>
                <a:gd name="connsiteY184" fmla="*/ 1320800 h 7001933"/>
                <a:gd name="connsiteX185" fmla="*/ 508000 w 3683000"/>
                <a:gd name="connsiteY185" fmla="*/ 1303866 h 7001933"/>
                <a:gd name="connsiteX186" fmla="*/ 601134 w 3683000"/>
                <a:gd name="connsiteY186" fmla="*/ 1261533 h 7001933"/>
                <a:gd name="connsiteX187" fmla="*/ 651934 w 3683000"/>
                <a:gd name="connsiteY187" fmla="*/ 1253066 h 7001933"/>
                <a:gd name="connsiteX188" fmla="*/ 711200 w 3683000"/>
                <a:gd name="connsiteY188" fmla="*/ 1236133 h 7001933"/>
                <a:gd name="connsiteX189" fmla="*/ 753534 w 3683000"/>
                <a:gd name="connsiteY189" fmla="*/ 1227666 h 7001933"/>
                <a:gd name="connsiteX190" fmla="*/ 787400 w 3683000"/>
                <a:gd name="connsiteY190" fmla="*/ 1219200 h 7001933"/>
                <a:gd name="connsiteX191" fmla="*/ 880534 w 3683000"/>
                <a:gd name="connsiteY191" fmla="*/ 1193800 h 7001933"/>
                <a:gd name="connsiteX192" fmla="*/ 914400 w 3683000"/>
                <a:gd name="connsiteY192" fmla="*/ 1176866 h 7001933"/>
                <a:gd name="connsiteX193" fmla="*/ 973667 w 3683000"/>
                <a:gd name="connsiteY193" fmla="*/ 1168400 h 7001933"/>
                <a:gd name="connsiteX194" fmla="*/ 1024467 w 3683000"/>
                <a:gd name="connsiteY194" fmla="*/ 1159933 h 7001933"/>
                <a:gd name="connsiteX195" fmla="*/ 1176867 w 3683000"/>
                <a:gd name="connsiteY195" fmla="*/ 1168400 h 7001933"/>
                <a:gd name="connsiteX196" fmla="*/ 1236134 w 3683000"/>
                <a:gd name="connsiteY196" fmla="*/ 1185333 h 7001933"/>
                <a:gd name="connsiteX197" fmla="*/ 1278467 w 3683000"/>
                <a:gd name="connsiteY197" fmla="*/ 1193800 h 7001933"/>
                <a:gd name="connsiteX198" fmla="*/ 1303867 w 3683000"/>
                <a:gd name="connsiteY198" fmla="*/ 1210733 h 7001933"/>
                <a:gd name="connsiteX199" fmla="*/ 1354667 w 3683000"/>
                <a:gd name="connsiteY199" fmla="*/ 1236133 h 7001933"/>
                <a:gd name="connsiteX200" fmla="*/ 1405467 w 3683000"/>
                <a:gd name="connsiteY200" fmla="*/ 1312333 h 7001933"/>
                <a:gd name="connsiteX201" fmla="*/ 1439334 w 3683000"/>
                <a:gd name="connsiteY201" fmla="*/ 1363133 h 7001933"/>
                <a:gd name="connsiteX202" fmla="*/ 1481667 w 3683000"/>
                <a:gd name="connsiteY202" fmla="*/ 1430866 h 7001933"/>
                <a:gd name="connsiteX203" fmla="*/ 1498600 w 3683000"/>
                <a:gd name="connsiteY203" fmla="*/ 1490133 h 7001933"/>
                <a:gd name="connsiteX204" fmla="*/ 1507067 w 3683000"/>
                <a:gd name="connsiteY204" fmla="*/ 1515533 h 7001933"/>
                <a:gd name="connsiteX205" fmla="*/ 1515534 w 3683000"/>
                <a:gd name="connsiteY205" fmla="*/ 1591733 h 7001933"/>
                <a:gd name="connsiteX206" fmla="*/ 1532467 w 3683000"/>
                <a:gd name="connsiteY206" fmla="*/ 1651000 h 7001933"/>
                <a:gd name="connsiteX207" fmla="*/ 1507067 w 3683000"/>
                <a:gd name="connsiteY207" fmla="*/ 1820333 h 7001933"/>
                <a:gd name="connsiteX208" fmla="*/ 1481667 w 3683000"/>
                <a:gd name="connsiteY208" fmla="*/ 1854200 h 7001933"/>
                <a:gd name="connsiteX209" fmla="*/ 1447800 w 3683000"/>
                <a:gd name="connsiteY209" fmla="*/ 1871133 h 7001933"/>
                <a:gd name="connsiteX210" fmla="*/ 1405467 w 3683000"/>
                <a:gd name="connsiteY210" fmla="*/ 1905000 h 7001933"/>
                <a:gd name="connsiteX211" fmla="*/ 1380067 w 3683000"/>
                <a:gd name="connsiteY211" fmla="*/ 1930400 h 7001933"/>
                <a:gd name="connsiteX212" fmla="*/ 1303867 w 3683000"/>
                <a:gd name="connsiteY212" fmla="*/ 1938866 h 7001933"/>
                <a:gd name="connsiteX213" fmla="*/ 1159934 w 3683000"/>
                <a:gd name="connsiteY213" fmla="*/ 1930400 h 7001933"/>
                <a:gd name="connsiteX214" fmla="*/ 1143000 w 3683000"/>
                <a:gd name="connsiteY214" fmla="*/ 1905000 h 7001933"/>
                <a:gd name="connsiteX215" fmla="*/ 1117600 w 3683000"/>
                <a:gd name="connsiteY215" fmla="*/ 1888066 h 7001933"/>
                <a:gd name="connsiteX216" fmla="*/ 1100667 w 3683000"/>
                <a:gd name="connsiteY216" fmla="*/ 1854200 h 7001933"/>
                <a:gd name="connsiteX217" fmla="*/ 1083734 w 3683000"/>
                <a:gd name="connsiteY217" fmla="*/ 1837266 h 7001933"/>
                <a:gd name="connsiteX218" fmla="*/ 1066800 w 3683000"/>
                <a:gd name="connsiteY218" fmla="*/ 1811866 h 7001933"/>
                <a:gd name="connsiteX219" fmla="*/ 1049867 w 3683000"/>
                <a:gd name="connsiteY219" fmla="*/ 1710266 h 7001933"/>
                <a:gd name="connsiteX220" fmla="*/ 1066800 w 3683000"/>
                <a:gd name="connsiteY220" fmla="*/ 1591733 h 7001933"/>
                <a:gd name="connsiteX221" fmla="*/ 1075267 w 3683000"/>
                <a:gd name="connsiteY221" fmla="*/ 1566333 h 7001933"/>
                <a:gd name="connsiteX222" fmla="*/ 1092200 w 3683000"/>
                <a:gd name="connsiteY222" fmla="*/ 1540933 h 7001933"/>
                <a:gd name="connsiteX223" fmla="*/ 1126067 w 3683000"/>
                <a:gd name="connsiteY223" fmla="*/ 1481666 h 7001933"/>
                <a:gd name="connsiteX224" fmla="*/ 1134534 w 3683000"/>
                <a:gd name="connsiteY224" fmla="*/ 1456266 h 7001933"/>
                <a:gd name="connsiteX225" fmla="*/ 1176867 w 3683000"/>
                <a:gd name="connsiteY225" fmla="*/ 1405466 h 7001933"/>
                <a:gd name="connsiteX226" fmla="*/ 1210734 w 3683000"/>
                <a:gd name="connsiteY226" fmla="*/ 1380066 h 7001933"/>
                <a:gd name="connsiteX227" fmla="*/ 1405467 w 3683000"/>
                <a:gd name="connsiteY227" fmla="*/ 1388533 h 7001933"/>
                <a:gd name="connsiteX228" fmla="*/ 1481667 w 3683000"/>
                <a:gd name="connsiteY228" fmla="*/ 1405466 h 7001933"/>
                <a:gd name="connsiteX229" fmla="*/ 1549400 w 3683000"/>
                <a:gd name="connsiteY229" fmla="*/ 1447800 h 7001933"/>
                <a:gd name="connsiteX230" fmla="*/ 1566334 w 3683000"/>
                <a:gd name="connsiteY230" fmla="*/ 1464733 h 7001933"/>
                <a:gd name="connsiteX231" fmla="*/ 1600200 w 3683000"/>
                <a:gd name="connsiteY231" fmla="*/ 1490133 h 7001933"/>
                <a:gd name="connsiteX232" fmla="*/ 1651000 w 3683000"/>
                <a:gd name="connsiteY232" fmla="*/ 1557866 h 7001933"/>
                <a:gd name="connsiteX233" fmla="*/ 1701800 w 3683000"/>
                <a:gd name="connsiteY233" fmla="*/ 1583266 h 7001933"/>
                <a:gd name="connsiteX234" fmla="*/ 1718734 w 3683000"/>
                <a:gd name="connsiteY234" fmla="*/ 1600200 h 7001933"/>
                <a:gd name="connsiteX235" fmla="*/ 1794934 w 3683000"/>
                <a:gd name="connsiteY235" fmla="*/ 1625600 h 7001933"/>
                <a:gd name="connsiteX236" fmla="*/ 1888067 w 3683000"/>
                <a:gd name="connsiteY236" fmla="*/ 1651000 h 7001933"/>
                <a:gd name="connsiteX237" fmla="*/ 1947334 w 3683000"/>
                <a:gd name="connsiteY237" fmla="*/ 1667933 h 7001933"/>
                <a:gd name="connsiteX238" fmla="*/ 2108200 w 3683000"/>
                <a:gd name="connsiteY238" fmla="*/ 1684866 h 7001933"/>
                <a:gd name="connsiteX239" fmla="*/ 2650067 w 3683000"/>
                <a:gd name="connsiteY239" fmla="*/ 1667933 h 7001933"/>
                <a:gd name="connsiteX240" fmla="*/ 2887134 w 3683000"/>
                <a:gd name="connsiteY240" fmla="*/ 1651000 h 7001933"/>
                <a:gd name="connsiteX241" fmla="*/ 2937934 w 3683000"/>
                <a:gd name="connsiteY241" fmla="*/ 1642533 h 7001933"/>
                <a:gd name="connsiteX242" fmla="*/ 3005667 w 3683000"/>
                <a:gd name="connsiteY242" fmla="*/ 1625600 h 7001933"/>
                <a:gd name="connsiteX243" fmla="*/ 3073400 w 3683000"/>
                <a:gd name="connsiteY243" fmla="*/ 1600200 h 7001933"/>
                <a:gd name="connsiteX244" fmla="*/ 3132667 w 3683000"/>
                <a:gd name="connsiteY244" fmla="*/ 1566333 h 7001933"/>
                <a:gd name="connsiteX245" fmla="*/ 3166534 w 3683000"/>
                <a:gd name="connsiteY245" fmla="*/ 1549400 h 7001933"/>
                <a:gd name="connsiteX246" fmla="*/ 3191934 w 3683000"/>
                <a:gd name="connsiteY246" fmla="*/ 1524000 h 7001933"/>
                <a:gd name="connsiteX247" fmla="*/ 3242734 w 3683000"/>
                <a:gd name="connsiteY247" fmla="*/ 1481666 h 7001933"/>
                <a:gd name="connsiteX248" fmla="*/ 3259667 w 3683000"/>
                <a:gd name="connsiteY248" fmla="*/ 1456266 h 7001933"/>
                <a:gd name="connsiteX249" fmla="*/ 3302000 w 3683000"/>
                <a:gd name="connsiteY249" fmla="*/ 1430866 h 7001933"/>
                <a:gd name="connsiteX250" fmla="*/ 3327400 w 3683000"/>
                <a:gd name="connsiteY250" fmla="*/ 1405466 h 7001933"/>
                <a:gd name="connsiteX251" fmla="*/ 3395134 w 3683000"/>
                <a:gd name="connsiteY251" fmla="*/ 1354666 h 7001933"/>
                <a:gd name="connsiteX252" fmla="*/ 3420534 w 3683000"/>
                <a:gd name="connsiteY252" fmla="*/ 1337733 h 7001933"/>
                <a:gd name="connsiteX253" fmla="*/ 3471334 w 3683000"/>
                <a:gd name="connsiteY253" fmla="*/ 1270000 h 7001933"/>
                <a:gd name="connsiteX254" fmla="*/ 3505200 w 3683000"/>
                <a:gd name="connsiteY254" fmla="*/ 1236133 h 7001933"/>
                <a:gd name="connsiteX255" fmla="*/ 3530600 w 3683000"/>
                <a:gd name="connsiteY255" fmla="*/ 1202266 h 7001933"/>
                <a:gd name="connsiteX256" fmla="*/ 3556000 w 3683000"/>
                <a:gd name="connsiteY256" fmla="*/ 1176866 h 7001933"/>
                <a:gd name="connsiteX257" fmla="*/ 3615267 w 3683000"/>
                <a:gd name="connsiteY257" fmla="*/ 1092200 h 7001933"/>
                <a:gd name="connsiteX258" fmla="*/ 3632200 w 3683000"/>
                <a:gd name="connsiteY258" fmla="*/ 1066800 h 7001933"/>
                <a:gd name="connsiteX259" fmla="*/ 3657600 w 3683000"/>
                <a:gd name="connsiteY259" fmla="*/ 990600 h 7001933"/>
                <a:gd name="connsiteX260" fmla="*/ 3683000 w 3683000"/>
                <a:gd name="connsiteY260" fmla="*/ 872066 h 7001933"/>
                <a:gd name="connsiteX261" fmla="*/ 3657600 w 3683000"/>
                <a:gd name="connsiteY261" fmla="*/ 728133 h 7001933"/>
                <a:gd name="connsiteX262" fmla="*/ 3649134 w 3683000"/>
                <a:gd name="connsiteY262" fmla="*/ 702733 h 7001933"/>
                <a:gd name="connsiteX263" fmla="*/ 3632200 w 3683000"/>
                <a:gd name="connsiteY263" fmla="*/ 685800 h 7001933"/>
                <a:gd name="connsiteX264" fmla="*/ 3572934 w 3683000"/>
                <a:gd name="connsiteY264" fmla="*/ 643466 h 7001933"/>
                <a:gd name="connsiteX265" fmla="*/ 3530600 w 3683000"/>
                <a:gd name="connsiteY265" fmla="*/ 626533 h 7001933"/>
                <a:gd name="connsiteX266" fmla="*/ 3479800 w 3683000"/>
                <a:gd name="connsiteY266" fmla="*/ 601133 h 7001933"/>
                <a:gd name="connsiteX267" fmla="*/ 3454400 w 3683000"/>
                <a:gd name="connsiteY267" fmla="*/ 592666 h 7001933"/>
                <a:gd name="connsiteX268" fmla="*/ 3420534 w 3683000"/>
                <a:gd name="connsiteY268" fmla="*/ 575733 h 7001933"/>
                <a:gd name="connsiteX269" fmla="*/ 3318934 w 3683000"/>
                <a:gd name="connsiteY269" fmla="*/ 558800 h 7001933"/>
                <a:gd name="connsiteX270" fmla="*/ 3251200 w 3683000"/>
                <a:gd name="connsiteY270" fmla="*/ 567266 h 7001933"/>
                <a:gd name="connsiteX271" fmla="*/ 3217334 w 3683000"/>
                <a:gd name="connsiteY271" fmla="*/ 584200 h 7001933"/>
                <a:gd name="connsiteX272" fmla="*/ 3191934 w 3683000"/>
                <a:gd name="connsiteY272" fmla="*/ 592666 h 7001933"/>
                <a:gd name="connsiteX273" fmla="*/ 3149600 w 3683000"/>
                <a:gd name="connsiteY273" fmla="*/ 635000 h 7001933"/>
                <a:gd name="connsiteX274" fmla="*/ 3107267 w 3683000"/>
                <a:gd name="connsiteY274" fmla="*/ 677333 h 7001933"/>
                <a:gd name="connsiteX275" fmla="*/ 3090334 w 3683000"/>
                <a:gd name="connsiteY275" fmla="*/ 702733 h 7001933"/>
                <a:gd name="connsiteX276" fmla="*/ 3056467 w 3683000"/>
                <a:gd name="connsiteY276" fmla="*/ 745066 h 7001933"/>
                <a:gd name="connsiteX277" fmla="*/ 3039534 w 3683000"/>
                <a:gd name="connsiteY277" fmla="*/ 795866 h 7001933"/>
                <a:gd name="connsiteX278" fmla="*/ 3031067 w 3683000"/>
                <a:gd name="connsiteY278" fmla="*/ 821266 h 7001933"/>
                <a:gd name="connsiteX279" fmla="*/ 3039534 w 3683000"/>
                <a:gd name="connsiteY279" fmla="*/ 914400 h 7001933"/>
                <a:gd name="connsiteX280" fmla="*/ 3048000 w 3683000"/>
                <a:gd name="connsiteY280" fmla="*/ 956733 h 7001933"/>
                <a:gd name="connsiteX281" fmla="*/ 3081867 w 3683000"/>
                <a:gd name="connsiteY281" fmla="*/ 990600 h 7001933"/>
                <a:gd name="connsiteX282" fmla="*/ 3141134 w 3683000"/>
                <a:gd name="connsiteY282" fmla="*/ 1007533 h 7001933"/>
                <a:gd name="connsiteX283" fmla="*/ 3429000 w 3683000"/>
                <a:gd name="connsiteY283" fmla="*/ 990600 h 7001933"/>
                <a:gd name="connsiteX284" fmla="*/ 3479800 w 3683000"/>
                <a:gd name="connsiteY284" fmla="*/ 973666 h 7001933"/>
                <a:gd name="connsiteX285" fmla="*/ 3522134 w 3683000"/>
                <a:gd name="connsiteY285" fmla="*/ 931333 h 7001933"/>
                <a:gd name="connsiteX286" fmla="*/ 3556000 w 3683000"/>
                <a:gd name="connsiteY286" fmla="*/ 897466 h 7001933"/>
                <a:gd name="connsiteX287" fmla="*/ 3572934 w 3683000"/>
                <a:gd name="connsiteY287" fmla="*/ 872066 h 7001933"/>
                <a:gd name="connsiteX288" fmla="*/ 3581400 w 3683000"/>
                <a:gd name="connsiteY288" fmla="*/ 846666 h 7001933"/>
                <a:gd name="connsiteX289" fmla="*/ 3572934 w 3683000"/>
                <a:gd name="connsiteY289" fmla="*/ 719666 h 7001933"/>
                <a:gd name="connsiteX290" fmla="*/ 3539067 w 3683000"/>
                <a:gd name="connsiteY290" fmla="*/ 660400 h 7001933"/>
                <a:gd name="connsiteX291" fmla="*/ 3522134 w 3683000"/>
                <a:gd name="connsiteY291" fmla="*/ 643466 h 7001933"/>
                <a:gd name="connsiteX292" fmla="*/ 3505200 w 3683000"/>
                <a:gd name="connsiteY292" fmla="*/ 618066 h 7001933"/>
                <a:gd name="connsiteX293" fmla="*/ 3437467 w 3683000"/>
                <a:gd name="connsiteY293" fmla="*/ 567266 h 7001933"/>
                <a:gd name="connsiteX294" fmla="*/ 3412067 w 3683000"/>
                <a:gd name="connsiteY294" fmla="*/ 558800 h 7001933"/>
                <a:gd name="connsiteX295" fmla="*/ 3378200 w 3683000"/>
                <a:gd name="connsiteY295" fmla="*/ 541866 h 7001933"/>
                <a:gd name="connsiteX296" fmla="*/ 3327400 w 3683000"/>
                <a:gd name="connsiteY296" fmla="*/ 524933 h 7001933"/>
                <a:gd name="connsiteX297" fmla="*/ 3259667 w 3683000"/>
                <a:gd name="connsiteY297" fmla="*/ 491066 h 7001933"/>
                <a:gd name="connsiteX298" fmla="*/ 3166534 w 3683000"/>
                <a:gd name="connsiteY298" fmla="*/ 482600 h 7001933"/>
                <a:gd name="connsiteX299" fmla="*/ 3132667 w 3683000"/>
                <a:gd name="connsiteY299" fmla="*/ 474133 h 7001933"/>
                <a:gd name="connsiteX300" fmla="*/ 2937934 w 3683000"/>
                <a:gd name="connsiteY300" fmla="*/ 491066 h 7001933"/>
                <a:gd name="connsiteX301" fmla="*/ 2870200 w 3683000"/>
                <a:gd name="connsiteY301" fmla="*/ 508000 h 7001933"/>
                <a:gd name="connsiteX302" fmla="*/ 2802467 w 3683000"/>
                <a:gd name="connsiteY302" fmla="*/ 524933 h 7001933"/>
                <a:gd name="connsiteX303" fmla="*/ 2726267 w 3683000"/>
                <a:gd name="connsiteY303" fmla="*/ 541866 h 7001933"/>
                <a:gd name="connsiteX304" fmla="*/ 2633134 w 3683000"/>
                <a:gd name="connsiteY304" fmla="*/ 592666 h 7001933"/>
                <a:gd name="connsiteX305" fmla="*/ 2523067 w 3683000"/>
                <a:gd name="connsiteY305" fmla="*/ 651933 h 7001933"/>
                <a:gd name="connsiteX306" fmla="*/ 2463800 w 3683000"/>
                <a:gd name="connsiteY306" fmla="*/ 694266 h 7001933"/>
                <a:gd name="connsiteX307" fmla="*/ 2429934 w 3683000"/>
                <a:gd name="connsiteY307" fmla="*/ 745066 h 7001933"/>
                <a:gd name="connsiteX308" fmla="*/ 2328334 w 3683000"/>
                <a:gd name="connsiteY308" fmla="*/ 821266 h 7001933"/>
                <a:gd name="connsiteX309" fmla="*/ 2294467 w 3683000"/>
                <a:gd name="connsiteY309" fmla="*/ 846666 h 7001933"/>
                <a:gd name="connsiteX310" fmla="*/ 2260600 w 3683000"/>
                <a:gd name="connsiteY310" fmla="*/ 863600 h 7001933"/>
                <a:gd name="connsiteX311" fmla="*/ 2218267 w 3683000"/>
                <a:gd name="connsiteY311" fmla="*/ 897466 h 7001933"/>
                <a:gd name="connsiteX312" fmla="*/ 2184400 w 3683000"/>
                <a:gd name="connsiteY312" fmla="*/ 914400 h 7001933"/>
                <a:gd name="connsiteX313" fmla="*/ 2150534 w 3683000"/>
                <a:gd name="connsiteY313" fmla="*/ 939800 h 7001933"/>
                <a:gd name="connsiteX314" fmla="*/ 2099734 w 3683000"/>
                <a:gd name="connsiteY314" fmla="*/ 956733 h 7001933"/>
                <a:gd name="connsiteX315" fmla="*/ 2057400 w 3683000"/>
                <a:gd name="connsiteY315" fmla="*/ 982133 h 7001933"/>
                <a:gd name="connsiteX316" fmla="*/ 1955800 w 3683000"/>
                <a:gd name="connsiteY316" fmla="*/ 1016000 h 7001933"/>
                <a:gd name="connsiteX317" fmla="*/ 1879600 w 3683000"/>
                <a:gd name="connsiteY317" fmla="*/ 1058333 h 7001933"/>
                <a:gd name="connsiteX318" fmla="*/ 1845734 w 3683000"/>
                <a:gd name="connsiteY318" fmla="*/ 1066800 h 7001933"/>
                <a:gd name="connsiteX319" fmla="*/ 1769534 w 3683000"/>
                <a:gd name="connsiteY319" fmla="*/ 1092200 h 7001933"/>
                <a:gd name="connsiteX320" fmla="*/ 1718734 w 3683000"/>
                <a:gd name="connsiteY320" fmla="*/ 1100666 h 7001933"/>
                <a:gd name="connsiteX321" fmla="*/ 1651000 w 3683000"/>
                <a:gd name="connsiteY321" fmla="*/ 1126066 h 7001933"/>
                <a:gd name="connsiteX322" fmla="*/ 1591734 w 3683000"/>
                <a:gd name="connsiteY322" fmla="*/ 1134533 h 7001933"/>
                <a:gd name="connsiteX323" fmla="*/ 1566334 w 3683000"/>
                <a:gd name="connsiteY323" fmla="*/ 1143000 h 7001933"/>
                <a:gd name="connsiteX324" fmla="*/ 1312334 w 3683000"/>
                <a:gd name="connsiteY324" fmla="*/ 1143000 h 7001933"/>
                <a:gd name="connsiteX325" fmla="*/ 1253067 w 3683000"/>
                <a:gd name="connsiteY325" fmla="*/ 1126066 h 7001933"/>
                <a:gd name="connsiteX326" fmla="*/ 1227667 w 3683000"/>
                <a:gd name="connsiteY326" fmla="*/ 1109133 h 7001933"/>
                <a:gd name="connsiteX327" fmla="*/ 1210734 w 3683000"/>
                <a:gd name="connsiteY327" fmla="*/ 1058333 h 7001933"/>
                <a:gd name="connsiteX328" fmla="*/ 1219200 w 3683000"/>
                <a:gd name="connsiteY328" fmla="*/ 1016000 h 7001933"/>
                <a:gd name="connsiteX329" fmla="*/ 1227667 w 3683000"/>
                <a:gd name="connsiteY329" fmla="*/ 931333 h 7001933"/>
                <a:gd name="connsiteX330" fmla="*/ 1244600 w 3683000"/>
                <a:gd name="connsiteY330" fmla="*/ 897466 h 7001933"/>
                <a:gd name="connsiteX331" fmla="*/ 1286934 w 3683000"/>
                <a:gd name="connsiteY331" fmla="*/ 846666 h 7001933"/>
                <a:gd name="connsiteX332" fmla="*/ 1312334 w 3683000"/>
                <a:gd name="connsiteY332" fmla="*/ 787400 h 7001933"/>
                <a:gd name="connsiteX333" fmla="*/ 1354667 w 3683000"/>
                <a:gd name="connsiteY333" fmla="*/ 745066 h 7001933"/>
                <a:gd name="connsiteX334" fmla="*/ 1380067 w 3683000"/>
                <a:gd name="connsiteY334" fmla="*/ 711200 h 7001933"/>
                <a:gd name="connsiteX335" fmla="*/ 1405467 w 3683000"/>
                <a:gd name="connsiteY335" fmla="*/ 694266 h 7001933"/>
                <a:gd name="connsiteX336" fmla="*/ 1430867 w 3683000"/>
                <a:gd name="connsiteY336" fmla="*/ 668866 h 7001933"/>
                <a:gd name="connsiteX337" fmla="*/ 1464734 w 3683000"/>
                <a:gd name="connsiteY337" fmla="*/ 660400 h 7001933"/>
                <a:gd name="connsiteX338" fmla="*/ 1524000 w 3683000"/>
                <a:gd name="connsiteY338" fmla="*/ 643466 h 7001933"/>
                <a:gd name="connsiteX339" fmla="*/ 1591734 w 3683000"/>
                <a:gd name="connsiteY339" fmla="*/ 651933 h 7001933"/>
                <a:gd name="connsiteX340" fmla="*/ 1608667 w 3683000"/>
                <a:gd name="connsiteY340" fmla="*/ 795866 h 7001933"/>
                <a:gd name="connsiteX341" fmla="*/ 1574800 w 3683000"/>
                <a:gd name="connsiteY341" fmla="*/ 855133 h 7001933"/>
                <a:gd name="connsiteX342" fmla="*/ 1557867 w 3683000"/>
                <a:gd name="connsiteY342" fmla="*/ 880533 h 7001933"/>
                <a:gd name="connsiteX343" fmla="*/ 1532467 w 3683000"/>
                <a:gd name="connsiteY343" fmla="*/ 897466 h 7001933"/>
                <a:gd name="connsiteX344" fmla="*/ 1515534 w 3683000"/>
                <a:gd name="connsiteY344" fmla="*/ 914400 h 7001933"/>
                <a:gd name="connsiteX345" fmla="*/ 1456267 w 3683000"/>
                <a:gd name="connsiteY345" fmla="*/ 931333 h 7001933"/>
                <a:gd name="connsiteX346" fmla="*/ 1371600 w 3683000"/>
                <a:gd name="connsiteY346" fmla="*/ 914400 h 7001933"/>
                <a:gd name="connsiteX347" fmla="*/ 1286934 w 3683000"/>
                <a:gd name="connsiteY347" fmla="*/ 846666 h 7001933"/>
                <a:gd name="connsiteX348" fmla="*/ 1270000 w 3683000"/>
                <a:gd name="connsiteY348" fmla="*/ 821266 h 7001933"/>
                <a:gd name="connsiteX349" fmla="*/ 1244600 w 3683000"/>
                <a:gd name="connsiteY349" fmla="*/ 795866 h 7001933"/>
                <a:gd name="connsiteX350" fmla="*/ 1202267 w 3683000"/>
                <a:gd name="connsiteY350" fmla="*/ 745066 h 7001933"/>
                <a:gd name="connsiteX351" fmla="*/ 1193800 w 3683000"/>
                <a:gd name="connsiteY351" fmla="*/ 711200 h 7001933"/>
                <a:gd name="connsiteX352" fmla="*/ 1176867 w 3683000"/>
                <a:gd name="connsiteY352" fmla="*/ 635000 h 7001933"/>
                <a:gd name="connsiteX353" fmla="*/ 1143000 w 3683000"/>
                <a:gd name="connsiteY353" fmla="*/ 567266 h 7001933"/>
                <a:gd name="connsiteX354" fmla="*/ 1134534 w 3683000"/>
                <a:gd name="connsiteY354" fmla="*/ 541866 h 7001933"/>
                <a:gd name="connsiteX355" fmla="*/ 1092200 w 3683000"/>
                <a:gd name="connsiteY355" fmla="*/ 499533 h 7001933"/>
                <a:gd name="connsiteX356" fmla="*/ 1041400 w 3683000"/>
                <a:gd name="connsiteY356" fmla="*/ 474133 h 7001933"/>
                <a:gd name="connsiteX357" fmla="*/ 1016000 w 3683000"/>
                <a:gd name="connsiteY357" fmla="*/ 448733 h 7001933"/>
                <a:gd name="connsiteX358" fmla="*/ 965200 w 3683000"/>
                <a:gd name="connsiteY358" fmla="*/ 431800 h 7001933"/>
                <a:gd name="connsiteX359" fmla="*/ 939800 w 3683000"/>
                <a:gd name="connsiteY359" fmla="*/ 423333 h 7001933"/>
                <a:gd name="connsiteX360" fmla="*/ 855134 w 3683000"/>
                <a:gd name="connsiteY360" fmla="*/ 431800 h 7001933"/>
                <a:gd name="connsiteX361" fmla="*/ 863600 w 3683000"/>
                <a:gd name="connsiteY361" fmla="*/ 482600 h 7001933"/>
                <a:gd name="connsiteX362" fmla="*/ 880534 w 3683000"/>
                <a:gd name="connsiteY362" fmla="*/ 516466 h 7001933"/>
                <a:gd name="connsiteX363" fmla="*/ 897467 w 3683000"/>
                <a:gd name="connsiteY363" fmla="*/ 567266 h 7001933"/>
                <a:gd name="connsiteX364" fmla="*/ 897467 w 3683000"/>
                <a:gd name="connsiteY364" fmla="*/ 567266 h 7001933"/>
                <a:gd name="connsiteX365" fmla="*/ 905934 w 3683000"/>
                <a:gd name="connsiteY365" fmla="*/ 601133 h 7001933"/>
                <a:gd name="connsiteX366" fmla="*/ 931334 w 3683000"/>
                <a:gd name="connsiteY366" fmla="*/ 609600 h 7001933"/>
                <a:gd name="connsiteX367" fmla="*/ 965200 w 3683000"/>
                <a:gd name="connsiteY367" fmla="*/ 601133 h 7001933"/>
                <a:gd name="connsiteX368" fmla="*/ 973667 w 3683000"/>
                <a:gd name="connsiteY368" fmla="*/ 558800 h 7001933"/>
                <a:gd name="connsiteX369" fmla="*/ 965200 w 3683000"/>
                <a:gd name="connsiteY369" fmla="*/ 414866 h 7001933"/>
                <a:gd name="connsiteX370" fmla="*/ 931334 w 3683000"/>
                <a:gd name="connsiteY370" fmla="*/ 389466 h 7001933"/>
                <a:gd name="connsiteX371" fmla="*/ 914400 w 3683000"/>
                <a:gd name="connsiteY371" fmla="*/ 372533 h 7001933"/>
                <a:gd name="connsiteX372" fmla="*/ 821267 w 3683000"/>
                <a:gd name="connsiteY372" fmla="*/ 347133 h 7001933"/>
                <a:gd name="connsiteX373" fmla="*/ 677334 w 3683000"/>
                <a:gd name="connsiteY373" fmla="*/ 330200 h 7001933"/>
                <a:gd name="connsiteX374" fmla="*/ 618067 w 3683000"/>
                <a:gd name="connsiteY374" fmla="*/ 321733 h 7001933"/>
                <a:gd name="connsiteX375" fmla="*/ 567267 w 3683000"/>
                <a:gd name="connsiteY375" fmla="*/ 254000 h 7001933"/>
                <a:gd name="connsiteX376" fmla="*/ 524934 w 3683000"/>
                <a:gd name="connsiteY376" fmla="*/ 169333 h 7001933"/>
                <a:gd name="connsiteX377" fmla="*/ 508000 w 3683000"/>
                <a:gd name="connsiteY377" fmla="*/ 135466 h 7001933"/>
                <a:gd name="connsiteX378" fmla="*/ 491067 w 3683000"/>
                <a:gd name="connsiteY378" fmla="*/ 84666 h 7001933"/>
                <a:gd name="connsiteX379" fmla="*/ 474134 w 3683000"/>
                <a:gd name="connsiteY379" fmla="*/ 33866 h 7001933"/>
                <a:gd name="connsiteX380" fmla="*/ 474134 w 3683000"/>
                <a:gd name="connsiteY380" fmla="*/ 0 h 700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</a:cxnLst>
              <a:rect l="l" t="t" r="r" b="b"/>
              <a:pathLst>
                <a:path w="3683000" h="7001933">
                  <a:moveTo>
                    <a:pt x="2074334" y="7001933"/>
                  </a:moveTo>
                  <a:cubicBezTo>
                    <a:pt x="2071512" y="6939844"/>
                    <a:pt x="2073272" y="6877376"/>
                    <a:pt x="2065867" y="6815666"/>
                  </a:cubicBezTo>
                  <a:cubicBezTo>
                    <a:pt x="2064655" y="6805563"/>
                    <a:pt x="2053067" y="6799565"/>
                    <a:pt x="2048934" y="6790266"/>
                  </a:cubicBezTo>
                  <a:cubicBezTo>
                    <a:pt x="2041685" y="6773955"/>
                    <a:pt x="2039982" y="6755431"/>
                    <a:pt x="2032000" y="6739466"/>
                  </a:cubicBezTo>
                  <a:cubicBezTo>
                    <a:pt x="1991823" y="6659112"/>
                    <a:pt x="2013279" y="6691927"/>
                    <a:pt x="1972734" y="6637866"/>
                  </a:cubicBezTo>
                  <a:cubicBezTo>
                    <a:pt x="1967576" y="6617236"/>
                    <a:pt x="1952821" y="6556622"/>
                    <a:pt x="1947334" y="6544733"/>
                  </a:cubicBezTo>
                  <a:cubicBezTo>
                    <a:pt x="1938806" y="6526255"/>
                    <a:pt x="1924756" y="6510866"/>
                    <a:pt x="1913467" y="6493933"/>
                  </a:cubicBezTo>
                  <a:cubicBezTo>
                    <a:pt x="1907823" y="6474177"/>
                    <a:pt x="1903444" y="6454015"/>
                    <a:pt x="1896534" y="6434666"/>
                  </a:cubicBezTo>
                  <a:cubicBezTo>
                    <a:pt x="1889305" y="6414425"/>
                    <a:pt x="1879116" y="6395356"/>
                    <a:pt x="1871134" y="6375400"/>
                  </a:cubicBezTo>
                  <a:cubicBezTo>
                    <a:pt x="1862179" y="6353011"/>
                    <a:pt x="1854689" y="6330055"/>
                    <a:pt x="1845734" y="6307666"/>
                  </a:cubicBezTo>
                  <a:cubicBezTo>
                    <a:pt x="1838228" y="6288900"/>
                    <a:pt x="1807616" y="6216622"/>
                    <a:pt x="1794934" y="6197600"/>
                  </a:cubicBezTo>
                  <a:cubicBezTo>
                    <a:pt x="1788292" y="6187637"/>
                    <a:pt x="1776718" y="6181779"/>
                    <a:pt x="1769534" y="6172200"/>
                  </a:cubicBezTo>
                  <a:cubicBezTo>
                    <a:pt x="1759660" y="6159035"/>
                    <a:pt x="1752969" y="6143750"/>
                    <a:pt x="1744134" y="6129866"/>
                  </a:cubicBezTo>
                  <a:cubicBezTo>
                    <a:pt x="1726508" y="6102168"/>
                    <a:pt x="1681087" y="6029829"/>
                    <a:pt x="1651000" y="6019800"/>
                  </a:cubicBezTo>
                  <a:cubicBezTo>
                    <a:pt x="1634067" y="6014155"/>
                    <a:pt x="1616676" y="6009731"/>
                    <a:pt x="1600200" y="6002866"/>
                  </a:cubicBezTo>
                  <a:cubicBezTo>
                    <a:pt x="1582724" y="5995584"/>
                    <a:pt x="1567192" y="5983936"/>
                    <a:pt x="1549400" y="5977466"/>
                  </a:cubicBezTo>
                  <a:cubicBezTo>
                    <a:pt x="1533383" y="5971642"/>
                    <a:pt x="1457681" y="5961945"/>
                    <a:pt x="1447800" y="5960533"/>
                  </a:cubicBezTo>
                  <a:cubicBezTo>
                    <a:pt x="1433689" y="5954889"/>
                    <a:pt x="1420211" y="5947286"/>
                    <a:pt x="1405467" y="5943600"/>
                  </a:cubicBezTo>
                  <a:cubicBezTo>
                    <a:pt x="1386137" y="5938767"/>
                    <a:pt x="1282492" y="5928054"/>
                    <a:pt x="1270000" y="5926666"/>
                  </a:cubicBezTo>
                  <a:cubicBezTo>
                    <a:pt x="1227667" y="5929488"/>
                    <a:pt x="1185001" y="5929133"/>
                    <a:pt x="1143000" y="5935133"/>
                  </a:cubicBezTo>
                  <a:cubicBezTo>
                    <a:pt x="1125330" y="5937657"/>
                    <a:pt x="1109624" y="5948194"/>
                    <a:pt x="1092200" y="5952066"/>
                  </a:cubicBezTo>
                  <a:cubicBezTo>
                    <a:pt x="1058684" y="5959514"/>
                    <a:pt x="990600" y="5969000"/>
                    <a:pt x="990600" y="5969000"/>
                  </a:cubicBezTo>
                  <a:cubicBezTo>
                    <a:pt x="979311" y="5974644"/>
                    <a:pt x="968552" y="5981501"/>
                    <a:pt x="956734" y="5985933"/>
                  </a:cubicBezTo>
                  <a:cubicBezTo>
                    <a:pt x="945838" y="5990019"/>
                    <a:pt x="934056" y="5991203"/>
                    <a:pt x="922867" y="5994400"/>
                  </a:cubicBezTo>
                  <a:cubicBezTo>
                    <a:pt x="914286" y="5996852"/>
                    <a:pt x="905934" y="6000044"/>
                    <a:pt x="897467" y="6002866"/>
                  </a:cubicBezTo>
                  <a:cubicBezTo>
                    <a:pt x="891823" y="6011333"/>
                    <a:pt x="881314" y="6018120"/>
                    <a:pt x="880534" y="6028266"/>
                  </a:cubicBezTo>
                  <a:cubicBezTo>
                    <a:pt x="879238" y="6045107"/>
                    <a:pt x="883381" y="6110162"/>
                    <a:pt x="897467" y="6138333"/>
                  </a:cubicBezTo>
                  <a:cubicBezTo>
                    <a:pt x="902018" y="6147434"/>
                    <a:pt x="908043" y="6155787"/>
                    <a:pt x="914400" y="6163733"/>
                  </a:cubicBezTo>
                  <a:cubicBezTo>
                    <a:pt x="950978" y="6209454"/>
                    <a:pt x="911038" y="6146498"/>
                    <a:pt x="948267" y="6206066"/>
                  </a:cubicBezTo>
                  <a:cubicBezTo>
                    <a:pt x="970070" y="6240951"/>
                    <a:pt x="977547" y="6260746"/>
                    <a:pt x="1007534" y="6290733"/>
                  </a:cubicBezTo>
                  <a:cubicBezTo>
                    <a:pt x="1014729" y="6297928"/>
                    <a:pt x="1024988" y="6301309"/>
                    <a:pt x="1032934" y="6307666"/>
                  </a:cubicBezTo>
                  <a:cubicBezTo>
                    <a:pt x="1039167" y="6312653"/>
                    <a:pt x="1043225" y="6320172"/>
                    <a:pt x="1049867" y="6324600"/>
                  </a:cubicBezTo>
                  <a:cubicBezTo>
                    <a:pt x="1060369" y="6331601"/>
                    <a:pt x="1072775" y="6335271"/>
                    <a:pt x="1083734" y="6341533"/>
                  </a:cubicBezTo>
                  <a:cubicBezTo>
                    <a:pt x="1092569" y="6346581"/>
                    <a:pt x="1099408" y="6355473"/>
                    <a:pt x="1109134" y="6358466"/>
                  </a:cubicBezTo>
                  <a:cubicBezTo>
                    <a:pt x="1136642" y="6366930"/>
                    <a:pt x="1193800" y="6375400"/>
                    <a:pt x="1193800" y="6375400"/>
                  </a:cubicBezTo>
                  <a:cubicBezTo>
                    <a:pt x="1230489" y="6372578"/>
                    <a:pt x="1267354" y="6371497"/>
                    <a:pt x="1303867" y="6366933"/>
                  </a:cubicBezTo>
                  <a:cubicBezTo>
                    <a:pt x="1332241" y="6363386"/>
                    <a:pt x="1329457" y="6354138"/>
                    <a:pt x="1354667" y="6341533"/>
                  </a:cubicBezTo>
                  <a:cubicBezTo>
                    <a:pt x="1411890" y="6312922"/>
                    <a:pt x="1384389" y="6338447"/>
                    <a:pt x="1439334" y="6299200"/>
                  </a:cubicBezTo>
                  <a:cubicBezTo>
                    <a:pt x="1445830" y="6294560"/>
                    <a:pt x="1450034" y="6287253"/>
                    <a:pt x="1456267" y="6282266"/>
                  </a:cubicBezTo>
                  <a:cubicBezTo>
                    <a:pt x="1464213" y="6275909"/>
                    <a:pt x="1473200" y="6270977"/>
                    <a:pt x="1481667" y="6265333"/>
                  </a:cubicBezTo>
                  <a:cubicBezTo>
                    <a:pt x="1521619" y="6205403"/>
                    <a:pt x="1467409" y="6278867"/>
                    <a:pt x="1540934" y="6214533"/>
                  </a:cubicBezTo>
                  <a:cubicBezTo>
                    <a:pt x="1641750" y="6126319"/>
                    <a:pt x="1504612" y="6221813"/>
                    <a:pt x="1591734" y="6163733"/>
                  </a:cubicBezTo>
                  <a:cubicBezTo>
                    <a:pt x="1603023" y="6146800"/>
                    <a:pt x="1611209" y="6127323"/>
                    <a:pt x="1625600" y="6112933"/>
                  </a:cubicBezTo>
                  <a:cubicBezTo>
                    <a:pt x="1641352" y="6097182"/>
                    <a:pt x="1648785" y="6091963"/>
                    <a:pt x="1659467" y="6070600"/>
                  </a:cubicBezTo>
                  <a:cubicBezTo>
                    <a:pt x="1663458" y="6062618"/>
                    <a:pt x="1664418" y="6053403"/>
                    <a:pt x="1667934" y="6045200"/>
                  </a:cubicBezTo>
                  <a:cubicBezTo>
                    <a:pt x="1672906" y="6033599"/>
                    <a:pt x="1679223" y="6022622"/>
                    <a:pt x="1684867" y="6011333"/>
                  </a:cubicBezTo>
                  <a:cubicBezTo>
                    <a:pt x="1694031" y="5892204"/>
                    <a:pt x="1698476" y="5905209"/>
                    <a:pt x="1684867" y="5782733"/>
                  </a:cubicBezTo>
                  <a:cubicBezTo>
                    <a:pt x="1683582" y="5771168"/>
                    <a:pt x="1682567" y="5758734"/>
                    <a:pt x="1676400" y="5748866"/>
                  </a:cubicBezTo>
                  <a:cubicBezTo>
                    <a:pt x="1667939" y="5735328"/>
                    <a:pt x="1653047" y="5727015"/>
                    <a:pt x="1642534" y="5715000"/>
                  </a:cubicBezTo>
                  <a:cubicBezTo>
                    <a:pt x="1633242" y="5704380"/>
                    <a:pt x="1625336" y="5692616"/>
                    <a:pt x="1617134" y="5681133"/>
                  </a:cubicBezTo>
                  <a:cubicBezTo>
                    <a:pt x="1611219" y="5672853"/>
                    <a:pt x="1608017" y="5662247"/>
                    <a:pt x="1600200" y="5655733"/>
                  </a:cubicBezTo>
                  <a:cubicBezTo>
                    <a:pt x="1590504" y="5647653"/>
                    <a:pt x="1576431" y="5646373"/>
                    <a:pt x="1566334" y="5638800"/>
                  </a:cubicBezTo>
                  <a:cubicBezTo>
                    <a:pt x="1553562" y="5629221"/>
                    <a:pt x="1545069" y="5614735"/>
                    <a:pt x="1532467" y="5604933"/>
                  </a:cubicBezTo>
                  <a:cubicBezTo>
                    <a:pt x="1507589" y="5585583"/>
                    <a:pt x="1483165" y="5577271"/>
                    <a:pt x="1456267" y="5562600"/>
                  </a:cubicBezTo>
                  <a:cubicBezTo>
                    <a:pt x="1436292" y="5551704"/>
                    <a:pt x="1417914" y="5537696"/>
                    <a:pt x="1397000" y="5528733"/>
                  </a:cubicBezTo>
                  <a:cubicBezTo>
                    <a:pt x="1364567" y="5514833"/>
                    <a:pt x="1292125" y="5503364"/>
                    <a:pt x="1261534" y="5494866"/>
                  </a:cubicBezTo>
                  <a:cubicBezTo>
                    <a:pt x="1235737" y="5487700"/>
                    <a:pt x="1210924" y="5477340"/>
                    <a:pt x="1185334" y="5469466"/>
                  </a:cubicBezTo>
                  <a:cubicBezTo>
                    <a:pt x="1174212" y="5466044"/>
                    <a:pt x="1162506" y="5464680"/>
                    <a:pt x="1151467" y="5461000"/>
                  </a:cubicBezTo>
                  <a:cubicBezTo>
                    <a:pt x="1137049" y="5456194"/>
                    <a:pt x="1123878" y="5447752"/>
                    <a:pt x="1109134" y="5444066"/>
                  </a:cubicBezTo>
                  <a:cubicBezTo>
                    <a:pt x="1089774" y="5439226"/>
                    <a:pt x="1069552" y="5438881"/>
                    <a:pt x="1049867" y="5435600"/>
                  </a:cubicBezTo>
                  <a:cubicBezTo>
                    <a:pt x="1035672" y="5433234"/>
                    <a:pt x="1021645" y="5429955"/>
                    <a:pt x="1007534" y="5427133"/>
                  </a:cubicBezTo>
                  <a:lnTo>
                    <a:pt x="897467" y="5435600"/>
                  </a:lnTo>
                  <a:cubicBezTo>
                    <a:pt x="846592" y="5440523"/>
                    <a:pt x="796173" y="5451681"/>
                    <a:pt x="745067" y="5452533"/>
                  </a:cubicBezTo>
                  <a:lnTo>
                    <a:pt x="389467" y="5444066"/>
                  </a:lnTo>
                  <a:cubicBezTo>
                    <a:pt x="269501" y="5430737"/>
                    <a:pt x="352722" y="5443427"/>
                    <a:pt x="279400" y="5427133"/>
                  </a:cubicBezTo>
                  <a:cubicBezTo>
                    <a:pt x="265352" y="5424011"/>
                    <a:pt x="250851" y="5422801"/>
                    <a:pt x="237067" y="5418666"/>
                  </a:cubicBezTo>
                  <a:cubicBezTo>
                    <a:pt x="222510" y="5414299"/>
                    <a:pt x="208964" y="5407069"/>
                    <a:pt x="194734" y="5401733"/>
                  </a:cubicBezTo>
                  <a:cubicBezTo>
                    <a:pt x="164976" y="5390574"/>
                    <a:pt x="163098" y="5392019"/>
                    <a:pt x="127000" y="5384800"/>
                  </a:cubicBezTo>
                  <a:cubicBezTo>
                    <a:pt x="115711" y="5379155"/>
                    <a:pt x="103635" y="5374867"/>
                    <a:pt x="93134" y="5367866"/>
                  </a:cubicBezTo>
                  <a:cubicBezTo>
                    <a:pt x="86492" y="5363438"/>
                    <a:pt x="82433" y="5355920"/>
                    <a:pt x="76200" y="5350933"/>
                  </a:cubicBezTo>
                  <a:cubicBezTo>
                    <a:pt x="68254" y="5344576"/>
                    <a:pt x="59267" y="5339644"/>
                    <a:pt x="50800" y="5334000"/>
                  </a:cubicBezTo>
                  <a:cubicBezTo>
                    <a:pt x="22926" y="5292188"/>
                    <a:pt x="40047" y="5324854"/>
                    <a:pt x="25400" y="5266266"/>
                  </a:cubicBezTo>
                  <a:cubicBezTo>
                    <a:pt x="19170" y="5241346"/>
                    <a:pt x="12119" y="5231237"/>
                    <a:pt x="0" y="5207000"/>
                  </a:cubicBezTo>
                  <a:cubicBezTo>
                    <a:pt x="12484" y="4982305"/>
                    <a:pt x="-4644" y="5117837"/>
                    <a:pt x="16934" y="5020733"/>
                  </a:cubicBezTo>
                  <a:cubicBezTo>
                    <a:pt x="20056" y="5006685"/>
                    <a:pt x="20849" y="4992052"/>
                    <a:pt x="25400" y="4978400"/>
                  </a:cubicBezTo>
                  <a:cubicBezTo>
                    <a:pt x="29391" y="4966426"/>
                    <a:pt x="37646" y="4956252"/>
                    <a:pt x="42334" y="4944533"/>
                  </a:cubicBezTo>
                  <a:cubicBezTo>
                    <a:pt x="48963" y="4927960"/>
                    <a:pt x="54571" y="4910953"/>
                    <a:pt x="59267" y="4893733"/>
                  </a:cubicBezTo>
                  <a:cubicBezTo>
                    <a:pt x="63053" y="4879850"/>
                    <a:pt x="63599" y="4865184"/>
                    <a:pt x="67734" y="4851400"/>
                  </a:cubicBezTo>
                  <a:cubicBezTo>
                    <a:pt x="75408" y="4825820"/>
                    <a:pt x="108818" y="4755907"/>
                    <a:pt x="118534" y="4741333"/>
                  </a:cubicBezTo>
                  <a:cubicBezTo>
                    <a:pt x="124178" y="4732866"/>
                    <a:pt x="128272" y="4723128"/>
                    <a:pt x="135467" y="4715933"/>
                  </a:cubicBezTo>
                  <a:cubicBezTo>
                    <a:pt x="145445" y="4705955"/>
                    <a:pt x="158045" y="4699000"/>
                    <a:pt x="169334" y="4690533"/>
                  </a:cubicBezTo>
                  <a:cubicBezTo>
                    <a:pt x="174978" y="4673600"/>
                    <a:pt x="176366" y="4654585"/>
                    <a:pt x="186267" y="4639733"/>
                  </a:cubicBezTo>
                  <a:cubicBezTo>
                    <a:pt x="199698" y="4619586"/>
                    <a:pt x="218390" y="4592420"/>
                    <a:pt x="228600" y="4572000"/>
                  </a:cubicBezTo>
                  <a:cubicBezTo>
                    <a:pt x="232591" y="4564018"/>
                    <a:pt x="232733" y="4554402"/>
                    <a:pt x="237067" y="4546600"/>
                  </a:cubicBezTo>
                  <a:cubicBezTo>
                    <a:pt x="247898" y="4527105"/>
                    <a:pt x="267316" y="4495307"/>
                    <a:pt x="287867" y="4478866"/>
                  </a:cubicBezTo>
                  <a:cubicBezTo>
                    <a:pt x="295813" y="4472509"/>
                    <a:pt x="304800" y="4467577"/>
                    <a:pt x="313267" y="4461933"/>
                  </a:cubicBezTo>
                  <a:cubicBezTo>
                    <a:pt x="341584" y="4405298"/>
                    <a:pt x="315555" y="4448431"/>
                    <a:pt x="355600" y="4402666"/>
                  </a:cubicBezTo>
                  <a:cubicBezTo>
                    <a:pt x="383640" y="4370621"/>
                    <a:pt x="385506" y="4360099"/>
                    <a:pt x="414867" y="4334933"/>
                  </a:cubicBezTo>
                  <a:cubicBezTo>
                    <a:pt x="440367" y="4313076"/>
                    <a:pt x="507926" y="4270072"/>
                    <a:pt x="524934" y="4258733"/>
                  </a:cubicBezTo>
                  <a:cubicBezTo>
                    <a:pt x="533401" y="4253089"/>
                    <a:pt x="540681" y="4245018"/>
                    <a:pt x="550334" y="4241800"/>
                  </a:cubicBezTo>
                  <a:cubicBezTo>
                    <a:pt x="558801" y="4238978"/>
                    <a:pt x="567531" y="4236849"/>
                    <a:pt x="575734" y="4233333"/>
                  </a:cubicBezTo>
                  <a:cubicBezTo>
                    <a:pt x="587335" y="4228361"/>
                    <a:pt x="597627" y="4220391"/>
                    <a:pt x="609600" y="4216400"/>
                  </a:cubicBezTo>
                  <a:cubicBezTo>
                    <a:pt x="623252" y="4211849"/>
                    <a:pt x="638050" y="4211719"/>
                    <a:pt x="651934" y="4207933"/>
                  </a:cubicBezTo>
                  <a:cubicBezTo>
                    <a:pt x="669154" y="4203237"/>
                    <a:pt x="685801" y="4196644"/>
                    <a:pt x="702734" y="4191000"/>
                  </a:cubicBezTo>
                  <a:cubicBezTo>
                    <a:pt x="711201" y="4188178"/>
                    <a:pt x="719476" y="4184698"/>
                    <a:pt x="728134" y="4182533"/>
                  </a:cubicBezTo>
                  <a:lnTo>
                    <a:pt x="762000" y="4174066"/>
                  </a:lnTo>
                  <a:cubicBezTo>
                    <a:pt x="768379" y="4175129"/>
                    <a:pt x="834036" y="4184685"/>
                    <a:pt x="846667" y="4191000"/>
                  </a:cubicBezTo>
                  <a:cubicBezTo>
                    <a:pt x="864870" y="4200101"/>
                    <a:pt x="897467" y="4224866"/>
                    <a:pt x="897467" y="4224866"/>
                  </a:cubicBezTo>
                  <a:cubicBezTo>
                    <a:pt x="903111" y="4233333"/>
                    <a:pt x="908486" y="4241986"/>
                    <a:pt x="914400" y="4250266"/>
                  </a:cubicBezTo>
                  <a:cubicBezTo>
                    <a:pt x="922602" y="4261749"/>
                    <a:pt x="932321" y="4272167"/>
                    <a:pt x="939800" y="4284133"/>
                  </a:cubicBezTo>
                  <a:cubicBezTo>
                    <a:pt x="946489" y="4294836"/>
                    <a:pt x="951762" y="4306399"/>
                    <a:pt x="956734" y="4318000"/>
                  </a:cubicBezTo>
                  <a:cubicBezTo>
                    <a:pt x="960250" y="4326203"/>
                    <a:pt x="962748" y="4334819"/>
                    <a:pt x="965200" y="4343400"/>
                  </a:cubicBezTo>
                  <a:cubicBezTo>
                    <a:pt x="968397" y="4354588"/>
                    <a:pt x="968463" y="4366858"/>
                    <a:pt x="973667" y="4377266"/>
                  </a:cubicBezTo>
                  <a:cubicBezTo>
                    <a:pt x="979978" y="4389887"/>
                    <a:pt x="990600" y="4399844"/>
                    <a:pt x="999067" y="4411133"/>
                  </a:cubicBezTo>
                  <a:cubicBezTo>
                    <a:pt x="1001889" y="4419600"/>
                    <a:pt x="1005082" y="4427952"/>
                    <a:pt x="1007534" y="4436533"/>
                  </a:cubicBezTo>
                  <a:cubicBezTo>
                    <a:pt x="1015502" y="4464420"/>
                    <a:pt x="1018650" y="4483650"/>
                    <a:pt x="1024467" y="4512733"/>
                  </a:cubicBezTo>
                  <a:cubicBezTo>
                    <a:pt x="1021645" y="4540955"/>
                    <a:pt x="1022378" y="4569763"/>
                    <a:pt x="1016000" y="4597400"/>
                  </a:cubicBezTo>
                  <a:cubicBezTo>
                    <a:pt x="1013712" y="4607315"/>
                    <a:pt x="1004981" y="4614520"/>
                    <a:pt x="999067" y="4622800"/>
                  </a:cubicBezTo>
                  <a:cubicBezTo>
                    <a:pt x="966046" y="4669029"/>
                    <a:pt x="986501" y="4645793"/>
                    <a:pt x="948267" y="4673600"/>
                  </a:cubicBezTo>
                  <a:cubicBezTo>
                    <a:pt x="862657" y="4735863"/>
                    <a:pt x="909256" y="4710039"/>
                    <a:pt x="846667" y="4741333"/>
                  </a:cubicBezTo>
                  <a:cubicBezTo>
                    <a:pt x="809978" y="4738511"/>
                    <a:pt x="772397" y="4741389"/>
                    <a:pt x="736600" y="4732866"/>
                  </a:cubicBezTo>
                  <a:cubicBezTo>
                    <a:pt x="712044" y="4727019"/>
                    <a:pt x="668867" y="4699000"/>
                    <a:pt x="668867" y="4699000"/>
                  </a:cubicBezTo>
                  <a:cubicBezTo>
                    <a:pt x="663223" y="4690533"/>
                    <a:pt x="658291" y="4681546"/>
                    <a:pt x="651934" y="4673600"/>
                  </a:cubicBezTo>
                  <a:cubicBezTo>
                    <a:pt x="629009" y="4644943"/>
                    <a:pt x="618015" y="4656507"/>
                    <a:pt x="601134" y="4605866"/>
                  </a:cubicBezTo>
                  <a:cubicBezTo>
                    <a:pt x="580520" y="4544027"/>
                    <a:pt x="588529" y="4572382"/>
                    <a:pt x="575734" y="4521200"/>
                  </a:cubicBezTo>
                  <a:cubicBezTo>
                    <a:pt x="572912" y="4478867"/>
                    <a:pt x="567267" y="4436627"/>
                    <a:pt x="567267" y="4394200"/>
                  </a:cubicBezTo>
                  <a:cubicBezTo>
                    <a:pt x="567267" y="4365837"/>
                    <a:pt x="572216" y="4337677"/>
                    <a:pt x="575734" y="4309533"/>
                  </a:cubicBezTo>
                  <a:cubicBezTo>
                    <a:pt x="580684" y="4269929"/>
                    <a:pt x="582987" y="4229720"/>
                    <a:pt x="592667" y="4191000"/>
                  </a:cubicBezTo>
                  <a:cubicBezTo>
                    <a:pt x="595489" y="4179711"/>
                    <a:pt x="596658" y="4167874"/>
                    <a:pt x="601134" y="4157133"/>
                  </a:cubicBezTo>
                  <a:cubicBezTo>
                    <a:pt x="610843" y="4133832"/>
                    <a:pt x="627017" y="4113347"/>
                    <a:pt x="635000" y="4089400"/>
                  </a:cubicBezTo>
                  <a:cubicBezTo>
                    <a:pt x="637822" y="4080933"/>
                    <a:pt x="641015" y="4072581"/>
                    <a:pt x="643467" y="4064000"/>
                  </a:cubicBezTo>
                  <a:cubicBezTo>
                    <a:pt x="646664" y="4052811"/>
                    <a:pt x="647208" y="4040767"/>
                    <a:pt x="651934" y="4030133"/>
                  </a:cubicBezTo>
                  <a:cubicBezTo>
                    <a:pt x="658383" y="4015624"/>
                    <a:pt x="689937" y="3966730"/>
                    <a:pt x="702734" y="3953933"/>
                  </a:cubicBezTo>
                  <a:cubicBezTo>
                    <a:pt x="709929" y="3946738"/>
                    <a:pt x="720188" y="3943357"/>
                    <a:pt x="728134" y="3937000"/>
                  </a:cubicBezTo>
                  <a:cubicBezTo>
                    <a:pt x="734367" y="3932013"/>
                    <a:pt x="737927" y="3923636"/>
                    <a:pt x="745067" y="3920066"/>
                  </a:cubicBezTo>
                  <a:cubicBezTo>
                    <a:pt x="755475" y="3914862"/>
                    <a:pt x="767645" y="3914422"/>
                    <a:pt x="778934" y="3911600"/>
                  </a:cubicBezTo>
                  <a:cubicBezTo>
                    <a:pt x="795867" y="3900311"/>
                    <a:pt x="815343" y="3892124"/>
                    <a:pt x="829734" y="3877733"/>
                  </a:cubicBezTo>
                  <a:cubicBezTo>
                    <a:pt x="838201" y="3869266"/>
                    <a:pt x="844667" y="3858148"/>
                    <a:pt x="855134" y="3852333"/>
                  </a:cubicBezTo>
                  <a:cubicBezTo>
                    <a:pt x="870737" y="3843665"/>
                    <a:pt x="905934" y="3835400"/>
                    <a:pt x="905934" y="3835400"/>
                  </a:cubicBezTo>
                  <a:cubicBezTo>
                    <a:pt x="914401" y="3829755"/>
                    <a:pt x="922232" y="3823017"/>
                    <a:pt x="931334" y="3818466"/>
                  </a:cubicBezTo>
                  <a:cubicBezTo>
                    <a:pt x="939316" y="3814475"/>
                    <a:pt x="949081" y="3814592"/>
                    <a:pt x="956734" y="3810000"/>
                  </a:cubicBezTo>
                  <a:cubicBezTo>
                    <a:pt x="963579" y="3805893"/>
                    <a:pt x="967434" y="3798053"/>
                    <a:pt x="973667" y="3793066"/>
                  </a:cubicBezTo>
                  <a:cubicBezTo>
                    <a:pt x="981613" y="3786709"/>
                    <a:pt x="990232" y="3781181"/>
                    <a:pt x="999067" y="3776133"/>
                  </a:cubicBezTo>
                  <a:cubicBezTo>
                    <a:pt x="1122400" y="3705659"/>
                    <a:pt x="963342" y="3798229"/>
                    <a:pt x="1058334" y="3750733"/>
                  </a:cubicBezTo>
                  <a:cubicBezTo>
                    <a:pt x="1067435" y="3746182"/>
                    <a:pt x="1075788" y="3740157"/>
                    <a:pt x="1083734" y="3733800"/>
                  </a:cubicBezTo>
                  <a:cubicBezTo>
                    <a:pt x="1089967" y="3728813"/>
                    <a:pt x="1093527" y="3720436"/>
                    <a:pt x="1100667" y="3716866"/>
                  </a:cubicBezTo>
                  <a:cubicBezTo>
                    <a:pt x="1116632" y="3708883"/>
                    <a:pt x="1135061" y="3706964"/>
                    <a:pt x="1151467" y="3699933"/>
                  </a:cubicBezTo>
                  <a:cubicBezTo>
                    <a:pt x="1189903" y="3683460"/>
                    <a:pt x="1213676" y="3671222"/>
                    <a:pt x="1244600" y="3649133"/>
                  </a:cubicBezTo>
                  <a:cubicBezTo>
                    <a:pt x="1306361" y="3605019"/>
                    <a:pt x="1251381" y="3644046"/>
                    <a:pt x="1312334" y="3589866"/>
                  </a:cubicBezTo>
                  <a:cubicBezTo>
                    <a:pt x="1325840" y="3577860"/>
                    <a:pt x="1341889" y="3568778"/>
                    <a:pt x="1354667" y="3556000"/>
                  </a:cubicBezTo>
                  <a:cubicBezTo>
                    <a:pt x="1364645" y="3546022"/>
                    <a:pt x="1370884" y="3532847"/>
                    <a:pt x="1380067" y="3522133"/>
                  </a:cubicBezTo>
                  <a:cubicBezTo>
                    <a:pt x="1387859" y="3513042"/>
                    <a:pt x="1397802" y="3505931"/>
                    <a:pt x="1405467" y="3496733"/>
                  </a:cubicBezTo>
                  <a:cubicBezTo>
                    <a:pt x="1411981" y="3488916"/>
                    <a:pt x="1415205" y="3478528"/>
                    <a:pt x="1422400" y="3471333"/>
                  </a:cubicBezTo>
                  <a:cubicBezTo>
                    <a:pt x="1429595" y="3464138"/>
                    <a:pt x="1439333" y="3460044"/>
                    <a:pt x="1447800" y="3454400"/>
                  </a:cubicBezTo>
                  <a:cubicBezTo>
                    <a:pt x="1453445" y="3440289"/>
                    <a:pt x="1455004" y="3423742"/>
                    <a:pt x="1464734" y="3412066"/>
                  </a:cubicBezTo>
                  <a:cubicBezTo>
                    <a:pt x="1470447" y="3405210"/>
                    <a:pt x="1485542" y="3411253"/>
                    <a:pt x="1490134" y="3403600"/>
                  </a:cubicBezTo>
                  <a:cubicBezTo>
                    <a:pt x="1546753" y="3309236"/>
                    <a:pt x="1490041" y="3352912"/>
                    <a:pt x="1532467" y="3302000"/>
                  </a:cubicBezTo>
                  <a:cubicBezTo>
                    <a:pt x="1540132" y="3292802"/>
                    <a:pt x="1549400" y="3285067"/>
                    <a:pt x="1557867" y="3276600"/>
                  </a:cubicBezTo>
                  <a:cubicBezTo>
                    <a:pt x="1585580" y="3165750"/>
                    <a:pt x="1541290" y="3318223"/>
                    <a:pt x="1591734" y="3217333"/>
                  </a:cubicBezTo>
                  <a:cubicBezTo>
                    <a:pt x="1598170" y="3204462"/>
                    <a:pt x="1597378" y="3189111"/>
                    <a:pt x="1600200" y="3175000"/>
                  </a:cubicBezTo>
                  <a:cubicBezTo>
                    <a:pt x="1594556" y="3107267"/>
                    <a:pt x="1592879" y="3039085"/>
                    <a:pt x="1583267" y="2971800"/>
                  </a:cubicBezTo>
                  <a:cubicBezTo>
                    <a:pt x="1581482" y="2959305"/>
                    <a:pt x="1573907" y="2948030"/>
                    <a:pt x="1566334" y="2937933"/>
                  </a:cubicBezTo>
                  <a:cubicBezTo>
                    <a:pt x="1532362" y="2892636"/>
                    <a:pt x="1537160" y="2910646"/>
                    <a:pt x="1490134" y="2887133"/>
                  </a:cubicBezTo>
                  <a:cubicBezTo>
                    <a:pt x="1431663" y="2857898"/>
                    <a:pt x="1501352" y="2879355"/>
                    <a:pt x="1430867" y="2861733"/>
                  </a:cubicBezTo>
                  <a:cubicBezTo>
                    <a:pt x="1422400" y="2856089"/>
                    <a:pt x="1414860" y="2848714"/>
                    <a:pt x="1405467" y="2844800"/>
                  </a:cubicBezTo>
                  <a:cubicBezTo>
                    <a:pt x="1335687" y="2815725"/>
                    <a:pt x="1336876" y="2821222"/>
                    <a:pt x="1270000" y="2810933"/>
                  </a:cubicBezTo>
                  <a:cubicBezTo>
                    <a:pt x="1253033" y="2808323"/>
                    <a:pt x="1235958" y="2806190"/>
                    <a:pt x="1219200" y="2802466"/>
                  </a:cubicBezTo>
                  <a:cubicBezTo>
                    <a:pt x="1210488" y="2800530"/>
                    <a:pt x="1202551" y="2795750"/>
                    <a:pt x="1193800" y="2794000"/>
                  </a:cubicBezTo>
                  <a:cubicBezTo>
                    <a:pt x="1174232" y="2790086"/>
                    <a:pt x="1154289" y="2788355"/>
                    <a:pt x="1134534" y="2785533"/>
                  </a:cubicBezTo>
                  <a:cubicBezTo>
                    <a:pt x="1078089" y="2788355"/>
                    <a:pt x="1021561" y="2789825"/>
                    <a:pt x="965200" y="2794000"/>
                  </a:cubicBezTo>
                  <a:cubicBezTo>
                    <a:pt x="945299" y="2795474"/>
                    <a:pt x="925568" y="2798896"/>
                    <a:pt x="905934" y="2802466"/>
                  </a:cubicBezTo>
                  <a:cubicBezTo>
                    <a:pt x="894485" y="2804548"/>
                    <a:pt x="883646" y="2809775"/>
                    <a:pt x="872067" y="2810933"/>
                  </a:cubicBezTo>
                  <a:cubicBezTo>
                    <a:pt x="827048" y="2815435"/>
                    <a:pt x="781756" y="2816578"/>
                    <a:pt x="736600" y="2819400"/>
                  </a:cubicBezTo>
                  <a:cubicBezTo>
                    <a:pt x="715944" y="2817679"/>
                    <a:pt x="627976" y="2814236"/>
                    <a:pt x="592667" y="2802466"/>
                  </a:cubicBezTo>
                  <a:cubicBezTo>
                    <a:pt x="580693" y="2798475"/>
                    <a:pt x="570401" y="2790505"/>
                    <a:pt x="558800" y="2785533"/>
                  </a:cubicBezTo>
                  <a:cubicBezTo>
                    <a:pt x="550597" y="2782017"/>
                    <a:pt x="541603" y="2780582"/>
                    <a:pt x="533400" y="2777066"/>
                  </a:cubicBezTo>
                  <a:cubicBezTo>
                    <a:pt x="446203" y="2739695"/>
                    <a:pt x="564352" y="2781739"/>
                    <a:pt x="448734" y="2743200"/>
                  </a:cubicBezTo>
                  <a:cubicBezTo>
                    <a:pt x="443089" y="2737555"/>
                    <a:pt x="438186" y="2731056"/>
                    <a:pt x="431800" y="2726266"/>
                  </a:cubicBezTo>
                  <a:cubicBezTo>
                    <a:pt x="415519" y="2714055"/>
                    <a:pt x="381000" y="2692400"/>
                    <a:pt x="381000" y="2692400"/>
                  </a:cubicBezTo>
                  <a:cubicBezTo>
                    <a:pt x="361245" y="2661355"/>
                    <a:pt x="338191" y="2632178"/>
                    <a:pt x="321734" y="2599266"/>
                  </a:cubicBezTo>
                  <a:cubicBezTo>
                    <a:pt x="307623" y="2571044"/>
                    <a:pt x="298332" y="2539843"/>
                    <a:pt x="279400" y="2514600"/>
                  </a:cubicBezTo>
                  <a:cubicBezTo>
                    <a:pt x="247563" y="2472150"/>
                    <a:pt x="233822" y="2459943"/>
                    <a:pt x="220134" y="2396066"/>
                  </a:cubicBezTo>
                  <a:cubicBezTo>
                    <a:pt x="190230" y="2256517"/>
                    <a:pt x="210651" y="2314674"/>
                    <a:pt x="169334" y="2218266"/>
                  </a:cubicBezTo>
                  <a:cubicBezTo>
                    <a:pt x="166512" y="2198511"/>
                    <a:pt x="162759" y="2178866"/>
                    <a:pt x="160867" y="2159000"/>
                  </a:cubicBezTo>
                  <a:cubicBezTo>
                    <a:pt x="141087" y="1951318"/>
                    <a:pt x="162985" y="2114563"/>
                    <a:pt x="143934" y="1981200"/>
                  </a:cubicBezTo>
                  <a:cubicBezTo>
                    <a:pt x="149578" y="1919111"/>
                    <a:pt x="152349" y="1856693"/>
                    <a:pt x="160867" y="1794933"/>
                  </a:cubicBezTo>
                  <a:cubicBezTo>
                    <a:pt x="166576" y="1753544"/>
                    <a:pt x="212559" y="1648327"/>
                    <a:pt x="220134" y="1625600"/>
                  </a:cubicBezTo>
                  <a:cubicBezTo>
                    <a:pt x="225778" y="1608667"/>
                    <a:pt x="232371" y="1592020"/>
                    <a:pt x="237067" y="1574800"/>
                  </a:cubicBezTo>
                  <a:cubicBezTo>
                    <a:pt x="240853" y="1560916"/>
                    <a:pt x="239579" y="1545567"/>
                    <a:pt x="245534" y="1532466"/>
                  </a:cubicBezTo>
                  <a:cubicBezTo>
                    <a:pt x="253955" y="1513939"/>
                    <a:pt x="269146" y="1499245"/>
                    <a:pt x="279400" y="1481666"/>
                  </a:cubicBezTo>
                  <a:cubicBezTo>
                    <a:pt x="351084" y="1358778"/>
                    <a:pt x="265527" y="1483072"/>
                    <a:pt x="330200" y="1405466"/>
                  </a:cubicBezTo>
                  <a:cubicBezTo>
                    <a:pt x="336714" y="1397649"/>
                    <a:pt x="338667" y="1385710"/>
                    <a:pt x="347134" y="1380066"/>
                  </a:cubicBezTo>
                  <a:cubicBezTo>
                    <a:pt x="356816" y="1373612"/>
                    <a:pt x="369711" y="1374422"/>
                    <a:pt x="381000" y="1371600"/>
                  </a:cubicBezTo>
                  <a:cubicBezTo>
                    <a:pt x="386645" y="1365955"/>
                    <a:pt x="391700" y="1359653"/>
                    <a:pt x="397934" y="1354666"/>
                  </a:cubicBezTo>
                  <a:cubicBezTo>
                    <a:pt x="413207" y="1342448"/>
                    <a:pt x="439819" y="1327753"/>
                    <a:pt x="457200" y="1320800"/>
                  </a:cubicBezTo>
                  <a:cubicBezTo>
                    <a:pt x="473773" y="1314171"/>
                    <a:pt x="491427" y="1310495"/>
                    <a:pt x="508000" y="1303866"/>
                  </a:cubicBezTo>
                  <a:cubicBezTo>
                    <a:pt x="564104" y="1281424"/>
                    <a:pt x="525137" y="1284917"/>
                    <a:pt x="601134" y="1261533"/>
                  </a:cubicBezTo>
                  <a:cubicBezTo>
                    <a:pt x="617542" y="1256484"/>
                    <a:pt x="635207" y="1256926"/>
                    <a:pt x="651934" y="1253066"/>
                  </a:cubicBezTo>
                  <a:cubicBezTo>
                    <a:pt x="671954" y="1248446"/>
                    <a:pt x="691268" y="1241116"/>
                    <a:pt x="711200" y="1236133"/>
                  </a:cubicBezTo>
                  <a:cubicBezTo>
                    <a:pt x="725161" y="1232643"/>
                    <a:pt x="739486" y="1230788"/>
                    <a:pt x="753534" y="1227666"/>
                  </a:cubicBezTo>
                  <a:cubicBezTo>
                    <a:pt x="764893" y="1225142"/>
                    <a:pt x="776111" y="1222022"/>
                    <a:pt x="787400" y="1219200"/>
                  </a:cubicBezTo>
                  <a:cubicBezTo>
                    <a:pt x="865053" y="1180373"/>
                    <a:pt x="767764" y="1224556"/>
                    <a:pt x="880534" y="1193800"/>
                  </a:cubicBezTo>
                  <a:cubicBezTo>
                    <a:pt x="892711" y="1190479"/>
                    <a:pt x="902223" y="1180187"/>
                    <a:pt x="914400" y="1176866"/>
                  </a:cubicBezTo>
                  <a:cubicBezTo>
                    <a:pt x="933653" y="1171615"/>
                    <a:pt x="953943" y="1171434"/>
                    <a:pt x="973667" y="1168400"/>
                  </a:cubicBezTo>
                  <a:cubicBezTo>
                    <a:pt x="990634" y="1165790"/>
                    <a:pt x="1007534" y="1162755"/>
                    <a:pt x="1024467" y="1159933"/>
                  </a:cubicBezTo>
                  <a:cubicBezTo>
                    <a:pt x="1075267" y="1162755"/>
                    <a:pt x="1126198" y="1163794"/>
                    <a:pt x="1176867" y="1168400"/>
                  </a:cubicBezTo>
                  <a:cubicBezTo>
                    <a:pt x="1201761" y="1170663"/>
                    <a:pt x="1213217" y="1179604"/>
                    <a:pt x="1236134" y="1185333"/>
                  </a:cubicBezTo>
                  <a:cubicBezTo>
                    <a:pt x="1250095" y="1188823"/>
                    <a:pt x="1264356" y="1190978"/>
                    <a:pt x="1278467" y="1193800"/>
                  </a:cubicBezTo>
                  <a:cubicBezTo>
                    <a:pt x="1286934" y="1199444"/>
                    <a:pt x="1294766" y="1206182"/>
                    <a:pt x="1303867" y="1210733"/>
                  </a:cubicBezTo>
                  <a:cubicBezTo>
                    <a:pt x="1373974" y="1245786"/>
                    <a:pt x="1281875" y="1187606"/>
                    <a:pt x="1354667" y="1236133"/>
                  </a:cubicBezTo>
                  <a:lnTo>
                    <a:pt x="1405467" y="1312333"/>
                  </a:lnTo>
                  <a:cubicBezTo>
                    <a:pt x="1405478" y="1312350"/>
                    <a:pt x="1439322" y="1363117"/>
                    <a:pt x="1439334" y="1363133"/>
                  </a:cubicBezTo>
                  <a:cubicBezTo>
                    <a:pt x="1463644" y="1395547"/>
                    <a:pt x="1466171" y="1394709"/>
                    <a:pt x="1481667" y="1430866"/>
                  </a:cubicBezTo>
                  <a:cubicBezTo>
                    <a:pt x="1490370" y="1451173"/>
                    <a:pt x="1492460" y="1468641"/>
                    <a:pt x="1498600" y="1490133"/>
                  </a:cubicBezTo>
                  <a:cubicBezTo>
                    <a:pt x="1501052" y="1498714"/>
                    <a:pt x="1504245" y="1507066"/>
                    <a:pt x="1507067" y="1515533"/>
                  </a:cubicBezTo>
                  <a:cubicBezTo>
                    <a:pt x="1509889" y="1540933"/>
                    <a:pt x="1511648" y="1566474"/>
                    <a:pt x="1515534" y="1591733"/>
                  </a:cubicBezTo>
                  <a:cubicBezTo>
                    <a:pt x="1518572" y="1611483"/>
                    <a:pt x="1526143" y="1632028"/>
                    <a:pt x="1532467" y="1651000"/>
                  </a:cubicBezTo>
                  <a:cubicBezTo>
                    <a:pt x="1527829" y="1720570"/>
                    <a:pt x="1538023" y="1764611"/>
                    <a:pt x="1507067" y="1820333"/>
                  </a:cubicBezTo>
                  <a:cubicBezTo>
                    <a:pt x="1500214" y="1832668"/>
                    <a:pt x="1492381" y="1845017"/>
                    <a:pt x="1481667" y="1854200"/>
                  </a:cubicBezTo>
                  <a:cubicBezTo>
                    <a:pt x="1472084" y="1862414"/>
                    <a:pt x="1459089" y="1865489"/>
                    <a:pt x="1447800" y="1871133"/>
                  </a:cubicBezTo>
                  <a:cubicBezTo>
                    <a:pt x="1409931" y="1927938"/>
                    <a:pt x="1454541" y="1872284"/>
                    <a:pt x="1405467" y="1905000"/>
                  </a:cubicBezTo>
                  <a:cubicBezTo>
                    <a:pt x="1395504" y="1911642"/>
                    <a:pt x="1391426" y="1926614"/>
                    <a:pt x="1380067" y="1930400"/>
                  </a:cubicBezTo>
                  <a:cubicBezTo>
                    <a:pt x="1355822" y="1938481"/>
                    <a:pt x="1329267" y="1936044"/>
                    <a:pt x="1303867" y="1938866"/>
                  </a:cubicBezTo>
                  <a:cubicBezTo>
                    <a:pt x="1255889" y="1936044"/>
                    <a:pt x="1206964" y="1940301"/>
                    <a:pt x="1159934" y="1930400"/>
                  </a:cubicBezTo>
                  <a:cubicBezTo>
                    <a:pt x="1149976" y="1928304"/>
                    <a:pt x="1150195" y="1912195"/>
                    <a:pt x="1143000" y="1905000"/>
                  </a:cubicBezTo>
                  <a:cubicBezTo>
                    <a:pt x="1135805" y="1897805"/>
                    <a:pt x="1126067" y="1893711"/>
                    <a:pt x="1117600" y="1888066"/>
                  </a:cubicBezTo>
                  <a:cubicBezTo>
                    <a:pt x="1111956" y="1876777"/>
                    <a:pt x="1107668" y="1864701"/>
                    <a:pt x="1100667" y="1854200"/>
                  </a:cubicBezTo>
                  <a:cubicBezTo>
                    <a:pt x="1096239" y="1847558"/>
                    <a:pt x="1088721" y="1843499"/>
                    <a:pt x="1083734" y="1837266"/>
                  </a:cubicBezTo>
                  <a:cubicBezTo>
                    <a:pt x="1077377" y="1829320"/>
                    <a:pt x="1072445" y="1820333"/>
                    <a:pt x="1066800" y="1811866"/>
                  </a:cubicBezTo>
                  <a:cubicBezTo>
                    <a:pt x="1057884" y="1776199"/>
                    <a:pt x="1049867" y="1749903"/>
                    <a:pt x="1049867" y="1710266"/>
                  </a:cubicBezTo>
                  <a:cubicBezTo>
                    <a:pt x="1049867" y="1666420"/>
                    <a:pt x="1055404" y="1631619"/>
                    <a:pt x="1066800" y="1591733"/>
                  </a:cubicBezTo>
                  <a:cubicBezTo>
                    <a:pt x="1069252" y="1583152"/>
                    <a:pt x="1071276" y="1574315"/>
                    <a:pt x="1075267" y="1566333"/>
                  </a:cubicBezTo>
                  <a:cubicBezTo>
                    <a:pt x="1079818" y="1557232"/>
                    <a:pt x="1087649" y="1550034"/>
                    <a:pt x="1092200" y="1540933"/>
                  </a:cubicBezTo>
                  <a:cubicBezTo>
                    <a:pt x="1124522" y="1476289"/>
                    <a:pt x="1064650" y="1563556"/>
                    <a:pt x="1126067" y="1481666"/>
                  </a:cubicBezTo>
                  <a:cubicBezTo>
                    <a:pt x="1128889" y="1473199"/>
                    <a:pt x="1130543" y="1464248"/>
                    <a:pt x="1134534" y="1456266"/>
                  </a:cubicBezTo>
                  <a:cubicBezTo>
                    <a:pt x="1144333" y="1436668"/>
                    <a:pt x="1160482" y="1419510"/>
                    <a:pt x="1176867" y="1405466"/>
                  </a:cubicBezTo>
                  <a:cubicBezTo>
                    <a:pt x="1187581" y="1396283"/>
                    <a:pt x="1199445" y="1388533"/>
                    <a:pt x="1210734" y="1380066"/>
                  </a:cubicBezTo>
                  <a:cubicBezTo>
                    <a:pt x="1275645" y="1382888"/>
                    <a:pt x="1340649" y="1384063"/>
                    <a:pt x="1405467" y="1388533"/>
                  </a:cubicBezTo>
                  <a:cubicBezTo>
                    <a:pt x="1427634" y="1390062"/>
                    <a:pt x="1459443" y="1395941"/>
                    <a:pt x="1481667" y="1405466"/>
                  </a:cubicBezTo>
                  <a:cubicBezTo>
                    <a:pt x="1511855" y="1418404"/>
                    <a:pt x="1523660" y="1426350"/>
                    <a:pt x="1549400" y="1447800"/>
                  </a:cubicBezTo>
                  <a:cubicBezTo>
                    <a:pt x="1555532" y="1452910"/>
                    <a:pt x="1560202" y="1459623"/>
                    <a:pt x="1566334" y="1464733"/>
                  </a:cubicBezTo>
                  <a:cubicBezTo>
                    <a:pt x="1577174" y="1473767"/>
                    <a:pt x="1590708" y="1479692"/>
                    <a:pt x="1600200" y="1490133"/>
                  </a:cubicBezTo>
                  <a:cubicBezTo>
                    <a:pt x="1619184" y="1511016"/>
                    <a:pt x="1624226" y="1548941"/>
                    <a:pt x="1651000" y="1557866"/>
                  </a:cubicBezTo>
                  <a:cubicBezTo>
                    <a:pt x="1677827" y="1566809"/>
                    <a:pt x="1678354" y="1564509"/>
                    <a:pt x="1701800" y="1583266"/>
                  </a:cubicBezTo>
                  <a:cubicBezTo>
                    <a:pt x="1708034" y="1588253"/>
                    <a:pt x="1711467" y="1596897"/>
                    <a:pt x="1718734" y="1600200"/>
                  </a:cubicBezTo>
                  <a:cubicBezTo>
                    <a:pt x="1743108" y="1611279"/>
                    <a:pt x="1769534" y="1617133"/>
                    <a:pt x="1794934" y="1625600"/>
                  </a:cubicBezTo>
                  <a:cubicBezTo>
                    <a:pt x="1864352" y="1648739"/>
                    <a:pt x="1754464" y="1612829"/>
                    <a:pt x="1888067" y="1651000"/>
                  </a:cubicBezTo>
                  <a:cubicBezTo>
                    <a:pt x="1907823" y="1656644"/>
                    <a:pt x="1927244" y="1663628"/>
                    <a:pt x="1947334" y="1667933"/>
                  </a:cubicBezTo>
                  <a:cubicBezTo>
                    <a:pt x="1989573" y="1676984"/>
                    <a:pt x="2073001" y="1681933"/>
                    <a:pt x="2108200" y="1684866"/>
                  </a:cubicBezTo>
                  <a:cubicBezTo>
                    <a:pt x="2422394" y="1678182"/>
                    <a:pt x="2421428" y="1683176"/>
                    <a:pt x="2650067" y="1667933"/>
                  </a:cubicBezTo>
                  <a:lnTo>
                    <a:pt x="2887134" y="1651000"/>
                  </a:lnTo>
                  <a:cubicBezTo>
                    <a:pt x="2904067" y="1648178"/>
                    <a:pt x="2921148" y="1646130"/>
                    <a:pt x="2937934" y="1642533"/>
                  </a:cubicBezTo>
                  <a:cubicBezTo>
                    <a:pt x="2960690" y="1637657"/>
                    <a:pt x="3005667" y="1625600"/>
                    <a:pt x="3005667" y="1625600"/>
                  </a:cubicBezTo>
                  <a:cubicBezTo>
                    <a:pt x="3099959" y="1578453"/>
                    <a:pt x="2981177" y="1634784"/>
                    <a:pt x="3073400" y="1600200"/>
                  </a:cubicBezTo>
                  <a:cubicBezTo>
                    <a:pt x="3110613" y="1586245"/>
                    <a:pt x="3101405" y="1584196"/>
                    <a:pt x="3132667" y="1566333"/>
                  </a:cubicBezTo>
                  <a:cubicBezTo>
                    <a:pt x="3143626" y="1560071"/>
                    <a:pt x="3155245" y="1555044"/>
                    <a:pt x="3166534" y="1549400"/>
                  </a:cubicBezTo>
                  <a:cubicBezTo>
                    <a:pt x="3175001" y="1540933"/>
                    <a:pt x="3182985" y="1531955"/>
                    <a:pt x="3191934" y="1524000"/>
                  </a:cubicBezTo>
                  <a:cubicBezTo>
                    <a:pt x="3208409" y="1509356"/>
                    <a:pt x="3227148" y="1497252"/>
                    <a:pt x="3242734" y="1481666"/>
                  </a:cubicBezTo>
                  <a:cubicBezTo>
                    <a:pt x="3249929" y="1474471"/>
                    <a:pt x="3251941" y="1462888"/>
                    <a:pt x="3259667" y="1456266"/>
                  </a:cubicBezTo>
                  <a:cubicBezTo>
                    <a:pt x="3272161" y="1445556"/>
                    <a:pt x="3288835" y="1440740"/>
                    <a:pt x="3302000" y="1430866"/>
                  </a:cubicBezTo>
                  <a:cubicBezTo>
                    <a:pt x="3311579" y="1423682"/>
                    <a:pt x="3318133" y="1413048"/>
                    <a:pt x="3327400" y="1405466"/>
                  </a:cubicBezTo>
                  <a:cubicBezTo>
                    <a:pt x="3349243" y="1387595"/>
                    <a:pt x="3371651" y="1370321"/>
                    <a:pt x="3395134" y="1354666"/>
                  </a:cubicBezTo>
                  <a:cubicBezTo>
                    <a:pt x="3403601" y="1349022"/>
                    <a:pt x="3412717" y="1344247"/>
                    <a:pt x="3420534" y="1337733"/>
                  </a:cubicBezTo>
                  <a:cubicBezTo>
                    <a:pt x="3463261" y="1302127"/>
                    <a:pt x="3431952" y="1320634"/>
                    <a:pt x="3471334" y="1270000"/>
                  </a:cubicBezTo>
                  <a:cubicBezTo>
                    <a:pt x="3481135" y="1257398"/>
                    <a:pt x="3494687" y="1248148"/>
                    <a:pt x="3505200" y="1236133"/>
                  </a:cubicBezTo>
                  <a:cubicBezTo>
                    <a:pt x="3514492" y="1225513"/>
                    <a:pt x="3521417" y="1212980"/>
                    <a:pt x="3530600" y="1202266"/>
                  </a:cubicBezTo>
                  <a:cubicBezTo>
                    <a:pt x="3538392" y="1193175"/>
                    <a:pt x="3548208" y="1185957"/>
                    <a:pt x="3556000" y="1176866"/>
                  </a:cubicBezTo>
                  <a:cubicBezTo>
                    <a:pt x="3574806" y="1154925"/>
                    <a:pt x="3600693" y="1114060"/>
                    <a:pt x="3615267" y="1092200"/>
                  </a:cubicBezTo>
                  <a:cubicBezTo>
                    <a:pt x="3620911" y="1083733"/>
                    <a:pt x="3628982" y="1076453"/>
                    <a:pt x="3632200" y="1066800"/>
                  </a:cubicBezTo>
                  <a:cubicBezTo>
                    <a:pt x="3640667" y="1041400"/>
                    <a:pt x="3651106" y="1016575"/>
                    <a:pt x="3657600" y="990600"/>
                  </a:cubicBezTo>
                  <a:cubicBezTo>
                    <a:pt x="3678698" y="906212"/>
                    <a:pt x="3670708" y="945822"/>
                    <a:pt x="3683000" y="872066"/>
                  </a:cubicBezTo>
                  <a:cubicBezTo>
                    <a:pt x="3667498" y="655025"/>
                    <a:pt x="3698128" y="809190"/>
                    <a:pt x="3657600" y="728133"/>
                  </a:cubicBezTo>
                  <a:cubicBezTo>
                    <a:pt x="3653609" y="720151"/>
                    <a:pt x="3653726" y="710386"/>
                    <a:pt x="3649134" y="702733"/>
                  </a:cubicBezTo>
                  <a:cubicBezTo>
                    <a:pt x="3645027" y="695888"/>
                    <a:pt x="3638332" y="690910"/>
                    <a:pt x="3632200" y="685800"/>
                  </a:cubicBezTo>
                  <a:cubicBezTo>
                    <a:pt x="3626449" y="681008"/>
                    <a:pt x="3583930" y="648964"/>
                    <a:pt x="3572934" y="643466"/>
                  </a:cubicBezTo>
                  <a:cubicBezTo>
                    <a:pt x="3559340" y="636669"/>
                    <a:pt x="3544436" y="632822"/>
                    <a:pt x="3530600" y="626533"/>
                  </a:cubicBezTo>
                  <a:cubicBezTo>
                    <a:pt x="3513365" y="618699"/>
                    <a:pt x="3497100" y="608822"/>
                    <a:pt x="3479800" y="601133"/>
                  </a:cubicBezTo>
                  <a:cubicBezTo>
                    <a:pt x="3471645" y="597508"/>
                    <a:pt x="3462603" y="596182"/>
                    <a:pt x="3454400" y="592666"/>
                  </a:cubicBezTo>
                  <a:cubicBezTo>
                    <a:pt x="3442799" y="587694"/>
                    <a:pt x="3432507" y="579724"/>
                    <a:pt x="3420534" y="575733"/>
                  </a:cubicBezTo>
                  <a:cubicBezTo>
                    <a:pt x="3401960" y="569542"/>
                    <a:pt x="3332363" y="560718"/>
                    <a:pt x="3318934" y="558800"/>
                  </a:cubicBezTo>
                  <a:cubicBezTo>
                    <a:pt x="3296356" y="561622"/>
                    <a:pt x="3273274" y="561747"/>
                    <a:pt x="3251200" y="567266"/>
                  </a:cubicBezTo>
                  <a:cubicBezTo>
                    <a:pt x="3238956" y="570327"/>
                    <a:pt x="3228935" y="579228"/>
                    <a:pt x="3217334" y="584200"/>
                  </a:cubicBezTo>
                  <a:cubicBezTo>
                    <a:pt x="3209131" y="587716"/>
                    <a:pt x="3200401" y="589844"/>
                    <a:pt x="3191934" y="592666"/>
                  </a:cubicBezTo>
                  <a:lnTo>
                    <a:pt x="3149600" y="635000"/>
                  </a:lnTo>
                  <a:cubicBezTo>
                    <a:pt x="3135489" y="649111"/>
                    <a:pt x="3118336" y="660729"/>
                    <a:pt x="3107267" y="677333"/>
                  </a:cubicBezTo>
                  <a:cubicBezTo>
                    <a:pt x="3101623" y="685800"/>
                    <a:pt x="3096691" y="694787"/>
                    <a:pt x="3090334" y="702733"/>
                  </a:cubicBezTo>
                  <a:cubicBezTo>
                    <a:pt x="3072739" y="724726"/>
                    <a:pt x="3069498" y="715745"/>
                    <a:pt x="3056467" y="745066"/>
                  </a:cubicBezTo>
                  <a:cubicBezTo>
                    <a:pt x="3049218" y="761377"/>
                    <a:pt x="3045178" y="778933"/>
                    <a:pt x="3039534" y="795866"/>
                  </a:cubicBezTo>
                  <a:lnTo>
                    <a:pt x="3031067" y="821266"/>
                  </a:lnTo>
                  <a:cubicBezTo>
                    <a:pt x="3033889" y="852311"/>
                    <a:pt x="3035668" y="883468"/>
                    <a:pt x="3039534" y="914400"/>
                  </a:cubicBezTo>
                  <a:cubicBezTo>
                    <a:pt x="3041319" y="928679"/>
                    <a:pt x="3041011" y="944153"/>
                    <a:pt x="3048000" y="956733"/>
                  </a:cubicBezTo>
                  <a:cubicBezTo>
                    <a:pt x="3055753" y="970689"/>
                    <a:pt x="3066516" y="986214"/>
                    <a:pt x="3081867" y="990600"/>
                  </a:cubicBezTo>
                  <a:lnTo>
                    <a:pt x="3141134" y="1007533"/>
                  </a:lnTo>
                  <a:cubicBezTo>
                    <a:pt x="3187962" y="1005918"/>
                    <a:pt x="3343808" y="1013834"/>
                    <a:pt x="3429000" y="990600"/>
                  </a:cubicBezTo>
                  <a:cubicBezTo>
                    <a:pt x="3446220" y="985904"/>
                    <a:pt x="3462867" y="979311"/>
                    <a:pt x="3479800" y="973666"/>
                  </a:cubicBezTo>
                  <a:lnTo>
                    <a:pt x="3522134" y="931333"/>
                  </a:lnTo>
                  <a:cubicBezTo>
                    <a:pt x="3533423" y="920044"/>
                    <a:pt x="3547144" y="910749"/>
                    <a:pt x="3556000" y="897466"/>
                  </a:cubicBezTo>
                  <a:lnTo>
                    <a:pt x="3572934" y="872066"/>
                  </a:lnTo>
                  <a:cubicBezTo>
                    <a:pt x="3575756" y="863599"/>
                    <a:pt x="3581400" y="855591"/>
                    <a:pt x="3581400" y="846666"/>
                  </a:cubicBezTo>
                  <a:cubicBezTo>
                    <a:pt x="3581400" y="804239"/>
                    <a:pt x="3579551" y="761574"/>
                    <a:pt x="3572934" y="719666"/>
                  </a:cubicBezTo>
                  <a:cubicBezTo>
                    <a:pt x="3571225" y="708840"/>
                    <a:pt x="3547057" y="670388"/>
                    <a:pt x="3539067" y="660400"/>
                  </a:cubicBezTo>
                  <a:cubicBezTo>
                    <a:pt x="3534080" y="654167"/>
                    <a:pt x="3527121" y="649699"/>
                    <a:pt x="3522134" y="643466"/>
                  </a:cubicBezTo>
                  <a:cubicBezTo>
                    <a:pt x="3515777" y="635520"/>
                    <a:pt x="3512395" y="625261"/>
                    <a:pt x="3505200" y="618066"/>
                  </a:cubicBezTo>
                  <a:cubicBezTo>
                    <a:pt x="3498973" y="611839"/>
                    <a:pt x="3453097" y="575081"/>
                    <a:pt x="3437467" y="567266"/>
                  </a:cubicBezTo>
                  <a:cubicBezTo>
                    <a:pt x="3429485" y="563275"/>
                    <a:pt x="3420270" y="562316"/>
                    <a:pt x="3412067" y="558800"/>
                  </a:cubicBezTo>
                  <a:cubicBezTo>
                    <a:pt x="3400466" y="553828"/>
                    <a:pt x="3389919" y="546554"/>
                    <a:pt x="3378200" y="541866"/>
                  </a:cubicBezTo>
                  <a:cubicBezTo>
                    <a:pt x="3361627" y="535237"/>
                    <a:pt x="3342706" y="534116"/>
                    <a:pt x="3327400" y="524933"/>
                  </a:cubicBezTo>
                  <a:cubicBezTo>
                    <a:pt x="3308925" y="513848"/>
                    <a:pt x="3283589" y="494483"/>
                    <a:pt x="3259667" y="491066"/>
                  </a:cubicBezTo>
                  <a:cubicBezTo>
                    <a:pt x="3228808" y="486658"/>
                    <a:pt x="3197578" y="485422"/>
                    <a:pt x="3166534" y="482600"/>
                  </a:cubicBezTo>
                  <a:cubicBezTo>
                    <a:pt x="3155245" y="479778"/>
                    <a:pt x="3144303" y="474133"/>
                    <a:pt x="3132667" y="474133"/>
                  </a:cubicBezTo>
                  <a:cubicBezTo>
                    <a:pt x="3028452" y="474133"/>
                    <a:pt x="3015833" y="478084"/>
                    <a:pt x="2937934" y="491066"/>
                  </a:cubicBezTo>
                  <a:cubicBezTo>
                    <a:pt x="2889380" y="507251"/>
                    <a:pt x="2936606" y="492676"/>
                    <a:pt x="2870200" y="508000"/>
                  </a:cubicBezTo>
                  <a:cubicBezTo>
                    <a:pt x="2847523" y="513233"/>
                    <a:pt x="2825185" y="519885"/>
                    <a:pt x="2802467" y="524933"/>
                  </a:cubicBezTo>
                  <a:cubicBezTo>
                    <a:pt x="2777067" y="530577"/>
                    <a:pt x="2751285" y="534718"/>
                    <a:pt x="2726267" y="541866"/>
                  </a:cubicBezTo>
                  <a:cubicBezTo>
                    <a:pt x="2660849" y="560557"/>
                    <a:pt x="2702189" y="558138"/>
                    <a:pt x="2633134" y="592666"/>
                  </a:cubicBezTo>
                  <a:cubicBezTo>
                    <a:pt x="2550681" y="633892"/>
                    <a:pt x="2587046" y="613546"/>
                    <a:pt x="2523067" y="651933"/>
                  </a:cubicBezTo>
                  <a:cubicBezTo>
                    <a:pt x="2469969" y="731581"/>
                    <a:pt x="2557006" y="611417"/>
                    <a:pt x="2463800" y="694266"/>
                  </a:cubicBezTo>
                  <a:cubicBezTo>
                    <a:pt x="2448589" y="707787"/>
                    <a:pt x="2446867" y="733777"/>
                    <a:pt x="2429934" y="745066"/>
                  </a:cubicBezTo>
                  <a:cubicBezTo>
                    <a:pt x="2375540" y="781330"/>
                    <a:pt x="2419588" y="751072"/>
                    <a:pt x="2328334" y="821266"/>
                  </a:cubicBezTo>
                  <a:cubicBezTo>
                    <a:pt x="2317149" y="829870"/>
                    <a:pt x="2307088" y="840355"/>
                    <a:pt x="2294467" y="846666"/>
                  </a:cubicBezTo>
                  <a:cubicBezTo>
                    <a:pt x="2283178" y="852311"/>
                    <a:pt x="2271102" y="856599"/>
                    <a:pt x="2260600" y="863600"/>
                  </a:cubicBezTo>
                  <a:cubicBezTo>
                    <a:pt x="2245564" y="873624"/>
                    <a:pt x="2233303" y="887442"/>
                    <a:pt x="2218267" y="897466"/>
                  </a:cubicBezTo>
                  <a:cubicBezTo>
                    <a:pt x="2207765" y="904467"/>
                    <a:pt x="2195103" y="907710"/>
                    <a:pt x="2184400" y="914400"/>
                  </a:cubicBezTo>
                  <a:cubicBezTo>
                    <a:pt x="2172434" y="921879"/>
                    <a:pt x="2163155" y="933489"/>
                    <a:pt x="2150534" y="939800"/>
                  </a:cubicBezTo>
                  <a:cubicBezTo>
                    <a:pt x="2134569" y="947782"/>
                    <a:pt x="2115983" y="949347"/>
                    <a:pt x="2099734" y="956733"/>
                  </a:cubicBezTo>
                  <a:cubicBezTo>
                    <a:pt x="2084753" y="963543"/>
                    <a:pt x="2072617" y="975867"/>
                    <a:pt x="2057400" y="982133"/>
                  </a:cubicBezTo>
                  <a:cubicBezTo>
                    <a:pt x="2024390" y="995725"/>
                    <a:pt x="1985503" y="996198"/>
                    <a:pt x="1955800" y="1016000"/>
                  </a:cubicBezTo>
                  <a:cubicBezTo>
                    <a:pt x="1926721" y="1035386"/>
                    <a:pt x="1917038" y="1043357"/>
                    <a:pt x="1879600" y="1058333"/>
                  </a:cubicBezTo>
                  <a:cubicBezTo>
                    <a:pt x="1868796" y="1062655"/>
                    <a:pt x="1856856" y="1063378"/>
                    <a:pt x="1845734" y="1066800"/>
                  </a:cubicBezTo>
                  <a:cubicBezTo>
                    <a:pt x="1820144" y="1074674"/>
                    <a:pt x="1795944" y="1087799"/>
                    <a:pt x="1769534" y="1092200"/>
                  </a:cubicBezTo>
                  <a:cubicBezTo>
                    <a:pt x="1752601" y="1095022"/>
                    <a:pt x="1735568" y="1097299"/>
                    <a:pt x="1718734" y="1100666"/>
                  </a:cubicBezTo>
                  <a:cubicBezTo>
                    <a:pt x="1576786" y="1129055"/>
                    <a:pt x="1799223" y="1085641"/>
                    <a:pt x="1651000" y="1126066"/>
                  </a:cubicBezTo>
                  <a:cubicBezTo>
                    <a:pt x="1631747" y="1131317"/>
                    <a:pt x="1611489" y="1131711"/>
                    <a:pt x="1591734" y="1134533"/>
                  </a:cubicBezTo>
                  <a:cubicBezTo>
                    <a:pt x="1583267" y="1137355"/>
                    <a:pt x="1575180" y="1141821"/>
                    <a:pt x="1566334" y="1143000"/>
                  </a:cubicBezTo>
                  <a:cubicBezTo>
                    <a:pt x="1454351" y="1157931"/>
                    <a:pt x="1438302" y="1149998"/>
                    <a:pt x="1312334" y="1143000"/>
                  </a:cubicBezTo>
                  <a:cubicBezTo>
                    <a:pt x="1301481" y="1140287"/>
                    <a:pt x="1265215" y="1132140"/>
                    <a:pt x="1253067" y="1126066"/>
                  </a:cubicBezTo>
                  <a:cubicBezTo>
                    <a:pt x="1243966" y="1121515"/>
                    <a:pt x="1236134" y="1114777"/>
                    <a:pt x="1227667" y="1109133"/>
                  </a:cubicBezTo>
                  <a:cubicBezTo>
                    <a:pt x="1222023" y="1092200"/>
                    <a:pt x="1212350" y="1076109"/>
                    <a:pt x="1210734" y="1058333"/>
                  </a:cubicBezTo>
                  <a:cubicBezTo>
                    <a:pt x="1209431" y="1044002"/>
                    <a:pt x="1217298" y="1030264"/>
                    <a:pt x="1219200" y="1016000"/>
                  </a:cubicBezTo>
                  <a:cubicBezTo>
                    <a:pt x="1222949" y="987886"/>
                    <a:pt x="1221724" y="959067"/>
                    <a:pt x="1227667" y="931333"/>
                  </a:cubicBezTo>
                  <a:cubicBezTo>
                    <a:pt x="1230312" y="918992"/>
                    <a:pt x="1238338" y="908424"/>
                    <a:pt x="1244600" y="897466"/>
                  </a:cubicBezTo>
                  <a:cubicBezTo>
                    <a:pt x="1260316" y="869964"/>
                    <a:pt x="1263588" y="870012"/>
                    <a:pt x="1286934" y="846666"/>
                  </a:cubicBezTo>
                  <a:cubicBezTo>
                    <a:pt x="1293228" y="827784"/>
                    <a:pt x="1300125" y="803097"/>
                    <a:pt x="1312334" y="787400"/>
                  </a:cubicBezTo>
                  <a:cubicBezTo>
                    <a:pt x="1324586" y="771648"/>
                    <a:pt x="1342693" y="761031"/>
                    <a:pt x="1354667" y="745066"/>
                  </a:cubicBezTo>
                  <a:cubicBezTo>
                    <a:pt x="1363134" y="733777"/>
                    <a:pt x="1370089" y="721178"/>
                    <a:pt x="1380067" y="711200"/>
                  </a:cubicBezTo>
                  <a:cubicBezTo>
                    <a:pt x="1387262" y="704005"/>
                    <a:pt x="1397650" y="700780"/>
                    <a:pt x="1405467" y="694266"/>
                  </a:cubicBezTo>
                  <a:cubicBezTo>
                    <a:pt x="1414665" y="686601"/>
                    <a:pt x="1420471" y="674806"/>
                    <a:pt x="1430867" y="668866"/>
                  </a:cubicBezTo>
                  <a:cubicBezTo>
                    <a:pt x="1440970" y="663093"/>
                    <a:pt x="1453508" y="663462"/>
                    <a:pt x="1464734" y="660400"/>
                  </a:cubicBezTo>
                  <a:cubicBezTo>
                    <a:pt x="1484556" y="654994"/>
                    <a:pt x="1504245" y="649111"/>
                    <a:pt x="1524000" y="643466"/>
                  </a:cubicBezTo>
                  <a:cubicBezTo>
                    <a:pt x="1546578" y="646288"/>
                    <a:pt x="1570350" y="644157"/>
                    <a:pt x="1591734" y="651933"/>
                  </a:cubicBezTo>
                  <a:cubicBezTo>
                    <a:pt x="1647269" y="672128"/>
                    <a:pt x="1610955" y="775273"/>
                    <a:pt x="1608667" y="795866"/>
                  </a:cubicBezTo>
                  <a:cubicBezTo>
                    <a:pt x="1603747" y="840144"/>
                    <a:pt x="1601790" y="822745"/>
                    <a:pt x="1574800" y="855133"/>
                  </a:cubicBezTo>
                  <a:cubicBezTo>
                    <a:pt x="1568286" y="862950"/>
                    <a:pt x="1565062" y="873338"/>
                    <a:pt x="1557867" y="880533"/>
                  </a:cubicBezTo>
                  <a:cubicBezTo>
                    <a:pt x="1550672" y="887728"/>
                    <a:pt x="1540413" y="891109"/>
                    <a:pt x="1532467" y="897466"/>
                  </a:cubicBezTo>
                  <a:cubicBezTo>
                    <a:pt x="1526234" y="902453"/>
                    <a:pt x="1522379" y="910293"/>
                    <a:pt x="1515534" y="914400"/>
                  </a:cubicBezTo>
                  <a:cubicBezTo>
                    <a:pt x="1506861" y="919604"/>
                    <a:pt x="1462588" y="929753"/>
                    <a:pt x="1456267" y="931333"/>
                  </a:cubicBezTo>
                  <a:cubicBezTo>
                    <a:pt x="1441550" y="929231"/>
                    <a:pt x="1392058" y="925766"/>
                    <a:pt x="1371600" y="914400"/>
                  </a:cubicBezTo>
                  <a:cubicBezTo>
                    <a:pt x="1335943" y="894591"/>
                    <a:pt x="1312891" y="876949"/>
                    <a:pt x="1286934" y="846666"/>
                  </a:cubicBezTo>
                  <a:cubicBezTo>
                    <a:pt x="1280312" y="838940"/>
                    <a:pt x="1276514" y="829083"/>
                    <a:pt x="1270000" y="821266"/>
                  </a:cubicBezTo>
                  <a:cubicBezTo>
                    <a:pt x="1262335" y="812068"/>
                    <a:pt x="1252392" y="804957"/>
                    <a:pt x="1244600" y="795866"/>
                  </a:cubicBezTo>
                  <a:cubicBezTo>
                    <a:pt x="1184210" y="725412"/>
                    <a:pt x="1246262" y="789063"/>
                    <a:pt x="1202267" y="745066"/>
                  </a:cubicBezTo>
                  <a:cubicBezTo>
                    <a:pt x="1199445" y="733777"/>
                    <a:pt x="1196324" y="722559"/>
                    <a:pt x="1193800" y="711200"/>
                  </a:cubicBezTo>
                  <a:cubicBezTo>
                    <a:pt x="1186890" y="680103"/>
                    <a:pt x="1185721" y="664515"/>
                    <a:pt x="1176867" y="635000"/>
                  </a:cubicBezTo>
                  <a:cubicBezTo>
                    <a:pt x="1160189" y="579406"/>
                    <a:pt x="1171313" y="595579"/>
                    <a:pt x="1143000" y="567266"/>
                  </a:cubicBezTo>
                  <a:cubicBezTo>
                    <a:pt x="1140178" y="558799"/>
                    <a:pt x="1139889" y="549006"/>
                    <a:pt x="1134534" y="541866"/>
                  </a:cubicBezTo>
                  <a:cubicBezTo>
                    <a:pt x="1122560" y="525901"/>
                    <a:pt x="1111132" y="505844"/>
                    <a:pt x="1092200" y="499533"/>
                  </a:cubicBezTo>
                  <a:cubicBezTo>
                    <a:pt x="1066744" y="491047"/>
                    <a:pt x="1063283" y="492369"/>
                    <a:pt x="1041400" y="474133"/>
                  </a:cubicBezTo>
                  <a:cubicBezTo>
                    <a:pt x="1032202" y="466468"/>
                    <a:pt x="1026467" y="454548"/>
                    <a:pt x="1016000" y="448733"/>
                  </a:cubicBezTo>
                  <a:cubicBezTo>
                    <a:pt x="1000397" y="440065"/>
                    <a:pt x="982133" y="437444"/>
                    <a:pt x="965200" y="431800"/>
                  </a:cubicBezTo>
                  <a:lnTo>
                    <a:pt x="939800" y="423333"/>
                  </a:lnTo>
                  <a:cubicBezTo>
                    <a:pt x="911578" y="426155"/>
                    <a:pt x="877522" y="414387"/>
                    <a:pt x="855134" y="431800"/>
                  </a:cubicBezTo>
                  <a:cubicBezTo>
                    <a:pt x="841583" y="442339"/>
                    <a:pt x="858667" y="466157"/>
                    <a:pt x="863600" y="482600"/>
                  </a:cubicBezTo>
                  <a:cubicBezTo>
                    <a:pt x="867227" y="494689"/>
                    <a:pt x="875847" y="504747"/>
                    <a:pt x="880534" y="516466"/>
                  </a:cubicBezTo>
                  <a:cubicBezTo>
                    <a:pt x="887163" y="533039"/>
                    <a:pt x="891823" y="550333"/>
                    <a:pt x="897467" y="567266"/>
                  </a:cubicBezTo>
                  <a:lnTo>
                    <a:pt x="897467" y="567266"/>
                  </a:lnTo>
                  <a:cubicBezTo>
                    <a:pt x="900289" y="578555"/>
                    <a:pt x="898665" y="592046"/>
                    <a:pt x="905934" y="601133"/>
                  </a:cubicBezTo>
                  <a:cubicBezTo>
                    <a:pt x="911509" y="608102"/>
                    <a:pt x="922867" y="606778"/>
                    <a:pt x="931334" y="609600"/>
                  </a:cubicBezTo>
                  <a:cubicBezTo>
                    <a:pt x="942623" y="606778"/>
                    <a:pt x="957751" y="610072"/>
                    <a:pt x="965200" y="601133"/>
                  </a:cubicBezTo>
                  <a:cubicBezTo>
                    <a:pt x="974413" y="590078"/>
                    <a:pt x="973667" y="573190"/>
                    <a:pt x="973667" y="558800"/>
                  </a:cubicBezTo>
                  <a:cubicBezTo>
                    <a:pt x="973667" y="510739"/>
                    <a:pt x="976856" y="461492"/>
                    <a:pt x="965200" y="414866"/>
                  </a:cubicBezTo>
                  <a:cubicBezTo>
                    <a:pt x="961778" y="401176"/>
                    <a:pt x="942174" y="398500"/>
                    <a:pt x="931334" y="389466"/>
                  </a:cubicBezTo>
                  <a:cubicBezTo>
                    <a:pt x="925202" y="384356"/>
                    <a:pt x="921540" y="376103"/>
                    <a:pt x="914400" y="372533"/>
                  </a:cubicBezTo>
                  <a:cubicBezTo>
                    <a:pt x="882683" y="356675"/>
                    <a:pt x="854711" y="354565"/>
                    <a:pt x="821267" y="347133"/>
                  </a:cubicBezTo>
                  <a:cubicBezTo>
                    <a:pt x="728628" y="326546"/>
                    <a:pt x="871965" y="349663"/>
                    <a:pt x="677334" y="330200"/>
                  </a:cubicBezTo>
                  <a:cubicBezTo>
                    <a:pt x="657477" y="328214"/>
                    <a:pt x="637823" y="324555"/>
                    <a:pt x="618067" y="321733"/>
                  </a:cubicBezTo>
                  <a:cubicBezTo>
                    <a:pt x="601134" y="299155"/>
                    <a:pt x="579888" y="279243"/>
                    <a:pt x="567267" y="254000"/>
                  </a:cubicBezTo>
                  <a:lnTo>
                    <a:pt x="524934" y="169333"/>
                  </a:lnTo>
                  <a:cubicBezTo>
                    <a:pt x="519289" y="158044"/>
                    <a:pt x="511991" y="147440"/>
                    <a:pt x="508000" y="135466"/>
                  </a:cubicBezTo>
                  <a:lnTo>
                    <a:pt x="491067" y="84666"/>
                  </a:lnTo>
                  <a:lnTo>
                    <a:pt x="474134" y="33866"/>
                  </a:lnTo>
                  <a:lnTo>
                    <a:pt x="474134" y="0"/>
                  </a:ln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76200"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" name="Freeform 8"/>
            <p:cNvSpPr/>
            <p:nvPr/>
          </p:nvSpPr>
          <p:spPr>
            <a:xfrm>
              <a:off x="135468" y="0"/>
              <a:ext cx="3683000" cy="7001933"/>
            </a:xfrm>
            <a:custGeom>
              <a:avLst/>
              <a:gdLst>
                <a:gd name="connsiteX0" fmla="*/ 2074334 w 3683000"/>
                <a:gd name="connsiteY0" fmla="*/ 7001933 h 7001933"/>
                <a:gd name="connsiteX1" fmla="*/ 2065867 w 3683000"/>
                <a:gd name="connsiteY1" fmla="*/ 6815666 h 7001933"/>
                <a:gd name="connsiteX2" fmla="*/ 2048934 w 3683000"/>
                <a:gd name="connsiteY2" fmla="*/ 6790266 h 7001933"/>
                <a:gd name="connsiteX3" fmla="*/ 2032000 w 3683000"/>
                <a:gd name="connsiteY3" fmla="*/ 6739466 h 7001933"/>
                <a:gd name="connsiteX4" fmla="*/ 1972734 w 3683000"/>
                <a:gd name="connsiteY4" fmla="*/ 6637866 h 7001933"/>
                <a:gd name="connsiteX5" fmla="*/ 1947334 w 3683000"/>
                <a:gd name="connsiteY5" fmla="*/ 6544733 h 7001933"/>
                <a:gd name="connsiteX6" fmla="*/ 1913467 w 3683000"/>
                <a:gd name="connsiteY6" fmla="*/ 6493933 h 7001933"/>
                <a:gd name="connsiteX7" fmla="*/ 1896534 w 3683000"/>
                <a:gd name="connsiteY7" fmla="*/ 6434666 h 7001933"/>
                <a:gd name="connsiteX8" fmla="*/ 1871134 w 3683000"/>
                <a:gd name="connsiteY8" fmla="*/ 6375400 h 7001933"/>
                <a:gd name="connsiteX9" fmla="*/ 1845734 w 3683000"/>
                <a:gd name="connsiteY9" fmla="*/ 6307666 h 7001933"/>
                <a:gd name="connsiteX10" fmla="*/ 1794934 w 3683000"/>
                <a:gd name="connsiteY10" fmla="*/ 6197600 h 7001933"/>
                <a:gd name="connsiteX11" fmla="*/ 1769534 w 3683000"/>
                <a:gd name="connsiteY11" fmla="*/ 6172200 h 7001933"/>
                <a:gd name="connsiteX12" fmla="*/ 1744134 w 3683000"/>
                <a:gd name="connsiteY12" fmla="*/ 6129866 h 7001933"/>
                <a:gd name="connsiteX13" fmla="*/ 1651000 w 3683000"/>
                <a:gd name="connsiteY13" fmla="*/ 6019800 h 7001933"/>
                <a:gd name="connsiteX14" fmla="*/ 1600200 w 3683000"/>
                <a:gd name="connsiteY14" fmla="*/ 6002866 h 7001933"/>
                <a:gd name="connsiteX15" fmla="*/ 1549400 w 3683000"/>
                <a:gd name="connsiteY15" fmla="*/ 5977466 h 7001933"/>
                <a:gd name="connsiteX16" fmla="*/ 1447800 w 3683000"/>
                <a:gd name="connsiteY16" fmla="*/ 5960533 h 7001933"/>
                <a:gd name="connsiteX17" fmla="*/ 1405467 w 3683000"/>
                <a:gd name="connsiteY17" fmla="*/ 5943600 h 7001933"/>
                <a:gd name="connsiteX18" fmla="*/ 1270000 w 3683000"/>
                <a:gd name="connsiteY18" fmla="*/ 5926666 h 7001933"/>
                <a:gd name="connsiteX19" fmla="*/ 1143000 w 3683000"/>
                <a:gd name="connsiteY19" fmla="*/ 5935133 h 7001933"/>
                <a:gd name="connsiteX20" fmla="*/ 1092200 w 3683000"/>
                <a:gd name="connsiteY20" fmla="*/ 5952066 h 7001933"/>
                <a:gd name="connsiteX21" fmla="*/ 990600 w 3683000"/>
                <a:gd name="connsiteY21" fmla="*/ 5969000 h 7001933"/>
                <a:gd name="connsiteX22" fmla="*/ 956734 w 3683000"/>
                <a:gd name="connsiteY22" fmla="*/ 5985933 h 7001933"/>
                <a:gd name="connsiteX23" fmla="*/ 922867 w 3683000"/>
                <a:gd name="connsiteY23" fmla="*/ 5994400 h 7001933"/>
                <a:gd name="connsiteX24" fmla="*/ 897467 w 3683000"/>
                <a:gd name="connsiteY24" fmla="*/ 6002866 h 7001933"/>
                <a:gd name="connsiteX25" fmla="*/ 880534 w 3683000"/>
                <a:gd name="connsiteY25" fmla="*/ 6028266 h 7001933"/>
                <a:gd name="connsiteX26" fmla="*/ 897467 w 3683000"/>
                <a:gd name="connsiteY26" fmla="*/ 6138333 h 7001933"/>
                <a:gd name="connsiteX27" fmla="*/ 914400 w 3683000"/>
                <a:gd name="connsiteY27" fmla="*/ 6163733 h 7001933"/>
                <a:gd name="connsiteX28" fmla="*/ 948267 w 3683000"/>
                <a:gd name="connsiteY28" fmla="*/ 6206066 h 7001933"/>
                <a:gd name="connsiteX29" fmla="*/ 1007534 w 3683000"/>
                <a:gd name="connsiteY29" fmla="*/ 6290733 h 7001933"/>
                <a:gd name="connsiteX30" fmla="*/ 1032934 w 3683000"/>
                <a:gd name="connsiteY30" fmla="*/ 6307666 h 7001933"/>
                <a:gd name="connsiteX31" fmla="*/ 1049867 w 3683000"/>
                <a:gd name="connsiteY31" fmla="*/ 6324600 h 7001933"/>
                <a:gd name="connsiteX32" fmla="*/ 1083734 w 3683000"/>
                <a:gd name="connsiteY32" fmla="*/ 6341533 h 7001933"/>
                <a:gd name="connsiteX33" fmla="*/ 1109134 w 3683000"/>
                <a:gd name="connsiteY33" fmla="*/ 6358466 h 7001933"/>
                <a:gd name="connsiteX34" fmla="*/ 1193800 w 3683000"/>
                <a:gd name="connsiteY34" fmla="*/ 6375400 h 7001933"/>
                <a:gd name="connsiteX35" fmla="*/ 1303867 w 3683000"/>
                <a:gd name="connsiteY35" fmla="*/ 6366933 h 7001933"/>
                <a:gd name="connsiteX36" fmla="*/ 1354667 w 3683000"/>
                <a:gd name="connsiteY36" fmla="*/ 6341533 h 7001933"/>
                <a:gd name="connsiteX37" fmla="*/ 1439334 w 3683000"/>
                <a:gd name="connsiteY37" fmla="*/ 6299200 h 7001933"/>
                <a:gd name="connsiteX38" fmla="*/ 1456267 w 3683000"/>
                <a:gd name="connsiteY38" fmla="*/ 6282266 h 7001933"/>
                <a:gd name="connsiteX39" fmla="*/ 1481667 w 3683000"/>
                <a:gd name="connsiteY39" fmla="*/ 6265333 h 7001933"/>
                <a:gd name="connsiteX40" fmla="*/ 1540934 w 3683000"/>
                <a:gd name="connsiteY40" fmla="*/ 6214533 h 7001933"/>
                <a:gd name="connsiteX41" fmla="*/ 1591734 w 3683000"/>
                <a:gd name="connsiteY41" fmla="*/ 6163733 h 7001933"/>
                <a:gd name="connsiteX42" fmla="*/ 1625600 w 3683000"/>
                <a:gd name="connsiteY42" fmla="*/ 6112933 h 7001933"/>
                <a:gd name="connsiteX43" fmla="*/ 1659467 w 3683000"/>
                <a:gd name="connsiteY43" fmla="*/ 6070600 h 7001933"/>
                <a:gd name="connsiteX44" fmla="*/ 1667934 w 3683000"/>
                <a:gd name="connsiteY44" fmla="*/ 6045200 h 7001933"/>
                <a:gd name="connsiteX45" fmla="*/ 1684867 w 3683000"/>
                <a:gd name="connsiteY45" fmla="*/ 6011333 h 7001933"/>
                <a:gd name="connsiteX46" fmla="*/ 1684867 w 3683000"/>
                <a:gd name="connsiteY46" fmla="*/ 5782733 h 7001933"/>
                <a:gd name="connsiteX47" fmla="*/ 1676400 w 3683000"/>
                <a:gd name="connsiteY47" fmla="*/ 5748866 h 7001933"/>
                <a:gd name="connsiteX48" fmla="*/ 1642534 w 3683000"/>
                <a:gd name="connsiteY48" fmla="*/ 5715000 h 7001933"/>
                <a:gd name="connsiteX49" fmla="*/ 1617134 w 3683000"/>
                <a:gd name="connsiteY49" fmla="*/ 5681133 h 7001933"/>
                <a:gd name="connsiteX50" fmla="*/ 1600200 w 3683000"/>
                <a:gd name="connsiteY50" fmla="*/ 5655733 h 7001933"/>
                <a:gd name="connsiteX51" fmla="*/ 1566334 w 3683000"/>
                <a:gd name="connsiteY51" fmla="*/ 5638800 h 7001933"/>
                <a:gd name="connsiteX52" fmla="*/ 1532467 w 3683000"/>
                <a:gd name="connsiteY52" fmla="*/ 5604933 h 7001933"/>
                <a:gd name="connsiteX53" fmla="*/ 1456267 w 3683000"/>
                <a:gd name="connsiteY53" fmla="*/ 5562600 h 7001933"/>
                <a:gd name="connsiteX54" fmla="*/ 1397000 w 3683000"/>
                <a:gd name="connsiteY54" fmla="*/ 5528733 h 7001933"/>
                <a:gd name="connsiteX55" fmla="*/ 1261534 w 3683000"/>
                <a:gd name="connsiteY55" fmla="*/ 5494866 h 7001933"/>
                <a:gd name="connsiteX56" fmla="*/ 1185334 w 3683000"/>
                <a:gd name="connsiteY56" fmla="*/ 5469466 h 7001933"/>
                <a:gd name="connsiteX57" fmla="*/ 1151467 w 3683000"/>
                <a:gd name="connsiteY57" fmla="*/ 5461000 h 7001933"/>
                <a:gd name="connsiteX58" fmla="*/ 1109134 w 3683000"/>
                <a:gd name="connsiteY58" fmla="*/ 5444066 h 7001933"/>
                <a:gd name="connsiteX59" fmla="*/ 1049867 w 3683000"/>
                <a:gd name="connsiteY59" fmla="*/ 5435600 h 7001933"/>
                <a:gd name="connsiteX60" fmla="*/ 1007534 w 3683000"/>
                <a:gd name="connsiteY60" fmla="*/ 5427133 h 7001933"/>
                <a:gd name="connsiteX61" fmla="*/ 897467 w 3683000"/>
                <a:gd name="connsiteY61" fmla="*/ 5435600 h 7001933"/>
                <a:gd name="connsiteX62" fmla="*/ 745067 w 3683000"/>
                <a:gd name="connsiteY62" fmla="*/ 5452533 h 7001933"/>
                <a:gd name="connsiteX63" fmla="*/ 389467 w 3683000"/>
                <a:gd name="connsiteY63" fmla="*/ 5444066 h 7001933"/>
                <a:gd name="connsiteX64" fmla="*/ 279400 w 3683000"/>
                <a:gd name="connsiteY64" fmla="*/ 5427133 h 7001933"/>
                <a:gd name="connsiteX65" fmla="*/ 237067 w 3683000"/>
                <a:gd name="connsiteY65" fmla="*/ 5418666 h 7001933"/>
                <a:gd name="connsiteX66" fmla="*/ 194734 w 3683000"/>
                <a:gd name="connsiteY66" fmla="*/ 5401733 h 7001933"/>
                <a:gd name="connsiteX67" fmla="*/ 127000 w 3683000"/>
                <a:gd name="connsiteY67" fmla="*/ 5384800 h 7001933"/>
                <a:gd name="connsiteX68" fmla="*/ 93134 w 3683000"/>
                <a:gd name="connsiteY68" fmla="*/ 5367866 h 7001933"/>
                <a:gd name="connsiteX69" fmla="*/ 76200 w 3683000"/>
                <a:gd name="connsiteY69" fmla="*/ 5350933 h 7001933"/>
                <a:gd name="connsiteX70" fmla="*/ 50800 w 3683000"/>
                <a:gd name="connsiteY70" fmla="*/ 5334000 h 7001933"/>
                <a:gd name="connsiteX71" fmla="*/ 25400 w 3683000"/>
                <a:gd name="connsiteY71" fmla="*/ 5266266 h 7001933"/>
                <a:gd name="connsiteX72" fmla="*/ 0 w 3683000"/>
                <a:gd name="connsiteY72" fmla="*/ 5207000 h 7001933"/>
                <a:gd name="connsiteX73" fmla="*/ 16934 w 3683000"/>
                <a:gd name="connsiteY73" fmla="*/ 5020733 h 7001933"/>
                <a:gd name="connsiteX74" fmla="*/ 25400 w 3683000"/>
                <a:gd name="connsiteY74" fmla="*/ 4978400 h 7001933"/>
                <a:gd name="connsiteX75" fmla="*/ 42334 w 3683000"/>
                <a:gd name="connsiteY75" fmla="*/ 4944533 h 7001933"/>
                <a:gd name="connsiteX76" fmla="*/ 59267 w 3683000"/>
                <a:gd name="connsiteY76" fmla="*/ 4893733 h 7001933"/>
                <a:gd name="connsiteX77" fmla="*/ 67734 w 3683000"/>
                <a:gd name="connsiteY77" fmla="*/ 4851400 h 7001933"/>
                <a:gd name="connsiteX78" fmla="*/ 118534 w 3683000"/>
                <a:gd name="connsiteY78" fmla="*/ 4741333 h 7001933"/>
                <a:gd name="connsiteX79" fmla="*/ 135467 w 3683000"/>
                <a:gd name="connsiteY79" fmla="*/ 4715933 h 7001933"/>
                <a:gd name="connsiteX80" fmla="*/ 169334 w 3683000"/>
                <a:gd name="connsiteY80" fmla="*/ 4690533 h 7001933"/>
                <a:gd name="connsiteX81" fmla="*/ 186267 w 3683000"/>
                <a:gd name="connsiteY81" fmla="*/ 4639733 h 7001933"/>
                <a:gd name="connsiteX82" fmla="*/ 228600 w 3683000"/>
                <a:gd name="connsiteY82" fmla="*/ 4572000 h 7001933"/>
                <a:gd name="connsiteX83" fmla="*/ 237067 w 3683000"/>
                <a:gd name="connsiteY83" fmla="*/ 4546600 h 7001933"/>
                <a:gd name="connsiteX84" fmla="*/ 287867 w 3683000"/>
                <a:gd name="connsiteY84" fmla="*/ 4478866 h 7001933"/>
                <a:gd name="connsiteX85" fmla="*/ 313267 w 3683000"/>
                <a:gd name="connsiteY85" fmla="*/ 4461933 h 7001933"/>
                <a:gd name="connsiteX86" fmla="*/ 355600 w 3683000"/>
                <a:gd name="connsiteY86" fmla="*/ 4402666 h 7001933"/>
                <a:gd name="connsiteX87" fmla="*/ 414867 w 3683000"/>
                <a:gd name="connsiteY87" fmla="*/ 4334933 h 7001933"/>
                <a:gd name="connsiteX88" fmla="*/ 524934 w 3683000"/>
                <a:gd name="connsiteY88" fmla="*/ 4258733 h 7001933"/>
                <a:gd name="connsiteX89" fmla="*/ 550334 w 3683000"/>
                <a:gd name="connsiteY89" fmla="*/ 4241800 h 7001933"/>
                <a:gd name="connsiteX90" fmla="*/ 575734 w 3683000"/>
                <a:gd name="connsiteY90" fmla="*/ 4233333 h 7001933"/>
                <a:gd name="connsiteX91" fmla="*/ 609600 w 3683000"/>
                <a:gd name="connsiteY91" fmla="*/ 4216400 h 7001933"/>
                <a:gd name="connsiteX92" fmla="*/ 651934 w 3683000"/>
                <a:gd name="connsiteY92" fmla="*/ 4207933 h 7001933"/>
                <a:gd name="connsiteX93" fmla="*/ 702734 w 3683000"/>
                <a:gd name="connsiteY93" fmla="*/ 4191000 h 7001933"/>
                <a:gd name="connsiteX94" fmla="*/ 728134 w 3683000"/>
                <a:gd name="connsiteY94" fmla="*/ 4182533 h 7001933"/>
                <a:gd name="connsiteX95" fmla="*/ 762000 w 3683000"/>
                <a:gd name="connsiteY95" fmla="*/ 4174066 h 7001933"/>
                <a:gd name="connsiteX96" fmla="*/ 846667 w 3683000"/>
                <a:gd name="connsiteY96" fmla="*/ 4191000 h 7001933"/>
                <a:gd name="connsiteX97" fmla="*/ 897467 w 3683000"/>
                <a:gd name="connsiteY97" fmla="*/ 4224866 h 7001933"/>
                <a:gd name="connsiteX98" fmla="*/ 914400 w 3683000"/>
                <a:gd name="connsiteY98" fmla="*/ 4250266 h 7001933"/>
                <a:gd name="connsiteX99" fmla="*/ 939800 w 3683000"/>
                <a:gd name="connsiteY99" fmla="*/ 4284133 h 7001933"/>
                <a:gd name="connsiteX100" fmla="*/ 956734 w 3683000"/>
                <a:gd name="connsiteY100" fmla="*/ 4318000 h 7001933"/>
                <a:gd name="connsiteX101" fmla="*/ 965200 w 3683000"/>
                <a:gd name="connsiteY101" fmla="*/ 4343400 h 7001933"/>
                <a:gd name="connsiteX102" fmla="*/ 973667 w 3683000"/>
                <a:gd name="connsiteY102" fmla="*/ 4377266 h 7001933"/>
                <a:gd name="connsiteX103" fmla="*/ 999067 w 3683000"/>
                <a:gd name="connsiteY103" fmla="*/ 4411133 h 7001933"/>
                <a:gd name="connsiteX104" fmla="*/ 1007534 w 3683000"/>
                <a:gd name="connsiteY104" fmla="*/ 4436533 h 7001933"/>
                <a:gd name="connsiteX105" fmla="*/ 1024467 w 3683000"/>
                <a:gd name="connsiteY105" fmla="*/ 4512733 h 7001933"/>
                <a:gd name="connsiteX106" fmla="*/ 1016000 w 3683000"/>
                <a:gd name="connsiteY106" fmla="*/ 4597400 h 7001933"/>
                <a:gd name="connsiteX107" fmla="*/ 999067 w 3683000"/>
                <a:gd name="connsiteY107" fmla="*/ 4622800 h 7001933"/>
                <a:gd name="connsiteX108" fmla="*/ 948267 w 3683000"/>
                <a:gd name="connsiteY108" fmla="*/ 4673600 h 7001933"/>
                <a:gd name="connsiteX109" fmla="*/ 846667 w 3683000"/>
                <a:gd name="connsiteY109" fmla="*/ 4741333 h 7001933"/>
                <a:gd name="connsiteX110" fmla="*/ 736600 w 3683000"/>
                <a:gd name="connsiteY110" fmla="*/ 4732866 h 7001933"/>
                <a:gd name="connsiteX111" fmla="*/ 668867 w 3683000"/>
                <a:gd name="connsiteY111" fmla="*/ 4699000 h 7001933"/>
                <a:gd name="connsiteX112" fmla="*/ 651934 w 3683000"/>
                <a:gd name="connsiteY112" fmla="*/ 4673600 h 7001933"/>
                <a:gd name="connsiteX113" fmla="*/ 601134 w 3683000"/>
                <a:gd name="connsiteY113" fmla="*/ 4605866 h 7001933"/>
                <a:gd name="connsiteX114" fmla="*/ 575734 w 3683000"/>
                <a:gd name="connsiteY114" fmla="*/ 4521200 h 7001933"/>
                <a:gd name="connsiteX115" fmla="*/ 567267 w 3683000"/>
                <a:gd name="connsiteY115" fmla="*/ 4394200 h 7001933"/>
                <a:gd name="connsiteX116" fmla="*/ 575734 w 3683000"/>
                <a:gd name="connsiteY116" fmla="*/ 4309533 h 7001933"/>
                <a:gd name="connsiteX117" fmla="*/ 592667 w 3683000"/>
                <a:gd name="connsiteY117" fmla="*/ 4191000 h 7001933"/>
                <a:gd name="connsiteX118" fmla="*/ 601134 w 3683000"/>
                <a:gd name="connsiteY118" fmla="*/ 4157133 h 7001933"/>
                <a:gd name="connsiteX119" fmla="*/ 635000 w 3683000"/>
                <a:gd name="connsiteY119" fmla="*/ 4089400 h 7001933"/>
                <a:gd name="connsiteX120" fmla="*/ 643467 w 3683000"/>
                <a:gd name="connsiteY120" fmla="*/ 4064000 h 7001933"/>
                <a:gd name="connsiteX121" fmla="*/ 651934 w 3683000"/>
                <a:gd name="connsiteY121" fmla="*/ 4030133 h 7001933"/>
                <a:gd name="connsiteX122" fmla="*/ 702734 w 3683000"/>
                <a:gd name="connsiteY122" fmla="*/ 3953933 h 7001933"/>
                <a:gd name="connsiteX123" fmla="*/ 728134 w 3683000"/>
                <a:gd name="connsiteY123" fmla="*/ 3937000 h 7001933"/>
                <a:gd name="connsiteX124" fmla="*/ 745067 w 3683000"/>
                <a:gd name="connsiteY124" fmla="*/ 3920066 h 7001933"/>
                <a:gd name="connsiteX125" fmla="*/ 778934 w 3683000"/>
                <a:gd name="connsiteY125" fmla="*/ 3911600 h 7001933"/>
                <a:gd name="connsiteX126" fmla="*/ 829734 w 3683000"/>
                <a:gd name="connsiteY126" fmla="*/ 3877733 h 7001933"/>
                <a:gd name="connsiteX127" fmla="*/ 855134 w 3683000"/>
                <a:gd name="connsiteY127" fmla="*/ 3852333 h 7001933"/>
                <a:gd name="connsiteX128" fmla="*/ 905934 w 3683000"/>
                <a:gd name="connsiteY128" fmla="*/ 3835400 h 7001933"/>
                <a:gd name="connsiteX129" fmla="*/ 931334 w 3683000"/>
                <a:gd name="connsiteY129" fmla="*/ 3818466 h 7001933"/>
                <a:gd name="connsiteX130" fmla="*/ 956734 w 3683000"/>
                <a:gd name="connsiteY130" fmla="*/ 3810000 h 7001933"/>
                <a:gd name="connsiteX131" fmla="*/ 973667 w 3683000"/>
                <a:gd name="connsiteY131" fmla="*/ 3793066 h 7001933"/>
                <a:gd name="connsiteX132" fmla="*/ 999067 w 3683000"/>
                <a:gd name="connsiteY132" fmla="*/ 3776133 h 7001933"/>
                <a:gd name="connsiteX133" fmla="*/ 1058334 w 3683000"/>
                <a:gd name="connsiteY133" fmla="*/ 3750733 h 7001933"/>
                <a:gd name="connsiteX134" fmla="*/ 1083734 w 3683000"/>
                <a:gd name="connsiteY134" fmla="*/ 3733800 h 7001933"/>
                <a:gd name="connsiteX135" fmla="*/ 1100667 w 3683000"/>
                <a:gd name="connsiteY135" fmla="*/ 3716866 h 7001933"/>
                <a:gd name="connsiteX136" fmla="*/ 1151467 w 3683000"/>
                <a:gd name="connsiteY136" fmla="*/ 3699933 h 7001933"/>
                <a:gd name="connsiteX137" fmla="*/ 1244600 w 3683000"/>
                <a:gd name="connsiteY137" fmla="*/ 3649133 h 7001933"/>
                <a:gd name="connsiteX138" fmla="*/ 1312334 w 3683000"/>
                <a:gd name="connsiteY138" fmla="*/ 3589866 h 7001933"/>
                <a:gd name="connsiteX139" fmla="*/ 1354667 w 3683000"/>
                <a:gd name="connsiteY139" fmla="*/ 3556000 h 7001933"/>
                <a:gd name="connsiteX140" fmla="*/ 1380067 w 3683000"/>
                <a:gd name="connsiteY140" fmla="*/ 3522133 h 7001933"/>
                <a:gd name="connsiteX141" fmla="*/ 1405467 w 3683000"/>
                <a:gd name="connsiteY141" fmla="*/ 3496733 h 7001933"/>
                <a:gd name="connsiteX142" fmla="*/ 1422400 w 3683000"/>
                <a:gd name="connsiteY142" fmla="*/ 3471333 h 7001933"/>
                <a:gd name="connsiteX143" fmla="*/ 1447800 w 3683000"/>
                <a:gd name="connsiteY143" fmla="*/ 3454400 h 7001933"/>
                <a:gd name="connsiteX144" fmla="*/ 1464734 w 3683000"/>
                <a:gd name="connsiteY144" fmla="*/ 3412066 h 7001933"/>
                <a:gd name="connsiteX145" fmla="*/ 1490134 w 3683000"/>
                <a:gd name="connsiteY145" fmla="*/ 3403600 h 7001933"/>
                <a:gd name="connsiteX146" fmla="*/ 1532467 w 3683000"/>
                <a:gd name="connsiteY146" fmla="*/ 3302000 h 7001933"/>
                <a:gd name="connsiteX147" fmla="*/ 1557867 w 3683000"/>
                <a:gd name="connsiteY147" fmla="*/ 3276600 h 7001933"/>
                <a:gd name="connsiteX148" fmla="*/ 1591734 w 3683000"/>
                <a:gd name="connsiteY148" fmla="*/ 3217333 h 7001933"/>
                <a:gd name="connsiteX149" fmla="*/ 1600200 w 3683000"/>
                <a:gd name="connsiteY149" fmla="*/ 3175000 h 7001933"/>
                <a:gd name="connsiteX150" fmla="*/ 1583267 w 3683000"/>
                <a:gd name="connsiteY150" fmla="*/ 2971800 h 7001933"/>
                <a:gd name="connsiteX151" fmla="*/ 1566334 w 3683000"/>
                <a:gd name="connsiteY151" fmla="*/ 2937933 h 7001933"/>
                <a:gd name="connsiteX152" fmla="*/ 1490134 w 3683000"/>
                <a:gd name="connsiteY152" fmla="*/ 2887133 h 7001933"/>
                <a:gd name="connsiteX153" fmla="*/ 1430867 w 3683000"/>
                <a:gd name="connsiteY153" fmla="*/ 2861733 h 7001933"/>
                <a:gd name="connsiteX154" fmla="*/ 1405467 w 3683000"/>
                <a:gd name="connsiteY154" fmla="*/ 2844800 h 7001933"/>
                <a:gd name="connsiteX155" fmla="*/ 1270000 w 3683000"/>
                <a:gd name="connsiteY155" fmla="*/ 2810933 h 7001933"/>
                <a:gd name="connsiteX156" fmla="*/ 1219200 w 3683000"/>
                <a:gd name="connsiteY156" fmla="*/ 2802466 h 7001933"/>
                <a:gd name="connsiteX157" fmla="*/ 1193800 w 3683000"/>
                <a:gd name="connsiteY157" fmla="*/ 2794000 h 7001933"/>
                <a:gd name="connsiteX158" fmla="*/ 1134534 w 3683000"/>
                <a:gd name="connsiteY158" fmla="*/ 2785533 h 7001933"/>
                <a:gd name="connsiteX159" fmla="*/ 965200 w 3683000"/>
                <a:gd name="connsiteY159" fmla="*/ 2794000 h 7001933"/>
                <a:gd name="connsiteX160" fmla="*/ 905934 w 3683000"/>
                <a:gd name="connsiteY160" fmla="*/ 2802466 h 7001933"/>
                <a:gd name="connsiteX161" fmla="*/ 872067 w 3683000"/>
                <a:gd name="connsiteY161" fmla="*/ 2810933 h 7001933"/>
                <a:gd name="connsiteX162" fmla="*/ 736600 w 3683000"/>
                <a:gd name="connsiteY162" fmla="*/ 2819400 h 7001933"/>
                <a:gd name="connsiteX163" fmla="*/ 592667 w 3683000"/>
                <a:gd name="connsiteY163" fmla="*/ 2802466 h 7001933"/>
                <a:gd name="connsiteX164" fmla="*/ 558800 w 3683000"/>
                <a:gd name="connsiteY164" fmla="*/ 2785533 h 7001933"/>
                <a:gd name="connsiteX165" fmla="*/ 533400 w 3683000"/>
                <a:gd name="connsiteY165" fmla="*/ 2777066 h 7001933"/>
                <a:gd name="connsiteX166" fmla="*/ 448734 w 3683000"/>
                <a:gd name="connsiteY166" fmla="*/ 2743200 h 7001933"/>
                <a:gd name="connsiteX167" fmla="*/ 431800 w 3683000"/>
                <a:gd name="connsiteY167" fmla="*/ 2726266 h 7001933"/>
                <a:gd name="connsiteX168" fmla="*/ 381000 w 3683000"/>
                <a:gd name="connsiteY168" fmla="*/ 2692400 h 7001933"/>
                <a:gd name="connsiteX169" fmla="*/ 321734 w 3683000"/>
                <a:gd name="connsiteY169" fmla="*/ 2599266 h 7001933"/>
                <a:gd name="connsiteX170" fmla="*/ 279400 w 3683000"/>
                <a:gd name="connsiteY170" fmla="*/ 2514600 h 7001933"/>
                <a:gd name="connsiteX171" fmla="*/ 220134 w 3683000"/>
                <a:gd name="connsiteY171" fmla="*/ 2396066 h 7001933"/>
                <a:gd name="connsiteX172" fmla="*/ 169334 w 3683000"/>
                <a:gd name="connsiteY172" fmla="*/ 2218266 h 7001933"/>
                <a:gd name="connsiteX173" fmla="*/ 160867 w 3683000"/>
                <a:gd name="connsiteY173" fmla="*/ 2159000 h 7001933"/>
                <a:gd name="connsiteX174" fmla="*/ 143934 w 3683000"/>
                <a:gd name="connsiteY174" fmla="*/ 1981200 h 7001933"/>
                <a:gd name="connsiteX175" fmla="*/ 160867 w 3683000"/>
                <a:gd name="connsiteY175" fmla="*/ 1794933 h 7001933"/>
                <a:gd name="connsiteX176" fmla="*/ 220134 w 3683000"/>
                <a:gd name="connsiteY176" fmla="*/ 1625600 h 7001933"/>
                <a:gd name="connsiteX177" fmla="*/ 237067 w 3683000"/>
                <a:gd name="connsiteY177" fmla="*/ 1574800 h 7001933"/>
                <a:gd name="connsiteX178" fmla="*/ 245534 w 3683000"/>
                <a:gd name="connsiteY178" fmla="*/ 1532466 h 7001933"/>
                <a:gd name="connsiteX179" fmla="*/ 279400 w 3683000"/>
                <a:gd name="connsiteY179" fmla="*/ 1481666 h 7001933"/>
                <a:gd name="connsiteX180" fmla="*/ 330200 w 3683000"/>
                <a:gd name="connsiteY180" fmla="*/ 1405466 h 7001933"/>
                <a:gd name="connsiteX181" fmla="*/ 347134 w 3683000"/>
                <a:gd name="connsiteY181" fmla="*/ 1380066 h 7001933"/>
                <a:gd name="connsiteX182" fmla="*/ 381000 w 3683000"/>
                <a:gd name="connsiteY182" fmla="*/ 1371600 h 7001933"/>
                <a:gd name="connsiteX183" fmla="*/ 397934 w 3683000"/>
                <a:gd name="connsiteY183" fmla="*/ 1354666 h 7001933"/>
                <a:gd name="connsiteX184" fmla="*/ 457200 w 3683000"/>
                <a:gd name="connsiteY184" fmla="*/ 1320800 h 7001933"/>
                <a:gd name="connsiteX185" fmla="*/ 508000 w 3683000"/>
                <a:gd name="connsiteY185" fmla="*/ 1303866 h 7001933"/>
                <a:gd name="connsiteX186" fmla="*/ 601134 w 3683000"/>
                <a:gd name="connsiteY186" fmla="*/ 1261533 h 7001933"/>
                <a:gd name="connsiteX187" fmla="*/ 651934 w 3683000"/>
                <a:gd name="connsiteY187" fmla="*/ 1253066 h 7001933"/>
                <a:gd name="connsiteX188" fmla="*/ 711200 w 3683000"/>
                <a:gd name="connsiteY188" fmla="*/ 1236133 h 7001933"/>
                <a:gd name="connsiteX189" fmla="*/ 753534 w 3683000"/>
                <a:gd name="connsiteY189" fmla="*/ 1227666 h 7001933"/>
                <a:gd name="connsiteX190" fmla="*/ 787400 w 3683000"/>
                <a:gd name="connsiteY190" fmla="*/ 1219200 h 7001933"/>
                <a:gd name="connsiteX191" fmla="*/ 880534 w 3683000"/>
                <a:gd name="connsiteY191" fmla="*/ 1193800 h 7001933"/>
                <a:gd name="connsiteX192" fmla="*/ 914400 w 3683000"/>
                <a:gd name="connsiteY192" fmla="*/ 1176866 h 7001933"/>
                <a:gd name="connsiteX193" fmla="*/ 973667 w 3683000"/>
                <a:gd name="connsiteY193" fmla="*/ 1168400 h 7001933"/>
                <a:gd name="connsiteX194" fmla="*/ 1024467 w 3683000"/>
                <a:gd name="connsiteY194" fmla="*/ 1159933 h 7001933"/>
                <a:gd name="connsiteX195" fmla="*/ 1176867 w 3683000"/>
                <a:gd name="connsiteY195" fmla="*/ 1168400 h 7001933"/>
                <a:gd name="connsiteX196" fmla="*/ 1236134 w 3683000"/>
                <a:gd name="connsiteY196" fmla="*/ 1185333 h 7001933"/>
                <a:gd name="connsiteX197" fmla="*/ 1278467 w 3683000"/>
                <a:gd name="connsiteY197" fmla="*/ 1193800 h 7001933"/>
                <a:gd name="connsiteX198" fmla="*/ 1303867 w 3683000"/>
                <a:gd name="connsiteY198" fmla="*/ 1210733 h 7001933"/>
                <a:gd name="connsiteX199" fmla="*/ 1354667 w 3683000"/>
                <a:gd name="connsiteY199" fmla="*/ 1236133 h 7001933"/>
                <a:gd name="connsiteX200" fmla="*/ 1405467 w 3683000"/>
                <a:gd name="connsiteY200" fmla="*/ 1312333 h 7001933"/>
                <a:gd name="connsiteX201" fmla="*/ 1439334 w 3683000"/>
                <a:gd name="connsiteY201" fmla="*/ 1363133 h 7001933"/>
                <a:gd name="connsiteX202" fmla="*/ 1481667 w 3683000"/>
                <a:gd name="connsiteY202" fmla="*/ 1430866 h 7001933"/>
                <a:gd name="connsiteX203" fmla="*/ 1498600 w 3683000"/>
                <a:gd name="connsiteY203" fmla="*/ 1490133 h 7001933"/>
                <a:gd name="connsiteX204" fmla="*/ 1507067 w 3683000"/>
                <a:gd name="connsiteY204" fmla="*/ 1515533 h 7001933"/>
                <a:gd name="connsiteX205" fmla="*/ 1515534 w 3683000"/>
                <a:gd name="connsiteY205" fmla="*/ 1591733 h 7001933"/>
                <a:gd name="connsiteX206" fmla="*/ 1532467 w 3683000"/>
                <a:gd name="connsiteY206" fmla="*/ 1651000 h 7001933"/>
                <a:gd name="connsiteX207" fmla="*/ 1507067 w 3683000"/>
                <a:gd name="connsiteY207" fmla="*/ 1820333 h 7001933"/>
                <a:gd name="connsiteX208" fmla="*/ 1481667 w 3683000"/>
                <a:gd name="connsiteY208" fmla="*/ 1854200 h 7001933"/>
                <a:gd name="connsiteX209" fmla="*/ 1447800 w 3683000"/>
                <a:gd name="connsiteY209" fmla="*/ 1871133 h 7001933"/>
                <a:gd name="connsiteX210" fmla="*/ 1405467 w 3683000"/>
                <a:gd name="connsiteY210" fmla="*/ 1905000 h 7001933"/>
                <a:gd name="connsiteX211" fmla="*/ 1380067 w 3683000"/>
                <a:gd name="connsiteY211" fmla="*/ 1930400 h 7001933"/>
                <a:gd name="connsiteX212" fmla="*/ 1303867 w 3683000"/>
                <a:gd name="connsiteY212" fmla="*/ 1938866 h 7001933"/>
                <a:gd name="connsiteX213" fmla="*/ 1159934 w 3683000"/>
                <a:gd name="connsiteY213" fmla="*/ 1930400 h 7001933"/>
                <a:gd name="connsiteX214" fmla="*/ 1143000 w 3683000"/>
                <a:gd name="connsiteY214" fmla="*/ 1905000 h 7001933"/>
                <a:gd name="connsiteX215" fmla="*/ 1117600 w 3683000"/>
                <a:gd name="connsiteY215" fmla="*/ 1888066 h 7001933"/>
                <a:gd name="connsiteX216" fmla="*/ 1100667 w 3683000"/>
                <a:gd name="connsiteY216" fmla="*/ 1854200 h 7001933"/>
                <a:gd name="connsiteX217" fmla="*/ 1083734 w 3683000"/>
                <a:gd name="connsiteY217" fmla="*/ 1837266 h 7001933"/>
                <a:gd name="connsiteX218" fmla="*/ 1066800 w 3683000"/>
                <a:gd name="connsiteY218" fmla="*/ 1811866 h 7001933"/>
                <a:gd name="connsiteX219" fmla="*/ 1049867 w 3683000"/>
                <a:gd name="connsiteY219" fmla="*/ 1710266 h 7001933"/>
                <a:gd name="connsiteX220" fmla="*/ 1066800 w 3683000"/>
                <a:gd name="connsiteY220" fmla="*/ 1591733 h 7001933"/>
                <a:gd name="connsiteX221" fmla="*/ 1075267 w 3683000"/>
                <a:gd name="connsiteY221" fmla="*/ 1566333 h 7001933"/>
                <a:gd name="connsiteX222" fmla="*/ 1092200 w 3683000"/>
                <a:gd name="connsiteY222" fmla="*/ 1540933 h 7001933"/>
                <a:gd name="connsiteX223" fmla="*/ 1126067 w 3683000"/>
                <a:gd name="connsiteY223" fmla="*/ 1481666 h 7001933"/>
                <a:gd name="connsiteX224" fmla="*/ 1134534 w 3683000"/>
                <a:gd name="connsiteY224" fmla="*/ 1456266 h 7001933"/>
                <a:gd name="connsiteX225" fmla="*/ 1176867 w 3683000"/>
                <a:gd name="connsiteY225" fmla="*/ 1405466 h 7001933"/>
                <a:gd name="connsiteX226" fmla="*/ 1210734 w 3683000"/>
                <a:gd name="connsiteY226" fmla="*/ 1380066 h 7001933"/>
                <a:gd name="connsiteX227" fmla="*/ 1405467 w 3683000"/>
                <a:gd name="connsiteY227" fmla="*/ 1388533 h 7001933"/>
                <a:gd name="connsiteX228" fmla="*/ 1481667 w 3683000"/>
                <a:gd name="connsiteY228" fmla="*/ 1405466 h 7001933"/>
                <a:gd name="connsiteX229" fmla="*/ 1549400 w 3683000"/>
                <a:gd name="connsiteY229" fmla="*/ 1447800 h 7001933"/>
                <a:gd name="connsiteX230" fmla="*/ 1566334 w 3683000"/>
                <a:gd name="connsiteY230" fmla="*/ 1464733 h 7001933"/>
                <a:gd name="connsiteX231" fmla="*/ 1600200 w 3683000"/>
                <a:gd name="connsiteY231" fmla="*/ 1490133 h 7001933"/>
                <a:gd name="connsiteX232" fmla="*/ 1651000 w 3683000"/>
                <a:gd name="connsiteY232" fmla="*/ 1557866 h 7001933"/>
                <a:gd name="connsiteX233" fmla="*/ 1701800 w 3683000"/>
                <a:gd name="connsiteY233" fmla="*/ 1583266 h 7001933"/>
                <a:gd name="connsiteX234" fmla="*/ 1718734 w 3683000"/>
                <a:gd name="connsiteY234" fmla="*/ 1600200 h 7001933"/>
                <a:gd name="connsiteX235" fmla="*/ 1794934 w 3683000"/>
                <a:gd name="connsiteY235" fmla="*/ 1625600 h 7001933"/>
                <a:gd name="connsiteX236" fmla="*/ 1888067 w 3683000"/>
                <a:gd name="connsiteY236" fmla="*/ 1651000 h 7001933"/>
                <a:gd name="connsiteX237" fmla="*/ 1947334 w 3683000"/>
                <a:gd name="connsiteY237" fmla="*/ 1667933 h 7001933"/>
                <a:gd name="connsiteX238" fmla="*/ 2108200 w 3683000"/>
                <a:gd name="connsiteY238" fmla="*/ 1684866 h 7001933"/>
                <a:gd name="connsiteX239" fmla="*/ 2650067 w 3683000"/>
                <a:gd name="connsiteY239" fmla="*/ 1667933 h 7001933"/>
                <a:gd name="connsiteX240" fmla="*/ 2887134 w 3683000"/>
                <a:gd name="connsiteY240" fmla="*/ 1651000 h 7001933"/>
                <a:gd name="connsiteX241" fmla="*/ 2937934 w 3683000"/>
                <a:gd name="connsiteY241" fmla="*/ 1642533 h 7001933"/>
                <a:gd name="connsiteX242" fmla="*/ 3005667 w 3683000"/>
                <a:gd name="connsiteY242" fmla="*/ 1625600 h 7001933"/>
                <a:gd name="connsiteX243" fmla="*/ 3073400 w 3683000"/>
                <a:gd name="connsiteY243" fmla="*/ 1600200 h 7001933"/>
                <a:gd name="connsiteX244" fmla="*/ 3132667 w 3683000"/>
                <a:gd name="connsiteY244" fmla="*/ 1566333 h 7001933"/>
                <a:gd name="connsiteX245" fmla="*/ 3166534 w 3683000"/>
                <a:gd name="connsiteY245" fmla="*/ 1549400 h 7001933"/>
                <a:gd name="connsiteX246" fmla="*/ 3191934 w 3683000"/>
                <a:gd name="connsiteY246" fmla="*/ 1524000 h 7001933"/>
                <a:gd name="connsiteX247" fmla="*/ 3242734 w 3683000"/>
                <a:gd name="connsiteY247" fmla="*/ 1481666 h 7001933"/>
                <a:gd name="connsiteX248" fmla="*/ 3259667 w 3683000"/>
                <a:gd name="connsiteY248" fmla="*/ 1456266 h 7001933"/>
                <a:gd name="connsiteX249" fmla="*/ 3302000 w 3683000"/>
                <a:gd name="connsiteY249" fmla="*/ 1430866 h 7001933"/>
                <a:gd name="connsiteX250" fmla="*/ 3327400 w 3683000"/>
                <a:gd name="connsiteY250" fmla="*/ 1405466 h 7001933"/>
                <a:gd name="connsiteX251" fmla="*/ 3395134 w 3683000"/>
                <a:gd name="connsiteY251" fmla="*/ 1354666 h 7001933"/>
                <a:gd name="connsiteX252" fmla="*/ 3420534 w 3683000"/>
                <a:gd name="connsiteY252" fmla="*/ 1337733 h 7001933"/>
                <a:gd name="connsiteX253" fmla="*/ 3471334 w 3683000"/>
                <a:gd name="connsiteY253" fmla="*/ 1270000 h 7001933"/>
                <a:gd name="connsiteX254" fmla="*/ 3505200 w 3683000"/>
                <a:gd name="connsiteY254" fmla="*/ 1236133 h 7001933"/>
                <a:gd name="connsiteX255" fmla="*/ 3530600 w 3683000"/>
                <a:gd name="connsiteY255" fmla="*/ 1202266 h 7001933"/>
                <a:gd name="connsiteX256" fmla="*/ 3556000 w 3683000"/>
                <a:gd name="connsiteY256" fmla="*/ 1176866 h 7001933"/>
                <a:gd name="connsiteX257" fmla="*/ 3615267 w 3683000"/>
                <a:gd name="connsiteY257" fmla="*/ 1092200 h 7001933"/>
                <a:gd name="connsiteX258" fmla="*/ 3632200 w 3683000"/>
                <a:gd name="connsiteY258" fmla="*/ 1066800 h 7001933"/>
                <a:gd name="connsiteX259" fmla="*/ 3657600 w 3683000"/>
                <a:gd name="connsiteY259" fmla="*/ 990600 h 7001933"/>
                <a:gd name="connsiteX260" fmla="*/ 3683000 w 3683000"/>
                <a:gd name="connsiteY260" fmla="*/ 872066 h 7001933"/>
                <a:gd name="connsiteX261" fmla="*/ 3657600 w 3683000"/>
                <a:gd name="connsiteY261" fmla="*/ 728133 h 7001933"/>
                <a:gd name="connsiteX262" fmla="*/ 3649134 w 3683000"/>
                <a:gd name="connsiteY262" fmla="*/ 702733 h 7001933"/>
                <a:gd name="connsiteX263" fmla="*/ 3632200 w 3683000"/>
                <a:gd name="connsiteY263" fmla="*/ 685800 h 7001933"/>
                <a:gd name="connsiteX264" fmla="*/ 3572934 w 3683000"/>
                <a:gd name="connsiteY264" fmla="*/ 643466 h 7001933"/>
                <a:gd name="connsiteX265" fmla="*/ 3530600 w 3683000"/>
                <a:gd name="connsiteY265" fmla="*/ 626533 h 7001933"/>
                <a:gd name="connsiteX266" fmla="*/ 3479800 w 3683000"/>
                <a:gd name="connsiteY266" fmla="*/ 601133 h 7001933"/>
                <a:gd name="connsiteX267" fmla="*/ 3454400 w 3683000"/>
                <a:gd name="connsiteY267" fmla="*/ 592666 h 7001933"/>
                <a:gd name="connsiteX268" fmla="*/ 3420534 w 3683000"/>
                <a:gd name="connsiteY268" fmla="*/ 575733 h 7001933"/>
                <a:gd name="connsiteX269" fmla="*/ 3318934 w 3683000"/>
                <a:gd name="connsiteY269" fmla="*/ 558800 h 7001933"/>
                <a:gd name="connsiteX270" fmla="*/ 3251200 w 3683000"/>
                <a:gd name="connsiteY270" fmla="*/ 567266 h 7001933"/>
                <a:gd name="connsiteX271" fmla="*/ 3217334 w 3683000"/>
                <a:gd name="connsiteY271" fmla="*/ 584200 h 7001933"/>
                <a:gd name="connsiteX272" fmla="*/ 3191934 w 3683000"/>
                <a:gd name="connsiteY272" fmla="*/ 592666 h 7001933"/>
                <a:gd name="connsiteX273" fmla="*/ 3149600 w 3683000"/>
                <a:gd name="connsiteY273" fmla="*/ 635000 h 7001933"/>
                <a:gd name="connsiteX274" fmla="*/ 3107267 w 3683000"/>
                <a:gd name="connsiteY274" fmla="*/ 677333 h 7001933"/>
                <a:gd name="connsiteX275" fmla="*/ 3090334 w 3683000"/>
                <a:gd name="connsiteY275" fmla="*/ 702733 h 7001933"/>
                <a:gd name="connsiteX276" fmla="*/ 3056467 w 3683000"/>
                <a:gd name="connsiteY276" fmla="*/ 745066 h 7001933"/>
                <a:gd name="connsiteX277" fmla="*/ 3039534 w 3683000"/>
                <a:gd name="connsiteY277" fmla="*/ 795866 h 7001933"/>
                <a:gd name="connsiteX278" fmla="*/ 3031067 w 3683000"/>
                <a:gd name="connsiteY278" fmla="*/ 821266 h 7001933"/>
                <a:gd name="connsiteX279" fmla="*/ 3039534 w 3683000"/>
                <a:gd name="connsiteY279" fmla="*/ 914400 h 7001933"/>
                <a:gd name="connsiteX280" fmla="*/ 3048000 w 3683000"/>
                <a:gd name="connsiteY280" fmla="*/ 956733 h 7001933"/>
                <a:gd name="connsiteX281" fmla="*/ 3081867 w 3683000"/>
                <a:gd name="connsiteY281" fmla="*/ 990600 h 7001933"/>
                <a:gd name="connsiteX282" fmla="*/ 3141134 w 3683000"/>
                <a:gd name="connsiteY282" fmla="*/ 1007533 h 7001933"/>
                <a:gd name="connsiteX283" fmla="*/ 3429000 w 3683000"/>
                <a:gd name="connsiteY283" fmla="*/ 990600 h 7001933"/>
                <a:gd name="connsiteX284" fmla="*/ 3479800 w 3683000"/>
                <a:gd name="connsiteY284" fmla="*/ 973666 h 7001933"/>
                <a:gd name="connsiteX285" fmla="*/ 3522134 w 3683000"/>
                <a:gd name="connsiteY285" fmla="*/ 931333 h 7001933"/>
                <a:gd name="connsiteX286" fmla="*/ 3556000 w 3683000"/>
                <a:gd name="connsiteY286" fmla="*/ 897466 h 7001933"/>
                <a:gd name="connsiteX287" fmla="*/ 3572934 w 3683000"/>
                <a:gd name="connsiteY287" fmla="*/ 872066 h 7001933"/>
                <a:gd name="connsiteX288" fmla="*/ 3581400 w 3683000"/>
                <a:gd name="connsiteY288" fmla="*/ 846666 h 7001933"/>
                <a:gd name="connsiteX289" fmla="*/ 3572934 w 3683000"/>
                <a:gd name="connsiteY289" fmla="*/ 719666 h 7001933"/>
                <a:gd name="connsiteX290" fmla="*/ 3539067 w 3683000"/>
                <a:gd name="connsiteY290" fmla="*/ 660400 h 7001933"/>
                <a:gd name="connsiteX291" fmla="*/ 3522134 w 3683000"/>
                <a:gd name="connsiteY291" fmla="*/ 643466 h 7001933"/>
                <a:gd name="connsiteX292" fmla="*/ 3505200 w 3683000"/>
                <a:gd name="connsiteY292" fmla="*/ 618066 h 7001933"/>
                <a:gd name="connsiteX293" fmla="*/ 3437467 w 3683000"/>
                <a:gd name="connsiteY293" fmla="*/ 567266 h 7001933"/>
                <a:gd name="connsiteX294" fmla="*/ 3412067 w 3683000"/>
                <a:gd name="connsiteY294" fmla="*/ 558800 h 7001933"/>
                <a:gd name="connsiteX295" fmla="*/ 3378200 w 3683000"/>
                <a:gd name="connsiteY295" fmla="*/ 541866 h 7001933"/>
                <a:gd name="connsiteX296" fmla="*/ 3327400 w 3683000"/>
                <a:gd name="connsiteY296" fmla="*/ 524933 h 7001933"/>
                <a:gd name="connsiteX297" fmla="*/ 3259667 w 3683000"/>
                <a:gd name="connsiteY297" fmla="*/ 491066 h 7001933"/>
                <a:gd name="connsiteX298" fmla="*/ 3166534 w 3683000"/>
                <a:gd name="connsiteY298" fmla="*/ 482600 h 7001933"/>
                <a:gd name="connsiteX299" fmla="*/ 3132667 w 3683000"/>
                <a:gd name="connsiteY299" fmla="*/ 474133 h 7001933"/>
                <a:gd name="connsiteX300" fmla="*/ 2937934 w 3683000"/>
                <a:gd name="connsiteY300" fmla="*/ 491066 h 7001933"/>
                <a:gd name="connsiteX301" fmla="*/ 2870200 w 3683000"/>
                <a:gd name="connsiteY301" fmla="*/ 508000 h 7001933"/>
                <a:gd name="connsiteX302" fmla="*/ 2802467 w 3683000"/>
                <a:gd name="connsiteY302" fmla="*/ 524933 h 7001933"/>
                <a:gd name="connsiteX303" fmla="*/ 2726267 w 3683000"/>
                <a:gd name="connsiteY303" fmla="*/ 541866 h 7001933"/>
                <a:gd name="connsiteX304" fmla="*/ 2633134 w 3683000"/>
                <a:gd name="connsiteY304" fmla="*/ 592666 h 7001933"/>
                <a:gd name="connsiteX305" fmla="*/ 2523067 w 3683000"/>
                <a:gd name="connsiteY305" fmla="*/ 651933 h 7001933"/>
                <a:gd name="connsiteX306" fmla="*/ 2463800 w 3683000"/>
                <a:gd name="connsiteY306" fmla="*/ 694266 h 7001933"/>
                <a:gd name="connsiteX307" fmla="*/ 2429934 w 3683000"/>
                <a:gd name="connsiteY307" fmla="*/ 745066 h 7001933"/>
                <a:gd name="connsiteX308" fmla="*/ 2328334 w 3683000"/>
                <a:gd name="connsiteY308" fmla="*/ 821266 h 7001933"/>
                <a:gd name="connsiteX309" fmla="*/ 2294467 w 3683000"/>
                <a:gd name="connsiteY309" fmla="*/ 846666 h 7001933"/>
                <a:gd name="connsiteX310" fmla="*/ 2260600 w 3683000"/>
                <a:gd name="connsiteY310" fmla="*/ 863600 h 7001933"/>
                <a:gd name="connsiteX311" fmla="*/ 2218267 w 3683000"/>
                <a:gd name="connsiteY311" fmla="*/ 897466 h 7001933"/>
                <a:gd name="connsiteX312" fmla="*/ 2184400 w 3683000"/>
                <a:gd name="connsiteY312" fmla="*/ 914400 h 7001933"/>
                <a:gd name="connsiteX313" fmla="*/ 2150534 w 3683000"/>
                <a:gd name="connsiteY313" fmla="*/ 939800 h 7001933"/>
                <a:gd name="connsiteX314" fmla="*/ 2099734 w 3683000"/>
                <a:gd name="connsiteY314" fmla="*/ 956733 h 7001933"/>
                <a:gd name="connsiteX315" fmla="*/ 2057400 w 3683000"/>
                <a:gd name="connsiteY315" fmla="*/ 982133 h 7001933"/>
                <a:gd name="connsiteX316" fmla="*/ 1955800 w 3683000"/>
                <a:gd name="connsiteY316" fmla="*/ 1016000 h 7001933"/>
                <a:gd name="connsiteX317" fmla="*/ 1879600 w 3683000"/>
                <a:gd name="connsiteY317" fmla="*/ 1058333 h 7001933"/>
                <a:gd name="connsiteX318" fmla="*/ 1845734 w 3683000"/>
                <a:gd name="connsiteY318" fmla="*/ 1066800 h 7001933"/>
                <a:gd name="connsiteX319" fmla="*/ 1769534 w 3683000"/>
                <a:gd name="connsiteY319" fmla="*/ 1092200 h 7001933"/>
                <a:gd name="connsiteX320" fmla="*/ 1718734 w 3683000"/>
                <a:gd name="connsiteY320" fmla="*/ 1100666 h 7001933"/>
                <a:gd name="connsiteX321" fmla="*/ 1651000 w 3683000"/>
                <a:gd name="connsiteY321" fmla="*/ 1126066 h 7001933"/>
                <a:gd name="connsiteX322" fmla="*/ 1591734 w 3683000"/>
                <a:gd name="connsiteY322" fmla="*/ 1134533 h 7001933"/>
                <a:gd name="connsiteX323" fmla="*/ 1566334 w 3683000"/>
                <a:gd name="connsiteY323" fmla="*/ 1143000 h 7001933"/>
                <a:gd name="connsiteX324" fmla="*/ 1312334 w 3683000"/>
                <a:gd name="connsiteY324" fmla="*/ 1143000 h 7001933"/>
                <a:gd name="connsiteX325" fmla="*/ 1253067 w 3683000"/>
                <a:gd name="connsiteY325" fmla="*/ 1126066 h 7001933"/>
                <a:gd name="connsiteX326" fmla="*/ 1227667 w 3683000"/>
                <a:gd name="connsiteY326" fmla="*/ 1109133 h 7001933"/>
                <a:gd name="connsiteX327" fmla="*/ 1210734 w 3683000"/>
                <a:gd name="connsiteY327" fmla="*/ 1058333 h 7001933"/>
                <a:gd name="connsiteX328" fmla="*/ 1219200 w 3683000"/>
                <a:gd name="connsiteY328" fmla="*/ 1016000 h 7001933"/>
                <a:gd name="connsiteX329" fmla="*/ 1227667 w 3683000"/>
                <a:gd name="connsiteY329" fmla="*/ 931333 h 7001933"/>
                <a:gd name="connsiteX330" fmla="*/ 1244600 w 3683000"/>
                <a:gd name="connsiteY330" fmla="*/ 897466 h 7001933"/>
                <a:gd name="connsiteX331" fmla="*/ 1286934 w 3683000"/>
                <a:gd name="connsiteY331" fmla="*/ 846666 h 7001933"/>
                <a:gd name="connsiteX332" fmla="*/ 1312334 w 3683000"/>
                <a:gd name="connsiteY332" fmla="*/ 787400 h 7001933"/>
                <a:gd name="connsiteX333" fmla="*/ 1354667 w 3683000"/>
                <a:gd name="connsiteY333" fmla="*/ 745066 h 7001933"/>
                <a:gd name="connsiteX334" fmla="*/ 1380067 w 3683000"/>
                <a:gd name="connsiteY334" fmla="*/ 711200 h 7001933"/>
                <a:gd name="connsiteX335" fmla="*/ 1405467 w 3683000"/>
                <a:gd name="connsiteY335" fmla="*/ 694266 h 7001933"/>
                <a:gd name="connsiteX336" fmla="*/ 1430867 w 3683000"/>
                <a:gd name="connsiteY336" fmla="*/ 668866 h 7001933"/>
                <a:gd name="connsiteX337" fmla="*/ 1464734 w 3683000"/>
                <a:gd name="connsiteY337" fmla="*/ 660400 h 7001933"/>
                <a:gd name="connsiteX338" fmla="*/ 1524000 w 3683000"/>
                <a:gd name="connsiteY338" fmla="*/ 643466 h 7001933"/>
                <a:gd name="connsiteX339" fmla="*/ 1591734 w 3683000"/>
                <a:gd name="connsiteY339" fmla="*/ 651933 h 7001933"/>
                <a:gd name="connsiteX340" fmla="*/ 1608667 w 3683000"/>
                <a:gd name="connsiteY340" fmla="*/ 795866 h 7001933"/>
                <a:gd name="connsiteX341" fmla="*/ 1574800 w 3683000"/>
                <a:gd name="connsiteY341" fmla="*/ 855133 h 7001933"/>
                <a:gd name="connsiteX342" fmla="*/ 1557867 w 3683000"/>
                <a:gd name="connsiteY342" fmla="*/ 880533 h 7001933"/>
                <a:gd name="connsiteX343" fmla="*/ 1532467 w 3683000"/>
                <a:gd name="connsiteY343" fmla="*/ 897466 h 7001933"/>
                <a:gd name="connsiteX344" fmla="*/ 1515534 w 3683000"/>
                <a:gd name="connsiteY344" fmla="*/ 914400 h 7001933"/>
                <a:gd name="connsiteX345" fmla="*/ 1456267 w 3683000"/>
                <a:gd name="connsiteY345" fmla="*/ 931333 h 7001933"/>
                <a:gd name="connsiteX346" fmla="*/ 1371600 w 3683000"/>
                <a:gd name="connsiteY346" fmla="*/ 914400 h 7001933"/>
                <a:gd name="connsiteX347" fmla="*/ 1286934 w 3683000"/>
                <a:gd name="connsiteY347" fmla="*/ 846666 h 7001933"/>
                <a:gd name="connsiteX348" fmla="*/ 1270000 w 3683000"/>
                <a:gd name="connsiteY348" fmla="*/ 821266 h 7001933"/>
                <a:gd name="connsiteX349" fmla="*/ 1244600 w 3683000"/>
                <a:gd name="connsiteY349" fmla="*/ 795866 h 7001933"/>
                <a:gd name="connsiteX350" fmla="*/ 1202267 w 3683000"/>
                <a:gd name="connsiteY350" fmla="*/ 745066 h 7001933"/>
                <a:gd name="connsiteX351" fmla="*/ 1193800 w 3683000"/>
                <a:gd name="connsiteY351" fmla="*/ 711200 h 7001933"/>
                <a:gd name="connsiteX352" fmla="*/ 1176867 w 3683000"/>
                <a:gd name="connsiteY352" fmla="*/ 635000 h 7001933"/>
                <a:gd name="connsiteX353" fmla="*/ 1143000 w 3683000"/>
                <a:gd name="connsiteY353" fmla="*/ 567266 h 7001933"/>
                <a:gd name="connsiteX354" fmla="*/ 1134534 w 3683000"/>
                <a:gd name="connsiteY354" fmla="*/ 541866 h 7001933"/>
                <a:gd name="connsiteX355" fmla="*/ 1092200 w 3683000"/>
                <a:gd name="connsiteY355" fmla="*/ 499533 h 7001933"/>
                <a:gd name="connsiteX356" fmla="*/ 1041400 w 3683000"/>
                <a:gd name="connsiteY356" fmla="*/ 474133 h 7001933"/>
                <a:gd name="connsiteX357" fmla="*/ 1016000 w 3683000"/>
                <a:gd name="connsiteY357" fmla="*/ 448733 h 7001933"/>
                <a:gd name="connsiteX358" fmla="*/ 965200 w 3683000"/>
                <a:gd name="connsiteY358" fmla="*/ 431800 h 7001933"/>
                <a:gd name="connsiteX359" fmla="*/ 939800 w 3683000"/>
                <a:gd name="connsiteY359" fmla="*/ 423333 h 7001933"/>
                <a:gd name="connsiteX360" fmla="*/ 855134 w 3683000"/>
                <a:gd name="connsiteY360" fmla="*/ 431800 h 7001933"/>
                <a:gd name="connsiteX361" fmla="*/ 863600 w 3683000"/>
                <a:gd name="connsiteY361" fmla="*/ 482600 h 7001933"/>
                <a:gd name="connsiteX362" fmla="*/ 880534 w 3683000"/>
                <a:gd name="connsiteY362" fmla="*/ 516466 h 7001933"/>
                <a:gd name="connsiteX363" fmla="*/ 897467 w 3683000"/>
                <a:gd name="connsiteY363" fmla="*/ 567266 h 7001933"/>
                <a:gd name="connsiteX364" fmla="*/ 897467 w 3683000"/>
                <a:gd name="connsiteY364" fmla="*/ 567266 h 7001933"/>
                <a:gd name="connsiteX365" fmla="*/ 905934 w 3683000"/>
                <a:gd name="connsiteY365" fmla="*/ 601133 h 7001933"/>
                <a:gd name="connsiteX366" fmla="*/ 931334 w 3683000"/>
                <a:gd name="connsiteY366" fmla="*/ 609600 h 7001933"/>
                <a:gd name="connsiteX367" fmla="*/ 965200 w 3683000"/>
                <a:gd name="connsiteY367" fmla="*/ 601133 h 7001933"/>
                <a:gd name="connsiteX368" fmla="*/ 973667 w 3683000"/>
                <a:gd name="connsiteY368" fmla="*/ 558800 h 7001933"/>
                <a:gd name="connsiteX369" fmla="*/ 965200 w 3683000"/>
                <a:gd name="connsiteY369" fmla="*/ 414866 h 7001933"/>
                <a:gd name="connsiteX370" fmla="*/ 931334 w 3683000"/>
                <a:gd name="connsiteY370" fmla="*/ 389466 h 7001933"/>
                <a:gd name="connsiteX371" fmla="*/ 914400 w 3683000"/>
                <a:gd name="connsiteY371" fmla="*/ 372533 h 7001933"/>
                <a:gd name="connsiteX372" fmla="*/ 821267 w 3683000"/>
                <a:gd name="connsiteY372" fmla="*/ 347133 h 7001933"/>
                <a:gd name="connsiteX373" fmla="*/ 677334 w 3683000"/>
                <a:gd name="connsiteY373" fmla="*/ 330200 h 7001933"/>
                <a:gd name="connsiteX374" fmla="*/ 618067 w 3683000"/>
                <a:gd name="connsiteY374" fmla="*/ 321733 h 7001933"/>
                <a:gd name="connsiteX375" fmla="*/ 567267 w 3683000"/>
                <a:gd name="connsiteY375" fmla="*/ 254000 h 7001933"/>
                <a:gd name="connsiteX376" fmla="*/ 524934 w 3683000"/>
                <a:gd name="connsiteY376" fmla="*/ 169333 h 7001933"/>
                <a:gd name="connsiteX377" fmla="*/ 508000 w 3683000"/>
                <a:gd name="connsiteY377" fmla="*/ 135466 h 7001933"/>
                <a:gd name="connsiteX378" fmla="*/ 491067 w 3683000"/>
                <a:gd name="connsiteY378" fmla="*/ 84666 h 7001933"/>
                <a:gd name="connsiteX379" fmla="*/ 474134 w 3683000"/>
                <a:gd name="connsiteY379" fmla="*/ 33866 h 7001933"/>
                <a:gd name="connsiteX380" fmla="*/ 474134 w 3683000"/>
                <a:gd name="connsiteY380" fmla="*/ 0 h 700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</a:cxnLst>
              <a:rect l="l" t="t" r="r" b="b"/>
              <a:pathLst>
                <a:path w="3683000" h="7001933">
                  <a:moveTo>
                    <a:pt x="2074334" y="7001933"/>
                  </a:moveTo>
                  <a:cubicBezTo>
                    <a:pt x="2071512" y="6939844"/>
                    <a:pt x="2073272" y="6877376"/>
                    <a:pt x="2065867" y="6815666"/>
                  </a:cubicBezTo>
                  <a:cubicBezTo>
                    <a:pt x="2064655" y="6805563"/>
                    <a:pt x="2053067" y="6799565"/>
                    <a:pt x="2048934" y="6790266"/>
                  </a:cubicBezTo>
                  <a:cubicBezTo>
                    <a:pt x="2041685" y="6773955"/>
                    <a:pt x="2039982" y="6755431"/>
                    <a:pt x="2032000" y="6739466"/>
                  </a:cubicBezTo>
                  <a:cubicBezTo>
                    <a:pt x="1991823" y="6659112"/>
                    <a:pt x="2013279" y="6691927"/>
                    <a:pt x="1972734" y="6637866"/>
                  </a:cubicBezTo>
                  <a:cubicBezTo>
                    <a:pt x="1967576" y="6617236"/>
                    <a:pt x="1952821" y="6556622"/>
                    <a:pt x="1947334" y="6544733"/>
                  </a:cubicBezTo>
                  <a:cubicBezTo>
                    <a:pt x="1938806" y="6526255"/>
                    <a:pt x="1924756" y="6510866"/>
                    <a:pt x="1913467" y="6493933"/>
                  </a:cubicBezTo>
                  <a:cubicBezTo>
                    <a:pt x="1907823" y="6474177"/>
                    <a:pt x="1903444" y="6454015"/>
                    <a:pt x="1896534" y="6434666"/>
                  </a:cubicBezTo>
                  <a:cubicBezTo>
                    <a:pt x="1889305" y="6414425"/>
                    <a:pt x="1879116" y="6395356"/>
                    <a:pt x="1871134" y="6375400"/>
                  </a:cubicBezTo>
                  <a:cubicBezTo>
                    <a:pt x="1862179" y="6353011"/>
                    <a:pt x="1854689" y="6330055"/>
                    <a:pt x="1845734" y="6307666"/>
                  </a:cubicBezTo>
                  <a:cubicBezTo>
                    <a:pt x="1838228" y="6288900"/>
                    <a:pt x="1807616" y="6216622"/>
                    <a:pt x="1794934" y="6197600"/>
                  </a:cubicBezTo>
                  <a:cubicBezTo>
                    <a:pt x="1788292" y="6187637"/>
                    <a:pt x="1776718" y="6181779"/>
                    <a:pt x="1769534" y="6172200"/>
                  </a:cubicBezTo>
                  <a:cubicBezTo>
                    <a:pt x="1759660" y="6159035"/>
                    <a:pt x="1752969" y="6143750"/>
                    <a:pt x="1744134" y="6129866"/>
                  </a:cubicBezTo>
                  <a:cubicBezTo>
                    <a:pt x="1726508" y="6102168"/>
                    <a:pt x="1681087" y="6029829"/>
                    <a:pt x="1651000" y="6019800"/>
                  </a:cubicBezTo>
                  <a:cubicBezTo>
                    <a:pt x="1634067" y="6014155"/>
                    <a:pt x="1616676" y="6009731"/>
                    <a:pt x="1600200" y="6002866"/>
                  </a:cubicBezTo>
                  <a:cubicBezTo>
                    <a:pt x="1582724" y="5995584"/>
                    <a:pt x="1567192" y="5983936"/>
                    <a:pt x="1549400" y="5977466"/>
                  </a:cubicBezTo>
                  <a:cubicBezTo>
                    <a:pt x="1533383" y="5971642"/>
                    <a:pt x="1457681" y="5961945"/>
                    <a:pt x="1447800" y="5960533"/>
                  </a:cubicBezTo>
                  <a:cubicBezTo>
                    <a:pt x="1433689" y="5954889"/>
                    <a:pt x="1420211" y="5947286"/>
                    <a:pt x="1405467" y="5943600"/>
                  </a:cubicBezTo>
                  <a:cubicBezTo>
                    <a:pt x="1386137" y="5938767"/>
                    <a:pt x="1282492" y="5928054"/>
                    <a:pt x="1270000" y="5926666"/>
                  </a:cubicBezTo>
                  <a:cubicBezTo>
                    <a:pt x="1227667" y="5929488"/>
                    <a:pt x="1185001" y="5929133"/>
                    <a:pt x="1143000" y="5935133"/>
                  </a:cubicBezTo>
                  <a:cubicBezTo>
                    <a:pt x="1125330" y="5937657"/>
                    <a:pt x="1109624" y="5948194"/>
                    <a:pt x="1092200" y="5952066"/>
                  </a:cubicBezTo>
                  <a:cubicBezTo>
                    <a:pt x="1058684" y="5959514"/>
                    <a:pt x="990600" y="5969000"/>
                    <a:pt x="990600" y="5969000"/>
                  </a:cubicBezTo>
                  <a:cubicBezTo>
                    <a:pt x="979311" y="5974644"/>
                    <a:pt x="968552" y="5981501"/>
                    <a:pt x="956734" y="5985933"/>
                  </a:cubicBezTo>
                  <a:cubicBezTo>
                    <a:pt x="945838" y="5990019"/>
                    <a:pt x="934056" y="5991203"/>
                    <a:pt x="922867" y="5994400"/>
                  </a:cubicBezTo>
                  <a:cubicBezTo>
                    <a:pt x="914286" y="5996852"/>
                    <a:pt x="905934" y="6000044"/>
                    <a:pt x="897467" y="6002866"/>
                  </a:cubicBezTo>
                  <a:cubicBezTo>
                    <a:pt x="891823" y="6011333"/>
                    <a:pt x="881314" y="6018120"/>
                    <a:pt x="880534" y="6028266"/>
                  </a:cubicBezTo>
                  <a:cubicBezTo>
                    <a:pt x="879238" y="6045107"/>
                    <a:pt x="883381" y="6110162"/>
                    <a:pt x="897467" y="6138333"/>
                  </a:cubicBezTo>
                  <a:cubicBezTo>
                    <a:pt x="902018" y="6147434"/>
                    <a:pt x="908043" y="6155787"/>
                    <a:pt x="914400" y="6163733"/>
                  </a:cubicBezTo>
                  <a:cubicBezTo>
                    <a:pt x="950978" y="6209454"/>
                    <a:pt x="911038" y="6146498"/>
                    <a:pt x="948267" y="6206066"/>
                  </a:cubicBezTo>
                  <a:cubicBezTo>
                    <a:pt x="970070" y="6240951"/>
                    <a:pt x="977547" y="6260746"/>
                    <a:pt x="1007534" y="6290733"/>
                  </a:cubicBezTo>
                  <a:cubicBezTo>
                    <a:pt x="1014729" y="6297928"/>
                    <a:pt x="1024988" y="6301309"/>
                    <a:pt x="1032934" y="6307666"/>
                  </a:cubicBezTo>
                  <a:cubicBezTo>
                    <a:pt x="1039167" y="6312653"/>
                    <a:pt x="1043225" y="6320172"/>
                    <a:pt x="1049867" y="6324600"/>
                  </a:cubicBezTo>
                  <a:cubicBezTo>
                    <a:pt x="1060369" y="6331601"/>
                    <a:pt x="1072775" y="6335271"/>
                    <a:pt x="1083734" y="6341533"/>
                  </a:cubicBezTo>
                  <a:cubicBezTo>
                    <a:pt x="1092569" y="6346581"/>
                    <a:pt x="1099408" y="6355473"/>
                    <a:pt x="1109134" y="6358466"/>
                  </a:cubicBezTo>
                  <a:cubicBezTo>
                    <a:pt x="1136642" y="6366930"/>
                    <a:pt x="1193800" y="6375400"/>
                    <a:pt x="1193800" y="6375400"/>
                  </a:cubicBezTo>
                  <a:cubicBezTo>
                    <a:pt x="1230489" y="6372578"/>
                    <a:pt x="1267354" y="6371497"/>
                    <a:pt x="1303867" y="6366933"/>
                  </a:cubicBezTo>
                  <a:cubicBezTo>
                    <a:pt x="1332241" y="6363386"/>
                    <a:pt x="1329457" y="6354138"/>
                    <a:pt x="1354667" y="6341533"/>
                  </a:cubicBezTo>
                  <a:cubicBezTo>
                    <a:pt x="1411890" y="6312922"/>
                    <a:pt x="1384389" y="6338447"/>
                    <a:pt x="1439334" y="6299200"/>
                  </a:cubicBezTo>
                  <a:cubicBezTo>
                    <a:pt x="1445830" y="6294560"/>
                    <a:pt x="1450034" y="6287253"/>
                    <a:pt x="1456267" y="6282266"/>
                  </a:cubicBezTo>
                  <a:cubicBezTo>
                    <a:pt x="1464213" y="6275909"/>
                    <a:pt x="1473200" y="6270977"/>
                    <a:pt x="1481667" y="6265333"/>
                  </a:cubicBezTo>
                  <a:cubicBezTo>
                    <a:pt x="1521619" y="6205403"/>
                    <a:pt x="1467409" y="6278867"/>
                    <a:pt x="1540934" y="6214533"/>
                  </a:cubicBezTo>
                  <a:cubicBezTo>
                    <a:pt x="1641750" y="6126319"/>
                    <a:pt x="1504612" y="6221813"/>
                    <a:pt x="1591734" y="6163733"/>
                  </a:cubicBezTo>
                  <a:cubicBezTo>
                    <a:pt x="1603023" y="6146800"/>
                    <a:pt x="1611209" y="6127323"/>
                    <a:pt x="1625600" y="6112933"/>
                  </a:cubicBezTo>
                  <a:cubicBezTo>
                    <a:pt x="1641352" y="6097182"/>
                    <a:pt x="1648785" y="6091963"/>
                    <a:pt x="1659467" y="6070600"/>
                  </a:cubicBezTo>
                  <a:cubicBezTo>
                    <a:pt x="1663458" y="6062618"/>
                    <a:pt x="1664418" y="6053403"/>
                    <a:pt x="1667934" y="6045200"/>
                  </a:cubicBezTo>
                  <a:cubicBezTo>
                    <a:pt x="1672906" y="6033599"/>
                    <a:pt x="1679223" y="6022622"/>
                    <a:pt x="1684867" y="6011333"/>
                  </a:cubicBezTo>
                  <a:cubicBezTo>
                    <a:pt x="1694031" y="5892204"/>
                    <a:pt x="1698476" y="5905209"/>
                    <a:pt x="1684867" y="5782733"/>
                  </a:cubicBezTo>
                  <a:cubicBezTo>
                    <a:pt x="1683582" y="5771168"/>
                    <a:pt x="1682567" y="5758734"/>
                    <a:pt x="1676400" y="5748866"/>
                  </a:cubicBezTo>
                  <a:cubicBezTo>
                    <a:pt x="1667939" y="5735328"/>
                    <a:pt x="1653047" y="5727015"/>
                    <a:pt x="1642534" y="5715000"/>
                  </a:cubicBezTo>
                  <a:cubicBezTo>
                    <a:pt x="1633242" y="5704380"/>
                    <a:pt x="1625336" y="5692616"/>
                    <a:pt x="1617134" y="5681133"/>
                  </a:cubicBezTo>
                  <a:cubicBezTo>
                    <a:pt x="1611219" y="5672853"/>
                    <a:pt x="1608017" y="5662247"/>
                    <a:pt x="1600200" y="5655733"/>
                  </a:cubicBezTo>
                  <a:cubicBezTo>
                    <a:pt x="1590504" y="5647653"/>
                    <a:pt x="1576431" y="5646373"/>
                    <a:pt x="1566334" y="5638800"/>
                  </a:cubicBezTo>
                  <a:cubicBezTo>
                    <a:pt x="1553562" y="5629221"/>
                    <a:pt x="1545069" y="5614735"/>
                    <a:pt x="1532467" y="5604933"/>
                  </a:cubicBezTo>
                  <a:cubicBezTo>
                    <a:pt x="1507589" y="5585583"/>
                    <a:pt x="1483165" y="5577271"/>
                    <a:pt x="1456267" y="5562600"/>
                  </a:cubicBezTo>
                  <a:cubicBezTo>
                    <a:pt x="1436292" y="5551704"/>
                    <a:pt x="1417914" y="5537696"/>
                    <a:pt x="1397000" y="5528733"/>
                  </a:cubicBezTo>
                  <a:cubicBezTo>
                    <a:pt x="1364567" y="5514833"/>
                    <a:pt x="1292125" y="5503364"/>
                    <a:pt x="1261534" y="5494866"/>
                  </a:cubicBezTo>
                  <a:cubicBezTo>
                    <a:pt x="1235737" y="5487700"/>
                    <a:pt x="1210924" y="5477340"/>
                    <a:pt x="1185334" y="5469466"/>
                  </a:cubicBezTo>
                  <a:cubicBezTo>
                    <a:pt x="1174212" y="5466044"/>
                    <a:pt x="1162506" y="5464680"/>
                    <a:pt x="1151467" y="5461000"/>
                  </a:cubicBezTo>
                  <a:cubicBezTo>
                    <a:pt x="1137049" y="5456194"/>
                    <a:pt x="1123878" y="5447752"/>
                    <a:pt x="1109134" y="5444066"/>
                  </a:cubicBezTo>
                  <a:cubicBezTo>
                    <a:pt x="1089774" y="5439226"/>
                    <a:pt x="1069552" y="5438881"/>
                    <a:pt x="1049867" y="5435600"/>
                  </a:cubicBezTo>
                  <a:cubicBezTo>
                    <a:pt x="1035672" y="5433234"/>
                    <a:pt x="1021645" y="5429955"/>
                    <a:pt x="1007534" y="5427133"/>
                  </a:cubicBezTo>
                  <a:lnTo>
                    <a:pt x="897467" y="5435600"/>
                  </a:lnTo>
                  <a:cubicBezTo>
                    <a:pt x="846592" y="5440523"/>
                    <a:pt x="796173" y="5451681"/>
                    <a:pt x="745067" y="5452533"/>
                  </a:cubicBezTo>
                  <a:lnTo>
                    <a:pt x="389467" y="5444066"/>
                  </a:lnTo>
                  <a:cubicBezTo>
                    <a:pt x="269501" y="5430737"/>
                    <a:pt x="352722" y="5443427"/>
                    <a:pt x="279400" y="5427133"/>
                  </a:cubicBezTo>
                  <a:cubicBezTo>
                    <a:pt x="265352" y="5424011"/>
                    <a:pt x="250851" y="5422801"/>
                    <a:pt x="237067" y="5418666"/>
                  </a:cubicBezTo>
                  <a:cubicBezTo>
                    <a:pt x="222510" y="5414299"/>
                    <a:pt x="208964" y="5407069"/>
                    <a:pt x="194734" y="5401733"/>
                  </a:cubicBezTo>
                  <a:cubicBezTo>
                    <a:pt x="164976" y="5390574"/>
                    <a:pt x="163098" y="5392019"/>
                    <a:pt x="127000" y="5384800"/>
                  </a:cubicBezTo>
                  <a:cubicBezTo>
                    <a:pt x="115711" y="5379155"/>
                    <a:pt x="103635" y="5374867"/>
                    <a:pt x="93134" y="5367866"/>
                  </a:cubicBezTo>
                  <a:cubicBezTo>
                    <a:pt x="86492" y="5363438"/>
                    <a:pt x="82433" y="5355920"/>
                    <a:pt x="76200" y="5350933"/>
                  </a:cubicBezTo>
                  <a:cubicBezTo>
                    <a:pt x="68254" y="5344576"/>
                    <a:pt x="59267" y="5339644"/>
                    <a:pt x="50800" y="5334000"/>
                  </a:cubicBezTo>
                  <a:cubicBezTo>
                    <a:pt x="22926" y="5292188"/>
                    <a:pt x="40047" y="5324854"/>
                    <a:pt x="25400" y="5266266"/>
                  </a:cubicBezTo>
                  <a:cubicBezTo>
                    <a:pt x="19170" y="5241346"/>
                    <a:pt x="12119" y="5231237"/>
                    <a:pt x="0" y="5207000"/>
                  </a:cubicBezTo>
                  <a:cubicBezTo>
                    <a:pt x="12484" y="4982305"/>
                    <a:pt x="-4644" y="5117837"/>
                    <a:pt x="16934" y="5020733"/>
                  </a:cubicBezTo>
                  <a:cubicBezTo>
                    <a:pt x="20056" y="5006685"/>
                    <a:pt x="20849" y="4992052"/>
                    <a:pt x="25400" y="4978400"/>
                  </a:cubicBezTo>
                  <a:cubicBezTo>
                    <a:pt x="29391" y="4966426"/>
                    <a:pt x="37646" y="4956252"/>
                    <a:pt x="42334" y="4944533"/>
                  </a:cubicBezTo>
                  <a:cubicBezTo>
                    <a:pt x="48963" y="4927960"/>
                    <a:pt x="54571" y="4910953"/>
                    <a:pt x="59267" y="4893733"/>
                  </a:cubicBezTo>
                  <a:cubicBezTo>
                    <a:pt x="63053" y="4879850"/>
                    <a:pt x="63599" y="4865184"/>
                    <a:pt x="67734" y="4851400"/>
                  </a:cubicBezTo>
                  <a:cubicBezTo>
                    <a:pt x="75408" y="4825820"/>
                    <a:pt x="108818" y="4755907"/>
                    <a:pt x="118534" y="4741333"/>
                  </a:cubicBezTo>
                  <a:cubicBezTo>
                    <a:pt x="124178" y="4732866"/>
                    <a:pt x="128272" y="4723128"/>
                    <a:pt x="135467" y="4715933"/>
                  </a:cubicBezTo>
                  <a:cubicBezTo>
                    <a:pt x="145445" y="4705955"/>
                    <a:pt x="158045" y="4699000"/>
                    <a:pt x="169334" y="4690533"/>
                  </a:cubicBezTo>
                  <a:cubicBezTo>
                    <a:pt x="174978" y="4673600"/>
                    <a:pt x="176366" y="4654585"/>
                    <a:pt x="186267" y="4639733"/>
                  </a:cubicBezTo>
                  <a:cubicBezTo>
                    <a:pt x="199698" y="4619586"/>
                    <a:pt x="218390" y="4592420"/>
                    <a:pt x="228600" y="4572000"/>
                  </a:cubicBezTo>
                  <a:cubicBezTo>
                    <a:pt x="232591" y="4564018"/>
                    <a:pt x="232733" y="4554402"/>
                    <a:pt x="237067" y="4546600"/>
                  </a:cubicBezTo>
                  <a:cubicBezTo>
                    <a:pt x="247898" y="4527105"/>
                    <a:pt x="267316" y="4495307"/>
                    <a:pt x="287867" y="4478866"/>
                  </a:cubicBezTo>
                  <a:cubicBezTo>
                    <a:pt x="295813" y="4472509"/>
                    <a:pt x="304800" y="4467577"/>
                    <a:pt x="313267" y="4461933"/>
                  </a:cubicBezTo>
                  <a:cubicBezTo>
                    <a:pt x="341584" y="4405298"/>
                    <a:pt x="315555" y="4448431"/>
                    <a:pt x="355600" y="4402666"/>
                  </a:cubicBezTo>
                  <a:cubicBezTo>
                    <a:pt x="383640" y="4370621"/>
                    <a:pt x="385506" y="4360099"/>
                    <a:pt x="414867" y="4334933"/>
                  </a:cubicBezTo>
                  <a:cubicBezTo>
                    <a:pt x="440367" y="4313076"/>
                    <a:pt x="507926" y="4270072"/>
                    <a:pt x="524934" y="4258733"/>
                  </a:cubicBezTo>
                  <a:cubicBezTo>
                    <a:pt x="533401" y="4253089"/>
                    <a:pt x="540681" y="4245018"/>
                    <a:pt x="550334" y="4241800"/>
                  </a:cubicBezTo>
                  <a:cubicBezTo>
                    <a:pt x="558801" y="4238978"/>
                    <a:pt x="567531" y="4236849"/>
                    <a:pt x="575734" y="4233333"/>
                  </a:cubicBezTo>
                  <a:cubicBezTo>
                    <a:pt x="587335" y="4228361"/>
                    <a:pt x="597627" y="4220391"/>
                    <a:pt x="609600" y="4216400"/>
                  </a:cubicBezTo>
                  <a:cubicBezTo>
                    <a:pt x="623252" y="4211849"/>
                    <a:pt x="638050" y="4211719"/>
                    <a:pt x="651934" y="4207933"/>
                  </a:cubicBezTo>
                  <a:cubicBezTo>
                    <a:pt x="669154" y="4203237"/>
                    <a:pt x="685801" y="4196644"/>
                    <a:pt x="702734" y="4191000"/>
                  </a:cubicBezTo>
                  <a:cubicBezTo>
                    <a:pt x="711201" y="4188178"/>
                    <a:pt x="719476" y="4184698"/>
                    <a:pt x="728134" y="4182533"/>
                  </a:cubicBezTo>
                  <a:lnTo>
                    <a:pt x="762000" y="4174066"/>
                  </a:lnTo>
                  <a:cubicBezTo>
                    <a:pt x="768379" y="4175129"/>
                    <a:pt x="834036" y="4184685"/>
                    <a:pt x="846667" y="4191000"/>
                  </a:cubicBezTo>
                  <a:cubicBezTo>
                    <a:pt x="864870" y="4200101"/>
                    <a:pt x="897467" y="4224866"/>
                    <a:pt x="897467" y="4224866"/>
                  </a:cubicBezTo>
                  <a:cubicBezTo>
                    <a:pt x="903111" y="4233333"/>
                    <a:pt x="908486" y="4241986"/>
                    <a:pt x="914400" y="4250266"/>
                  </a:cubicBezTo>
                  <a:cubicBezTo>
                    <a:pt x="922602" y="4261749"/>
                    <a:pt x="932321" y="4272167"/>
                    <a:pt x="939800" y="4284133"/>
                  </a:cubicBezTo>
                  <a:cubicBezTo>
                    <a:pt x="946489" y="4294836"/>
                    <a:pt x="951762" y="4306399"/>
                    <a:pt x="956734" y="4318000"/>
                  </a:cubicBezTo>
                  <a:cubicBezTo>
                    <a:pt x="960250" y="4326203"/>
                    <a:pt x="962748" y="4334819"/>
                    <a:pt x="965200" y="4343400"/>
                  </a:cubicBezTo>
                  <a:cubicBezTo>
                    <a:pt x="968397" y="4354588"/>
                    <a:pt x="968463" y="4366858"/>
                    <a:pt x="973667" y="4377266"/>
                  </a:cubicBezTo>
                  <a:cubicBezTo>
                    <a:pt x="979978" y="4389887"/>
                    <a:pt x="990600" y="4399844"/>
                    <a:pt x="999067" y="4411133"/>
                  </a:cubicBezTo>
                  <a:cubicBezTo>
                    <a:pt x="1001889" y="4419600"/>
                    <a:pt x="1005082" y="4427952"/>
                    <a:pt x="1007534" y="4436533"/>
                  </a:cubicBezTo>
                  <a:cubicBezTo>
                    <a:pt x="1015502" y="4464420"/>
                    <a:pt x="1018650" y="4483650"/>
                    <a:pt x="1024467" y="4512733"/>
                  </a:cubicBezTo>
                  <a:cubicBezTo>
                    <a:pt x="1021645" y="4540955"/>
                    <a:pt x="1022378" y="4569763"/>
                    <a:pt x="1016000" y="4597400"/>
                  </a:cubicBezTo>
                  <a:cubicBezTo>
                    <a:pt x="1013712" y="4607315"/>
                    <a:pt x="1004981" y="4614520"/>
                    <a:pt x="999067" y="4622800"/>
                  </a:cubicBezTo>
                  <a:cubicBezTo>
                    <a:pt x="966046" y="4669029"/>
                    <a:pt x="986501" y="4645793"/>
                    <a:pt x="948267" y="4673600"/>
                  </a:cubicBezTo>
                  <a:cubicBezTo>
                    <a:pt x="862657" y="4735863"/>
                    <a:pt x="909256" y="4710039"/>
                    <a:pt x="846667" y="4741333"/>
                  </a:cubicBezTo>
                  <a:cubicBezTo>
                    <a:pt x="809978" y="4738511"/>
                    <a:pt x="772397" y="4741389"/>
                    <a:pt x="736600" y="4732866"/>
                  </a:cubicBezTo>
                  <a:cubicBezTo>
                    <a:pt x="712044" y="4727019"/>
                    <a:pt x="668867" y="4699000"/>
                    <a:pt x="668867" y="4699000"/>
                  </a:cubicBezTo>
                  <a:cubicBezTo>
                    <a:pt x="663223" y="4690533"/>
                    <a:pt x="658291" y="4681546"/>
                    <a:pt x="651934" y="4673600"/>
                  </a:cubicBezTo>
                  <a:cubicBezTo>
                    <a:pt x="629009" y="4644943"/>
                    <a:pt x="618015" y="4656507"/>
                    <a:pt x="601134" y="4605866"/>
                  </a:cubicBezTo>
                  <a:cubicBezTo>
                    <a:pt x="580520" y="4544027"/>
                    <a:pt x="588529" y="4572382"/>
                    <a:pt x="575734" y="4521200"/>
                  </a:cubicBezTo>
                  <a:cubicBezTo>
                    <a:pt x="572912" y="4478867"/>
                    <a:pt x="567267" y="4436627"/>
                    <a:pt x="567267" y="4394200"/>
                  </a:cubicBezTo>
                  <a:cubicBezTo>
                    <a:pt x="567267" y="4365837"/>
                    <a:pt x="572216" y="4337677"/>
                    <a:pt x="575734" y="4309533"/>
                  </a:cubicBezTo>
                  <a:cubicBezTo>
                    <a:pt x="580684" y="4269929"/>
                    <a:pt x="582987" y="4229720"/>
                    <a:pt x="592667" y="4191000"/>
                  </a:cubicBezTo>
                  <a:cubicBezTo>
                    <a:pt x="595489" y="4179711"/>
                    <a:pt x="596658" y="4167874"/>
                    <a:pt x="601134" y="4157133"/>
                  </a:cubicBezTo>
                  <a:cubicBezTo>
                    <a:pt x="610843" y="4133832"/>
                    <a:pt x="627017" y="4113347"/>
                    <a:pt x="635000" y="4089400"/>
                  </a:cubicBezTo>
                  <a:cubicBezTo>
                    <a:pt x="637822" y="4080933"/>
                    <a:pt x="641015" y="4072581"/>
                    <a:pt x="643467" y="4064000"/>
                  </a:cubicBezTo>
                  <a:cubicBezTo>
                    <a:pt x="646664" y="4052811"/>
                    <a:pt x="647208" y="4040767"/>
                    <a:pt x="651934" y="4030133"/>
                  </a:cubicBezTo>
                  <a:cubicBezTo>
                    <a:pt x="658383" y="4015624"/>
                    <a:pt x="689937" y="3966730"/>
                    <a:pt x="702734" y="3953933"/>
                  </a:cubicBezTo>
                  <a:cubicBezTo>
                    <a:pt x="709929" y="3946738"/>
                    <a:pt x="720188" y="3943357"/>
                    <a:pt x="728134" y="3937000"/>
                  </a:cubicBezTo>
                  <a:cubicBezTo>
                    <a:pt x="734367" y="3932013"/>
                    <a:pt x="737927" y="3923636"/>
                    <a:pt x="745067" y="3920066"/>
                  </a:cubicBezTo>
                  <a:cubicBezTo>
                    <a:pt x="755475" y="3914862"/>
                    <a:pt x="767645" y="3914422"/>
                    <a:pt x="778934" y="3911600"/>
                  </a:cubicBezTo>
                  <a:cubicBezTo>
                    <a:pt x="795867" y="3900311"/>
                    <a:pt x="815343" y="3892124"/>
                    <a:pt x="829734" y="3877733"/>
                  </a:cubicBezTo>
                  <a:cubicBezTo>
                    <a:pt x="838201" y="3869266"/>
                    <a:pt x="844667" y="3858148"/>
                    <a:pt x="855134" y="3852333"/>
                  </a:cubicBezTo>
                  <a:cubicBezTo>
                    <a:pt x="870737" y="3843665"/>
                    <a:pt x="905934" y="3835400"/>
                    <a:pt x="905934" y="3835400"/>
                  </a:cubicBezTo>
                  <a:cubicBezTo>
                    <a:pt x="914401" y="3829755"/>
                    <a:pt x="922232" y="3823017"/>
                    <a:pt x="931334" y="3818466"/>
                  </a:cubicBezTo>
                  <a:cubicBezTo>
                    <a:pt x="939316" y="3814475"/>
                    <a:pt x="949081" y="3814592"/>
                    <a:pt x="956734" y="3810000"/>
                  </a:cubicBezTo>
                  <a:cubicBezTo>
                    <a:pt x="963579" y="3805893"/>
                    <a:pt x="967434" y="3798053"/>
                    <a:pt x="973667" y="3793066"/>
                  </a:cubicBezTo>
                  <a:cubicBezTo>
                    <a:pt x="981613" y="3786709"/>
                    <a:pt x="990232" y="3781181"/>
                    <a:pt x="999067" y="3776133"/>
                  </a:cubicBezTo>
                  <a:cubicBezTo>
                    <a:pt x="1122400" y="3705659"/>
                    <a:pt x="963342" y="3798229"/>
                    <a:pt x="1058334" y="3750733"/>
                  </a:cubicBezTo>
                  <a:cubicBezTo>
                    <a:pt x="1067435" y="3746182"/>
                    <a:pt x="1075788" y="3740157"/>
                    <a:pt x="1083734" y="3733800"/>
                  </a:cubicBezTo>
                  <a:cubicBezTo>
                    <a:pt x="1089967" y="3728813"/>
                    <a:pt x="1093527" y="3720436"/>
                    <a:pt x="1100667" y="3716866"/>
                  </a:cubicBezTo>
                  <a:cubicBezTo>
                    <a:pt x="1116632" y="3708883"/>
                    <a:pt x="1135061" y="3706964"/>
                    <a:pt x="1151467" y="3699933"/>
                  </a:cubicBezTo>
                  <a:cubicBezTo>
                    <a:pt x="1189903" y="3683460"/>
                    <a:pt x="1213676" y="3671222"/>
                    <a:pt x="1244600" y="3649133"/>
                  </a:cubicBezTo>
                  <a:cubicBezTo>
                    <a:pt x="1306361" y="3605019"/>
                    <a:pt x="1251381" y="3644046"/>
                    <a:pt x="1312334" y="3589866"/>
                  </a:cubicBezTo>
                  <a:cubicBezTo>
                    <a:pt x="1325840" y="3577860"/>
                    <a:pt x="1341889" y="3568778"/>
                    <a:pt x="1354667" y="3556000"/>
                  </a:cubicBezTo>
                  <a:cubicBezTo>
                    <a:pt x="1364645" y="3546022"/>
                    <a:pt x="1370884" y="3532847"/>
                    <a:pt x="1380067" y="3522133"/>
                  </a:cubicBezTo>
                  <a:cubicBezTo>
                    <a:pt x="1387859" y="3513042"/>
                    <a:pt x="1397802" y="3505931"/>
                    <a:pt x="1405467" y="3496733"/>
                  </a:cubicBezTo>
                  <a:cubicBezTo>
                    <a:pt x="1411981" y="3488916"/>
                    <a:pt x="1415205" y="3478528"/>
                    <a:pt x="1422400" y="3471333"/>
                  </a:cubicBezTo>
                  <a:cubicBezTo>
                    <a:pt x="1429595" y="3464138"/>
                    <a:pt x="1439333" y="3460044"/>
                    <a:pt x="1447800" y="3454400"/>
                  </a:cubicBezTo>
                  <a:cubicBezTo>
                    <a:pt x="1453445" y="3440289"/>
                    <a:pt x="1455004" y="3423742"/>
                    <a:pt x="1464734" y="3412066"/>
                  </a:cubicBezTo>
                  <a:cubicBezTo>
                    <a:pt x="1470447" y="3405210"/>
                    <a:pt x="1485542" y="3411253"/>
                    <a:pt x="1490134" y="3403600"/>
                  </a:cubicBezTo>
                  <a:cubicBezTo>
                    <a:pt x="1546753" y="3309236"/>
                    <a:pt x="1490041" y="3352912"/>
                    <a:pt x="1532467" y="3302000"/>
                  </a:cubicBezTo>
                  <a:cubicBezTo>
                    <a:pt x="1540132" y="3292802"/>
                    <a:pt x="1549400" y="3285067"/>
                    <a:pt x="1557867" y="3276600"/>
                  </a:cubicBezTo>
                  <a:cubicBezTo>
                    <a:pt x="1585580" y="3165750"/>
                    <a:pt x="1541290" y="3318223"/>
                    <a:pt x="1591734" y="3217333"/>
                  </a:cubicBezTo>
                  <a:cubicBezTo>
                    <a:pt x="1598170" y="3204462"/>
                    <a:pt x="1597378" y="3189111"/>
                    <a:pt x="1600200" y="3175000"/>
                  </a:cubicBezTo>
                  <a:cubicBezTo>
                    <a:pt x="1594556" y="3107267"/>
                    <a:pt x="1592879" y="3039085"/>
                    <a:pt x="1583267" y="2971800"/>
                  </a:cubicBezTo>
                  <a:cubicBezTo>
                    <a:pt x="1581482" y="2959305"/>
                    <a:pt x="1573907" y="2948030"/>
                    <a:pt x="1566334" y="2937933"/>
                  </a:cubicBezTo>
                  <a:cubicBezTo>
                    <a:pt x="1532362" y="2892636"/>
                    <a:pt x="1537160" y="2910646"/>
                    <a:pt x="1490134" y="2887133"/>
                  </a:cubicBezTo>
                  <a:cubicBezTo>
                    <a:pt x="1431663" y="2857898"/>
                    <a:pt x="1501352" y="2879355"/>
                    <a:pt x="1430867" y="2861733"/>
                  </a:cubicBezTo>
                  <a:cubicBezTo>
                    <a:pt x="1422400" y="2856089"/>
                    <a:pt x="1414860" y="2848714"/>
                    <a:pt x="1405467" y="2844800"/>
                  </a:cubicBezTo>
                  <a:cubicBezTo>
                    <a:pt x="1335687" y="2815725"/>
                    <a:pt x="1336876" y="2821222"/>
                    <a:pt x="1270000" y="2810933"/>
                  </a:cubicBezTo>
                  <a:cubicBezTo>
                    <a:pt x="1253033" y="2808323"/>
                    <a:pt x="1235958" y="2806190"/>
                    <a:pt x="1219200" y="2802466"/>
                  </a:cubicBezTo>
                  <a:cubicBezTo>
                    <a:pt x="1210488" y="2800530"/>
                    <a:pt x="1202551" y="2795750"/>
                    <a:pt x="1193800" y="2794000"/>
                  </a:cubicBezTo>
                  <a:cubicBezTo>
                    <a:pt x="1174232" y="2790086"/>
                    <a:pt x="1154289" y="2788355"/>
                    <a:pt x="1134534" y="2785533"/>
                  </a:cubicBezTo>
                  <a:cubicBezTo>
                    <a:pt x="1078089" y="2788355"/>
                    <a:pt x="1021561" y="2789825"/>
                    <a:pt x="965200" y="2794000"/>
                  </a:cubicBezTo>
                  <a:cubicBezTo>
                    <a:pt x="945299" y="2795474"/>
                    <a:pt x="925568" y="2798896"/>
                    <a:pt x="905934" y="2802466"/>
                  </a:cubicBezTo>
                  <a:cubicBezTo>
                    <a:pt x="894485" y="2804548"/>
                    <a:pt x="883646" y="2809775"/>
                    <a:pt x="872067" y="2810933"/>
                  </a:cubicBezTo>
                  <a:cubicBezTo>
                    <a:pt x="827048" y="2815435"/>
                    <a:pt x="781756" y="2816578"/>
                    <a:pt x="736600" y="2819400"/>
                  </a:cubicBezTo>
                  <a:cubicBezTo>
                    <a:pt x="715944" y="2817679"/>
                    <a:pt x="627976" y="2814236"/>
                    <a:pt x="592667" y="2802466"/>
                  </a:cubicBezTo>
                  <a:cubicBezTo>
                    <a:pt x="580693" y="2798475"/>
                    <a:pt x="570401" y="2790505"/>
                    <a:pt x="558800" y="2785533"/>
                  </a:cubicBezTo>
                  <a:cubicBezTo>
                    <a:pt x="550597" y="2782017"/>
                    <a:pt x="541603" y="2780582"/>
                    <a:pt x="533400" y="2777066"/>
                  </a:cubicBezTo>
                  <a:cubicBezTo>
                    <a:pt x="446203" y="2739695"/>
                    <a:pt x="564352" y="2781739"/>
                    <a:pt x="448734" y="2743200"/>
                  </a:cubicBezTo>
                  <a:cubicBezTo>
                    <a:pt x="443089" y="2737555"/>
                    <a:pt x="438186" y="2731056"/>
                    <a:pt x="431800" y="2726266"/>
                  </a:cubicBezTo>
                  <a:cubicBezTo>
                    <a:pt x="415519" y="2714055"/>
                    <a:pt x="381000" y="2692400"/>
                    <a:pt x="381000" y="2692400"/>
                  </a:cubicBezTo>
                  <a:cubicBezTo>
                    <a:pt x="361245" y="2661355"/>
                    <a:pt x="338191" y="2632178"/>
                    <a:pt x="321734" y="2599266"/>
                  </a:cubicBezTo>
                  <a:cubicBezTo>
                    <a:pt x="307623" y="2571044"/>
                    <a:pt x="298332" y="2539843"/>
                    <a:pt x="279400" y="2514600"/>
                  </a:cubicBezTo>
                  <a:cubicBezTo>
                    <a:pt x="247563" y="2472150"/>
                    <a:pt x="233822" y="2459943"/>
                    <a:pt x="220134" y="2396066"/>
                  </a:cubicBezTo>
                  <a:cubicBezTo>
                    <a:pt x="190230" y="2256517"/>
                    <a:pt x="210651" y="2314674"/>
                    <a:pt x="169334" y="2218266"/>
                  </a:cubicBezTo>
                  <a:cubicBezTo>
                    <a:pt x="166512" y="2198511"/>
                    <a:pt x="162759" y="2178866"/>
                    <a:pt x="160867" y="2159000"/>
                  </a:cubicBezTo>
                  <a:cubicBezTo>
                    <a:pt x="141087" y="1951318"/>
                    <a:pt x="162985" y="2114563"/>
                    <a:pt x="143934" y="1981200"/>
                  </a:cubicBezTo>
                  <a:cubicBezTo>
                    <a:pt x="149578" y="1919111"/>
                    <a:pt x="152349" y="1856693"/>
                    <a:pt x="160867" y="1794933"/>
                  </a:cubicBezTo>
                  <a:cubicBezTo>
                    <a:pt x="166576" y="1753544"/>
                    <a:pt x="212559" y="1648327"/>
                    <a:pt x="220134" y="1625600"/>
                  </a:cubicBezTo>
                  <a:cubicBezTo>
                    <a:pt x="225778" y="1608667"/>
                    <a:pt x="232371" y="1592020"/>
                    <a:pt x="237067" y="1574800"/>
                  </a:cubicBezTo>
                  <a:cubicBezTo>
                    <a:pt x="240853" y="1560916"/>
                    <a:pt x="239579" y="1545567"/>
                    <a:pt x="245534" y="1532466"/>
                  </a:cubicBezTo>
                  <a:cubicBezTo>
                    <a:pt x="253955" y="1513939"/>
                    <a:pt x="269146" y="1499245"/>
                    <a:pt x="279400" y="1481666"/>
                  </a:cubicBezTo>
                  <a:cubicBezTo>
                    <a:pt x="351084" y="1358778"/>
                    <a:pt x="265527" y="1483072"/>
                    <a:pt x="330200" y="1405466"/>
                  </a:cubicBezTo>
                  <a:cubicBezTo>
                    <a:pt x="336714" y="1397649"/>
                    <a:pt x="338667" y="1385710"/>
                    <a:pt x="347134" y="1380066"/>
                  </a:cubicBezTo>
                  <a:cubicBezTo>
                    <a:pt x="356816" y="1373612"/>
                    <a:pt x="369711" y="1374422"/>
                    <a:pt x="381000" y="1371600"/>
                  </a:cubicBezTo>
                  <a:cubicBezTo>
                    <a:pt x="386645" y="1365955"/>
                    <a:pt x="391700" y="1359653"/>
                    <a:pt x="397934" y="1354666"/>
                  </a:cubicBezTo>
                  <a:cubicBezTo>
                    <a:pt x="413207" y="1342448"/>
                    <a:pt x="439819" y="1327753"/>
                    <a:pt x="457200" y="1320800"/>
                  </a:cubicBezTo>
                  <a:cubicBezTo>
                    <a:pt x="473773" y="1314171"/>
                    <a:pt x="491427" y="1310495"/>
                    <a:pt x="508000" y="1303866"/>
                  </a:cubicBezTo>
                  <a:cubicBezTo>
                    <a:pt x="564104" y="1281424"/>
                    <a:pt x="525137" y="1284917"/>
                    <a:pt x="601134" y="1261533"/>
                  </a:cubicBezTo>
                  <a:cubicBezTo>
                    <a:pt x="617542" y="1256484"/>
                    <a:pt x="635207" y="1256926"/>
                    <a:pt x="651934" y="1253066"/>
                  </a:cubicBezTo>
                  <a:cubicBezTo>
                    <a:pt x="671954" y="1248446"/>
                    <a:pt x="691268" y="1241116"/>
                    <a:pt x="711200" y="1236133"/>
                  </a:cubicBezTo>
                  <a:cubicBezTo>
                    <a:pt x="725161" y="1232643"/>
                    <a:pt x="739486" y="1230788"/>
                    <a:pt x="753534" y="1227666"/>
                  </a:cubicBezTo>
                  <a:cubicBezTo>
                    <a:pt x="764893" y="1225142"/>
                    <a:pt x="776111" y="1222022"/>
                    <a:pt x="787400" y="1219200"/>
                  </a:cubicBezTo>
                  <a:cubicBezTo>
                    <a:pt x="865053" y="1180373"/>
                    <a:pt x="767764" y="1224556"/>
                    <a:pt x="880534" y="1193800"/>
                  </a:cubicBezTo>
                  <a:cubicBezTo>
                    <a:pt x="892711" y="1190479"/>
                    <a:pt x="902223" y="1180187"/>
                    <a:pt x="914400" y="1176866"/>
                  </a:cubicBezTo>
                  <a:cubicBezTo>
                    <a:pt x="933653" y="1171615"/>
                    <a:pt x="953943" y="1171434"/>
                    <a:pt x="973667" y="1168400"/>
                  </a:cubicBezTo>
                  <a:cubicBezTo>
                    <a:pt x="990634" y="1165790"/>
                    <a:pt x="1007534" y="1162755"/>
                    <a:pt x="1024467" y="1159933"/>
                  </a:cubicBezTo>
                  <a:cubicBezTo>
                    <a:pt x="1075267" y="1162755"/>
                    <a:pt x="1126198" y="1163794"/>
                    <a:pt x="1176867" y="1168400"/>
                  </a:cubicBezTo>
                  <a:cubicBezTo>
                    <a:pt x="1201761" y="1170663"/>
                    <a:pt x="1213217" y="1179604"/>
                    <a:pt x="1236134" y="1185333"/>
                  </a:cubicBezTo>
                  <a:cubicBezTo>
                    <a:pt x="1250095" y="1188823"/>
                    <a:pt x="1264356" y="1190978"/>
                    <a:pt x="1278467" y="1193800"/>
                  </a:cubicBezTo>
                  <a:cubicBezTo>
                    <a:pt x="1286934" y="1199444"/>
                    <a:pt x="1294766" y="1206182"/>
                    <a:pt x="1303867" y="1210733"/>
                  </a:cubicBezTo>
                  <a:cubicBezTo>
                    <a:pt x="1373974" y="1245786"/>
                    <a:pt x="1281875" y="1187606"/>
                    <a:pt x="1354667" y="1236133"/>
                  </a:cubicBezTo>
                  <a:lnTo>
                    <a:pt x="1405467" y="1312333"/>
                  </a:lnTo>
                  <a:cubicBezTo>
                    <a:pt x="1405478" y="1312350"/>
                    <a:pt x="1439322" y="1363117"/>
                    <a:pt x="1439334" y="1363133"/>
                  </a:cubicBezTo>
                  <a:cubicBezTo>
                    <a:pt x="1463644" y="1395547"/>
                    <a:pt x="1466171" y="1394709"/>
                    <a:pt x="1481667" y="1430866"/>
                  </a:cubicBezTo>
                  <a:cubicBezTo>
                    <a:pt x="1490370" y="1451173"/>
                    <a:pt x="1492460" y="1468641"/>
                    <a:pt x="1498600" y="1490133"/>
                  </a:cubicBezTo>
                  <a:cubicBezTo>
                    <a:pt x="1501052" y="1498714"/>
                    <a:pt x="1504245" y="1507066"/>
                    <a:pt x="1507067" y="1515533"/>
                  </a:cubicBezTo>
                  <a:cubicBezTo>
                    <a:pt x="1509889" y="1540933"/>
                    <a:pt x="1511648" y="1566474"/>
                    <a:pt x="1515534" y="1591733"/>
                  </a:cubicBezTo>
                  <a:cubicBezTo>
                    <a:pt x="1518572" y="1611483"/>
                    <a:pt x="1526143" y="1632028"/>
                    <a:pt x="1532467" y="1651000"/>
                  </a:cubicBezTo>
                  <a:cubicBezTo>
                    <a:pt x="1527829" y="1720570"/>
                    <a:pt x="1538023" y="1764611"/>
                    <a:pt x="1507067" y="1820333"/>
                  </a:cubicBezTo>
                  <a:cubicBezTo>
                    <a:pt x="1500214" y="1832668"/>
                    <a:pt x="1492381" y="1845017"/>
                    <a:pt x="1481667" y="1854200"/>
                  </a:cubicBezTo>
                  <a:cubicBezTo>
                    <a:pt x="1472084" y="1862414"/>
                    <a:pt x="1459089" y="1865489"/>
                    <a:pt x="1447800" y="1871133"/>
                  </a:cubicBezTo>
                  <a:cubicBezTo>
                    <a:pt x="1409931" y="1927938"/>
                    <a:pt x="1454541" y="1872284"/>
                    <a:pt x="1405467" y="1905000"/>
                  </a:cubicBezTo>
                  <a:cubicBezTo>
                    <a:pt x="1395504" y="1911642"/>
                    <a:pt x="1391426" y="1926614"/>
                    <a:pt x="1380067" y="1930400"/>
                  </a:cubicBezTo>
                  <a:cubicBezTo>
                    <a:pt x="1355822" y="1938481"/>
                    <a:pt x="1329267" y="1936044"/>
                    <a:pt x="1303867" y="1938866"/>
                  </a:cubicBezTo>
                  <a:cubicBezTo>
                    <a:pt x="1255889" y="1936044"/>
                    <a:pt x="1206964" y="1940301"/>
                    <a:pt x="1159934" y="1930400"/>
                  </a:cubicBezTo>
                  <a:cubicBezTo>
                    <a:pt x="1149976" y="1928304"/>
                    <a:pt x="1150195" y="1912195"/>
                    <a:pt x="1143000" y="1905000"/>
                  </a:cubicBezTo>
                  <a:cubicBezTo>
                    <a:pt x="1135805" y="1897805"/>
                    <a:pt x="1126067" y="1893711"/>
                    <a:pt x="1117600" y="1888066"/>
                  </a:cubicBezTo>
                  <a:cubicBezTo>
                    <a:pt x="1111956" y="1876777"/>
                    <a:pt x="1107668" y="1864701"/>
                    <a:pt x="1100667" y="1854200"/>
                  </a:cubicBezTo>
                  <a:cubicBezTo>
                    <a:pt x="1096239" y="1847558"/>
                    <a:pt x="1088721" y="1843499"/>
                    <a:pt x="1083734" y="1837266"/>
                  </a:cubicBezTo>
                  <a:cubicBezTo>
                    <a:pt x="1077377" y="1829320"/>
                    <a:pt x="1072445" y="1820333"/>
                    <a:pt x="1066800" y="1811866"/>
                  </a:cubicBezTo>
                  <a:cubicBezTo>
                    <a:pt x="1057884" y="1776199"/>
                    <a:pt x="1049867" y="1749903"/>
                    <a:pt x="1049867" y="1710266"/>
                  </a:cubicBezTo>
                  <a:cubicBezTo>
                    <a:pt x="1049867" y="1666420"/>
                    <a:pt x="1055404" y="1631619"/>
                    <a:pt x="1066800" y="1591733"/>
                  </a:cubicBezTo>
                  <a:cubicBezTo>
                    <a:pt x="1069252" y="1583152"/>
                    <a:pt x="1071276" y="1574315"/>
                    <a:pt x="1075267" y="1566333"/>
                  </a:cubicBezTo>
                  <a:cubicBezTo>
                    <a:pt x="1079818" y="1557232"/>
                    <a:pt x="1087649" y="1550034"/>
                    <a:pt x="1092200" y="1540933"/>
                  </a:cubicBezTo>
                  <a:cubicBezTo>
                    <a:pt x="1124522" y="1476289"/>
                    <a:pt x="1064650" y="1563556"/>
                    <a:pt x="1126067" y="1481666"/>
                  </a:cubicBezTo>
                  <a:cubicBezTo>
                    <a:pt x="1128889" y="1473199"/>
                    <a:pt x="1130543" y="1464248"/>
                    <a:pt x="1134534" y="1456266"/>
                  </a:cubicBezTo>
                  <a:cubicBezTo>
                    <a:pt x="1144333" y="1436668"/>
                    <a:pt x="1160482" y="1419510"/>
                    <a:pt x="1176867" y="1405466"/>
                  </a:cubicBezTo>
                  <a:cubicBezTo>
                    <a:pt x="1187581" y="1396283"/>
                    <a:pt x="1199445" y="1388533"/>
                    <a:pt x="1210734" y="1380066"/>
                  </a:cubicBezTo>
                  <a:cubicBezTo>
                    <a:pt x="1275645" y="1382888"/>
                    <a:pt x="1340649" y="1384063"/>
                    <a:pt x="1405467" y="1388533"/>
                  </a:cubicBezTo>
                  <a:cubicBezTo>
                    <a:pt x="1427634" y="1390062"/>
                    <a:pt x="1459443" y="1395941"/>
                    <a:pt x="1481667" y="1405466"/>
                  </a:cubicBezTo>
                  <a:cubicBezTo>
                    <a:pt x="1511855" y="1418404"/>
                    <a:pt x="1523660" y="1426350"/>
                    <a:pt x="1549400" y="1447800"/>
                  </a:cubicBezTo>
                  <a:cubicBezTo>
                    <a:pt x="1555532" y="1452910"/>
                    <a:pt x="1560202" y="1459623"/>
                    <a:pt x="1566334" y="1464733"/>
                  </a:cubicBezTo>
                  <a:cubicBezTo>
                    <a:pt x="1577174" y="1473767"/>
                    <a:pt x="1590708" y="1479692"/>
                    <a:pt x="1600200" y="1490133"/>
                  </a:cubicBezTo>
                  <a:cubicBezTo>
                    <a:pt x="1619184" y="1511016"/>
                    <a:pt x="1624226" y="1548941"/>
                    <a:pt x="1651000" y="1557866"/>
                  </a:cubicBezTo>
                  <a:cubicBezTo>
                    <a:pt x="1677827" y="1566809"/>
                    <a:pt x="1678354" y="1564509"/>
                    <a:pt x="1701800" y="1583266"/>
                  </a:cubicBezTo>
                  <a:cubicBezTo>
                    <a:pt x="1708034" y="1588253"/>
                    <a:pt x="1711467" y="1596897"/>
                    <a:pt x="1718734" y="1600200"/>
                  </a:cubicBezTo>
                  <a:cubicBezTo>
                    <a:pt x="1743108" y="1611279"/>
                    <a:pt x="1769534" y="1617133"/>
                    <a:pt x="1794934" y="1625600"/>
                  </a:cubicBezTo>
                  <a:cubicBezTo>
                    <a:pt x="1864352" y="1648739"/>
                    <a:pt x="1754464" y="1612829"/>
                    <a:pt x="1888067" y="1651000"/>
                  </a:cubicBezTo>
                  <a:cubicBezTo>
                    <a:pt x="1907823" y="1656644"/>
                    <a:pt x="1927244" y="1663628"/>
                    <a:pt x="1947334" y="1667933"/>
                  </a:cubicBezTo>
                  <a:cubicBezTo>
                    <a:pt x="1989573" y="1676984"/>
                    <a:pt x="2073001" y="1681933"/>
                    <a:pt x="2108200" y="1684866"/>
                  </a:cubicBezTo>
                  <a:cubicBezTo>
                    <a:pt x="2422394" y="1678182"/>
                    <a:pt x="2421428" y="1683176"/>
                    <a:pt x="2650067" y="1667933"/>
                  </a:cubicBezTo>
                  <a:lnTo>
                    <a:pt x="2887134" y="1651000"/>
                  </a:lnTo>
                  <a:cubicBezTo>
                    <a:pt x="2904067" y="1648178"/>
                    <a:pt x="2921148" y="1646130"/>
                    <a:pt x="2937934" y="1642533"/>
                  </a:cubicBezTo>
                  <a:cubicBezTo>
                    <a:pt x="2960690" y="1637657"/>
                    <a:pt x="3005667" y="1625600"/>
                    <a:pt x="3005667" y="1625600"/>
                  </a:cubicBezTo>
                  <a:cubicBezTo>
                    <a:pt x="3099959" y="1578453"/>
                    <a:pt x="2981177" y="1634784"/>
                    <a:pt x="3073400" y="1600200"/>
                  </a:cubicBezTo>
                  <a:cubicBezTo>
                    <a:pt x="3110613" y="1586245"/>
                    <a:pt x="3101405" y="1584196"/>
                    <a:pt x="3132667" y="1566333"/>
                  </a:cubicBezTo>
                  <a:cubicBezTo>
                    <a:pt x="3143626" y="1560071"/>
                    <a:pt x="3155245" y="1555044"/>
                    <a:pt x="3166534" y="1549400"/>
                  </a:cubicBezTo>
                  <a:cubicBezTo>
                    <a:pt x="3175001" y="1540933"/>
                    <a:pt x="3182985" y="1531955"/>
                    <a:pt x="3191934" y="1524000"/>
                  </a:cubicBezTo>
                  <a:cubicBezTo>
                    <a:pt x="3208409" y="1509356"/>
                    <a:pt x="3227148" y="1497252"/>
                    <a:pt x="3242734" y="1481666"/>
                  </a:cubicBezTo>
                  <a:cubicBezTo>
                    <a:pt x="3249929" y="1474471"/>
                    <a:pt x="3251941" y="1462888"/>
                    <a:pt x="3259667" y="1456266"/>
                  </a:cubicBezTo>
                  <a:cubicBezTo>
                    <a:pt x="3272161" y="1445556"/>
                    <a:pt x="3288835" y="1440740"/>
                    <a:pt x="3302000" y="1430866"/>
                  </a:cubicBezTo>
                  <a:cubicBezTo>
                    <a:pt x="3311579" y="1423682"/>
                    <a:pt x="3318133" y="1413048"/>
                    <a:pt x="3327400" y="1405466"/>
                  </a:cubicBezTo>
                  <a:cubicBezTo>
                    <a:pt x="3349243" y="1387595"/>
                    <a:pt x="3371651" y="1370321"/>
                    <a:pt x="3395134" y="1354666"/>
                  </a:cubicBezTo>
                  <a:cubicBezTo>
                    <a:pt x="3403601" y="1349022"/>
                    <a:pt x="3412717" y="1344247"/>
                    <a:pt x="3420534" y="1337733"/>
                  </a:cubicBezTo>
                  <a:cubicBezTo>
                    <a:pt x="3463261" y="1302127"/>
                    <a:pt x="3431952" y="1320634"/>
                    <a:pt x="3471334" y="1270000"/>
                  </a:cubicBezTo>
                  <a:cubicBezTo>
                    <a:pt x="3481135" y="1257398"/>
                    <a:pt x="3494687" y="1248148"/>
                    <a:pt x="3505200" y="1236133"/>
                  </a:cubicBezTo>
                  <a:cubicBezTo>
                    <a:pt x="3514492" y="1225513"/>
                    <a:pt x="3521417" y="1212980"/>
                    <a:pt x="3530600" y="1202266"/>
                  </a:cubicBezTo>
                  <a:cubicBezTo>
                    <a:pt x="3538392" y="1193175"/>
                    <a:pt x="3548208" y="1185957"/>
                    <a:pt x="3556000" y="1176866"/>
                  </a:cubicBezTo>
                  <a:cubicBezTo>
                    <a:pt x="3574806" y="1154925"/>
                    <a:pt x="3600693" y="1114060"/>
                    <a:pt x="3615267" y="1092200"/>
                  </a:cubicBezTo>
                  <a:cubicBezTo>
                    <a:pt x="3620911" y="1083733"/>
                    <a:pt x="3628982" y="1076453"/>
                    <a:pt x="3632200" y="1066800"/>
                  </a:cubicBezTo>
                  <a:cubicBezTo>
                    <a:pt x="3640667" y="1041400"/>
                    <a:pt x="3651106" y="1016575"/>
                    <a:pt x="3657600" y="990600"/>
                  </a:cubicBezTo>
                  <a:cubicBezTo>
                    <a:pt x="3678698" y="906212"/>
                    <a:pt x="3670708" y="945822"/>
                    <a:pt x="3683000" y="872066"/>
                  </a:cubicBezTo>
                  <a:cubicBezTo>
                    <a:pt x="3667498" y="655025"/>
                    <a:pt x="3698128" y="809190"/>
                    <a:pt x="3657600" y="728133"/>
                  </a:cubicBezTo>
                  <a:cubicBezTo>
                    <a:pt x="3653609" y="720151"/>
                    <a:pt x="3653726" y="710386"/>
                    <a:pt x="3649134" y="702733"/>
                  </a:cubicBezTo>
                  <a:cubicBezTo>
                    <a:pt x="3645027" y="695888"/>
                    <a:pt x="3638332" y="690910"/>
                    <a:pt x="3632200" y="685800"/>
                  </a:cubicBezTo>
                  <a:cubicBezTo>
                    <a:pt x="3626449" y="681008"/>
                    <a:pt x="3583930" y="648964"/>
                    <a:pt x="3572934" y="643466"/>
                  </a:cubicBezTo>
                  <a:cubicBezTo>
                    <a:pt x="3559340" y="636669"/>
                    <a:pt x="3544436" y="632822"/>
                    <a:pt x="3530600" y="626533"/>
                  </a:cubicBezTo>
                  <a:cubicBezTo>
                    <a:pt x="3513365" y="618699"/>
                    <a:pt x="3497100" y="608822"/>
                    <a:pt x="3479800" y="601133"/>
                  </a:cubicBezTo>
                  <a:cubicBezTo>
                    <a:pt x="3471645" y="597508"/>
                    <a:pt x="3462603" y="596182"/>
                    <a:pt x="3454400" y="592666"/>
                  </a:cubicBezTo>
                  <a:cubicBezTo>
                    <a:pt x="3442799" y="587694"/>
                    <a:pt x="3432507" y="579724"/>
                    <a:pt x="3420534" y="575733"/>
                  </a:cubicBezTo>
                  <a:cubicBezTo>
                    <a:pt x="3401960" y="569542"/>
                    <a:pt x="3332363" y="560718"/>
                    <a:pt x="3318934" y="558800"/>
                  </a:cubicBezTo>
                  <a:cubicBezTo>
                    <a:pt x="3296356" y="561622"/>
                    <a:pt x="3273274" y="561747"/>
                    <a:pt x="3251200" y="567266"/>
                  </a:cubicBezTo>
                  <a:cubicBezTo>
                    <a:pt x="3238956" y="570327"/>
                    <a:pt x="3228935" y="579228"/>
                    <a:pt x="3217334" y="584200"/>
                  </a:cubicBezTo>
                  <a:cubicBezTo>
                    <a:pt x="3209131" y="587716"/>
                    <a:pt x="3200401" y="589844"/>
                    <a:pt x="3191934" y="592666"/>
                  </a:cubicBezTo>
                  <a:lnTo>
                    <a:pt x="3149600" y="635000"/>
                  </a:lnTo>
                  <a:cubicBezTo>
                    <a:pt x="3135489" y="649111"/>
                    <a:pt x="3118336" y="660729"/>
                    <a:pt x="3107267" y="677333"/>
                  </a:cubicBezTo>
                  <a:cubicBezTo>
                    <a:pt x="3101623" y="685800"/>
                    <a:pt x="3096691" y="694787"/>
                    <a:pt x="3090334" y="702733"/>
                  </a:cubicBezTo>
                  <a:cubicBezTo>
                    <a:pt x="3072739" y="724726"/>
                    <a:pt x="3069498" y="715745"/>
                    <a:pt x="3056467" y="745066"/>
                  </a:cubicBezTo>
                  <a:cubicBezTo>
                    <a:pt x="3049218" y="761377"/>
                    <a:pt x="3045178" y="778933"/>
                    <a:pt x="3039534" y="795866"/>
                  </a:cubicBezTo>
                  <a:lnTo>
                    <a:pt x="3031067" y="821266"/>
                  </a:lnTo>
                  <a:cubicBezTo>
                    <a:pt x="3033889" y="852311"/>
                    <a:pt x="3035668" y="883468"/>
                    <a:pt x="3039534" y="914400"/>
                  </a:cubicBezTo>
                  <a:cubicBezTo>
                    <a:pt x="3041319" y="928679"/>
                    <a:pt x="3041011" y="944153"/>
                    <a:pt x="3048000" y="956733"/>
                  </a:cubicBezTo>
                  <a:cubicBezTo>
                    <a:pt x="3055753" y="970689"/>
                    <a:pt x="3066516" y="986214"/>
                    <a:pt x="3081867" y="990600"/>
                  </a:cubicBezTo>
                  <a:lnTo>
                    <a:pt x="3141134" y="1007533"/>
                  </a:lnTo>
                  <a:cubicBezTo>
                    <a:pt x="3187962" y="1005918"/>
                    <a:pt x="3343808" y="1013834"/>
                    <a:pt x="3429000" y="990600"/>
                  </a:cubicBezTo>
                  <a:cubicBezTo>
                    <a:pt x="3446220" y="985904"/>
                    <a:pt x="3462867" y="979311"/>
                    <a:pt x="3479800" y="973666"/>
                  </a:cubicBezTo>
                  <a:lnTo>
                    <a:pt x="3522134" y="931333"/>
                  </a:lnTo>
                  <a:cubicBezTo>
                    <a:pt x="3533423" y="920044"/>
                    <a:pt x="3547144" y="910749"/>
                    <a:pt x="3556000" y="897466"/>
                  </a:cubicBezTo>
                  <a:lnTo>
                    <a:pt x="3572934" y="872066"/>
                  </a:lnTo>
                  <a:cubicBezTo>
                    <a:pt x="3575756" y="863599"/>
                    <a:pt x="3581400" y="855591"/>
                    <a:pt x="3581400" y="846666"/>
                  </a:cubicBezTo>
                  <a:cubicBezTo>
                    <a:pt x="3581400" y="804239"/>
                    <a:pt x="3579551" y="761574"/>
                    <a:pt x="3572934" y="719666"/>
                  </a:cubicBezTo>
                  <a:cubicBezTo>
                    <a:pt x="3571225" y="708840"/>
                    <a:pt x="3547057" y="670388"/>
                    <a:pt x="3539067" y="660400"/>
                  </a:cubicBezTo>
                  <a:cubicBezTo>
                    <a:pt x="3534080" y="654167"/>
                    <a:pt x="3527121" y="649699"/>
                    <a:pt x="3522134" y="643466"/>
                  </a:cubicBezTo>
                  <a:cubicBezTo>
                    <a:pt x="3515777" y="635520"/>
                    <a:pt x="3512395" y="625261"/>
                    <a:pt x="3505200" y="618066"/>
                  </a:cubicBezTo>
                  <a:cubicBezTo>
                    <a:pt x="3498973" y="611839"/>
                    <a:pt x="3453097" y="575081"/>
                    <a:pt x="3437467" y="567266"/>
                  </a:cubicBezTo>
                  <a:cubicBezTo>
                    <a:pt x="3429485" y="563275"/>
                    <a:pt x="3420270" y="562316"/>
                    <a:pt x="3412067" y="558800"/>
                  </a:cubicBezTo>
                  <a:cubicBezTo>
                    <a:pt x="3400466" y="553828"/>
                    <a:pt x="3389919" y="546554"/>
                    <a:pt x="3378200" y="541866"/>
                  </a:cubicBezTo>
                  <a:cubicBezTo>
                    <a:pt x="3361627" y="535237"/>
                    <a:pt x="3342706" y="534116"/>
                    <a:pt x="3327400" y="524933"/>
                  </a:cubicBezTo>
                  <a:cubicBezTo>
                    <a:pt x="3308925" y="513848"/>
                    <a:pt x="3283589" y="494483"/>
                    <a:pt x="3259667" y="491066"/>
                  </a:cubicBezTo>
                  <a:cubicBezTo>
                    <a:pt x="3228808" y="486658"/>
                    <a:pt x="3197578" y="485422"/>
                    <a:pt x="3166534" y="482600"/>
                  </a:cubicBezTo>
                  <a:cubicBezTo>
                    <a:pt x="3155245" y="479778"/>
                    <a:pt x="3144303" y="474133"/>
                    <a:pt x="3132667" y="474133"/>
                  </a:cubicBezTo>
                  <a:cubicBezTo>
                    <a:pt x="3028452" y="474133"/>
                    <a:pt x="3015833" y="478084"/>
                    <a:pt x="2937934" y="491066"/>
                  </a:cubicBezTo>
                  <a:cubicBezTo>
                    <a:pt x="2889380" y="507251"/>
                    <a:pt x="2936606" y="492676"/>
                    <a:pt x="2870200" y="508000"/>
                  </a:cubicBezTo>
                  <a:cubicBezTo>
                    <a:pt x="2847523" y="513233"/>
                    <a:pt x="2825185" y="519885"/>
                    <a:pt x="2802467" y="524933"/>
                  </a:cubicBezTo>
                  <a:cubicBezTo>
                    <a:pt x="2777067" y="530577"/>
                    <a:pt x="2751285" y="534718"/>
                    <a:pt x="2726267" y="541866"/>
                  </a:cubicBezTo>
                  <a:cubicBezTo>
                    <a:pt x="2660849" y="560557"/>
                    <a:pt x="2702189" y="558138"/>
                    <a:pt x="2633134" y="592666"/>
                  </a:cubicBezTo>
                  <a:cubicBezTo>
                    <a:pt x="2550681" y="633892"/>
                    <a:pt x="2587046" y="613546"/>
                    <a:pt x="2523067" y="651933"/>
                  </a:cubicBezTo>
                  <a:cubicBezTo>
                    <a:pt x="2469969" y="731581"/>
                    <a:pt x="2557006" y="611417"/>
                    <a:pt x="2463800" y="694266"/>
                  </a:cubicBezTo>
                  <a:cubicBezTo>
                    <a:pt x="2448589" y="707787"/>
                    <a:pt x="2446867" y="733777"/>
                    <a:pt x="2429934" y="745066"/>
                  </a:cubicBezTo>
                  <a:cubicBezTo>
                    <a:pt x="2375540" y="781330"/>
                    <a:pt x="2419588" y="751072"/>
                    <a:pt x="2328334" y="821266"/>
                  </a:cubicBezTo>
                  <a:cubicBezTo>
                    <a:pt x="2317149" y="829870"/>
                    <a:pt x="2307088" y="840355"/>
                    <a:pt x="2294467" y="846666"/>
                  </a:cubicBezTo>
                  <a:cubicBezTo>
                    <a:pt x="2283178" y="852311"/>
                    <a:pt x="2271102" y="856599"/>
                    <a:pt x="2260600" y="863600"/>
                  </a:cubicBezTo>
                  <a:cubicBezTo>
                    <a:pt x="2245564" y="873624"/>
                    <a:pt x="2233303" y="887442"/>
                    <a:pt x="2218267" y="897466"/>
                  </a:cubicBezTo>
                  <a:cubicBezTo>
                    <a:pt x="2207765" y="904467"/>
                    <a:pt x="2195103" y="907710"/>
                    <a:pt x="2184400" y="914400"/>
                  </a:cubicBezTo>
                  <a:cubicBezTo>
                    <a:pt x="2172434" y="921879"/>
                    <a:pt x="2163155" y="933489"/>
                    <a:pt x="2150534" y="939800"/>
                  </a:cubicBezTo>
                  <a:cubicBezTo>
                    <a:pt x="2134569" y="947782"/>
                    <a:pt x="2115983" y="949347"/>
                    <a:pt x="2099734" y="956733"/>
                  </a:cubicBezTo>
                  <a:cubicBezTo>
                    <a:pt x="2084753" y="963543"/>
                    <a:pt x="2072617" y="975867"/>
                    <a:pt x="2057400" y="982133"/>
                  </a:cubicBezTo>
                  <a:cubicBezTo>
                    <a:pt x="2024390" y="995725"/>
                    <a:pt x="1985503" y="996198"/>
                    <a:pt x="1955800" y="1016000"/>
                  </a:cubicBezTo>
                  <a:cubicBezTo>
                    <a:pt x="1926721" y="1035386"/>
                    <a:pt x="1917038" y="1043357"/>
                    <a:pt x="1879600" y="1058333"/>
                  </a:cubicBezTo>
                  <a:cubicBezTo>
                    <a:pt x="1868796" y="1062655"/>
                    <a:pt x="1856856" y="1063378"/>
                    <a:pt x="1845734" y="1066800"/>
                  </a:cubicBezTo>
                  <a:cubicBezTo>
                    <a:pt x="1820144" y="1074674"/>
                    <a:pt x="1795944" y="1087799"/>
                    <a:pt x="1769534" y="1092200"/>
                  </a:cubicBezTo>
                  <a:cubicBezTo>
                    <a:pt x="1752601" y="1095022"/>
                    <a:pt x="1735568" y="1097299"/>
                    <a:pt x="1718734" y="1100666"/>
                  </a:cubicBezTo>
                  <a:cubicBezTo>
                    <a:pt x="1576786" y="1129055"/>
                    <a:pt x="1799223" y="1085641"/>
                    <a:pt x="1651000" y="1126066"/>
                  </a:cubicBezTo>
                  <a:cubicBezTo>
                    <a:pt x="1631747" y="1131317"/>
                    <a:pt x="1611489" y="1131711"/>
                    <a:pt x="1591734" y="1134533"/>
                  </a:cubicBezTo>
                  <a:cubicBezTo>
                    <a:pt x="1583267" y="1137355"/>
                    <a:pt x="1575180" y="1141821"/>
                    <a:pt x="1566334" y="1143000"/>
                  </a:cubicBezTo>
                  <a:cubicBezTo>
                    <a:pt x="1454351" y="1157931"/>
                    <a:pt x="1438302" y="1149998"/>
                    <a:pt x="1312334" y="1143000"/>
                  </a:cubicBezTo>
                  <a:cubicBezTo>
                    <a:pt x="1301481" y="1140287"/>
                    <a:pt x="1265215" y="1132140"/>
                    <a:pt x="1253067" y="1126066"/>
                  </a:cubicBezTo>
                  <a:cubicBezTo>
                    <a:pt x="1243966" y="1121515"/>
                    <a:pt x="1236134" y="1114777"/>
                    <a:pt x="1227667" y="1109133"/>
                  </a:cubicBezTo>
                  <a:cubicBezTo>
                    <a:pt x="1222023" y="1092200"/>
                    <a:pt x="1212350" y="1076109"/>
                    <a:pt x="1210734" y="1058333"/>
                  </a:cubicBezTo>
                  <a:cubicBezTo>
                    <a:pt x="1209431" y="1044002"/>
                    <a:pt x="1217298" y="1030264"/>
                    <a:pt x="1219200" y="1016000"/>
                  </a:cubicBezTo>
                  <a:cubicBezTo>
                    <a:pt x="1222949" y="987886"/>
                    <a:pt x="1221724" y="959067"/>
                    <a:pt x="1227667" y="931333"/>
                  </a:cubicBezTo>
                  <a:cubicBezTo>
                    <a:pt x="1230312" y="918992"/>
                    <a:pt x="1238338" y="908424"/>
                    <a:pt x="1244600" y="897466"/>
                  </a:cubicBezTo>
                  <a:cubicBezTo>
                    <a:pt x="1260316" y="869964"/>
                    <a:pt x="1263588" y="870012"/>
                    <a:pt x="1286934" y="846666"/>
                  </a:cubicBezTo>
                  <a:cubicBezTo>
                    <a:pt x="1293228" y="827784"/>
                    <a:pt x="1300125" y="803097"/>
                    <a:pt x="1312334" y="787400"/>
                  </a:cubicBezTo>
                  <a:cubicBezTo>
                    <a:pt x="1324586" y="771648"/>
                    <a:pt x="1342693" y="761031"/>
                    <a:pt x="1354667" y="745066"/>
                  </a:cubicBezTo>
                  <a:cubicBezTo>
                    <a:pt x="1363134" y="733777"/>
                    <a:pt x="1370089" y="721178"/>
                    <a:pt x="1380067" y="711200"/>
                  </a:cubicBezTo>
                  <a:cubicBezTo>
                    <a:pt x="1387262" y="704005"/>
                    <a:pt x="1397650" y="700780"/>
                    <a:pt x="1405467" y="694266"/>
                  </a:cubicBezTo>
                  <a:cubicBezTo>
                    <a:pt x="1414665" y="686601"/>
                    <a:pt x="1420471" y="674806"/>
                    <a:pt x="1430867" y="668866"/>
                  </a:cubicBezTo>
                  <a:cubicBezTo>
                    <a:pt x="1440970" y="663093"/>
                    <a:pt x="1453508" y="663462"/>
                    <a:pt x="1464734" y="660400"/>
                  </a:cubicBezTo>
                  <a:cubicBezTo>
                    <a:pt x="1484556" y="654994"/>
                    <a:pt x="1504245" y="649111"/>
                    <a:pt x="1524000" y="643466"/>
                  </a:cubicBezTo>
                  <a:cubicBezTo>
                    <a:pt x="1546578" y="646288"/>
                    <a:pt x="1570350" y="644157"/>
                    <a:pt x="1591734" y="651933"/>
                  </a:cubicBezTo>
                  <a:cubicBezTo>
                    <a:pt x="1647269" y="672128"/>
                    <a:pt x="1610955" y="775273"/>
                    <a:pt x="1608667" y="795866"/>
                  </a:cubicBezTo>
                  <a:cubicBezTo>
                    <a:pt x="1603747" y="840144"/>
                    <a:pt x="1601790" y="822745"/>
                    <a:pt x="1574800" y="855133"/>
                  </a:cubicBezTo>
                  <a:cubicBezTo>
                    <a:pt x="1568286" y="862950"/>
                    <a:pt x="1565062" y="873338"/>
                    <a:pt x="1557867" y="880533"/>
                  </a:cubicBezTo>
                  <a:cubicBezTo>
                    <a:pt x="1550672" y="887728"/>
                    <a:pt x="1540413" y="891109"/>
                    <a:pt x="1532467" y="897466"/>
                  </a:cubicBezTo>
                  <a:cubicBezTo>
                    <a:pt x="1526234" y="902453"/>
                    <a:pt x="1522379" y="910293"/>
                    <a:pt x="1515534" y="914400"/>
                  </a:cubicBezTo>
                  <a:cubicBezTo>
                    <a:pt x="1506861" y="919604"/>
                    <a:pt x="1462588" y="929753"/>
                    <a:pt x="1456267" y="931333"/>
                  </a:cubicBezTo>
                  <a:cubicBezTo>
                    <a:pt x="1441550" y="929231"/>
                    <a:pt x="1392058" y="925766"/>
                    <a:pt x="1371600" y="914400"/>
                  </a:cubicBezTo>
                  <a:cubicBezTo>
                    <a:pt x="1335943" y="894591"/>
                    <a:pt x="1312891" y="876949"/>
                    <a:pt x="1286934" y="846666"/>
                  </a:cubicBezTo>
                  <a:cubicBezTo>
                    <a:pt x="1280312" y="838940"/>
                    <a:pt x="1276514" y="829083"/>
                    <a:pt x="1270000" y="821266"/>
                  </a:cubicBezTo>
                  <a:cubicBezTo>
                    <a:pt x="1262335" y="812068"/>
                    <a:pt x="1252392" y="804957"/>
                    <a:pt x="1244600" y="795866"/>
                  </a:cubicBezTo>
                  <a:cubicBezTo>
                    <a:pt x="1184210" y="725412"/>
                    <a:pt x="1246262" y="789063"/>
                    <a:pt x="1202267" y="745066"/>
                  </a:cubicBezTo>
                  <a:cubicBezTo>
                    <a:pt x="1199445" y="733777"/>
                    <a:pt x="1196324" y="722559"/>
                    <a:pt x="1193800" y="711200"/>
                  </a:cubicBezTo>
                  <a:cubicBezTo>
                    <a:pt x="1186890" y="680103"/>
                    <a:pt x="1185721" y="664515"/>
                    <a:pt x="1176867" y="635000"/>
                  </a:cubicBezTo>
                  <a:cubicBezTo>
                    <a:pt x="1160189" y="579406"/>
                    <a:pt x="1171313" y="595579"/>
                    <a:pt x="1143000" y="567266"/>
                  </a:cubicBezTo>
                  <a:cubicBezTo>
                    <a:pt x="1140178" y="558799"/>
                    <a:pt x="1139889" y="549006"/>
                    <a:pt x="1134534" y="541866"/>
                  </a:cubicBezTo>
                  <a:cubicBezTo>
                    <a:pt x="1122560" y="525901"/>
                    <a:pt x="1111132" y="505844"/>
                    <a:pt x="1092200" y="499533"/>
                  </a:cubicBezTo>
                  <a:cubicBezTo>
                    <a:pt x="1066744" y="491047"/>
                    <a:pt x="1063283" y="492369"/>
                    <a:pt x="1041400" y="474133"/>
                  </a:cubicBezTo>
                  <a:cubicBezTo>
                    <a:pt x="1032202" y="466468"/>
                    <a:pt x="1026467" y="454548"/>
                    <a:pt x="1016000" y="448733"/>
                  </a:cubicBezTo>
                  <a:cubicBezTo>
                    <a:pt x="1000397" y="440065"/>
                    <a:pt x="982133" y="437444"/>
                    <a:pt x="965200" y="431800"/>
                  </a:cubicBezTo>
                  <a:lnTo>
                    <a:pt x="939800" y="423333"/>
                  </a:lnTo>
                  <a:cubicBezTo>
                    <a:pt x="911578" y="426155"/>
                    <a:pt x="877522" y="414387"/>
                    <a:pt x="855134" y="431800"/>
                  </a:cubicBezTo>
                  <a:cubicBezTo>
                    <a:pt x="841583" y="442339"/>
                    <a:pt x="858667" y="466157"/>
                    <a:pt x="863600" y="482600"/>
                  </a:cubicBezTo>
                  <a:cubicBezTo>
                    <a:pt x="867227" y="494689"/>
                    <a:pt x="875847" y="504747"/>
                    <a:pt x="880534" y="516466"/>
                  </a:cubicBezTo>
                  <a:cubicBezTo>
                    <a:pt x="887163" y="533039"/>
                    <a:pt x="891823" y="550333"/>
                    <a:pt x="897467" y="567266"/>
                  </a:cubicBezTo>
                  <a:lnTo>
                    <a:pt x="897467" y="567266"/>
                  </a:lnTo>
                  <a:cubicBezTo>
                    <a:pt x="900289" y="578555"/>
                    <a:pt x="898665" y="592046"/>
                    <a:pt x="905934" y="601133"/>
                  </a:cubicBezTo>
                  <a:cubicBezTo>
                    <a:pt x="911509" y="608102"/>
                    <a:pt x="922867" y="606778"/>
                    <a:pt x="931334" y="609600"/>
                  </a:cubicBezTo>
                  <a:cubicBezTo>
                    <a:pt x="942623" y="606778"/>
                    <a:pt x="957751" y="610072"/>
                    <a:pt x="965200" y="601133"/>
                  </a:cubicBezTo>
                  <a:cubicBezTo>
                    <a:pt x="974413" y="590078"/>
                    <a:pt x="973667" y="573190"/>
                    <a:pt x="973667" y="558800"/>
                  </a:cubicBezTo>
                  <a:cubicBezTo>
                    <a:pt x="973667" y="510739"/>
                    <a:pt x="976856" y="461492"/>
                    <a:pt x="965200" y="414866"/>
                  </a:cubicBezTo>
                  <a:cubicBezTo>
                    <a:pt x="961778" y="401176"/>
                    <a:pt x="942174" y="398500"/>
                    <a:pt x="931334" y="389466"/>
                  </a:cubicBezTo>
                  <a:cubicBezTo>
                    <a:pt x="925202" y="384356"/>
                    <a:pt x="921540" y="376103"/>
                    <a:pt x="914400" y="372533"/>
                  </a:cubicBezTo>
                  <a:cubicBezTo>
                    <a:pt x="882683" y="356675"/>
                    <a:pt x="854711" y="354565"/>
                    <a:pt x="821267" y="347133"/>
                  </a:cubicBezTo>
                  <a:cubicBezTo>
                    <a:pt x="728628" y="326546"/>
                    <a:pt x="871965" y="349663"/>
                    <a:pt x="677334" y="330200"/>
                  </a:cubicBezTo>
                  <a:cubicBezTo>
                    <a:pt x="657477" y="328214"/>
                    <a:pt x="637823" y="324555"/>
                    <a:pt x="618067" y="321733"/>
                  </a:cubicBezTo>
                  <a:cubicBezTo>
                    <a:pt x="601134" y="299155"/>
                    <a:pt x="579888" y="279243"/>
                    <a:pt x="567267" y="254000"/>
                  </a:cubicBezTo>
                  <a:lnTo>
                    <a:pt x="524934" y="169333"/>
                  </a:lnTo>
                  <a:cubicBezTo>
                    <a:pt x="519289" y="158044"/>
                    <a:pt x="511991" y="147440"/>
                    <a:pt x="508000" y="135466"/>
                  </a:cubicBezTo>
                  <a:lnTo>
                    <a:pt x="491067" y="84666"/>
                  </a:lnTo>
                  <a:lnTo>
                    <a:pt x="474134" y="33866"/>
                  </a:lnTo>
                  <a:lnTo>
                    <a:pt x="474134" y="0"/>
                  </a:ln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76200"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062701" y="1924984"/>
            <a:ext cx="429803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48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</a:rPr>
              <a:t>TFA </a:t>
            </a:r>
          </a:p>
          <a:p>
            <a:pPr algn="ctr"/>
            <a:r>
              <a:rPr lang="hr-HR" sz="48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  <a:sym typeface="Wingdings"/>
              </a:rPr>
              <a:t></a:t>
            </a:r>
            <a:endParaRPr lang="hr-HR" sz="4800" b="1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Agency FB" pitchFamily="34" charset="0"/>
            </a:endParaRPr>
          </a:p>
          <a:p>
            <a:pPr algn="ctr"/>
            <a:r>
              <a:rPr lang="hr-HR" sz="48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</a:rPr>
              <a:t>kemijsko </a:t>
            </a:r>
          </a:p>
          <a:p>
            <a:pPr algn="ctr"/>
            <a:r>
              <a:rPr lang="hr-HR" sz="48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</a:rPr>
              <a:t>gorivo</a:t>
            </a:r>
            <a:endParaRPr lang="en-US" sz="4800" b="1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Agency FB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5" t="11490" r="-107"/>
          <a:stretch/>
        </p:blipFill>
        <p:spPr bwMode="auto">
          <a:xfrm>
            <a:off x="4503419" y="1288095"/>
            <a:ext cx="7487499" cy="47170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-57875" y="6644809"/>
            <a:ext cx="81794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dirty="0"/>
              <a:t>E. Spatola, F. Rispoli, D. Del Giudice, R. Cacciapaglia, A. Casnati, L. Marchiò, L. Baldini, S. Di Stefano, </a:t>
            </a:r>
            <a:r>
              <a:rPr lang="it-IT" sz="1100" i="1" dirty="0"/>
              <a:t>Org. Biomol. Chem.</a:t>
            </a:r>
            <a:r>
              <a:rPr lang="it-IT" sz="1100" dirty="0"/>
              <a:t> </a:t>
            </a:r>
            <a:r>
              <a:rPr lang="it-IT" sz="1100" b="1" dirty="0"/>
              <a:t>20</a:t>
            </a:r>
            <a:r>
              <a:rPr lang="it-IT" sz="1100" dirty="0"/>
              <a:t> (2022) 132–138. </a:t>
            </a:r>
            <a:endParaRPr lang="hr-HR" sz="11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5A8C80-4438-4AE4-8FDA-85A883FD2AD7}"/>
              </a:ext>
            </a:extLst>
          </p:cNvPr>
          <p:cNvSpPr/>
          <p:nvPr/>
        </p:nvSpPr>
        <p:spPr>
          <a:xfrm>
            <a:off x="7648523" y="1528763"/>
            <a:ext cx="495300" cy="14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4E4C4F0-2914-45BF-A820-45006EE7083E}"/>
              </a:ext>
            </a:extLst>
          </p:cNvPr>
          <p:cNvSpPr/>
          <p:nvPr/>
        </p:nvSpPr>
        <p:spPr>
          <a:xfrm>
            <a:off x="7579518" y="1477089"/>
            <a:ext cx="76174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000" b="1" dirty="0" err="1">
                <a:solidFill>
                  <a:sysClr val="windowText" lastClr="000000"/>
                </a:solidFill>
              </a:rPr>
              <a:t>mmol</a:t>
            </a:r>
            <a:r>
              <a:rPr lang="hr-HR" sz="1000" dirty="0">
                <a:solidFill>
                  <a:sysClr val="windowText" lastClr="000000"/>
                </a:solidFill>
              </a:rPr>
              <a:t> </a:t>
            </a:r>
            <a:r>
              <a:rPr lang="hr-HR" sz="1000" b="1" dirty="0">
                <a:solidFill>
                  <a:sysClr val="windowText" lastClr="000000"/>
                </a:solidFill>
              </a:rPr>
              <a:t>dm</a:t>
            </a:r>
            <a:r>
              <a:rPr lang="hr-HR" sz="1000" b="1" baseline="30000" dirty="0">
                <a:solidFill>
                  <a:sysClr val="windowText" lastClr="000000"/>
                </a:solidFill>
              </a:rPr>
              <a:t>-3</a:t>
            </a:r>
            <a:endParaRPr lang="en-US" sz="1000" b="1" baseline="300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32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F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51763"/>
            <a:ext cx="7820650" cy="3416320"/>
          </a:xfrm>
          <a:prstGeom prst="rect">
            <a:avLst/>
          </a:prstGeom>
          <a:solidFill>
            <a:srgbClr val="EEFFD7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protoniranje učinkovito dovodi do očekivanih konformacijskih promjena kaliks[4]arena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406641" y="289560"/>
            <a:ext cx="4483378" cy="6141720"/>
            <a:chOff x="10188776" y="62951"/>
            <a:chExt cx="2340864" cy="6704381"/>
          </a:xfrm>
        </p:grpSpPr>
        <p:sp>
          <p:nvSpPr>
            <p:cNvPr id="13" name="Freeform 12"/>
            <p:cNvSpPr/>
            <p:nvPr/>
          </p:nvSpPr>
          <p:spPr>
            <a:xfrm rot="11953775">
              <a:off x="10188776" y="2933345"/>
              <a:ext cx="2304793" cy="3833987"/>
            </a:xfrm>
            <a:custGeom>
              <a:avLst/>
              <a:gdLst>
                <a:gd name="connsiteX0" fmla="*/ 2074334 w 3683000"/>
                <a:gd name="connsiteY0" fmla="*/ 7001933 h 7001933"/>
                <a:gd name="connsiteX1" fmla="*/ 2065867 w 3683000"/>
                <a:gd name="connsiteY1" fmla="*/ 6815666 h 7001933"/>
                <a:gd name="connsiteX2" fmla="*/ 2048934 w 3683000"/>
                <a:gd name="connsiteY2" fmla="*/ 6790266 h 7001933"/>
                <a:gd name="connsiteX3" fmla="*/ 2032000 w 3683000"/>
                <a:gd name="connsiteY3" fmla="*/ 6739466 h 7001933"/>
                <a:gd name="connsiteX4" fmla="*/ 1972734 w 3683000"/>
                <a:gd name="connsiteY4" fmla="*/ 6637866 h 7001933"/>
                <a:gd name="connsiteX5" fmla="*/ 1947334 w 3683000"/>
                <a:gd name="connsiteY5" fmla="*/ 6544733 h 7001933"/>
                <a:gd name="connsiteX6" fmla="*/ 1913467 w 3683000"/>
                <a:gd name="connsiteY6" fmla="*/ 6493933 h 7001933"/>
                <a:gd name="connsiteX7" fmla="*/ 1896534 w 3683000"/>
                <a:gd name="connsiteY7" fmla="*/ 6434666 h 7001933"/>
                <a:gd name="connsiteX8" fmla="*/ 1871134 w 3683000"/>
                <a:gd name="connsiteY8" fmla="*/ 6375400 h 7001933"/>
                <a:gd name="connsiteX9" fmla="*/ 1845734 w 3683000"/>
                <a:gd name="connsiteY9" fmla="*/ 6307666 h 7001933"/>
                <a:gd name="connsiteX10" fmla="*/ 1794934 w 3683000"/>
                <a:gd name="connsiteY10" fmla="*/ 6197600 h 7001933"/>
                <a:gd name="connsiteX11" fmla="*/ 1769534 w 3683000"/>
                <a:gd name="connsiteY11" fmla="*/ 6172200 h 7001933"/>
                <a:gd name="connsiteX12" fmla="*/ 1744134 w 3683000"/>
                <a:gd name="connsiteY12" fmla="*/ 6129866 h 7001933"/>
                <a:gd name="connsiteX13" fmla="*/ 1651000 w 3683000"/>
                <a:gd name="connsiteY13" fmla="*/ 6019800 h 7001933"/>
                <a:gd name="connsiteX14" fmla="*/ 1600200 w 3683000"/>
                <a:gd name="connsiteY14" fmla="*/ 6002866 h 7001933"/>
                <a:gd name="connsiteX15" fmla="*/ 1549400 w 3683000"/>
                <a:gd name="connsiteY15" fmla="*/ 5977466 h 7001933"/>
                <a:gd name="connsiteX16" fmla="*/ 1447800 w 3683000"/>
                <a:gd name="connsiteY16" fmla="*/ 5960533 h 7001933"/>
                <a:gd name="connsiteX17" fmla="*/ 1405467 w 3683000"/>
                <a:gd name="connsiteY17" fmla="*/ 5943600 h 7001933"/>
                <a:gd name="connsiteX18" fmla="*/ 1270000 w 3683000"/>
                <a:gd name="connsiteY18" fmla="*/ 5926666 h 7001933"/>
                <a:gd name="connsiteX19" fmla="*/ 1143000 w 3683000"/>
                <a:gd name="connsiteY19" fmla="*/ 5935133 h 7001933"/>
                <a:gd name="connsiteX20" fmla="*/ 1092200 w 3683000"/>
                <a:gd name="connsiteY20" fmla="*/ 5952066 h 7001933"/>
                <a:gd name="connsiteX21" fmla="*/ 990600 w 3683000"/>
                <a:gd name="connsiteY21" fmla="*/ 5969000 h 7001933"/>
                <a:gd name="connsiteX22" fmla="*/ 956734 w 3683000"/>
                <a:gd name="connsiteY22" fmla="*/ 5985933 h 7001933"/>
                <a:gd name="connsiteX23" fmla="*/ 922867 w 3683000"/>
                <a:gd name="connsiteY23" fmla="*/ 5994400 h 7001933"/>
                <a:gd name="connsiteX24" fmla="*/ 897467 w 3683000"/>
                <a:gd name="connsiteY24" fmla="*/ 6002866 h 7001933"/>
                <a:gd name="connsiteX25" fmla="*/ 880534 w 3683000"/>
                <a:gd name="connsiteY25" fmla="*/ 6028266 h 7001933"/>
                <a:gd name="connsiteX26" fmla="*/ 897467 w 3683000"/>
                <a:gd name="connsiteY26" fmla="*/ 6138333 h 7001933"/>
                <a:gd name="connsiteX27" fmla="*/ 914400 w 3683000"/>
                <a:gd name="connsiteY27" fmla="*/ 6163733 h 7001933"/>
                <a:gd name="connsiteX28" fmla="*/ 948267 w 3683000"/>
                <a:gd name="connsiteY28" fmla="*/ 6206066 h 7001933"/>
                <a:gd name="connsiteX29" fmla="*/ 1007534 w 3683000"/>
                <a:gd name="connsiteY29" fmla="*/ 6290733 h 7001933"/>
                <a:gd name="connsiteX30" fmla="*/ 1032934 w 3683000"/>
                <a:gd name="connsiteY30" fmla="*/ 6307666 h 7001933"/>
                <a:gd name="connsiteX31" fmla="*/ 1049867 w 3683000"/>
                <a:gd name="connsiteY31" fmla="*/ 6324600 h 7001933"/>
                <a:gd name="connsiteX32" fmla="*/ 1083734 w 3683000"/>
                <a:gd name="connsiteY32" fmla="*/ 6341533 h 7001933"/>
                <a:gd name="connsiteX33" fmla="*/ 1109134 w 3683000"/>
                <a:gd name="connsiteY33" fmla="*/ 6358466 h 7001933"/>
                <a:gd name="connsiteX34" fmla="*/ 1193800 w 3683000"/>
                <a:gd name="connsiteY34" fmla="*/ 6375400 h 7001933"/>
                <a:gd name="connsiteX35" fmla="*/ 1303867 w 3683000"/>
                <a:gd name="connsiteY35" fmla="*/ 6366933 h 7001933"/>
                <a:gd name="connsiteX36" fmla="*/ 1354667 w 3683000"/>
                <a:gd name="connsiteY36" fmla="*/ 6341533 h 7001933"/>
                <a:gd name="connsiteX37" fmla="*/ 1439334 w 3683000"/>
                <a:gd name="connsiteY37" fmla="*/ 6299200 h 7001933"/>
                <a:gd name="connsiteX38" fmla="*/ 1456267 w 3683000"/>
                <a:gd name="connsiteY38" fmla="*/ 6282266 h 7001933"/>
                <a:gd name="connsiteX39" fmla="*/ 1481667 w 3683000"/>
                <a:gd name="connsiteY39" fmla="*/ 6265333 h 7001933"/>
                <a:gd name="connsiteX40" fmla="*/ 1540934 w 3683000"/>
                <a:gd name="connsiteY40" fmla="*/ 6214533 h 7001933"/>
                <a:gd name="connsiteX41" fmla="*/ 1591734 w 3683000"/>
                <a:gd name="connsiteY41" fmla="*/ 6163733 h 7001933"/>
                <a:gd name="connsiteX42" fmla="*/ 1625600 w 3683000"/>
                <a:gd name="connsiteY42" fmla="*/ 6112933 h 7001933"/>
                <a:gd name="connsiteX43" fmla="*/ 1659467 w 3683000"/>
                <a:gd name="connsiteY43" fmla="*/ 6070600 h 7001933"/>
                <a:gd name="connsiteX44" fmla="*/ 1667934 w 3683000"/>
                <a:gd name="connsiteY44" fmla="*/ 6045200 h 7001933"/>
                <a:gd name="connsiteX45" fmla="*/ 1684867 w 3683000"/>
                <a:gd name="connsiteY45" fmla="*/ 6011333 h 7001933"/>
                <a:gd name="connsiteX46" fmla="*/ 1684867 w 3683000"/>
                <a:gd name="connsiteY46" fmla="*/ 5782733 h 7001933"/>
                <a:gd name="connsiteX47" fmla="*/ 1676400 w 3683000"/>
                <a:gd name="connsiteY47" fmla="*/ 5748866 h 7001933"/>
                <a:gd name="connsiteX48" fmla="*/ 1642534 w 3683000"/>
                <a:gd name="connsiteY48" fmla="*/ 5715000 h 7001933"/>
                <a:gd name="connsiteX49" fmla="*/ 1617134 w 3683000"/>
                <a:gd name="connsiteY49" fmla="*/ 5681133 h 7001933"/>
                <a:gd name="connsiteX50" fmla="*/ 1600200 w 3683000"/>
                <a:gd name="connsiteY50" fmla="*/ 5655733 h 7001933"/>
                <a:gd name="connsiteX51" fmla="*/ 1566334 w 3683000"/>
                <a:gd name="connsiteY51" fmla="*/ 5638800 h 7001933"/>
                <a:gd name="connsiteX52" fmla="*/ 1532467 w 3683000"/>
                <a:gd name="connsiteY52" fmla="*/ 5604933 h 7001933"/>
                <a:gd name="connsiteX53" fmla="*/ 1456267 w 3683000"/>
                <a:gd name="connsiteY53" fmla="*/ 5562600 h 7001933"/>
                <a:gd name="connsiteX54" fmla="*/ 1397000 w 3683000"/>
                <a:gd name="connsiteY54" fmla="*/ 5528733 h 7001933"/>
                <a:gd name="connsiteX55" fmla="*/ 1261534 w 3683000"/>
                <a:gd name="connsiteY55" fmla="*/ 5494866 h 7001933"/>
                <a:gd name="connsiteX56" fmla="*/ 1185334 w 3683000"/>
                <a:gd name="connsiteY56" fmla="*/ 5469466 h 7001933"/>
                <a:gd name="connsiteX57" fmla="*/ 1151467 w 3683000"/>
                <a:gd name="connsiteY57" fmla="*/ 5461000 h 7001933"/>
                <a:gd name="connsiteX58" fmla="*/ 1109134 w 3683000"/>
                <a:gd name="connsiteY58" fmla="*/ 5444066 h 7001933"/>
                <a:gd name="connsiteX59" fmla="*/ 1049867 w 3683000"/>
                <a:gd name="connsiteY59" fmla="*/ 5435600 h 7001933"/>
                <a:gd name="connsiteX60" fmla="*/ 1007534 w 3683000"/>
                <a:gd name="connsiteY60" fmla="*/ 5427133 h 7001933"/>
                <a:gd name="connsiteX61" fmla="*/ 897467 w 3683000"/>
                <a:gd name="connsiteY61" fmla="*/ 5435600 h 7001933"/>
                <a:gd name="connsiteX62" fmla="*/ 745067 w 3683000"/>
                <a:gd name="connsiteY62" fmla="*/ 5452533 h 7001933"/>
                <a:gd name="connsiteX63" fmla="*/ 389467 w 3683000"/>
                <a:gd name="connsiteY63" fmla="*/ 5444066 h 7001933"/>
                <a:gd name="connsiteX64" fmla="*/ 279400 w 3683000"/>
                <a:gd name="connsiteY64" fmla="*/ 5427133 h 7001933"/>
                <a:gd name="connsiteX65" fmla="*/ 237067 w 3683000"/>
                <a:gd name="connsiteY65" fmla="*/ 5418666 h 7001933"/>
                <a:gd name="connsiteX66" fmla="*/ 194734 w 3683000"/>
                <a:gd name="connsiteY66" fmla="*/ 5401733 h 7001933"/>
                <a:gd name="connsiteX67" fmla="*/ 127000 w 3683000"/>
                <a:gd name="connsiteY67" fmla="*/ 5384800 h 7001933"/>
                <a:gd name="connsiteX68" fmla="*/ 93134 w 3683000"/>
                <a:gd name="connsiteY68" fmla="*/ 5367866 h 7001933"/>
                <a:gd name="connsiteX69" fmla="*/ 76200 w 3683000"/>
                <a:gd name="connsiteY69" fmla="*/ 5350933 h 7001933"/>
                <a:gd name="connsiteX70" fmla="*/ 50800 w 3683000"/>
                <a:gd name="connsiteY70" fmla="*/ 5334000 h 7001933"/>
                <a:gd name="connsiteX71" fmla="*/ 25400 w 3683000"/>
                <a:gd name="connsiteY71" fmla="*/ 5266266 h 7001933"/>
                <a:gd name="connsiteX72" fmla="*/ 0 w 3683000"/>
                <a:gd name="connsiteY72" fmla="*/ 5207000 h 7001933"/>
                <a:gd name="connsiteX73" fmla="*/ 16934 w 3683000"/>
                <a:gd name="connsiteY73" fmla="*/ 5020733 h 7001933"/>
                <a:gd name="connsiteX74" fmla="*/ 25400 w 3683000"/>
                <a:gd name="connsiteY74" fmla="*/ 4978400 h 7001933"/>
                <a:gd name="connsiteX75" fmla="*/ 42334 w 3683000"/>
                <a:gd name="connsiteY75" fmla="*/ 4944533 h 7001933"/>
                <a:gd name="connsiteX76" fmla="*/ 59267 w 3683000"/>
                <a:gd name="connsiteY76" fmla="*/ 4893733 h 7001933"/>
                <a:gd name="connsiteX77" fmla="*/ 67734 w 3683000"/>
                <a:gd name="connsiteY77" fmla="*/ 4851400 h 7001933"/>
                <a:gd name="connsiteX78" fmla="*/ 118534 w 3683000"/>
                <a:gd name="connsiteY78" fmla="*/ 4741333 h 7001933"/>
                <a:gd name="connsiteX79" fmla="*/ 135467 w 3683000"/>
                <a:gd name="connsiteY79" fmla="*/ 4715933 h 7001933"/>
                <a:gd name="connsiteX80" fmla="*/ 169334 w 3683000"/>
                <a:gd name="connsiteY80" fmla="*/ 4690533 h 7001933"/>
                <a:gd name="connsiteX81" fmla="*/ 186267 w 3683000"/>
                <a:gd name="connsiteY81" fmla="*/ 4639733 h 7001933"/>
                <a:gd name="connsiteX82" fmla="*/ 228600 w 3683000"/>
                <a:gd name="connsiteY82" fmla="*/ 4572000 h 7001933"/>
                <a:gd name="connsiteX83" fmla="*/ 237067 w 3683000"/>
                <a:gd name="connsiteY83" fmla="*/ 4546600 h 7001933"/>
                <a:gd name="connsiteX84" fmla="*/ 287867 w 3683000"/>
                <a:gd name="connsiteY84" fmla="*/ 4478866 h 7001933"/>
                <a:gd name="connsiteX85" fmla="*/ 313267 w 3683000"/>
                <a:gd name="connsiteY85" fmla="*/ 4461933 h 7001933"/>
                <a:gd name="connsiteX86" fmla="*/ 355600 w 3683000"/>
                <a:gd name="connsiteY86" fmla="*/ 4402666 h 7001933"/>
                <a:gd name="connsiteX87" fmla="*/ 414867 w 3683000"/>
                <a:gd name="connsiteY87" fmla="*/ 4334933 h 7001933"/>
                <a:gd name="connsiteX88" fmla="*/ 524934 w 3683000"/>
                <a:gd name="connsiteY88" fmla="*/ 4258733 h 7001933"/>
                <a:gd name="connsiteX89" fmla="*/ 550334 w 3683000"/>
                <a:gd name="connsiteY89" fmla="*/ 4241800 h 7001933"/>
                <a:gd name="connsiteX90" fmla="*/ 575734 w 3683000"/>
                <a:gd name="connsiteY90" fmla="*/ 4233333 h 7001933"/>
                <a:gd name="connsiteX91" fmla="*/ 609600 w 3683000"/>
                <a:gd name="connsiteY91" fmla="*/ 4216400 h 7001933"/>
                <a:gd name="connsiteX92" fmla="*/ 651934 w 3683000"/>
                <a:gd name="connsiteY92" fmla="*/ 4207933 h 7001933"/>
                <a:gd name="connsiteX93" fmla="*/ 702734 w 3683000"/>
                <a:gd name="connsiteY93" fmla="*/ 4191000 h 7001933"/>
                <a:gd name="connsiteX94" fmla="*/ 728134 w 3683000"/>
                <a:gd name="connsiteY94" fmla="*/ 4182533 h 7001933"/>
                <a:gd name="connsiteX95" fmla="*/ 762000 w 3683000"/>
                <a:gd name="connsiteY95" fmla="*/ 4174066 h 7001933"/>
                <a:gd name="connsiteX96" fmla="*/ 846667 w 3683000"/>
                <a:gd name="connsiteY96" fmla="*/ 4191000 h 7001933"/>
                <a:gd name="connsiteX97" fmla="*/ 897467 w 3683000"/>
                <a:gd name="connsiteY97" fmla="*/ 4224866 h 7001933"/>
                <a:gd name="connsiteX98" fmla="*/ 914400 w 3683000"/>
                <a:gd name="connsiteY98" fmla="*/ 4250266 h 7001933"/>
                <a:gd name="connsiteX99" fmla="*/ 939800 w 3683000"/>
                <a:gd name="connsiteY99" fmla="*/ 4284133 h 7001933"/>
                <a:gd name="connsiteX100" fmla="*/ 956734 w 3683000"/>
                <a:gd name="connsiteY100" fmla="*/ 4318000 h 7001933"/>
                <a:gd name="connsiteX101" fmla="*/ 965200 w 3683000"/>
                <a:gd name="connsiteY101" fmla="*/ 4343400 h 7001933"/>
                <a:gd name="connsiteX102" fmla="*/ 973667 w 3683000"/>
                <a:gd name="connsiteY102" fmla="*/ 4377266 h 7001933"/>
                <a:gd name="connsiteX103" fmla="*/ 999067 w 3683000"/>
                <a:gd name="connsiteY103" fmla="*/ 4411133 h 7001933"/>
                <a:gd name="connsiteX104" fmla="*/ 1007534 w 3683000"/>
                <a:gd name="connsiteY104" fmla="*/ 4436533 h 7001933"/>
                <a:gd name="connsiteX105" fmla="*/ 1024467 w 3683000"/>
                <a:gd name="connsiteY105" fmla="*/ 4512733 h 7001933"/>
                <a:gd name="connsiteX106" fmla="*/ 1016000 w 3683000"/>
                <a:gd name="connsiteY106" fmla="*/ 4597400 h 7001933"/>
                <a:gd name="connsiteX107" fmla="*/ 999067 w 3683000"/>
                <a:gd name="connsiteY107" fmla="*/ 4622800 h 7001933"/>
                <a:gd name="connsiteX108" fmla="*/ 948267 w 3683000"/>
                <a:gd name="connsiteY108" fmla="*/ 4673600 h 7001933"/>
                <a:gd name="connsiteX109" fmla="*/ 846667 w 3683000"/>
                <a:gd name="connsiteY109" fmla="*/ 4741333 h 7001933"/>
                <a:gd name="connsiteX110" fmla="*/ 736600 w 3683000"/>
                <a:gd name="connsiteY110" fmla="*/ 4732866 h 7001933"/>
                <a:gd name="connsiteX111" fmla="*/ 668867 w 3683000"/>
                <a:gd name="connsiteY111" fmla="*/ 4699000 h 7001933"/>
                <a:gd name="connsiteX112" fmla="*/ 651934 w 3683000"/>
                <a:gd name="connsiteY112" fmla="*/ 4673600 h 7001933"/>
                <a:gd name="connsiteX113" fmla="*/ 601134 w 3683000"/>
                <a:gd name="connsiteY113" fmla="*/ 4605866 h 7001933"/>
                <a:gd name="connsiteX114" fmla="*/ 575734 w 3683000"/>
                <a:gd name="connsiteY114" fmla="*/ 4521200 h 7001933"/>
                <a:gd name="connsiteX115" fmla="*/ 567267 w 3683000"/>
                <a:gd name="connsiteY115" fmla="*/ 4394200 h 7001933"/>
                <a:gd name="connsiteX116" fmla="*/ 575734 w 3683000"/>
                <a:gd name="connsiteY116" fmla="*/ 4309533 h 7001933"/>
                <a:gd name="connsiteX117" fmla="*/ 592667 w 3683000"/>
                <a:gd name="connsiteY117" fmla="*/ 4191000 h 7001933"/>
                <a:gd name="connsiteX118" fmla="*/ 601134 w 3683000"/>
                <a:gd name="connsiteY118" fmla="*/ 4157133 h 7001933"/>
                <a:gd name="connsiteX119" fmla="*/ 635000 w 3683000"/>
                <a:gd name="connsiteY119" fmla="*/ 4089400 h 7001933"/>
                <a:gd name="connsiteX120" fmla="*/ 643467 w 3683000"/>
                <a:gd name="connsiteY120" fmla="*/ 4064000 h 7001933"/>
                <a:gd name="connsiteX121" fmla="*/ 651934 w 3683000"/>
                <a:gd name="connsiteY121" fmla="*/ 4030133 h 7001933"/>
                <a:gd name="connsiteX122" fmla="*/ 702734 w 3683000"/>
                <a:gd name="connsiteY122" fmla="*/ 3953933 h 7001933"/>
                <a:gd name="connsiteX123" fmla="*/ 728134 w 3683000"/>
                <a:gd name="connsiteY123" fmla="*/ 3937000 h 7001933"/>
                <a:gd name="connsiteX124" fmla="*/ 745067 w 3683000"/>
                <a:gd name="connsiteY124" fmla="*/ 3920066 h 7001933"/>
                <a:gd name="connsiteX125" fmla="*/ 778934 w 3683000"/>
                <a:gd name="connsiteY125" fmla="*/ 3911600 h 7001933"/>
                <a:gd name="connsiteX126" fmla="*/ 829734 w 3683000"/>
                <a:gd name="connsiteY126" fmla="*/ 3877733 h 7001933"/>
                <a:gd name="connsiteX127" fmla="*/ 855134 w 3683000"/>
                <a:gd name="connsiteY127" fmla="*/ 3852333 h 7001933"/>
                <a:gd name="connsiteX128" fmla="*/ 905934 w 3683000"/>
                <a:gd name="connsiteY128" fmla="*/ 3835400 h 7001933"/>
                <a:gd name="connsiteX129" fmla="*/ 931334 w 3683000"/>
                <a:gd name="connsiteY129" fmla="*/ 3818466 h 7001933"/>
                <a:gd name="connsiteX130" fmla="*/ 956734 w 3683000"/>
                <a:gd name="connsiteY130" fmla="*/ 3810000 h 7001933"/>
                <a:gd name="connsiteX131" fmla="*/ 973667 w 3683000"/>
                <a:gd name="connsiteY131" fmla="*/ 3793066 h 7001933"/>
                <a:gd name="connsiteX132" fmla="*/ 999067 w 3683000"/>
                <a:gd name="connsiteY132" fmla="*/ 3776133 h 7001933"/>
                <a:gd name="connsiteX133" fmla="*/ 1058334 w 3683000"/>
                <a:gd name="connsiteY133" fmla="*/ 3750733 h 7001933"/>
                <a:gd name="connsiteX134" fmla="*/ 1083734 w 3683000"/>
                <a:gd name="connsiteY134" fmla="*/ 3733800 h 7001933"/>
                <a:gd name="connsiteX135" fmla="*/ 1100667 w 3683000"/>
                <a:gd name="connsiteY135" fmla="*/ 3716866 h 7001933"/>
                <a:gd name="connsiteX136" fmla="*/ 1151467 w 3683000"/>
                <a:gd name="connsiteY136" fmla="*/ 3699933 h 7001933"/>
                <a:gd name="connsiteX137" fmla="*/ 1244600 w 3683000"/>
                <a:gd name="connsiteY137" fmla="*/ 3649133 h 7001933"/>
                <a:gd name="connsiteX138" fmla="*/ 1312334 w 3683000"/>
                <a:gd name="connsiteY138" fmla="*/ 3589866 h 7001933"/>
                <a:gd name="connsiteX139" fmla="*/ 1354667 w 3683000"/>
                <a:gd name="connsiteY139" fmla="*/ 3556000 h 7001933"/>
                <a:gd name="connsiteX140" fmla="*/ 1380067 w 3683000"/>
                <a:gd name="connsiteY140" fmla="*/ 3522133 h 7001933"/>
                <a:gd name="connsiteX141" fmla="*/ 1405467 w 3683000"/>
                <a:gd name="connsiteY141" fmla="*/ 3496733 h 7001933"/>
                <a:gd name="connsiteX142" fmla="*/ 1422400 w 3683000"/>
                <a:gd name="connsiteY142" fmla="*/ 3471333 h 7001933"/>
                <a:gd name="connsiteX143" fmla="*/ 1447800 w 3683000"/>
                <a:gd name="connsiteY143" fmla="*/ 3454400 h 7001933"/>
                <a:gd name="connsiteX144" fmla="*/ 1464734 w 3683000"/>
                <a:gd name="connsiteY144" fmla="*/ 3412066 h 7001933"/>
                <a:gd name="connsiteX145" fmla="*/ 1490134 w 3683000"/>
                <a:gd name="connsiteY145" fmla="*/ 3403600 h 7001933"/>
                <a:gd name="connsiteX146" fmla="*/ 1532467 w 3683000"/>
                <a:gd name="connsiteY146" fmla="*/ 3302000 h 7001933"/>
                <a:gd name="connsiteX147" fmla="*/ 1557867 w 3683000"/>
                <a:gd name="connsiteY147" fmla="*/ 3276600 h 7001933"/>
                <a:gd name="connsiteX148" fmla="*/ 1591734 w 3683000"/>
                <a:gd name="connsiteY148" fmla="*/ 3217333 h 7001933"/>
                <a:gd name="connsiteX149" fmla="*/ 1600200 w 3683000"/>
                <a:gd name="connsiteY149" fmla="*/ 3175000 h 7001933"/>
                <a:gd name="connsiteX150" fmla="*/ 1583267 w 3683000"/>
                <a:gd name="connsiteY150" fmla="*/ 2971800 h 7001933"/>
                <a:gd name="connsiteX151" fmla="*/ 1566334 w 3683000"/>
                <a:gd name="connsiteY151" fmla="*/ 2937933 h 7001933"/>
                <a:gd name="connsiteX152" fmla="*/ 1490134 w 3683000"/>
                <a:gd name="connsiteY152" fmla="*/ 2887133 h 7001933"/>
                <a:gd name="connsiteX153" fmla="*/ 1430867 w 3683000"/>
                <a:gd name="connsiteY153" fmla="*/ 2861733 h 7001933"/>
                <a:gd name="connsiteX154" fmla="*/ 1405467 w 3683000"/>
                <a:gd name="connsiteY154" fmla="*/ 2844800 h 7001933"/>
                <a:gd name="connsiteX155" fmla="*/ 1270000 w 3683000"/>
                <a:gd name="connsiteY155" fmla="*/ 2810933 h 7001933"/>
                <a:gd name="connsiteX156" fmla="*/ 1219200 w 3683000"/>
                <a:gd name="connsiteY156" fmla="*/ 2802466 h 7001933"/>
                <a:gd name="connsiteX157" fmla="*/ 1193800 w 3683000"/>
                <a:gd name="connsiteY157" fmla="*/ 2794000 h 7001933"/>
                <a:gd name="connsiteX158" fmla="*/ 1134534 w 3683000"/>
                <a:gd name="connsiteY158" fmla="*/ 2785533 h 7001933"/>
                <a:gd name="connsiteX159" fmla="*/ 965200 w 3683000"/>
                <a:gd name="connsiteY159" fmla="*/ 2794000 h 7001933"/>
                <a:gd name="connsiteX160" fmla="*/ 905934 w 3683000"/>
                <a:gd name="connsiteY160" fmla="*/ 2802466 h 7001933"/>
                <a:gd name="connsiteX161" fmla="*/ 872067 w 3683000"/>
                <a:gd name="connsiteY161" fmla="*/ 2810933 h 7001933"/>
                <a:gd name="connsiteX162" fmla="*/ 736600 w 3683000"/>
                <a:gd name="connsiteY162" fmla="*/ 2819400 h 7001933"/>
                <a:gd name="connsiteX163" fmla="*/ 592667 w 3683000"/>
                <a:gd name="connsiteY163" fmla="*/ 2802466 h 7001933"/>
                <a:gd name="connsiteX164" fmla="*/ 558800 w 3683000"/>
                <a:gd name="connsiteY164" fmla="*/ 2785533 h 7001933"/>
                <a:gd name="connsiteX165" fmla="*/ 533400 w 3683000"/>
                <a:gd name="connsiteY165" fmla="*/ 2777066 h 7001933"/>
                <a:gd name="connsiteX166" fmla="*/ 448734 w 3683000"/>
                <a:gd name="connsiteY166" fmla="*/ 2743200 h 7001933"/>
                <a:gd name="connsiteX167" fmla="*/ 431800 w 3683000"/>
                <a:gd name="connsiteY167" fmla="*/ 2726266 h 7001933"/>
                <a:gd name="connsiteX168" fmla="*/ 381000 w 3683000"/>
                <a:gd name="connsiteY168" fmla="*/ 2692400 h 7001933"/>
                <a:gd name="connsiteX169" fmla="*/ 321734 w 3683000"/>
                <a:gd name="connsiteY169" fmla="*/ 2599266 h 7001933"/>
                <a:gd name="connsiteX170" fmla="*/ 279400 w 3683000"/>
                <a:gd name="connsiteY170" fmla="*/ 2514600 h 7001933"/>
                <a:gd name="connsiteX171" fmla="*/ 220134 w 3683000"/>
                <a:gd name="connsiteY171" fmla="*/ 2396066 h 7001933"/>
                <a:gd name="connsiteX172" fmla="*/ 169334 w 3683000"/>
                <a:gd name="connsiteY172" fmla="*/ 2218266 h 7001933"/>
                <a:gd name="connsiteX173" fmla="*/ 160867 w 3683000"/>
                <a:gd name="connsiteY173" fmla="*/ 2159000 h 7001933"/>
                <a:gd name="connsiteX174" fmla="*/ 143934 w 3683000"/>
                <a:gd name="connsiteY174" fmla="*/ 1981200 h 7001933"/>
                <a:gd name="connsiteX175" fmla="*/ 160867 w 3683000"/>
                <a:gd name="connsiteY175" fmla="*/ 1794933 h 7001933"/>
                <a:gd name="connsiteX176" fmla="*/ 220134 w 3683000"/>
                <a:gd name="connsiteY176" fmla="*/ 1625600 h 7001933"/>
                <a:gd name="connsiteX177" fmla="*/ 237067 w 3683000"/>
                <a:gd name="connsiteY177" fmla="*/ 1574800 h 7001933"/>
                <a:gd name="connsiteX178" fmla="*/ 245534 w 3683000"/>
                <a:gd name="connsiteY178" fmla="*/ 1532466 h 7001933"/>
                <a:gd name="connsiteX179" fmla="*/ 279400 w 3683000"/>
                <a:gd name="connsiteY179" fmla="*/ 1481666 h 7001933"/>
                <a:gd name="connsiteX180" fmla="*/ 330200 w 3683000"/>
                <a:gd name="connsiteY180" fmla="*/ 1405466 h 7001933"/>
                <a:gd name="connsiteX181" fmla="*/ 347134 w 3683000"/>
                <a:gd name="connsiteY181" fmla="*/ 1380066 h 7001933"/>
                <a:gd name="connsiteX182" fmla="*/ 381000 w 3683000"/>
                <a:gd name="connsiteY182" fmla="*/ 1371600 h 7001933"/>
                <a:gd name="connsiteX183" fmla="*/ 397934 w 3683000"/>
                <a:gd name="connsiteY183" fmla="*/ 1354666 h 7001933"/>
                <a:gd name="connsiteX184" fmla="*/ 457200 w 3683000"/>
                <a:gd name="connsiteY184" fmla="*/ 1320800 h 7001933"/>
                <a:gd name="connsiteX185" fmla="*/ 508000 w 3683000"/>
                <a:gd name="connsiteY185" fmla="*/ 1303866 h 7001933"/>
                <a:gd name="connsiteX186" fmla="*/ 601134 w 3683000"/>
                <a:gd name="connsiteY186" fmla="*/ 1261533 h 7001933"/>
                <a:gd name="connsiteX187" fmla="*/ 651934 w 3683000"/>
                <a:gd name="connsiteY187" fmla="*/ 1253066 h 7001933"/>
                <a:gd name="connsiteX188" fmla="*/ 711200 w 3683000"/>
                <a:gd name="connsiteY188" fmla="*/ 1236133 h 7001933"/>
                <a:gd name="connsiteX189" fmla="*/ 753534 w 3683000"/>
                <a:gd name="connsiteY189" fmla="*/ 1227666 h 7001933"/>
                <a:gd name="connsiteX190" fmla="*/ 787400 w 3683000"/>
                <a:gd name="connsiteY190" fmla="*/ 1219200 h 7001933"/>
                <a:gd name="connsiteX191" fmla="*/ 880534 w 3683000"/>
                <a:gd name="connsiteY191" fmla="*/ 1193800 h 7001933"/>
                <a:gd name="connsiteX192" fmla="*/ 914400 w 3683000"/>
                <a:gd name="connsiteY192" fmla="*/ 1176866 h 7001933"/>
                <a:gd name="connsiteX193" fmla="*/ 973667 w 3683000"/>
                <a:gd name="connsiteY193" fmla="*/ 1168400 h 7001933"/>
                <a:gd name="connsiteX194" fmla="*/ 1024467 w 3683000"/>
                <a:gd name="connsiteY194" fmla="*/ 1159933 h 7001933"/>
                <a:gd name="connsiteX195" fmla="*/ 1176867 w 3683000"/>
                <a:gd name="connsiteY195" fmla="*/ 1168400 h 7001933"/>
                <a:gd name="connsiteX196" fmla="*/ 1236134 w 3683000"/>
                <a:gd name="connsiteY196" fmla="*/ 1185333 h 7001933"/>
                <a:gd name="connsiteX197" fmla="*/ 1278467 w 3683000"/>
                <a:gd name="connsiteY197" fmla="*/ 1193800 h 7001933"/>
                <a:gd name="connsiteX198" fmla="*/ 1303867 w 3683000"/>
                <a:gd name="connsiteY198" fmla="*/ 1210733 h 7001933"/>
                <a:gd name="connsiteX199" fmla="*/ 1354667 w 3683000"/>
                <a:gd name="connsiteY199" fmla="*/ 1236133 h 7001933"/>
                <a:gd name="connsiteX200" fmla="*/ 1405467 w 3683000"/>
                <a:gd name="connsiteY200" fmla="*/ 1312333 h 7001933"/>
                <a:gd name="connsiteX201" fmla="*/ 1439334 w 3683000"/>
                <a:gd name="connsiteY201" fmla="*/ 1363133 h 7001933"/>
                <a:gd name="connsiteX202" fmla="*/ 1481667 w 3683000"/>
                <a:gd name="connsiteY202" fmla="*/ 1430866 h 7001933"/>
                <a:gd name="connsiteX203" fmla="*/ 1498600 w 3683000"/>
                <a:gd name="connsiteY203" fmla="*/ 1490133 h 7001933"/>
                <a:gd name="connsiteX204" fmla="*/ 1507067 w 3683000"/>
                <a:gd name="connsiteY204" fmla="*/ 1515533 h 7001933"/>
                <a:gd name="connsiteX205" fmla="*/ 1515534 w 3683000"/>
                <a:gd name="connsiteY205" fmla="*/ 1591733 h 7001933"/>
                <a:gd name="connsiteX206" fmla="*/ 1532467 w 3683000"/>
                <a:gd name="connsiteY206" fmla="*/ 1651000 h 7001933"/>
                <a:gd name="connsiteX207" fmla="*/ 1507067 w 3683000"/>
                <a:gd name="connsiteY207" fmla="*/ 1820333 h 7001933"/>
                <a:gd name="connsiteX208" fmla="*/ 1481667 w 3683000"/>
                <a:gd name="connsiteY208" fmla="*/ 1854200 h 7001933"/>
                <a:gd name="connsiteX209" fmla="*/ 1447800 w 3683000"/>
                <a:gd name="connsiteY209" fmla="*/ 1871133 h 7001933"/>
                <a:gd name="connsiteX210" fmla="*/ 1405467 w 3683000"/>
                <a:gd name="connsiteY210" fmla="*/ 1905000 h 7001933"/>
                <a:gd name="connsiteX211" fmla="*/ 1380067 w 3683000"/>
                <a:gd name="connsiteY211" fmla="*/ 1930400 h 7001933"/>
                <a:gd name="connsiteX212" fmla="*/ 1303867 w 3683000"/>
                <a:gd name="connsiteY212" fmla="*/ 1938866 h 7001933"/>
                <a:gd name="connsiteX213" fmla="*/ 1159934 w 3683000"/>
                <a:gd name="connsiteY213" fmla="*/ 1930400 h 7001933"/>
                <a:gd name="connsiteX214" fmla="*/ 1143000 w 3683000"/>
                <a:gd name="connsiteY214" fmla="*/ 1905000 h 7001933"/>
                <a:gd name="connsiteX215" fmla="*/ 1117600 w 3683000"/>
                <a:gd name="connsiteY215" fmla="*/ 1888066 h 7001933"/>
                <a:gd name="connsiteX216" fmla="*/ 1100667 w 3683000"/>
                <a:gd name="connsiteY216" fmla="*/ 1854200 h 7001933"/>
                <a:gd name="connsiteX217" fmla="*/ 1083734 w 3683000"/>
                <a:gd name="connsiteY217" fmla="*/ 1837266 h 7001933"/>
                <a:gd name="connsiteX218" fmla="*/ 1066800 w 3683000"/>
                <a:gd name="connsiteY218" fmla="*/ 1811866 h 7001933"/>
                <a:gd name="connsiteX219" fmla="*/ 1049867 w 3683000"/>
                <a:gd name="connsiteY219" fmla="*/ 1710266 h 7001933"/>
                <a:gd name="connsiteX220" fmla="*/ 1066800 w 3683000"/>
                <a:gd name="connsiteY220" fmla="*/ 1591733 h 7001933"/>
                <a:gd name="connsiteX221" fmla="*/ 1075267 w 3683000"/>
                <a:gd name="connsiteY221" fmla="*/ 1566333 h 7001933"/>
                <a:gd name="connsiteX222" fmla="*/ 1092200 w 3683000"/>
                <a:gd name="connsiteY222" fmla="*/ 1540933 h 7001933"/>
                <a:gd name="connsiteX223" fmla="*/ 1126067 w 3683000"/>
                <a:gd name="connsiteY223" fmla="*/ 1481666 h 7001933"/>
                <a:gd name="connsiteX224" fmla="*/ 1134534 w 3683000"/>
                <a:gd name="connsiteY224" fmla="*/ 1456266 h 7001933"/>
                <a:gd name="connsiteX225" fmla="*/ 1176867 w 3683000"/>
                <a:gd name="connsiteY225" fmla="*/ 1405466 h 7001933"/>
                <a:gd name="connsiteX226" fmla="*/ 1210734 w 3683000"/>
                <a:gd name="connsiteY226" fmla="*/ 1380066 h 7001933"/>
                <a:gd name="connsiteX227" fmla="*/ 1405467 w 3683000"/>
                <a:gd name="connsiteY227" fmla="*/ 1388533 h 7001933"/>
                <a:gd name="connsiteX228" fmla="*/ 1481667 w 3683000"/>
                <a:gd name="connsiteY228" fmla="*/ 1405466 h 7001933"/>
                <a:gd name="connsiteX229" fmla="*/ 1549400 w 3683000"/>
                <a:gd name="connsiteY229" fmla="*/ 1447800 h 7001933"/>
                <a:gd name="connsiteX230" fmla="*/ 1566334 w 3683000"/>
                <a:gd name="connsiteY230" fmla="*/ 1464733 h 7001933"/>
                <a:gd name="connsiteX231" fmla="*/ 1600200 w 3683000"/>
                <a:gd name="connsiteY231" fmla="*/ 1490133 h 7001933"/>
                <a:gd name="connsiteX232" fmla="*/ 1651000 w 3683000"/>
                <a:gd name="connsiteY232" fmla="*/ 1557866 h 7001933"/>
                <a:gd name="connsiteX233" fmla="*/ 1701800 w 3683000"/>
                <a:gd name="connsiteY233" fmla="*/ 1583266 h 7001933"/>
                <a:gd name="connsiteX234" fmla="*/ 1718734 w 3683000"/>
                <a:gd name="connsiteY234" fmla="*/ 1600200 h 7001933"/>
                <a:gd name="connsiteX235" fmla="*/ 1794934 w 3683000"/>
                <a:gd name="connsiteY235" fmla="*/ 1625600 h 7001933"/>
                <a:gd name="connsiteX236" fmla="*/ 1888067 w 3683000"/>
                <a:gd name="connsiteY236" fmla="*/ 1651000 h 7001933"/>
                <a:gd name="connsiteX237" fmla="*/ 1947334 w 3683000"/>
                <a:gd name="connsiteY237" fmla="*/ 1667933 h 7001933"/>
                <a:gd name="connsiteX238" fmla="*/ 2108200 w 3683000"/>
                <a:gd name="connsiteY238" fmla="*/ 1684866 h 7001933"/>
                <a:gd name="connsiteX239" fmla="*/ 2650067 w 3683000"/>
                <a:gd name="connsiteY239" fmla="*/ 1667933 h 7001933"/>
                <a:gd name="connsiteX240" fmla="*/ 2887134 w 3683000"/>
                <a:gd name="connsiteY240" fmla="*/ 1651000 h 7001933"/>
                <a:gd name="connsiteX241" fmla="*/ 2937934 w 3683000"/>
                <a:gd name="connsiteY241" fmla="*/ 1642533 h 7001933"/>
                <a:gd name="connsiteX242" fmla="*/ 3005667 w 3683000"/>
                <a:gd name="connsiteY242" fmla="*/ 1625600 h 7001933"/>
                <a:gd name="connsiteX243" fmla="*/ 3073400 w 3683000"/>
                <a:gd name="connsiteY243" fmla="*/ 1600200 h 7001933"/>
                <a:gd name="connsiteX244" fmla="*/ 3132667 w 3683000"/>
                <a:gd name="connsiteY244" fmla="*/ 1566333 h 7001933"/>
                <a:gd name="connsiteX245" fmla="*/ 3166534 w 3683000"/>
                <a:gd name="connsiteY245" fmla="*/ 1549400 h 7001933"/>
                <a:gd name="connsiteX246" fmla="*/ 3191934 w 3683000"/>
                <a:gd name="connsiteY246" fmla="*/ 1524000 h 7001933"/>
                <a:gd name="connsiteX247" fmla="*/ 3242734 w 3683000"/>
                <a:gd name="connsiteY247" fmla="*/ 1481666 h 7001933"/>
                <a:gd name="connsiteX248" fmla="*/ 3259667 w 3683000"/>
                <a:gd name="connsiteY248" fmla="*/ 1456266 h 7001933"/>
                <a:gd name="connsiteX249" fmla="*/ 3302000 w 3683000"/>
                <a:gd name="connsiteY249" fmla="*/ 1430866 h 7001933"/>
                <a:gd name="connsiteX250" fmla="*/ 3327400 w 3683000"/>
                <a:gd name="connsiteY250" fmla="*/ 1405466 h 7001933"/>
                <a:gd name="connsiteX251" fmla="*/ 3395134 w 3683000"/>
                <a:gd name="connsiteY251" fmla="*/ 1354666 h 7001933"/>
                <a:gd name="connsiteX252" fmla="*/ 3420534 w 3683000"/>
                <a:gd name="connsiteY252" fmla="*/ 1337733 h 7001933"/>
                <a:gd name="connsiteX253" fmla="*/ 3471334 w 3683000"/>
                <a:gd name="connsiteY253" fmla="*/ 1270000 h 7001933"/>
                <a:gd name="connsiteX254" fmla="*/ 3505200 w 3683000"/>
                <a:gd name="connsiteY254" fmla="*/ 1236133 h 7001933"/>
                <a:gd name="connsiteX255" fmla="*/ 3530600 w 3683000"/>
                <a:gd name="connsiteY255" fmla="*/ 1202266 h 7001933"/>
                <a:gd name="connsiteX256" fmla="*/ 3556000 w 3683000"/>
                <a:gd name="connsiteY256" fmla="*/ 1176866 h 7001933"/>
                <a:gd name="connsiteX257" fmla="*/ 3615267 w 3683000"/>
                <a:gd name="connsiteY257" fmla="*/ 1092200 h 7001933"/>
                <a:gd name="connsiteX258" fmla="*/ 3632200 w 3683000"/>
                <a:gd name="connsiteY258" fmla="*/ 1066800 h 7001933"/>
                <a:gd name="connsiteX259" fmla="*/ 3657600 w 3683000"/>
                <a:gd name="connsiteY259" fmla="*/ 990600 h 7001933"/>
                <a:gd name="connsiteX260" fmla="*/ 3683000 w 3683000"/>
                <a:gd name="connsiteY260" fmla="*/ 872066 h 7001933"/>
                <a:gd name="connsiteX261" fmla="*/ 3657600 w 3683000"/>
                <a:gd name="connsiteY261" fmla="*/ 728133 h 7001933"/>
                <a:gd name="connsiteX262" fmla="*/ 3649134 w 3683000"/>
                <a:gd name="connsiteY262" fmla="*/ 702733 h 7001933"/>
                <a:gd name="connsiteX263" fmla="*/ 3632200 w 3683000"/>
                <a:gd name="connsiteY263" fmla="*/ 685800 h 7001933"/>
                <a:gd name="connsiteX264" fmla="*/ 3572934 w 3683000"/>
                <a:gd name="connsiteY264" fmla="*/ 643466 h 7001933"/>
                <a:gd name="connsiteX265" fmla="*/ 3530600 w 3683000"/>
                <a:gd name="connsiteY265" fmla="*/ 626533 h 7001933"/>
                <a:gd name="connsiteX266" fmla="*/ 3479800 w 3683000"/>
                <a:gd name="connsiteY266" fmla="*/ 601133 h 7001933"/>
                <a:gd name="connsiteX267" fmla="*/ 3454400 w 3683000"/>
                <a:gd name="connsiteY267" fmla="*/ 592666 h 7001933"/>
                <a:gd name="connsiteX268" fmla="*/ 3420534 w 3683000"/>
                <a:gd name="connsiteY268" fmla="*/ 575733 h 7001933"/>
                <a:gd name="connsiteX269" fmla="*/ 3318934 w 3683000"/>
                <a:gd name="connsiteY269" fmla="*/ 558800 h 7001933"/>
                <a:gd name="connsiteX270" fmla="*/ 3251200 w 3683000"/>
                <a:gd name="connsiteY270" fmla="*/ 567266 h 7001933"/>
                <a:gd name="connsiteX271" fmla="*/ 3217334 w 3683000"/>
                <a:gd name="connsiteY271" fmla="*/ 584200 h 7001933"/>
                <a:gd name="connsiteX272" fmla="*/ 3191934 w 3683000"/>
                <a:gd name="connsiteY272" fmla="*/ 592666 h 7001933"/>
                <a:gd name="connsiteX273" fmla="*/ 3149600 w 3683000"/>
                <a:gd name="connsiteY273" fmla="*/ 635000 h 7001933"/>
                <a:gd name="connsiteX274" fmla="*/ 3107267 w 3683000"/>
                <a:gd name="connsiteY274" fmla="*/ 677333 h 7001933"/>
                <a:gd name="connsiteX275" fmla="*/ 3090334 w 3683000"/>
                <a:gd name="connsiteY275" fmla="*/ 702733 h 7001933"/>
                <a:gd name="connsiteX276" fmla="*/ 3056467 w 3683000"/>
                <a:gd name="connsiteY276" fmla="*/ 745066 h 7001933"/>
                <a:gd name="connsiteX277" fmla="*/ 3039534 w 3683000"/>
                <a:gd name="connsiteY277" fmla="*/ 795866 h 7001933"/>
                <a:gd name="connsiteX278" fmla="*/ 3031067 w 3683000"/>
                <a:gd name="connsiteY278" fmla="*/ 821266 h 7001933"/>
                <a:gd name="connsiteX279" fmla="*/ 3039534 w 3683000"/>
                <a:gd name="connsiteY279" fmla="*/ 914400 h 7001933"/>
                <a:gd name="connsiteX280" fmla="*/ 3048000 w 3683000"/>
                <a:gd name="connsiteY280" fmla="*/ 956733 h 7001933"/>
                <a:gd name="connsiteX281" fmla="*/ 3081867 w 3683000"/>
                <a:gd name="connsiteY281" fmla="*/ 990600 h 7001933"/>
                <a:gd name="connsiteX282" fmla="*/ 3141134 w 3683000"/>
                <a:gd name="connsiteY282" fmla="*/ 1007533 h 7001933"/>
                <a:gd name="connsiteX283" fmla="*/ 3429000 w 3683000"/>
                <a:gd name="connsiteY283" fmla="*/ 990600 h 7001933"/>
                <a:gd name="connsiteX284" fmla="*/ 3479800 w 3683000"/>
                <a:gd name="connsiteY284" fmla="*/ 973666 h 7001933"/>
                <a:gd name="connsiteX285" fmla="*/ 3522134 w 3683000"/>
                <a:gd name="connsiteY285" fmla="*/ 931333 h 7001933"/>
                <a:gd name="connsiteX286" fmla="*/ 3556000 w 3683000"/>
                <a:gd name="connsiteY286" fmla="*/ 897466 h 7001933"/>
                <a:gd name="connsiteX287" fmla="*/ 3572934 w 3683000"/>
                <a:gd name="connsiteY287" fmla="*/ 872066 h 7001933"/>
                <a:gd name="connsiteX288" fmla="*/ 3581400 w 3683000"/>
                <a:gd name="connsiteY288" fmla="*/ 846666 h 7001933"/>
                <a:gd name="connsiteX289" fmla="*/ 3572934 w 3683000"/>
                <a:gd name="connsiteY289" fmla="*/ 719666 h 7001933"/>
                <a:gd name="connsiteX290" fmla="*/ 3539067 w 3683000"/>
                <a:gd name="connsiteY290" fmla="*/ 660400 h 7001933"/>
                <a:gd name="connsiteX291" fmla="*/ 3522134 w 3683000"/>
                <a:gd name="connsiteY291" fmla="*/ 643466 h 7001933"/>
                <a:gd name="connsiteX292" fmla="*/ 3505200 w 3683000"/>
                <a:gd name="connsiteY292" fmla="*/ 618066 h 7001933"/>
                <a:gd name="connsiteX293" fmla="*/ 3437467 w 3683000"/>
                <a:gd name="connsiteY293" fmla="*/ 567266 h 7001933"/>
                <a:gd name="connsiteX294" fmla="*/ 3412067 w 3683000"/>
                <a:gd name="connsiteY294" fmla="*/ 558800 h 7001933"/>
                <a:gd name="connsiteX295" fmla="*/ 3378200 w 3683000"/>
                <a:gd name="connsiteY295" fmla="*/ 541866 h 7001933"/>
                <a:gd name="connsiteX296" fmla="*/ 3327400 w 3683000"/>
                <a:gd name="connsiteY296" fmla="*/ 524933 h 7001933"/>
                <a:gd name="connsiteX297" fmla="*/ 3259667 w 3683000"/>
                <a:gd name="connsiteY297" fmla="*/ 491066 h 7001933"/>
                <a:gd name="connsiteX298" fmla="*/ 3166534 w 3683000"/>
                <a:gd name="connsiteY298" fmla="*/ 482600 h 7001933"/>
                <a:gd name="connsiteX299" fmla="*/ 3132667 w 3683000"/>
                <a:gd name="connsiteY299" fmla="*/ 474133 h 7001933"/>
                <a:gd name="connsiteX300" fmla="*/ 2937934 w 3683000"/>
                <a:gd name="connsiteY300" fmla="*/ 491066 h 7001933"/>
                <a:gd name="connsiteX301" fmla="*/ 2870200 w 3683000"/>
                <a:gd name="connsiteY301" fmla="*/ 508000 h 7001933"/>
                <a:gd name="connsiteX302" fmla="*/ 2802467 w 3683000"/>
                <a:gd name="connsiteY302" fmla="*/ 524933 h 7001933"/>
                <a:gd name="connsiteX303" fmla="*/ 2726267 w 3683000"/>
                <a:gd name="connsiteY303" fmla="*/ 541866 h 7001933"/>
                <a:gd name="connsiteX304" fmla="*/ 2633134 w 3683000"/>
                <a:gd name="connsiteY304" fmla="*/ 592666 h 7001933"/>
                <a:gd name="connsiteX305" fmla="*/ 2523067 w 3683000"/>
                <a:gd name="connsiteY305" fmla="*/ 651933 h 7001933"/>
                <a:gd name="connsiteX306" fmla="*/ 2463800 w 3683000"/>
                <a:gd name="connsiteY306" fmla="*/ 694266 h 7001933"/>
                <a:gd name="connsiteX307" fmla="*/ 2429934 w 3683000"/>
                <a:gd name="connsiteY307" fmla="*/ 745066 h 7001933"/>
                <a:gd name="connsiteX308" fmla="*/ 2328334 w 3683000"/>
                <a:gd name="connsiteY308" fmla="*/ 821266 h 7001933"/>
                <a:gd name="connsiteX309" fmla="*/ 2294467 w 3683000"/>
                <a:gd name="connsiteY309" fmla="*/ 846666 h 7001933"/>
                <a:gd name="connsiteX310" fmla="*/ 2260600 w 3683000"/>
                <a:gd name="connsiteY310" fmla="*/ 863600 h 7001933"/>
                <a:gd name="connsiteX311" fmla="*/ 2218267 w 3683000"/>
                <a:gd name="connsiteY311" fmla="*/ 897466 h 7001933"/>
                <a:gd name="connsiteX312" fmla="*/ 2184400 w 3683000"/>
                <a:gd name="connsiteY312" fmla="*/ 914400 h 7001933"/>
                <a:gd name="connsiteX313" fmla="*/ 2150534 w 3683000"/>
                <a:gd name="connsiteY313" fmla="*/ 939800 h 7001933"/>
                <a:gd name="connsiteX314" fmla="*/ 2099734 w 3683000"/>
                <a:gd name="connsiteY314" fmla="*/ 956733 h 7001933"/>
                <a:gd name="connsiteX315" fmla="*/ 2057400 w 3683000"/>
                <a:gd name="connsiteY315" fmla="*/ 982133 h 7001933"/>
                <a:gd name="connsiteX316" fmla="*/ 1955800 w 3683000"/>
                <a:gd name="connsiteY316" fmla="*/ 1016000 h 7001933"/>
                <a:gd name="connsiteX317" fmla="*/ 1879600 w 3683000"/>
                <a:gd name="connsiteY317" fmla="*/ 1058333 h 7001933"/>
                <a:gd name="connsiteX318" fmla="*/ 1845734 w 3683000"/>
                <a:gd name="connsiteY318" fmla="*/ 1066800 h 7001933"/>
                <a:gd name="connsiteX319" fmla="*/ 1769534 w 3683000"/>
                <a:gd name="connsiteY319" fmla="*/ 1092200 h 7001933"/>
                <a:gd name="connsiteX320" fmla="*/ 1718734 w 3683000"/>
                <a:gd name="connsiteY320" fmla="*/ 1100666 h 7001933"/>
                <a:gd name="connsiteX321" fmla="*/ 1651000 w 3683000"/>
                <a:gd name="connsiteY321" fmla="*/ 1126066 h 7001933"/>
                <a:gd name="connsiteX322" fmla="*/ 1591734 w 3683000"/>
                <a:gd name="connsiteY322" fmla="*/ 1134533 h 7001933"/>
                <a:gd name="connsiteX323" fmla="*/ 1566334 w 3683000"/>
                <a:gd name="connsiteY323" fmla="*/ 1143000 h 7001933"/>
                <a:gd name="connsiteX324" fmla="*/ 1312334 w 3683000"/>
                <a:gd name="connsiteY324" fmla="*/ 1143000 h 7001933"/>
                <a:gd name="connsiteX325" fmla="*/ 1253067 w 3683000"/>
                <a:gd name="connsiteY325" fmla="*/ 1126066 h 7001933"/>
                <a:gd name="connsiteX326" fmla="*/ 1227667 w 3683000"/>
                <a:gd name="connsiteY326" fmla="*/ 1109133 h 7001933"/>
                <a:gd name="connsiteX327" fmla="*/ 1210734 w 3683000"/>
                <a:gd name="connsiteY327" fmla="*/ 1058333 h 7001933"/>
                <a:gd name="connsiteX328" fmla="*/ 1219200 w 3683000"/>
                <a:gd name="connsiteY328" fmla="*/ 1016000 h 7001933"/>
                <a:gd name="connsiteX329" fmla="*/ 1227667 w 3683000"/>
                <a:gd name="connsiteY329" fmla="*/ 931333 h 7001933"/>
                <a:gd name="connsiteX330" fmla="*/ 1244600 w 3683000"/>
                <a:gd name="connsiteY330" fmla="*/ 897466 h 7001933"/>
                <a:gd name="connsiteX331" fmla="*/ 1286934 w 3683000"/>
                <a:gd name="connsiteY331" fmla="*/ 846666 h 7001933"/>
                <a:gd name="connsiteX332" fmla="*/ 1312334 w 3683000"/>
                <a:gd name="connsiteY332" fmla="*/ 787400 h 7001933"/>
                <a:gd name="connsiteX333" fmla="*/ 1354667 w 3683000"/>
                <a:gd name="connsiteY333" fmla="*/ 745066 h 7001933"/>
                <a:gd name="connsiteX334" fmla="*/ 1380067 w 3683000"/>
                <a:gd name="connsiteY334" fmla="*/ 711200 h 7001933"/>
                <a:gd name="connsiteX335" fmla="*/ 1405467 w 3683000"/>
                <a:gd name="connsiteY335" fmla="*/ 694266 h 7001933"/>
                <a:gd name="connsiteX336" fmla="*/ 1430867 w 3683000"/>
                <a:gd name="connsiteY336" fmla="*/ 668866 h 7001933"/>
                <a:gd name="connsiteX337" fmla="*/ 1464734 w 3683000"/>
                <a:gd name="connsiteY337" fmla="*/ 660400 h 7001933"/>
                <a:gd name="connsiteX338" fmla="*/ 1524000 w 3683000"/>
                <a:gd name="connsiteY338" fmla="*/ 643466 h 7001933"/>
                <a:gd name="connsiteX339" fmla="*/ 1591734 w 3683000"/>
                <a:gd name="connsiteY339" fmla="*/ 651933 h 7001933"/>
                <a:gd name="connsiteX340" fmla="*/ 1608667 w 3683000"/>
                <a:gd name="connsiteY340" fmla="*/ 795866 h 7001933"/>
                <a:gd name="connsiteX341" fmla="*/ 1574800 w 3683000"/>
                <a:gd name="connsiteY341" fmla="*/ 855133 h 7001933"/>
                <a:gd name="connsiteX342" fmla="*/ 1557867 w 3683000"/>
                <a:gd name="connsiteY342" fmla="*/ 880533 h 7001933"/>
                <a:gd name="connsiteX343" fmla="*/ 1532467 w 3683000"/>
                <a:gd name="connsiteY343" fmla="*/ 897466 h 7001933"/>
                <a:gd name="connsiteX344" fmla="*/ 1515534 w 3683000"/>
                <a:gd name="connsiteY344" fmla="*/ 914400 h 7001933"/>
                <a:gd name="connsiteX345" fmla="*/ 1456267 w 3683000"/>
                <a:gd name="connsiteY345" fmla="*/ 931333 h 7001933"/>
                <a:gd name="connsiteX346" fmla="*/ 1371600 w 3683000"/>
                <a:gd name="connsiteY346" fmla="*/ 914400 h 7001933"/>
                <a:gd name="connsiteX347" fmla="*/ 1286934 w 3683000"/>
                <a:gd name="connsiteY347" fmla="*/ 846666 h 7001933"/>
                <a:gd name="connsiteX348" fmla="*/ 1270000 w 3683000"/>
                <a:gd name="connsiteY348" fmla="*/ 821266 h 7001933"/>
                <a:gd name="connsiteX349" fmla="*/ 1244600 w 3683000"/>
                <a:gd name="connsiteY349" fmla="*/ 795866 h 7001933"/>
                <a:gd name="connsiteX350" fmla="*/ 1202267 w 3683000"/>
                <a:gd name="connsiteY350" fmla="*/ 745066 h 7001933"/>
                <a:gd name="connsiteX351" fmla="*/ 1193800 w 3683000"/>
                <a:gd name="connsiteY351" fmla="*/ 711200 h 7001933"/>
                <a:gd name="connsiteX352" fmla="*/ 1176867 w 3683000"/>
                <a:gd name="connsiteY352" fmla="*/ 635000 h 7001933"/>
                <a:gd name="connsiteX353" fmla="*/ 1143000 w 3683000"/>
                <a:gd name="connsiteY353" fmla="*/ 567266 h 7001933"/>
                <a:gd name="connsiteX354" fmla="*/ 1134534 w 3683000"/>
                <a:gd name="connsiteY354" fmla="*/ 541866 h 7001933"/>
                <a:gd name="connsiteX355" fmla="*/ 1092200 w 3683000"/>
                <a:gd name="connsiteY355" fmla="*/ 499533 h 7001933"/>
                <a:gd name="connsiteX356" fmla="*/ 1041400 w 3683000"/>
                <a:gd name="connsiteY356" fmla="*/ 474133 h 7001933"/>
                <a:gd name="connsiteX357" fmla="*/ 1016000 w 3683000"/>
                <a:gd name="connsiteY357" fmla="*/ 448733 h 7001933"/>
                <a:gd name="connsiteX358" fmla="*/ 965200 w 3683000"/>
                <a:gd name="connsiteY358" fmla="*/ 431800 h 7001933"/>
                <a:gd name="connsiteX359" fmla="*/ 939800 w 3683000"/>
                <a:gd name="connsiteY359" fmla="*/ 423333 h 7001933"/>
                <a:gd name="connsiteX360" fmla="*/ 855134 w 3683000"/>
                <a:gd name="connsiteY360" fmla="*/ 431800 h 7001933"/>
                <a:gd name="connsiteX361" fmla="*/ 863600 w 3683000"/>
                <a:gd name="connsiteY361" fmla="*/ 482600 h 7001933"/>
                <a:gd name="connsiteX362" fmla="*/ 880534 w 3683000"/>
                <a:gd name="connsiteY362" fmla="*/ 516466 h 7001933"/>
                <a:gd name="connsiteX363" fmla="*/ 897467 w 3683000"/>
                <a:gd name="connsiteY363" fmla="*/ 567266 h 7001933"/>
                <a:gd name="connsiteX364" fmla="*/ 897467 w 3683000"/>
                <a:gd name="connsiteY364" fmla="*/ 567266 h 7001933"/>
                <a:gd name="connsiteX365" fmla="*/ 905934 w 3683000"/>
                <a:gd name="connsiteY365" fmla="*/ 601133 h 7001933"/>
                <a:gd name="connsiteX366" fmla="*/ 931334 w 3683000"/>
                <a:gd name="connsiteY366" fmla="*/ 609600 h 7001933"/>
                <a:gd name="connsiteX367" fmla="*/ 965200 w 3683000"/>
                <a:gd name="connsiteY367" fmla="*/ 601133 h 7001933"/>
                <a:gd name="connsiteX368" fmla="*/ 973667 w 3683000"/>
                <a:gd name="connsiteY368" fmla="*/ 558800 h 7001933"/>
                <a:gd name="connsiteX369" fmla="*/ 965200 w 3683000"/>
                <a:gd name="connsiteY369" fmla="*/ 414866 h 7001933"/>
                <a:gd name="connsiteX370" fmla="*/ 931334 w 3683000"/>
                <a:gd name="connsiteY370" fmla="*/ 389466 h 7001933"/>
                <a:gd name="connsiteX371" fmla="*/ 914400 w 3683000"/>
                <a:gd name="connsiteY371" fmla="*/ 372533 h 7001933"/>
                <a:gd name="connsiteX372" fmla="*/ 821267 w 3683000"/>
                <a:gd name="connsiteY372" fmla="*/ 347133 h 7001933"/>
                <a:gd name="connsiteX373" fmla="*/ 677334 w 3683000"/>
                <a:gd name="connsiteY373" fmla="*/ 330200 h 7001933"/>
                <a:gd name="connsiteX374" fmla="*/ 618067 w 3683000"/>
                <a:gd name="connsiteY374" fmla="*/ 321733 h 7001933"/>
                <a:gd name="connsiteX375" fmla="*/ 567267 w 3683000"/>
                <a:gd name="connsiteY375" fmla="*/ 254000 h 7001933"/>
                <a:gd name="connsiteX376" fmla="*/ 524934 w 3683000"/>
                <a:gd name="connsiteY376" fmla="*/ 169333 h 7001933"/>
                <a:gd name="connsiteX377" fmla="*/ 508000 w 3683000"/>
                <a:gd name="connsiteY377" fmla="*/ 135466 h 7001933"/>
                <a:gd name="connsiteX378" fmla="*/ 491067 w 3683000"/>
                <a:gd name="connsiteY378" fmla="*/ 84666 h 7001933"/>
                <a:gd name="connsiteX379" fmla="*/ 474134 w 3683000"/>
                <a:gd name="connsiteY379" fmla="*/ 33866 h 7001933"/>
                <a:gd name="connsiteX380" fmla="*/ 474134 w 3683000"/>
                <a:gd name="connsiteY380" fmla="*/ 0 h 700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</a:cxnLst>
              <a:rect l="l" t="t" r="r" b="b"/>
              <a:pathLst>
                <a:path w="3683000" h="7001933">
                  <a:moveTo>
                    <a:pt x="2074334" y="7001933"/>
                  </a:moveTo>
                  <a:cubicBezTo>
                    <a:pt x="2071512" y="6939844"/>
                    <a:pt x="2073272" y="6877376"/>
                    <a:pt x="2065867" y="6815666"/>
                  </a:cubicBezTo>
                  <a:cubicBezTo>
                    <a:pt x="2064655" y="6805563"/>
                    <a:pt x="2053067" y="6799565"/>
                    <a:pt x="2048934" y="6790266"/>
                  </a:cubicBezTo>
                  <a:cubicBezTo>
                    <a:pt x="2041685" y="6773955"/>
                    <a:pt x="2039982" y="6755431"/>
                    <a:pt x="2032000" y="6739466"/>
                  </a:cubicBezTo>
                  <a:cubicBezTo>
                    <a:pt x="1991823" y="6659112"/>
                    <a:pt x="2013279" y="6691927"/>
                    <a:pt x="1972734" y="6637866"/>
                  </a:cubicBezTo>
                  <a:cubicBezTo>
                    <a:pt x="1967576" y="6617236"/>
                    <a:pt x="1952821" y="6556622"/>
                    <a:pt x="1947334" y="6544733"/>
                  </a:cubicBezTo>
                  <a:cubicBezTo>
                    <a:pt x="1938806" y="6526255"/>
                    <a:pt x="1924756" y="6510866"/>
                    <a:pt x="1913467" y="6493933"/>
                  </a:cubicBezTo>
                  <a:cubicBezTo>
                    <a:pt x="1907823" y="6474177"/>
                    <a:pt x="1903444" y="6454015"/>
                    <a:pt x="1896534" y="6434666"/>
                  </a:cubicBezTo>
                  <a:cubicBezTo>
                    <a:pt x="1889305" y="6414425"/>
                    <a:pt x="1879116" y="6395356"/>
                    <a:pt x="1871134" y="6375400"/>
                  </a:cubicBezTo>
                  <a:cubicBezTo>
                    <a:pt x="1862179" y="6353011"/>
                    <a:pt x="1854689" y="6330055"/>
                    <a:pt x="1845734" y="6307666"/>
                  </a:cubicBezTo>
                  <a:cubicBezTo>
                    <a:pt x="1838228" y="6288900"/>
                    <a:pt x="1807616" y="6216622"/>
                    <a:pt x="1794934" y="6197600"/>
                  </a:cubicBezTo>
                  <a:cubicBezTo>
                    <a:pt x="1788292" y="6187637"/>
                    <a:pt x="1776718" y="6181779"/>
                    <a:pt x="1769534" y="6172200"/>
                  </a:cubicBezTo>
                  <a:cubicBezTo>
                    <a:pt x="1759660" y="6159035"/>
                    <a:pt x="1752969" y="6143750"/>
                    <a:pt x="1744134" y="6129866"/>
                  </a:cubicBezTo>
                  <a:cubicBezTo>
                    <a:pt x="1726508" y="6102168"/>
                    <a:pt x="1681087" y="6029829"/>
                    <a:pt x="1651000" y="6019800"/>
                  </a:cubicBezTo>
                  <a:cubicBezTo>
                    <a:pt x="1634067" y="6014155"/>
                    <a:pt x="1616676" y="6009731"/>
                    <a:pt x="1600200" y="6002866"/>
                  </a:cubicBezTo>
                  <a:cubicBezTo>
                    <a:pt x="1582724" y="5995584"/>
                    <a:pt x="1567192" y="5983936"/>
                    <a:pt x="1549400" y="5977466"/>
                  </a:cubicBezTo>
                  <a:cubicBezTo>
                    <a:pt x="1533383" y="5971642"/>
                    <a:pt x="1457681" y="5961945"/>
                    <a:pt x="1447800" y="5960533"/>
                  </a:cubicBezTo>
                  <a:cubicBezTo>
                    <a:pt x="1433689" y="5954889"/>
                    <a:pt x="1420211" y="5947286"/>
                    <a:pt x="1405467" y="5943600"/>
                  </a:cubicBezTo>
                  <a:cubicBezTo>
                    <a:pt x="1386137" y="5938767"/>
                    <a:pt x="1282492" y="5928054"/>
                    <a:pt x="1270000" y="5926666"/>
                  </a:cubicBezTo>
                  <a:cubicBezTo>
                    <a:pt x="1227667" y="5929488"/>
                    <a:pt x="1185001" y="5929133"/>
                    <a:pt x="1143000" y="5935133"/>
                  </a:cubicBezTo>
                  <a:cubicBezTo>
                    <a:pt x="1125330" y="5937657"/>
                    <a:pt x="1109624" y="5948194"/>
                    <a:pt x="1092200" y="5952066"/>
                  </a:cubicBezTo>
                  <a:cubicBezTo>
                    <a:pt x="1058684" y="5959514"/>
                    <a:pt x="990600" y="5969000"/>
                    <a:pt x="990600" y="5969000"/>
                  </a:cubicBezTo>
                  <a:cubicBezTo>
                    <a:pt x="979311" y="5974644"/>
                    <a:pt x="968552" y="5981501"/>
                    <a:pt x="956734" y="5985933"/>
                  </a:cubicBezTo>
                  <a:cubicBezTo>
                    <a:pt x="945838" y="5990019"/>
                    <a:pt x="934056" y="5991203"/>
                    <a:pt x="922867" y="5994400"/>
                  </a:cubicBezTo>
                  <a:cubicBezTo>
                    <a:pt x="914286" y="5996852"/>
                    <a:pt x="905934" y="6000044"/>
                    <a:pt x="897467" y="6002866"/>
                  </a:cubicBezTo>
                  <a:cubicBezTo>
                    <a:pt x="891823" y="6011333"/>
                    <a:pt x="881314" y="6018120"/>
                    <a:pt x="880534" y="6028266"/>
                  </a:cubicBezTo>
                  <a:cubicBezTo>
                    <a:pt x="879238" y="6045107"/>
                    <a:pt x="883381" y="6110162"/>
                    <a:pt x="897467" y="6138333"/>
                  </a:cubicBezTo>
                  <a:cubicBezTo>
                    <a:pt x="902018" y="6147434"/>
                    <a:pt x="908043" y="6155787"/>
                    <a:pt x="914400" y="6163733"/>
                  </a:cubicBezTo>
                  <a:cubicBezTo>
                    <a:pt x="950978" y="6209454"/>
                    <a:pt x="911038" y="6146498"/>
                    <a:pt x="948267" y="6206066"/>
                  </a:cubicBezTo>
                  <a:cubicBezTo>
                    <a:pt x="970070" y="6240951"/>
                    <a:pt x="977547" y="6260746"/>
                    <a:pt x="1007534" y="6290733"/>
                  </a:cubicBezTo>
                  <a:cubicBezTo>
                    <a:pt x="1014729" y="6297928"/>
                    <a:pt x="1024988" y="6301309"/>
                    <a:pt x="1032934" y="6307666"/>
                  </a:cubicBezTo>
                  <a:cubicBezTo>
                    <a:pt x="1039167" y="6312653"/>
                    <a:pt x="1043225" y="6320172"/>
                    <a:pt x="1049867" y="6324600"/>
                  </a:cubicBezTo>
                  <a:cubicBezTo>
                    <a:pt x="1060369" y="6331601"/>
                    <a:pt x="1072775" y="6335271"/>
                    <a:pt x="1083734" y="6341533"/>
                  </a:cubicBezTo>
                  <a:cubicBezTo>
                    <a:pt x="1092569" y="6346581"/>
                    <a:pt x="1099408" y="6355473"/>
                    <a:pt x="1109134" y="6358466"/>
                  </a:cubicBezTo>
                  <a:cubicBezTo>
                    <a:pt x="1136642" y="6366930"/>
                    <a:pt x="1193800" y="6375400"/>
                    <a:pt x="1193800" y="6375400"/>
                  </a:cubicBezTo>
                  <a:cubicBezTo>
                    <a:pt x="1230489" y="6372578"/>
                    <a:pt x="1267354" y="6371497"/>
                    <a:pt x="1303867" y="6366933"/>
                  </a:cubicBezTo>
                  <a:cubicBezTo>
                    <a:pt x="1332241" y="6363386"/>
                    <a:pt x="1329457" y="6354138"/>
                    <a:pt x="1354667" y="6341533"/>
                  </a:cubicBezTo>
                  <a:cubicBezTo>
                    <a:pt x="1411890" y="6312922"/>
                    <a:pt x="1384389" y="6338447"/>
                    <a:pt x="1439334" y="6299200"/>
                  </a:cubicBezTo>
                  <a:cubicBezTo>
                    <a:pt x="1445830" y="6294560"/>
                    <a:pt x="1450034" y="6287253"/>
                    <a:pt x="1456267" y="6282266"/>
                  </a:cubicBezTo>
                  <a:cubicBezTo>
                    <a:pt x="1464213" y="6275909"/>
                    <a:pt x="1473200" y="6270977"/>
                    <a:pt x="1481667" y="6265333"/>
                  </a:cubicBezTo>
                  <a:cubicBezTo>
                    <a:pt x="1521619" y="6205403"/>
                    <a:pt x="1467409" y="6278867"/>
                    <a:pt x="1540934" y="6214533"/>
                  </a:cubicBezTo>
                  <a:cubicBezTo>
                    <a:pt x="1641750" y="6126319"/>
                    <a:pt x="1504612" y="6221813"/>
                    <a:pt x="1591734" y="6163733"/>
                  </a:cubicBezTo>
                  <a:cubicBezTo>
                    <a:pt x="1603023" y="6146800"/>
                    <a:pt x="1611209" y="6127323"/>
                    <a:pt x="1625600" y="6112933"/>
                  </a:cubicBezTo>
                  <a:cubicBezTo>
                    <a:pt x="1641352" y="6097182"/>
                    <a:pt x="1648785" y="6091963"/>
                    <a:pt x="1659467" y="6070600"/>
                  </a:cubicBezTo>
                  <a:cubicBezTo>
                    <a:pt x="1663458" y="6062618"/>
                    <a:pt x="1664418" y="6053403"/>
                    <a:pt x="1667934" y="6045200"/>
                  </a:cubicBezTo>
                  <a:cubicBezTo>
                    <a:pt x="1672906" y="6033599"/>
                    <a:pt x="1679223" y="6022622"/>
                    <a:pt x="1684867" y="6011333"/>
                  </a:cubicBezTo>
                  <a:cubicBezTo>
                    <a:pt x="1694031" y="5892204"/>
                    <a:pt x="1698476" y="5905209"/>
                    <a:pt x="1684867" y="5782733"/>
                  </a:cubicBezTo>
                  <a:cubicBezTo>
                    <a:pt x="1683582" y="5771168"/>
                    <a:pt x="1682567" y="5758734"/>
                    <a:pt x="1676400" y="5748866"/>
                  </a:cubicBezTo>
                  <a:cubicBezTo>
                    <a:pt x="1667939" y="5735328"/>
                    <a:pt x="1653047" y="5727015"/>
                    <a:pt x="1642534" y="5715000"/>
                  </a:cubicBezTo>
                  <a:cubicBezTo>
                    <a:pt x="1633242" y="5704380"/>
                    <a:pt x="1625336" y="5692616"/>
                    <a:pt x="1617134" y="5681133"/>
                  </a:cubicBezTo>
                  <a:cubicBezTo>
                    <a:pt x="1611219" y="5672853"/>
                    <a:pt x="1608017" y="5662247"/>
                    <a:pt x="1600200" y="5655733"/>
                  </a:cubicBezTo>
                  <a:cubicBezTo>
                    <a:pt x="1590504" y="5647653"/>
                    <a:pt x="1576431" y="5646373"/>
                    <a:pt x="1566334" y="5638800"/>
                  </a:cubicBezTo>
                  <a:cubicBezTo>
                    <a:pt x="1553562" y="5629221"/>
                    <a:pt x="1545069" y="5614735"/>
                    <a:pt x="1532467" y="5604933"/>
                  </a:cubicBezTo>
                  <a:cubicBezTo>
                    <a:pt x="1507589" y="5585583"/>
                    <a:pt x="1483165" y="5577271"/>
                    <a:pt x="1456267" y="5562600"/>
                  </a:cubicBezTo>
                  <a:cubicBezTo>
                    <a:pt x="1436292" y="5551704"/>
                    <a:pt x="1417914" y="5537696"/>
                    <a:pt x="1397000" y="5528733"/>
                  </a:cubicBezTo>
                  <a:cubicBezTo>
                    <a:pt x="1364567" y="5514833"/>
                    <a:pt x="1292125" y="5503364"/>
                    <a:pt x="1261534" y="5494866"/>
                  </a:cubicBezTo>
                  <a:cubicBezTo>
                    <a:pt x="1235737" y="5487700"/>
                    <a:pt x="1210924" y="5477340"/>
                    <a:pt x="1185334" y="5469466"/>
                  </a:cubicBezTo>
                  <a:cubicBezTo>
                    <a:pt x="1174212" y="5466044"/>
                    <a:pt x="1162506" y="5464680"/>
                    <a:pt x="1151467" y="5461000"/>
                  </a:cubicBezTo>
                  <a:cubicBezTo>
                    <a:pt x="1137049" y="5456194"/>
                    <a:pt x="1123878" y="5447752"/>
                    <a:pt x="1109134" y="5444066"/>
                  </a:cubicBezTo>
                  <a:cubicBezTo>
                    <a:pt x="1089774" y="5439226"/>
                    <a:pt x="1069552" y="5438881"/>
                    <a:pt x="1049867" y="5435600"/>
                  </a:cubicBezTo>
                  <a:cubicBezTo>
                    <a:pt x="1035672" y="5433234"/>
                    <a:pt x="1021645" y="5429955"/>
                    <a:pt x="1007534" y="5427133"/>
                  </a:cubicBezTo>
                  <a:lnTo>
                    <a:pt x="897467" y="5435600"/>
                  </a:lnTo>
                  <a:cubicBezTo>
                    <a:pt x="846592" y="5440523"/>
                    <a:pt x="796173" y="5451681"/>
                    <a:pt x="745067" y="5452533"/>
                  </a:cubicBezTo>
                  <a:lnTo>
                    <a:pt x="389467" y="5444066"/>
                  </a:lnTo>
                  <a:cubicBezTo>
                    <a:pt x="269501" y="5430737"/>
                    <a:pt x="352722" y="5443427"/>
                    <a:pt x="279400" y="5427133"/>
                  </a:cubicBezTo>
                  <a:cubicBezTo>
                    <a:pt x="265352" y="5424011"/>
                    <a:pt x="250851" y="5422801"/>
                    <a:pt x="237067" y="5418666"/>
                  </a:cubicBezTo>
                  <a:cubicBezTo>
                    <a:pt x="222510" y="5414299"/>
                    <a:pt x="208964" y="5407069"/>
                    <a:pt x="194734" y="5401733"/>
                  </a:cubicBezTo>
                  <a:cubicBezTo>
                    <a:pt x="164976" y="5390574"/>
                    <a:pt x="163098" y="5392019"/>
                    <a:pt x="127000" y="5384800"/>
                  </a:cubicBezTo>
                  <a:cubicBezTo>
                    <a:pt x="115711" y="5379155"/>
                    <a:pt x="103635" y="5374867"/>
                    <a:pt x="93134" y="5367866"/>
                  </a:cubicBezTo>
                  <a:cubicBezTo>
                    <a:pt x="86492" y="5363438"/>
                    <a:pt x="82433" y="5355920"/>
                    <a:pt x="76200" y="5350933"/>
                  </a:cubicBezTo>
                  <a:cubicBezTo>
                    <a:pt x="68254" y="5344576"/>
                    <a:pt x="59267" y="5339644"/>
                    <a:pt x="50800" y="5334000"/>
                  </a:cubicBezTo>
                  <a:cubicBezTo>
                    <a:pt x="22926" y="5292188"/>
                    <a:pt x="40047" y="5324854"/>
                    <a:pt x="25400" y="5266266"/>
                  </a:cubicBezTo>
                  <a:cubicBezTo>
                    <a:pt x="19170" y="5241346"/>
                    <a:pt x="12119" y="5231237"/>
                    <a:pt x="0" y="5207000"/>
                  </a:cubicBezTo>
                  <a:cubicBezTo>
                    <a:pt x="12484" y="4982305"/>
                    <a:pt x="-4644" y="5117837"/>
                    <a:pt x="16934" y="5020733"/>
                  </a:cubicBezTo>
                  <a:cubicBezTo>
                    <a:pt x="20056" y="5006685"/>
                    <a:pt x="20849" y="4992052"/>
                    <a:pt x="25400" y="4978400"/>
                  </a:cubicBezTo>
                  <a:cubicBezTo>
                    <a:pt x="29391" y="4966426"/>
                    <a:pt x="37646" y="4956252"/>
                    <a:pt x="42334" y="4944533"/>
                  </a:cubicBezTo>
                  <a:cubicBezTo>
                    <a:pt x="48963" y="4927960"/>
                    <a:pt x="54571" y="4910953"/>
                    <a:pt x="59267" y="4893733"/>
                  </a:cubicBezTo>
                  <a:cubicBezTo>
                    <a:pt x="63053" y="4879850"/>
                    <a:pt x="63599" y="4865184"/>
                    <a:pt x="67734" y="4851400"/>
                  </a:cubicBezTo>
                  <a:cubicBezTo>
                    <a:pt x="75408" y="4825820"/>
                    <a:pt x="108818" y="4755907"/>
                    <a:pt x="118534" y="4741333"/>
                  </a:cubicBezTo>
                  <a:cubicBezTo>
                    <a:pt x="124178" y="4732866"/>
                    <a:pt x="128272" y="4723128"/>
                    <a:pt x="135467" y="4715933"/>
                  </a:cubicBezTo>
                  <a:cubicBezTo>
                    <a:pt x="145445" y="4705955"/>
                    <a:pt x="158045" y="4699000"/>
                    <a:pt x="169334" y="4690533"/>
                  </a:cubicBezTo>
                  <a:cubicBezTo>
                    <a:pt x="174978" y="4673600"/>
                    <a:pt x="176366" y="4654585"/>
                    <a:pt x="186267" y="4639733"/>
                  </a:cubicBezTo>
                  <a:cubicBezTo>
                    <a:pt x="199698" y="4619586"/>
                    <a:pt x="218390" y="4592420"/>
                    <a:pt x="228600" y="4572000"/>
                  </a:cubicBezTo>
                  <a:cubicBezTo>
                    <a:pt x="232591" y="4564018"/>
                    <a:pt x="232733" y="4554402"/>
                    <a:pt x="237067" y="4546600"/>
                  </a:cubicBezTo>
                  <a:cubicBezTo>
                    <a:pt x="247898" y="4527105"/>
                    <a:pt x="267316" y="4495307"/>
                    <a:pt x="287867" y="4478866"/>
                  </a:cubicBezTo>
                  <a:cubicBezTo>
                    <a:pt x="295813" y="4472509"/>
                    <a:pt x="304800" y="4467577"/>
                    <a:pt x="313267" y="4461933"/>
                  </a:cubicBezTo>
                  <a:cubicBezTo>
                    <a:pt x="341584" y="4405298"/>
                    <a:pt x="315555" y="4448431"/>
                    <a:pt x="355600" y="4402666"/>
                  </a:cubicBezTo>
                  <a:cubicBezTo>
                    <a:pt x="383640" y="4370621"/>
                    <a:pt x="385506" y="4360099"/>
                    <a:pt x="414867" y="4334933"/>
                  </a:cubicBezTo>
                  <a:cubicBezTo>
                    <a:pt x="440367" y="4313076"/>
                    <a:pt x="507926" y="4270072"/>
                    <a:pt x="524934" y="4258733"/>
                  </a:cubicBezTo>
                  <a:cubicBezTo>
                    <a:pt x="533401" y="4253089"/>
                    <a:pt x="540681" y="4245018"/>
                    <a:pt x="550334" y="4241800"/>
                  </a:cubicBezTo>
                  <a:cubicBezTo>
                    <a:pt x="558801" y="4238978"/>
                    <a:pt x="567531" y="4236849"/>
                    <a:pt x="575734" y="4233333"/>
                  </a:cubicBezTo>
                  <a:cubicBezTo>
                    <a:pt x="587335" y="4228361"/>
                    <a:pt x="597627" y="4220391"/>
                    <a:pt x="609600" y="4216400"/>
                  </a:cubicBezTo>
                  <a:cubicBezTo>
                    <a:pt x="623252" y="4211849"/>
                    <a:pt x="638050" y="4211719"/>
                    <a:pt x="651934" y="4207933"/>
                  </a:cubicBezTo>
                  <a:cubicBezTo>
                    <a:pt x="669154" y="4203237"/>
                    <a:pt x="685801" y="4196644"/>
                    <a:pt x="702734" y="4191000"/>
                  </a:cubicBezTo>
                  <a:cubicBezTo>
                    <a:pt x="711201" y="4188178"/>
                    <a:pt x="719476" y="4184698"/>
                    <a:pt x="728134" y="4182533"/>
                  </a:cubicBezTo>
                  <a:lnTo>
                    <a:pt x="762000" y="4174066"/>
                  </a:lnTo>
                  <a:cubicBezTo>
                    <a:pt x="768379" y="4175129"/>
                    <a:pt x="834036" y="4184685"/>
                    <a:pt x="846667" y="4191000"/>
                  </a:cubicBezTo>
                  <a:cubicBezTo>
                    <a:pt x="864870" y="4200101"/>
                    <a:pt x="897467" y="4224866"/>
                    <a:pt x="897467" y="4224866"/>
                  </a:cubicBezTo>
                  <a:cubicBezTo>
                    <a:pt x="903111" y="4233333"/>
                    <a:pt x="908486" y="4241986"/>
                    <a:pt x="914400" y="4250266"/>
                  </a:cubicBezTo>
                  <a:cubicBezTo>
                    <a:pt x="922602" y="4261749"/>
                    <a:pt x="932321" y="4272167"/>
                    <a:pt x="939800" y="4284133"/>
                  </a:cubicBezTo>
                  <a:cubicBezTo>
                    <a:pt x="946489" y="4294836"/>
                    <a:pt x="951762" y="4306399"/>
                    <a:pt x="956734" y="4318000"/>
                  </a:cubicBezTo>
                  <a:cubicBezTo>
                    <a:pt x="960250" y="4326203"/>
                    <a:pt x="962748" y="4334819"/>
                    <a:pt x="965200" y="4343400"/>
                  </a:cubicBezTo>
                  <a:cubicBezTo>
                    <a:pt x="968397" y="4354588"/>
                    <a:pt x="968463" y="4366858"/>
                    <a:pt x="973667" y="4377266"/>
                  </a:cubicBezTo>
                  <a:cubicBezTo>
                    <a:pt x="979978" y="4389887"/>
                    <a:pt x="990600" y="4399844"/>
                    <a:pt x="999067" y="4411133"/>
                  </a:cubicBezTo>
                  <a:cubicBezTo>
                    <a:pt x="1001889" y="4419600"/>
                    <a:pt x="1005082" y="4427952"/>
                    <a:pt x="1007534" y="4436533"/>
                  </a:cubicBezTo>
                  <a:cubicBezTo>
                    <a:pt x="1015502" y="4464420"/>
                    <a:pt x="1018650" y="4483650"/>
                    <a:pt x="1024467" y="4512733"/>
                  </a:cubicBezTo>
                  <a:cubicBezTo>
                    <a:pt x="1021645" y="4540955"/>
                    <a:pt x="1022378" y="4569763"/>
                    <a:pt x="1016000" y="4597400"/>
                  </a:cubicBezTo>
                  <a:cubicBezTo>
                    <a:pt x="1013712" y="4607315"/>
                    <a:pt x="1004981" y="4614520"/>
                    <a:pt x="999067" y="4622800"/>
                  </a:cubicBezTo>
                  <a:cubicBezTo>
                    <a:pt x="966046" y="4669029"/>
                    <a:pt x="986501" y="4645793"/>
                    <a:pt x="948267" y="4673600"/>
                  </a:cubicBezTo>
                  <a:cubicBezTo>
                    <a:pt x="862657" y="4735863"/>
                    <a:pt x="909256" y="4710039"/>
                    <a:pt x="846667" y="4741333"/>
                  </a:cubicBezTo>
                  <a:cubicBezTo>
                    <a:pt x="809978" y="4738511"/>
                    <a:pt x="772397" y="4741389"/>
                    <a:pt x="736600" y="4732866"/>
                  </a:cubicBezTo>
                  <a:cubicBezTo>
                    <a:pt x="712044" y="4727019"/>
                    <a:pt x="668867" y="4699000"/>
                    <a:pt x="668867" y="4699000"/>
                  </a:cubicBezTo>
                  <a:cubicBezTo>
                    <a:pt x="663223" y="4690533"/>
                    <a:pt x="658291" y="4681546"/>
                    <a:pt x="651934" y="4673600"/>
                  </a:cubicBezTo>
                  <a:cubicBezTo>
                    <a:pt x="629009" y="4644943"/>
                    <a:pt x="618015" y="4656507"/>
                    <a:pt x="601134" y="4605866"/>
                  </a:cubicBezTo>
                  <a:cubicBezTo>
                    <a:pt x="580520" y="4544027"/>
                    <a:pt x="588529" y="4572382"/>
                    <a:pt x="575734" y="4521200"/>
                  </a:cubicBezTo>
                  <a:cubicBezTo>
                    <a:pt x="572912" y="4478867"/>
                    <a:pt x="567267" y="4436627"/>
                    <a:pt x="567267" y="4394200"/>
                  </a:cubicBezTo>
                  <a:cubicBezTo>
                    <a:pt x="567267" y="4365837"/>
                    <a:pt x="572216" y="4337677"/>
                    <a:pt x="575734" y="4309533"/>
                  </a:cubicBezTo>
                  <a:cubicBezTo>
                    <a:pt x="580684" y="4269929"/>
                    <a:pt x="582987" y="4229720"/>
                    <a:pt x="592667" y="4191000"/>
                  </a:cubicBezTo>
                  <a:cubicBezTo>
                    <a:pt x="595489" y="4179711"/>
                    <a:pt x="596658" y="4167874"/>
                    <a:pt x="601134" y="4157133"/>
                  </a:cubicBezTo>
                  <a:cubicBezTo>
                    <a:pt x="610843" y="4133832"/>
                    <a:pt x="627017" y="4113347"/>
                    <a:pt x="635000" y="4089400"/>
                  </a:cubicBezTo>
                  <a:cubicBezTo>
                    <a:pt x="637822" y="4080933"/>
                    <a:pt x="641015" y="4072581"/>
                    <a:pt x="643467" y="4064000"/>
                  </a:cubicBezTo>
                  <a:cubicBezTo>
                    <a:pt x="646664" y="4052811"/>
                    <a:pt x="647208" y="4040767"/>
                    <a:pt x="651934" y="4030133"/>
                  </a:cubicBezTo>
                  <a:cubicBezTo>
                    <a:pt x="658383" y="4015624"/>
                    <a:pt x="689937" y="3966730"/>
                    <a:pt x="702734" y="3953933"/>
                  </a:cubicBezTo>
                  <a:cubicBezTo>
                    <a:pt x="709929" y="3946738"/>
                    <a:pt x="720188" y="3943357"/>
                    <a:pt x="728134" y="3937000"/>
                  </a:cubicBezTo>
                  <a:cubicBezTo>
                    <a:pt x="734367" y="3932013"/>
                    <a:pt x="737927" y="3923636"/>
                    <a:pt x="745067" y="3920066"/>
                  </a:cubicBezTo>
                  <a:cubicBezTo>
                    <a:pt x="755475" y="3914862"/>
                    <a:pt x="767645" y="3914422"/>
                    <a:pt x="778934" y="3911600"/>
                  </a:cubicBezTo>
                  <a:cubicBezTo>
                    <a:pt x="795867" y="3900311"/>
                    <a:pt x="815343" y="3892124"/>
                    <a:pt x="829734" y="3877733"/>
                  </a:cubicBezTo>
                  <a:cubicBezTo>
                    <a:pt x="838201" y="3869266"/>
                    <a:pt x="844667" y="3858148"/>
                    <a:pt x="855134" y="3852333"/>
                  </a:cubicBezTo>
                  <a:cubicBezTo>
                    <a:pt x="870737" y="3843665"/>
                    <a:pt x="905934" y="3835400"/>
                    <a:pt x="905934" y="3835400"/>
                  </a:cubicBezTo>
                  <a:cubicBezTo>
                    <a:pt x="914401" y="3829755"/>
                    <a:pt x="922232" y="3823017"/>
                    <a:pt x="931334" y="3818466"/>
                  </a:cubicBezTo>
                  <a:cubicBezTo>
                    <a:pt x="939316" y="3814475"/>
                    <a:pt x="949081" y="3814592"/>
                    <a:pt x="956734" y="3810000"/>
                  </a:cubicBezTo>
                  <a:cubicBezTo>
                    <a:pt x="963579" y="3805893"/>
                    <a:pt x="967434" y="3798053"/>
                    <a:pt x="973667" y="3793066"/>
                  </a:cubicBezTo>
                  <a:cubicBezTo>
                    <a:pt x="981613" y="3786709"/>
                    <a:pt x="990232" y="3781181"/>
                    <a:pt x="999067" y="3776133"/>
                  </a:cubicBezTo>
                  <a:cubicBezTo>
                    <a:pt x="1122400" y="3705659"/>
                    <a:pt x="963342" y="3798229"/>
                    <a:pt x="1058334" y="3750733"/>
                  </a:cubicBezTo>
                  <a:cubicBezTo>
                    <a:pt x="1067435" y="3746182"/>
                    <a:pt x="1075788" y="3740157"/>
                    <a:pt x="1083734" y="3733800"/>
                  </a:cubicBezTo>
                  <a:cubicBezTo>
                    <a:pt x="1089967" y="3728813"/>
                    <a:pt x="1093527" y="3720436"/>
                    <a:pt x="1100667" y="3716866"/>
                  </a:cubicBezTo>
                  <a:cubicBezTo>
                    <a:pt x="1116632" y="3708883"/>
                    <a:pt x="1135061" y="3706964"/>
                    <a:pt x="1151467" y="3699933"/>
                  </a:cubicBezTo>
                  <a:cubicBezTo>
                    <a:pt x="1189903" y="3683460"/>
                    <a:pt x="1213676" y="3671222"/>
                    <a:pt x="1244600" y="3649133"/>
                  </a:cubicBezTo>
                  <a:cubicBezTo>
                    <a:pt x="1306361" y="3605019"/>
                    <a:pt x="1251381" y="3644046"/>
                    <a:pt x="1312334" y="3589866"/>
                  </a:cubicBezTo>
                  <a:cubicBezTo>
                    <a:pt x="1325840" y="3577860"/>
                    <a:pt x="1341889" y="3568778"/>
                    <a:pt x="1354667" y="3556000"/>
                  </a:cubicBezTo>
                  <a:cubicBezTo>
                    <a:pt x="1364645" y="3546022"/>
                    <a:pt x="1370884" y="3532847"/>
                    <a:pt x="1380067" y="3522133"/>
                  </a:cubicBezTo>
                  <a:cubicBezTo>
                    <a:pt x="1387859" y="3513042"/>
                    <a:pt x="1397802" y="3505931"/>
                    <a:pt x="1405467" y="3496733"/>
                  </a:cubicBezTo>
                  <a:cubicBezTo>
                    <a:pt x="1411981" y="3488916"/>
                    <a:pt x="1415205" y="3478528"/>
                    <a:pt x="1422400" y="3471333"/>
                  </a:cubicBezTo>
                  <a:cubicBezTo>
                    <a:pt x="1429595" y="3464138"/>
                    <a:pt x="1439333" y="3460044"/>
                    <a:pt x="1447800" y="3454400"/>
                  </a:cubicBezTo>
                  <a:cubicBezTo>
                    <a:pt x="1453445" y="3440289"/>
                    <a:pt x="1455004" y="3423742"/>
                    <a:pt x="1464734" y="3412066"/>
                  </a:cubicBezTo>
                  <a:cubicBezTo>
                    <a:pt x="1470447" y="3405210"/>
                    <a:pt x="1485542" y="3411253"/>
                    <a:pt x="1490134" y="3403600"/>
                  </a:cubicBezTo>
                  <a:cubicBezTo>
                    <a:pt x="1546753" y="3309236"/>
                    <a:pt x="1490041" y="3352912"/>
                    <a:pt x="1532467" y="3302000"/>
                  </a:cubicBezTo>
                  <a:cubicBezTo>
                    <a:pt x="1540132" y="3292802"/>
                    <a:pt x="1549400" y="3285067"/>
                    <a:pt x="1557867" y="3276600"/>
                  </a:cubicBezTo>
                  <a:cubicBezTo>
                    <a:pt x="1585580" y="3165750"/>
                    <a:pt x="1541290" y="3318223"/>
                    <a:pt x="1591734" y="3217333"/>
                  </a:cubicBezTo>
                  <a:cubicBezTo>
                    <a:pt x="1598170" y="3204462"/>
                    <a:pt x="1597378" y="3189111"/>
                    <a:pt x="1600200" y="3175000"/>
                  </a:cubicBezTo>
                  <a:cubicBezTo>
                    <a:pt x="1594556" y="3107267"/>
                    <a:pt x="1592879" y="3039085"/>
                    <a:pt x="1583267" y="2971800"/>
                  </a:cubicBezTo>
                  <a:cubicBezTo>
                    <a:pt x="1581482" y="2959305"/>
                    <a:pt x="1573907" y="2948030"/>
                    <a:pt x="1566334" y="2937933"/>
                  </a:cubicBezTo>
                  <a:cubicBezTo>
                    <a:pt x="1532362" y="2892636"/>
                    <a:pt x="1537160" y="2910646"/>
                    <a:pt x="1490134" y="2887133"/>
                  </a:cubicBezTo>
                  <a:cubicBezTo>
                    <a:pt x="1431663" y="2857898"/>
                    <a:pt x="1501352" y="2879355"/>
                    <a:pt x="1430867" y="2861733"/>
                  </a:cubicBezTo>
                  <a:cubicBezTo>
                    <a:pt x="1422400" y="2856089"/>
                    <a:pt x="1414860" y="2848714"/>
                    <a:pt x="1405467" y="2844800"/>
                  </a:cubicBezTo>
                  <a:cubicBezTo>
                    <a:pt x="1335687" y="2815725"/>
                    <a:pt x="1336876" y="2821222"/>
                    <a:pt x="1270000" y="2810933"/>
                  </a:cubicBezTo>
                  <a:cubicBezTo>
                    <a:pt x="1253033" y="2808323"/>
                    <a:pt x="1235958" y="2806190"/>
                    <a:pt x="1219200" y="2802466"/>
                  </a:cubicBezTo>
                  <a:cubicBezTo>
                    <a:pt x="1210488" y="2800530"/>
                    <a:pt x="1202551" y="2795750"/>
                    <a:pt x="1193800" y="2794000"/>
                  </a:cubicBezTo>
                  <a:cubicBezTo>
                    <a:pt x="1174232" y="2790086"/>
                    <a:pt x="1154289" y="2788355"/>
                    <a:pt x="1134534" y="2785533"/>
                  </a:cubicBezTo>
                  <a:cubicBezTo>
                    <a:pt x="1078089" y="2788355"/>
                    <a:pt x="1021561" y="2789825"/>
                    <a:pt x="965200" y="2794000"/>
                  </a:cubicBezTo>
                  <a:cubicBezTo>
                    <a:pt x="945299" y="2795474"/>
                    <a:pt x="925568" y="2798896"/>
                    <a:pt x="905934" y="2802466"/>
                  </a:cubicBezTo>
                  <a:cubicBezTo>
                    <a:pt x="894485" y="2804548"/>
                    <a:pt x="883646" y="2809775"/>
                    <a:pt x="872067" y="2810933"/>
                  </a:cubicBezTo>
                  <a:cubicBezTo>
                    <a:pt x="827048" y="2815435"/>
                    <a:pt x="781756" y="2816578"/>
                    <a:pt x="736600" y="2819400"/>
                  </a:cubicBezTo>
                  <a:cubicBezTo>
                    <a:pt x="715944" y="2817679"/>
                    <a:pt x="627976" y="2814236"/>
                    <a:pt x="592667" y="2802466"/>
                  </a:cubicBezTo>
                  <a:cubicBezTo>
                    <a:pt x="580693" y="2798475"/>
                    <a:pt x="570401" y="2790505"/>
                    <a:pt x="558800" y="2785533"/>
                  </a:cubicBezTo>
                  <a:cubicBezTo>
                    <a:pt x="550597" y="2782017"/>
                    <a:pt x="541603" y="2780582"/>
                    <a:pt x="533400" y="2777066"/>
                  </a:cubicBezTo>
                  <a:cubicBezTo>
                    <a:pt x="446203" y="2739695"/>
                    <a:pt x="564352" y="2781739"/>
                    <a:pt x="448734" y="2743200"/>
                  </a:cubicBezTo>
                  <a:cubicBezTo>
                    <a:pt x="443089" y="2737555"/>
                    <a:pt x="438186" y="2731056"/>
                    <a:pt x="431800" y="2726266"/>
                  </a:cubicBezTo>
                  <a:cubicBezTo>
                    <a:pt x="415519" y="2714055"/>
                    <a:pt x="381000" y="2692400"/>
                    <a:pt x="381000" y="2692400"/>
                  </a:cubicBezTo>
                  <a:cubicBezTo>
                    <a:pt x="361245" y="2661355"/>
                    <a:pt x="338191" y="2632178"/>
                    <a:pt x="321734" y="2599266"/>
                  </a:cubicBezTo>
                  <a:cubicBezTo>
                    <a:pt x="307623" y="2571044"/>
                    <a:pt x="298332" y="2539843"/>
                    <a:pt x="279400" y="2514600"/>
                  </a:cubicBezTo>
                  <a:cubicBezTo>
                    <a:pt x="247563" y="2472150"/>
                    <a:pt x="233822" y="2459943"/>
                    <a:pt x="220134" y="2396066"/>
                  </a:cubicBezTo>
                  <a:cubicBezTo>
                    <a:pt x="190230" y="2256517"/>
                    <a:pt x="210651" y="2314674"/>
                    <a:pt x="169334" y="2218266"/>
                  </a:cubicBezTo>
                  <a:cubicBezTo>
                    <a:pt x="166512" y="2198511"/>
                    <a:pt x="162759" y="2178866"/>
                    <a:pt x="160867" y="2159000"/>
                  </a:cubicBezTo>
                  <a:cubicBezTo>
                    <a:pt x="141087" y="1951318"/>
                    <a:pt x="162985" y="2114563"/>
                    <a:pt x="143934" y="1981200"/>
                  </a:cubicBezTo>
                  <a:cubicBezTo>
                    <a:pt x="149578" y="1919111"/>
                    <a:pt x="152349" y="1856693"/>
                    <a:pt x="160867" y="1794933"/>
                  </a:cubicBezTo>
                  <a:cubicBezTo>
                    <a:pt x="166576" y="1753544"/>
                    <a:pt x="212559" y="1648327"/>
                    <a:pt x="220134" y="1625600"/>
                  </a:cubicBezTo>
                  <a:cubicBezTo>
                    <a:pt x="225778" y="1608667"/>
                    <a:pt x="232371" y="1592020"/>
                    <a:pt x="237067" y="1574800"/>
                  </a:cubicBezTo>
                  <a:cubicBezTo>
                    <a:pt x="240853" y="1560916"/>
                    <a:pt x="239579" y="1545567"/>
                    <a:pt x="245534" y="1532466"/>
                  </a:cubicBezTo>
                  <a:cubicBezTo>
                    <a:pt x="253955" y="1513939"/>
                    <a:pt x="269146" y="1499245"/>
                    <a:pt x="279400" y="1481666"/>
                  </a:cubicBezTo>
                  <a:cubicBezTo>
                    <a:pt x="351084" y="1358778"/>
                    <a:pt x="265527" y="1483072"/>
                    <a:pt x="330200" y="1405466"/>
                  </a:cubicBezTo>
                  <a:cubicBezTo>
                    <a:pt x="336714" y="1397649"/>
                    <a:pt x="338667" y="1385710"/>
                    <a:pt x="347134" y="1380066"/>
                  </a:cubicBezTo>
                  <a:cubicBezTo>
                    <a:pt x="356816" y="1373612"/>
                    <a:pt x="369711" y="1374422"/>
                    <a:pt x="381000" y="1371600"/>
                  </a:cubicBezTo>
                  <a:cubicBezTo>
                    <a:pt x="386645" y="1365955"/>
                    <a:pt x="391700" y="1359653"/>
                    <a:pt x="397934" y="1354666"/>
                  </a:cubicBezTo>
                  <a:cubicBezTo>
                    <a:pt x="413207" y="1342448"/>
                    <a:pt x="439819" y="1327753"/>
                    <a:pt x="457200" y="1320800"/>
                  </a:cubicBezTo>
                  <a:cubicBezTo>
                    <a:pt x="473773" y="1314171"/>
                    <a:pt x="491427" y="1310495"/>
                    <a:pt x="508000" y="1303866"/>
                  </a:cubicBezTo>
                  <a:cubicBezTo>
                    <a:pt x="564104" y="1281424"/>
                    <a:pt x="525137" y="1284917"/>
                    <a:pt x="601134" y="1261533"/>
                  </a:cubicBezTo>
                  <a:cubicBezTo>
                    <a:pt x="617542" y="1256484"/>
                    <a:pt x="635207" y="1256926"/>
                    <a:pt x="651934" y="1253066"/>
                  </a:cubicBezTo>
                  <a:cubicBezTo>
                    <a:pt x="671954" y="1248446"/>
                    <a:pt x="691268" y="1241116"/>
                    <a:pt x="711200" y="1236133"/>
                  </a:cubicBezTo>
                  <a:cubicBezTo>
                    <a:pt x="725161" y="1232643"/>
                    <a:pt x="739486" y="1230788"/>
                    <a:pt x="753534" y="1227666"/>
                  </a:cubicBezTo>
                  <a:cubicBezTo>
                    <a:pt x="764893" y="1225142"/>
                    <a:pt x="776111" y="1222022"/>
                    <a:pt x="787400" y="1219200"/>
                  </a:cubicBezTo>
                  <a:cubicBezTo>
                    <a:pt x="865053" y="1180373"/>
                    <a:pt x="767764" y="1224556"/>
                    <a:pt x="880534" y="1193800"/>
                  </a:cubicBezTo>
                  <a:cubicBezTo>
                    <a:pt x="892711" y="1190479"/>
                    <a:pt x="902223" y="1180187"/>
                    <a:pt x="914400" y="1176866"/>
                  </a:cubicBezTo>
                  <a:cubicBezTo>
                    <a:pt x="933653" y="1171615"/>
                    <a:pt x="953943" y="1171434"/>
                    <a:pt x="973667" y="1168400"/>
                  </a:cubicBezTo>
                  <a:cubicBezTo>
                    <a:pt x="990634" y="1165790"/>
                    <a:pt x="1007534" y="1162755"/>
                    <a:pt x="1024467" y="1159933"/>
                  </a:cubicBezTo>
                  <a:cubicBezTo>
                    <a:pt x="1075267" y="1162755"/>
                    <a:pt x="1126198" y="1163794"/>
                    <a:pt x="1176867" y="1168400"/>
                  </a:cubicBezTo>
                  <a:cubicBezTo>
                    <a:pt x="1201761" y="1170663"/>
                    <a:pt x="1213217" y="1179604"/>
                    <a:pt x="1236134" y="1185333"/>
                  </a:cubicBezTo>
                  <a:cubicBezTo>
                    <a:pt x="1250095" y="1188823"/>
                    <a:pt x="1264356" y="1190978"/>
                    <a:pt x="1278467" y="1193800"/>
                  </a:cubicBezTo>
                  <a:cubicBezTo>
                    <a:pt x="1286934" y="1199444"/>
                    <a:pt x="1294766" y="1206182"/>
                    <a:pt x="1303867" y="1210733"/>
                  </a:cubicBezTo>
                  <a:cubicBezTo>
                    <a:pt x="1373974" y="1245786"/>
                    <a:pt x="1281875" y="1187606"/>
                    <a:pt x="1354667" y="1236133"/>
                  </a:cubicBezTo>
                  <a:lnTo>
                    <a:pt x="1405467" y="1312333"/>
                  </a:lnTo>
                  <a:cubicBezTo>
                    <a:pt x="1405478" y="1312350"/>
                    <a:pt x="1439322" y="1363117"/>
                    <a:pt x="1439334" y="1363133"/>
                  </a:cubicBezTo>
                  <a:cubicBezTo>
                    <a:pt x="1463644" y="1395547"/>
                    <a:pt x="1466171" y="1394709"/>
                    <a:pt x="1481667" y="1430866"/>
                  </a:cubicBezTo>
                  <a:cubicBezTo>
                    <a:pt x="1490370" y="1451173"/>
                    <a:pt x="1492460" y="1468641"/>
                    <a:pt x="1498600" y="1490133"/>
                  </a:cubicBezTo>
                  <a:cubicBezTo>
                    <a:pt x="1501052" y="1498714"/>
                    <a:pt x="1504245" y="1507066"/>
                    <a:pt x="1507067" y="1515533"/>
                  </a:cubicBezTo>
                  <a:cubicBezTo>
                    <a:pt x="1509889" y="1540933"/>
                    <a:pt x="1511648" y="1566474"/>
                    <a:pt x="1515534" y="1591733"/>
                  </a:cubicBezTo>
                  <a:cubicBezTo>
                    <a:pt x="1518572" y="1611483"/>
                    <a:pt x="1526143" y="1632028"/>
                    <a:pt x="1532467" y="1651000"/>
                  </a:cubicBezTo>
                  <a:cubicBezTo>
                    <a:pt x="1527829" y="1720570"/>
                    <a:pt x="1538023" y="1764611"/>
                    <a:pt x="1507067" y="1820333"/>
                  </a:cubicBezTo>
                  <a:cubicBezTo>
                    <a:pt x="1500214" y="1832668"/>
                    <a:pt x="1492381" y="1845017"/>
                    <a:pt x="1481667" y="1854200"/>
                  </a:cubicBezTo>
                  <a:cubicBezTo>
                    <a:pt x="1472084" y="1862414"/>
                    <a:pt x="1459089" y="1865489"/>
                    <a:pt x="1447800" y="1871133"/>
                  </a:cubicBezTo>
                  <a:cubicBezTo>
                    <a:pt x="1409931" y="1927938"/>
                    <a:pt x="1454541" y="1872284"/>
                    <a:pt x="1405467" y="1905000"/>
                  </a:cubicBezTo>
                  <a:cubicBezTo>
                    <a:pt x="1395504" y="1911642"/>
                    <a:pt x="1391426" y="1926614"/>
                    <a:pt x="1380067" y="1930400"/>
                  </a:cubicBezTo>
                  <a:cubicBezTo>
                    <a:pt x="1355822" y="1938481"/>
                    <a:pt x="1329267" y="1936044"/>
                    <a:pt x="1303867" y="1938866"/>
                  </a:cubicBezTo>
                  <a:cubicBezTo>
                    <a:pt x="1255889" y="1936044"/>
                    <a:pt x="1206964" y="1940301"/>
                    <a:pt x="1159934" y="1930400"/>
                  </a:cubicBezTo>
                  <a:cubicBezTo>
                    <a:pt x="1149976" y="1928304"/>
                    <a:pt x="1150195" y="1912195"/>
                    <a:pt x="1143000" y="1905000"/>
                  </a:cubicBezTo>
                  <a:cubicBezTo>
                    <a:pt x="1135805" y="1897805"/>
                    <a:pt x="1126067" y="1893711"/>
                    <a:pt x="1117600" y="1888066"/>
                  </a:cubicBezTo>
                  <a:cubicBezTo>
                    <a:pt x="1111956" y="1876777"/>
                    <a:pt x="1107668" y="1864701"/>
                    <a:pt x="1100667" y="1854200"/>
                  </a:cubicBezTo>
                  <a:cubicBezTo>
                    <a:pt x="1096239" y="1847558"/>
                    <a:pt x="1088721" y="1843499"/>
                    <a:pt x="1083734" y="1837266"/>
                  </a:cubicBezTo>
                  <a:cubicBezTo>
                    <a:pt x="1077377" y="1829320"/>
                    <a:pt x="1072445" y="1820333"/>
                    <a:pt x="1066800" y="1811866"/>
                  </a:cubicBezTo>
                  <a:cubicBezTo>
                    <a:pt x="1057884" y="1776199"/>
                    <a:pt x="1049867" y="1749903"/>
                    <a:pt x="1049867" y="1710266"/>
                  </a:cubicBezTo>
                  <a:cubicBezTo>
                    <a:pt x="1049867" y="1666420"/>
                    <a:pt x="1055404" y="1631619"/>
                    <a:pt x="1066800" y="1591733"/>
                  </a:cubicBezTo>
                  <a:cubicBezTo>
                    <a:pt x="1069252" y="1583152"/>
                    <a:pt x="1071276" y="1574315"/>
                    <a:pt x="1075267" y="1566333"/>
                  </a:cubicBezTo>
                  <a:cubicBezTo>
                    <a:pt x="1079818" y="1557232"/>
                    <a:pt x="1087649" y="1550034"/>
                    <a:pt x="1092200" y="1540933"/>
                  </a:cubicBezTo>
                  <a:cubicBezTo>
                    <a:pt x="1124522" y="1476289"/>
                    <a:pt x="1064650" y="1563556"/>
                    <a:pt x="1126067" y="1481666"/>
                  </a:cubicBezTo>
                  <a:cubicBezTo>
                    <a:pt x="1128889" y="1473199"/>
                    <a:pt x="1130543" y="1464248"/>
                    <a:pt x="1134534" y="1456266"/>
                  </a:cubicBezTo>
                  <a:cubicBezTo>
                    <a:pt x="1144333" y="1436668"/>
                    <a:pt x="1160482" y="1419510"/>
                    <a:pt x="1176867" y="1405466"/>
                  </a:cubicBezTo>
                  <a:cubicBezTo>
                    <a:pt x="1187581" y="1396283"/>
                    <a:pt x="1199445" y="1388533"/>
                    <a:pt x="1210734" y="1380066"/>
                  </a:cubicBezTo>
                  <a:cubicBezTo>
                    <a:pt x="1275645" y="1382888"/>
                    <a:pt x="1340649" y="1384063"/>
                    <a:pt x="1405467" y="1388533"/>
                  </a:cubicBezTo>
                  <a:cubicBezTo>
                    <a:pt x="1427634" y="1390062"/>
                    <a:pt x="1459443" y="1395941"/>
                    <a:pt x="1481667" y="1405466"/>
                  </a:cubicBezTo>
                  <a:cubicBezTo>
                    <a:pt x="1511855" y="1418404"/>
                    <a:pt x="1523660" y="1426350"/>
                    <a:pt x="1549400" y="1447800"/>
                  </a:cubicBezTo>
                  <a:cubicBezTo>
                    <a:pt x="1555532" y="1452910"/>
                    <a:pt x="1560202" y="1459623"/>
                    <a:pt x="1566334" y="1464733"/>
                  </a:cubicBezTo>
                  <a:cubicBezTo>
                    <a:pt x="1577174" y="1473767"/>
                    <a:pt x="1590708" y="1479692"/>
                    <a:pt x="1600200" y="1490133"/>
                  </a:cubicBezTo>
                  <a:cubicBezTo>
                    <a:pt x="1619184" y="1511016"/>
                    <a:pt x="1624226" y="1548941"/>
                    <a:pt x="1651000" y="1557866"/>
                  </a:cubicBezTo>
                  <a:cubicBezTo>
                    <a:pt x="1677827" y="1566809"/>
                    <a:pt x="1678354" y="1564509"/>
                    <a:pt x="1701800" y="1583266"/>
                  </a:cubicBezTo>
                  <a:cubicBezTo>
                    <a:pt x="1708034" y="1588253"/>
                    <a:pt x="1711467" y="1596897"/>
                    <a:pt x="1718734" y="1600200"/>
                  </a:cubicBezTo>
                  <a:cubicBezTo>
                    <a:pt x="1743108" y="1611279"/>
                    <a:pt x="1769534" y="1617133"/>
                    <a:pt x="1794934" y="1625600"/>
                  </a:cubicBezTo>
                  <a:cubicBezTo>
                    <a:pt x="1864352" y="1648739"/>
                    <a:pt x="1754464" y="1612829"/>
                    <a:pt x="1888067" y="1651000"/>
                  </a:cubicBezTo>
                  <a:cubicBezTo>
                    <a:pt x="1907823" y="1656644"/>
                    <a:pt x="1927244" y="1663628"/>
                    <a:pt x="1947334" y="1667933"/>
                  </a:cubicBezTo>
                  <a:cubicBezTo>
                    <a:pt x="1989573" y="1676984"/>
                    <a:pt x="2073001" y="1681933"/>
                    <a:pt x="2108200" y="1684866"/>
                  </a:cubicBezTo>
                  <a:cubicBezTo>
                    <a:pt x="2422394" y="1678182"/>
                    <a:pt x="2421428" y="1683176"/>
                    <a:pt x="2650067" y="1667933"/>
                  </a:cubicBezTo>
                  <a:lnTo>
                    <a:pt x="2887134" y="1651000"/>
                  </a:lnTo>
                  <a:cubicBezTo>
                    <a:pt x="2904067" y="1648178"/>
                    <a:pt x="2921148" y="1646130"/>
                    <a:pt x="2937934" y="1642533"/>
                  </a:cubicBezTo>
                  <a:cubicBezTo>
                    <a:pt x="2960690" y="1637657"/>
                    <a:pt x="3005667" y="1625600"/>
                    <a:pt x="3005667" y="1625600"/>
                  </a:cubicBezTo>
                  <a:cubicBezTo>
                    <a:pt x="3099959" y="1578453"/>
                    <a:pt x="2981177" y="1634784"/>
                    <a:pt x="3073400" y="1600200"/>
                  </a:cubicBezTo>
                  <a:cubicBezTo>
                    <a:pt x="3110613" y="1586245"/>
                    <a:pt x="3101405" y="1584196"/>
                    <a:pt x="3132667" y="1566333"/>
                  </a:cubicBezTo>
                  <a:cubicBezTo>
                    <a:pt x="3143626" y="1560071"/>
                    <a:pt x="3155245" y="1555044"/>
                    <a:pt x="3166534" y="1549400"/>
                  </a:cubicBezTo>
                  <a:cubicBezTo>
                    <a:pt x="3175001" y="1540933"/>
                    <a:pt x="3182985" y="1531955"/>
                    <a:pt x="3191934" y="1524000"/>
                  </a:cubicBezTo>
                  <a:cubicBezTo>
                    <a:pt x="3208409" y="1509356"/>
                    <a:pt x="3227148" y="1497252"/>
                    <a:pt x="3242734" y="1481666"/>
                  </a:cubicBezTo>
                  <a:cubicBezTo>
                    <a:pt x="3249929" y="1474471"/>
                    <a:pt x="3251941" y="1462888"/>
                    <a:pt x="3259667" y="1456266"/>
                  </a:cubicBezTo>
                  <a:cubicBezTo>
                    <a:pt x="3272161" y="1445556"/>
                    <a:pt x="3288835" y="1440740"/>
                    <a:pt x="3302000" y="1430866"/>
                  </a:cubicBezTo>
                  <a:cubicBezTo>
                    <a:pt x="3311579" y="1423682"/>
                    <a:pt x="3318133" y="1413048"/>
                    <a:pt x="3327400" y="1405466"/>
                  </a:cubicBezTo>
                  <a:cubicBezTo>
                    <a:pt x="3349243" y="1387595"/>
                    <a:pt x="3371651" y="1370321"/>
                    <a:pt x="3395134" y="1354666"/>
                  </a:cubicBezTo>
                  <a:cubicBezTo>
                    <a:pt x="3403601" y="1349022"/>
                    <a:pt x="3412717" y="1344247"/>
                    <a:pt x="3420534" y="1337733"/>
                  </a:cubicBezTo>
                  <a:cubicBezTo>
                    <a:pt x="3463261" y="1302127"/>
                    <a:pt x="3431952" y="1320634"/>
                    <a:pt x="3471334" y="1270000"/>
                  </a:cubicBezTo>
                  <a:cubicBezTo>
                    <a:pt x="3481135" y="1257398"/>
                    <a:pt x="3494687" y="1248148"/>
                    <a:pt x="3505200" y="1236133"/>
                  </a:cubicBezTo>
                  <a:cubicBezTo>
                    <a:pt x="3514492" y="1225513"/>
                    <a:pt x="3521417" y="1212980"/>
                    <a:pt x="3530600" y="1202266"/>
                  </a:cubicBezTo>
                  <a:cubicBezTo>
                    <a:pt x="3538392" y="1193175"/>
                    <a:pt x="3548208" y="1185957"/>
                    <a:pt x="3556000" y="1176866"/>
                  </a:cubicBezTo>
                  <a:cubicBezTo>
                    <a:pt x="3574806" y="1154925"/>
                    <a:pt x="3600693" y="1114060"/>
                    <a:pt x="3615267" y="1092200"/>
                  </a:cubicBezTo>
                  <a:cubicBezTo>
                    <a:pt x="3620911" y="1083733"/>
                    <a:pt x="3628982" y="1076453"/>
                    <a:pt x="3632200" y="1066800"/>
                  </a:cubicBezTo>
                  <a:cubicBezTo>
                    <a:pt x="3640667" y="1041400"/>
                    <a:pt x="3651106" y="1016575"/>
                    <a:pt x="3657600" y="990600"/>
                  </a:cubicBezTo>
                  <a:cubicBezTo>
                    <a:pt x="3678698" y="906212"/>
                    <a:pt x="3670708" y="945822"/>
                    <a:pt x="3683000" y="872066"/>
                  </a:cubicBezTo>
                  <a:cubicBezTo>
                    <a:pt x="3667498" y="655025"/>
                    <a:pt x="3698128" y="809190"/>
                    <a:pt x="3657600" y="728133"/>
                  </a:cubicBezTo>
                  <a:cubicBezTo>
                    <a:pt x="3653609" y="720151"/>
                    <a:pt x="3653726" y="710386"/>
                    <a:pt x="3649134" y="702733"/>
                  </a:cubicBezTo>
                  <a:cubicBezTo>
                    <a:pt x="3645027" y="695888"/>
                    <a:pt x="3638332" y="690910"/>
                    <a:pt x="3632200" y="685800"/>
                  </a:cubicBezTo>
                  <a:cubicBezTo>
                    <a:pt x="3626449" y="681008"/>
                    <a:pt x="3583930" y="648964"/>
                    <a:pt x="3572934" y="643466"/>
                  </a:cubicBezTo>
                  <a:cubicBezTo>
                    <a:pt x="3559340" y="636669"/>
                    <a:pt x="3544436" y="632822"/>
                    <a:pt x="3530600" y="626533"/>
                  </a:cubicBezTo>
                  <a:cubicBezTo>
                    <a:pt x="3513365" y="618699"/>
                    <a:pt x="3497100" y="608822"/>
                    <a:pt x="3479800" y="601133"/>
                  </a:cubicBezTo>
                  <a:cubicBezTo>
                    <a:pt x="3471645" y="597508"/>
                    <a:pt x="3462603" y="596182"/>
                    <a:pt x="3454400" y="592666"/>
                  </a:cubicBezTo>
                  <a:cubicBezTo>
                    <a:pt x="3442799" y="587694"/>
                    <a:pt x="3432507" y="579724"/>
                    <a:pt x="3420534" y="575733"/>
                  </a:cubicBezTo>
                  <a:cubicBezTo>
                    <a:pt x="3401960" y="569542"/>
                    <a:pt x="3332363" y="560718"/>
                    <a:pt x="3318934" y="558800"/>
                  </a:cubicBezTo>
                  <a:cubicBezTo>
                    <a:pt x="3296356" y="561622"/>
                    <a:pt x="3273274" y="561747"/>
                    <a:pt x="3251200" y="567266"/>
                  </a:cubicBezTo>
                  <a:cubicBezTo>
                    <a:pt x="3238956" y="570327"/>
                    <a:pt x="3228935" y="579228"/>
                    <a:pt x="3217334" y="584200"/>
                  </a:cubicBezTo>
                  <a:cubicBezTo>
                    <a:pt x="3209131" y="587716"/>
                    <a:pt x="3200401" y="589844"/>
                    <a:pt x="3191934" y="592666"/>
                  </a:cubicBezTo>
                  <a:lnTo>
                    <a:pt x="3149600" y="635000"/>
                  </a:lnTo>
                  <a:cubicBezTo>
                    <a:pt x="3135489" y="649111"/>
                    <a:pt x="3118336" y="660729"/>
                    <a:pt x="3107267" y="677333"/>
                  </a:cubicBezTo>
                  <a:cubicBezTo>
                    <a:pt x="3101623" y="685800"/>
                    <a:pt x="3096691" y="694787"/>
                    <a:pt x="3090334" y="702733"/>
                  </a:cubicBezTo>
                  <a:cubicBezTo>
                    <a:pt x="3072739" y="724726"/>
                    <a:pt x="3069498" y="715745"/>
                    <a:pt x="3056467" y="745066"/>
                  </a:cubicBezTo>
                  <a:cubicBezTo>
                    <a:pt x="3049218" y="761377"/>
                    <a:pt x="3045178" y="778933"/>
                    <a:pt x="3039534" y="795866"/>
                  </a:cubicBezTo>
                  <a:lnTo>
                    <a:pt x="3031067" y="821266"/>
                  </a:lnTo>
                  <a:cubicBezTo>
                    <a:pt x="3033889" y="852311"/>
                    <a:pt x="3035668" y="883468"/>
                    <a:pt x="3039534" y="914400"/>
                  </a:cubicBezTo>
                  <a:cubicBezTo>
                    <a:pt x="3041319" y="928679"/>
                    <a:pt x="3041011" y="944153"/>
                    <a:pt x="3048000" y="956733"/>
                  </a:cubicBezTo>
                  <a:cubicBezTo>
                    <a:pt x="3055753" y="970689"/>
                    <a:pt x="3066516" y="986214"/>
                    <a:pt x="3081867" y="990600"/>
                  </a:cubicBezTo>
                  <a:lnTo>
                    <a:pt x="3141134" y="1007533"/>
                  </a:lnTo>
                  <a:cubicBezTo>
                    <a:pt x="3187962" y="1005918"/>
                    <a:pt x="3343808" y="1013834"/>
                    <a:pt x="3429000" y="990600"/>
                  </a:cubicBezTo>
                  <a:cubicBezTo>
                    <a:pt x="3446220" y="985904"/>
                    <a:pt x="3462867" y="979311"/>
                    <a:pt x="3479800" y="973666"/>
                  </a:cubicBezTo>
                  <a:lnTo>
                    <a:pt x="3522134" y="931333"/>
                  </a:lnTo>
                  <a:cubicBezTo>
                    <a:pt x="3533423" y="920044"/>
                    <a:pt x="3547144" y="910749"/>
                    <a:pt x="3556000" y="897466"/>
                  </a:cubicBezTo>
                  <a:lnTo>
                    <a:pt x="3572934" y="872066"/>
                  </a:lnTo>
                  <a:cubicBezTo>
                    <a:pt x="3575756" y="863599"/>
                    <a:pt x="3581400" y="855591"/>
                    <a:pt x="3581400" y="846666"/>
                  </a:cubicBezTo>
                  <a:cubicBezTo>
                    <a:pt x="3581400" y="804239"/>
                    <a:pt x="3579551" y="761574"/>
                    <a:pt x="3572934" y="719666"/>
                  </a:cubicBezTo>
                  <a:cubicBezTo>
                    <a:pt x="3571225" y="708840"/>
                    <a:pt x="3547057" y="670388"/>
                    <a:pt x="3539067" y="660400"/>
                  </a:cubicBezTo>
                  <a:cubicBezTo>
                    <a:pt x="3534080" y="654167"/>
                    <a:pt x="3527121" y="649699"/>
                    <a:pt x="3522134" y="643466"/>
                  </a:cubicBezTo>
                  <a:cubicBezTo>
                    <a:pt x="3515777" y="635520"/>
                    <a:pt x="3512395" y="625261"/>
                    <a:pt x="3505200" y="618066"/>
                  </a:cubicBezTo>
                  <a:cubicBezTo>
                    <a:pt x="3498973" y="611839"/>
                    <a:pt x="3453097" y="575081"/>
                    <a:pt x="3437467" y="567266"/>
                  </a:cubicBezTo>
                  <a:cubicBezTo>
                    <a:pt x="3429485" y="563275"/>
                    <a:pt x="3420270" y="562316"/>
                    <a:pt x="3412067" y="558800"/>
                  </a:cubicBezTo>
                  <a:cubicBezTo>
                    <a:pt x="3400466" y="553828"/>
                    <a:pt x="3389919" y="546554"/>
                    <a:pt x="3378200" y="541866"/>
                  </a:cubicBezTo>
                  <a:cubicBezTo>
                    <a:pt x="3361627" y="535237"/>
                    <a:pt x="3342706" y="534116"/>
                    <a:pt x="3327400" y="524933"/>
                  </a:cubicBezTo>
                  <a:cubicBezTo>
                    <a:pt x="3308925" y="513848"/>
                    <a:pt x="3283589" y="494483"/>
                    <a:pt x="3259667" y="491066"/>
                  </a:cubicBezTo>
                  <a:cubicBezTo>
                    <a:pt x="3228808" y="486658"/>
                    <a:pt x="3197578" y="485422"/>
                    <a:pt x="3166534" y="482600"/>
                  </a:cubicBezTo>
                  <a:cubicBezTo>
                    <a:pt x="3155245" y="479778"/>
                    <a:pt x="3144303" y="474133"/>
                    <a:pt x="3132667" y="474133"/>
                  </a:cubicBezTo>
                  <a:cubicBezTo>
                    <a:pt x="3028452" y="474133"/>
                    <a:pt x="3015833" y="478084"/>
                    <a:pt x="2937934" y="491066"/>
                  </a:cubicBezTo>
                  <a:cubicBezTo>
                    <a:pt x="2889380" y="507251"/>
                    <a:pt x="2936606" y="492676"/>
                    <a:pt x="2870200" y="508000"/>
                  </a:cubicBezTo>
                  <a:cubicBezTo>
                    <a:pt x="2847523" y="513233"/>
                    <a:pt x="2825185" y="519885"/>
                    <a:pt x="2802467" y="524933"/>
                  </a:cubicBezTo>
                  <a:cubicBezTo>
                    <a:pt x="2777067" y="530577"/>
                    <a:pt x="2751285" y="534718"/>
                    <a:pt x="2726267" y="541866"/>
                  </a:cubicBezTo>
                  <a:cubicBezTo>
                    <a:pt x="2660849" y="560557"/>
                    <a:pt x="2702189" y="558138"/>
                    <a:pt x="2633134" y="592666"/>
                  </a:cubicBezTo>
                  <a:cubicBezTo>
                    <a:pt x="2550681" y="633892"/>
                    <a:pt x="2587046" y="613546"/>
                    <a:pt x="2523067" y="651933"/>
                  </a:cubicBezTo>
                  <a:cubicBezTo>
                    <a:pt x="2469969" y="731581"/>
                    <a:pt x="2557006" y="611417"/>
                    <a:pt x="2463800" y="694266"/>
                  </a:cubicBezTo>
                  <a:cubicBezTo>
                    <a:pt x="2448589" y="707787"/>
                    <a:pt x="2446867" y="733777"/>
                    <a:pt x="2429934" y="745066"/>
                  </a:cubicBezTo>
                  <a:cubicBezTo>
                    <a:pt x="2375540" y="781330"/>
                    <a:pt x="2419588" y="751072"/>
                    <a:pt x="2328334" y="821266"/>
                  </a:cubicBezTo>
                  <a:cubicBezTo>
                    <a:pt x="2317149" y="829870"/>
                    <a:pt x="2307088" y="840355"/>
                    <a:pt x="2294467" y="846666"/>
                  </a:cubicBezTo>
                  <a:cubicBezTo>
                    <a:pt x="2283178" y="852311"/>
                    <a:pt x="2271102" y="856599"/>
                    <a:pt x="2260600" y="863600"/>
                  </a:cubicBezTo>
                  <a:cubicBezTo>
                    <a:pt x="2245564" y="873624"/>
                    <a:pt x="2233303" y="887442"/>
                    <a:pt x="2218267" y="897466"/>
                  </a:cubicBezTo>
                  <a:cubicBezTo>
                    <a:pt x="2207765" y="904467"/>
                    <a:pt x="2195103" y="907710"/>
                    <a:pt x="2184400" y="914400"/>
                  </a:cubicBezTo>
                  <a:cubicBezTo>
                    <a:pt x="2172434" y="921879"/>
                    <a:pt x="2163155" y="933489"/>
                    <a:pt x="2150534" y="939800"/>
                  </a:cubicBezTo>
                  <a:cubicBezTo>
                    <a:pt x="2134569" y="947782"/>
                    <a:pt x="2115983" y="949347"/>
                    <a:pt x="2099734" y="956733"/>
                  </a:cubicBezTo>
                  <a:cubicBezTo>
                    <a:pt x="2084753" y="963543"/>
                    <a:pt x="2072617" y="975867"/>
                    <a:pt x="2057400" y="982133"/>
                  </a:cubicBezTo>
                  <a:cubicBezTo>
                    <a:pt x="2024390" y="995725"/>
                    <a:pt x="1985503" y="996198"/>
                    <a:pt x="1955800" y="1016000"/>
                  </a:cubicBezTo>
                  <a:cubicBezTo>
                    <a:pt x="1926721" y="1035386"/>
                    <a:pt x="1917038" y="1043357"/>
                    <a:pt x="1879600" y="1058333"/>
                  </a:cubicBezTo>
                  <a:cubicBezTo>
                    <a:pt x="1868796" y="1062655"/>
                    <a:pt x="1856856" y="1063378"/>
                    <a:pt x="1845734" y="1066800"/>
                  </a:cubicBezTo>
                  <a:cubicBezTo>
                    <a:pt x="1820144" y="1074674"/>
                    <a:pt x="1795944" y="1087799"/>
                    <a:pt x="1769534" y="1092200"/>
                  </a:cubicBezTo>
                  <a:cubicBezTo>
                    <a:pt x="1752601" y="1095022"/>
                    <a:pt x="1735568" y="1097299"/>
                    <a:pt x="1718734" y="1100666"/>
                  </a:cubicBezTo>
                  <a:cubicBezTo>
                    <a:pt x="1576786" y="1129055"/>
                    <a:pt x="1799223" y="1085641"/>
                    <a:pt x="1651000" y="1126066"/>
                  </a:cubicBezTo>
                  <a:cubicBezTo>
                    <a:pt x="1631747" y="1131317"/>
                    <a:pt x="1611489" y="1131711"/>
                    <a:pt x="1591734" y="1134533"/>
                  </a:cubicBezTo>
                  <a:cubicBezTo>
                    <a:pt x="1583267" y="1137355"/>
                    <a:pt x="1575180" y="1141821"/>
                    <a:pt x="1566334" y="1143000"/>
                  </a:cubicBezTo>
                  <a:cubicBezTo>
                    <a:pt x="1454351" y="1157931"/>
                    <a:pt x="1438302" y="1149998"/>
                    <a:pt x="1312334" y="1143000"/>
                  </a:cubicBezTo>
                  <a:cubicBezTo>
                    <a:pt x="1301481" y="1140287"/>
                    <a:pt x="1265215" y="1132140"/>
                    <a:pt x="1253067" y="1126066"/>
                  </a:cubicBezTo>
                  <a:cubicBezTo>
                    <a:pt x="1243966" y="1121515"/>
                    <a:pt x="1236134" y="1114777"/>
                    <a:pt x="1227667" y="1109133"/>
                  </a:cubicBezTo>
                  <a:cubicBezTo>
                    <a:pt x="1222023" y="1092200"/>
                    <a:pt x="1212350" y="1076109"/>
                    <a:pt x="1210734" y="1058333"/>
                  </a:cubicBezTo>
                  <a:cubicBezTo>
                    <a:pt x="1209431" y="1044002"/>
                    <a:pt x="1217298" y="1030264"/>
                    <a:pt x="1219200" y="1016000"/>
                  </a:cubicBezTo>
                  <a:cubicBezTo>
                    <a:pt x="1222949" y="987886"/>
                    <a:pt x="1221724" y="959067"/>
                    <a:pt x="1227667" y="931333"/>
                  </a:cubicBezTo>
                  <a:cubicBezTo>
                    <a:pt x="1230312" y="918992"/>
                    <a:pt x="1238338" y="908424"/>
                    <a:pt x="1244600" y="897466"/>
                  </a:cubicBezTo>
                  <a:cubicBezTo>
                    <a:pt x="1260316" y="869964"/>
                    <a:pt x="1263588" y="870012"/>
                    <a:pt x="1286934" y="846666"/>
                  </a:cubicBezTo>
                  <a:cubicBezTo>
                    <a:pt x="1293228" y="827784"/>
                    <a:pt x="1300125" y="803097"/>
                    <a:pt x="1312334" y="787400"/>
                  </a:cubicBezTo>
                  <a:cubicBezTo>
                    <a:pt x="1324586" y="771648"/>
                    <a:pt x="1342693" y="761031"/>
                    <a:pt x="1354667" y="745066"/>
                  </a:cubicBezTo>
                  <a:cubicBezTo>
                    <a:pt x="1363134" y="733777"/>
                    <a:pt x="1370089" y="721178"/>
                    <a:pt x="1380067" y="711200"/>
                  </a:cubicBezTo>
                  <a:cubicBezTo>
                    <a:pt x="1387262" y="704005"/>
                    <a:pt x="1397650" y="700780"/>
                    <a:pt x="1405467" y="694266"/>
                  </a:cubicBezTo>
                  <a:cubicBezTo>
                    <a:pt x="1414665" y="686601"/>
                    <a:pt x="1420471" y="674806"/>
                    <a:pt x="1430867" y="668866"/>
                  </a:cubicBezTo>
                  <a:cubicBezTo>
                    <a:pt x="1440970" y="663093"/>
                    <a:pt x="1453508" y="663462"/>
                    <a:pt x="1464734" y="660400"/>
                  </a:cubicBezTo>
                  <a:cubicBezTo>
                    <a:pt x="1484556" y="654994"/>
                    <a:pt x="1504245" y="649111"/>
                    <a:pt x="1524000" y="643466"/>
                  </a:cubicBezTo>
                  <a:cubicBezTo>
                    <a:pt x="1546578" y="646288"/>
                    <a:pt x="1570350" y="644157"/>
                    <a:pt x="1591734" y="651933"/>
                  </a:cubicBezTo>
                  <a:cubicBezTo>
                    <a:pt x="1647269" y="672128"/>
                    <a:pt x="1610955" y="775273"/>
                    <a:pt x="1608667" y="795866"/>
                  </a:cubicBezTo>
                  <a:cubicBezTo>
                    <a:pt x="1603747" y="840144"/>
                    <a:pt x="1601790" y="822745"/>
                    <a:pt x="1574800" y="855133"/>
                  </a:cubicBezTo>
                  <a:cubicBezTo>
                    <a:pt x="1568286" y="862950"/>
                    <a:pt x="1565062" y="873338"/>
                    <a:pt x="1557867" y="880533"/>
                  </a:cubicBezTo>
                  <a:cubicBezTo>
                    <a:pt x="1550672" y="887728"/>
                    <a:pt x="1540413" y="891109"/>
                    <a:pt x="1532467" y="897466"/>
                  </a:cubicBezTo>
                  <a:cubicBezTo>
                    <a:pt x="1526234" y="902453"/>
                    <a:pt x="1522379" y="910293"/>
                    <a:pt x="1515534" y="914400"/>
                  </a:cubicBezTo>
                  <a:cubicBezTo>
                    <a:pt x="1506861" y="919604"/>
                    <a:pt x="1462588" y="929753"/>
                    <a:pt x="1456267" y="931333"/>
                  </a:cubicBezTo>
                  <a:cubicBezTo>
                    <a:pt x="1441550" y="929231"/>
                    <a:pt x="1392058" y="925766"/>
                    <a:pt x="1371600" y="914400"/>
                  </a:cubicBezTo>
                  <a:cubicBezTo>
                    <a:pt x="1335943" y="894591"/>
                    <a:pt x="1312891" y="876949"/>
                    <a:pt x="1286934" y="846666"/>
                  </a:cubicBezTo>
                  <a:cubicBezTo>
                    <a:pt x="1280312" y="838940"/>
                    <a:pt x="1276514" y="829083"/>
                    <a:pt x="1270000" y="821266"/>
                  </a:cubicBezTo>
                  <a:cubicBezTo>
                    <a:pt x="1262335" y="812068"/>
                    <a:pt x="1252392" y="804957"/>
                    <a:pt x="1244600" y="795866"/>
                  </a:cubicBezTo>
                  <a:cubicBezTo>
                    <a:pt x="1184210" y="725412"/>
                    <a:pt x="1246262" y="789063"/>
                    <a:pt x="1202267" y="745066"/>
                  </a:cubicBezTo>
                  <a:cubicBezTo>
                    <a:pt x="1199445" y="733777"/>
                    <a:pt x="1196324" y="722559"/>
                    <a:pt x="1193800" y="711200"/>
                  </a:cubicBezTo>
                  <a:cubicBezTo>
                    <a:pt x="1186890" y="680103"/>
                    <a:pt x="1185721" y="664515"/>
                    <a:pt x="1176867" y="635000"/>
                  </a:cubicBezTo>
                  <a:cubicBezTo>
                    <a:pt x="1160189" y="579406"/>
                    <a:pt x="1171313" y="595579"/>
                    <a:pt x="1143000" y="567266"/>
                  </a:cubicBezTo>
                  <a:cubicBezTo>
                    <a:pt x="1140178" y="558799"/>
                    <a:pt x="1139889" y="549006"/>
                    <a:pt x="1134534" y="541866"/>
                  </a:cubicBezTo>
                  <a:cubicBezTo>
                    <a:pt x="1122560" y="525901"/>
                    <a:pt x="1111132" y="505844"/>
                    <a:pt x="1092200" y="499533"/>
                  </a:cubicBezTo>
                  <a:cubicBezTo>
                    <a:pt x="1066744" y="491047"/>
                    <a:pt x="1063283" y="492369"/>
                    <a:pt x="1041400" y="474133"/>
                  </a:cubicBezTo>
                  <a:cubicBezTo>
                    <a:pt x="1032202" y="466468"/>
                    <a:pt x="1026467" y="454548"/>
                    <a:pt x="1016000" y="448733"/>
                  </a:cubicBezTo>
                  <a:cubicBezTo>
                    <a:pt x="1000397" y="440065"/>
                    <a:pt x="982133" y="437444"/>
                    <a:pt x="965200" y="431800"/>
                  </a:cubicBezTo>
                  <a:lnTo>
                    <a:pt x="939800" y="423333"/>
                  </a:lnTo>
                  <a:cubicBezTo>
                    <a:pt x="911578" y="426155"/>
                    <a:pt x="877522" y="414387"/>
                    <a:pt x="855134" y="431800"/>
                  </a:cubicBezTo>
                  <a:cubicBezTo>
                    <a:pt x="841583" y="442339"/>
                    <a:pt x="858667" y="466157"/>
                    <a:pt x="863600" y="482600"/>
                  </a:cubicBezTo>
                  <a:cubicBezTo>
                    <a:pt x="867227" y="494689"/>
                    <a:pt x="875847" y="504747"/>
                    <a:pt x="880534" y="516466"/>
                  </a:cubicBezTo>
                  <a:cubicBezTo>
                    <a:pt x="887163" y="533039"/>
                    <a:pt x="891823" y="550333"/>
                    <a:pt x="897467" y="567266"/>
                  </a:cubicBezTo>
                  <a:lnTo>
                    <a:pt x="897467" y="567266"/>
                  </a:lnTo>
                  <a:cubicBezTo>
                    <a:pt x="900289" y="578555"/>
                    <a:pt x="898665" y="592046"/>
                    <a:pt x="905934" y="601133"/>
                  </a:cubicBezTo>
                  <a:cubicBezTo>
                    <a:pt x="911509" y="608102"/>
                    <a:pt x="922867" y="606778"/>
                    <a:pt x="931334" y="609600"/>
                  </a:cubicBezTo>
                  <a:cubicBezTo>
                    <a:pt x="942623" y="606778"/>
                    <a:pt x="957751" y="610072"/>
                    <a:pt x="965200" y="601133"/>
                  </a:cubicBezTo>
                  <a:cubicBezTo>
                    <a:pt x="974413" y="590078"/>
                    <a:pt x="973667" y="573190"/>
                    <a:pt x="973667" y="558800"/>
                  </a:cubicBezTo>
                  <a:cubicBezTo>
                    <a:pt x="973667" y="510739"/>
                    <a:pt x="976856" y="461492"/>
                    <a:pt x="965200" y="414866"/>
                  </a:cubicBezTo>
                  <a:cubicBezTo>
                    <a:pt x="961778" y="401176"/>
                    <a:pt x="942174" y="398500"/>
                    <a:pt x="931334" y="389466"/>
                  </a:cubicBezTo>
                  <a:cubicBezTo>
                    <a:pt x="925202" y="384356"/>
                    <a:pt x="921540" y="376103"/>
                    <a:pt x="914400" y="372533"/>
                  </a:cubicBezTo>
                  <a:cubicBezTo>
                    <a:pt x="882683" y="356675"/>
                    <a:pt x="854711" y="354565"/>
                    <a:pt x="821267" y="347133"/>
                  </a:cubicBezTo>
                  <a:cubicBezTo>
                    <a:pt x="728628" y="326546"/>
                    <a:pt x="871965" y="349663"/>
                    <a:pt x="677334" y="330200"/>
                  </a:cubicBezTo>
                  <a:cubicBezTo>
                    <a:pt x="657477" y="328214"/>
                    <a:pt x="637823" y="324555"/>
                    <a:pt x="618067" y="321733"/>
                  </a:cubicBezTo>
                  <a:cubicBezTo>
                    <a:pt x="601134" y="299155"/>
                    <a:pt x="579888" y="279243"/>
                    <a:pt x="567267" y="254000"/>
                  </a:cubicBezTo>
                  <a:lnTo>
                    <a:pt x="524934" y="169333"/>
                  </a:lnTo>
                  <a:cubicBezTo>
                    <a:pt x="519289" y="158044"/>
                    <a:pt x="511991" y="147440"/>
                    <a:pt x="508000" y="135466"/>
                  </a:cubicBezTo>
                  <a:lnTo>
                    <a:pt x="491067" y="84666"/>
                  </a:lnTo>
                  <a:lnTo>
                    <a:pt x="474134" y="33866"/>
                  </a:lnTo>
                  <a:lnTo>
                    <a:pt x="474134" y="0"/>
                  </a:ln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76200"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4" name="Freeform 13"/>
            <p:cNvSpPr/>
            <p:nvPr/>
          </p:nvSpPr>
          <p:spPr>
            <a:xfrm rot="1000187">
              <a:off x="10224847" y="62951"/>
              <a:ext cx="2304793" cy="4433766"/>
            </a:xfrm>
            <a:custGeom>
              <a:avLst/>
              <a:gdLst>
                <a:gd name="connsiteX0" fmla="*/ 2074334 w 3683000"/>
                <a:gd name="connsiteY0" fmla="*/ 7001933 h 7001933"/>
                <a:gd name="connsiteX1" fmla="*/ 2065867 w 3683000"/>
                <a:gd name="connsiteY1" fmla="*/ 6815666 h 7001933"/>
                <a:gd name="connsiteX2" fmla="*/ 2048934 w 3683000"/>
                <a:gd name="connsiteY2" fmla="*/ 6790266 h 7001933"/>
                <a:gd name="connsiteX3" fmla="*/ 2032000 w 3683000"/>
                <a:gd name="connsiteY3" fmla="*/ 6739466 h 7001933"/>
                <a:gd name="connsiteX4" fmla="*/ 1972734 w 3683000"/>
                <a:gd name="connsiteY4" fmla="*/ 6637866 h 7001933"/>
                <a:gd name="connsiteX5" fmla="*/ 1947334 w 3683000"/>
                <a:gd name="connsiteY5" fmla="*/ 6544733 h 7001933"/>
                <a:gd name="connsiteX6" fmla="*/ 1913467 w 3683000"/>
                <a:gd name="connsiteY6" fmla="*/ 6493933 h 7001933"/>
                <a:gd name="connsiteX7" fmla="*/ 1896534 w 3683000"/>
                <a:gd name="connsiteY7" fmla="*/ 6434666 h 7001933"/>
                <a:gd name="connsiteX8" fmla="*/ 1871134 w 3683000"/>
                <a:gd name="connsiteY8" fmla="*/ 6375400 h 7001933"/>
                <a:gd name="connsiteX9" fmla="*/ 1845734 w 3683000"/>
                <a:gd name="connsiteY9" fmla="*/ 6307666 h 7001933"/>
                <a:gd name="connsiteX10" fmla="*/ 1794934 w 3683000"/>
                <a:gd name="connsiteY10" fmla="*/ 6197600 h 7001933"/>
                <a:gd name="connsiteX11" fmla="*/ 1769534 w 3683000"/>
                <a:gd name="connsiteY11" fmla="*/ 6172200 h 7001933"/>
                <a:gd name="connsiteX12" fmla="*/ 1744134 w 3683000"/>
                <a:gd name="connsiteY12" fmla="*/ 6129866 h 7001933"/>
                <a:gd name="connsiteX13" fmla="*/ 1651000 w 3683000"/>
                <a:gd name="connsiteY13" fmla="*/ 6019800 h 7001933"/>
                <a:gd name="connsiteX14" fmla="*/ 1600200 w 3683000"/>
                <a:gd name="connsiteY14" fmla="*/ 6002866 h 7001933"/>
                <a:gd name="connsiteX15" fmla="*/ 1549400 w 3683000"/>
                <a:gd name="connsiteY15" fmla="*/ 5977466 h 7001933"/>
                <a:gd name="connsiteX16" fmla="*/ 1447800 w 3683000"/>
                <a:gd name="connsiteY16" fmla="*/ 5960533 h 7001933"/>
                <a:gd name="connsiteX17" fmla="*/ 1405467 w 3683000"/>
                <a:gd name="connsiteY17" fmla="*/ 5943600 h 7001933"/>
                <a:gd name="connsiteX18" fmla="*/ 1270000 w 3683000"/>
                <a:gd name="connsiteY18" fmla="*/ 5926666 h 7001933"/>
                <a:gd name="connsiteX19" fmla="*/ 1143000 w 3683000"/>
                <a:gd name="connsiteY19" fmla="*/ 5935133 h 7001933"/>
                <a:gd name="connsiteX20" fmla="*/ 1092200 w 3683000"/>
                <a:gd name="connsiteY20" fmla="*/ 5952066 h 7001933"/>
                <a:gd name="connsiteX21" fmla="*/ 990600 w 3683000"/>
                <a:gd name="connsiteY21" fmla="*/ 5969000 h 7001933"/>
                <a:gd name="connsiteX22" fmla="*/ 956734 w 3683000"/>
                <a:gd name="connsiteY22" fmla="*/ 5985933 h 7001933"/>
                <a:gd name="connsiteX23" fmla="*/ 922867 w 3683000"/>
                <a:gd name="connsiteY23" fmla="*/ 5994400 h 7001933"/>
                <a:gd name="connsiteX24" fmla="*/ 897467 w 3683000"/>
                <a:gd name="connsiteY24" fmla="*/ 6002866 h 7001933"/>
                <a:gd name="connsiteX25" fmla="*/ 880534 w 3683000"/>
                <a:gd name="connsiteY25" fmla="*/ 6028266 h 7001933"/>
                <a:gd name="connsiteX26" fmla="*/ 897467 w 3683000"/>
                <a:gd name="connsiteY26" fmla="*/ 6138333 h 7001933"/>
                <a:gd name="connsiteX27" fmla="*/ 914400 w 3683000"/>
                <a:gd name="connsiteY27" fmla="*/ 6163733 h 7001933"/>
                <a:gd name="connsiteX28" fmla="*/ 948267 w 3683000"/>
                <a:gd name="connsiteY28" fmla="*/ 6206066 h 7001933"/>
                <a:gd name="connsiteX29" fmla="*/ 1007534 w 3683000"/>
                <a:gd name="connsiteY29" fmla="*/ 6290733 h 7001933"/>
                <a:gd name="connsiteX30" fmla="*/ 1032934 w 3683000"/>
                <a:gd name="connsiteY30" fmla="*/ 6307666 h 7001933"/>
                <a:gd name="connsiteX31" fmla="*/ 1049867 w 3683000"/>
                <a:gd name="connsiteY31" fmla="*/ 6324600 h 7001933"/>
                <a:gd name="connsiteX32" fmla="*/ 1083734 w 3683000"/>
                <a:gd name="connsiteY32" fmla="*/ 6341533 h 7001933"/>
                <a:gd name="connsiteX33" fmla="*/ 1109134 w 3683000"/>
                <a:gd name="connsiteY33" fmla="*/ 6358466 h 7001933"/>
                <a:gd name="connsiteX34" fmla="*/ 1193800 w 3683000"/>
                <a:gd name="connsiteY34" fmla="*/ 6375400 h 7001933"/>
                <a:gd name="connsiteX35" fmla="*/ 1303867 w 3683000"/>
                <a:gd name="connsiteY35" fmla="*/ 6366933 h 7001933"/>
                <a:gd name="connsiteX36" fmla="*/ 1354667 w 3683000"/>
                <a:gd name="connsiteY36" fmla="*/ 6341533 h 7001933"/>
                <a:gd name="connsiteX37" fmla="*/ 1439334 w 3683000"/>
                <a:gd name="connsiteY37" fmla="*/ 6299200 h 7001933"/>
                <a:gd name="connsiteX38" fmla="*/ 1456267 w 3683000"/>
                <a:gd name="connsiteY38" fmla="*/ 6282266 h 7001933"/>
                <a:gd name="connsiteX39" fmla="*/ 1481667 w 3683000"/>
                <a:gd name="connsiteY39" fmla="*/ 6265333 h 7001933"/>
                <a:gd name="connsiteX40" fmla="*/ 1540934 w 3683000"/>
                <a:gd name="connsiteY40" fmla="*/ 6214533 h 7001933"/>
                <a:gd name="connsiteX41" fmla="*/ 1591734 w 3683000"/>
                <a:gd name="connsiteY41" fmla="*/ 6163733 h 7001933"/>
                <a:gd name="connsiteX42" fmla="*/ 1625600 w 3683000"/>
                <a:gd name="connsiteY42" fmla="*/ 6112933 h 7001933"/>
                <a:gd name="connsiteX43" fmla="*/ 1659467 w 3683000"/>
                <a:gd name="connsiteY43" fmla="*/ 6070600 h 7001933"/>
                <a:gd name="connsiteX44" fmla="*/ 1667934 w 3683000"/>
                <a:gd name="connsiteY44" fmla="*/ 6045200 h 7001933"/>
                <a:gd name="connsiteX45" fmla="*/ 1684867 w 3683000"/>
                <a:gd name="connsiteY45" fmla="*/ 6011333 h 7001933"/>
                <a:gd name="connsiteX46" fmla="*/ 1684867 w 3683000"/>
                <a:gd name="connsiteY46" fmla="*/ 5782733 h 7001933"/>
                <a:gd name="connsiteX47" fmla="*/ 1676400 w 3683000"/>
                <a:gd name="connsiteY47" fmla="*/ 5748866 h 7001933"/>
                <a:gd name="connsiteX48" fmla="*/ 1642534 w 3683000"/>
                <a:gd name="connsiteY48" fmla="*/ 5715000 h 7001933"/>
                <a:gd name="connsiteX49" fmla="*/ 1617134 w 3683000"/>
                <a:gd name="connsiteY49" fmla="*/ 5681133 h 7001933"/>
                <a:gd name="connsiteX50" fmla="*/ 1600200 w 3683000"/>
                <a:gd name="connsiteY50" fmla="*/ 5655733 h 7001933"/>
                <a:gd name="connsiteX51" fmla="*/ 1566334 w 3683000"/>
                <a:gd name="connsiteY51" fmla="*/ 5638800 h 7001933"/>
                <a:gd name="connsiteX52" fmla="*/ 1532467 w 3683000"/>
                <a:gd name="connsiteY52" fmla="*/ 5604933 h 7001933"/>
                <a:gd name="connsiteX53" fmla="*/ 1456267 w 3683000"/>
                <a:gd name="connsiteY53" fmla="*/ 5562600 h 7001933"/>
                <a:gd name="connsiteX54" fmla="*/ 1397000 w 3683000"/>
                <a:gd name="connsiteY54" fmla="*/ 5528733 h 7001933"/>
                <a:gd name="connsiteX55" fmla="*/ 1261534 w 3683000"/>
                <a:gd name="connsiteY55" fmla="*/ 5494866 h 7001933"/>
                <a:gd name="connsiteX56" fmla="*/ 1185334 w 3683000"/>
                <a:gd name="connsiteY56" fmla="*/ 5469466 h 7001933"/>
                <a:gd name="connsiteX57" fmla="*/ 1151467 w 3683000"/>
                <a:gd name="connsiteY57" fmla="*/ 5461000 h 7001933"/>
                <a:gd name="connsiteX58" fmla="*/ 1109134 w 3683000"/>
                <a:gd name="connsiteY58" fmla="*/ 5444066 h 7001933"/>
                <a:gd name="connsiteX59" fmla="*/ 1049867 w 3683000"/>
                <a:gd name="connsiteY59" fmla="*/ 5435600 h 7001933"/>
                <a:gd name="connsiteX60" fmla="*/ 1007534 w 3683000"/>
                <a:gd name="connsiteY60" fmla="*/ 5427133 h 7001933"/>
                <a:gd name="connsiteX61" fmla="*/ 897467 w 3683000"/>
                <a:gd name="connsiteY61" fmla="*/ 5435600 h 7001933"/>
                <a:gd name="connsiteX62" fmla="*/ 745067 w 3683000"/>
                <a:gd name="connsiteY62" fmla="*/ 5452533 h 7001933"/>
                <a:gd name="connsiteX63" fmla="*/ 389467 w 3683000"/>
                <a:gd name="connsiteY63" fmla="*/ 5444066 h 7001933"/>
                <a:gd name="connsiteX64" fmla="*/ 279400 w 3683000"/>
                <a:gd name="connsiteY64" fmla="*/ 5427133 h 7001933"/>
                <a:gd name="connsiteX65" fmla="*/ 237067 w 3683000"/>
                <a:gd name="connsiteY65" fmla="*/ 5418666 h 7001933"/>
                <a:gd name="connsiteX66" fmla="*/ 194734 w 3683000"/>
                <a:gd name="connsiteY66" fmla="*/ 5401733 h 7001933"/>
                <a:gd name="connsiteX67" fmla="*/ 127000 w 3683000"/>
                <a:gd name="connsiteY67" fmla="*/ 5384800 h 7001933"/>
                <a:gd name="connsiteX68" fmla="*/ 93134 w 3683000"/>
                <a:gd name="connsiteY68" fmla="*/ 5367866 h 7001933"/>
                <a:gd name="connsiteX69" fmla="*/ 76200 w 3683000"/>
                <a:gd name="connsiteY69" fmla="*/ 5350933 h 7001933"/>
                <a:gd name="connsiteX70" fmla="*/ 50800 w 3683000"/>
                <a:gd name="connsiteY70" fmla="*/ 5334000 h 7001933"/>
                <a:gd name="connsiteX71" fmla="*/ 25400 w 3683000"/>
                <a:gd name="connsiteY71" fmla="*/ 5266266 h 7001933"/>
                <a:gd name="connsiteX72" fmla="*/ 0 w 3683000"/>
                <a:gd name="connsiteY72" fmla="*/ 5207000 h 7001933"/>
                <a:gd name="connsiteX73" fmla="*/ 16934 w 3683000"/>
                <a:gd name="connsiteY73" fmla="*/ 5020733 h 7001933"/>
                <a:gd name="connsiteX74" fmla="*/ 25400 w 3683000"/>
                <a:gd name="connsiteY74" fmla="*/ 4978400 h 7001933"/>
                <a:gd name="connsiteX75" fmla="*/ 42334 w 3683000"/>
                <a:gd name="connsiteY75" fmla="*/ 4944533 h 7001933"/>
                <a:gd name="connsiteX76" fmla="*/ 59267 w 3683000"/>
                <a:gd name="connsiteY76" fmla="*/ 4893733 h 7001933"/>
                <a:gd name="connsiteX77" fmla="*/ 67734 w 3683000"/>
                <a:gd name="connsiteY77" fmla="*/ 4851400 h 7001933"/>
                <a:gd name="connsiteX78" fmla="*/ 118534 w 3683000"/>
                <a:gd name="connsiteY78" fmla="*/ 4741333 h 7001933"/>
                <a:gd name="connsiteX79" fmla="*/ 135467 w 3683000"/>
                <a:gd name="connsiteY79" fmla="*/ 4715933 h 7001933"/>
                <a:gd name="connsiteX80" fmla="*/ 169334 w 3683000"/>
                <a:gd name="connsiteY80" fmla="*/ 4690533 h 7001933"/>
                <a:gd name="connsiteX81" fmla="*/ 186267 w 3683000"/>
                <a:gd name="connsiteY81" fmla="*/ 4639733 h 7001933"/>
                <a:gd name="connsiteX82" fmla="*/ 228600 w 3683000"/>
                <a:gd name="connsiteY82" fmla="*/ 4572000 h 7001933"/>
                <a:gd name="connsiteX83" fmla="*/ 237067 w 3683000"/>
                <a:gd name="connsiteY83" fmla="*/ 4546600 h 7001933"/>
                <a:gd name="connsiteX84" fmla="*/ 287867 w 3683000"/>
                <a:gd name="connsiteY84" fmla="*/ 4478866 h 7001933"/>
                <a:gd name="connsiteX85" fmla="*/ 313267 w 3683000"/>
                <a:gd name="connsiteY85" fmla="*/ 4461933 h 7001933"/>
                <a:gd name="connsiteX86" fmla="*/ 355600 w 3683000"/>
                <a:gd name="connsiteY86" fmla="*/ 4402666 h 7001933"/>
                <a:gd name="connsiteX87" fmla="*/ 414867 w 3683000"/>
                <a:gd name="connsiteY87" fmla="*/ 4334933 h 7001933"/>
                <a:gd name="connsiteX88" fmla="*/ 524934 w 3683000"/>
                <a:gd name="connsiteY88" fmla="*/ 4258733 h 7001933"/>
                <a:gd name="connsiteX89" fmla="*/ 550334 w 3683000"/>
                <a:gd name="connsiteY89" fmla="*/ 4241800 h 7001933"/>
                <a:gd name="connsiteX90" fmla="*/ 575734 w 3683000"/>
                <a:gd name="connsiteY90" fmla="*/ 4233333 h 7001933"/>
                <a:gd name="connsiteX91" fmla="*/ 609600 w 3683000"/>
                <a:gd name="connsiteY91" fmla="*/ 4216400 h 7001933"/>
                <a:gd name="connsiteX92" fmla="*/ 651934 w 3683000"/>
                <a:gd name="connsiteY92" fmla="*/ 4207933 h 7001933"/>
                <a:gd name="connsiteX93" fmla="*/ 702734 w 3683000"/>
                <a:gd name="connsiteY93" fmla="*/ 4191000 h 7001933"/>
                <a:gd name="connsiteX94" fmla="*/ 728134 w 3683000"/>
                <a:gd name="connsiteY94" fmla="*/ 4182533 h 7001933"/>
                <a:gd name="connsiteX95" fmla="*/ 762000 w 3683000"/>
                <a:gd name="connsiteY95" fmla="*/ 4174066 h 7001933"/>
                <a:gd name="connsiteX96" fmla="*/ 846667 w 3683000"/>
                <a:gd name="connsiteY96" fmla="*/ 4191000 h 7001933"/>
                <a:gd name="connsiteX97" fmla="*/ 897467 w 3683000"/>
                <a:gd name="connsiteY97" fmla="*/ 4224866 h 7001933"/>
                <a:gd name="connsiteX98" fmla="*/ 914400 w 3683000"/>
                <a:gd name="connsiteY98" fmla="*/ 4250266 h 7001933"/>
                <a:gd name="connsiteX99" fmla="*/ 939800 w 3683000"/>
                <a:gd name="connsiteY99" fmla="*/ 4284133 h 7001933"/>
                <a:gd name="connsiteX100" fmla="*/ 956734 w 3683000"/>
                <a:gd name="connsiteY100" fmla="*/ 4318000 h 7001933"/>
                <a:gd name="connsiteX101" fmla="*/ 965200 w 3683000"/>
                <a:gd name="connsiteY101" fmla="*/ 4343400 h 7001933"/>
                <a:gd name="connsiteX102" fmla="*/ 973667 w 3683000"/>
                <a:gd name="connsiteY102" fmla="*/ 4377266 h 7001933"/>
                <a:gd name="connsiteX103" fmla="*/ 999067 w 3683000"/>
                <a:gd name="connsiteY103" fmla="*/ 4411133 h 7001933"/>
                <a:gd name="connsiteX104" fmla="*/ 1007534 w 3683000"/>
                <a:gd name="connsiteY104" fmla="*/ 4436533 h 7001933"/>
                <a:gd name="connsiteX105" fmla="*/ 1024467 w 3683000"/>
                <a:gd name="connsiteY105" fmla="*/ 4512733 h 7001933"/>
                <a:gd name="connsiteX106" fmla="*/ 1016000 w 3683000"/>
                <a:gd name="connsiteY106" fmla="*/ 4597400 h 7001933"/>
                <a:gd name="connsiteX107" fmla="*/ 999067 w 3683000"/>
                <a:gd name="connsiteY107" fmla="*/ 4622800 h 7001933"/>
                <a:gd name="connsiteX108" fmla="*/ 948267 w 3683000"/>
                <a:gd name="connsiteY108" fmla="*/ 4673600 h 7001933"/>
                <a:gd name="connsiteX109" fmla="*/ 846667 w 3683000"/>
                <a:gd name="connsiteY109" fmla="*/ 4741333 h 7001933"/>
                <a:gd name="connsiteX110" fmla="*/ 736600 w 3683000"/>
                <a:gd name="connsiteY110" fmla="*/ 4732866 h 7001933"/>
                <a:gd name="connsiteX111" fmla="*/ 668867 w 3683000"/>
                <a:gd name="connsiteY111" fmla="*/ 4699000 h 7001933"/>
                <a:gd name="connsiteX112" fmla="*/ 651934 w 3683000"/>
                <a:gd name="connsiteY112" fmla="*/ 4673600 h 7001933"/>
                <a:gd name="connsiteX113" fmla="*/ 601134 w 3683000"/>
                <a:gd name="connsiteY113" fmla="*/ 4605866 h 7001933"/>
                <a:gd name="connsiteX114" fmla="*/ 575734 w 3683000"/>
                <a:gd name="connsiteY114" fmla="*/ 4521200 h 7001933"/>
                <a:gd name="connsiteX115" fmla="*/ 567267 w 3683000"/>
                <a:gd name="connsiteY115" fmla="*/ 4394200 h 7001933"/>
                <a:gd name="connsiteX116" fmla="*/ 575734 w 3683000"/>
                <a:gd name="connsiteY116" fmla="*/ 4309533 h 7001933"/>
                <a:gd name="connsiteX117" fmla="*/ 592667 w 3683000"/>
                <a:gd name="connsiteY117" fmla="*/ 4191000 h 7001933"/>
                <a:gd name="connsiteX118" fmla="*/ 601134 w 3683000"/>
                <a:gd name="connsiteY118" fmla="*/ 4157133 h 7001933"/>
                <a:gd name="connsiteX119" fmla="*/ 635000 w 3683000"/>
                <a:gd name="connsiteY119" fmla="*/ 4089400 h 7001933"/>
                <a:gd name="connsiteX120" fmla="*/ 643467 w 3683000"/>
                <a:gd name="connsiteY120" fmla="*/ 4064000 h 7001933"/>
                <a:gd name="connsiteX121" fmla="*/ 651934 w 3683000"/>
                <a:gd name="connsiteY121" fmla="*/ 4030133 h 7001933"/>
                <a:gd name="connsiteX122" fmla="*/ 702734 w 3683000"/>
                <a:gd name="connsiteY122" fmla="*/ 3953933 h 7001933"/>
                <a:gd name="connsiteX123" fmla="*/ 728134 w 3683000"/>
                <a:gd name="connsiteY123" fmla="*/ 3937000 h 7001933"/>
                <a:gd name="connsiteX124" fmla="*/ 745067 w 3683000"/>
                <a:gd name="connsiteY124" fmla="*/ 3920066 h 7001933"/>
                <a:gd name="connsiteX125" fmla="*/ 778934 w 3683000"/>
                <a:gd name="connsiteY125" fmla="*/ 3911600 h 7001933"/>
                <a:gd name="connsiteX126" fmla="*/ 829734 w 3683000"/>
                <a:gd name="connsiteY126" fmla="*/ 3877733 h 7001933"/>
                <a:gd name="connsiteX127" fmla="*/ 855134 w 3683000"/>
                <a:gd name="connsiteY127" fmla="*/ 3852333 h 7001933"/>
                <a:gd name="connsiteX128" fmla="*/ 905934 w 3683000"/>
                <a:gd name="connsiteY128" fmla="*/ 3835400 h 7001933"/>
                <a:gd name="connsiteX129" fmla="*/ 931334 w 3683000"/>
                <a:gd name="connsiteY129" fmla="*/ 3818466 h 7001933"/>
                <a:gd name="connsiteX130" fmla="*/ 956734 w 3683000"/>
                <a:gd name="connsiteY130" fmla="*/ 3810000 h 7001933"/>
                <a:gd name="connsiteX131" fmla="*/ 973667 w 3683000"/>
                <a:gd name="connsiteY131" fmla="*/ 3793066 h 7001933"/>
                <a:gd name="connsiteX132" fmla="*/ 999067 w 3683000"/>
                <a:gd name="connsiteY132" fmla="*/ 3776133 h 7001933"/>
                <a:gd name="connsiteX133" fmla="*/ 1058334 w 3683000"/>
                <a:gd name="connsiteY133" fmla="*/ 3750733 h 7001933"/>
                <a:gd name="connsiteX134" fmla="*/ 1083734 w 3683000"/>
                <a:gd name="connsiteY134" fmla="*/ 3733800 h 7001933"/>
                <a:gd name="connsiteX135" fmla="*/ 1100667 w 3683000"/>
                <a:gd name="connsiteY135" fmla="*/ 3716866 h 7001933"/>
                <a:gd name="connsiteX136" fmla="*/ 1151467 w 3683000"/>
                <a:gd name="connsiteY136" fmla="*/ 3699933 h 7001933"/>
                <a:gd name="connsiteX137" fmla="*/ 1244600 w 3683000"/>
                <a:gd name="connsiteY137" fmla="*/ 3649133 h 7001933"/>
                <a:gd name="connsiteX138" fmla="*/ 1312334 w 3683000"/>
                <a:gd name="connsiteY138" fmla="*/ 3589866 h 7001933"/>
                <a:gd name="connsiteX139" fmla="*/ 1354667 w 3683000"/>
                <a:gd name="connsiteY139" fmla="*/ 3556000 h 7001933"/>
                <a:gd name="connsiteX140" fmla="*/ 1380067 w 3683000"/>
                <a:gd name="connsiteY140" fmla="*/ 3522133 h 7001933"/>
                <a:gd name="connsiteX141" fmla="*/ 1405467 w 3683000"/>
                <a:gd name="connsiteY141" fmla="*/ 3496733 h 7001933"/>
                <a:gd name="connsiteX142" fmla="*/ 1422400 w 3683000"/>
                <a:gd name="connsiteY142" fmla="*/ 3471333 h 7001933"/>
                <a:gd name="connsiteX143" fmla="*/ 1447800 w 3683000"/>
                <a:gd name="connsiteY143" fmla="*/ 3454400 h 7001933"/>
                <a:gd name="connsiteX144" fmla="*/ 1464734 w 3683000"/>
                <a:gd name="connsiteY144" fmla="*/ 3412066 h 7001933"/>
                <a:gd name="connsiteX145" fmla="*/ 1490134 w 3683000"/>
                <a:gd name="connsiteY145" fmla="*/ 3403600 h 7001933"/>
                <a:gd name="connsiteX146" fmla="*/ 1532467 w 3683000"/>
                <a:gd name="connsiteY146" fmla="*/ 3302000 h 7001933"/>
                <a:gd name="connsiteX147" fmla="*/ 1557867 w 3683000"/>
                <a:gd name="connsiteY147" fmla="*/ 3276600 h 7001933"/>
                <a:gd name="connsiteX148" fmla="*/ 1591734 w 3683000"/>
                <a:gd name="connsiteY148" fmla="*/ 3217333 h 7001933"/>
                <a:gd name="connsiteX149" fmla="*/ 1600200 w 3683000"/>
                <a:gd name="connsiteY149" fmla="*/ 3175000 h 7001933"/>
                <a:gd name="connsiteX150" fmla="*/ 1583267 w 3683000"/>
                <a:gd name="connsiteY150" fmla="*/ 2971800 h 7001933"/>
                <a:gd name="connsiteX151" fmla="*/ 1566334 w 3683000"/>
                <a:gd name="connsiteY151" fmla="*/ 2937933 h 7001933"/>
                <a:gd name="connsiteX152" fmla="*/ 1490134 w 3683000"/>
                <a:gd name="connsiteY152" fmla="*/ 2887133 h 7001933"/>
                <a:gd name="connsiteX153" fmla="*/ 1430867 w 3683000"/>
                <a:gd name="connsiteY153" fmla="*/ 2861733 h 7001933"/>
                <a:gd name="connsiteX154" fmla="*/ 1405467 w 3683000"/>
                <a:gd name="connsiteY154" fmla="*/ 2844800 h 7001933"/>
                <a:gd name="connsiteX155" fmla="*/ 1270000 w 3683000"/>
                <a:gd name="connsiteY155" fmla="*/ 2810933 h 7001933"/>
                <a:gd name="connsiteX156" fmla="*/ 1219200 w 3683000"/>
                <a:gd name="connsiteY156" fmla="*/ 2802466 h 7001933"/>
                <a:gd name="connsiteX157" fmla="*/ 1193800 w 3683000"/>
                <a:gd name="connsiteY157" fmla="*/ 2794000 h 7001933"/>
                <a:gd name="connsiteX158" fmla="*/ 1134534 w 3683000"/>
                <a:gd name="connsiteY158" fmla="*/ 2785533 h 7001933"/>
                <a:gd name="connsiteX159" fmla="*/ 965200 w 3683000"/>
                <a:gd name="connsiteY159" fmla="*/ 2794000 h 7001933"/>
                <a:gd name="connsiteX160" fmla="*/ 905934 w 3683000"/>
                <a:gd name="connsiteY160" fmla="*/ 2802466 h 7001933"/>
                <a:gd name="connsiteX161" fmla="*/ 872067 w 3683000"/>
                <a:gd name="connsiteY161" fmla="*/ 2810933 h 7001933"/>
                <a:gd name="connsiteX162" fmla="*/ 736600 w 3683000"/>
                <a:gd name="connsiteY162" fmla="*/ 2819400 h 7001933"/>
                <a:gd name="connsiteX163" fmla="*/ 592667 w 3683000"/>
                <a:gd name="connsiteY163" fmla="*/ 2802466 h 7001933"/>
                <a:gd name="connsiteX164" fmla="*/ 558800 w 3683000"/>
                <a:gd name="connsiteY164" fmla="*/ 2785533 h 7001933"/>
                <a:gd name="connsiteX165" fmla="*/ 533400 w 3683000"/>
                <a:gd name="connsiteY165" fmla="*/ 2777066 h 7001933"/>
                <a:gd name="connsiteX166" fmla="*/ 448734 w 3683000"/>
                <a:gd name="connsiteY166" fmla="*/ 2743200 h 7001933"/>
                <a:gd name="connsiteX167" fmla="*/ 431800 w 3683000"/>
                <a:gd name="connsiteY167" fmla="*/ 2726266 h 7001933"/>
                <a:gd name="connsiteX168" fmla="*/ 381000 w 3683000"/>
                <a:gd name="connsiteY168" fmla="*/ 2692400 h 7001933"/>
                <a:gd name="connsiteX169" fmla="*/ 321734 w 3683000"/>
                <a:gd name="connsiteY169" fmla="*/ 2599266 h 7001933"/>
                <a:gd name="connsiteX170" fmla="*/ 279400 w 3683000"/>
                <a:gd name="connsiteY170" fmla="*/ 2514600 h 7001933"/>
                <a:gd name="connsiteX171" fmla="*/ 220134 w 3683000"/>
                <a:gd name="connsiteY171" fmla="*/ 2396066 h 7001933"/>
                <a:gd name="connsiteX172" fmla="*/ 169334 w 3683000"/>
                <a:gd name="connsiteY172" fmla="*/ 2218266 h 7001933"/>
                <a:gd name="connsiteX173" fmla="*/ 160867 w 3683000"/>
                <a:gd name="connsiteY173" fmla="*/ 2159000 h 7001933"/>
                <a:gd name="connsiteX174" fmla="*/ 143934 w 3683000"/>
                <a:gd name="connsiteY174" fmla="*/ 1981200 h 7001933"/>
                <a:gd name="connsiteX175" fmla="*/ 160867 w 3683000"/>
                <a:gd name="connsiteY175" fmla="*/ 1794933 h 7001933"/>
                <a:gd name="connsiteX176" fmla="*/ 220134 w 3683000"/>
                <a:gd name="connsiteY176" fmla="*/ 1625600 h 7001933"/>
                <a:gd name="connsiteX177" fmla="*/ 237067 w 3683000"/>
                <a:gd name="connsiteY177" fmla="*/ 1574800 h 7001933"/>
                <a:gd name="connsiteX178" fmla="*/ 245534 w 3683000"/>
                <a:gd name="connsiteY178" fmla="*/ 1532466 h 7001933"/>
                <a:gd name="connsiteX179" fmla="*/ 279400 w 3683000"/>
                <a:gd name="connsiteY179" fmla="*/ 1481666 h 7001933"/>
                <a:gd name="connsiteX180" fmla="*/ 330200 w 3683000"/>
                <a:gd name="connsiteY180" fmla="*/ 1405466 h 7001933"/>
                <a:gd name="connsiteX181" fmla="*/ 347134 w 3683000"/>
                <a:gd name="connsiteY181" fmla="*/ 1380066 h 7001933"/>
                <a:gd name="connsiteX182" fmla="*/ 381000 w 3683000"/>
                <a:gd name="connsiteY182" fmla="*/ 1371600 h 7001933"/>
                <a:gd name="connsiteX183" fmla="*/ 397934 w 3683000"/>
                <a:gd name="connsiteY183" fmla="*/ 1354666 h 7001933"/>
                <a:gd name="connsiteX184" fmla="*/ 457200 w 3683000"/>
                <a:gd name="connsiteY184" fmla="*/ 1320800 h 7001933"/>
                <a:gd name="connsiteX185" fmla="*/ 508000 w 3683000"/>
                <a:gd name="connsiteY185" fmla="*/ 1303866 h 7001933"/>
                <a:gd name="connsiteX186" fmla="*/ 601134 w 3683000"/>
                <a:gd name="connsiteY186" fmla="*/ 1261533 h 7001933"/>
                <a:gd name="connsiteX187" fmla="*/ 651934 w 3683000"/>
                <a:gd name="connsiteY187" fmla="*/ 1253066 h 7001933"/>
                <a:gd name="connsiteX188" fmla="*/ 711200 w 3683000"/>
                <a:gd name="connsiteY188" fmla="*/ 1236133 h 7001933"/>
                <a:gd name="connsiteX189" fmla="*/ 753534 w 3683000"/>
                <a:gd name="connsiteY189" fmla="*/ 1227666 h 7001933"/>
                <a:gd name="connsiteX190" fmla="*/ 787400 w 3683000"/>
                <a:gd name="connsiteY190" fmla="*/ 1219200 h 7001933"/>
                <a:gd name="connsiteX191" fmla="*/ 880534 w 3683000"/>
                <a:gd name="connsiteY191" fmla="*/ 1193800 h 7001933"/>
                <a:gd name="connsiteX192" fmla="*/ 914400 w 3683000"/>
                <a:gd name="connsiteY192" fmla="*/ 1176866 h 7001933"/>
                <a:gd name="connsiteX193" fmla="*/ 973667 w 3683000"/>
                <a:gd name="connsiteY193" fmla="*/ 1168400 h 7001933"/>
                <a:gd name="connsiteX194" fmla="*/ 1024467 w 3683000"/>
                <a:gd name="connsiteY194" fmla="*/ 1159933 h 7001933"/>
                <a:gd name="connsiteX195" fmla="*/ 1176867 w 3683000"/>
                <a:gd name="connsiteY195" fmla="*/ 1168400 h 7001933"/>
                <a:gd name="connsiteX196" fmla="*/ 1236134 w 3683000"/>
                <a:gd name="connsiteY196" fmla="*/ 1185333 h 7001933"/>
                <a:gd name="connsiteX197" fmla="*/ 1278467 w 3683000"/>
                <a:gd name="connsiteY197" fmla="*/ 1193800 h 7001933"/>
                <a:gd name="connsiteX198" fmla="*/ 1303867 w 3683000"/>
                <a:gd name="connsiteY198" fmla="*/ 1210733 h 7001933"/>
                <a:gd name="connsiteX199" fmla="*/ 1354667 w 3683000"/>
                <a:gd name="connsiteY199" fmla="*/ 1236133 h 7001933"/>
                <a:gd name="connsiteX200" fmla="*/ 1405467 w 3683000"/>
                <a:gd name="connsiteY200" fmla="*/ 1312333 h 7001933"/>
                <a:gd name="connsiteX201" fmla="*/ 1439334 w 3683000"/>
                <a:gd name="connsiteY201" fmla="*/ 1363133 h 7001933"/>
                <a:gd name="connsiteX202" fmla="*/ 1481667 w 3683000"/>
                <a:gd name="connsiteY202" fmla="*/ 1430866 h 7001933"/>
                <a:gd name="connsiteX203" fmla="*/ 1498600 w 3683000"/>
                <a:gd name="connsiteY203" fmla="*/ 1490133 h 7001933"/>
                <a:gd name="connsiteX204" fmla="*/ 1507067 w 3683000"/>
                <a:gd name="connsiteY204" fmla="*/ 1515533 h 7001933"/>
                <a:gd name="connsiteX205" fmla="*/ 1515534 w 3683000"/>
                <a:gd name="connsiteY205" fmla="*/ 1591733 h 7001933"/>
                <a:gd name="connsiteX206" fmla="*/ 1532467 w 3683000"/>
                <a:gd name="connsiteY206" fmla="*/ 1651000 h 7001933"/>
                <a:gd name="connsiteX207" fmla="*/ 1507067 w 3683000"/>
                <a:gd name="connsiteY207" fmla="*/ 1820333 h 7001933"/>
                <a:gd name="connsiteX208" fmla="*/ 1481667 w 3683000"/>
                <a:gd name="connsiteY208" fmla="*/ 1854200 h 7001933"/>
                <a:gd name="connsiteX209" fmla="*/ 1447800 w 3683000"/>
                <a:gd name="connsiteY209" fmla="*/ 1871133 h 7001933"/>
                <a:gd name="connsiteX210" fmla="*/ 1405467 w 3683000"/>
                <a:gd name="connsiteY210" fmla="*/ 1905000 h 7001933"/>
                <a:gd name="connsiteX211" fmla="*/ 1380067 w 3683000"/>
                <a:gd name="connsiteY211" fmla="*/ 1930400 h 7001933"/>
                <a:gd name="connsiteX212" fmla="*/ 1303867 w 3683000"/>
                <a:gd name="connsiteY212" fmla="*/ 1938866 h 7001933"/>
                <a:gd name="connsiteX213" fmla="*/ 1159934 w 3683000"/>
                <a:gd name="connsiteY213" fmla="*/ 1930400 h 7001933"/>
                <a:gd name="connsiteX214" fmla="*/ 1143000 w 3683000"/>
                <a:gd name="connsiteY214" fmla="*/ 1905000 h 7001933"/>
                <a:gd name="connsiteX215" fmla="*/ 1117600 w 3683000"/>
                <a:gd name="connsiteY215" fmla="*/ 1888066 h 7001933"/>
                <a:gd name="connsiteX216" fmla="*/ 1100667 w 3683000"/>
                <a:gd name="connsiteY216" fmla="*/ 1854200 h 7001933"/>
                <a:gd name="connsiteX217" fmla="*/ 1083734 w 3683000"/>
                <a:gd name="connsiteY217" fmla="*/ 1837266 h 7001933"/>
                <a:gd name="connsiteX218" fmla="*/ 1066800 w 3683000"/>
                <a:gd name="connsiteY218" fmla="*/ 1811866 h 7001933"/>
                <a:gd name="connsiteX219" fmla="*/ 1049867 w 3683000"/>
                <a:gd name="connsiteY219" fmla="*/ 1710266 h 7001933"/>
                <a:gd name="connsiteX220" fmla="*/ 1066800 w 3683000"/>
                <a:gd name="connsiteY220" fmla="*/ 1591733 h 7001933"/>
                <a:gd name="connsiteX221" fmla="*/ 1075267 w 3683000"/>
                <a:gd name="connsiteY221" fmla="*/ 1566333 h 7001933"/>
                <a:gd name="connsiteX222" fmla="*/ 1092200 w 3683000"/>
                <a:gd name="connsiteY222" fmla="*/ 1540933 h 7001933"/>
                <a:gd name="connsiteX223" fmla="*/ 1126067 w 3683000"/>
                <a:gd name="connsiteY223" fmla="*/ 1481666 h 7001933"/>
                <a:gd name="connsiteX224" fmla="*/ 1134534 w 3683000"/>
                <a:gd name="connsiteY224" fmla="*/ 1456266 h 7001933"/>
                <a:gd name="connsiteX225" fmla="*/ 1176867 w 3683000"/>
                <a:gd name="connsiteY225" fmla="*/ 1405466 h 7001933"/>
                <a:gd name="connsiteX226" fmla="*/ 1210734 w 3683000"/>
                <a:gd name="connsiteY226" fmla="*/ 1380066 h 7001933"/>
                <a:gd name="connsiteX227" fmla="*/ 1405467 w 3683000"/>
                <a:gd name="connsiteY227" fmla="*/ 1388533 h 7001933"/>
                <a:gd name="connsiteX228" fmla="*/ 1481667 w 3683000"/>
                <a:gd name="connsiteY228" fmla="*/ 1405466 h 7001933"/>
                <a:gd name="connsiteX229" fmla="*/ 1549400 w 3683000"/>
                <a:gd name="connsiteY229" fmla="*/ 1447800 h 7001933"/>
                <a:gd name="connsiteX230" fmla="*/ 1566334 w 3683000"/>
                <a:gd name="connsiteY230" fmla="*/ 1464733 h 7001933"/>
                <a:gd name="connsiteX231" fmla="*/ 1600200 w 3683000"/>
                <a:gd name="connsiteY231" fmla="*/ 1490133 h 7001933"/>
                <a:gd name="connsiteX232" fmla="*/ 1651000 w 3683000"/>
                <a:gd name="connsiteY232" fmla="*/ 1557866 h 7001933"/>
                <a:gd name="connsiteX233" fmla="*/ 1701800 w 3683000"/>
                <a:gd name="connsiteY233" fmla="*/ 1583266 h 7001933"/>
                <a:gd name="connsiteX234" fmla="*/ 1718734 w 3683000"/>
                <a:gd name="connsiteY234" fmla="*/ 1600200 h 7001933"/>
                <a:gd name="connsiteX235" fmla="*/ 1794934 w 3683000"/>
                <a:gd name="connsiteY235" fmla="*/ 1625600 h 7001933"/>
                <a:gd name="connsiteX236" fmla="*/ 1888067 w 3683000"/>
                <a:gd name="connsiteY236" fmla="*/ 1651000 h 7001933"/>
                <a:gd name="connsiteX237" fmla="*/ 1947334 w 3683000"/>
                <a:gd name="connsiteY237" fmla="*/ 1667933 h 7001933"/>
                <a:gd name="connsiteX238" fmla="*/ 2108200 w 3683000"/>
                <a:gd name="connsiteY238" fmla="*/ 1684866 h 7001933"/>
                <a:gd name="connsiteX239" fmla="*/ 2650067 w 3683000"/>
                <a:gd name="connsiteY239" fmla="*/ 1667933 h 7001933"/>
                <a:gd name="connsiteX240" fmla="*/ 2887134 w 3683000"/>
                <a:gd name="connsiteY240" fmla="*/ 1651000 h 7001933"/>
                <a:gd name="connsiteX241" fmla="*/ 2937934 w 3683000"/>
                <a:gd name="connsiteY241" fmla="*/ 1642533 h 7001933"/>
                <a:gd name="connsiteX242" fmla="*/ 3005667 w 3683000"/>
                <a:gd name="connsiteY242" fmla="*/ 1625600 h 7001933"/>
                <a:gd name="connsiteX243" fmla="*/ 3073400 w 3683000"/>
                <a:gd name="connsiteY243" fmla="*/ 1600200 h 7001933"/>
                <a:gd name="connsiteX244" fmla="*/ 3132667 w 3683000"/>
                <a:gd name="connsiteY244" fmla="*/ 1566333 h 7001933"/>
                <a:gd name="connsiteX245" fmla="*/ 3166534 w 3683000"/>
                <a:gd name="connsiteY245" fmla="*/ 1549400 h 7001933"/>
                <a:gd name="connsiteX246" fmla="*/ 3191934 w 3683000"/>
                <a:gd name="connsiteY246" fmla="*/ 1524000 h 7001933"/>
                <a:gd name="connsiteX247" fmla="*/ 3242734 w 3683000"/>
                <a:gd name="connsiteY247" fmla="*/ 1481666 h 7001933"/>
                <a:gd name="connsiteX248" fmla="*/ 3259667 w 3683000"/>
                <a:gd name="connsiteY248" fmla="*/ 1456266 h 7001933"/>
                <a:gd name="connsiteX249" fmla="*/ 3302000 w 3683000"/>
                <a:gd name="connsiteY249" fmla="*/ 1430866 h 7001933"/>
                <a:gd name="connsiteX250" fmla="*/ 3327400 w 3683000"/>
                <a:gd name="connsiteY250" fmla="*/ 1405466 h 7001933"/>
                <a:gd name="connsiteX251" fmla="*/ 3395134 w 3683000"/>
                <a:gd name="connsiteY251" fmla="*/ 1354666 h 7001933"/>
                <a:gd name="connsiteX252" fmla="*/ 3420534 w 3683000"/>
                <a:gd name="connsiteY252" fmla="*/ 1337733 h 7001933"/>
                <a:gd name="connsiteX253" fmla="*/ 3471334 w 3683000"/>
                <a:gd name="connsiteY253" fmla="*/ 1270000 h 7001933"/>
                <a:gd name="connsiteX254" fmla="*/ 3505200 w 3683000"/>
                <a:gd name="connsiteY254" fmla="*/ 1236133 h 7001933"/>
                <a:gd name="connsiteX255" fmla="*/ 3530600 w 3683000"/>
                <a:gd name="connsiteY255" fmla="*/ 1202266 h 7001933"/>
                <a:gd name="connsiteX256" fmla="*/ 3556000 w 3683000"/>
                <a:gd name="connsiteY256" fmla="*/ 1176866 h 7001933"/>
                <a:gd name="connsiteX257" fmla="*/ 3615267 w 3683000"/>
                <a:gd name="connsiteY257" fmla="*/ 1092200 h 7001933"/>
                <a:gd name="connsiteX258" fmla="*/ 3632200 w 3683000"/>
                <a:gd name="connsiteY258" fmla="*/ 1066800 h 7001933"/>
                <a:gd name="connsiteX259" fmla="*/ 3657600 w 3683000"/>
                <a:gd name="connsiteY259" fmla="*/ 990600 h 7001933"/>
                <a:gd name="connsiteX260" fmla="*/ 3683000 w 3683000"/>
                <a:gd name="connsiteY260" fmla="*/ 872066 h 7001933"/>
                <a:gd name="connsiteX261" fmla="*/ 3657600 w 3683000"/>
                <a:gd name="connsiteY261" fmla="*/ 728133 h 7001933"/>
                <a:gd name="connsiteX262" fmla="*/ 3649134 w 3683000"/>
                <a:gd name="connsiteY262" fmla="*/ 702733 h 7001933"/>
                <a:gd name="connsiteX263" fmla="*/ 3632200 w 3683000"/>
                <a:gd name="connsiteY263" fmla="*/ 685800 h 7001933"/>
                <a:gd name="connsiteX264" fmla="*/ 3572934 w 3683000"/>
                <a:gd name="connsiteY264" fmla="*/ 643466 h 7001933"/>
                <a:gd name="connsiteX265" fmla="*/ 3530600 w 3683000"/>
                <a:gd name="connsiteY265" fmla="*/ 626533 h 7001933"/>
                <a:gd name="connsiteX266" fmla="*/ 3479800 w 3683000"/>
                <a:gd name="connsiteY266" fmla="*/ 601133 h 7001933"/>
                <a:gd name="connsiteX267" fmla="*/ 3454400 w 3683000"/>
                <a:gd name="connsiteY267" fmla="*/ 592666 h 7001933"/>
                <a:gd name="connsiteX268" fmla="*/ 3420534 w 3683000"/>
                <a:gd name="connsiteY268" fmla="*/ 575733 h 7001933"/>
                <a:gd name="connsiteX269" fmla="*/ 3318934 w 3683000"/>
                <a:gd name="connsiteY269" fmla="*/ 558800 h 7001933"/>
                <a:gd name="connsiteX270" fmla="*/ 3251200 w 3683000"/>
                <a:gd name="connsiteY270" fmla="*/ 567266 h 7001933"/>
                <a:gd name="connsiteX271" fmla="*/ 3217334 w 3683000"/>
                <a:gd name="connsiteY271" fmla="*/ 584200 h 7001933"/>
                <a:gd name="connsiteX272" fmla="*/ 3191934 w 3683000"/>
                <a:gd name="connsiteY272" fmla="*/ 592666 h 7001933"/>
                <a:gd name="connsiteX273" fmla="*/ 3149600 w 3683000"/>
                <a:gd name="connsiteY273" fmla="*/ 635000 h 7001933"/>
                <a:gd name="connsiteX274" fmla="*/ 3107267 w 3683000"/>
                <a:gd name="connsiteY274" fmla="*/ 677333 h 7001933"/>
                <a:gd name="connsiteX275" fmla="*/ 3090334 w 3683000"/>
                <a:gd name="connsiteY275" fmla="*/ 702733 h 7001933"/>
                <a:gd name="connsiteX276" fmla="*/ 3056467 w 3683000"/>
                <a:gd name="connsiteY276" fmla="*/ 745066 h 7001933"/>
                <a:gd name="connsiteX277" fmla="*/ 3039534 w 3683000"/>
                <a:gd name="connsiteY277" fmla="*/ 795866 h 7001933"/>
                <a:gd name="connsiteX278" fmla="*/ 3031067 w 3683000"/>
                <a:gd name="connsiteY278" fmla="*/ 821266 h 7001933"/>
                <a:gd name="connsiteX279" fmla="*/ 3039534 w 3683000"/>
                <a:gd name="connsiteY279" fmla="*/ 914400 h 7001933"/>
                <a:gd name="connsiteX280" fmla="*/ 3048000 w 3683000"/>
                <a:gd name="connsiteY280" fmla="*/ 956733 h 7001933"/>
                <a:gd name="connsiteX281" fmla="*/ 3081867 w 3683000"/>
                <a:gd name="connsiteY281" fmla="*/ 990600 h 7001933"/>
                <a:gd name="connsiteX282" fmla="*/ 3141134 w 3683000"/>
                <a:gd name="connsiteY282" fmla="*/ 1007533 h 7001933"/>
                <a:gd name="connsiteX283" fmla="*/ 3429000 w 3683000"/>
                <a:gd name="connsiteY283" fmla="*/ 990600 h 7001933"/>
                <a:gd name="connsiteX284" fmla="*/ 3479800 w 3683000"/>
                <a:gd name="connsiteY284" fmla="*/ 973666 h 7001933"/>
                <a:gd name="connsiteX285" fmla="*/ 3522134 w 3683000"/>
                <a:gd name="connsiteY285" fmla="*/ 931333 h 7001933"/>
                <a:gd name="connsiteX286" fmla="*/ 3556000 w 3683000"/>
                <a:gd name="connsiteY286" fmla="*/ 897466 h 7001933"/>
                <a:gd name="connsiteX287" fmla="*/ 3572934 w 3683000"/>
                <a:gd name="connsiteY287" fmla="*/ 872066 h 7001933"/>
                <a:gd name="connsiteX288" fmla="*/ 3581400 w 3683000"/>
                <a:gd name="connsiteY288" fmla="*/ 846666 h 7001933"/>
                <a:gd name="connsiteX289" fmla="*/ 3572934 w 3683000"/>
                <a:gd name="connsiteY289" fmla="*/ 719666 h 7001933"/>
                <a:gd name="connsiteX290" fmla="*/ 3539067 w 3683000"/>
                <a:gd name="connsiteY290" fmla="*/ 660400 h 7001933"/>
                <a:gd name="connsiteX291" fmla="*/ 3522134 w 3683000"/>
                <a:gd name="connsiteY291" fmla="*/ 643466 h 7001933"/>
                <a:gd name="connsiteX292" fmla="*/ 3505200 w 3683000"/>
                <a:gd name="connsiteY292" fmla="*/ 618066 h 7001933"/>
                <a:gd name="connsiteX293" fmla="*/ 3437467 w 3683000"/>
                <a:gd name="connsiteY293" fmla="*/ 567266 h 7001933"/>
                <a:gd name="connsiteX294" fmla="*/ 3412067 w 3683000"/>
                <a:gd name="connsiteY294" fmla="*/ 558800 h 7001933"/>
                <a:gd name="connsiteX295" fmla="*/ 3378200 w 3683000"/>
                <a:gd name="connsiteY295" fmla="*/ 541866 h 7001933"/>
                <a:gd name="connsiteX296" fmla="*/ 3327400 w 3683000"/>
                <a:gd name="connsiteY296" fmla="*/ 524933 h 7001933"/>
                <a:gd name="connsiteX297" fmla="*/ 3259667 w 3683000"/>
                <a:gd name="connsiteY297" fmla="*/ 491066 h 7001933"/>
                <a:gd name="connsiteX298" fmla="*/ 3166534 w 3683000"/>
                <a:gd name="connsiteY298" fmla="*/ 482600 h 7001933"/>
                <a:gd name="connsiteX299" fmla="*/ 3132667 w 3683000"/>
                <a:gd name="connsiteY299" fmla="*/ 474133 h 7001933"/>
                <a:gd name="connsiteX300" fmla="*/ 2937934 w 3683000"/>
                <a:gd name="connsiteY300" fmla="*/ 491066 h 7001933"/>
                <a:gd name="connsiteX301" fmla="*/ 2870200 w 3683000"/>
                <a:gd name="connsiteY301" fmla="*/ 508000 h 7001933"/>
                <a:gd name="connsiteX302" fmla="*/ 2802467 w 3683000"/>
                <a:gd name="connsiteY302" fmla="*/ 524933 h 7001933"/>
                <a:gd name="connsiteX303" fmla="*/ 2726267 w 3683000"/>
                <a:gd name="connsiteY303" fmla="*/ 541866 h 7001933"/>
                <a:gd name="connsiteX304" fmla="*/ 2633134 w 3683000"/>
                <a:gd name="connsiteY304" fmla="*/ 592666 h 7001933"/>
                <a:gd name="connsiteX305" fmla="*/ 2523067 w 3683000"/>
                <a:gd name="connsiteY305" fmla="*/ 651933 h 7001933"/>
                <a:gd name="connsiteX306" fmla="*/ 2463800 w 3683000"/>
                <a:gd name="connsiteY306" fmla="*/ 694266 h 7001933"/>
                <a:gd name="connsiteX307" fmla="*/ 2429934 w 3683000"/>
                <a:gd name="connsiteY307" fmla="*/ 745066 h 7001933"/>
                <a:gd name="connsiteX308" fmla="*/ 2328334 w 3683000"/>
                <a:gd name="connsiteY308" fmla="*/ 821266 h 7001933"/>
                <a:gd name="connsiteX309" fmla="*/ 2294467 w 3683000"/>
                <a:gd name="connsiteY309" fmla="*/ 846666 h 7001933"/>
                <a:gd name="connsiteX310" fmla="*/ 2260600 w 3683000"/>
                <a:gd name="connsiteY310" fmla="*/ 863600 h 7001933"/>
                <a:gd name="connsiteX311" fmla="*/ 2218267 w 3683000"/>
                <a:gd name="connsiteY311" fmla="*/ 897466 h 7001933"/>
                <a:gd name="connsiteX312" fmla="*/ 2184400 w 3683000"/>
                <a:gd name="connsiteY312" fmla="*/ 914400 h 7001933"/>
                <a:gd name="connsiteX313" fmla="*/ 2150534 w 3683000"/>
                <a:gd name="connsiteY313" fmla="*/ 939800 h 7001933"/>
                <a:gd name="connsiteX314" fmla="*/ 2099734 w 3683000"/>
                <a:gd name="connsiteY314" fmla="*/ 956733 h 7001933"/>
                <a:gd name="connsiteX315" fmla="*/ 2057400 w 3683000"/>
                <a:gd name="connsiteY315" fmla="*/ 982133 h 7001933"/>
                <a:gd name="connsiteX316" fmla="*/ 1955800 w 3683000"/>
                <a:gd name="connsiteY316" fmla="*/ 1016000 h 7001933"/>
                <a:gd name="connsiteX317" fmla="*/ 1879600 w 3683000"/>
                <a:gd name="connsiteY317" fmla="*/ 1058333 h 7001933"/>
                <a:gd name="connsiteX318" fmla="*/ 1845734 w 3683000"/>
                <a:gd name="connsiteY318" fmla="*/ 1066800 h 7001933"/>
                <a:gd name="connsiteX319" fmla="*/ 1769534 w 3683000"/>
                <a:gd name="connsiteY319" fmla="*/ 1092200 h 7001933"/>
                <a:gd name="connsiteX320" fmla="*/ 1718734 w 3683000"/>
                <a:gd name="connsiteY320" fmla="*/ 1100666 h 7001933"/>
                <a:gd name="connsiteX321" fmla="*/ 1651000 w 3683000"/>
                <a:gd name="connsiteY321" fmla="*/ 1126066 h 7001933"/>
                <a:gd name="connsiteX322" fmla="*/ 1591734 w 3683000"/>
                <a:gd name="connsiteY322" fmla="*/ 1134533 h 7001933"/>
                <a:gd name="connsiteX323" fmla="*/ 1566334 w 3683000"/>
                <a:gd name="connsiteY323" fmla="*/ 1143000 h 7001933"/>
                <a:gd name="connsiteX324" fmla="*/ 1312334 w 3683000"/>
                <a:gd name="connsiteY324" fmla="*/ 1143000 h 7001933"/>
                <a:gd name="connsiteX325" fmla="*/ 1253067 w 3683000"/>
                <a:gd name="connsiteY325" fmla="*/ 1126066 h 7001933"/>
                <a:gd name="connsiteX326" fmla="*/ 1227667 w 3683000"/>
                <a:gd name="connsiteY326" fmla="*/ 1109133 h 7001933"/>
                <a:gd name="connsiteX327" fmla="*/ 1210734 w 3683000"/>
                <a:gd name="connsiteY327" fmla="*/ 1058333 h 7001933"/>
                <a:gd name="connsiteX328" fmla="*/ 1219200 w 3683000"/>
                <a:gd name="connsiteY328" fmla="*/ 1016000 h 7001933"/>
                <a:gd name="connsiteX329" fmla="*/ 1227667 w 3683000"/>
                <a:gd name="connsiteY329" fmla="*/ 931333 h 7001933"/>
                <a:gd name="connsiteX330" fmla="*/ 1244600 w 3683000"/>
                <a:gd name="connsiteY330" fmla="*/ 897466 h 7001933"/>
                <a:gd name="connsiteX331" fmla="*/ 1286934 w 3683000"/>
                <a:gd name="connsiteY331" fmla="*/ 846666 h 7001933"/>
                <a:gd name="connsiteX332" fmla="*/ 1312334 w 3683000"/>
                <a:gd name="connsiteY332" fmla="*/ 787400 h 7001933"/>
                <a:gd name="connsiteX333" fmla="*/ 1354667 w 3683000"/>
                <a:gd name="connsiteY333" fmla="*/ 745066 h 7001933"/>
                <a:gd name="connsiteX334" fmla="*/ 1380067 w 3683000"/>
                <a:gd name="connsiteY334" fmla="*/ 711200 h 7001933"/>
                <a:gd name="connsiteX335" fmla="*/ 1405467 w 3683000"/>
                <a:gd name="connsiteY335" fmla="*/ 694266 h 7001933"/>
                <a:gd name="connsiteX336" fmla="*/ 1430867 w 3683000"/>
                <a:gd name="connsiteY336" fmla="*/ 668866 h 7001933"/>
                <a:gd name="connsiteX337" fmla="*/ 1464734 w 3683000"/>
                <a:gd name="connsiteY337" fmla="*/ 660400 h 7001933"/>
                <a:gd name="connsiteX338" fmla="*/ 1524000 w 3683000"/>
                <a:gd name="connsiteY338" fmla="*/ 643466 h 7001933"/>
                <a:gd name="connsiteX339" fmla="*/ 1591734 w 3683000"/>
                <a:gd name="connsiteY339" fmla="*/ 651933 h 7001933"/>
                <a:gd name="connsiteX340" fmla="*/ 1608667 w 3683000"/>
                <a:gd name="connsiteY340" fmla="*/ 795866 h 7001933"/>
                <a:gd name="connsiteX341" fmla="*/ 1574800 w 3683000"/>
                <a:gd name="connsiteY341" fmla="*/ 855133 h 7001933"/>
                <a:gd name="connsiteX342" fmla="*/ 1557867 w 3683000"/>
                <a:gd name="connsiteY342" fmla="*/ 880533 h 7001933"/>
                <a:gd name="connsiteX343" fmla="*/ 1532467 w 3683000"/>
                <a:gd name="connsiteY343" fmla="*/ 897466 h 7001933"/>
                <a:gd name="connsiteX344" fmla="*/ 1515534 w 3683000"/>
                <a:gd name="connsiteY344" fmla="*/ 914400 h 7001933"/>
                <a:gd name="connsiteX345" fmla="*/ 1456267 w 3683000"/>
                <a:gd name="connsiteY345" fmla="*/ 931333 h 7001933"/>
                <a:gd name="connsiteX346" fmla="*/ 1371600 w 3683000"/>
                <a:gd name="connsiteY346" fmla="*/ 914400 h 7001933"/>
                <a:gd name="connsiteX347" fmla="*/ 1286934 w 3683000"/>
                <a:gd name="connsiteY347" fmla="*/ 846666 h 7001933"/>
                <a:gd name="connsiteX348" fmla="*/ 1270000 w 3683000"/>
                <a:gd name="connsiteY348" fmla="*/ 821266 h 7001933"/>
                <a:gd name="connsiteX349" fmla="*/ 1244600 w 3683000"/>
                <a:gd name="connsiteY349" fmla="*/ 795866 h 7001933"/>
                <a:gd name="connsiteX350" fmla="*/ 1202267 w 3683000"/>
                <a:gd name="connsiteY350" fmla="*/ 745066 h 7001933"/>
                <a:gd name="connsiteX351" fmla="*/ 1193800 w 3683000"/>
                <a:gd name="connsiteY351" fmla="*/ 711200 h 7001933"/>
                <a:gd name="connsiteX352" fmla="*/ 1176867 w 3683000"/>
                <a:gd name="connsiteY352" fmla="*/ 635000 h 7001933"/>
                <a:gd name="connsiteX353" fmla="*/ 1143000 w 3683000"/>
                <a:gd name="connsiteY353" fmla="*/ 567266 h 7001933"/>
                <a:gd name="connsiteX354" fmla="*/ 1134534 w 3683000"/>
                <a:gd name="connsiteY354" fmla="*/ 541866 h 7001933"/>
                <a:gd name="connsiteX355" fmla="*/ 1092200 w 3683000"/>
                <a:gd name="connsiteY355" fmla="*/ 499533 h 7001933"/>
                <a:gd name="connsiteX356" fmla="*/ 1041400 w 3683000"/>
                <a:gd name="connsiteY356" fmla="*/ 474133 h 7001933"/>
                <a:gd name="connsiteX357" fmla="*/ 1016000 w 3683000"/>
                <a:gd name="connsiteY357" fmla="*/ 448733 h 7001933"/>
                <a:gd name="connsiteX358" fmla="*/ 965200 w 3683000"/>
                <a:gd name="connsiteY358" fmla="*/ 431800 h 7001933"/>
                <a:gd name="connsiteX359" fmla="*/ 939800 w 3683000"/>
                <a:gd name="connsiteY359" fmla="*/ 423333 h 7001933"/>
                <a:gd name="connsiteX360" fmla="*/ 855134 w 3683000"/>
                <a:gd name="connsiteY360" fmla="*/ 431800 h 7001933"/>
                <a:gd name="connsiteX361" fmla="*/ 863600 w 3683000"/>
                <a:gd name="connsiteY361" fmla="*/ 482600 h 7001933"/>
                <a:gd name="connsiteX362" fmla="*/ 880534 w 3683000"/>
                <a:gd name="connsiteY362" fmla="*/ 516466 h 7001933"/>
                <a:gd name="connsiteX363" fmla="*/ 897467 w 3683000"/>
                <a:gd name="connsiteY363" fmla="*/ 567266 h 7001933"/>
                <a:gd name="connsiteX364" fmla="*/ 897467 w 3683000"/>
                <a:gd name="connsiteY364" fmla="*/ 567266 h 7001933"/>
                <a:gd name="connsiteX365" fmla="*/ 905934 w 3683000"/>
                <a:gd name="connsiteY365" fmla="*/ 601133 h 7001933"/>
                <a:gd name="connsiteX366" fmla="*/ 931334 w 3683000"/>
                <a:gd name="connsiteY366" fmla="*/ 609600 h 7001933"/>
                <a:gd name="connsiteX367" fmla="*/ 965200 w 3683000"/>
                <a:gd name="connsiteY367" fmla="*/ 601133 h 7001933"/>
                <a:gd name="connsiteX368" fmla="*/ 973667 w 3683000"/>
                <a:gd name="connsiteY368" fmla="*/ 558800 h 7001933"/>
                <a:gd name="connsiteX369" fmla="*/ 965200 w 3683000"/>
                <a:gd name="connsiteY369" fmla="*/ 414866 h 7001933"/>
                <a:gd name="connsiteX370" fmla="*/ 931334 w 3683000"/>
                <a:gd name="connsiteY370" fmla="*/ 389466 h 7001933"/>
                <a:gd name="connsiteX371" fmla="*/ 914400 w 3683000"/>
                <a:gd name="connsiteY371" fmla="*/ 372533 h 7001933"/>
                <a:gd name="connsiteX372" fmla="*/ 821267 w 3683000"/>
                <a:gd name="connsiteY372" fmla="*/ 347133 h 7001933"/>
                <a:gd name="connsiteX373" fmla="*/ 677334 w 3683000"/>
                <a:gd name="connsiteY373" fmla="*/ 330200 h 7001933"/>
                <a:gd name="connsiteX374" fmla="*/ 618067 w 3683000"/>
                <a:gd name="connsiteY374" fmla="*/ 321733 h 7001933"/>
                <a:gd name="connsiteX375" fmla="*/ 567267 w 3683000"/>
                <a:gd name="connsiteY375" fmla="*/ 254000 h 7001933"/>
                <a:gd name="connsiteX376" fmla="*/ 524934 w 3683000"/>
                <a:gd name="connsiteY376" fmla="*/ 169333 h 7001933"/>
                <a:gd name="connsiteX377" fmla="*/ 508000 w 3683000"/>
                <a:gd name="connsiteY377" fmla="*/ 135466 h 7001933"/>
                <a:gd name="connsiteX378" fmla="*/ 491067 w 3683000"/>
                <a:gd name="connsiteY378" fmla="*/ 84666 h 7001933"/>
                <a:gd name="connsiteX379" fmla="*/ 474134 w 3683000"/>
                <a:gd name="connsiteY379" fmla="*/ 33866 h 7001933"/>
                <a:gd name="connsiteX380" fmla="*/ 474134 w 3683000"/>
                <a:gd name="connsiteY380" fmla="*/ 0 h 700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</a:cxnLst>
              <a:rect l="l" t="t" r="r" b="b"/>
              <a:pathLst>
                <a:path w="3683000" h="7001933">
                  <a:moveTo>
                    <a:pt x="2074334" y="7001933"/>
                  </a:moveTo>
                  <a:cubicBezTo>
                    <a:pt x="2071512" y="6939844"/>
                    <a:pt x="2073272" y="6877376"/>
                    <a:pt x="2065867" y="6815666"/>
                  </a:cubicBezTo>
                  <a:cubicBezTo>
                    <a:pt x="2064655" y="6805563"/>
                    <a:pt x="2053067" y="6799565"/>
                    <a:pt x="2048934" y="6790266"/>
                  </a:cubicBezTo>
                  <a:cubicBezTo>
                    <a:pt x="2041685" y="6773955"/>
                    <a:pt x="2039982" y="6755431"/>
                    <a:pt x="2032000" y="6739466"/>
                  </a:cubicBezTo>
                  <a:cubicBezTo>
                    <a:pt x="1991823" y="6659112"/>
                    <a:pt x="2013279" y="6691927"/>
                    <a:pt x="1972734" y="6637866"/>
                  </a:cubicBezTo>
                  <a:cubicBezTo>
                    <a:pt x="1967576" y="6617236"/>
                    <a:pt x="1952821" y="6556622"/>
                    <a:pt x="1947334" y="6544733"/>
                  </a:cubicBezTo>
                  <a:cubicBezTo>
                    <a:pt x="1938806" y="6526255"/>
                    <a:pt x="1924756" y="6510866"/>
                    <a:pt x="1913467" y="6493933"/>
                  </a:cubicBezTo>
                  <a:cubicBezTo>
                    <a:pt x="1907823" y="6474177"/>
                    <a:pt x="1903444" y="6454015"/>
                    <a:pt x="1896534" y="6434666"/>
                  </a:cubicBezTo>
                  <a:cubicBezTo>
                    <a:pt x="1889305" y="6414425"/>
                    <a:pt x="1879116" y="6395356"/>
                    <a:pt x="1871134" y="6375400"/>
                  </a:cubicBezTo>
                  <a:cubicBezTo>
                    <a:pt x="1862179" y="6353011"/>
                    <a:pt x="1854689" y="6330055"/>
                    <a:pt x="1845734" y="6307666"/>
                  </a:cubicBezTo>
                  <a:cubicBezTo>
                    <a:pt x="1838228" y="6288900"/>
                    <a:pt x="1807616" y="6216622"/>
                    <a:pt x="1794934" y="6197600"/>
                  </a:cubicBezTo>
                  <a:cubicBezTo>
                    <a:pt x="1788292" y="6187637"/>
                    <a:pt x="1776718" y="6181779"/>
                    <a:pt x="1769534" y="6172200"/>
                  </a:cubicBezTo>
                  <a:cubicBezTo>
                    <a:pt x="1759660" y="6159035"/>
                    <a:pt x="1752969" y="6143750"/>
                    <a:pt x="1744134" y="6129866"/>
                  </a:cubicBezTo>
                  <a:cubicBezTo>
                    <a:pt x="1726508" y="6102168"/>
                    <a:pt x="1681087" y="6029829"/>
                    <a:pt x="1651000" y="6019800"/>
                  </a:cubicBezTo>
                  <a:cubicBezTo>
                    <a:pt x="1634067" y="6014155"/>
                    <a:pt x="1616676" y="6009731"/>
                    <a:pt x="1600200" y="6002866"/>
                  </a:cubicBezTo>
                  <a:cubicBezTo>
                    <a:pt x="1582724" y="5995584"/>
                    <a:pt x="1567192" y="5983936"/>
                    <a:pt x="1549400" y="5977466"/>
                  </a:cubicBezTo>
                  <a:cubicBezTo>
                    <a:pt x="1533383" y="5971642"/>
                    <a:pt x="1457681" y="5961945"/>
                    <a:pt x="1447800" y="5960533"/>
                  </a:cubicBezTo>
                  <a:cubicBezTo>
                    <a:pt x="1433689" y="5954889"/>
                    <a:pt x="1420211" y="5947286"/>
                    <a:pt x="1405467" y="5943600"/>
                  </a:cubicBezTo>
                  <a:cubicBezTo>
                    <a:pt x="1386137" y="5938767"/>
                    <a:pt x="1282492" y="5928054"/>
                    <a:pt x="1270000" y="5926666"/>
                  </a:cubicBezTo>
                  <a:cubicBezTo>
                    <a:pt x="1227667" y="5929488"/>
                    <a:pt x="1185001" y="5929133"/>
                    <a:pt x="1143000" y="5935133"/>
                  </a:cubicBezTo>
                  <a:cubicBezTo>
                    <a:pt x="1125330" y="5937657"/>
                    <a:pt x="1109624" y="5948194"/>
                    <a:pt x="1092200" y="5952066"/>
                  </a:cubicBezTo>
                  <a:cubicBezTo>
                    <a:pt x="1058684" y="5959514"/>
                    <a:pt x="990600" y="5969000"/>
                    <a:pt x="990600" y="5969000"/>
                  </a:cubicBezTo>
                  <a:cubicBezTo>
                    <a:pt x="979311" y="5974644"/>
                    <a:pt x="968552" y="5981501"/>
                    <a:pt x="956734" y="5985933"/>
                  </a:cubicBezTo>
                  <a:cubicBezTo>
                    <a:pt x="945838" y="5990019"/>
                    <a:pt x="934056" y="5991203"/>
                    <a:pt x="922867" y="5994400"/>
                  </a:cubicBezTo>
                  <a:cubicBezTo>
                    <a:pt x="914286" y="5996852"/>
                    <a:pt x="905934" y="6000044"/>
                    <a:pt x="897467" y="6002866"/>
                  </a:cubicBezTo>
                  <a:cubicBezTo>
                    <a:pt x="891823" y="6011333"/>
                    <a:pt x="881314" y="6018120"/>
                    <a:pt x="880534" y="6028266"/>
                  </a:cubicBezTo>
                  <a:cubicBezTo>
                    <a:pt x="879238" y="6045107"/>
                    <a:pt x="883381" y="6110162"/>
                    <a:pt x="897467" y="6138333"/>
                  </a:cubicBezTo>
                  <a:cubicBezTo>
                    <a:pt x="902018" y="6147434"/>
                    <a:pt x="908043" y="6155787"/>
                    <a:pt x="914400" y="6163733"/>
                  </a:cubicBezTo>
                  <a:cubicBezTo>
                    <a:pt x="950978" y="6209454"/>
                    <a:pt x="911038" y="6146498"/>
                    <a:pt x="948267" y="6206066"/>
                  </a:cubicBezTo>
                  <a:cubicBezTo>
                    <a:pt x="970070" y="6240951"/>
                    <a:pt x="977547" y="6260746"/>
                    <a:pt x="1007534" y="6290733"/>
                  </a:cubicBezTo>
                  <a:cubicBezTo>
                    <a:pt x="1014729" y="6297928"/>
                    <a:pt x="1024988" y="6301309"/>
                    <a:pt x="1032934" y="6307666"/>
                  </a:cubicBezTo>
                  <a:cubicBezTo>
                    <a:pt x="1039167" y="6312653"/>
                    <a:pt x="1043225" y="6320172"/>
                    <a:pt x="1049867" y="6324600"/>
                  </a:cubicBezTo>
                  <a:cubicBezTo>
                    <a:pt x="1060369" y="6331601"/>
                    <a:pt x="1072775" y="6335271"/>
                    <a:pt x="1083734" y="6341533"/>
                  </a:cubicBezTo>
                  <a:cubicBezTo>
                    <a:pt x="1092569" y="6346581"/>
                    <a:pt x="1099408" y="6355473"/>
                    <a:pt x="1109134" y="6358466"/>
                  </a:cubicBezTo>
                  <a:cubicBezTo>
                    <a:pt x="1136642" y="6366930"/>
                    <a:pt x="1193800" y="6375400"/>
                    <a:pt x="1193800" y="6375400"/>
                  </a:cubicBezTo>
                  <a:cubicBezTo>
                    <a:pt x="1230489" y="6372578"/>
                    <a:pt x="1267354" y="6371497"/>
                    <a:pt x="1303867" y="6366933"/>
                  </a:cubicBezTo>
                  <a:cubicBezTo>
                    <a:pt x="1332241" y="6363386"/>
                    <a:pt x="1329457" y="6354138"/>
                    <a:pt x="1354667" y="6341533"/>
                  </a:cubicBezTo>
                  <a:cubicBezTo>
                    <a:pt x="1411890" y="6312922"/>
                    <a:pt x="1384389" y="6338447"/>
                    <a:pt x="1439334" y="6299200"/>
                  </a:cubicBezTo>
                  <a:cubicBezTo>
                    <a:pt x="1445830" y="6294560"/>
                    <a:pt x="1450034" y="6287253"/>
                    <a:pt x="1456267" y="6282266"/>
                  </a:cubicBezTo>
                  <a:cubicBezTo>
                    <a:pt x="1464213" y="6275909"/>
                    <a:pt x="1473200" y="6270977"/>
                    <a:pt x="1481667" y="6265333"/>
                  </a:cubicBezTo>
                  <a:cubicBezTo>
                    <a:pt x="1521619" y="6205403"/>
                    <a:pt x="1467409" y="6278867"/>
                    <a:pt x="1540934" y="6214533"/>
                  </a:cubicBezTo>
                  <a:cubicBezTo>
                    <a:pt x="1641750" y="6126319"/>
                    <a:pt x="1504612" y="6221813"/>
                    <a:pt x="1591734" y="6163733"/>
                  </a:cubicBezTo>
                  <a:cubicBezTo>
                    <a:pt x="1603023" y="6146800"/>
                    <a:pt x="1611209" y="6127323"/>
                    <a:pt x="1625600" y="6112933"/>
                  </a:cubicBezTo>
                  <a:cubicBezTo>
                    <a:pt x="1641352" y="6097182"/>
                    <a:pt x="1648785" y="6091963"/>
                    <a:pt x="1659467" y="6070600"/>
                  </a:cubicBezTo>
                  <a:cubicBezTo>
                    <a:pt x="1663458" y="6062618"/>
                    <a:pt x="1664418" y="6053403"/>
                    <a:pt x="1667934" y="6045200"/>
                  </a:cubicBezTo>
                  <a:cubicBezTo>
                    <a:pt x="1672906" y="6033599"/>
                    <a:pt x="1679223" y="6022622"/>
                    <a:pt x="1684867" y="6011333"/>
                  </a:cubicBezTo>
                  <a:cubicBezTo>
                    <a:pt x="1694031" y="5892204"/>
                    <a:pt x="1698476" y="5905209"/>
                    <a:pt x="1684867" y="5782733"/>
                  </a:cubicBezTo>
                  <a:cubicBezTo>
                    <a:pt x="1683582" y="5771168"/>
                    <a:pt x="1682567" y="5758734"/>
                    <a:pt x="1676400" y="5748866"/>
                  </a:cubicBezTo>
                  <a:cubicBezTo>
                    <a:pt x="1667939" y="5735328"/>
                    <a:pt x="1653047" y="5727015"/>
                    <a:pt x="1642534" y="5715000"/>
                  </a:cubicBezTo>
                  <a:cubicBezTo>
                    <a:pt x="1633242" y="5704380"/>
                    <a:pt x="1625336" y="5692616"/>
                    <a:pt x="1617134" y="5681133"/>
                  </a:cubicBezTo>
                  <a:cubicBezTo>
                    <a:pt x="1611219" y="5672853"/>
                    <a:pt x="1608017" y="5662247"/>
                    <a:pt x="1600200" y="5655733"/>
                  </a:cubicBezTo>
                  <a:cubicBezTo>
                    <a:pt x="1590504" y="5647653"/>
                    <a:pt x="1576431" y="5646373"/>
                    <a:pt x="1566334" y="5638800"/>
                  </a:cubicBezTo>
                  <a:cubicBezTo>
                    <a:pt x="1553562" y="5629221"/>
                    <a:pt x="1545069" y="5614735"/>
                    <a:pt x="1532467" y="5604933"/>
                  </a:cubicBezTo>
                  <a:cubicBezTo>
                    <a:pt x="1507589" y="5585583"/>
                    <a:pt x="1483165" y="5577271"/>
                    <a:pt x="1456267" y="5562600"/>
                  </a:cubicBezTo>
                  <a:cubicBezTo>
                    <a:pt x="1436292" y="5551704"/>
                    <a:pt x="1417914" y="5537696"/>
                    <a:pt x="1397000" y="5528733"/>
                  </a:cubicBezTo>
                  <a:cubicBezTo>
                    <a:pt x="1364567" y="5514833"/>
                    <a:pt x="1292125" y="5503364"/>
                    <a:pt x="1261534" y="5494866"/>
                  </a:cubicBezTo>
                  <a:cubicBezTo>
                    <a:pt x="1235737" y="5487700"/>
                    <a:pt x="1210924" y="5477340"/>
                    <a:pt x="1185334" y="5469466"/>
                  </a:cubicBezTo>
                  <a:cubicBezTo>
                    <a:pt x="1174212" y="5466044"/>
                    <a:pt x="1162506" y="5464680"/>
                    <a:pt x="1151467" y="5461000"/>
                  </a:cubicBezTo>
                  <a:cubicBezTo>
                    <a:pt x="1137049" y="5456194"/>
                    <a:pt x="1123878" y="5447752"/>
                    <a:pt x="1109134" y="5444066"/>
                  </a:cubicBezTo>
                  <a:cubicBezTo>
                    <a:pt x="1089774" y="5439226"/>
                    <a:pt x="1069552" y="5438881"/>
                    <a:pt x="1049867" y="5435600"/>
                  </a:cubicBezTo>
                  <a:cubicBezTo>
                    <a:pt x="1035672" y="5433234"/>
                    <a:pt x="1021645" y="5429955"/>
                    <a:pt x="1007534" y="5427133"/>
                  </a:cubicBezTo>
                  <a:lnTo>
                    <a:pt x="897467" y="5435600"/>
                  </a:lnTo>
                  <a:cubicBezTo>
                    <a:pt x="846592" y="5440523"/>
                    <a:pt x="796173" y="5451681"/>
                    <a:pt x="745067" y="5452533"/>
                  </a:cubicBezTo>
                  <a:lnTo>
                    <a:pt x="389467" y="5444066"/>
                  </a:lnTo>
                  <a:cubicBezTo>
                    <a:pt x="269501" y="5430737"/>
                    <a:pt x="352722" y="5443427"/>
                    <a:pt x="279400" y="5427133"/>
                  </a:cubicBezTo>
                  <a:cubicBezTo>
                    <a:pt x="265352" y="5424011"/>
                    <a:pt x="250851" y="5422801"/>
                    <a:pt x="237067" y="5418666"/>
                  </a:cubicBezTo>
                  <a:cubicBezTo>
                    <a:pt x="222510" y="5414299"/>
                    <a:pt x="208964" y="5407069"/>
                    <a:pt x="194734" y="5401733"/>
                  </a:cubicBezTo>
                  <a:cubicBezTo>
                    <a:pt x="164976" y="5390574"/>
                    <a:pt x="163098" y="5392019"/>
                    <a:pt x="127000" y="5384800"/>
                  </a:cubicBezTo>
                  <a:cubicBezTo>
                    <a:pt x="115711" y="5379155"/>
                    <a:pt x="103635" y="5374867"/>
                    <a:pt x="93134" y="5367866"/>
                  </a:cubicBezTo>
                  <a:cubicBezTo>
                    <a:pt x="86492" y="5363438"/>
                    <a:pt x="82433" y="5355920"/>
                    <a:pt x="76200" y="5350933"/>
                  </a:cubicBezTo>
                  <a:cubicBezTo>
                    <a:pt x="68254" y="5344576"/>
                    <a:pt x="59267" y="5339644"/>
                    <a:pt x="50800" y="5334000"/>
                  </a:cubicBezTo>
                  <a:cubicBezTo>
                    <a:pt x="22926" y="5292188"/>
                    <a:pt x="40047" y="5324854"/>
                    <a:pt x="25400" y="5266266"/>
                  </a:cubicBezTo>
                  <a:cubicBezTo>
                    <a:pt x="19170" y="5241346"/>
                    <a:pt x="12119" y="5231237"/>
                    <a:pt x="0" y="5207000"/>
                  </a:cubicBezTo>
                  <a:cubicBezTo>
                    <a:pt x="12484" y="4982305"/>
                    <a:pt x="-4644" y="5117837"/>
                    <a:pt x="16934" y="5020733"/>
                  </a:cubicBezTo>
                  <a:cubicBezTo>
                    <a:pt x="20056" y="5006685"/>
                    <a:pt x="20849" y="4992052"/>
                    <a:pt x="25400" y="4978400"/>
                  </a:cubicBezTo>
                  <a:cubicBezTo>
                    <a:pt x="29391" y="4966426"/>
                    <a:pt x="37646" y="4956252"/>
                    <a:pt x="42334" y="4944533"/>
                  </a:cubicBezTo>
                  <a:cubicBezTo>
                    <a:pt x="48963" y="4927960"/>
                    <a:pt x="54571" y="4910953"/>
                    <a:pt x="59267" y="4893733"/>
                  </a:cubicBezTo>
                  <a:cubicBezTo>
                    <a:pt x="63053" y="4879850"/>
                    <a:pt x="63599" y="4865184"/>
                    <a:pt x="67734" y="4851400"/>
                  </a:cubicBezTo>
                  <a:cubicBezTo>
                    <a:pt x="75408" y="4825820"/>
                    <a:pt x="108818" y="4755907"/>
                    <a:pt x="118534" y="4741333"/>
                  </a:cubicBezTo>
                  <a:cubicBezTo>
                    <a:pt x="124178" y="4732866"/>
                    <a:pt x="128272" y="4723128"/>
                    <a:pt x="135467" y="4715933"/>
                  </a:cubicBezTo>
                  <a:cubicBezTo>
                    <a:pt x="145445" y="4705955"/>
                    <a:pt x="158045" y="4699000"/>
                    <a:pt x="169334" y="4690533"/>
                  </a:cubicBezTo>
                  <a:cubicBezTo>
                    <a:pt x="174978" y="4673600"/>
                    <a:pt x="176366" y="4654585"/>
                    <a:pt x="186267" y="4639733"/>
                  </a:cubicBezTo>
                  <a:cubicBezTo>
                    <a:pt x="199698" y="4619586"/>
                    <a:pt x="218390" y="4592420"/>
                    <a:pt x="228600" y="4572000"/>
                  </a:cubicBezTo>
                  <a:cubicBezTo>
                    <a:pt x="232591" y="4564018"/>
                    <a:pt x="232733" y="4554402"/>
                    <a:pt x="237067" y="4546600"/>
                  </a:cubicBezTo>
                  <a:cubicBezTo>
                    <a:pt x="247898" y="4527105"/>
                    <a:pt x="267316" y="4495307"/>
                    <a:pt x="287867" y="4478866"/>
                  </a:cubicBezTo>
                  <a:cubicBezTo>
                    <a:pt x="295813" y="4472509"/>
                    <a:pt x="304800" y="4467577"/>
                    <a:pt x="313267" y="4461933"/>
                  </a:cubicBezTo>
                  <a:cubicBezTo>
                    <a:pt x="341584" y="4405298"/>
                    <a:pt x="315555" y="4448431"/>
                    <a:pt x="355600" y="4402666"/>
                  </a:cubicBezTo>
                  <a:cubicBezTo>
                    <a:pt x="383640" y="4370621"/>
                    <a:pt x="385506" y="4360099"/>
                    <a:pt x="414867" y="4334933"/>
                  </a:cubicBezTo>
                  <a:cubicBezTo>
                    <a:pt x="440367" y="4313076"/>
                    <a:pt x="507926" y="4270072"/>
                    <a:pt x="524934" y="4258733"/>
                  </a:cubicBezTo>
                  <a:cubicBezTo>
                    <a:pt x="533401" y="4253089"/>
                    <a:pt x="540681" y="4245018"/>
                    <a:pt x="550334" y="4241800"/>
                  </a:cubicBezTo>
                  <a:cubicBezTo>
                    <a:pt x="558801" y="4238978"/>
                    <a:pt x="567531" y="4236849"/>
                    <a:pt x="575734" y="4233333"/>
                  </a:cubicBezTo>
                  <a:cubicBezTo>
                    <a:pt x="587335" y="4228361"/>
                    <a:pt x="597627" y="4220391"/>
                    <a:pt x="609600" y="4216400"/>
                  </a:cubicBezTo>
                  <a:cubicBezTo>
                    <a:pt x="623252" y="4211849"/>
                    <a:pt x="638050" y="4211719"/>
                    <a:pt x="651934" y="4207933"/>
                  </a:cubicBezTo>
                  <a:cubicBezTo>
                    <a:pt x="669154" y="4203237"/>
                    <a:pt x="685801" y="4196644"/>
                    <a:pt x="702734" y="4191000"/>
                  </a:cubicBezTo>
                  <a:cubicBezTo>
                    <a:pt x="711201" y="4188178"/>
                    <a:pt x="719476" y="4184698"/>
                    <a:pt x="728134" y="4182533"/>
                  </a:cubicBezTo>
                  <a:lnTo>
                    <a:pt x="762000" y="4174066"/>
                  </a:lnTo>
                  <a:cubicBezTo>
                    <a:pt x="768379" y="4175129"/>
                    <a:pt x="834036" y="4184685"/>
                    <a:pt x="846667" y="4191000"/>
                  </a:cubicBezTo>
                  <a:cubicBezTo>
                    <a:pt x="864870" y="4200101"/>
                    <a:pt x="897467" y="4224866"/>
                    <a:pt x="897467" y="4224866"/>
                  </a:cubicBezTo>
                  <a:cubicBezTo>
                    <a:pt x="903111" y="4233333"/>
                    <a:pt x="908486" y="4241986"/>
                    <a:pt x="914400" y="4250266"/>
                  </a:cubicBezTo>
                  <a:cubicBezTo>
                    <a:pt x="922602" y="4261749"/>
                    <a:pt x="932321" y="4272167"/>
                    <a:pt x="939800" y="4284133"/>
                  </a:cubicBezTo>
                  <a:cubicBezTo>
                    <a:pt x="946489" y="4294836"/>
                    <a:pt x="951762" y="4306399"/>
                    <a:pt x="956734" y="4318000"/>
                  </a:cubicBezTo>
                  <a:cubicBezTo>
                    <a:pt x="960250" y="4326203"/>
                    <a:pt x="962748" y="4334819"/>
                    <a:pt x="965200" y="4343400"/>
                  </a:cubicBezTo>
                  <a:cubicBezTo>
                    <a:pt x="968397" y="4354588"/>
                    <a:pt x="968463" y="4366858"/>
                    <a:pt x="973667" y="4377266"/>
                  </a:cubicBezTo>
                  <a:cubicBezTo>
                    <a:pt x="979978" y="4389887"/>
                    <a:pt x="990600" y="4399844"/>
                    <a:pt x="999067" y="4411133"/>
                  </a:cubicBezTo>
                  <a:cubicBezTo>
                    <a:pt x="1001889" y="4419600"/>
                    <a:pt x="1005082" y="4427952"/>
                    <a:pt x="1007534" y="4436533"/>
                  </a:cubicBezTo>
                  <a:cubicBezTo>
                    <a:pt x="1015502" y="4464420"/>
                    <a:pt x="1018650" y="4483650"/>
                    <a:pt x="1024467" y="4512733"/>
                  </a:cubicBezTo>
                  <a:cubicBezTo>
                    <a:pt x="1021645" y="4540955"/>
                    <a:pt x="1022378" y="4569763"/>
                    <a:pt x="1016000" y="4597400"/>
                  </a:cubicBezTo>
                  <a:cubicBezTo>
                    <a:pt x="1013712" y="4607315"/>
                    <a:pt x="1004981" y="4614520"/>
                    <a:pt x="999067" y="4622800"/>
                  </a:cubicBezTo>
                  <a:cubicBezTo>
                    <a:pt x="966046" y="4669029"/>
                    <a:pt x="986501" y="4645793"/>
                    <a:pt x="948267" y="4673600"/>
                  </a:cubicBezTo>
                  <a:cubicBezTo>
                    <a:pt x="862657" y="4735863"/>
                    <a:pt x="909256" y="4710039"/>
                    <a:pt x="846667" y="4741333"/>
                  </a:cubicBezTo>
                  <a:cubicBezTo>
                    <a:pt x="809978" y="4738511"/>
                    <a:pt x="772397" y="4741389"/>
                    <a:pt x="736600" y="4732866"/>
                  </a:cubicBezTo>
                  <a:cubicBezTo>
                    <a:pt x="712044" y="4727019"/>
                    <a:pt x="668867" y="4699000"/>
                    <a:pt x="668867" y="4699000"/>
                  </a:cubicBezTo>
                  <a:cubicBezTo>
                    <a:pt x="663223" y="4690533"/>
                    <a:pt x="658291" y="4681546"/>
                    <a:pt x="651934" y="4673600"/>
                  </a:cubicBezTo>
                  <a:cubicBezTo>
                    <a:pt x="629009" y="4644943"/>
                    <a:pt x="618015" y="4656507"/>
                    <a:pt x="601134" y="4605866"/>
                  </a:cubicBezTo>
                  <a:cubicBezTo>
                    <a:pt x="580520" y="4544027"/>
                    <a:pt x="588529" y="4572382"/>
                    <a:pt x="575734" y="4521200"/>
                  </a:cubicBezTo>
                  <a:cubicBezTo>
                    <a:pt x="572912" y="4478867"/>
                    <a:pt x="567267" y="4436627"/>
                    <a:pt x="567267" y="4394200"/>
                  </a:cubicBezTo>
                  <a:cubicBezTo>
                    <a:pt x="567267" y="4365837"/>
                    <a:pt x="572216" y="4337677"/>
                    <a:pt x="575734" y="4309533"/>
                  </a:cubicBezTo>
                  <a:cubicBezTo>
                    <a:pt x="580684" y="4269929"/>
                    <a:pt x="582987" y="4229720"/>
                    <a:pt x="592667" y="4191000"/>
                  </a:cubicBezTo>
                  <a:cubicBezTo>
                    <a:pt x="595489" y="4179711"/>
                    <a:pt x="596658" y="4167874"/>
                    <a:pt x="601134" y="4157133"/>
                  </a:cubicBezTo>
                  <a:cubicBezTo>
                    <a:pt x="610843" y="4133832"/>
                    <a:pt x="627017" y="4113347"/>
                    <a:pt x="635000" y="4089400"/>
                  </a:cubicBezTo>
                  <a:cubicBezTo>
                    <a:pt x="637822" y="4080933"/>
                    <a:pt x="641015" y="4072581"/>
                    <a:pt x="643467" y="4064000"/>
                  </a:cubicBezTo>
                  <a:cubicBezTo>
                    <a:pt x="646664" y="4052811"/>
                    <a:pt x="647208" y="4040767"/>
                    <a:pt x="651934" y="4030133"/>
                  </a:cubicBezTo>
                  <a:cubicBezTo>
                    <a:pt x="658383" y="4015624"/>
                    <a:pt x="689937" y="3966730"/>
                    <a:pt x="702734" y="3953933"/>
                  </a:cubicBezTo>
                  <a:cubicBezTo>
                    <a:pt x="709929" y="3946738"/>
                    <a:pt x="720188" y="3943357"/>
                    <a:pt x="728134" y="3937000"/>
                  </a:cubicBezTo>
                  <a:cubicBezTo>
                    <a:pt x="734367" y="3932013"/>
                    <a:pt x="737927" y="3923636"/>
                    <a:pt x="745067" y="3920066"/>
                  </a:cubicBezTo>
                  <a:cubicBezTo>
                    <a:pt x="755475" y="3914862"/>
                    <a:pt x="767645" y="3914422"/>
                    <a:pt x="778934" y="3911600"/>
                  </a:cubicBezTo>
                  <a:cubicBezTo>
                    <a:pt x="795867" y="3900311"/>
                    <a:pt x="815343" y="3892124"/>
                    <a:pt x="829734" y="3877733"/>
                  </a:cubicBezTo>
                  <a:cubicBezTo>
                    <a:pt x="838201" y="3869266"/>
                    <a:pt x="844667" y="3858148"/>
                    <a:pt x="855134" y="3852333"/>
                  </a:cubicBezTo>
                  <a:cubicBezTo>
                    <a:pt x="870737" y="3843665"/>
                    <a:pt x="905934" y="3835400"/>
                    <a:pt x="905934" y="3835400"/>
                  </a:cubicBezTo>
                  <a:cubicBezTo>
                    <a:pt x="914401" y="3829755"/>
                    <a:pt x="922232" y="3823017"/>
                    <a:pt x="931334" y="3818466"/>
                  </a:cubicBezTo>
                  <a:cubicBezTo>
                    <a:pt x="939316" y="3814475"/>
                    <a:pt x="949081" y="3814592"/>
                    <a:pt x="956734" y="3810000"/>
                  </a:cubicBezTo>
                  <a:cubicBezTo>
                    <a:pt x="963579" y="3805893"/>
                    <a:pt x="967434" y="3798053"/>
                    <a:pt x="973667" y="3793066"/>
                  </a:cubicBezTo>
                  <a:cubicBezTo>
                    <a:pt x="981613" y="3786709"/>
                    <a:pt x="990232" y="3781181"/>
                    <a:pt x="999067" y="3776133"/>
                  </a:cubicBezTo>
                  <a:cubicBezTo>
                    <a:pt x="1122400" y="3705659"/>
                    <a:pt x="963342" y="3798229"/>
                    <a:pt x="1058334" y="3750733"/>
                  </a:cubicBezTo>
                  <a:cubicBezTo>
                    <a:pt x="1067435" y="3746182"/>
                    <a:pt x="1075788" y="3740157"/>
                    <a:pt x="1083734" y="3733800"/>
                  </a:cubicBezTo>
                  <a:cubicBezTo>
                    <a:pt x="1089967" y="3728813"/>
                    <a:pt x="1093527" y="3720436"/>
                    <a:pt x="1100667" y="3716866"/>
                  </a:cubicBezTo>
                  <a:cubicBezTo>
                    <a:pt x="1116632" y="3708883"/>
                    <a:pt x="1135061" y="3706964"/>
                    <a:pt x="1151467" y="3699933"/>
                  </a:cubicBezTo>
                  <a:cubicBezTo>
                    <a:pt x="1189903" y="3683460"/>
                    <a:pt x="1213676" y="3671222"/>
                    <a:pt x="1244600" y="3649133"/>
                  </a:cubicBezTo>
                  <a:cubicBezTo>
                    <a:pt x="1306361" y="3605019"/>
                    <a:pt x="1251381" y="3644046"/>
                    <a:pt x="1312334" y="3589866"/>
                  </a:cubicBezTo>
                  <a:cubicBezTo>
                    <a:pt x="1325840" y="3577860"/>
                    <a:pt x="1341889" y="3568778"/>
                    <a:pt x="1354667" y="3556000"/>
                  </a:cubicBezTo>
                  <a:cubicBezTo>
                    <a:pt x="1364645" y="3546022"/>
                    <a:pt x="1370884" y="3532847"/>
                    <a:pt x="1380067" y="3522133"/>
                  </a:cubicBezTo>
                  <a:cubicBezTo>
                    <a:pt x="1387859" y="3513042"/>
                    <a:pt x="1397802" y="3505931"/>
                    <a:pt x="1405467" y="3496733"/>
                  </a:cubicBezTo>
                  <a:cubicBezTo>
                    <a:pt x="1411981" y="3488916"/>
                    <a:pt x="1415205" y="3478528"/>
                    <a:pt x="1422400" y="3471333"/>
                  </a:cubicBezTo>
                  <a:cubicBezTo>
                    <a:pt x="1429595" y="3464138"/>
                    <a:pt x="1439333" y="3460044"/>
                    <a:pt x="1447800" y="3454400"/>
                  </a:cubicBezTo>
                  <a:cubicBezTo>
                    <a:pt x="1453445" y="3440289"/>
                    <a:pt x="1455004" y="3423742"/>
                    <a:pt x="1464734" y="3412066"/>
                  </a:cubicBezTo>
                  <a:cubicBezTo>
                    <a:pt x="1470447" y="3405210"/>
                    <a:pt x="1485542" y="3411253"/>
                    <a:pt x="1490134" y="3403600"/>
                  </a:cubicBezTo>
                  <a:cubicBezTo>
                    <a:pt x="1546753" y="3309236"/>
                    <a:pt x="1490041" y="3352912"/>
                    <a:pt x="1532467" y="3302000"/>
                  </a:cubicBezTo>
                  <a:cubicBezTo>
                    <a:pt x="1540132" y="3292802"/>
                    <a:pt x="1549400" y="3285067"/>
                    <a:pt x="1557867" y="3276600"/>
                  </a:cubicBezTo>
                  <a:cubicBezTo>
                    <a:pt x="1585580" y="3165750"/>
                    <a:pt x="1541290" y="3318223"/>
                    <a:pt x="1591734" y="3217333"/>
                  </a:cubicBezTo>
                  <a:cubicBezTo>
                    <a:pt x="1598170" y="3204462"/>
                    <a:pt x="1597378" y="3189111"/>
                    <a:pt x="1600200" y="3175000"/>
                  </a:cubicBezTo>
                  <a:cubicBezTo>
                    <a:pt x="1594556" y="3107267"/>
                    <a:pt x="1592879" y="3039085"/>
                    <a:pt x="1583267" y="2971800"/>
                  </a:cubicBezTo>
                  <a:cubicBezTo>
                    <a:pt x="1581482" y="2959305"/>
                    <a:pt x="1573907" y="2948030"/>
                    <a:pt x="1566334" y="2937933"/>
                  </a:cubicBezTo>
                  <a:cubicBezTo>
                    <a:pt x="1532362" y="2892636"/>
                    <a:pt x="1537160" y="2910646"/>
                    <a:pt x="1490134" y="2887133"/>
                  </a:cubicBezTo>
                  <a:cubicBezTo>
                    <a:pt x="1431663" y="2857898"/>
                    <a:pt x="1501352" y="2879355"/>
                    <a:pt x="1430867" y="2861733"/>
                  </a:cubicBezTo>
                  <a:cubicBezTo>
                    <a:pt x="1422400" y="2856089"/>
                    <a:pt x="1414860" y="2848714"/>
                    <a:pt x="1405467" y="2844800"/>
                  </a:cubicBezTo>
                  <a:cubicBezTo>
                    <a:pt x="1335687" y="2815725"/>
                    <a:pt x="1336876" y="2821222"/>
                    <a:pt x="1270000" y="2810933"/>
                  </a:cubicBezTo>
                  <a:cubicBezTo>
                    <a:pt x="1253033" y="2808323"/>
                    <a:pt x="1235958" y="2806190"/>
                    <a:pt x="1219200" y="2802466"/>
                  </a:cubicBezTo>
                  <a:cubicBezTo>
                    <a:pt x="1210488" y="2800530"/>
                    <a:pt x="1202551" y="2795750"/>
                    <a:pt x="1193800" y="2794000"/>
                  </a:cubicBezTo>
                  <a:cubicBezTo>
                    <a:pt x="1174232" y="2790086"/>
                    <a:pt x="1154289" y="2788355"/>
                    <a:pt x="1134534" y="2785533"/>
                  </a:cubicBezTo>
                  <a:cubicBezTo>
                    <a:pt x="1078089" y="2788355"/>
                    <a:pt x="1021561" y="2789825"/>
                    <a:pt x="965200" y="2794000"/>
                  </a:cubicBezTo>
                  <a:cubicBezTo>
                    <a:pt x="945299" y="2795474"/>
                    <a:pt x="925568" y="2798896"/>
                    <a:pt x="905934" y="2802466"/>
                  </a:cubicBezTo>
                  <a:cubicBezTo>
                    <a:pt x="894485" y="2804548"/>
                    <a:pt x="883646" y="2809775"/>
                    <a:pt x="872067" y="2810933"/>
                  </a:cubicBezTo>
                  <a:cubicBezTo>
                    <a:pt x="827048" y="2815435"/>
                    <a:pt x="781756" y="2816578"/>
                    <a:pt x="736600" y="2819400"/>
                  </a:cubicBezTo>
                  <a:cubicBezTo>
                    <a:pt x="715944" y="2817679"/>
                    <a:pt x="627976" y="2814236"/>
                    <a:pt x="592667" y="2802466"/>
                  </a:cubicBezTo>
                  <a:cubicBezTo>
                    <a:pt x="580693" y="2798475"/>
                    <a:pt x="570401" y="2790505"/>
                    <a:pt x="558800" y="2785533"/>
                  </a:cubicBezTo>
                  <a:cubicBezTo>
                    <a:pt x="550597" y="2782017"/>
                    <a:pt x="541603" y="2780582"/>
                    <a:pt x="533400" y="2777066"/>
                  </a:cubicBezTo>
                  <a:cubicBezTo>
                    <a:pt x="446203" y="2739695"/>
                    <a:pt x="564352" y="2781739"/>
                    <a:pt x="448734" y="2743200"/>
                  </a:cubicBezTo>
                  <a:cubicBezTo>
                    <a:pt x="443089" y="2737555"/>
                    <a:pt x="438186" y="2731056"/>
                    <a:pt x="431800" y="2726266"/>
                  </a:cubicBezTo>
                  <a:cubicBezTo>
                    <a:pt x="415519" y="2714055"/>
                    <a:pt x="381000" y="2692400"/>
                    <a:pt x="381000" y="2692400"/>
                  </a:cubicBezTo>
                  <a:cubicBezTo>
                    <a:pt x="361245" y="2661355"/>
                    <a:pt x="338191" y="2632178"/>
                    <a:pt x="321734" y="2599266"/>
                  </a:cubicBezTo>
                  <a:cubicBezTo>
                    <a:pt x="307623" y="2571044"/>
                    <a:pt x="298332" y="2539843"/>
                    <a:pt x="279400" y="2514600"/>
                  </a:cubicBezTo>
                  <a:cubicBezTo>
                    <a:pt x="247563" y="2472150"/>
                    <a:pt x="233822" y="2459943"/>
                    <a:pt x="220134" y="2396066"/>
                  </a:cubicBezTo>
                  <a:cubicBezTo>
                    <a:pt x="190230" y="2256517"/>
                    <a:pt x="210651" y="2314674"/>
                    <a:pt x="169334" y="2218266"/>
                  </a:cubicBezTo>
                  <a:cubicBezTo>
                    <a:pt x="166512" y="2198511"/>
                    <a:pt x="162759" y="2178866"/>
                    <a:pt x="160867" y="2159000"/>
                  </a:cubicBezTo>
                  <a:cubicBezTo>
                    <a:pt x="141087" y="1951318"/>
                    <a:pt x="162985" y="2114563"/>
                    <a:pt x="143934" y="1981200"/>
                  </a:cubicBezTo>
                  <a:cubicBezTo>
                    <a:pt x="149578" y="1919111"/>
                    <a:pt x="152349" y="1856693"/>
                    <a:pt x="160867" y="1794933"/>
                  </a:cubicBezTo>
                  <a:cubicBezTo>
                    <a:pt x="166576" y="1753544"/>
                    <a:pt x="212559" y="1648327"/>
                    <a:pt x="220134" y="1625600"/>
                  </a:cubicBezTo>
                  <a:cubicBezTo>
                    <a:pt x="225778" y="1608667"/>
                    <a:pt x="232371" y="1592020"/>
                    <a:pt x="237067" y="1574800"/>
                  </a:cubicBezTo>
                  <a:cubicBezTo>
                    <a:pt x="240853" y="1560916"/>
                    <a:pt x="239579" y="1545567"/>
                    <a:pt x="245534" y="1532466"/>
                  </a:cubicBezTo>
                  <a:cubicBezTo>
                    <a:pt x="253955" y="1513939"/>
                    <a:pt x="269146" y="1499245"/>
                    <a:pt x="279400" y="1481666"/>
                  </a:cubicBezTo>
                  <a:cubicBezTo>
                    <a:pt x="351084" y="1358778"/>
                    <a:pt x="265527" y="1483072"/>
                    <a:pt x="330200" y="1405466"/>
                  </a:cubicBezTo>
                  <a:cubicBezTo>
                    <a:pt x="336714" y="1397649"/>
                    <a:pt x="338667" y="1385710"/>
                    <a:pt x="347134" y="1380066"/>
                  </a:cubicBezTo>
                  <a:cubicBezTo>
                    <a:pt x="356816" y="1373612"/>
                    <a:pt x="369711" y="1374422"/>
                    <a:pt x="381000" y="1371600"/>
                  </a:cubicBezTo>
                  <a:cubicBezTo>
                    <a:pt x="386645" y="1365955"/>
                    <a:pt x="391700" y="1359653"/>
                    <a:pt x="397934" y="1354666"/>
                  </a:cubicBezTo>
                  <a:cubicBezTo>
                    <a:pt x="413207" y="1342448"/>
                    <a:pt x="439819" y="1327753"/>
                    <a:pt x="457200" y="1320800"/>
                  </a:cubicBezTo>
                  <a:cubicBezTo>
                    <a:pt x="473773" y="1314171"/>
                    <a:pt x="491427" y="1310495"/>
                    <a:pt x="508000" y="1303866"/>
                  </a:cubicBezTo>
                  <a:cubicBezTo>
                    <a:pt x="564104" y="1281424"/>
                    <a:pt x="525137" y="1284917"/>
                    <a:pt x="601134" y="1261533"/>
                  </a:cubicBezTo>
                  <a:cubicBezTo>
                    <a:pt x="617542" y="1256484"/>
                    <a:pt x="635207" y="1256926"/>
                    <a:pt x="651934" y="1253066"/>
                  </a:cubicBezTo>
                  <a:cubicBezTo>
                    <a:pt x="671954" y="1248446"/>
                    <a:pt x="691268" y="1241116"/>
                    <a:pt x="711200" y="1236133"/>
                  </a:cubicBezTo>
                  <a:cubicBezTo>
                    <a:pt x="725161" y="1232643"/>
                    <a:pt x="739486" y="1230788"/>
                    <a:pt x="753534" y="1227666"/>
                  </a:cubicBezTo>
                  <a:cubicBezTo>
                    <a:pt x="764893" y="1225142"/>
                    <a:pt x="776111" y="1222022"/>
                    <a:pt x="787400" y="1219200"/>
                  </a:cubicBezTo>
                  <a:cubicBezTo>
                    <a:pt x="865053" y="1180373"/>
                    <a:pt x="767764" y="1224556"/>
                    <a:pt x="880534" y="1193800"/>
                  </a:cubicBezTo>
                  <a:cubicBezTo>
                    <a:pt x="892711" y="1190479"/>
                    <a:pt x="902223" y="1180187"/>
                    <a:pt x="914400" y="1176866"/>
                  </a:cubicBezTo>
                  <a:cubicBezTo>
                    <a:pt x="933653" y="1171615"/>
                    <a:pt x="953943" y="1171434"/>
                    <a:pt x="973667" y="1168400"/>
                  </a:cubicBezTo>
                  <a:cubicBezTo>
                    <a:pt x="990634" y="1165790"/>
                    <a:pt x="1007534" y="1162755"/>
                    <a:pt x="1024467" y="1159933"/>
                  </a:cubicBezTo>
                  <a:cubicBezTo>
                    <a:pt x="1075267" y="1162755"/>
                    <a:pt x="1126198" y="1163794"/>
                    <a:pt x="1176867" y="1168400"/>
                  </a:cubicBezTo>
                  <a:cubicBezTo>
                    <a:pt x="1201761" y="1170663"/>
                    <a:pt x="1213217" y="1179604"/>
                    <a:pt x="1236134" y="1185333"/>
                  </a:cubicBezTo>
                  <a:cubicBezTo>
                    <a:pt x="1250095" y="1188823"/>
                    <a:pt x="1264356" y="1190978"/>
                    <a:pt x="1278467" y="1193800"/>
                  </a:cubicBezTo>
                  <a:cubicBezTo>
                    <a:pt x="1286934" y="1199444"/>
                    <a:pt x="1294766" y="1206182"/>
                    <a:pt x="1303867" y="1210733"/>
                  </a:cubicBezTo>
                  <a:cubicBezTo>
                    <a:pt x="1373974" y="1245786"/>
                    <a:pt x="1281875" y="1187606"/>
                    <a:pt x="1354667" y="1236133"/>
                  </a:cubicBezTo>
                  <a:lnTo>
                    <a:pt x="1405467" y="1312333"/>
                  </a:lnTo>
                  <a:cubicBezTo>
                    <a:pt x="1405478" y="1312350"/>
                    <a:pt x="1439322" y="1363117"/>
                    <a:pt x="1439334" y="1363133"/>
                  </a:cubicBezTo>
                  <a:cubicBezTo>
                    <a:pt x="1463644" y="1395547"/>
                    <a:pt x="1466171" y="1394709"/>
                    <a:pt x="1481667" y="1430866"/>
                  </a:cubicBezTo>
                  <a:cubicBezTo>
                    <a:pt x="1490370" y="1451173"/>
                    <a:pt x="1492460" y="1468641"/>
                    <a:pt x="1498600" y="1490133"/>
                  </a:cubicBezTo>
                  <a:cubicBezTo>
                    <a:pt x="1501052" y="1498714"/>
                    <a:pt x="1504245" y="1507066"/>
                    <a:pt x="1507067" y="1515533"/>
                  </a:cubicBezTo>
                  <a:cubicBezTo>
                    <a:pt x="1509889" y="1540933"/>
                    <a:pt x="1511648" y="1566474"/>
                    <a:pt x="1515534" y="1591733"/>
                  </a:cubicBezTo>
                  <a:cubicBezTo>
                    <a:pt x="1518572" y="1611483"/>
                    <a:pt x="1526143" y="1632028"/>
                    <a:pt x="1532467" y="1651000"/>
                  </a:cubicBezTo>
                  <a:cubicBezTo>
                    <a:pt x="1527829" y="1720570"/>
                    <a:pt x="1538023" y="1764611"/>
                    <a:pt x="1507067" y="1820333"/>
                  </a:cubicBezTo>
                  <a:cubicBezTo>
                    <a:pt x="1500214" y="1832668"/>
                    <a:pt x="1492381" y="1845017"/>
                    <a:pt x="1481667" y="1854200"/>
                  </a:cubicBezTo>
                  <a:cubicBezTo>
                    <a:pt x="1472084" y="1862414"/>
                    <a:pt x="1459089" y="1865489"/>
                    <a:pt x="1447800" y="1871133"/>
                  </a:cubicBezTo>
                  <a:cubicBezTo>
                    <a:pt x="1409931" y="1927938"/>
                    <a:pt x="1454541" y="1872284"/>
                    <a:pt x="1405467" y="1905000"/>
                  </a:cubicBezTo>
                  <a:cubicBezTo>
                    <a:pt x="1395504" y="1911642"/>
                    <a:pt x="1391426" y="1926614"/>
                    <a:pt x="1380067" y="1930400"/>
                  </a:cubicBezTo>
                  <a:cubicBezTo>
                    <a:pt x="1355822" y="1938481"/>
                    <a:pt x="1329267" y="1936044"/>
                    <a:pt x="1303867" y="1938866"/>
                  </a:cubicBezTo>
                  <a:cubicBezTo>
                    <a:pt x="1255889" y="1936044"/>
                    <a:pt x="1206964" y="1940301"/>
                    <a:pt x="1159934" y="1930400"/>
                  </a:cubicBezTo>
                  <a:cubicBezTo>
                    <a:pt x="1149976" y="1928304"/>
                    <a:pt x="1150195" y="1912195"/>
                    <a:pt x="1143000" y="1905000"/>
                  </a:cubicBezTo>
                  <a:cubicBezTo>
                    <a:pt x="1135805" y="1897805"/>
                    <a:pt x="1126067" y="1893711"/>
                    <a:pt x="1117600" y="1888066"/>
                  </a:cubicBezTo>
                  <a:cubicBezTo>
                    <a:pt x="1111956" y="1876777"/>
                    <a:pt x="1107668" y="1864701"/>
                    <a:pt x="1100667" y="1854200"/>
                  </a:cubicBezTo>
                  <a:cubicBezTo>
                    <a:pt x="1096239" y="1847558"/>
                    <a:pt x="1088721" y="1843499"/>
                    <a:pt x="1083734" y="1837266"/>
                  </a:cubicBezTo>
                  <a:cubicBezTo>
                    <a:pt x="1077377" y="1829320"/>
                    <a:pt x="1072445" y="1820333"/>
                    <a:pt x="1066800" y="1811866"/>
                  </a:cubicBezTo>
                  <a:cubicBezTo>
                    <a:pt x="1057884" y="1776199"/>
                    <a:pt x="1049867" y="1749903"/>
                    <a:pt x="1049867" y="1710266"/>
                  </a:cubicBezTo>
                  <a:cubicBezTo>
                    <a:pt x="1049867" y="1666420"/>
                    <a:pt x="1055404" y="1631619"/>
                    <a:pt x="1066800" y="1591733"/>
                  </a:cubicBezTo>
                  <a:cubicBezTo>
                    <a:pt x="1069252" y="1583152"/>
                    <a:pt x="1071276" y="1574315"/>
                    <a:pt x="1075267" y="1566333"/>
                  </a:cubicBezTo>
                  <a:cubicBezTo>
                    <a:pt x="1079818" y="1557232"/>
                    <a:pt x="1087649" y="1550034"/>
                    <a:pt x="1092200" y="1540933"/>
                  </a:cubicBezTo>
                  <a:cubicBezTo>
                    <a:pt x="1124522" y="1476289"/>
                    <a:pt x="1064650" y="1563556"/>
                    <a:pt x="1126067" y="1481666"/>
                  </a:cubicBezTo>
                  <a:cubicBezTo>
                    <a:pt x="1128889" y="1473199"/>
                    <a:pt x="1130543" y="1464248"/>
                    <a:pt x="1134534" y="1456266"/>
                  </a:cubicBezTo>
                  <a:cubicBezTo>
                    <a:pt x="1144333" y="1436668"/>
                    <a:pt x="1160482" y="1419510"/>
                    <a:pt x="1176867" y="1405466"/>
                  </a:cubicBezTo>
                  <a:cubicBezTo>
                    <a:pt x="1187581" y="1396283"/>
                    <a:pt x="1199445" y="1388533"/>
                    <a:pt x="1210734" y="1380066"/>
                  </a:cubicBezTo>
                  <a:cubicBezTo>
                    <a:pt x="1275645" y="1382888"/>
                    <a:pt x="1340649" y="1384063"/>
                    <a:pt x="1405467" y="1388533"/>
                  </a:cubicBezTo>
                  <a:cubicBezTo>
                    <a:pt x="1427634" y="1390062"/>
                    <a:pt x="1459443" y="1395941"/>
                    <a:pt x="1481667" y="1405466"/>
                  </a:cubicBezTo>
                  <a:cubicBezTo>
                    <a:pt x="1511855" y="1418404"/>
                    <a:pt x="1523660" y="1426350"/>
                    <a:pt x="1549400" y="1447800"/>
                  </a:cubicBezTo>
                  <a:cubicBezTo>
                    <a:pt x="1555532" y="1452910"/>
                    <a:pt x="1560202" y="1459623"/>
                    <a:pt x="1566334" y="1464733"/>
                  </a:cubicBezTo>
                  <a:cubicBezTo>
                    <a:pt x="1577174" y="1473767"/>
                    <a:pt x="1590708" y="1479692"/>
                    <a:pt x="1600200" y="1490133"/>
                  </a:cubicBezTo>
                  <a:cubicBezTo>
                    <a:pt x="1619184" y="1511016"/>
                    <a:pt x="1624226" y="1548941"/>
                    <a:pt x="1651000" y="1557866"/>
                  </a:cubicBezTo>
                  <a:cubicBezTo>
                    <a:pt x="1677827" y="1566809"/>
                    <a:pt x="1678354" y="1564509"/>
                    <a:pt x="1701800" y="1583266"/>
                  </a:cubicBezTo>
                  <a:cubicBezTo>
                    <a:pt x="1708034" y="1588253"/>
                    <a:pt x="1711467" y="1596897"/>
                    <a:pt x="1718734" y="1600200"/>
                  </a:cubicBezTo>
                  <a:cubicBezTo>
                    <a:pt x="1743108" y="1611279"/>
                    <a:pt x="1769534" y="1617133"/>
                    <a:pt x="1794934" y="1625600"/>
                  </a:cubicBezTo>
                  <a:cubicBezTo>
                    <a:pt x="1864352" y="1648739"/>
                    <a:pt x="1754464" y="1612829"/>
                    <a:pt x="1888067" y="1651000"/>
                  </a:cubicBezTo>
                  <a:cubicBezTo>
                    <a:pt x="1907823" y="1656644"/>
                    <a:pt x="1927244" y="1663628"/>
                    <a:pt x="1947334" y="1667933"/>
                  </a:cubicBezTo>
                  <a:cubicBezTo>
                    <a:pt x="1989573" y="1676984"/>
                    <a:pt x="2073001" y="1681933"/>
                    <a:pt x="2108200" y="1684866"/>
                  </a:cubicBezTo>
                  <a:cubicBezTo>
                    <a:pt x="2422394" y="1678182"/>
                    <a:pt x="2421428" y="1683176"/>
                    <a:pt x="2650067" y="1667933"/>
                  </a:cubicBezTo>
                  <a:lnTo>
                    <a:pt x="2887134" y="1651000"/>
                  </a:lnTo>
                  <a:cubicBezTo>
                    <a:pt x="2904067" y="1648178"/>
                    <a:pt x="2921148" y="1646130"/>
                    <a:pt x="2937934" y="1642533"/>
                  </a:cubicBezTo>
                  <a:cubicBezTo>
                    <a:pt x="2960690" y="1637657"/>
                    <a:pt x="3005667" y="1625600"/>
                    <a:pt x="3005667" y="1625600"/>
                  </a:cubicBezTo>
                  <a:cubicBezTo>
                    <a:pt x="3099959" y="1578453"/>
                    <a:pt x="2981177" y="1634784"/>
                    <a:pt x="3073400" y="1600200"/>
                  </a:cubicBezTo>
                  <a:cubicBezTo>
                    <a:pt x="3110613" y="1586245"/>
                    <a:pt x="3101405" y="1584196"/>
                    <a:pt x="3132667" y="1566333"/>
                  </a:cubicBezTo>
                  <a:cubicBezTo>
                    <a:pt x="3143626" y="1560071"/>
                    <a:pt x="3155245" y="1555044"/>
                    <a:pt x="3166534" y="1549400"/>
                  </a:cubicBezTo>
                  <a:cubicBezTo>
                    <a:pt x="3175001" y="1540933"/>
                    <a:pt x="3182985" y="1531955"/>
                    <a:pt x="3191934" y="1524000"/>
                  </a:cubicBezTo>
                  <a:cubicBezTo>
                    <a:pt x="3208409" y="1509356"/>
                    <a:pt x="3227148" y="1497252"/>
                    <a:pt x="3242734" y="1481666"/>
                  </a:cubicBezTo>
                  <a:cubicBezTo>
                    <a:pt x="3249929" y="1474471"/>
                    <a:pt x="3251941" y="1462888"/>
                    <a:pt x="3259667" y="1456266"/>
                  </a:cubicBezTo>
                  <a:cubicBezTo>
                    <a:pt x="3272161" y="1445556"/>
                    <a:pt x="3288835" y="1440740"/>
                    <a:pt x="3302000" y="1430866"/>
                  </a:cubicBezTo>
                  <a:cubicBezTo>
                    <a:pt x="3311579" y="1423682"/>
                    <a:pt x="3318133" y="1413048"/>
                    <a:pt x="3327400" y="1405466"/>
                  </a:cubicBezTo>
                  <a:cubicBezTo>
                    <a:pt x="3349243" y="1387595"/>
                    <a:pt x="3371651" y="1370321"/>
                    <a:pt x="3395134" y="1354666"/>
                  </a:cubicBezTo>
                  <a:cubicBezTo>
                    <a:pt x="3403601" y="1349022"/>
                    <a:pt x="3412717" y="1344247"/>
                    <a:pt x="3420534" y="1337733"/>
                  </a:cubicBezTo>
                  <a:cubicBezTo>
                    <a:pt x="3463261" y="1302127"/>
                    <a:pt x="3431952" y="1320634"/>
                    <a:pt x="3471334" y="1270000"/>
                  </a:cubicBezTo>
                  <a:cubicBezTo>
                    <a:pt x="3481135" y="1257398"/>
                    <a:pt x="3494687" y="1248148"/>
                    <a:pt x="3505200" y="1236133"/>
                  </a:cubicBezTo>
                  <a:cubicBezTo>
                    <a:pt x="3514492" y="1225513"/>
                    <a:pt x="3521417" y="1212980"/>
                    <a:pt x="3530600" y="1202266"/>
                  </a:cubicBezTo>
                  <a:cubicBezTo>
                    <a:pt x="3538392" y="1193175"/>
                    <a:pt x="3548208" y="1185957"/>
                    <a:pt x="3556000" y="1176866"/>
                  </a:cubicBezTo>
                  <a:cubicBezTo>
                    <a:pt x="3574806" y="1154925"/>
                    <a:pt x="3600693" y="1114060"/>
                    <a:pt x="3615267" y="1092200"/>
                  </a:cubicBezTo>
                  <a:cubicBezTo>
                    <a:pt x="3620911" y="1083733"/>
                    <a:pt x="3628982" y="1076453"/>
                    <a:pt x="3632200" y="1066800"/>
                  </a:cubicBezTo>
                  <a:cubicBezTo>
                    <a:pt x="3640667" y="1041400"/>
                    <a:pt x="3651106" y="1016575"/>
                    <a:pt x="3657600" y="990600"/>
                  </a:cubicBezTo>
                  <a:cubicBezTo>
                    <a:pt x="3678698" y="906212"/>
                    <a:pt x="3670708" y="945822"/>
                    <a:pt x="3683000" y="872066"/>
                  </a:cubicBezTo>
                  <a:cubicBezTo>
                    <a:pt x="3667498" y="655025"/>
                    <a:pt x="3698128" y="809190"/>
                    <a:pt x="3657600" y="728133"/>
                  </a:cubicBezTo>
                  <a:cubicBezTo>
                    <a:pt x="3653609" y="720151"/>
                    <a:pt x="3653726" y="710386"/>
                    <a:pt x="3649134" y="702733"/>
                  </a:cubicBezTo>
                  <a:cubicBezTo>
                    <a:pt x="3645027" y="695888"/>
                    <a:pt x="3638332" y="690910"/>
                    <a:pt x="3632200" y="685800"/>
                  </a:cubicBezTo>
                  <a:cubicBezTo>
                    <a:pt x="3626449" y="681008"/>
                    <a:pt x="3583930" y="648964"/>
                    <a:pt x="3572934" y="643466"/>
                  </a:cubicBezTo>
                  <a:cubicBezTo>
                    <a:pt x="3559340" y="636669"/>
                    <a:pt x="3544436" y="632822"/>
                    <a:pt x="3530600" y="626533"/>
                  </a:cubicBezTo>
                  <a:cubicBezTo>
                    <a:pt x="3513365" y="618699"/>
                    <a:pt x="3497100" y="608822"/>
                    <a:pt x="3479800" y="601133"/>
                  </a:cubicBezTo>
                  <a:cubicBezTo>
                    <a:pt x="3471645" y="597508"/>
                    <a:pt x="3462603" y="596182"/>
                    <a:pt x="3454400" y="592666"/>
                  </a:cubicBezTo>
                  <a:cubicBezTo>
                    <a:pt x="3442799" y="587694"/>
                    <a:pt x="3432507" y="579724"/>
                    <a:pt x="3420534" y="575733"/>
                  </a:cubicBezTo>
                  <a:cubicBezTo>
                    <a:pt x="3401960" y="569542"/>
                    <a:pt x="3332363" y="560718"/>
                    <a:pt x="3318934" y="558800"/>
                  </a:cubicBezTo>
                  <a:cubicBezTo>
                    <a:pt x="3296356" y="561622"/>
                    <a:pt x="3273274" y="561747"/>
                    <a:pt x="3251200" y="567266"/>
                  </a:cubicBezTo>
                  <a:cubicBezTo>
                    <a:pt x="3238956" y="570327"/>
                    <a:pt x="3228935" y="579228"/>
                    <a:pt x="3217334" y="584200"/>
                  </a:cubicBezTo>
                  <a:cubicBezTo>
                    <a:pt x="3209131" y="587716"/>
                    <a:pt x="3200401" y="589844"/>
                    <a:pt x="3191934" y="592666"/>
                  </a:cubicBezTo>
                  <a:lnTo>
                    <a:pt x="3149600" y="635000"/>
                  </a:lnTo>
                  <a:cubicBezTo>
                    <a:pt x="3135489" y="649111"/>
                    <a:pt x="3118336" y="660729"/>
                    <a:pt x="3107267" y="677333"/>
                  </a:cubicBezTo>
                  <a:cubicBezTo>
                    <a:pt x="3101623" y="685800"/>
                    <a:pt x="3096691" y="694787"/>
                    <a:pt x="3090334" y="702733"/>
                  </a:cubicBezTo>
                  <a:cubicBezTo>
                    <a:pt x="3072739" y="724726"/>
                    <a:pt x="3069498" y="715745"/>
                    <a:pt x="3056467" y="745066"/>
                  </a:cubicBezTo>
                  <a:cubicBezTo>
                    <a:pt x="3049218" y="761377"/>
                    <a:pt x="3045178" y="778933"/>
                    <a:pt x="3039534" y="795866"/>
                  </a:cubicBezTo>
                  <a:lnTo>
                    <a:pt x="3031067" y="821266"/>
                  </a:lnTo>
                  <a:cubicBezTo>
                    <a:pt x="3033889" y="852311"/>
                    <a:pt x="3035668" y="883468"/>
                    <a:pt x="3039534" y="914400"/>
                  </a:cubicBezTo>
                  <a:cubicBezTo>
                    <a:pt x="3041319" y="928679"/>
                    <a:pt x="3041011" y="944153"/>
                    <a:pt x="3048000" y="956733"/>
                  </a:cubicBezTo>
                  <a:cubicBezTo>
                    <a:pt x="3055753" y="970689"/>
                    <a:pt x="3066516" y="986214"/>
                    <a:pt x="3081867" y="990600"/>
                  </a:cubicBezTo>
                  <a:lnTo>
                    <a:pt x="3141134" y="1007533"/>
                  </a:lnTo>
                  <a:cubicBezTo>
                    <a:pt x="3187962" y="1005918"/>
                    <a:pt x="3343808" y="1013834"/>
                    <a:pt x="3429000" y="990600"/>
                  </a:cubicBezTo>
                  <a:cubicBezTo>
                    <a:pt x="3446220" y="985904"/>
                    <a:pt x="3462867" y="979311"/>
                    <a:pt x="3479800" y="973666"/>
                  </a:cubicBezTo>
                  <a:lnTo>
                    <a:pt x="3522134" y="931333"/>
                  </a:lnTo>
                  <a:cubicBezTo>
                    <a:pt x="3533423" y="920044"/>
                    <a:pt x="3547144" y="910749"/>
                    <a:pt x="3556000" y="897466"/>
                  </a:cubicBezTo>
                  <a:lnTo>
                    <a:pt x="3572934" y="872066"/>
                  </a:lnTo>
                  <a:cubicBezTo>
                    <a:pt x="3575756" y="863599"/>
                    <a:pt x="3581400" y="855591"/>
                    <a:pt x="3581400" y="846666"/>
                  </a:cubicBezTo>
                  <a:cubicBezTo>
                    <a:pt x="3581400" y="804239"/>
                    <a:pt x="3579551" y="761574"/>
                    <a:pt x="3572934" y="719666"/>
                  </a:cubicBezTo>
                  <a:cubicBezTo>
                    <a:pt x="3571225" y="708840"/>
                    <a:pt x="3547057" y="670388"/>
                    <a:pt x="3539067" y="660400"/>
                  </a:cubicBezTo>
                  <a:cubicBezTo>
                    <a:pt x="3534080" y="654167"/>
                    <a:pt x="3527121" y="649699"/>
                    <a:pt x="3522134" y="643466"/>
                  </a:cubicBezTo>
                  <a:cubicBezTo>
                    <a:pt x="3515777" y="635520"/>
                    <a:pt x="3512395" y="625261"/>
                    <a:pt x="3505200" y="618066"/>
                  </a:cubicBezTo>
                  <a:cubicBezTo>
                    <a:pt x="3498973" y="611839"/>
                    <a:pt x="3453097" y="575081"/>
                    <a:pt x="3437467" y="567266"/>
                  </a:cubicBezTo>
                  <a:cubicBezTo>
                    <a:pt x="3429485" y="563275"/>
                    <a:pt x="3420270" y="562316"/>
                    <a:pt x="3412067" y="558800"/>
                  </a:cubicBezTo>
                  <a:cubicBezTo>
                    <a:pt x="3400466" y="553828"/>
                    <a:pt x="3389919" y="546554"/>
                    <a:pt x="3378200" y="541866"/>
                  </a:cubicBezTo>
                  <a:cubicBezTo>
                    <a:pt x="3361627" y="535237"/>
                    <a:pt x="3342706" y="534116"/>
                    <a:pt x="3327400" y="524933"/>
                  </a:cubicBezTo>
                  <a:cubicBezTo>
                    <a:pt x="3308925" y="513848"/>
                    <a:pt x="3283589" y="494483"/>
                    <a:pt x="3259667" y="491066"/>
                  </a:cubicBezTo>
                  <a:cubicBezTo>
                    <a:pt x="3228808" y="486658"/>
                    <a:pt x="3197578" y="485422"/>
                    <a:pt x="3166534" y="482600"/>
                  </a:cubicBezTo>
                  <a:cubicBezTo>
                    <a:pt x="3155245" y="479778"/>
                    <a:pt x="3144303" y="474133"/>
                    <a:pt x="3132667" y="474133"/>
                  </a:cubicBezTo>
                  <a:cubicBezTo>
                    <a:pt x="3028452" y="474133"/>
                    <a:pt x="3015833" y="478084"/>
                    <a:pt x="2937934" y="491066"/>
                  </a:cubicBezTo>
                  <a:cubicBezTo>
                    <a:pt x="2889380" y="507251"/>
                    <a:pt x="2936606" y="492676"/>
                    <a:pt x="2870200" y="508000"/>
                  </a:cubicBezTo>
                  <a:cubicBezTo>
                    <a:pt x="2847523" y="513233"/>
                    <a:pt x="2825185" y="519885"/>
                    <a:pt x="2802467" y="524933"/>
                  </a:cubicBezTo>
                  <a:cubicBezTo>
                    <a:pt x="2777067" y="530577"/>
                    <a:pt x="2751285" y="534718"/>
                    <a:pt x="2726267" y="541866"/>
                  </a:cubicBezTo>
                  <a:cubicBezTo>
                    <a:pt x="2660849" y="560557"/>
                    <a:pt x="2702189" y="558138"/>
                    <a:pt x="2633134" y="592666"/>
                  </a:cubicBezTo>
                  <a:cubicBezTo>
                    <a:pt x="2550681" y="633892"/>
                    <a:pt x="2587046" y="613546"/>
                    <a:pt x="2523067" y="651933"/>
                  </a:cubicBezTo>
                  <a:cubicBezTo>
                    <a:pt x="2469969" y="731581"/>
                    <a:pt x="2557006" y="611417"/>
                    <a:pt x="2463800" y="694266"/>
                  </a:cubicBezTo>
                  <a:cubicBezTo>
                    <a:pt x="2448589" y="707787"/>
                    <a:pt x="2446867" y="733777"/>
                    <a:pt x="2429934" y="745066"/>
                  </a:cubicBezTo>
                  <a:cubicBezTo>
                    <a:pt x="2375540" y="781330"/>
                    <a:pt x="2419588" y="751072"/>
                    <a:pt x="2328334" y="821266"/>
                  </a:cubicBezTo>
                  <a:cubicBezTo>
                    <a:pt x="2317149" y="829870"/>
                    <a:pt x="2307088" y="840355"/>
                    <a:pt x="2294467" y="846666"/>
                  </a:cubicBezTo>
                  <a:cubicBezTo>
                    <a:pt x="2283178" y="852311"/>
                    <a:pt x="2271102" y="856599"/>
                    <a:pt x="2260600" y="863600"/>
                  </a:cubicBezTo>
                  <a:cubicBezTo>
                    <a:pt x="2245564" y="873624"/>
                    <a:pt x="2233303" y="887442"/>
                    <a:pt x="2218267" y="897466"/>
                  </a:cubicBezTo>
                  <a:cubicBezTo>
                    <a:pt x="2207765" y="904467"/>
                    <a:pt x="2195103" y="907710"/>
                    <a:pt x="2184400" y="914400"/>
                  </a:cubicBezTo>
                  <a:cubicBezTo>
                    <a:pt x="2172434" y="921879"/>
                    <a:pt x="2163155" y="933489"/>
                    <a:pt x="2150534" y="939800"/>
                  </a:cubicBezTo>
                  <a:cubicBezTo>
                    <a:pt x="2134569" y="947782"/>
                    <a:pt x="2115983" y="949347"/>
                    <a:pt x="2099734" y="956733"/>
                  </a:cubicBezTo>
                  <a:cubicBezTo>
                    <a:pt x="2084753" y="963543"/>
                    <a:pt x="2072617" y="975867"/>
                    <a:pt x="2057400" y="982133"/>
                  </a:cubicBezTo>
                  <a:cubicBezTo>
                    <a:pt x="2024390" y="995725"/>
                    <a:pt x="1985503" y="996198"/>
                    <a:pt x="1955800" y="1016000"/>
                  </a:cubicBezTo>
                  <a:cubicBezTo>
                    <a:pt x="1926721" y="1035386"/>
                    <a:pt x="1917038" y="1043357"/>
                    <a:pt x="1879600" y="1058333"/>
                  </a:cubicBezTo>
                  <a:cubicBezTo>
                    <a:pt x="1868796" y="1062655"/>
                    <a:pt x="1856856" y="1063378"/>
                    <a:pt x="1845734" y="1066800"/>
                  </a:cubicBezTo>
                  <a:cubicBezTo>
                    <a:pt x="1820144" y="1074674"/>
                    <a:pt x="1795944" y="1087799"/>
                    <a:pt x="1769534" y="1092200"/>
                  </a:cubicBezTo>
                  <a:cubicBezTo>
                    <a:pt x="1752601" y="1095022"/>
                    <a:pt x="1735568" y="1097299"/>
                    <a:pt x="1718734" y="1100666"/>
                  </a:cubicBezTo>
                  <a:cubicBezTo>
                    <a:pt x="1576786" y="1129055"/>
                    <a:pt x="1799223" y="1085641"/>
                    <a:pt x="1651000" y="1126066"/>
                  </a:cubicBezTo>
                  <a:cubicBezTo>
                    <a:pt x="1631747" y="1131317"/>
                    <a:pt x="1611489" y="1131711"/>
                    <a:pt x="1591734" y="1134533"/>
                  </a:cubicBezTo>
                  <a:cubicBezTo>
                    <a:pt x="1583267" y="1137355"/>
                    <a:pt x="1575180" y="1141821"/>
                    <a:pt x="1566334" y="1143000"/>
                  </a:cubicBezTo>
                  <a:cubicBezTo>
                    <a:pt x="1454351" y="1157931"/>
                    <a:pt x="1438302" y="1149998"/>
                    <a:pt x="1312334" y="1143000"/>
                  </a:cubicBezTo>
                  <a:cubicBezTo>
                    <a:pt x="1301481" y="1140287"/>
                    <a:pt x="1265215" y="1132140"/>
                    <a:pt x="1253067" y="1126066"/>
                  </a:cubicBezTo>
                  <a:cubicBezTo>
                    <a:pt x="1243966" y="1121515"/>
                    <a:pt x="1236134" y="1114777"/>
                    <a:pt x="1227667" y="1109133"/>
                  </a:cubicBezTo>
                  <a:cubicBezTo>
                    <a:pt x="1222023" y="1092200"/>
                    <a:pt x="1212350" y="1076109"/>
                    <a:pt x="1210734" y="1058333"/>
                  </a:cubicBezTo>
                  <a:cubicBezTo>
                    <a:pt x="1209431" y="1044002"/>
                    <a:pt x="1217298" y="1030264"/>
                    <a:pt x="1219200" y="1016000"/>
                  </a:cubicBezTo>
                  <a:cubicBezTo>
                    <a:pt x="1222949" y="987886"/>
                    <a:pt x="1221724" y="959067"/>
                    <a:pt x="1227667" y="931333"/>
                  </a:cubicBezTo>
                  <a:cubicBezTo>
                    <a:pt x="1230312" y="918992"/>
                    <a:pt x="1238338" y="908424"/>
                    <a:pt x="1244600" y="897466"/>
                  </a:cubicBezTo>
                  <a:cubicBezTo>
                    <a:pt x="1260316" y="869964"/>
                    <a:pt x="1263588" y="870012"/>
                    <a:pt x="1286934" y="846666"/>
                  </a:cubicBezTo>
                  <a:cubicBezTo>
                    <a:pt x="1293228" y="827784"/>
                    <a:pt x="1300125" y="803097"/>
                    <a:pt x="1312334" y="787400"/>
                  </a:cubicBezTo>
                  <a:cubicBezTo>
                    <a:pt x="1324586" y="771648"/>
                    <a:pt x="1342693" y="761031"/>
                    <a:pt x="1354667" y="745066"/>
                  </a:cubicBezTo>
                  <a:cubicBezTo>
                    <a:pt x="1363134" y="733777"/>
                    <a:pt x="1370089" y="721178"/>
                    <a:pt x="1380067" y="711200"/>
                  </a:cubicBezTo>
                  <a:cubicBezTo>
                    <a:pt x="1387262" y="704005"/>
                    <a:pt x="1397650" y="700780"/>
                    <a:pt x="1405467" y="694266"/>
                  </a:cubicBezTo>
                  <a:cubicBezTo>
                    <a:pt x="1414665" y="686601"/>
                    <a:pt x="1420471" y="674806"/>
                    <a:pt x="1430867" y="668866"/>
                  </a:cubicBezTo>
                  <a:cubicBezTo>
                    <a:pt x="1440970" y="663093"/>
                    <a:pt x="1453508" y="663462"/>
                    <a:pt x="1464734" y="660400"/>
                  </a:cubicBezTo>
                  <a:cubicBezTo>
                    <a:pt x="1484556" y="654994"/>
                    <a:pt x="1504245" y="649111"/>
                    <a:pt x="1524000" y="643466"/>
                  </a:cubicBezTo>
                  <a:cubicBezTo>
                    <a:pt x="1546578" y="646288"/>
                    <a:pt x="1570350" y="644157"/>
                    <a:pt x="1591734" y="651933"/>
                  </a:cubicBezTo>
                  <a:cubicBezTo>
                    <a:pt x="1647269" y="672128"/>
                    <a:pt x="1610955" y="775273"/>
                    <a:pt x="1608667" y="795866"/>
                  </a:cubicBezTo>
                  <a:cubicBezTo>
                    <a:pt x="1603747" y="840144"/>
                    <a:pt x="1601790" y="822745"/>
                    <a:pt x="1574800" y="855133"/>
                  </a:cubicBezTo>
                  <a:cubicBezTo>
                    <a:pt x="1568286" y="862950"/>
                    <a:pt x="1565062" y="873338"/>
                    <a:pt x="1557867" y="880533"/>
                  </a:cubicBezTo>
                  <a:cubicBezTo>
                    <a:pt x="1550672" y="887728"/>
                    <a:pt x="1540413" y="891109"/>
                    <a:pt x="1532467" y="897466"/>
                  </a:cubicBezTo>
                  <a:cubicBezTo>
                    <a:pt x="1526234" y="902453"/>
                    <a:pt x="1522379" y="910293"/>
                    <a:pt x="1515534" y="914400"/>
                  </a:cubicBezTo>
                  <a:cubicBezTo>
                    <a:pt x="1506861" y="919604"/>
                    <a:pt x="1462588" y="929753"/>
                    <a:pt x="1456267" y="931333"/>
                  </a:cubicBezTo>
                  <a:cubicBezTo>
                    <a:pt x="1441550" y="929231"/>
                    <a:pt x="1392058" y="925766"/>
                    <a:pt x="1371600" y="914400"/>
                  </a:cubicBezTo>
                  <a:cubicBezTo>
                    <a:pt x="1335943" y="894591"/>
                    <a:pt x="1312891" y="876949"/>
                    <a:pt x="1286934" y="846666"/>
                  </a:cubicBezTo>
                  <a:cubicBezTo>
                    <a:pt x="1280312" y="838940"/>
                    <a:pt x="1276514" y="829083"/>
                    <a:pt x="1270000" y="821266"/>
                  </a:cubicBezTo>
                  <a:cubicBezTo>
                    <a:pt x="1262335" y="812068"/>
                    <a:pt x="1252392" y="804957"/>
                    <a:pt x="1244600" y="795866"/>
                  </a:cubicBezTo>
                  <a:cubicBezTo>
                    <a:pt x="1184210" y="725412"/>
                    <a:pt x="1246262" y="789063"/>
                    <a:pt x="1202267" y="745066"/>
                  </a:cubicBezTo>
                  <a:cubicBezTo>
                    <a:pt x="1199445" y="733777"/>
                    <a:pt x="1196324" y="722559"/>
                    <a:pt x="1193800" y="711200"/>
                  </a:cubicBezTo>
                  <a:cubicBezTo>
                    <a:pt x="1186890" y="680103"/>
                    <a:pt x="1185721" y="664515"/>
                    <a:pt x="1176867" y="635000"/>
                  </a:cubicBezTo>
                  <a:cubicBezTo>
                    <a:pt x="1160189" y="579406"/>
                    <a:pt x="1171313" y="595579"/>
                    <a:pt x="1143000" y="567266"/>
                  </a:cubicBezTo>
                  <a:cubicBezTo>
                    <a:pt x="1140178" y="558799"/>
                    <a:pt x="1139889" y="549006"/>
                    <a:pt x="1134534" y="541866"/>
                  </a:cubicBezTo>
                  <a:cubicBezTo>
                    <a:pt x="1122560" y="525901"/>
                    <a:pt x="1111132" y="505844"/>
                    <a:pt x="1092200" y="499533"/>
                  </a:cubicBezTo>
                  <a:cubicBezTo>
                    <a:pt x="1066744" y="491047"/>
                    <a:pt x="1063283" y="492369"/>
                    <a:pt x="1041400" y="474133"/>
                  </a:cubicBezTo>
                  <a:cubicBezTo>
                    <a:pt x="1032202" y="466468"/>
                    <a:pt x="1026467" y="454548"/>
                    <a:pt x="1016000" y="448733"/>
                  </a:cubicBezTo>
                  <a:cubicBezTo>
                    <a:pt x="1000397" y="440065"/>
                    <a:pt x="982133" y="437444"/>
                    <a:pt x="965200" y="431800"/>
                  </a:cubicBezTo>
                  <a:lnTo>
                    <a:pt x="939800" y="423333"/>
                  </a:lnTo>
                  <a:cubicBezTo>
                    <a:pt x="911578" y="426155"/>
                    <a:pt x="877522" y="414387"/>
                    <a:pt x="855134" y="431800"/>
                  </a:cubicBezTo>
                  <a:cubicBezTo>
                    <a:pt x="841583" y="442339"/>
                    <a:pt x="858667" y="466157"/>
                    <a:pt x="863600" y="482600"/>
                  </a:cubicBezTo>
                  <a:cubicBezTo>
                    <a:pt x="867227" y="494689"/>
                    <a:pt x="875847" y="504747"/>
                    <a:pt x="880534" y="516466"/>
                  </a:cubicBezTo>
                  <a:cubicBezTo>
                    <a:pt x="887163" y="533039"/>
                    <a:pt x="891823" y="550333"/>
                    <a:pt x="897467" y="567266"/>
                  </a:cubicBezTo>
                  <a:lnTo>
                    <a:pt x="897467" y="567266"/>
                  </a:lnTo>
                  <a:cubicBezTo>
                    <a:pt x="900289" y="578555"/>
                    <a:pt x="898665" y="592046"/>
                    <a:pt x="905934" y="601133"/>
                  </a:cubicBezTo>
                  <a:cubicBezTo>
                    <a:pt x="911509" y="608102"/>
                    <a:pt x="922867" y="606778"/>
                    <a:pt x="931334" y="609600"/>
                  </a:cubicBezTo>
                  <a:cubicBezTo>
                    <a:pt x="942623" y="606778"/>
                    <a:pt x="957751" y="610072"/>
                    <a:pt x="965200" y="601133"/>
                  </a:cubicBezTo>
                  <a:cubicBezTo>
                    <a:pt x="974413" y="590078"/>
                    <a:pt x="973667" y="573190"/>
                    <a:pt x="973667" y="558800"/>
                  </a:cubicBezTo>
                  <a:cubicBezTo>
                    <a:pt x="973667" y="510739"/>
                    <a:pt x="976856" y="461492"/>
                    <a:pt x="965200" y="414866"/>
                  </a:cubicBezTo>
                  <a:cubicBezTo>
                    <a:pt x="961778" y="401176"/>
                    <a:pt x="942174" y="398500"/>
                    <a:pt x="931334" y="389466"/>
                  </a:cubicBezTo>
                  <a:cubicBezTo>
                    <a:pt x="925202" y="384356"/>
                    <a:pt x="921540" y="376103"/>
                    <a:pt x="914400" y="372533"/>
                  </a:cubicBezTo>
                  <a:cubicBezTo>
                    <a:pt x="882683" y="356675"/>
                    <a:pt x="854711" y="354565"/>
                    <a:pt x="821267" y="347133"/>
                  </a:cubicBezTo>
                  <a:cubicBezTo>
                    <a:pt x="728628" y="326546"/>
                    <a:pt x="871965" y="349663"/>
                    <a:pt x="677334" y="330200"/>
                  </a:cubicBezTo>
                  <a:cubicBezTo>
                    <a:pt x="657477" y="328214"/>
                    <a:pt x="637823" y="324555"/>
                    <a:pt x="618067" y="321733"/>
                  </a:cubicBezTo>
                  <a:cubicBezTo>
                    <a:pt x="601134" y="299155"/>
                    <a:pt x="579888" y="279243"/>
                    <a:pt x="567267" y="254000"/>
                  </a:cubicBezTo>
                  <a:lnTo>
                    <a:pt x="524934" y="169333"/>
                  </a:lnTo>
                  <a:cubicBezTo>
                    <a:pt x="519289" y="158044"/>
                    <a:pt x="511991" y="147440"/>
                    <a:pt x="508000" y="135466"/>
                  </a:cubicBezTo>
                  <a:lnTo>
                    <a:pt x="491067" y="84666"/>
                  </a:lnTo>
                  <a:lnTo>
                    <a:pt x="474134" y="33866"/>
                  </a:lnTo>
                  <a:lnTo>
                    <a:pt x="474134" y="0"/>
                  </a:ln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76200"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5" name="Freeform 14"/>
            <p:cNvSpPr/>
            <p:nvPr/>
          </p:nvSpPr>
          <p:spPr>
            <a:xfrm rot="21322237">
              <a:off x="10204728" y="1876569"/>
              <a:ext cx="2304793" cy="3922110"/>
            </a:xfrm>
            <a:custGeom>
              <a:avLst/>
              <a:gdLst>
                <a:gd name="connsiteX0" fmla="*/ 2074334 w 3683000"/>
                <a:gd name="connsiteY0" fmla="*/ 7001933 h 7001933"/>
                <a:gd name="connsiteX1" fmla="*/ 2065867 w 3683000"/>
                <a:gd name="connsiteY1" fmla="*/ 6815666 h 7001933"/>
                <a:gd name="connsiteX2" fmla="*/ 2048934 w 3683000"/>
                <a:gd name="connsiteY2" fmla="*/ 6790266 h 7001933"/>
                <a:gd name="connsiteX3" fmla="*/ 2032000 w 3683000"/>
                <a:gd name="connsiteY3" fmla="*/ 6739466 h 7001933"/>
                <a:gd name="connsiteX4" fmla="*/ 1972734 w 3683000"/>
                <a:gd name="connsiteY4" fmla="*/ 6637866 h 7001933"/>
                <a:gd name="connsiteX5" fmla="*/ 1947334 w 3683000"/>
                <a:gd name="connsiteY5" fmla="*/ 6544733 h 7001933"/>
                <a:gd name="connsiteX6" fmla="*/ 1913467 w 3683000"/>
                <a:gd name="connsiteY6" fmla="*/ 6493933 h 7001933"/>
                <a:gd name="connsiteX7" fmla="*/ 1896534 w 3683000"/>
                <a:gd name="connsiteY7" fmla="*/ 6434666 h 7001933"/>
                <a:gd name="connsiteX8" fmla="*/ 1871134 w 3683000"/>
                <a:gd name="connsiteY8" fmla="*/ 6375400 h 7001933"/>
                <a:gd name="connsiteX9" fmla="*/ 1845734 w 3683000"/>
                <a:gd name="connsiteY9" fmla="*/ 6307666 h 7001933"/>
                <a:gd name="connsiteX10" fmla="*/ 1794934 w 3683000"/>
                <a:gd name="connsiteY10" fmla="*/ 6197600 h 7001933"/>
                <a:gd name="connsiteX11" fmla="*/ 1769534 w 3683000"/>
                <a:gd name="connsiteY11" fmla="*/ 6172200 h 7001933"/>
                <a:gd name="connsiteX12" fmla="*/ 1744134 w 3683000"/>
                <a:gd name="connsiteY12" fmla="*/ 6129866 h 7001933"/>
                <a:gd name="connsiteX13" fmla="*/ 1651000 w 3683000"/>
                <a:gd name="connsiteY13" fmla="*/ 6019800 h 7001933"/>
                <a:gd name="connsiteX14" fmla="*/ 1600200 w 3683000"/>
                <a:gd name="connsiteY14" fmla="*/ 6002866 h 7001933"/>
                <a:gd name="connsiteX15" fmla="*/ 1549400 w 3683000"/>
                <a:gd name="connsiteY15" fmla="*/ 5977466 h 7001933"/>
                <a:gd name="connsiteX16" fmla="*/ 1447800 w 3683000"/>
                <a:gd name="connsiteY16" fmla="*/ 5960533 h 7001933"/>
                <a:gd name="connsiteX17" fmla="*/ 1405467 w 3683000"/>
                <a:gd name="connsiteY17" fmla="*/ 5943600 h 7001933"/>
                <a:gd name="connsiteX18" fmla="*/ 1270000 w 3683000"/>
                <a:gd name="connsiteY18" fmla="*/ 5926666 h 7001933"/>
                <a:gd name="connsiteX19" fmla="*/ 1143000 w 3683000"/>
                <a:gd name="connsiteY19" fmla="*/ 5935133 h 7001933"/>
                <a:gd name="connsiteX20" fmla="*/ 1092200 w 3683000"/>
                <a:gd name="connsiteY20" fmla="*/ 5952066 h 7001933"/>
                <a:gd name="connsiteX21" fmla="*/ 990600 w 3683000"/>
                <a:gd name="connsiteY21" fmla="*/ 5969000 h 7001933"/>
                <a:gd name="connsiteX22" fmla="*/ 956734 w 3683000"/>
                <a:gd name="connsiteY22" fmla="*/ 5985933 h 7001933"/>
                <a:gd name="connsiteX23" fmla="*/ 922867 w 3683000"/>
                <a:gd name="connsiteY23" fmla="*/ 5994400 h 7001933"/>
                <a:gd name="connsiteX24" fmla="*/ 897467 w 3683000"/>
                <a:gd name="connsiteY24" fmla="*/ 6002866 h 7001933"/>
                <a:gd name="connsiteX25" fmla="*/ 880534 w 3683000"/>
                <a:gd name="connsiteY25" fmla="*/ 6028266 h 7001933"/>
                <a:gd name="connsiteX26" fmla="*/ 897467 w 3683000"/>
                <a:gd name="connsiteY26" fmla="*/ 6138333 h 7001933"/>
                <a:gd name="connsiteX27" fmla="*/ 914400 w 3683000"/>
                <a:gd name="connsiteY27" fmla="*/ 6163733 h 7001933"/>
                <a:gd name="connsiteX28" fmla="*/ 948267 w 3683000"/>
                <a:gd name="connsiteY28" fmla="*/ 6206066 h 7001933"/>
                <a:gd name="connsiteX29" fmla="*/ 1007534 w 3683000"/>
                <a:gd name="connsiteY29" fmla="*/ 6290733 h 7001933"/>
                <a:gd name="connsiteX30" fmla="*/ 1032934 w 3683000"/>
                <a:gd name="connsiteY30" fmla="*/ 6307666 h 7001933"/>
                <a:gd name="connsiteX31" fmla="*/ 1049867 w 3683000"/>
                <a:gd name="connsiteY31" fmla="*/ 6324600 h 7001933"/>
                <a:gd name="connsiteX32" fmla="*/ 1083734 w 3683000"/>
                <a:gd name="connsiteY32" fmla="*/ 6341533 h 7001933"/>
                <a:gd name="connsiteX33" fmla="*/ 1109134 w 3683000"/>
                <a:gd name="connsiteY33" fmla="*/ 6358466 h 7001933"/>
                <a:gd name="connsiteX34" fmla="*/ 1193800 w 3683000"/>
                <a:gd name="connsiteY34" fmla="*/ 6375400 h 7001933"/>
                <a:gd name="connsiteX35" fmla="*/ 1303867 w 3683000"/>
                <a:gd name="connsiteY35" fmla="*/ 6366933 h 7001933"/>
                <a:gd name="connsiteX36" fmla="*/ 1354667 w 3683000"/>
                <a:gd name="connsiteY36" fmla="*/ 6341533 h 7001933"/>
                <a:gd name="connsiteX37" fmla="*/ 1439334 w 3683000"/>
                <a:gd name="connsiteY37" fmla="*/ 6299200 h 7001933"/>
                <a:gd name="connsiteX38" fmla="*/ 1456267 w 3683000"/>
                <a:gd name="connsiteY38" fmla="*/ 6282266 h 7001933"/>
                <a:gd name="connsiteX39" fmla="*/ 1481667 w 3683000"/>
                <a:gd name="connsiteY39" fmla="*/ 6265333 h 7001933"/>
                <a:gd name="connsiteX40" fmla="*/ 1540934 w 3683000"/>
                <a:gd name="connsiteY40" fmla="*/ 6214533 h 7001933"/>
                <a:gd name="connsiteX41" fmla="*/ 1591734 w 3683000"/>
                <a:gd name="connsiteY41" fmla="*/ 6163733 h 7001933"/>
                <a:gd name="connsiteX42" fmla="*/ 1625600 w 3683000"/>
                <a:gd name="connsiteY42" fmla="*/ 6112933 h 7001933"/>
                <a:gd name="connsiteX43" fmla="*/ 1659467 w 3683000"/>
                <a:gd name="connsiteY43" fmla="*/ 6070600 h 7001933"/>
                <a:gd name="connsiteX44" fmla="*/ 1667934 w 3683000"/>
                <a:gd name="connsiteY44" fmla="*/ 6045200 h 7001933"/>
                <a:gd name="connsiteX45" fmla="*/ 1684867 w 3683000"/>
                <a:gd name="connsiteY45" fmla="*/ 6011333 h 7001933"/>
                <a:gd name="connsiteX46" fmla="*/ 1684867 w 3683000"/>
                <a:gd name="connsiteY46" fmla="*/ 5782733 h 7001933"/>
                <a:gd name="connsiteX47" fmla="*/ 1676400 w 3683000"/>
                <a:gd name="connsiteY47" fmla="*/ 5748866 h 7001933"/>
                <a:gd name="connsiteX48" fmla="*/ 1642534 w 3683000"/>
                <a:gd name="connsiteY48" fmla="*/ 5715000 h 7001933"/>
                <a:gd name="connsiteX49" fmla="*/ 1617134 w 3683000"/>
                <a:gd name="connsiteY49" fmla="*/ 5681133 h 7001933"/>
                <a:gd name="connsiteX50" fmla="*/ 1600200 w 3683000"/>
                <a:gd name="connsiteY50" fmla="*/ 5655733 h 7001933"/>
                <a:gd name="connsiteX51" fmla="*/ 1566334 w 3683000"/>
                <a:gd name="connsiteY51" fmla="*/ 5638800 h 7001933"/>
                <a:gd name="connsiteX52" fmla="*/ 1532467 w 3683000"/>
                <a:gd name="connsiteY52" fmla="*/ 5604933 h 7001933"/>
                <a:gd name="connsiteX53" fmla="*/ 1456267 w 3683000"/>
                <a:gd name="connsiteY53" fmla="*/ 5562600 h 7001933"/>
                <a:gd name="connsiteX54" fmla="*/ 1397000 w 3683000"/>
                <a:gd name="connsiteY54" fmla="*/ 5528733 h 7001933"/>
                <a:gd name="connsiteX55" fmla="*/ 1261534 w 3683000"/>
                <a:gd name="connsiteY55" fmla="*/ 5494866 h 7001933"/>
                <a:gd name="connsiteX56" fmla="*/ 1185334 w 3683000"/>
                <a:gd name="connsiteY56" fmla="*/ 5469466 h 7001933"/>
                <a:gd name="connsiteX57" fmla="*/ 1151467 w 3683000"/>
                <a:gd name="connsiteY57" fmla="*/ 5461000 h 7001933"/>
                <a:gd name="connsiteX58" fmla="*/ 1109134 w 3683000"/>
                <a:gd name="connsiteY58" fmla="*/ 5444066 h 7001933"/>
                <a:gd name="connsiteX59" fmla="*/ 1049867 w 3683000"/>
                <a:gd name="connsiteY59" fmla="*/ 5435600 h 7001933"/>
                <a:gd name="connsiteX60" fmla="*/ 1007534 w 3683000"/>
                <a:gd name="connsiteY60" fmla="*/ 5427133 h 7001933"/>
                <a:gd name="connsiteX61" fmla="*/ 897467 w 3683000"/>
                <a:gd name="connsiteY61" fmla="*/ 5435600 h 7001933"/>
                <a:gd name="connsiteX62" fmla="*/ 745067 w 3683000"/>
                <a:gd name="connsiteY62" fmla="*/ 5452533 h 7001933"/>
                <a:gd name="connsiteX63" fmla="*/ 389467 w 3683000"/>
                <a:gd name="connsiteY63" fmla="*/ 5444066 h 7001933"/>
                <a:gd name="connsiteX64" fmla="*/ 279400 w 3683000"/>
                <a:gd name="connsiteY64" fmla="*/ 5427133 h 7001933"/>
                <a:gd name="connsiteX65" fmla="*/ 237067 w 3683000"/>
                <a:gd name="connsiteY65" fmla="*/ 5418666 h 7001933"/>
                <a:gd name="connsiteX66" fmla="*/ 194734 w 3683000"/>
                <a:gd name="connsiteY66" fmla="*/ 5401733 h 7001933"/>
                <a:gd name="connsiteX67" fmla="*/ 127000 w 3683000"/>
                <a:gd name="connsiteY67" fmla="*/ 5384800 h 7001933"/>
                <a:gd name="connsiteX68" fmla="*/ 93134 w 3683000"/>
                <a:gd name="connsiteY68" fmla="*/ 5367866 h 7001933"/>
                <a:gd name="connsiteX69" fmla="*/ 76200 w 3683000"/>
                <a:gd name="connsiteY69" fmla="*/ 5350933 h 7001933"/>
                <a:gd name="connsiteX70" fmla="*/ 50800 w 3683000"/>
                <a:gd name="connsiteY70" fmla="*/ 5334000 h 7001933"/>
                <a:gd name="connsiteX71" fmla="*/ 25400 w 3683000"/>
                <a:gd name="connsiteY71" fmla="*/ 5266266 h 7001933"/>
                <a:gd name="connsiteX72" fmla="*/ 0 w 3683000"/>
                <a:gd name="connsiteY72" fmla="*/ 5207000 h 7001933"/>
                <a:gd name="connsiteX73" fmla="*/ 16934 w 3683000"/>
                <a:gd name="connsiteY73" fmla="*/ 5020733 h 7001933"/>
                <a:gd name="connsiteX74" fmla="*/ 25400 w 3683000"/>
                <a:gd name="connsiteY74" fmla="*/ 4978400 h 7001933"/>
                <a:gd name="connsiteX75" fmla="*/ 42334 w 3683000"/>
                <a:gd name="connsiteY75" fmla="*/ 4944533 h 7001933"/>
                <a:gd name="connsiteX76" fmla="*/ 59267 w 3683000"/>
                <a:gd name="connsiteY76" fmla="*/ 4893733 h 7001933"/>
                <a:gd name="connsiteX77" fmla="*/ 67734 w 3683000"/>
                <a:gd name="connsiteY77" fmla="*/ 4851400 h 7001933"/>
                <a:gd name="connsiteX78" fmla="*/ 118534 w 3683000"/>
                <a:gd name="connsiteY78" fmla="*/ 4741333 h 7001933"/>
                <a:gd name="connsiteX79" fmla="*/ 135467 w 3683000"/>
                <a:gd name="connsiteY79" fmla="*/ 4715933 h 7001933"/>
                <a:gd name="connsiteX80" fmla="*/ 169334 w 3683000"/>
                <a:gd name="connsiteY80" fmla="*/ 4690533 h 7001933"/>
                <a:gd name="connsiteX81" fmla="*/ 186267 w 3683000"/>
                <a:gd name="connsiteY81" fmla="*/ 4639733 h 7001933"/>
                <a:gd name="connsiteX82" fmla="*/ 228600 w 3683000"/>
                <a:gd name="connsiteY82" fmla="*/ 4572000 h 7001933"/>
                <a:gd name="connsiteX83" fmla="*/ 237067 w 3683000"/>
                <a:gd name="connsiteY83" fmla="*/ 4546600 h 7001933"/>
                <a:gd name="connsiteX84" fmla="*/ 287867 w 3683000"/>
                <a:gd name="connsiteY84" fmla="*/ 4478866 h 7001933"/>
                <a:gd name="connsiteX85" fmla="*/ 313267 w 3683000"/>
                <a:gd name="connsiteY85" fmla="*/ 4461933 h 7001933"/>
                <a:gd name="connsiteX86" fmla="*/ 355600 w 3683000"/>
                <a:gd name="connsiteY86" fmla="*/ 4402666 h 7001933"/>
                <a:gd name="connsiteX87" fmla="*/ 414867 w 3683000"/>
                <a:gd name="connsiteY87" fmla="*/ 4334933 h 7001933"/>
                <a:gd name="connsiteX88" fmla="*/ 524934 w 3683000"/>
                <a:gd name="connsiteY88" fmla="*/ 4258733 h 7001933"/>
                <a:gd name="connsiteX89" fmla="*/ 550334 w 3683000"/>
                <a:gd name="connsiteY89" fmla="*/ 4241800 h 7001933"/>
                <a:gd name="connsiteX90" fmla="*/ 575734 w 3683000"/>
                <a:gd name="connsiteY90" fmla="*/ 4233333 h 7001933"/>
                <a:gd name="connsiteX91" fmla="*/ 609600 w 3683000"/>
                <a:gd name="connsiteY91" fmla="*/ 4216400 h 7001933"/>
                <a:gd name="connsiteX92" fmla="*/ 651934 w 3683000"/>
                <a:gd name="connsiteY92" fmla="*/ 4207933 h 7001933"/>
                <a:gd name="connsiteX93" fmla="*/ 702734 w 3683000"/>
                <a:gd name="connsiteY93" fmla="*/ 4191000 h 7001933"/>
                <a:gd name="connsiteX94" fmla="*/ 728134 w 3683000"/>
                <a:gd name="connsiteY94" fmla="*/ 4182533 h 7001933"/>
                <a:gd name="connsiteX95" fmla="*/ 762000 w 3683000"/>
                <a:gd name="connsiteY95" fmla="*/ 4174066 h 7001933"/>
                <a:gd name="connsiteX96" fmla="*/ 846667 w 3683000"/>
                <a:gd name="connsiteY96" fmla="*/ 4191000 h 7001933"/>
                <a:gd name="connsiteX97" fmla="*/ 897467 w 3683000"/>
                <a:gd name="connsiteY97" fmla="*/ 4224866 h 7001933"/>
                <a:gd name="connsiteX98" fmla="*/ 914400 w 3683000"/>
                <a:gd name="connsiteY98" fmla="*/ 4250266 h 7001933"/>
                <a:gd name="connsiteX99" fmla="*/ 939800 w 3683000"/>
                <a:gd name="connsiteY99" fmla="*/ 4284133 h 7001933"/>
                <a:gd name="connsiteX100" fmla="*/ 956734 w 3683000"/>
                <a:gd name="connsiteY100" fmla="*/ 4318000 h 7001933"/>
                <a:gd name="connsiteX101" fmla="*/ 965200 w 3683000"/>
                <a:gd name="connsiteY101" fmla="*/ 4343400 h 7001933"/>
                <a:gd name="connsiteX102" fmla="*/ 973667 w 3683000"/>
                <a:gd name="connsiteY102" fmla="*/ 4377266 h 7001933"/>
                <a:gd name="connsiteX103" fmla="*/ 999067 w 3683000"/>
                <a:gd name="connsiteY103" fmla="*/ 4411133 h 7001933"/>
                <a:gd name="connsiteX104" fmla="*/ 1007534 w 3683000"/>
                <a:gd name="connsiteY104" fmla="*/ 4436533 h 7001933"/>
                <a:gd name="connsiteX105" fmla="*/ 1024467 w 3683000"/>
                <a:gd name="connsiteY105" fmla="*/ 4512733 h 7001933"/>
                <a:gd name="connsiteX106" fmla="*/ 1016000 w 3683000"/>
                <a:gd name="connsiteY106" fmla="*/ 4597400 h 7001933"/>
                <a:gd name="connsiteX107" fmla="*/ 999067 w 3683000"/>
                <a:gd name="connsiteY107" fmla="*/ 4622800 h 7001933"/>
                <a:gd name="connsiteX108" fmla="*/ 948267 w 3683000"/>
                <a:gd name="connsiteY108" fmla="*/ 4673600 h 7001933"/>
                <a:gd name="connsiteX109" fmla="*/ 846667 w 3683000"/>
                <a:gd name="connsiteY109" fmla="*/ 4741333 h 7001933"/>
                <a:gd name="connsiteX110" fmla="*/ 736600 w 3683000"/>
                <a:gd name="connsiteY110" fmla="*/ 4732866 h 7001933"/>
                <a:gd name="connsiteX111" fmla="*/ 668867 w 3683000"/>
                <a:gd name="connsiteY111" fmla="*/ 4699000 h 7001933"/>
                <a:gd name="connsiteX112" fmla="*/ 651934 w 3683000"/>
                <a:gd name="connsiteY112" fmla="*/ 4673600 h 7001933"/>
                <a:gd name="connsiteX113" fmla="*/ 601134 w 3683000"/>
                <a:gd name="connsiteY113" fmla="*/ 4605866 h 7001933"/>
                <a:gd name="connsiteX114" fmla="*/ 575734 w 3683000"/>
                <a:gd name="connsiteY114" fmla="*/ 4521200 h 7001933"/>
                <a:gd name="connsiteX115" fmla="*/ 567267 w 3683000"/>
                <a:gd name="connsiteY115" fmla="*/ 4394200 h 7001933"/>
                <a:gd name="connsiteX116" fmla="*/ 575734 w 3683000"/>
                <a:gd name="connsiteY116" fmla="*/ 4309533 h 7001933"/>
                <a:gd name="connsiteX117" fmla="*/ 592667 w 3683000"/>
                <a:gd name="connsiteY117" fmla="*/ 4191000 h 7001933"/>
                <a:gd name="connsiteX118" fmla="*/ 601134 w 3683000"/>
                <a:gd name="connsiteY118" fmla="*/ 4157133 h 7001933"/>
                <a:gd name="connsiteX119" fmla="*/ 635000 w 3683000"/>
                <a:gd name="connsiteY119" fmla="*/ 4089400 h 7001933"/>
                <a:gd name="connsiteX120" fmla="*/ 643467 w 3683000"/>
                <a:gd name="connsiteY120" fmla="*/ 4064000 h 7001933"/>
                <a:gd name="connsiteX121" fmla="*/ 651934 w 3683000"/>
                <a:gd name="connsiteY121" fmla="*/ 4030133 h 7001933"/>
                <a:gd name="connsiteX122" fmla="*/ 702734 w 3683000"/>
                <a:gd name="connsiteY122" fmla="*/ 3953933 h 7001933"/>
                <a:gd name="connsiteX123" fmla="*/ 728134 w 3683000"/>
                <a:gd name="connsiteY123" fmla="*/ 3937000 h 7001933"/>
                <a:gd name="connsiteX124" fmla="*/ 745067 w 3683000"/>
                <a:gd name="connsiteY124" fmla="*/ 3920066 h 7001933"/>
                <a:gd name="connsiteX125" fmla="*/ 778934 w 3683000"/>
                <a:gd name="connsiteY125" fmla="*/ 3911600 h 7001933"/>
                <a:gd name="connsiteX126" fmla="*/ 829734 w 3683000"/>
                <a:gd name="connsiteY126" fmla="*/ 3877733 h 7001933"/>
                <a:gd name="connsiteX127" fmla="*/ 855134 w 3683000"/>
                <a:gd name="connsiteY127" fmla="*/ 3852333 h 7001933"/>
                <a:gd name="connsiteX128" fmla="*/ 905934 w 3683000"/>
                <a:gd name="connsiteY128" fmla="*/ 3835400 h 7001933"/>
                <a:gd name="connsiteX129" fmla="*/ 931334 w 3683000"/>
                <a:gd name="connsiteY129" fmla="*/ 3818466 h 7001933"/>
                <a:gd name="connsiteX130" fmla="*/ 956734 w 3683000"/>
                <a:gd name="connsiteY130" fmla="*/ 3810000 h 7001933"/>
                <a:gd name="connsiteX131" fmla="*/ 973667 w 3683000"/>
                <a:gd name="connsiteY131" fmla="*/ 3793066 h 7001933"/>
                <a:gd name="connsiteX132" fmla="*/ 999067 w 3683000"/>
                <a:gd name="connsiteY132" fmla="*/ 3776133 h 7001933"/>
                <a:gd name="connsiteX133" fmla="*/ 1058334 w 3683000"/>
                <a:gd name="connsiteY133" fmla="*/ 3750733 h 7001933"/>
                <a:gd name="connsiteX134" fmla="*/ 1083734 w 3683000"/>
                <a:gd name="connsiteY134" fmla="*/ 3733800 h 7001933"/>
                <a:gd name="connsiteX135" fmla="*/ 1100667 w 3683000"/>
                <a:gd name="connsiteY135" fmla="*/ 3716866 h 7001933"/>
                <a:gd name="connsiteX136" fmla="*/ 1151467 w 3683000"/>
                <a:gd name="connsiteY136" fmla="*/ 3699933 h 7001933"/>
                <a:gd name="connsiteX137" fmla="*/ 1244600 w 3683000"/>
                <a:gd name="connsiteY137" fmla="*/ 3649133 h 7001933"/>
                <a:gd name="connsiteX138" fmla="*/ 1312334 w 3683000"/>
                <a:gd name="connsiteY138" fmla="*/ 3589866 h 7001933"/>
                <a:gd name="connsiteX139" fmla="*/ 1354667 w 3683000"/>
                <a:gd name="connsiteY139" fmla="*/ 3556000 h 7001933"/>
                <a:gd name="connsiteX140" fmla="*/ 1380067 w 3683000"/>
                <a:gd name="connsiteY140" fmla="*/ 3522133 h 7001933"/>
                <a:gd name="connsiteX141" fmla="*/ 1405467 w 3683000"/>
                <a:gd name="connsiteY141" fmla="*/ 3496733 h 7001933"/>
                <a:gd name="connsiteX142" fmla="*/ 1422400 w 3683000"/>
                <a:gd name="connsiteY142" fmla="*/ 3471333 h 7001933"/>
                <a:gd name="connsiteX143" fmla="*/ 1447800 w 3683000"/>
                <a:gd name="connsiteY143" fmla="*/ 3454400 h 7001933"/>
                <a:gd name="connsiteX144" fmla="*/ 1464734 w 3683000"/>
                <a:gd name="connsiteY144" fmla="*/ 3412066 h 7001933"/>
                <a:gd name="connsiteX145" fmla="*/ 1490134 w 3683000"/>
                <a:gd name="connsiteY145" fmla="*/ 3403600 h 7001933"/>
                <a:gd name="connsiteX146" fmla="*/ 1532467 w 3683000"/>
                <a:gd name="connsiteY146" fmla="*/ 3302000 h 7001933"/>
                <a:gd name="connsiteX147" fmla="*/ 1557867 w 3683000"/>
                <a:gd name="connsiteY147" fmla="*/ 3276600 h 7001933"/>
                <a:gd name="connsiteX148" fmla="*/ 1591734 w 3683000"/>
                <a:gd name="connsiteY148" fmla="*/ 3217333 h 7001933"/>
                <a:gd name="connsiteX149" fmla="*/ 1600200 w 3683000"/>
                <a:gd name="connsiteY149" fmla="*/ 3175000 h 7001933"/>
                <a:gd name="connsiteX150" fmla="*/ 1583267 w 3683000"/>
                <a:gd name="connsiteY150" fmla="*/ 2971800 h 7001933"/>
                <a:gd name="connsiteX151" fmla="*/ 1566334 w 3683000"/>
                <a:gd name="connsiteY151" fmla="*/ 2937933 h 7001933"/>
                <a:gd name="connsiteX152" fmla="*/ 1490134 w 3683000"/>
                <a:gd name="connsiteY152" fmla="*/ 2887133 h 7001933"/>
                <a:gd name="connsiteX153" fmla="*/ 1430867 w 3683000"/>
                <a:gd name="connsiteY153" fmla="*/ 2861733 h 7001933"/>
                <a:gd name="connsiteX154" fmla="*/ 1405467 w 3683000"/>
                <a:gd name="connsiteY154" fmla="*/ 2844800 h 7001933"/>
                <a:gd name="connsiteX155" fmla="*/ 1270000 w 3683000"/>
                <a:gd name="connsiteY155" fmla="*/ 2810933 h 7001933"/>
                <a:gd name="connsiteX156" fmla="*/ 1219200 w 3683000"/>
                <a:gd name="connsiteY156" fmla="*/ 2802466 h 7001933"/>
                <a:gd name="connsiteX157" fmla="*/ 1193800 w 3683000"/>
                <a:gd name="connsiteY157" fmla="*/ 2794000 h 7001933"/>
                <a:gd name="connsiteX158" fmla="*/ 1134534 w 3683000"/>
                <a:gd name="connsiteY158" fmla="*/ 2785533 h 7001933"/>
                <a:gd name="connsiteX159" fmla="*/ 965200 w 3683000"/>
                <a:gd name="connsiteY159" fmla="*/ 2794000 h 7001933"/>
                <a:gd name="connsiteX160" fmla="*/ 905934 w 3683000"/>
                <a:gd name="connsiteY160" fmla="*/ 2802466 h 7001933"/>
                <a:gd name="connsiteX161" fmla="*/ 872067 w 3683000"/>
                <a:gd name="connsiteY161" fmla="*/ 2810933 h 7001933"/>
                <a:gd name="connsiteX162" fmla="*/ 736600 w 3683000"/>
                <a:gd name="connsiteY162" fmla="*/ 2819400 h 7001933"/>
                <a:gd name="connsiteX163" fmla="*/ 592667 w 3683000"/>
                <a:gd name="connsiteY163" fmla="*/ 2802466 h 7001933"/>
                <a:gd name="connsiteX164" fmla="*/ 558800 w 3683000"/>
                <a:gd name="connsiteY164" fmla="*/ 2785533 h 7001933"/>
                <a:gd name="connsiteX165" fmla="*/ 533400 w 3683000"/>
                <a:gd name="connsiteY165" fmla="*/ 2777066 h 7001933"/>
                <a:gd name="connsiteX166" fmla="*/ 448734 w 3683000"/>
                <a:gd name="connsiteY166" fmla="*/ 2743200 h 7001933"/>
                <a:gd name="connsiteX167" fmla="*/ 431800 w 3683000"/>
                <a:gd name="connsiteY167" fmla="*/ 2726266 h 7001933"/>
                <a:gd name="connsiteX168" fmla="*/ 381000 w 3683000"/>
                <a:gd name="connsiteY168" fmla="*/ 2692400 h 7001933"/>
                <a:gd name="connsiteX169" fmla="*/ 321734 w 3683000"/>
                <a:gd name="connsiteY169" fmla="*/ 2599266 h 7001933"/>
                <a:gd name="connsiteX170" fmla="*/ 279400 w 3683000"/>
                <a:gd name="connsiteY170" fmla="*/ 2514600 h 7001933"/>
                <a:gd name="connsiteX171" fmla="*/ 220134 w 3683000"/>
                <a:gd name="connsiteY171" fmla="*/ 2396066 h 7001933"/>
                <a:gd name="connsiteX172" fmla="*/ 169334 w 3683000"/>
                <a:gd name="connsiteY172" fmla="*/ 2218266 h 7001933"/>
                <a:gd name="connsiteX173" fmla="*/ 160867 w 3683000"/>
                <a:gd name="connsiteY173" fmla="*/ 2159000 h 7001933"/>
                <a:gd name="connsiteX174" fmla="*/ 143934 w 3683000"/>
                <a:gd name="connsiteY174" fmla="*/ 1981200 h 7001933"/>
                <a:gd name="connsiteX175" fmla="*/ 160867 w 3683000"/>
                <a:gd name="connsiteY175" fmla="*/ 1794933 h 7001933"/>
                <a:gd name="connsiteX176" fmla="*/ 220134 w 3683000"/>
                <a:gd name="connsiteY176" fmla="*/ 1625600 h 7001933"/>
                <a:gd name="connsiteX177" fmla="*/ 237067 w 3683000"/>
                <a:gd name="connsiteY177" fmla="*/ 1574800 h 7001933"/>
                <a:gd name="connsiteX178" fmla="*/ 245534 w 3683000"/>
                <a:gd name="connsiteY178" fmla="*/ 1532466 h 7001933"/>
                <a:gd name="connsiteX179" fmla="*/ 279400 w 3683000"/>
                <a:gd name="connsiteY179" fmla="*/ 1481666 h 7001933"/>
                <a:gd name="connsiteX180" fmla="*/ 330200 w 3683000"/>
                <a:gd name="connsiteY180" fmla="*/ 1405466 h 7001933"/>
                <a:gd name="connsiteX181" fmla="*/ 347134 w 3683000"/>
                <a:gd name="connsiteY181" fmla="*/ 1380066 h 7001933"/>
                <a:gd name="connsiteX182" fmla="*/ 381000 w 3683000"/>
                <a:gd name="connsiteY182" fmla="*/ 1371600 h 7001933"/>
                <a:gd name="connsiteX183" fmla="*/ 397934 w 3683000"/>
                <a:gd name="connsiteY183" fmla="*/ 1354666 h 7001933"/>
                <a:gd name="connsiteX184" fmla="*/ 457200 w 3683000"/>
                <a:gd name="connsiteY184" fmla="*/ 1320800 h 7001933"/>
                <a:gd name="connsiteX185" fmla="*/ 508000 w 3683000"/>
                <a:gd name="connsiteY185" fmla="*/ 1303866 h 7001933"/>
                <a:gd name="connsiteX186" fmla="*/ 601134 w 3683000"/>
                <a:gd name="connsiteY186" fmla="*/ 1261533 h 7001933"/>
                <a:gd name="connsiteX187" fmla="*/ 651934 w 3683000"/>
                <a:gd name="connsiteY187" fmla="*/ 1253066 h 7001933"/>
                <a:gd name="connsiteX188" fmla="*/ 711200 w 3683000"/>
                <a:gd name="connsiteY188" fmla="*/ 1236133 h 7001933"/>
                <a:gd name="connsiteX189" fmla="*/ 753534 w 3683000"/>
                <a:gd name="connsiteY189" fmla="*/ 1227666 h 7001933"/>
                <a:gd name="connsiteX190" fmla="*/ 787400 w 3683000"/>
                <a:gd name="connsiteY190" fmla="*/ 1219200 h 7001933"/>
                <a:gd name="connsiteX191" fmla="*/ 880534 w 3683000"/>
                <a:gd name="connsiteY191" fmla="*/ 1193800 h 7001933"/>
                <a:gd name="connsiteX192" fmla="*/ 914400 w 3683000"/>
                <a:gd name="connsiteY192" fmla="*/ 1176866 h 7001933"/>
                <a:gd name="connsiteX193" fmla="*/ 973667 w 3683000"/>
                <a:gd name="connsiteY193" fmla="*/ 1168400 h 7001933"/>
                <a:gd name="connsiteX194" fmla="*/ 1024467 w 3683000"/>
                <a:gd name="connsiteY194" fmla="*/ 1159933 h 7001933"/>
                <a:gd name="connsiteX195" fmla="*/ 1176867 w 3683000"/>
                <a:gd name="connsiteY195" fmla="*/ 1168400 h 7001933"/>
                <a:gd name="connsiteX196" fmla="*/ 1236134 w 3683000"/>
                <a:gd name="connsiteY196" fmla="*/ 1185333 h 7001933"/>
                <a:gd name="connsiteX197" fmla="*/ 1278467 w 3683000"/>
                <a:gd name="connsiteY197" fmla="*/ 1193800 h 7001933"/>
                <a:gd name="connsiteX198" fmla="*/ 1303867 w 3683000"/>
                <a:gd name="connsiteY198" fmla="*/ 1210733 h 7001933"/>
                <a:gd name="connsiteX199" fmla="*/ 1354667 w 3683000"/>
                <a:gd name="connsiteY199" fmla="*/ 1236133 h 7001933"/>
                <a:gd name="connsiteX200" fmla="*/ 1405467 w 3683000"/>
                <a:gd name="connsiteY200" fmla="*/ 1312333 h 7001933"/>
                <a:gd name="connsiteX201" fmla="*/ 1439334 w 3683000"/>
                <a:gd name="connsiteY201" fmla="*/ 1363133 h 7001933"/>
                <a:gd name="connsiteX202" fmla="*/ 1481667 w 3683000"/>
                <a:gd name="connsiteY202" fmla="*/ 1430866 h 7001933"/>
                <a:gd name="connsiteX203" fmla="*/ 1498600 w 3683000"/>
                <a:gd name="connsiteY203" fmla="*/ 1490133 h 7001933"/>
                <a:gd name="connsiteX204" fmla="*/ 1507067 w 3683000"/>
                <a:gd name="connsiteY204" fmla="*/ 1515533 h 7001933"/>
                <a:gd name="connsiteX205" fmla="*/ 1515534 w 3683000"/>
                <a:gd name="connsiteY205" fmla="*/ 1591733 h 7001933"/>
                <a:gd name="connsiteX206" fmla="*/ 1532467 w 3683000"/>
                <a:gd name="connsiteY206" fmla="*/ 1651000 h 7001933"/>
                <a:gd name="connsiteX207" fmla="*/ 1507067 w 3683000"/>
                <a:gd name="connsiteY207" fmla="*/ 1820333 h 7001933"/>
                <a:gd name="connsiteX208" fmla="*/ 1481667 w 3683000"/>
                <a:gd name="connsiteY208" fmla="*/ 1854200 h 7001933"/>
                <a:gd name="connsiteX209" fmla="*/ 1447800 w 3683000"/>
                <a:gd name="connsiteY209" fmla="*/ 1871133 h 7001933"/>
                <a:gd name="connsiteX210" fmla="*/ 1405467 w 3683000"/>
                <a:gd name="connsiteY210" fmla="*/ 1905000 h 7001933"/>
                <a:gd name="connsiteX211" fmla="*/ 1380067 w 3683000"/>
                <a:gd name="connsiteY211" fmla="*/ 1930400 h 7001933"/>
                <a:gd name="connsiteX212" fmla="*/ 1303867 w 3683000"/>
                <a:gd name="connsiteY212" fmla="*/ 1938866 h 7001933"/>
                <a:gd name="connsiteX213" fmla="*/ 1159934 w 3683000"/>
                <a:gd name="connsiteY213" fmla="*/ 1930400 h 7001933"/>
                <a:gd name="connsiteX214" fmla="*/ 1143000 w 3683000"/>
                <a:gd name="connsiteY214" fmla="*/ 1905000 h 7001933"/>
                <a:gd name="connsiteX215" fmla="*/ 1117600 w 3683000"/>
                <a:gd name="connsiteY215" fmla="*/ 1888066 h 7001933"/>
                <a:gd name="connsiteX216" fmla="*/ 1100667 w 3683000"/>
                <a:gd name="connsiteY216" fmla="*/ 1854200 h 7001933"/>
                <a:gd name="connsiteX217" fmla="*/ 1083734 w 3683000"/>
                <a:gd name="connsiteY217" fmla="*/ 1837266 h 7001933"/>
                <a:gd name="connsiteX218" fmla="*/ 1066800 w 3683000"/>
                <a:gd name="connsiteY218" fmla="*/ 1811866 h 7001933"/>
                <a:gd name="connsiteX219" fmla="*/ 1049867 w 3683000"/>
                <a:gd name="connsiteY219" fmla="*/ 1710266 h 7001933"/>
                <a:gd name="connsiteX220" fmla="*/ 1066800 w 3683000"/>
                <a:gd name="connsiteY220" fmla="*/ 1591733 h 7001933"/>
                <a:gd name="connsiteX221" fmla="*/ 1075267 w 3683000"/>
                <a:gd name="connsiteY221" fmla="*/ 1566333 h 7001933"/>
                <a:gd name="connsiteX222" fmla="*/ 1092200 w 3683000"/>
                <a:gd name="connsiteY222" fmla="*/ 1540933 h 7001933"/>
                <a:gd name="connsiteX223" fmla="*/ 1126067 w 3683000"/>
                <a:gd name="connsiteY223" fmla="*/ 1481666 h 7001933"/>
                <a:gd name="connsiteX224" fmla="*/ 1134534 w 3683000"/>
                <a:gd name="connsiteY224" fmla="*/ 1456266 h 7001933"/>
                <a:gd name="connsiteX225" fmla="*/ 1176867 w 3683000"/>
                <a:gd name="connsiteY225" fmla="*/ 1405466 h 7001933"/>
                <a:gd name="connsiteX226" fmla="*/ 1210734 w 3683000"/>
                <a:gd name="connsiteY226" fmla="*/ 1380066 h 7001933"/>
                <a:gd name="connsiteX227" fmla="*/ 1405467 w 3683000"/>
                <a:gd name="connsiteY227" fmla="*/ 1388533 h 7001933"/>
                <a:gd name="connsiteX228" fmla="*/ 1481667 w 3683000"/>
                <a:gd name="connsiteY228" fmla="*/ 1405466 h 7001933"/>
                <a:gd name="connsiteX229" fmla="*/ 1549400 w 3683000"/>
                <a:gd name="connsiteY229" fmla="*/ 1447800 h 7001933"/>
                <a:gd name="connsiteX230" fmla="*/ 1566334 w 3683000"/>
                <a:gd name="connsiteY230" fmla="*/ 1464733 h 7001933"/>
                <a:gd name="connsiteX231" fmla="*/ 1600200 w 3683000"/>
                <a:gd name="connsiteY231" fmla="*/ 1490133 h 7001933"/>
                <a:gd name="connsiteX232" fmla="*/ 1651000 w 3683000"/>
                <a:gd name="connsiteY232" fmla="*/ 1557866 h 7001933"/>
                <a:gd name="connsiteX233" fmla="*/ 1701800 w 3683000"/>
                <a:gd name="connsiteY233" fmla="*/ 1583266 h 7001933"/>
                <a:gd name="connsiteX234" fmla="*/ 1718734 w 3683000"/>
                <a:gd name="connsiteY234" fmla="*/ 1600200 h 7001933"/>
                <a:gd name="connsiteX235" fmla="*/ 1794934 w 3683000"/>
                <a:gd name="connsiteY235" fmla="*/ 1625600 h 7001933"/>
                <a:gd name="connsiteX236" fmla="*/ 1888067 w 3683000"/>
                <a:gd name="connsiteY236" fmla="*/ 1651000 h 7001933"/>
                <a:gd name="connsiteX237" fmla="*/ 1947334 w 3683000"/>
                <a:gd name="connsiteY237" fmla="*/ 1667933 h 7001933"/>
                <a:gd name="connsiteX238" fmla="*/ 2108200 w 3683000"/>
                <a:gd name="connsiteY238" fmla="*/ 1684866 h 7001933"/>
                <a:gd name="connsiteX239" fmla="*/ 2650067 w 3683000"/>
                <a:gd name="connsiteY239" fmla="*/ 1667933 h 7001933"/>
                <a:gd name="connsiteX240" fmla="*/ 2887134 w 3683000"/>
                <a:gd name="connsiteY240" fmla="*/ 1651000 h 7001933"/>
                <a:gd name="connsiteX241" fmla="*/ 2937934 w 3683000"/>
                <a:gd name="connsiteY241" fmla="*/ 1642533 h 7001933"/>
                <a:gd name="connsiteX242" fmla="*/ 3005667 w 3683000"/>
                <a:gd name="connsiteY242" fmla="*/ 1625600 h 7001933"/>
                <a:gd name="connsiteX243" fmla="*/ 3073400 w 3683000"/>
                <a:gd name="connsiteY243" fmla="*/ 1600200 h 7001933"/>
                <a:gd name="connsiteX244" fmla="*/ 3132667 w 3683000"/>
                <a:gd name="connsiteY244" fmla="*/ 1566333 h 7001933"/>
                <a:gd name="connsiteX245" fmla="*/ 3166534 w 3683000"/>
                <a:gd name="connsiteY245" fmla="*/ 1549400 h 7001933"/>
                <a:gd name="connsiteX246" fmla="*/ 3191934 w 3683000"/>
                <a:gd name="connsiteY246" fmla="*/ 1524000 h 7001933"/>
                <a:gd name="connsiteX247" fmla="*/ 3242734 w 3683000"/>
                <a:gd name="connsiteY247" fmla="*/ 1481666 h 7001933"/>
                <a:gd name="connsiteX248" fmla="*/ 3259667 w 3683000"/>
                <a:gd name="connsiteY248" fmla="*/ 1456266 h 7001933"/>
                <a:gd name="connsiteX249" fmla="*/ 3302000 w 3683000"/>
                <a:gd name="connsiteY249" fmla="*/ 1430866 h 7001933"/>
                <a:gd name="connsiteX250" fmla="*/ 3327400 w 3683000"/>
                <a:gd name="connsiteY250" fmla="*/ 1405466 h 7001933"/>
                <a:gd name="connsiteX251" fmla="*/ 3395134 w 3683000"/>
                <a:gd name="connsiteY251" fmla="*/ 1354666 h 7001933"/>
                <a:gd name="connsiteX252" fmla="*/ 3420534 w 3683000"/>
                <a:gd name="connsiteY252" fmla="*/ 1337733 h 7001933"/>
                <a:gd name="connsiteX253" fmla="*/ 3471334 w 3683000"/>
                <a:gd name="connsiteY253" fmla="*/ 1270000 h 7001933"/>
                <a:gd name="connsiteX254" fmla="*/ 3505200 w 3683000"/>
                <a:gd name="connsiteY254" fmla="*/ 1236133 h 7001933"/>
                <a:gd name="connsiteX255" fmla="*/ 3530600 w 3683000"/>
                <a:gd name="connsiteY255" fmla="*/ 1202266 h 7001933"/>
                <a:gd name="connsiteX256" fmla="*/ 3556000 w 3683000"/>
                <a:gd name="connsiteY256" fmla="*/ 1176866 h 7001933"/>
                <a:gd name="connsiteX257" fmla="*/ 3615267 w 3683000"/>
                <a:gd name="connsiteY257" fmla="*/ 1092200 h 7001933"/>
                <a:gd name="connsiteX258" fmla="*/ 3632200 w 3683000"/>
                <a:gd name="connsiteY258" fmla="*/ 1066800 h 7001933"/>
                <a:gd name="connsiteX259" fmla="*/ 3657600 w 3683000"/>
                <a:gd name="connsiteY259" fmla="*/ 990600 h 7001933"/>
                <a:gd name="connsiteX260" fmla="*/ 3683000 w 3683000"/>
                <a:gd name="connsiteY260" fmla="*/ 872066 h 7001933"/>
                <a:gd name="connsiteX261" fmla="*/ 3657600 w 3683000"/>
                <a:gd name="connsiteY261" fmla="*/ 728133 h 7001933"/>
                <a:gd name="connsiteX262" fmla="*/ 3649134 w 3683000"/>
                <a:gd name="connsiteY262" fmla="*/ 702733 h 7001933"/>
                <a:gd name="connsiteX263" fmla="*/ 3632200 w 3683000"/>
                <a:gd name="connsiteY263" fmla="*/ 685800 h 7001933"/>
                <a:gd name="connsiteX264" fmla="*/ 3572934 w 3683000"/>
                <a:gd name="connsiteY264" fmla="*/ 643466 h 7001933"/>
                <a:gd name="connsiteX265" fmla="*/ 3530600 w 3683000"/>
                <a:gd name="connsiteY265" fmla="*/ 626533 h 7001933"/>
                <a:gd name="connsiteX266" fmla="*/ 3479800 w 3683000"/>
                <a:gd name="connsiteY266" fmla="*/ 601133 h 7001933"/>
                <a:gd name="connsiteX267" fmla="*/ 3454400 w 3683000"/>
                <a:gd name="connsiteY267" fmla="*/ 592666 h 7001933"/>
                <a:gd name="connsiteX268" fmla="*/ 3420534 w 3683000"/>
                <a:gd name="connsiteY268" fmla="*/ 575733 h 7001933"/>
                <a:gd name="connsiteX269" fmla="*/ 3318934 w 3683000"/>
                <a:gd name="connsiteY269" fmla="*/ 558800 h 7001933"/>
                <a:gd name="connsiteX270" fmla="*/ 3251200 w 3683000"/>
                <a:gd name="connsiteY270" fmla="*/ 567266 h 7001933"/>
                <a:gd name="connsiteX271" fmla="*/ 3217334 w 3683000"/>
                <a:gd name="connsiteY271" fmla="*/ 584200 h 7001933"/>
                <a:gd name="connsiteX272" fmla="*/ 3191934 w 3683000"/>
                <a:gd name="connsiteY272" fmla="*/ 592666 h 7001933"/>
                <a:gd name="connsiteX273" fmla="*/ 3149600 w 3683000"/>
                <a:gd name="connsiteY273" fmla="*/ 635000 h 7001933"/>
                <a:gd name="connsiteX274" fmla="*/ 3107267 w 3683000"/>
                <a:gd name="connsiteY274" fmla="*/ 677333 h 7001933"/>
                <a:gd name="connsiteX275" fmla="*/ 3090334 w 3683000"/>
                <a:gd name="connsiteY275" fmla="*/ 702733 h 7001933"/>
                <a:gd name="connsiteX276" fmla="*/ 3056467 w 3683000"/>
                <a:gd name="connsiteY276" fmla="*/ 745066 h 7001933"/>
                <a:gd name="connsiteX277" fmla="*/ 3039534 w 3683000"/>
                <a:gd name="connsiteY277" fmla="*/ 795866 h 7001933"/>
                <a:gd name="connsiteX278" fmla="*/ 3031067 w 3683000"/>
                <a:gd name="connsiteY278" fmla="*/ 821266 h 7001933"/>
                <a:gd name="connsiteX279" fmla="*/ 3039534 w 3683000"/>
                <a:gd name="connsiteY279" fmla="*/ 914400 h 7001933"/>
                <a:gd name="connsiteX280" fmla="*/ 3048000 w 3683000"/>
                <a:gd name="connsiteY280" fmla="*/ 956733 h 7001933"/>
                <a:gd name="connsiteX281" fmla="*/ 3081867 w 3683000"/>
                <a:gd name="connsiteY281" fmla="*/ 990600 h 7001933"/>
                <a:gd name="connsiteX282" fmla="*/ 3141134 w 3683000"/>
                <a:gd name="connsiteY282" fmla="*/ 1007533 h 7001933"/>
                <a:gd name="connsiteX283" fmla="*/ 3429000 w 3683000"/>
                <a:gd name="connsiteY283" fmla="*/ 990600 h 7001933"/>
                <a:gd name="connsiteX284" fmla="*/ 3479800 w 3683000"/>
                <a:gd name="connsiteY284" fmla="*/ 973666 h 7001933"/>
                <a:gd name="connsiteX285" fmla="*/ 3522134 w 3683000"/>
                <a:gd name="connsiteY285" fmla="*/ 931333 h 7001933"/>
                <a:gd name="connsiteX286" fmla="*/ 3556000 w 3683000"/>
                <a:gd name="connsiteY286" fmla="*/ 897466 h 7001933"/>
                <a:gd name="connsiteX287" fmla="*/ 3572934 w 3683000"/>
                <a:gd name="connsiteY287" fmla="*/ 872066 h 7001933"/>
                <a:gd name="connsiteX288" fmla="*/ 3581400 w 3683000"/>
                <a:gd name="connsiteY288" fmla="*/ 846666 h 7001933"/>
                <a:gd name="connsiteX289" fmla="*/ 3572934 w 3683000"/>
                <a:gd name="connsiteY289" fmla="*/ 719666 h 7001933"/>
                <a:gd name="connsiteX290" fmla="*/ 3539067 w 3683000"/>
                <a:gd name="connsiteY290" fmla="*/ 660400 h 7001933"/>
                <a:gd name="connsiteX291" fmla="*/ 3522134 w 3683000"/>
                <a:gd name="connsiteY291" fmla="*/ 643466 h 7001933"/>
                <a:gd name="connsiteX292" fmla="*/ 3505200 w 3683000"/>
                <a:gd name="connsiteY292" fmla="*/ 618066 h 7001933"/>
                <a:gd name="connsiteX293" fmla="*/ 3437467 w 3683000"/>
                <a:gd name="connsiteY293" fmla="*/ 567266 h 7001933"/>
                <a:gd name="connsiteX294" fmla="*/ 3412067 w 3683000"/>
                <a:gd name="connsiteY294" fmla="*/ 558800 h 7001933"/>
                <a:gd name="connsiteX295" fmla="*/ 3378200 w 3683000"/>
                <a:gd name="connsiteY295" fmla="*/ 541866 h 7001933"/>
                <a:gd name="connsiteX296" fmla="*/ 3327400 w 3683000"/>
                <a:gd name="connsiteY296" fmla="*/ 524933 h 7001933"/>
                <a:gd name="connsiteX297" fmla="*/ 3259667 w 3683000"/>
                <a:gd name="connsiteY297" fmla="*/ 491066 h 7001933"/>
                <a:gd name="connsiteX298" fmla="*/ 3166534 w 3683000"/>
                <a:gd name="connsiteY298" fmla="*/ 482600 h 7001933"/>
                <a:gd name="connsiteX299" fmla="*/ 3132667 w 3683000"/>
                <a:gd name="connsiteY299" fmla="*/ 474133 h 7001933"/>
                <a:gd name="connsiteX300" fmla="*/ 2937934 w 3683000"/>
                <a:gd name="connsiteY300" fmla="*/ 491066 h 7001933"/>
                <a:gd name="connsiteX301" fmla="*/ 2870200 w 3683000"/>
                <a:gd name="connsiteY301" fmla="*/ 508000 h 7001933"/>
                <a:gd name="connsiteX302" fmla="*/ 2802467 w 3683000"/>
                <a:gd name="connsiteY302" fmla="*/ 524933 h 7001933"/>
                <a:gd name="connsiteX303" fmla="*/ 2726267 w 3683000"/>
                <a:gd name="connsiteY303" fmla="*/ 541866 h 7001933"/>
                <a:gd name="connsiteX304" fmla="*/ 2633134 w 3683000"/>
                <a:gd name="connsiteY304" fmla="*/ 592666 h 7001933"/>
                <a:gd name="connsiteX305" fmla="*/ 2523067 w 3683000"/>
                <a:gd name="connsiteY305" fmla="*/ 651933 h 7001933"/>
                <a:gd name="connsiteX306" fmla="*/ 2463800 w 3683000"/>
                <a:gd name="connsiteY306" fmla="*/ 694266 h 7001933"/>
                <a:gd name="connsiteX307" fmla="*/ 2429934 w 3683000"/>
                <a:gd name="connsiteY307" fmla="*/ 745066 h 7001933"/>
                <a:gd name="connsiteX308" fmla="*/ 2328334 w 3683000"/>
                <a:gd name="connsiteY308" fmla="*/ 821266 h 7001933"/>
                <a:gd name="connsiteX309" fmla="*/ 2294467 w 3683000"/>
                <a:gd name="connsiteY309" fmla="*/ 846666 h 7001933"/>
                <a:gd name="connsiteX310" fmla="*/ 2260600 w 3683000"/>
                <a:gd name="connsiteY310" fmla="*/ 863600 h 7001933"/>
                <a:gd name="connsiteX311" fmla="*/ 2218267 w 3683000"/>
                <a:gd name="connsiteY311" fmla="*/ 897466 h 7001933"/>
                <a:gd name="connsiteX312" fmla="*/ 2184400 w 3683000"/>
                <a:gd name="connsiteY312" fmla="*/ 914400 h 7001933"/>
                <a:gd name="connsiteX313" fmla="*/ 2150534 w 3683000"/>
                <a:gd name="connsiteY313" fmla="*/ 939800 h 7001933"/>
                <a:gd name="connsiteX314" fmla="*/ 2099734 w 3683000"/>
                <a:gd name="connsiteY314" fmla="*/ 956733 h 7001933"/>
                <a:gd name="connsiteX315" fmla="*/ 2057400 w 3683000"/>
                <a:gd name="connsiteY315" fmla="*/ 982133 h 7001933"/>
                <a:gd name="connsiteX316" fmla="*/ 1955800 w 3683000"/>
                <a:gd name="connsiteY316" fmla="*/ 1016000 h 7001933"/>
                <a:gd name="connsiteX317" fmla="*/ 1879600 w 3683000"/>
                <a:gd name="connsiteY317" fmla="*/ 1058333 h 7001933"/>
                <a:gd name="connsiteX318" fmla="*/ 1845734 w 3683000"/>
                <a:gd name="connsiteY318" fmla="*/ 1066800 h 7001933"/>
                <a:gd name="connsiteX319" fmla="*/ 1769534 w 3683000"/>
                <a:gd name="connsiteY319" fmla="*/ 1092200 h 7001933"/>
                <a:gd name="connsiteX320" fmla="*/ 1718734 w 3683000"/>
                <a:gd name="connsiteY320" fmla="*/ 1100666 h 7001933"/>
                <a:gd name="connsiteX321" fmla="*/ 1651000 w 3683000"/>
                <a:gd name="connsiteY321" fmla="*/ 1126066 h 7001933"/>
                <a:gd name="connsiteX322" fmla="*/ 1591734 w 3683000"/>
                <a:gd name="connsiteY322" fmla="*/ 1134533 h 7001933"/>
                <a:gd name="connsiteX323" fmla="*/ 1566334 w 3683000"/>
                <a:gd name="connsiteY323" fmla="*/ 1143000 h 7001933"/>
                <a:gd name="connsiteX324" fmla="*/ 1312334 w 3683000"/>
                <a:gd name="connsiteY324" fmla="*/ 1143000 h 7001933"/>
                <a:gd name="connsiteX325" fmla="*/ 1253067 w 3683000"/>
                <a:gd name="connsiteY325" fmla="*/ 1126066 h 7001933"/>
                <a:gd name="connsiteX326" fmla="*/ 1227667 w 3683000"/>
                <a:gd name="connsiteY326" fmla="*/ 1109133 h 7001933"/>
                <a:gd name="connsiteX327" fmla="*/ 1210734 w 3683000"/>
                <a:gd name="connsiteY327" fmla="*/ 1058333 h 7001933"/>
                <a:gd name="connsiteX328" fmla="*/ 1219200 w 3683000"/>
                <a:gd name="connsiteY328" fmla="*/ 1016000 h 7001933"/>
                <a:gd name="connsiteX329" fmla="*/ 1227667 w 3683000"/>
                <a:gd name="connsiteY329" fmla="*/ 931333 h 7001933"/>
                <a:gd name="connsiteX330" fmla="*/ 1244600 w 3683000"/>
                <a:gd name="connsiteY330" fmla="*/ 897466 h 7001933"/>
                <a:gd name="connsiteX331" fmla="*/ 1286934 w 3683000"/>
                <a:gd name="connsiteY331" fmla="*/ 846666 h 7001933"/>
                <a:gd name="connsiteX332" fmla="*/ 1312334 w 3683000"/>
                <a:gd name="connsiteY332" fmla="*/ 787400 h 7001933"/>
                <a:gd name="connsiteX333" fmla="*/ 1354667 w 3683000"/>
                <a:gd name="connsiteY333" fmla="*/ 745066 h 7001933"/>
                <a:gd name="connsiteX334" fmla="*/ 1380067 w 3683000"/>
                <a:gd name="connsiteY334" fmla="*/ 711200 h 7001933"/>
                <a:gd name="connsiteX335" fmla="*/ 1405467 w 3683000"/>
                <a:gd name="connsiteY335" fmla="*/ 694266 h 7001933"/>
                <a:gd name="connsiteX336" fmla="*/ 1430867 w 3683000"/>
                <a:gd name="connsiteY336" fmla="*/ 668866 h 7001933"/>
                <a:gd name="connsiteX337" fmla="*/ 1464734 w 3683000"/>
                <a:gd name="connsiteY337" fmla="*/ 660400 h 7001933"/>
                <a:gd name="connsiteX338" fmla="*/ 1524000 w 3683000"/>
                <a:gd name="connsiteY338" fmla="*/ 643466 h 7001933"/>
                <a:gd name="connsiteX339" fmla="*/ 1591734 w 3683000"/>
                <a:gd name="connsiteY339" fmla="*/ 651933 h 7001933"/>
                <a:gd name="connsiteX340" fmla="*/ 1608667 w 3683000"/>
                <a:gd name="connsiteY340" fmla="*/ 795866 h 7001933"/>
                <a:gd name="connsiteX341" fmla="*/ 1574800 w 3683000"/>
                <a:gd name="connsiteY341" fmla="*/ 855133 h 7001933"/>
                <a:gd name="connsiteX342" fmla="*/ 1557867 w 3683000"/>
                <a:gd name="connsiteY342" fmla="*/ 880533 h 7001933"/>
                <a:gd name="connsiteX343" fmla="*/ 1532467 w 3683000"/>
                <a:gd name="connsiteY343" fmla="*/ 897466 h 7001933"/>
                <a:gd name="connsiteX344" fmla="*/ 1515534 w 3683000"/>
                <a:gd name="connsiteY344" fmla="*/ 914400 h 7001933"/>
                <a:gd name="connsiteX345" fmla="*/ 1456267 w 3683000"/>
                <a:gd name="connsiteY345" fmla="*/ 931333 h 7001933"/>
                <a:gd name="connsiteX346" fmla="*/ 1371600 w 3683000"/>
                <a:gd name="connsiteY346" fmla="*/ 914400 h 7001933"/>
                <a:gd name="connsiteX347" fmla="*/ 1286934 w 3683000"/>
                <a:gd name="connsiteY347" fmla="*/ 846666 h 7001933"/>
                <a:gd name="connsiteX348" fmla="*/ 1270000 w 3683000"/>
                <a:gd name="connsiteY348" fmla="*/ 821266 h 7001933"/>
                <a:gd name="connsiteX349" fmla="*/ 1244600 w 3683000"/>
                <a:gd name="connsiteY349" fmla="*/ 795866 h 7001933"/>
                <a:gd name="connsiteX350" fmla="*/ 1202267 w 3683000"/>
                <a:gd name="connsiteY350" fmla="*/ 745066 h 7001933"/>
                <a:gd name="connsiteX351" fmla="*/ 1193800 w 3683000"/>
                <a:gd name="connsiteY351" fmla="*/ 711200 h 7001933"/>
                <a:gd name="connsiteX352" fmla="*/ 1176867 w 3683000"/>
                <a:gd name="connsiteY352" fmla="*/ 635000 h 7001933"/>
                <a:gd name="connsiteX353" fmla="*/ 1143000 w 3683000"/>
                <a:gd name="connsiteY353" fmla="*/ 567266 h 7001933"/>
                <a:gd name="connsiteX354" fmla="*/ 1134534 w 3683000"/>
                <a:gd name="connsiteY354" fmla="*/ 541866 h 7001933"/>
                <a:gd name="connsiteX355" fmla="*/ 1092200 w 3683000"/>
                <a:gd name="connsiteY355" fmla="*/ 499533 h 7001933"/>
                <a:gd name="connsiteX356" fmla="*/ 1041400 w 3683000"/>
                <a:gd name="connsiteY356" fmla="*/ 474133 h 7001933"/>
                <a:gd name="connsiteX357" fmla="*/ 1016000 w 3683000"/>
                <a:gd name="connsiteY357" fmla="*/ 448733 h 7001933"/>
                <a:gd name="connsiteX358" fmla="*/ 965200 w 3683000"/>
                <a:gd name="connsiteY358" fmla="*/ 431800 h 7001933"/>
                <a:gd name="connsiteX359" fmla="*/ 939800 w 3683000"/>
                <a:gd name="connsiteY359" fmla="*/ 423333 h 7001933"/>
                <a:gd name="connsiteX360" fmla="*/ 855134 w 3683000"/>
                <a:gd name="connsiteY360" fmla="*/ 431800 h 7001933"/>
                <a:gd name="connsiteX361" fmla="*/ 863600 w 3683000"/>
                <a:gd name="connsiteY361" fmla="*/ 482600 h 7001933"/>
                <a:gd name="connsiteX362" fmla="*/ 880534 w 3683000"/>
                <a:gd name="connsiteY362" fmla="*/ 516466 h 7001933"/>
                <a:gd name="connsiteX363" fmla="*/ 897467 w 3683000"/>
                <a:gd name="connsiteY363" fmla="*/ 567266 h 7001933"/>
                <a:gd name="connsiteX364" fmla="*/ 897467 w 3683000"/>
                <a:gd name="connsiteY364" fmla="*/ 567266 h 7001933"/>
                <a:gd name="connsiteX365" fmla="*/ 905934 w 3683000"/>
                <a:gd name="connsiteY365" fmla="*/ 601133 h 7001933"/>
                <a:gd name="connsiteX366" fmla="*/ 931334 w 3683000"/>
                <a:gd name="connsiteY366" fmla="*/ 609600 h 7001933"/>
                <a:gd name="connsiteX367" fmla="*/ 965200 w 3683000"/>
                <a:gd name="connsiteY367" fmla="*/ 601133 h 7001933"/>
                <a:gd name="connsiteX368" fmla="*/ 973667 w 3683000"/>
                <a:gd name="connsiteY368" fmla="*/ 558800 h 7001933"/>
                <a:gd name="connsiteX369" fmla="*/ 965200 w 3683000"/>
                <a:gd name="connsiteY369" fmla="*/ 414866 h 7001933"/>
                <a:gd name="connsiteX370" fmla="*/ 931334 w 3683000"/>
                <a:gd name="connsiteY370" fmla="*/ 389466 h 7001933"/>
                <a:gd name="connsiteX371" fmla="*/ 914400 w 3683000"/>
                <a:gd name="connsiteY371" fmla="*/ 372533 h 7001933"/>
                <a:gd name="connsiteX372" fmla="*/ 821267 w 3683000"/>
                <a:gd name="connsiteY372" fmla="*/ 347133 h 7001933"/>
                <a:gd name="connsiteX373" fmla="*/ 677334 w 3683000"/>
                <a:gd name="connsiteY373" fmla="*/ 330200 h 7001933"/>
                <a:gd name="connsiteX374" fmla="*/ 618067 w 3683000"/>
                <a:gd name="connsiteY374" fmla="*/ 321733 h 7001933"/>
                <a:gd name="connsiteX375" fmla="*/ 567267 w 3683000"/>
                <a:gd name="connsiteY375" fmla="*/ 254000 h 7001933"/>
                <a:gd name="connsiteX376" fmla="*/ 524934 w 3683000"/>
                <a:gd name="connsiteY376" fmla="*/ 169333 h 7001933"/>
                <a:gd name="connsiteX377" fmla="*/ 508000 w 3683000"/>
                <a:gd name="connsiteY377" fmla="*/ 135466 h 7001933"/>
                <a:gd name="connsiteX378" fmla="*/ 491067 w 3683000"/>
                <a:gd name="connsiteY378" fmla="*/ 84666 h 7001933"/>
                <a:gd name="connsiteX379" fmla="*/ 474134 w 3683000"/>
                <a:gd name="connsiteY379" fmla="*/ 33866 h 7001933"/>
                <a:gd name="connsiteX380" fmla="*/ 474134 w 3683000"/>
                <a:gd name="connsiteY380" fmla="*/ 0 h 700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</a:cxnLst>
              <a:rect l="l" t="t" r="r" b="b"/>
              <a:pathLst>
                <a:path w="3683000" h="7001933">
                  <a:moveTo>
                    <a:pt x="2074334" y="7001933"/>
                  </a:moveTo>
                  <a:cubicBezTo>
                    <a:pt x="2071512" y="6939844"/>
                    <a:pt x="2073272" y="6877376"/>
                    <a:pt x="2065867" y="6815666"/>
                  </a:cubicBezTo>
                  <a:cubicBezTo>
                    <a:pt x="2064655" y="6805563"/>
                    <a:pt x="2053067" y="6799565"/>
                    <a:pt x="2048934" y="6790266"/>
                  </a:cubicBezTo>
                  <a:cubicBezTo>
                    <a:pt x="2041685" y="6773955"/>
                    <a:pt x="2039982" y="6755431"/>
                    <a:pt x="2032000" y="6739466"/>
                  </a:cubicBezTo>
                  <a:cubicBezTo>
                    <a:pt x="1991823" y="6659112"/>
                    <a:pt x="2013279" y="6691927"/>
                    <a:pt x="1972734" y="6637866"/>
                  </a:cubicBezTo>
                  <a:cubicBezTo>
                    <a:pt x="1967576" y="6617236"/>
                    <a:pt x="1952821" y="6556622"/>
                    <a:pt x="1947334" y="6544733"/>
                  </a:cubicBezTo>
                  <a:cubicBezTo>
                    <a:pt x="1938806" y="6526255"/>
                    <a:pt x="1924756" y="6510866"/>
                    <a:pt x="1913467" y="6493933"/>
                  </a:cubicBezTo>
                  <a:cubicBezTo>
                    <a:pt x="1907823" y="6474177"/>
                    <a:pt x="1903444" y="6454015"/>
                    <a:pt x="1896534" y="6434666"/>
                  </a:cubicBezTo>
                  <a:cubicBezTo>
                    <a:pt x="1889305" y="6414425"/>
                    <a:pt x="1879116" y="6395356"/>
                    <a:pt x="1871134" y="6375400"/>
                  </a:cubicBezTo>
                  <a:cubicBezTo>
                    <a:pt x="1862179" y="6353011"/>
                    <a:pt x="1854689" y="6330055"/>
                    <a:pt x="1845734" y="6307666"/>
                  </a:cubicBezTo>
                  <a:cubicBezTo>
                    <a:pt x="1838228" y="6288900"/>
                    <a:pt x="1807616" y="6216622"/>
                    <a:pt x="1794934" y="6197600"/>
                  </a:cubicBezTo>
                  <a:cubicBezTo>
                    <a:pt x="1788292" y="6187637"/>
                    <a:pt x="1776718" y="6181779"/>
                    <a:pt x="1769534" y="6172200"/>
                  </a:cubicBezTo>
                  <a:cubicBezTo>
                    <a:pt x="1759660" y="6159035"/>
                    <a:pt x="1752969" y="6143750"/>
                    <a:pt x="1744134" y="6129866"/>
                  </a:cubicBezTo>
                  <a:cubicBezTo>
                    <a:pt x="1726508" y="6102168"/>
                    <a:pt x="1681087" y="6029829"/>
                    <a:pt x="1651000" y="6019800"/>
                  </a:cubicBezTo>
                  <a:cubicBezTo>
                    <a:pt x="1634067" y="6014155"/>
                    <a:pt x="1616676" y="6009731"/>
                    <a:pt x="1600200" y="6002866"/>
                  </a:cubicBezTo>
                  <a:cubicBezTo>
                    <a:pt x="1582724" y="5995584"/>
                    <a:pt x="1567192" y="5983936"/>
                    <a:pt x="1549400" y="5977466"/>
                  </a:cubicBezTo>
                  <a:cubicBezTo>
                    <a:pt x="1533383" y="5971642"/>
                    <a:pt x="1457681" y="5961945"/>
                    <a:pt x="1447800" y="5960533"/>
                  </a:cubicBezTo>
                  <a:cubicBezTo>
                    <a:pt x="1433689" y="5954889"/>
                    <a:pt x="1420211" y="5947286"/>
                    <a:pt x="1405467" y="5943600"/>
                  </a:cubicBezTo>
                  <a:cubicBezTo>
                    <a:pt x="1386137" y="5938767"/>
                    <a:pt x="1282492" y="5928054"/>
                    <a:pt x="1270000" y="5926666"/>
                  </a:cubicBezTo>
                  <a:cubicBezTo>
                    <a:pt x="1227667" y="5929488"/>
                    <a:pt x="1185001" y="5929133"/>
                    <a:pt x="1143000" y="5935133"/>
                  </a:cubicBezTo>
                  <a:cubicBezTo>
                    <a:pt x="1125330" y="5937657"/>
                    <a:pt x="1109624" y="5948194"/>
                    <a:pt x="1092200" y="5952066"/>
                  </a:cubicBezTo>
                  <a:cubicBezTo>
                    <a:pt x="1058684" y="5959514"/>
                    <a:pt x="990600" y="5969000"/>
                    <a:pt x="990600" y="5969000"/>
                  </a:cubicBezTo>
                  <a:cubicBezTo>
                    <a:pt x="979311" y="5974644"/>
                    <a:pt x="968552" y="5981501"/>
                    <a:pt x="956734" y="5985933"/>
                  </a:cubicBezTo>
                  <a:cubicBezTo>
                    <a:pt x="945838" y="5990019"/>
                    <a:pt x="934056" y="5991203"/>
                    <a:pt x="922867" y="5994400"/>
                  </a:cubicBezTo>
                  <a:cubicBezTo>
                    <a:pt x="914286" y="5996852"/>
                    <a:pt x="905934" y="6000044"/>
                    <a:pt x="897467" y="6002866"/>
                  </a:cubicBezTo>
                  <a:cubicBezTo>
                    <a:pt x="891823" y="6011333"/>
                    <a:pt x="881314" y="6018120"/>
                    <a:pt x="880534" y="6028266"/>
                  </a:cubicBezTo>
                  <a:cubicBezTo>
                    <a:pt x="879238" y="6045107"/>
                    <a:pt x="883381" y="6110162"/>
                    <a:pt x="897467" y="6138333"/>
                  </a:cubicBezTo>
                  <a:cubicBezTo>
                    <a:pt x="902018" y="6147434"/>
                    <a:pt x="908043" y="6155787"/>
                    <a:pt x="914400" y="6163733"/>
                  </a:cubicBezTo>
                  <a:cubicBezTo>
                    <a:pt x="950978" y="6209454"/>
                    <a:pt x="911038" y="6146498"/>
                    <a:pt x="948267" y="6206066"/>
                  </a:cubicBezTo>
                  <a:cubicBezTo>
                    <a:pt x="970070" y="6240951"/>
                    <a:pt x="977547" y="6260746"/>
                    <a:pt x="1007534" y="6290733"/>
                  </a:cubicBezTo>
                  <a:cubicBezTo>
                    <a:pt x="1014729" y="6297928"/>
                    <a:pt x="1024988" y="6301309"/>
                    <a:pt x="1032934" y="6307666"/>
                  </a:cubicBezTo>
                  <a:cubicBezTo>
                    <a:pt x="1039167" y="6312653"/>
                    <a:pt x="1043225" y="6320172"/>
                    <a:pt x="1049867" y="6324600"/>
                  </a:cubicBezTo>
                  <a:cubicBezTo>
                    <a:pt x="1060369" y="6331601"/>
                    <a:pt x="1072775" y="6335271"/>
                    <a:pt x="1083734" y="6341533"/>
                  </a:cubicBezTo>
                  <a:cubicBezTo>
                    <a:pt x="1092569" y="6346581"/>
                    <a:pt x="1099408" y="6355473"/>
                    <a:pt x="1109134" y="6358466"/>
                  </a:cubicBezTo>
                  <a:cubicBezTo>
                    <a:pt x="1136642" y="6366930"/>
                    <a:pt x="1193800" y="6375400"/>
                    <a:pt x="1193800" y="6375400"/>
                  </a:cubicBezTo>
                  <a:cubicBezTo>
                    <a:pt x="1230489" y="6372578"/>
                    <a:pt x="1267354" y="6371497"/>
                    <a:pt x="1303867" y="6366933"/>
                  </a:cubicBezTo>
                  <a:cubicBezTo>
                    <a:pt x="1332241" y="6363386"/>
                    <a:pt x="1329457" y="6354138"/>
                    <a:pt x="1354667" y="6341533"/>
                  </a:cubicBezTo>
                  <a:cubicBezTo>
                    <a:pt x="1411890" y="6312922"/>
                    <a:pt x="1384389" y="6338447"/>
                    <a:pt x="1439334" y="6299200"/>
                  </a:cubicBezTo>
                  <a:cubicBezTo>
                    <a:pt x="1445830" y="6294560"/>
                    <a:pt x="1450034" y="6287253"/>
                    <a:pt x="1456267" y="6282266"/>
                  </a:cubicBezTo>
                  <a:cubicBezTo>
                    <a:pt x="1464213" y="6275909"/>
                    <a:pt x="1473200" y="6270977"/>
                    <a:pt x="1481667" y="6265333"/>
                  </a:cubicBezTo>
                  <a:cubicBezTo>
                    <a:pt x="1521619" y="6205403"/>
                    <a:pt x="1467409" y="6278867"/>
                    <a:pt x="1540934" y="6214533"/>
                  </a:cubicBezTo>
                  <a:cubicBezTo>
                    <a:pt x="1641750" y="6126319"/>
                    <a:pt x="1504612" y="6221813"/>
                    <a:pt x="1591734" y="6163733"/>
                  </a:cubicBezTo>
                  <a:cubicBezTo>
                    <a:pt x="1603023" y="6146800"/>
                    <a:pt x="1611209" y="6127323"/>
                    <a:pt x="1625600" y="6112933"/>
                  </a:cubicBezTo>
                  <a:cubicBezTo>
                    <a:pt x="1641352" y="6097182"/>
                    <a:pt x="1648785" y="6091963"/>
                    <a:pt x="1659467" y="6070600"/>
                  </a:cubicBezTo>
                  <a:cubicBezTo>
                    <a:pt x="1663458" y="6062618"/>
                    <a:pt x="1664418" y="6053403"/>
                    <a:pt x="1667934" y="6045200"/>
                  </a:cubicBezTo>
                  <a:cubicBezTo>
                    <a:pt x="1672906" y="6033599"/>
                    <a:pt x="1679223" y="6022622"/>
                    <a:pt x="1684867" y="6011333"/>
                  </a:cubicBezTo>
                  <a:cubicBezTo>
                    <a:pt x="1694031" y="5892204"/>
                    <a:pt x="1698476" y="5905209"/>
                    <a:pt x="1684867" y="5782733"/>
                  </a:cubicBezTo>
                  <a:cubicBezTo>
                    <a:pt x="1683582" y="5771168"/>
                    <a:pt x="1682567" y="5758734"/>
                    <a:pt x="1676400" y="5748866"/>
                  </a:cubicBezTo>
                  <a:cubicBezTo>
                    <a:pt x="1667939" y="5735328"/>
                    <a:pt x="1653047" y="5727015"/>
                    <a:pt x="1642534" y="5715000"/>
                  </a:cubicBezTo>
                  <a:cubicBezTo>
                    <a:pt x="1633242" y="5704380"/>
                    <a:pt x="1625336" y="5692616"/>
                    <a:pt x="1617134" y="5681133"/>
                  </a:cubicBezTo>
                  <a:cubicBezTo>
                    <a:pt x="1611219" y="5672853"/>
                    <a:pt x="1608017" y="5662247"/>
                    <a:pt x="1600200" y="5655733"/>
                  </a:cubicBezTo>
                  <a:cubicBezTo>
                    <a:pt x="1590504" y="5647653"/>
                    <a:pt x="1576431" y="5646373"/>
                    <a:pt x="1566334" y="5638800"/>
                  </a:cubicBezTo>
                  <a:cubicBezTo>
                    <a:pt x="1553562" y="5629221"/>
                    <a:pt x="1545069" y="5614735"/>
                    <a:pt x="1532467" y="5604933"/>
                  </a:cubicBezTo>
                  <a:cubicBezTo>
                    <a:pt x="1507589" y="5585583"/>
                    <a:pt x="1483165" y="5577271"/>
                    <a:pt x="1456267" y="5562600"/>
                  </a:cubicBezTo>
                  <a:cubicBezTo>
                    <a:pt x="1436292" y="5551704"/>
                    <a:pt x="1417914" y="5537696"/>
                    <a:pt x="1397000" y="5528733"/>
                  </a:cubicBezTo>
                  <a:cubicBezTo>
                    <a:pt x="1364567" y="5514833"/>
                    <a:pt x="1292125" y="5503364"/>
                    <a:pt x="1261534" y="5494866"/>
                  </a:cubicBezTo>
                  <a:cubicBezTo>
                    <a:pt x="1235737" y="5487700"/>
                    <a:pt x="1210924" y="5477340"/>
                    <a:pt x="1185334" y="5469466"/>
                  </a:cubicBezTo>
                  <a:cubicBezTo>
                    <a:pt x="1174212" y="5466044"/>
                    <a:pt x="1162506" y="5464680"/>
                    <a:pt x="1151467" y="5461000"/>
                  </a:cubicBezTo>
                  <a:cubicBezTo>
                    <a:pt x="1137049" y="5456194"/>
                    <a:pt x="1123878" y="5447752"/>
                    <a:pt x="1109134" y="5444066"/>
                  </a:cubicBezTo>
                  <a:cubicBezTo>
                    <a:pt x="1089774" y="5439226"/>
                    <a:pt x="1069552" y="5438881"/>
                    <a:pt x="1049867" y="5435600"/>
                  </a:cubicBezTo>
                  <a:cubicBezTo>
                    <a:pt x="1035672" y="5433234"/>
                    <a:pt x="1021645" y="5429955"/>
                    <a:pt x="1007534" y="5427133"/>
                  </a:cubicBezTo>
                  <a:lnTo>
                    <a:pt x="897467" y="5435600"/>
                  </a:lnTo>
                  <a:cubicBezTo>
                    <a:pt x="846592" y="5440523"/>
                    <a:pt x="796173" y="5451681"/>
                    <a:pt x="745067" y="5452533"/>
                  </a:cubicBezTo>
                  <a:lnTo>
                    <a:pt x="389467" y="5444066"/>
                  </a:lnTo>
                  <a:cubicBezTo>
                    <a:pt x="269501" y="5430737"/>
                    <a:pt x="352722" y="5443427"/>
                    <a:pt x="279400" y="5427133"/>
                  </a:cubicBezTo>
                  <a:cubicBezTo>
                    <a:pt x="265352" y="5424011"/>
                    <a:pt x="250851" y="5422801"/>
                    <a:pt x="237067" y="5418666"/>
                  </a:cubicBezTo>
                  <a:cubicBezTo>
                    <a:pt x="222510" y="5414299"/>
                    <a:pt x="208964" y="5407069"/>
                    <a:pt x="194734" y="5401733"/>
                  </a:cubicBezTo>
                  <a:cubicBezTo>
                    <a:pt x="164976" y="5390574"/>
                    <a:pt x="163098" y="5392019"/>
                    <a:pt x="127000" y="5384800"/>
                  </a:cubicBezTo>
                  <a:cubicBezTo>
                    <a:pt x="115711" y="5379155"/>
                    <a:pt x="103635" y="5374867"/>
                    <a:pt x="93134" y="5367866"/>
                  </a:cubicBezTo>
                  <a:cubicBezTo>
                    <a:pt x="86492" y="5363438"/>
                    <a:pt x="82433" y="5355920"/>
                    <a:pt x="76200" y="5350933"/>
                  </a:cubicBezTo>
                  <a:cubicBezTo>
                    <a:pt x="68254" y="5344576"/>
                    <a:pt x="59267" y="5339644"/>
                    <a:pt x="50800" y="5334000"/>
                  </a:cubicBezTo>
                  <a:cubicBezTo>
                    <a:pt x="22926" y="5292188"/>
                    <a:pt x="40047" y="5324854"/>
                    <a:pt x="25400" y="5266266"/>
                  </a:cubicBezTo>
                  <a:cubicBezTo>
                    <a:pt x="19170" y="5241346"/>
                    <a:pt x="12119" y="5231237"/>
                    <a:pt x="0" y="5207000"/>
                  </a:cubicBezTo>
                  <a:cubicBezTo>
                    <a:pt x="12484" y="4982305"/>
                    <a:pt x="-4644" y="5117837"/>
                    <a:pt x="16934" y="5020733"/>
                  </a:cubicBezTo>
                  <a:cubicBezTo>
                    <a:pt x="20056" y="5006685"/>
                    <a:pt x="20849" y="4992052"/>
                    <a:pt x="25400" y="4978400"/>
                  </a:cubicBezTo>
                  <a:cubicBezTo>
                    <a:pt x="29391" y="4966426"/>
                    <a:pt x="37646" y="4956252"/>
                    <a:pt x="42334" y="4944533"/>
                  </a:cubicBezTo>
                  <a:cubicBezTo>
                    <a:pt x="48963" y="4927960"/>
                    <a:pt x="54571" y="4910953"/>
                    <a:pt x="59267" y="4893733"/>
                  </a:cubicBezTo>
                  <a:cubicBezTo>
                    <a:pt x="63053" y="4879850"/>
                    <a:pt x="63599" y="4865184"/>
                    <a:pt x="67734" y="4851400"/>
                  </a:cubicBezTo>
                  <a:cubicBezTo>
                    <a:pt x="75408" y="4825820"/>
                    <a:pt x="108818" y="4755907"/>
                    <a:pt x="118534" y="4741333"/>
                  </a:cubicBezTo>
                  <a:cubicBezTo>
                    <a:pt x="124178" y="4732866"/>
                    <a:pt x="128272" y="4723128"/>
                    <a:pt x="135467" y="4715933"/>
                  </a:cubicBezTo>
                  <a:cubicBezTo>
                    <a:pt x="145445" y="4705955"/>
                    <a:pt x="158045" y="4699000"/>
                    <a:pt x="169334" y="4690533"/>
                  </a:cubicBezTo>
                  <a:cubicBezTo>
                    <a:pt x="174978" y="4673600"/>
                    <a:pt x="176366" y="4654585"/>
                    <a:pt x="186267" y="4639733"/>
                  </a:cubicBezTo>
                  <a:cubicBezTo>
                    <a:pt x="199698" y="4619586"/>
                    <a:pt x="218390" y="4592420"/>
                    <a:pt x="228600" y="4572000"/>
                  </a:cubicBezTo>
                  <a:cubicBezTo>
                    <a:pt x="232591" y="4564018"/>
                    <a:pt x="232733" y="4554402"/>
                    <a:pt x="237067" y="4546600"/>
                  </a:cubicBezTo>
                  <a:cubicBezTo>
                    <a:pt x="247898" y="4527105"/>
                    <a:pt x="267316" y="4495307"/>
                    <a:pt x="287867" y="4478866"/>
                  </a:cubicBezTo>
                  <a:cubicBezTo>
                    <a:pt x="295813" y="4472509"/>
                    <a:pt x="304800" y="4467577"/>
                    <a:pt x="313267" y="4461933"/>
                  </a:cubicBezTo>
                  <a:cubicBezTo>
                    <a:pt x="341584" y="4405298"/>
                    <a:pt x="315555" y="4448431"/>
                    <a:pt x="355600" y="4402666"/>
                  </a:cubicBezTo>
                  <a:cubicBezTo>
                    <a:pt x="383640" y="4370621"/>
                    <a:pt x="385506" y="4360099"/>
                    <a:pt x="414867" y="4334933"/>
                  </a:cubicBezTo>
                  <a:cubicBezTo>
                    <a:pt x="440367" y="4313076"/>
                    <a:pt x="507926" y="4270072"/>
                    <a:pt x="524934" y="4258733"/>
                  </a:cubicBezTo>
                  <a:cubicBezTo>
                    <a:pt x="533401" y="4253089"/>
                    <a:pt x="540681" y="4245018"/>
                    <a:pt x="550334" y="4241800"/>
                  </a:cubicBezTo>
                  <a:cubicBezTo>
                    <a:pt x="558801" y="4238978"/>
                    <a:pt x="567531" y="4236849"/>
                    <a:pt x="575734" y="4233333"/>
                  </a:cubicBezTo>
                  <a:cubicBezTo>
                    <a:pt x="587335" y="4228361"/>
                    <a:pt x="597627" y="4220391"/>
                    <a:pt x="609600" y="4216400"/>
                  </a:cubicBezTo>
                  <a:cubicBezTo>
                    <a:pt x="623252" y="4211849"/>
                    <a:pt x="638050" y="4211719"/>
                    <a:pt x="651934" y="4207933"/>
                  </a:cubicBezTo>
                  <a:cubicBezTo>
                    <a:pt x="669154" y="4203237"/>
                    <a:pt x="685801" y="4196644"/>
                    <a:pt x="702734" y="4191000"/>
                  </a:cubicBezTo>
                  <a:cubicBezTo>
                    <a:pt x="711201" y="4188178"/>
                    <a:pt x="719476" y="4184698"/>
                    <a:pt x="728134" y="4182533"/>
                  </a:cubicBezTo>
                  <a:lnTo>
                    <a:pt x="762000" y="4174066"/>
                  </a:lnTo>
                  <a:cubicBezTo>
                    <a:pt x="768379" y="4175129"/>
                    <a:pt x="834036" y="4184685"/>
                    <a:pt x="846667" y="4191000"/>
                  </a:cubicBezTo>
                  <a:cubicBezTo>
                    <a:pt x="864870" y="4200101"/>
                    <a:pt x="897467" y="4224866"/>
                    <a:pt x="897467" y="4224866"/>
                  </a:cubicBezTo>
                  <a:cubicBezTo>
                    <a:pt x="903111" y="4233333"/>
                    <a:pt x="908486" y="4241986"/>
                    <a:pt x="914400" y="4250266"/>
                  </a:cubicBezTo>
                  <a:cubicBezTo>
                    <a:pt x="922602" y="4261749"/>
                    <a:pt x="932321" y="4272167"/>
                    <a:pt x="939800" y="4284133"/>
                  </a:cubicBezTo>
                  <a:cubicBezTo>
                    <a:pt x="946489" y="4294836"/>
                    <a:pt x="951762" y="4306399"/>
                    <a:pt x="956734" y="4318000"/>
                  </a:cubicBezTo>
                  <a:cubicBezTo>
                    <a:pt x="960250" y="4326203"/>
                    <a:pt x="962748" y="4334819"/>
                    <a:pt x="965200" y="4343400"/>
                  </a:cubicBezTo>
                  <a:cubicBezTo>
                    <a:pt x="968397" y="4354588"/>
                    <a:pt x="968463" y="4366858"/>
                    <a:pt x="973667" y="4377266"/>
                  </a:cubicBezTo>
                  <a:cubicBezTo>
                    <a:pt x="979978" y="4389887"/>
                    <a:pt x="990600" y="4399844"/>
                    <a:pt x="999067" y="4411133"/>
                  </a:cubicBezTo>
                  <a:cubicBezTo>
                    <a:pt x="1001889" y="4419600"/>
                    <a:pt x="1005082" y="4427952"/>
                    <a:pt x="1007534" y="4436533"/>
                  </a:cubicBezTo>
                  <a:cubicBezTo>
                    <a:pt x="1015502" y="4464420"/>
                    <a:pt x="1018650" y="4483650"/>
                    <a:pt x="1024467" y="4512733"/>
                  </a:cubicBezTo>
                  <a:cubicBezTo>
                    <a:pt x="1021645" y="4540955"/>
                    <a:pt x="1022378" y="4569763"/>
                    <a:pt x="1016000" y="4597400"/>
                  </a:cubicBezTo>
                  <a:cubicBezTo>
                    <a:pt x="1013712" y="4607315"/>
                    <a:pt x="1004981" y="4614520"/>
                    <a:pt x="999067" y="4622800"/>
                  </a:cubicBezTo>
                  <a:cubicBezTo>
                    <a:pt x="966046" y="4669029"/>
                    <a:pt x="986501" y="4645793"/>
                    <a:pt x="948267" y="4673600"/>
                  </a:cubicBezTo>
                  <a:cubicBezTo>
                    <a:pt x="862657" y="4735863"/>
                    <a:pt x="909256" y="4710039"/>
                    <a:pt x="846667" y="4741333"/>
                  </a:cubicBezTo>
                  <a:cubicBezTo>
                    <a:pt x="809978" y="4738511"/>
                    <a:pt x="772397" y="4741389"/>
                    <a:pt x="736600" y="4732866"/>
                  </a:cubicBezTo>
                  <a:cubicBezTo>
                    <a:pt x="712044" y="4727019"/>
                    <a:pt x="668867" y="4699000"/>
                    <a:pt x="668867" y="4699000"/>
                  </a:cubicBezTo>
                  <a:cubicBezTo>
                    <a:pt x="663223" y="4690533"/>
                    <a:pt x="658291" y="4681546"/>
                    <a:pt x="651934" y="4673600"/>
                  </a:cubicBezTo>
                  <a:cubicBezTo>
                    <a:pt x="629009" y="4644943"/>
                    <a:pt x="618015" y="4656507"/>
                    <a:pt x="601134" y="4605866"/>
                  </a:cubicBezTo>
                  <a:cubicBezTo>
                    <a:pt x="580520" y="4544027"/>
                    <a:pt x="588529" y="4572382"/>
                    <a:pt x="575734" y="4521200"/>
                  </a:cubicBezTo>
                  <a:cubicBezTo>
                    <a:pt x="572912" y="4478867"/>
                    <a:pt x="567267" y="4436627"/>
                    <a:pt x="567267" y="4394200"/>
                  </a:cubicBezTo>
                  <a:cubicBezTo>
                    <a:pt x="567267" y="4365837"/>
                    <a:pt x="572216" y="4337677"/>
                    <a:pt x="575734" y="4309533"/>
                  </a:cubicBezTo>
                  <a:cubicBezTo>
                    <a:pt x="580684" y="4269929"/>
                    <a:pt x="582987" y="4229720"/>
                    <a:pt x="592667" y="4191000"/>
                  </a:cubicBezTo>
                  <a:cubicBezTo>
                    <a:pt x="595489" y="4179711"/>
                    <a:pt x="596658" y="4167874"/>
                    <a:pt x="601134" y="4157133"/>
                  </a:cubicBezTo>
                  <a:cubicBezTo>
                    <a:pt x="610843" y="4133832"/>
                    <a:pt x="627017" y="4113347"/>
                    <a:pt x="635000" y="4089400"/>
                  </a:cubicBezTo>
                  <a:cubicBezTo>
                    <a:pt x="637822" y="4080933"/>
                    <a:pt x="641015" y="4072581"/>
                    <a:pt x="643467" y="4064000"/>
                  </a:cubicBezTo>
                  <a:cubicBezTo>
                    <a:pt x="646664" y="4052811"/>
                    <a:pt x="647208" y="4040767"/>
                    <a:pt x="651934" y="4030133"/>
                  </a:cubicBezTo>
                  <a:cubicBezTo>
                    <a:pt x="658383" y="4015624"/>
                    <a:pt x="689937" y="3966730"/>
                    <a:pt x="702734" y="3953933"/>
                  </a:cubicBezTo>
                  <a:cubicBezTo>
                    <a:pt x="709929" y="3946738"/>
                    <a:pt x="720188" y="3943357"/>
                    <a:pt x="728134" y="3937000"/>
                  </a:cubicBezTo>
                  <a:cubicBezTo>
                    <a:pt x="734367" y="3932013"/>
                    <a:pt x="737927" y="3923636"/>
                    <a:pt x="745067" y="3920066"/>
                  </a:cubicBezTo>
                  <a:cubicBezTo>
                    <a:pt x="755475" y="3914862"/>
                    <a:pt x="767645" y="3914422"/>
                    <a:pt x="778934" y="3911600"/>
                  </a:cubicBezTo>
                  <a:cubicBezTo>
                    <a:pt x="795867" y="3900311"/>
                    <a:pt x="815343" y="3892124"/>
                    <a:pt x="829734" y="3877733"/>
                  </a:cubicBezTo>
                  <a:cubicBezTo>
                    <a:pt x="838201" y="3869266"/>
                    <a:pt x="844667" y="3858148"/>
                    <a:pt x="855134" y="3852333"/>
                  </a:cubicBezTo>
                  <a:cubicBezTo>
                    <a:pt x="870737" y="3843665"/>
                    <a:pt x="905934" y="3835400"/>
                    <a:pt x="905934" y="3835400"/>
                  </a:cubicBezTo>
                  <a:cubicBezTo>
                    <a:pt x="914401" y="3829755"/>
                    <a:pt x="922232" y="3823017"/>
                    <a:pt x="931334" y="3818466"/>
                  </a:cubicBezTo>
                  <a:cubicBezTo>
                    <a:pt x="939316" y="3814475"/>
                    <a:pt x="949081" y="3814592"/>
                    <a:pt x="956734" y="3810000"/>
                  </a:cubicBezTo>
                  <a:cubicBezTo>
                    <a:pt x="963579" y="3805893"/>
                    <a:pt x="967434" y="3798053"/>
                    <a:pt x="973667" y="3793066"/>
                  </a:cubicBezTo>
                  <a:cubicBezTo>
                    <a:pt x="981613" y="3786709"/>
                    <a:pt x="990232" y="3781181"/>
                    <a:pt x="999067" y="3776133"/>
                  </a:cubicBezTo>
                  <a:cubicBezTo>
                    <a:pt x="1122400" y="3705659"/>
                    <a:pt x="963342" y="3798229"/>
                    <a:pt x="1058334" y="3750733"/>
                  </a:cubicBezTo>
                  <a:cubicBezTo>
                    <a:pt x="1067435" y="3746182"/>
                    <a:pt x="1075788" y="3740157"/>
                    <a:pt x="1083734" y="3733800"/>
                  </a:cubicBezTo>
                  <a:cubicBezTo>
                    <a:pt x="1089967" y="3728813"/>
                    <a:pt x="1093527" y="3720436"/>
                    <a:pt x="1100667" y="3716866"/>
                  </a:cubicBezTo>
                  <a:cubicBezTo>
                    <a:pt x="1116632" y="3708883"/>
                    <a:pt x="1135061" y="3706964"/>
                    <a:pt x="1151467" y="3699933"/>
                  </a:cubicBezTo>
                  <a:cubicBezTo>
                    <a:pt x="1189903" y="3683460"/>
                    <a:pt x="1213676" y="3671222"/>
                    <a:pt x="1244600" y="3649133"/>
                  </a:cubicBezTo>
                  <a:cubicBezTo>
                    <a:pt x="1306361" y="3605019"/>
                    <a:pt x="1251381" y="3644046"/>
                    <a:pt x="1312334" y="3589866"/>
                  </a:cubicBezTo>
                  <a:cubicBezTo>
                    <a:pt x="1325840" y="3577860"/>
                    <a:pt x="1341889" y="3568778"/>
                    <a:pt x="1354667" y="3556000"/>
                  </a:cubicBezTo>
                  <a:cubicBezTo>
                    <a:pt x="1364645" y="3546022"/>
                    <a:pt x="1370884" y="3532847"/>
                    <a:pt x="1380067" y="3522133"/>
                  </a:cubicBezTo>
                  <a:cubicBezTo>
                    <a:pt x="1387859" y="3513042"/>
                    <a:pt x="1397802" y="3505931"/>
                    <a:pt x="1405467" y="3496733"/>
                  </a:cubicBezTo>
                  <a:cubicBezTo>
                    <a:pt x="1411981" y="3488916"/>
                    <a:pt x="1415205" y="3478528"/>
                    <a:pt x="1422400" y="3471333"/>
                  </a:cubicBezTo>
                  <a:cubicBezTo>
                    <a:pt x="1429595" y="3464138"/>
                    <a:pt x="1439333" y="3460044"/>
                    <a:pt x="1447800" y="3454400"/>
                  </a:cubicBezTo>
                  <a:cubicBezTo>
                    <a:pt x="1453445" y="3440289"/>
                    <a:pt x="1455004" y="3423742"/>
                    <a:pt x="1464734" y="3412066"/>
                  </a:cubicBezTo>
                  <a:cubicBezTo>
                    <a:pt x="1470447" y="3405210"/>
                    <a:pt x="1485542" y="3411253"/>
                    <a:pt x="1490134" y="3403600"/>
                  </a:cubicBezTo>
                  <a:cubicBezTo>
                    <a:pt x="1546753" y="3309236"/>
                    <a:pt x="1490041" y="3352912"/>
                    <a:pt x="1532467" y="3302000"/>
                  </a:cubicBezTo>
                  <a:cubicBezTo>
                    <a:pt x="1540132" y="3292802"/>
                    <a:pt x="1549400" y="3285067"/>
                    <a:pt x="1557867" y="3276600"/>
                  </a:cubicBezTo>
                  <a:cubicBezTo>
                    <a:pt x="1585580" y="3165750"/>
                    <a:pt x="1541290" y="3318223"/>
                    <a:pt x="1591734" y="3217333"/>
                  </a:cubicBezTo>
                  <a:cubicBezTo>
                    <a:pt x="1598170" y="3204462"/>
                    <a:pt x="1597378" y="3189111"/>
                    <a:pt x="1600200" y="3175000"/>
                  </a:cubicBezTo>
                  <a:cubicBezTo>
                    <a:pt x="1594556" y="3107267"/>
                    <a:pt x="1592879" y="3039085"/>
                    <a:pt x="1583267" y="2971800"/>
                  </a:cubicBezTo>
                  <a:cubicBezTo>
                    <a:pt x="1581482" y="2959305"/>
                    <a:pt x="1573907" y="2948030"/>
                    <a:pt x="1566334" y="2937933"/>
                  </a:cubicBezTo>
                  <a:cubicBezTo>
                    <a:pt x="1532362" y="2892636"/>
                    <a:pt x="1537160" y="2910646"/>
                    <a:pt x="1490134" y="2887133"/>
                  </a:cubicBezTo>
                  <a:cubicBezTo>
                    <a:pt x="1431663" y="2857898"/>
                    <a:pt x="1501352" y="2879355"/>
                    <a:pt x="1430867" y="2861733"/>
                  </a:cubicBezTo>
                  <a:cubicBezTo>
                    <a:pt x="1422400" y="2856089"/>
                    <a:pt x="1414860" y="2848714"/>
                    <a:pt x="1405467" y="2844800"/>
                  </a:cubicBezTo>
                  <a:cubicBezTo>
                    <a:pt x="1335687" y="2815725"/>
                    <a:pt x="1336876" y="2821222"/>
                    <a:pt x="1270000" y="2810933"/>
                  </a:cubicBezTo>
                  <a:cubicBezTo>
                    <a:pt x="1253033" y="2808323"/>
                    <a:pt x="1235958" y="2806190"/>
                    <a:pt x="1219200" y="2802466"/>
                  </a:cubicBezTo>
                  <a:cubicBezTo>
                    <a:pt x="1210488" y="2800530"/>
                    <a:pt x="1202551" y="2795750"/>
                    <a:pt x="1193800" y="2794000"/>
                  </a:cubicBezTo>
                  <a:cubicBezTo>
                    <a:pt x="1174232" y="2790086"/>
                    <a:pt x="1154289" y="2788355"/>
                    <a:pt x="1134534" y="2785533"/>
                  </a:cubicBezTo>
                  <a:cubicBezTo>
                    <a:pt x="1078089" y="2788355"/>
                    <a:pt x="1021561" y="2789825"/>
                    <a:pt x="965200" y="2794000"/>
                  </a:cubicBezTo>
                  <a:cubicBezTo>
                    <a:pt x="945299" y="2795474"/>
                    <a:pt x="925568" y="2798896"/>
                    <a:pt x="905934" y="2802466"/>
                  </a:cubicBezTo>
                  <a:cubicBezTo>
                    <a:pt x="894485" y="2804548"/>
                    <a:pt x="883646" y="2809775"/>
                    <a:pt x="872067" y="2810933"/>
                  </a:cubicBezTo>
                  <a:cubicBezTo>
                    <a:pt x="827048" y="2815435"/>
                    <a:pt x="781756" y="2816578"/>
                    <a:pt x="736600" y="2819400"/>
                  </a:cubicBezTo>
                  <a:cubicBezTo>
                    <a:pt x="715944" y="2817679"/>
                    <a:pt x="627976" y="2814236"/>
                    <a:pt x="592667" y="2802466"/>
                  </a:cubicBezTo>
                  <a:cubicBezTo>
                    <a:pt x="580693" y="2798475"/>
                    <a:pt x="570401" y="2790505"/>
                    <a:pt x="558800" y="2785533"/>
                  </a:cubicBezTo>
                  <a:cubicBezTo>
                    <a:pt x="550597" y="2782017"/>
                    <a:pt x="541603" y="2780582"/>
                    <a:pt x="533400" y="2777066"/>
                  </a:cubicBezTo>
                  <a:cubicBezTo>
                    <a:pt x="446203" y="2739695"/>
                    <a:pt x="564352" y="2781739"/>
                    <a:pt x="448734" y="2743200"/>
                  </a:cubicBezTo>
                  <a:cubicBezTo>
                    <a:pt x="443089" y="2737555"/>
                    <a:pt x="438186" y="2731056"/>
                    <a:pt x="431800" y="2726266"/>
                  </a:cubicBezTo>
                  <a:cubicBezTo>
                    <a:pt x="415519" y="2714055"/>
                    <a:pt x="381000" y="2692400"/>
                    <a:pt x="381000" y="2692400"/>
                  </a:cubicBezTo>
                  <a:cubicBezTo>
                    <a:pt x="361245" y="2661355"/>
                    <a:pt x="338191" y="2632178"/>
                    <a:pt x="321734" y="2599266"/>
                  </a:cubicBezTo>
                  <a:cubicBezTo>
                    <a:pt x="307623" y="2571044"/>
                    <a:pt x="298332" y="2539843"/>
                    <a:pt x="279400" y="2514600"/>
                  </a:cubicBezTo>
                  <a:cubicBezTo>
                    <a:pt x="247563" y="2472150"/>
                    <a:pt x="233822" y="2459943"/>
                    <a:pt x="220134" y="2396066"/>
                  </a:cubicBezTo>
                  <a:cubicBezTo>
                    <a:pt x="190230" y="2256517"/>
                    <a:pt x="210651" y="2314674"/>
                    <a:pt x="169334" y="2218266"/>
                  </a:cubicBezTo>
                  <a:cubicBezTo>
                    <a:pt x="166512" y="2198511"/>
                    <a:pt x="162759" y="2178866"/>
                    <a:pt x="160867" y="2159000"/>
                  </a:cubicBezTo>
                  <a:cubicBezTo>
                    <a:pt x="141087" y="1951318"/>
                    <a:pt x="162985" y="2114563"/>
                    <a:pt x="143934" y="1981200"/>
                  </a:cubicBezTo>
                  <a:cubicBezTo>
                    <a:pt x="149578" y="1919111"/>
                    <a:pt x="152349" y="1856693"/>
                    <a:pt x="160867" y="1794933"/>
                  </a:cubicBezTo>
                  <a:cubicBezTo>
                    <a:pt x="166576" y="1753544"/>
                    <a:pt x="212559" y="1648327"/>
                    <a:pt x="220134" y="1625600"/>
                  </a:cubicBezTo>
                  <a:cubicBezTo>
                    <a:pt x="225778" y="1608667"/>
                    <a:pt x="232371" y="1592020"/>
                    <a:pt x="237067" y="1574800"/>
                  </a:cubicBezTo>
                  <a:cubicBezTo>
                    <a:pt x="240853" y="1560916"/>
                    <a:pt x="239579" y="1545567"/>
                    <a:pt x="245534" y="1532466"/>
                  </a:cubicBezTo>
                  <a:cubicBezTo>
                    <a:pt x="253955" y="1513939"/>
                    <a:pt x="269146" y="1499245"/>
                    <a:pt x="279400" y="1481666"/>
                  </a:cubicBezTo>
                  <a:cubicBezTo>
                    <a:pt x="351084" y="1358778"/>
                    <a:pt x="265527" y="1483072"/>
                    <a:pt x="330200" y="1405466"/>
                  </a:cubicBezTo>
                  <a:cubicBezTo>
                    <a:pt x="336714" y="1397649"/>
                    <a:pt x="338667" y="1385710"/>
                    <a:pt x="347134" y="1380066"/>
                  </a:cubicBezTo>
                  <a:cubicBezTo>
                    <a:pt x="356816" y="1373612"/>
                    <a:pt x="369711" y="1374422"/>
                    <a:pt x="381000" y="1371600"/>
                  </a:cubicBezTo>
                  <a:cubicBezTo>
                    <a:pt x="386645" y="1365955"/>
                    <a:pt x="391700" y="1359653"/>
                    <a:pt x="397934" y="1354666"/>
                  </a:cubicBezTo>
                  <a:cubicBezTo>
                    <a:pt x="413207" y="1342448"/>
                    <a:pt x="439819" y="1327753"/>
                    <a:pt x="457200" y="1320800"/>
                  </a:cubicBezTo>
                  <a:cubicBezTo>
                    <a:pt x="473773" y="1314171"/>
                    <a:pt x="491427" y="1310495"/>
                    <a:pt x="508000" y="1303866"/>
                  </a:cubicBezTo>
                  <a:cubicBezTo>
                    <a:pt x="564104" y="1281424"/>
                    <a:pt x="525137" y="1284917"/>
                    <a:pt x="601134" y="1261533"/>
                  </a:cubicBezTo>
                  <a:cubicBezTo>
                    <a:pt x="617542" y="1256484"/>
                    <a:pt x="635207" y="1256926"/>
                    <a:pt x="651934" y="1253066"/>
                  </a:cubicBezTo>
                  <a:cubicBezTo>
                    <a:pt x="671954" y="1248446"/>
                    <a:pt x="691268" y="1241116"/>
                    <a:pt x="711200" y="1236133"/>
                  </a:cubicBezTo>
                  <a:cubicBezTo>
                    <a:pt x="725161" y="1232643"/>
                    <a:pt x="739486" y="1230788"/>
                    <a:pt x="753534" y="1227666"/>
                  </a:cubicBezTo>
                  <a:cubicBezTo>
                    <a:pt x="764893" y="1225142"/>
                    <a:pt x="776111" y="1222022"/>
                    <a:pt x="787400" y="1219200"/>
                  </a:cubicBezTo>
                  <a:cubicBezTo>
                    <a:pt x="865053" y="1180373"/>
                    <a:pt x="767764" y="1224556"/>
                    <a:pt x="880534" y="1193800"/>
                  </a:cubicBezTo>
                  <a:cubicBezTo>
                    <a:pt x="892711" y="1190479"/>
                    <a:pt x="902223" y="1180187"/>
                    <a:pt x="914400" y="1176866"/>
                  </a:cubicBezTo>
                  <a:cubicBezTo>
                    <a:pt x="933653" y="1171615"/>
                    <a:pt x="953943" y="1171434"/>
                    <a:pt x="973667" y="1168400"/>
                  </a:cubicBezTo>
                  <a:cubicBezTo>
                    <a:pt x="990634" y="1165790"/>
                    <a:pt x="1007534" y="1162755"/>
                    <a:pt x="1024467" y="1159933"/>
                  </a:cubicBezTo>
                  <a:cubicBezTo>
                    <a:pt x="1075267" y="1162755"/>
                    <a:pt x="1126198" y="1163794"/>
                    <a:pt x="1176867" y="1168400"/>
                  </a:cubicBezTo>
                  <a:cubicBezTo>
                    <a:pt x="1201761" y="1170663"/>
                    <a:pt x="1213217" y="1179604"/>
                    <a:pt x="1236134" y="1185333"/>
                  </a:cubicBezTo>
                  <a:cubicBezTo>
                    <a:pt x="1250095" y="1188823"/>
                    <a:pt x="1264356" y="1190978"/>
                    <a:pt x="1278467" y="1193800"/>
                  </a:cubicBezTo>
                  <a:cubicBezTo>
                    <a:pt x="1286934" y="1199444"/>
                    <a:pt x="1294766" y="1206182"/>
                    <a:pt x="1303867" y="1210733"/>
                  </a:cubicBezTo>
                  <a:cubicBezTo>
                    <a:pt x="1373974" y="1245786"/>
                    <a:pt x="1281875" y="1187606"/>
                    <a:pt x="1354667" y="1236133"/>
                  </a:cubicBezTo>
                  <a:lnTo>
                    <a:pt x="1405467" y="1312333"/>
                  </a:lnTo>
                  <a:cubicBezTo>
                    <a:pt x="1405478" y="1312350"/>
                    <a:pt x="1439322" y="1363117"/>
                    <a:pt x="1439334" y="1363133"/>
                  </a:cubicBezTo>
                  <a:cubicBezTo>
                    <a:pt x="1463644" y="1395547"/>
                    <a:pt x="1466171" y="1394709"/>
                    <a:pt x="1481667" y="1430866"/>
                  </a:cubicBezTo>
                  <a:cubicBezTo>
                    <a:pt x="1490370" y="1451173"/>
                    <a:pt x="1492460" y="1468641"/>
                    <a:pt x="1498600" y="1490133"/>
                  </a:cubicBezTo>
                  <a:cubicBezTo>
                    <a:pt x="1501052" y="1498714"/>
                    <a:pt x="1504245" y="1507066"/>
                    <a:pt x="1507067" y="1515533"/>
                  </a:cubicBezTo>
                  <a:cubicBezTo>
                    <a:pt x="1509889" y="1540933"/>
                    <a:pt x="1511648" y="1566474"/>
                    <a:pt x="1515534" y="1591733"/>
                  </a:cubicBezTo>
                  <a:cubicBezTo>
                    <a:pt x="1518572" y="1611483"/>
                    <a:pt x="1526143" y="1632028"/>
                    <a:pt x="1532467" y="1651000"/>
                  </a:cubicBezTo>
                  <a:cubicBezTo>
                    <a:pt x="1527829" y="1720570"/>
                    <a:pt x="1538023" y="1764611"/>
                    <a:pt x="1507067" y="1820333"/>
                  </a:cubicBezTo>
                  <a:cubicBezTo>
                    <a:pt x="1500214" y="1832668"/>
                    <a:pt x="1492381" y="1845017"/>
                    <a:pt x="1481667" y="1854200"/>
                  </a:cubicBezTo>
                  <a:cubicBezTo>
                    <a:pt x="1472084" y="1862414"/>
                    <a:pt x="1459089" y="1865489"/>
                    <a:pt x="1447800" y="1871133"/>
                  </a:cubicBezTo>
                  <a:cubicBezTo>
                    <a:pt x="1409931" y="1927938"/>
                    <a:pt x="1454541" y="1872284"/>
                    <a:pt x="1405467" y="1905000"/>
                  </a:cubicBezTo>
                  <a:cubicBezTo>
                    <a:pt x="1395504" y="1911642"/>
                    <a:pt x="1391426" y="1926614"/>
                    <a:pt x="1380067" y="1930400"/>
                  </a:cubicBezTo>
                  <a:cubicBezTo>
                    <a:pt x="1355822" y="1938481"/>
                    <a:pt x="1329267" y="1936044"/>
                    <a:pt x="1303867" y="1938866"/>
                  </a:cubicBezTo>
                  <a:cubicBezTo>
                    <a:pt x="1255889" y="1936044"/>
                    <a:pt x="1206964" y="1940301"/>
                    <a:pt x="1159934" y="1930400"/>
                  </a:cubicBezTo>
                  <a:cubicBezTo>
                    <a:pt x="1149976" y="1928304"/>
                    <a:pt x="1150195" y="1912195"/>
                    <a:pt x="1143000" y="1905000"/>
                  </a:cubicBezTo>
                  <a:cubicBezTo>
                    <a:pt x="1135805" y="1897805"/>
                    <a:pt x="1126067" y="1893711"/>
                    <a:pt x="1117600" y="1888066"/>
                  </a:cubicBezTo>
                  <a:cubicBezTo>
                    <a:pt x="1111956" y="1876777"/>
                    <a:pt x="1107668" y="1864701"/>
                    <a:pt x="1100667" y="1854200"/>
                  </a:cubicBezTo>
                  <a:cubicBezTo>
                    <a:pt x="1096239" y="1847558"/>
                    <a:pt x="1088721" y="1843499"/>
                    <a:pt x="1083734" y="1837266"/>
                  </a:cubicBezTo>
                  <a:cubicBezTo>
                    <a:pt x="1077377" y="1829320"/>
                    <a:pt x="1072445" y="1820333"/>
                    <a:pt x="1066800" y="1811866"/>
                  </a:cubicBezTo>
                  <a:cubicBezTo>
                    <a:pt x="1057884" y="1776199"/>
                    <a:pt x="1049867" y="1749903"/>
                    <a:pt x="1049867" y="1710266"/>
                  </a:cubicBezTo>
                  <a:cubicBezTo>
                    <a:pt x="1049867" y="1666420"/>
                    <a:pt x="1055404" y="1631619"/>
                    <a:pt x="1066800" y="1591733"/>
                  </a:cubicBezTo>
                  <a:cubicBezTo>
                    <a:pt x="1069252" y="1583152"/>
                    <a:pt x="1071276" y="1574315"/>
                    <a:pt x="1075267" y="1566333"/>
                  </a:cubicBezTo>
                  <a:cubicBezTo>
                    <a:pt x="1079818" y="1557232"/>
                    <a:pt x="1087649" y="1550034"/>
                    <a:pt x="1092200" y="1540933"/>
                  </a:cubicBezTo>
                  <a:cubicBezTo>
                    <a:pt x="1124522" y="1476289"/>
                    <a:pt x="1064650" y="1563556"/>
                    <a:pt x="1126067" y="1481666"/>
                  </a:cubicBezTo>
                  <a:cubicBezTo>
                    <a:pt x="1128889" y="1473199"/>
                    <a:pt x="1130543" y="1464248"/>
                    <a:pt x="1134534" y="1456266"/>
                  </a:cubicBezTo>
                  <a:cubicBezTo>
                    <a:pt x="1144333" y="1436668"/>
                    <a:pt x="1160482" y="1419510"/>
                    <a:pt x="1176867" y="1405466"/>
                  </a:cubicBezTo>
                  <a:cubicBezTo>
                    <a:pt x="1187581" y="1396283"/>
                    <a:pt x="1199445" y="1388533"/>
                    <a:pt x="1210734" y="1380066"/>
                  </a:cubicBezTo>
                  <a:cubicBezTo>
                    <a:pt x="1275645" y="1382888"/>
                    <a:pt x="1340649" y="1384063"/>
                    <a:pt x="1405467" y="1388533"/>
                  </a:cubicBezTo>
                  <a:cubicBezTo>
                    <a:pt x="1427634" y="1390062"/>
                    <a:pt x="1459443" y="1395941"/>
                    <a:pt x="1481667" y="1405466"/>
                  </a:cubicBezTo>
                  <a:cubicBezTo>
                    <a:pt x="1511855" y="1418404"/>
                    <a:pt x="1523660" y="1426350"/>
                    <a:pt x="1549400" y="1447800"/>
                  </a:cubicBezTo>
                  <a:cubicBezTo>
                    <a:pt x="1555532" y="1452910"/>
                    <a:pt x="1560202" y="1459623"/>
                    <a:pt x="1566334" y="1464733"/>
                  </a:cubicBezTo>
                  <a:cubicBezTo>
                    <a:pt x="1577174" y="1473767"/>
                    <a:pt x="1590708" y="1479692"/>
                    <a:pt x="1600200" y="1490133"/>
                  </a:cubicBezTo>
                  <a:cubicBezTo>
                    <a:pt x="1619184" y="1511016"/>
                    <a:pt x="1624226" y="1548941"/>
                    <a:pt x="1651000" y="1557866"/>
                  </a:cubicBezTo>
                  <a:cubicBezTo>
                    <a:pt x="1677827" y="1566809"/>
                    <a:pt x="1678354" y="1564509"/>
                    <a:pt x="1701800" y="1583266"/>
                  </a:cubicBezTo>
                  <a:cubicBezTo>
                    <a:pt x="1708034" y="1588253"/>
                    <a:pt x="1711467" y="1596897"/>
                    <a:pt x="1718734" y="1600200"/>
                  </a:cubicBezTo>
                  <a:cubicBezTo>
                    <a:pt x="1743108" y="1611279"/>
                    <a:pt x="1769534" y="1617133"/>
                    <a:pt x="1794934" y="1625600"/>
                  </a:cubicBezTo>
                  <a:cubicBezTo>
                    <a:pt x="1864352" y="1648739"/>
                    <a:pt x="1754464" y="1612829"/>
                    <a:pt x="1888067" y="1651000"/>
                  </a:cubicBezTo>
                  <a:cubicBezTo>
                    <a:pt x="1907823" y="1656644"/>
                    <a:pt x="1927244" y="1663628"/>
                    <a:pt x="1947334" y="1667933"/>
                  </a:cubicBezTo>
                  <a:cubicBezTo>
                    <a:pt x="1989573" y="1676984"/>
                    <a:pt x="2073001" y="1681933"/>
                    <a:pt x="2108200" y="1684866"/>
                  </a:cubicBezTo>
                  <a:cubicBezTo>
                    <a:pt x="2422394" y="1678182"/>
                    <a:pt x="2421428" y="1683176"/>
                    <a:pt x="2650067" y="1667933"/>
                  </a:cubicBezTo>
                  <a:lnTo>
                    <a:pt x="2887134" y="1651000"/>
                  </a:lnTo>
                  <a:cubicBezTo>
                    <a:pt x="2904067" y="1648178"/>
                    <a:pt x="2921148" y="1646130"/>
                    <a:pt x="2937934" y="1642533"/>
                  </a:cubicBezTo>
                  <a:cubicBezTo>
                    <a:pt x="2960690" y="1637657"/>
                    <a:pt x="3005667" y="1625600"/>
                    <a:pt x="3005667" y="1625600"/>
                  </a:cubicBezTo>
                  <a:cubicBezTo>
                    <a:pt x="3099959" y="1578453"/>
                    <a:pt x="2981177" y="1634784"/>
                    <a:pt x="3073400" y="1600200"/>
                  </a:cubicBezTo>
                  <a:cubicBezTo>
                    <a:pt x="3110613" y="1586245"/>
                    <a:pt x="3101405" y="1584196"/>
                    <a:pt x="3132667" y="1566333"/>
                  </a:cubicBezTo>
                  <a:cubicBezTo>
                    <a:pt x="3143626" y="1560071"/>
                    <a:pt x="3155245" y="1555044"/>
                    <a:pt x="3166534" y="1549400"/>
                  </a:cubicBezTo>
                  <a:cubicBezTo>
                    <a:pt x="3175001" y="1540933"/>
                    <a:pt x="3182985" y="1531955"/>
                    <a:pt x="3191934" y="1524000"/>
                  </a:cubicBezTo>
                  <a:cubicBezTo>
                    <a:pt x="3208409" y="1509356"/>
                    <a:pt x="3227148" y="1497252"/>
                    <a:pt x="3242734" y="1481666"/>
                  </a:cubicBezTo>
                  <a:cubicBezTo>
                    <a:pt x="3249929" y="1474471"/>
                    <a:pt x="3251941" y="1462888"/>
                    <a:pt x="3259667" y="1456266"/>
                  </a:cubicBezTo>
                  <a:cubicBezTo>
                    <a:pt x="3272161" y="1445556"/>
                    <a:pt x="3288835" y="1440740"/>
                    <a:pt x="3302000" y="1430866"/>
                  </a:cubicBezTo>
                  <a:cubicBezTo>
                    <a:pt x="3311579" y="1423682"/>
                    <a:pt x="3318133" y="1413048"/>
                    <a:pt x="3327400" y="1405466"/>
                  </a:cubicBezTo>
                  <a:cubicBezTo>
                    <a:pt x="3349243" y="1387595"/>
                    <a:pt x="3371651" y="1370321"/>
                    <a:pt x="3395134" y="1354666"/>
                  </a:cubicBezTo>
                  <a:cubicBezTo>
                    <a:pt x="3403601" y="1349022"/>
                    <a:pt x="3412717" y="1344247"/>
                    <a:pt x="3420534" y="1337733"/>
                  </a:cubicBezTo>
                  <a:cubicBezTo>
                    <a:pt x="3463261" y="1302127"/>
                    <a:pt x="3431952" y="1320634"/>
                    <a:pt x="3471334" y="1270000"/>
                  </a:cubicBezTo>
                  <a:cubicBezTo>
                    <a:pt x="3481135" y="1257398"/>
                    <a:pt x="3494687" y="1248148"/>
                    <a:pt x="3505200" y="1236133"/>
                  </a:cubicBezTo>
                  <a:cubicBezTo>
                    <a:pt x="3514492" y="1225513"/>
                    <a:pt x="3521417" y="1212980"/>
                    <a:pt x="3530600" y="1202266"/>
                  </a:cubicBezTo>
                  <a:cubicBezTo>
                    <a:pt x="3538392" y="1193175"/>
                    <a:pt x="3548208" y="1185957"/>
                    <a:pt x="3556000" y="1176866"/>
                  </a:cubicBezTo>
                  <a:cubicBezTo>
                    <a:pt x="3574806" y="1154925"/>
                    <a:pt x="3600693" y="1114060"/>
                    <a:pt x="3615267" y="1092200"/>
                  </a:cubicBezTo>
                  <a:cubicBezTo>
                    <a:pt x="3620911" y="1083733"/>
                    <a:pt x="3628982" y="1076453"/>
                    <a:pt x="3632200" y="1066800"/>
                  </a:cubicBezTo>
                  <a:cubicBezTo>
                    <a:pt x="3640667" y="1041400"/>
                    <a:pt x="3651106" y="1016575"/>
                    <a:pt x="3657600" y="990600"/>
                  </a:cubicBezTo>
                  <a:cubicBezTo>
                    <a:pt x="3678698" y="906212"/>
                    <a:pt x="3670708" y="945822"/>
                    <a:pt x="3683000" y="872066"/>
                  </a:cubicBezTo>
                  <a:cubicBezTo>
                    <a:pt x="3667498" y="655025"/>
                    <a:pt x="3698128" y="809190"/>
                    <a:pt x="3657600" y="728133"/>
                  </a:cubicBezTo>
                  <a:cubicBezTo>
                    <a:pt x="3653609" y="720151"/>
                    <a:pt x="3653726" y="710386"/>
                    <a:pt x="3649134" y="702733"/>
                  </a:cubicBezTo>
                  <a:cubicBezTo>
                    <a:pt x="3645027" y="695888"/>
                    <a:pt x="3638332" y="690910"/>
                    <a:pt x="3632200" y="685800"/>
                  </a:cubicBezTo>
                  <a:cubicBezTo>
                    <a:pt x="3626449" y="681008"/>
                    <a:pt x="3583930" y="648964"/>
                    <a:pt x="3572934" y="643466"/>
                  </a:cubicBezTo>
                  <a:cubicBezTo>
                    <a:pt x="3559340" y="636669"/>
                    <a:pt x="3544436" y="632822"/>
                    <a:pt x="3530600" y="626533"/>
                  </a:cubicBezTo>
                  <a:cubicBezTo>
                    <a:pt x="3513365" y="618699"/>
                    <a:pt x="3497100" y="608822"/>
                    <a:pt x="3479800" y="601133"/>
                  </a:cubicBezTo>
                  <a:cubicBezTo>
                    <a:pt x="3471645" y="597508"/>
                    <a:pt x="3462603" y="596182"/>
                    <a:pt x="3454400" y="592666"/>
                  </a:cubicBezTo>
                  <a:cubicBezTo>
                    <a:pt x="3442799" y="587694"/>
                    <a:pt x="3432507" y="579724"/>
                    <a:pt x="3420534" y="575733"/>
                  </a:cubicBezTo>
                  <a:cubicBezTo>
                    <a:pt x="3401960" y="569542"/>
                    <a:pt x="3332363" y="560718"/>
                    <a:pt x="3318934" y="558800"/>
                  </a:cubicBezTo>
                  <a:cubicBezTo>
                    <a:pt x="3296356" y="561622"/>
                    <a:pt x="3273274" y="561747"/>
                    <a:pt x="3251200" y="567266"/>
                  </a:cubicBezTo>
                  <a:cubicBezTo>
                    <a:pt x="3238956" y="570327"/>
                    <a:pt x="3228935" y="579228"/>
                    <a:pt x="3217334" y="584200"/>
                  </a:cubicBezTo>
                  <a:cubicBezTo>
                    <a:pt x="3209131" y="587716"/>
                    <a:pt x="3200401" y="589844"/>
                    <a:pt x="3191934" y="592666"/>
                  </a:cubicBezTo>
                  <a:lnTo>
                    <a:pt x="3149600" y="635000"/>
                  </a:lnTo>
                  <a:cubicBezTo>
                    <a:pt x="3135489" y="649111"/>
                    <a:pt x="3118336" y="660729"/>
                    <a:pt x="3107267" y="677333"/>
                  </a:cubicBezTo>
                  <a:cubicBezTo>
                    <a:pt x="3101623" y="685800"/>
                    <a:pt x="3096691" y="694787"/>
                    <a:pt x="3090334" y="702733"/>
                  </a:cubicBezTo>
                  <a:cubicBezTo>
                    <a:pt x="3072739" y="724726"/>
                    <a:pt x="3069498" y="715745"/>
                    <a:pt x="3056467" y="745066"/>
                  </a:cubicBezTo>
                  <a:cubicBezTo>
                    <a:pt x="3049218" y="761377"/>
                    <a:pt x="3045178" y="778933"/>
                    <a:pt x="3039534" y="795866"/>
                  </a:cubicBezTo>
                  <a:lnTo>
                    <a:pt x="3031067" y="821266"/>
                  </a:lnTo>
                  <a:cubicBezTo>
                    <a:pt x="3033889" y="852311"/>
                    <a:pt x="3035668" y="883468"/>
                    <a:pt x="3039534" y="914400"/>
                  </a:cubicBezTo>
                  <a:cubicBezTo>
                    <a:pt x="3041319" y="928679"/>
                    <a:pt x="3041011" y="944153"/>
                    <a:pt x="3048000" y="956733"/>
                  </a:cubicBezTo>
                  <a:cubicBezTo>
                    <a:pt x="3055753" y="970689"/>
                    <a:pt x="3066516" y="986214"/>
                    <a:pt x="3081867" y="990600"/>
                  </a:cubicBezTo>
                  <a:lnTo>
                    <a:pt x="3141134" y="1007533"/>
                  </a:lnTo>
                  <a:cubicBezTo>
                    <a:pt x="3187962" y="1005918"/>
                    <a:pt x="3343808" y="1013834"/>
                    <a:pt x="3429000" y="990600"/>
                  </a:cubicBezTo>
                  <a:cubicBezTo>
                    <a:pt x="3446220" y="985904"/>
                    <a:pt x="3462867" y="979311"/>
                    <a:pt x="3479800" y="973666"/>
                  </a:cubicBezTo>
                  <a:lnTo>
                    <a:pt x="3522134" y="931333"/>
                  </a:lnTo>
                  <a:cubicBezTo>
                    <a:pt x="3533423" y="920044"/>
                    <a:pt x="3547144" y="910749"/>
                    <a:pt x="3556000" y="897466"/>
                  </a:cubicBezTo>
                  <a:lnTo>
                    <a:pt x="3572934" y="872066"/>
                  </a:lnTo>
                  <a:cubicBezTo>
                    <a:pt x="3575756" y="863599"/>
                    <a:pt x="3581400" y="855591"/>
                    <a:pt x="3581400" y="846666"/>
                  </a:cubicBezTo>
                  <a:cubicBezTo>
                    <a:pt x="3581400" y="804239"/>
                    <a:pt x="3579551" y="761574"/>
                    <a:pt x="3572934" y="719666"/>
                  </a:cubicBezTo>
                  <a:cubicBezTo>
                    <a:pt x="3571225" y="708840"/>
                    <a:pt x="3547057" y="670388"/>
                    <a:pt x="3539067" y="660400"/>
                  </a:cubicBezTo>
                  <a:cubicBezTo>
                    <a:pt x="3534080" y="654167"/>
                    <a:pt x="3527121" y="649699"/>
                    <a:pt x="3522134" y="643466"/>
                  </a:cubicBezTo>
                  <a:cubicBezTo>
                    <a:pt x="3515777" y="635520"/>
                    <a:pt x="3512395" y="625261"/>
                    <a:pt x="3505200" y="618066"/>
                  </a:cubicBezTo>
                  <a:cubicBezTo>
                    <a:pt x="3498973" y="611839"/>
                    <a:pt x="3453097" y="575081"/>
                    <a:pt x="3437467" y="567266"/>
                  </a:cubicBezTo>
                  <a:cubicBezTo>
                    <a:pt x="3429485" y="563275"/>
                    <a:pt x="3420270" y="562316"/>
                    <a:pt x="3412067" y="558800"/>
                  </a:cubicBezTo>
                  <a:cubicBezTo>
                    <a:pt x="3400466" y="553828"/>
                    <a:pt x="3389919" y="546554"/>
                    <a:pt x="3378200" y="541866"/>
                  </a:cubicBezTo>
                  <a:cubicBezTo>
                    <a:pt x="3361627" y="535237"/>
                    <a:pt x="3342706" y="534116"/>
                    <a:pt x="3327400" y="524933"/>
                  </a:cubicBezTo>
                  <a:cubicBezTo>
                    <a:pt x="3308925" y="513848"/>
                    <a:pt x="3283589" y="494483"/>
                    <a:pt x="3259667" y="491066"/>
                  </a:cubicBezTo>
                  <a:cubicBezTo>
                    <a:pt x="3228808" y="486658"/>
                    <a:pt x="3197578" y="485422"/>
                    <a:pt x="3166534" y="482600"/>
                  </a:cubicBezTo>
                  <a:cubicBezTo>
                    <a:pt x="3155245" y="479778"/>
                    <a:pt x="3144303" y="474133"/>
                    <a:pt x="3132667" y="474133"/>
                  </a:cubicBezTo>
                  <a:cubicBezTo>
                    <a:pt x="3028452" y="474133"/>
                    <a:pt x="3015833" y="478084"/>
                    <a:pt x="2937934" y="491066"/>
                  </a:cubicBezTo>
                  <a:cubicBezTo>
                    <a:pt x="2889380" y="507251"/>
                    <a:pt x="2936606" y="492676"/>
                    <a:pt x="2870200" y="508000"/>
                  </a:cubicBezTo>
                  <a:cubicBezTo>
                    <a:pt x="2847523" y="513233"/>
                    <a:pt x="2825185" y="519885"/>
                    <a:pt x="2802467" y="524933"/>
                  </a:cubicBezTo>
                  <a:cubicBezTo>
                    <a:pt x="2777067" y="530577"/>
                    <a:pt x="2751285" y="534718"/>
                    <a:pt x="2726267" y="541866"/>
                  </a:cubicBezTo>
                  <a:cubicBezTo>
                    <a:pt x="2660849" y="560557"/>
                    <a:pt x="2702189" y="558138"/>
                    <a:pt x="2633134" y="592666"/>
                  </a:cubicBezTo>
                  <a:cubicBezTo>
                    <a:pt x="2550681" y="633892"/>
                    <a:pt x="2587046" y="613546"/>
                    <a:pt x="2523067" y="651933"/>
                  </a:cubicBezTo>
                  <a:cubicBezTo>
                    <a:pt x="2469969" y="731581"/>
                    <a:pt x="2557006" y="611417"/>
                    <a:pt x="2463800" y="694266"/>
                  </a:cubicBezTo>
                  <a:cubicBezTo>
                    <a:pt x="2448589" y="707787"/>
                    <a:pt x="2446867" y="733777"/>
                    <a:pt x="2429934" y="745066"/>
                  </a:cubicBezTo>
                  <a:cubicBezTo>
                    <a:pt x="2375540" y="781330"/>
                    <a:pt x="2419588" y="751072"/>
                    <a:pt x="2328334" y="821266"/>
                  </a:cubicBezTo>
                  <a:cubicBezTo>
                    <a:pt x="2317149" y="829870"/>
                    <a:pt x="2307088" y="840355"/>
                    <a:pt x="2294467" y="846666"/>
                  </a:cubicBezTo>
                  <a:cubicBezTo>
                    <a:pt x="2283178" y="852311"/>
                    <a:pt x="2271102" y="856599"/>
                    <a:pt x="2260600" y="863600"/>
                  </a:cubicBezTo>
                  <a:cubicBezTo>
                    <a:pt x="2245564" y="873624"/>
                    <a:pt x="2233303" y="887442"/>
                    <a:pt x="2218267" y="897466"/>
                  </a:cubicBezTo>
                  <a:cubicBezTo>
                    <a:pt x="2207765" y="904467"/>
                    <a:pt x="2195103" y="907710"/>
                    <a:pt x="2184400" y="914400"/>
                  </a:cubicBezTo>
                  <a:cubicBezTo>
                    <a:pt x="2172434" y="921879"/>
                    <a:pt x="2163155" y="933489"/>
                    <a:pt x="2150534" y="939800"/>
                  </a:cubicBezTo>
                  <a:cubicBezTo>
                    <a:pt x="2134569" y="947782"/>
                    <a:pt x="2115983" y="949347"/>
                    <a:pt x="2099734" y="956733"/>
                  </a:cubicBezTo>
                  <a:cubicBezTo>
                    <a:pt x="2084753" y="963543"/>
                    <a:pt x="2072617" y="975867"/>
                    <a:pt x="2057400" y="982133"/>
                  </a:cubicBezTo>
                  <a:cubicBezTo>
                    <a:pt x="2024390" y="995725"/>
                    <a:pt x="1985503" y="996198"/>
                    <a:pt x="1955800" y="1016000"/>
                  </a:cubicBezTo>
                  <a:cubicBezTo>
                    <a:pt x="1926721" y="1035386"/>
                    <a:pt x="1917038" y="1043357"/>
                    <a:pt x="1879600" y="1058333"/>
                  </a:cubicBezTo>
                  <a:cubicBezTo>
                    <a:pt x="1868796" y="1062655"/>
                    <a:pt x="1856856" y="1063378"/>
                    <a:pt x="1845734" y="1066800"/>
                  </a:cubicBezTo>
                  <a:cubicBezTo>
                    <a:pt x="1820144" y="1074674"/>
                    <a:pt x="1795944" y="1087799"/>
                    <a:pt x="1769534" y="1092200"/>
                  </a:cubicBezTo>
                  <a:cubicBezTo>
                    <a:pt x="1752601" y="1095022"/>
                    <a:pt x="1735568" y="1097299"/>
                    <a:pt x="1718734" y="1100666"/>
                  </a:cubicBezTo>
                  <a:cubicBezTo>
                    <a:pt x="1576786" y="1129055"/>
                    <a:pt x="1799223" y="1085641"/>
                    <a:pt x="1651000" y="1126066"/>
                  </a:cubicBezTo>
                  <a:cubicBezTo>
                    <a:pt x="1631747" y="1131317"/>
                    <a:pt x="1611489" y="1131711"/>
                    <a:pt x="1591734" y="1134533"/>
                  </a:cubicBezTo>
                  <a:cubicBezTo>
                    <a:pt x="1583267" y="1137355"/>
                    <a:pt x="1575180" y="1141821"/>
                    <a:pt x="1566334" y="1143000"/>
                  </a:cubicBezTo>
                  <a:cubicBezTo>
                    <a:pt x="1454351" y="1157931"/>
                    <a:pt x="1438302" y="1149998"/>
                    <a:pt x="1312334" y="1143000"/>
                  </a:cubicBezTo>
                  <a:cubicBezTo>
                    <a:pt x="1301481" y="1140287"/>
                    <a:pt x="1265215" y="1132140"/>
                    <a:pt x="1253067" y="1126066"/>
                  </a:cubicBezTo>
                  <a:cubicBezTo>
                    <a:pt x="1243966" y="1121515"/>
                    <a:pt x="1236134" y="1114777"/>
                    <a:pt x="1227667" y="1109133"/>
                  </a:cubicBezTo>
                  <a:cubicBezTo>
                    <a:pt x="1222023" y="1092200"/>
                    <a:pt x="1212350" y="1076109"/>
                    <a:pt x="1210734" y="1058333"/>
                  </a:cubicBezTo>
                  <a:cubicBezTo>
                    <a:pt x="1209431" y="1044002"/>
                    <a:pt x="1217298" y="1030264"/>
                    <a:pt x="1219200" y="1016000"/>
                  </a:cubicBezTo>
                  <a:cubicBezTo>
                    <a:pt x="1222949" y="987886"/>
                    <a:pt x="1221724" y="959067"/>
                    <a:pt x="1227667" y="931333"/>
                  </a:cubicBezTo>
                  <a:cubicBezTo>
                    <a:pt x="1230312" y="918992"/>
                    <a:pt x="1238338" y="908424"/>
                    <a:pt x="1244600" y="897466"/>
                  </a:cubicBezTo>
                  <a:cubicBezTo>
                    <a:pt x="1260316" y="869964"/>
                    <a:pt x="1263588" y="870012"/>
                    <a:pt x="1286934" y="846666"/>
                  </a:cubicBezTo>
                  <a:cubicBezTo>
                    <a:pt x="1293228" y="827784"/>
                    <a:pt x="1300125" y="803097"/>
                    <a:pt x="1312334" y="787400"/>
                  </a:cubicBezTo>
                  <a:cubicBezTo>
                    <a:pt x="1324586" y="771648"/>
                    <a:pt x="1342693" y="761031"/>
                    <a:pt x="1354667" y="745066"/>
                  </a:cubicBezTo>
                  <a:cubicBezTo>
                    <a:pt x="1363134" y="733777"/>
                    <a:pt x="1370089" y="721178"/>
                    <a:pt x="1380067" y="711200"/>
                  </a:cubicBezTo>
                  <a:cubicBezTo>
                    <a:pt x="1387262" y="704005"/>
                    <a:pt x="1397650" y="700780"/>
                    <a:pt x="1405467" y="694266"/>
                  </a:cubicBezTo>
                  <a:cubicBezTo>
                    <a:pt x="1414665" y="686601"/>
                    <a:pt x="1420471" y="674806"/>
                    <a:pt x="1430867" y="668866"/>
                  </a:cubicBezTo>
                  <a:cubicBezTo>
                    <a:pt x="1440970" y="663093"/>
                    <a:pt x="1453508" y="663462"/>
                    <a:pt x="1464734" y="660400"/>
                  </a:cubicBezTo>
                  <a:cubicBezTo>
                    <a:pt x="1484556" y="654994"/>
                    <a:pt x="1504245" y="649111"/>
                    <a:pt x="1524000" y="643466"/>
                  </a:cubicBezTo>
                  <a:cubicBezTo>
                    <a:pt x="1546578" y="646288"/>
                    <a:pt x="1570350" y="644157"/>
                    <a:pt x="1591734" y="651933"/>
                  </a:cubicBezTo>
                  <a:cubicBezTo>
                    <a:pt x="1647269" y="672128"/>
                    <a:pt x="1610955" y="775273"/>
                    <a:pt x="1608667" y="795866"/>
                  </a:cubicBezTo>
                  <a:cubicBezTo>
                    <a:pt x="1603747" y="840144"/>
                    <a:pt x="1601790" y="822745"/>
                    <a:pt x="1574800" y="855133"/>
                  </a:cubicBezTo>
                  <a:cubicBezTo>
                    <a:pt x="1568286" y="862950"/>
                    <a:pt x="1565062" y="873338"/>
                    <a:pt x="1557867" y="880533"/>
                  </a:cubicBezTo>
                  <a:cubicBezTo>
                    <a:pt x="1550672" y="887728"/>
                    <a:pt x="1540413" y="891109"/>
                    <a:pt x="1532467" y="897466"/>
                  </a:cubicBezTo>
                  <a:cubicBezTo>
                    <a:pt x="1526234" y="902453"/>
                    <a:pt x="1522379" y="910293"/>
                    <a:pt x="1515534" y="914400"/>
                  </a:cubicBezTo>
                  <a:cubicBezTo>
                    <a:pt x="1506861" y="919604"/>
                    <a:pt x="1462588" y="929753"/>
                    <a:pt x="1456267" y="931333"/>
                  </a:cubicBezTo>
                  <a:cubicBezTo>
                    <a:pt x="1441550" y="929231"/>
                    <a:pt x="1392058" y="925766"/>
                    <a:pt x="1371600" y="914400"/>
                  </a:cubicBezTo>
                  <a:cubicBezTo>
                    <a:pt x="1335943" y="894591"/>
                    <a:pt x="1312891" y="876949"/>
                    <a:pt x="1286934" y="846666"/>
                  </a:cubicBezTo>
                  <a:cubicBezTo>
                    <a:pt x="1280312" y="838940"/>
                    <a:pt x="1276514" y="829083"/>
                    <a:pt x="1270000" y="821266"/>
                  </a:cubicBezTo>
                  <a:cubicBezTo>
                    <a:pt x="1262335" y="812068"/>
                    <a:pt x="1252392" y="804957"/>
                    <a:pt x="1244600" y="795866"/>
                  </a:cubicBezTo>
                  <a:cubicBezTo>
                    <a:pt x="1184210" y="725412"/>
                    <a:pt x="1246262" y="789063"/>
                    <a:pt x="1202267" y="745066"/>
                  </a:cubicBezTo>
                  <a:cubicBezTo>
                    <a:pt x="1199445" y="733777"/>
                    <a:pt x="1196324" y="722559"/>
                    <a:pt x="1193800" y="711200"/>
                  </a:cubicBezTo>
                  <a:cubicBezTo>
                    <a:pt x="1186890" y="680103"/>
                    <a:pt x="1185721" y="664515"/>
                    <a:pt x="1176867" y="635000"/>
                  </a:cubicBezTo>
                  <a:cubicBezTo>
                    <a:pt x="1160189" y="579406"/>
                    <a:pt x="1171313" y="595579"/>
                    <a:pt x="1143000" y="567266"/>
                  </a:cubicBezTo>
                  <a:cubicBezTo>
                    <a:pt x="1140178" y="558799"/>
                    <a:pt x="1139889" y="549006"/>
                    <a:pt x="1134534" y="541866"/>
                  </a:cubicBezTo>
                  <a:cubicBezTo>
                    <a:pt x="1122560" y="525901"/>
                    <a:pt x="1111132" y="505844"/>
                    <a:pt x="1092200" y="499533"/>
                  </a:cubicBezTo>
                  <a:cubicBezTo>
                    <a:pt x="1066744" y="491047"/>
                    <a:pt x="1063283" y="492369"/>
                    <a:pt x="1041400" y="474133"/>
                  </a:cubicBezTo>
                  <a:cubicBezTo>
                    <a:pt x="1032202" y="466468"/>
                    <a:pt x="1026467" y="454548"/>
                    <a:pt x="1016000" y="448733"/>
                  </a:cubicBezTo>
                  <a:cubicBezTo>
                    <a:pt x="1000397" y="440065"/>
                    <a:pt x="982133" y="437444"/>
                    <a:pt x="965200" y="431800"/>
                  </a:cubicBezTo>
                  <a:lnTo>
                    <a:pt x="939800" y="423333"/>
                  </a:lnTo>
                  <a:cubicBezTo>
                    <a:pt x="911578" y="426155"/>
                    <a:pt x="877522" y="414387"/>
                    <a:pt x="855134" y="431800"/>
                  </a:cubicBezTo>
                  <a:cubicBezTo>
                    <a:pt x="841583" y="442339"/>
                    <a:pt x="858667" y="466157"/>
                    <a:pt x="863600" y="482600"/>
                  </a:cubicBezTo>
                  <a:cubicBezTo>
                    <a:pt x="867227" y="494689"/>
                    <a:pt x="875847" y="504747"/>
                    <a:pt x="880534" y="516466"/>
                  </a:cubicBezTo>
                  <a:cubicBezTo>
                    <a:pt x="887163" y="533039"/>
                    <a:pt x="891823" y="550333"/>
                    <a:pt x="897467" y="567266"/>
                  </a:cubicBezTo>
                  <a:lnTo>
                    <a:pt x="897467" y="567266"/>
                  </a:lnTo>
                  <a:cubicBezTo>
                    <a:pt x="900289" y="578555"/>
                    <a:pt x="898665" y="592046"/>
                    <a:pt x="905934" y="601133"/>
                  </a:cubicBezTo>
                  <a:cubicBezTo>
                    <a:pt x="911509" y="608102"/>
                    <a:pt x="922867" y="606778"/>
                    <a:pt x="931334" y="609600"/>
                  </a:cubicBezTo>
                  <a:cubicBezTo>
                    <a:pt x="942623" y="606778"/>
                    <a:pt x="957751" y="610072"/>
                    <a:pt x="965200" y="601133"/>
                  </a:cubicBezTo>
                  <a:cubicBezTo>
                    <a:pt x="974413" y="590078"/>
                    <a:pt x="973667" y="573190"/>
                    <a:pt x="973667" y="558800"/>
                  </a:cubicBezTo>
                  <a:cubicBezTo>
                    <a:pt x="973667" y="510739"/>
                    <a:pt x="976856" y="461492"/>
                    <a:pt x="965200" y="414866"/>
                  </a:cubicBezTo>
                  <a:cubicBezTo>
                    <a:pt x="961778" y="401176"/>
                    <a:pt x="942174" y="398500"/>
                    <a:pt x="931334" y="389466"/>
                  </a:cubicBezTo>
                  <a:cubicBezTo>
                    <a:pt x="925202" y="384356"/>
                    <a:pt x="921540" y="376103"/>
                    <a:pt x="914400" y="372533"/>
                  </a:cubicBezTo>
                  <a:cubicBezTo>
                    <a:pt x="882683" y="356675"/>
                    <a:pt x="854711" y="354565"/>
                    <a:pt x="821267" y="347133"/>
                  </a:cubicBezTo>
                  <a:cubicBezTo>
                    <a:pt x="728628" y="326546"/>
                    <a:pt x="871965" y="349663"/>
                    <a:pt x="677334" y="330200"/>
                  </a:cubicBezTo>
                  <a:cubicBezTo>
                    <a:pt x="657477" y="328214"/>
                    <a:pt x="637823" y="324555"/>
                    <a:pt x="618067" y="321733"/>
                  </a:cubicBezTo>
                  <a:cubicBezTo>
                    <a:pt x="601134" y="299155"/>
                    <a:pt x="579888" y="279243"/>
                    <a:pt x="567267" y="254000"/>
                  </a:cubicBezTo>
                  <a:lnTo>
                    <a:pt x="524934" y="169333"/>
                  </a:lnTo>
                  <a:cubicBezTo>
                    <a:pt x="519289" y="158044"/>
                    <a:pt x="511991" y="147440"/>
                    <a:pt x="508000" y="135466"/>
                  </a:cubicBezTo>
                  <a:lnTo>
                    <a:pt x="491067" y="84666"/>
                  </a:lnTo>
                  <a:lnTo>
                    <a:pt x="474134" y="33866"/>
                  </a:lnTo>
                  <a:lnTo>
                    <a:pt x="474134" y="0"/>
                  </a:ln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76200"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2" name="Rectangle 1"/>
          <p:cNvSpPr/>
          <p:nvPr/>
        </p:nvSpPr>
        <p:spPr>
          <a:xfrm>
            <a:off x="-57875" y="6644809"/>
            <a:ext cx="81794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dirty="0"/>
              <a:t>E. Spatola, F. Rispoli, D. Del Giudice, R. Cacciapaglia, A. Casnati, L. Marchiò, L. Baldini, S. Di Stefano, </a:t>
            </a:r>
            <a:r>
              <a:rPr lang="it-IT" sz="1100" i="1" dirty="0"/>
              <a:t>Org. Biomol. Chem.</a:t>
            </a:r>
            <a:r>
              <a:rPr lang="it-IT" sz="1100" dirty="0"/>
              <a:t> </a:t>
            </a:r>
            <a:r>
              <a:rPr lang="it-IT" sz="1100" b="1" dirty="0"/>
              <a:t>20</a:t>
            </a:r>
            <a:r>
              <a:rPr lang="it-IT" sz="1100" dirty="0"/>
              <a:t> (2022) 132–138. </a:t>
            </a:r>
            <a:endParaRPr lang="hr-HR" sz="1100" dirty="0"/>
          </a:p>
        </p:txBody>
      </p:sp>
    </p:spTree>
    <p:extLst>
      <p:ext uri="{BB962C8B-B14F-4D97-AF65-F5344CB8AC3E}">
        <p14:creationId xmlns:p14="http://schemas.microsoft.com/office/powerpoint/2010/main" val="111311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3340" y="-142889"/>
            <a:ext cx="4686300" cy="6878969"/>
            <a:chOff x="-8465" y="-177801"/>
            <a:chExt cx="3962405" cy="7179734"/>
          </a:xfrm>
        </p:grpSpPr>
        <p:sp>
          <p:nvSpPr>
            <p:cNvPr id="7" name="Freeform 6"/>
            <p:cNvSpPr/>
            <p:nvPr/>
          </p:nvSpPr>
          <p:spPr>
            <a:xfrm>
              <a:off x="-8465" y="-177801"/>
              <a:ext cx="3683000" cy="7001933"/>
            </a:xfrm>
            <a:custGeom>
              <a:avLst/>
              <a:gdLst>
                <a:gd name="connsiteX0" fmla="*/ 2074334 w 3683000"/>
                <a:gd name="connsiteY0" fmla="*/ 7001933 h 7001933"/>
                <a:gd name="connsiteX1" fmla="*/ 2065867 w 3683000"/>
                <a:gd name="connsiteY1" fmla="*/ 6815666 h 7001933"/>
                <a:gd name="connsiteX2" fmla="*/ 2048934 w 3683000"/>
                <a:gd name="connsiteY2" fmla="*/ 6790266 h 7001933"/>
                <a:gd name="connsiteX3" fmla="*/ 2032000 w 3683000"/>
                <a:gd name="connsiteY3" fmla="*/ 6739466 h 7001933"/>
                <a:gd name="connsiteX4" fmla="*/ 1972734 w 3683000"/>
                <a:gd name="connsiteY4" fmla="*/ 6637866 h 7001933"/>
                <a:gd name="connsiteX5" fmla="*/ 1947334 w 3683000"/>
                <a:gd name="connsiteY5" fmla="*/ 6544733 h 7001933"/>
                <a:gd name="connsiteX6" fmla="*/ 1913467 w 3683000"/>
                <a:gd name="connsiteY6" fmla="*/ 6493933 h 7001933"/>
                <a:gd name="connsiteX7" fmla="*/ 1896534 w 3683000"/>
                <a:gd name="connsiteY7" fmla="*/ 6434666 h 7001933"/>
                <a:gd name="connsiteX8" fmla="*/ 1871134 w 3683000"/>
                <a:gd name="connsiteY8" fmla="*/ 6375400 h 7001933"/>
                <a:gd name="connsiteX9" fmla="*/ 1845734 w 3683000"/>
                <a:gd name="connsiteY9" fmla="*/ 6307666 h 7001933"/>
                <a:gd name="connsiteX10" fmla="*/ 1794934 w 3683000"/>
                <a:gd name="connsiteY10" fmla="*/ 6197600 h 7001933"/>
                <a:gd name="connsiteX11" fmla="*/ 1769534 w 3683000"/>
                <a:gd name="connsiteY11" fmla="*/ 6172200 h 7001933"/>
                <a:gd name="connsiteX12" fmla="*/ 1744134 w 3683000"/>
                <a:gd name="connsiteY12" fmla="*/ 6129866 h 7001933"/>
                <a:gd name="connsiteX13" fmla="*/ 1651000 w 3683000"/>
                <a:gd name="connsiteY13" fmla="*/ 6019800 h 7001933"/>
                <a:gd name="connsiteX14" fmla="*/ 1600200 w 3683000"/>
                <a:gd name="connsiteY14" fmla="*/ 6002866 h 7001933"/>
                <a:gd name="connsiteX15" fmla="*/ 1549400 w 3683000"/>
                <a:gd name="connsiteY15" fmla="*/ 5977466 h 7001933"/>
                <a:gd name="connsiteX16" fmla="*/ 1447800 w 3683000"/>
                <a:gd name="connsiteY16" fmla="*/ 5960533 h 7001933"/>
                <a:gd name="connsiteX17" fmla="*/ 1405467 w 3683000"/>
                <a:gd name="connsiteY17" fmla="*/ 5943600 h 7001933"/>
                <a:gd name="connsiteX18" fmla="*/ 1270000 w 3683000"/>
                <a:gd name="connsiteY18" fmla="*/ 5926666 h 7001933"/>
                <a:gd name="connsiteX19" fmla="*/ 1143000 w 3683000"/>
                <a:gd name="connsiteY19" fmla="*/ 5935133 h 7001933"/>
                <a:gd name="connsiteX20" fmla="*/ 1092200 w 3683000"/>
                <a:gd name="connsiteY20" fmla="*/ 5952066 h 7001933"/>
                <a:gd name="connsiteX21" fmla="*/ 990600 w 3683000"/>
                <a:gd name="connsiteY21" fmla="*/ 5969000 h 7001933"/>
                <a:gd name="connsiteX22" fmla="*/ 956734 w 3683000"/>
                <a:gd name="connsiteY22" fmla="*/ 5985933 h 7001933"/>
                <a:gd name="connsiteX23" fmla="*/ 922867 w 3683000"/>
                <a:gd name="connsiteY23" fmla="*/ 5994400 h 7001933"/>
                <a:gd name="connsiteX24" fmla="*/ 897467 w 3683000"/>
                <a:gd name="connsiteY24" fmla="*/ 6002866 h 7001933"/>
                <a:gd name="connsiteX25" fmla="*/ 880534 w 3683000"/>
                <a:gd name="connsiteY25" fmla="*/ 6028266 h 7001933"/>
                <a:gd name="connsiteX26" fmla="*/ 897467 w 3683000"/>
                <a:gd name="connsiteY26" fmla="*/ 6138333 h 7001933"/>
                <a:gd name="connsiteX27" fmla="*/ 914400 w 3683000"/>
                <a:gd name="connsiteY27" fmla="*/ 6163733 h 7001933"/>
                <a:gd name="connsiteX28" fmla="*/ 948267 w 3683000"/>
                <a:gd name="connsiteY28" fmla="*/ 6206066 h 7001933"/>
                <a:gd name="connsiteX29" fmla="*/ 1007534 w 3683000"/>
                <a:gd name="connsiteY29" fmla="*/ 6290733 h 7001933"/>
                <a:gd name="connsiteX30" fmla="*/ 1032934 w 3683000"/>
                <a:gd name="connsiteY30" fmla="*/ 6307666 h 7001933"/>
                <a:gd name="connsiteX31" fmla="*/ 1049867 w 3683000"/>
                <a:gd name="connsiteY31" fmla="*/ 6324600 h 7001933"/>
                <a:gd name="connsiteX32" fmla="*/ 1083734 w 3683000"/>
                <a:gd name="connsiteY32" fmla="*/ 6341533 h 7001933"/>
                <a:gd name="connsiteX33" fmla="*/ 1109134 w 3683000"/>
                <a:gd name="connsiteY33" fmla="*/ 6358466 h 7001933"/>
                <a:gd name="connsiteX34" fmla="*/ 1193800 w 3683000"/>
                <a:gd name="connsiteY34" fmla="*/ 6375400 h 7001933"/>
                <a:gd name="connsiteX35" fmla="*/ 1303867 w 3683000"/>
                <a:gd name="connsiteY35" fmla="*/ 6366933 h 7001933"/>
                <a:gd name="connsiteX36" fmla="*/ 1354667 w 3683000"/>
                <a:gd name="connsiteY36" fmla="*/ 6341533 h 7001933"/>
                <a:gd name="connsiteX37" fmla="*/ 1439334 w 3683000"/>
                <a:gd name="connsiteY37" fmla="*/ 6299200 h 7001933"/>
                <a:gd name="connsiteX38" fmla="*/ 1456267 w 3683000"/>
                <a:gd name="connsiteY38" fmla="*/ 6282266 h 7001933"/>
                <a:gd name="connsiteX39" fmla="*/ 1481667 w 3683000"/>
                <a:gd name="connsiteY39" fmla="*/ 6265333 h 7001933"/>
                <a:gd name="connsiteX40" fmla="*/ 1540934 w 3683000"/>
                <a:gd name="connsiteY40" fmla="*/ 6214533 h 7001933"/>
                <a:gd name="connsiteX41" fmla="*/ 1591734 w 3683000"/>
                <a:gd name="connsiteY41" fmla="*/ 6163733 h 7001933"/>
                <a:gd name="connsiteX42" fmla="*/ 1625600 w 3683000"/>
                <a:gd name="connsiteY42" fmla="*/ 6112933 h 7001933"/>
                <a:gd name="connsiteX43" fmla="*/ 1659467 w 3683000"/>
                <a:gd name="connsiteY43" fmla="*/ 6070600 h 7001933"/>
                <a:gd name="connsiteX44" fmla="*/ 1667934 w 3683000"/>
                <a:gd name="connsiteY44" fmla="*/ 6045200 h 7001933"/>
                <a:gd name="connsiteX45" fmla="*/ 1684867 w 3683000"/>
                <a:gd name="connsiteY45" fmla="*/ 6011333 h 7001933"/>
                <a:gd name="connsiteX46" fmla="*/ 1684867 w 3683000"/>
                <a:gd name="connsiteY46" fmla="*/ 5782733 h 7001933"/>
                <a:gd name="connsiteX47" fmla="*/ 1676400 w 3683000"/>
                <a:gd name="connsiteY47" fmla="*/ 5748866 h 7001933"/>
                <a:gd name="connsiteX48" fmla="*/ 1642534 w 3683000"/>
                <a:gd name="connsiteY48" fmla="*/ 5715000 h 7001933"/>
                <a:gd name="connsiteX49" fmla="*/ 1617134 w 3683000"/>
                <a:gd name="connsiteY49" fmla="*/ 5681133 h 7001933"/>
                <a:gd name="connsiteX50" fmla="*/ 1600200 w 3683000"/>
                <a:gd name="connsiteY50" fmla="*/ 5655733 h 7001933"/>
                <a:gd name="connsiteX51" fmla="*/ 1566334 w 3683000"/>
                <a:gd name="connsiteY51" fmla="*/ 5638800 h 7001933"/>
                <a:gd name="connsiteX52" fmla="*/ 1532467 w 3683000"/>
                <a:gd name="connsiteY52" fmla="*/ 5604933 h 7001933"/>
                <a:gd name="connsiteX53" fmla="*/ 1456267 w 3683000"/>
                <a:gd name="connsiteY53" fmla="*/ 5562600 h 7001933"/>
                <a:gd name="connsiteX54" fmla="*/ 1397000 w 3683000"/>
                <a:gd name="connsiteY54" fmla="*/ 5528733 h 7001933"/>
                <a:gd name="connsiteX55" fmla="*/ 1261534 w 3683000"/>
                <a:gd name="connsiteY55" fmla="*/ 5494866 h 7001933"/>
                <a:gd name="connsiteX56" fmla="*/ 1185334 w 3683000"/>
                <a:gd name="connsiteY56" fmla="*/ 5469466 h 7001933"/>
                <a:gd name="connsiteX57" fmla="*/ 1151467 w 3683000"/>
                <a:gd name="connsiteY57" fmla="*/ 5461000 h 7001933"/>
                <a:gd name="connsiteX58" fmla="*/ 1109134 w 3683000"/>
                <a:gd name="connsiteY58" fmla="*/ 5444066 h 7001933"/>
                <a:gd name="connsiteX59" fmla="*/ 1049867 w 3683000"/>
                <a:gd name="connsiteY59" fmla="*/ 5435600 h 7001933"/>
                <a:gd name="connsiteX60" fmla="*/ 1007534 w 3683000"/>
                <a:gd name="connsiteY60" fmla="*/ 5427133 h 7001933"/>
                <a:gd name="connsiteX61" fmla="*/ 897467 w 3683000"/>
                <a:gd name="connsiteY61" fmla="*/ 5435600 h 7001933"/>
                <a:gd name="connsiteX62" fmla="*/ 745067 w 3683000"/>
                <a:gd name="connsiteY62" fmla="*/ 5452533 h 7001933"/>
                <a:gd name="connsiteX63" fmla="*/ 389467 w 3683000"/>
                <a:gd name="connsiteY63" fmla="*/ 5444066 h 7001933"/>
                <a:gd name="connsiteX64" fmla="*/ 279400 w 3683000"/>
                <a:gd name="connsiteY64" fmla="*/ 5427133 h 7001933"/>
                <a:gd name="connsiteX65" fmla="*/ 237067 w 3683000"/>
                <a:gd name="connsiteY65" fmla="*/ 5418666 h 7001933"/>
                <a:gd name="connsiteX66" fmla="*/ 194734 w 3683000"/>
                <a:gd name="connsiteY66" fmla="*/ 5401733 h 7001933"/>
                <a:gd name="connsiteX67" fmla="*/ 127000 w 3683000"/>
                <a:gd name="connsiteY67" fmla="*/ 5384800 h 7001933"/>
                <a:gd name="connsiteX68" fmla="*/ 93134 w 3683000"/>
                <a:gd name="connsiteY68" fmla="*/ 5367866 h 7001933"/>
                <a:gd name="connsiteX69" fmla="*/ 76200 w 3683000"/>
                <a:gd name="connsiteY69" fmla="*/ 5350933 h 7001933"/>
                <a:gd name="connsiteX70" fmla="*/ 50800 w 3683000"/>
                <a:gd name="connsiteY70" fmla="*/ 5334000 h 7001933"/>
                <a:gd name="connsiteX71" fmla="*/ 25400 w 3683000"/>
                <a:gd name="connsiteY71" fmla="*/ 5266266 h 7001933"/>
                <a:gd name="connsiteX72" fmla="*/ 0 w 3683000"/>
                <a:gd name="connsiteY72" fmla="*/ 5207000 h 7001933"/>
                <a:gd name="connsiteX73" fmla="*/ 16934 w 3683000"/>
                <a:gd name="connsiteY73" fmla="*/ 5020733 h 7001933"/>
                <a:gd name="connsiteX74" fmla="*/ 25400 w 3683000"/>
                <a:gd name="connsiteY74" fmla="*/ 4978400 h 7001933"/>
                <a:gd name="connsiteX75" fmla="*/ 42334 w 3683000"/>
                <a:gd name="connsiteY75" fmla="*/ 4944533 h 7001933"/>
                <a:gd name="connsiteX76" fmla="*/ 59267 w 3683000"/>
                <a:gd name="connsiteY76" fmla="*/ 4893733 h 7001933"/>
                <a:gd name="connsiteX77" fmla="*/ 67734 w 3683000"/>
                <a:gd name="connsiteY77" fmla="*/ 4851400 h 7001933"/>
                <a:gd name="connsiteX78" fmla="*/ 118534 w 3683000"/>
                <a:gd name="connsiteY78" fmla="*/ 4741333 h 7001933"/>
                <a:gd name="connsiteX79" fmla="*/ 135467 w 3683000"/>
                <a:gd name="connsiteY79" fmla="*/ 4715933 h 7001933"/>
                <a:gd name="connsiteX80" fmla="*/ 169334 w 3683000"/>
                <a:gd name="connsiteY80" fmla="*/ 4690533 h 7001933"/>
                <a:gd name="connsiteX81" fmla="*/ 186267 w 3683000"/>
                <a:gd name="connsiteY81" fmla="*/ 4639733 h 7001933"/>
                <a:gd name="connsiteX82" fmla="*/ 228600 w 3683000"/>
                <a:gd name="connsiteY82" fmla="*/ 4572000 h 7001933"/>
                <a:gd name="connsiteX83" fmla="*/ 237067 w 3683000"/>
                <a:gd name="connsiteY83" fmla="*/ 4546600 h 7001933"/>
                <a:gd name="connsiteX84" fmla="*/ 287867 w 3683000"/>
                <a:gd name="connsiteY84" fmla="*/ 4478866 h 7001933"/>
                <a:gd name="connsiteX85" fmla="*/ 313267 w 3683000"/>
                <a:gd name="connsiteY85" fmla="*/ 4461933 h 7001933"/>
                <a:gd name="connsiteX86" fmla="*/ 355600 w 3683000"/>
                <a:gd name="connsiteY86" fmla="*/ 4402666 h 7001933"/>
                <a:gd name="connsiteX87" fmla="*/ 414867 w 3683000"/>
                <a:gd name="connsiteY87" fmla="*/ 4334933 h 7001933"/>
                <a:gd name="connsiteX88" fmla="*/ 524934 w 3683000"/>
                <a:gd name="connsiteY88" fmla="*/ 4258733 h 7001933"/>
                <a:gd name="connsiteX89" fmla="*/ 550334 w 3683000"/>
                <a:gd name="connsiteY89" fmla="*/ 4241800 h 7001933"/>
                <a:gd name="connsiteX90" fmla="*/ 575734 w 3683000"/>
                <a:gd name="connsiteY90" fmla="*/ 4233333 h 7001933"/>
                <a:gd name="connsiteX91" fmla="*/ 609600 w 3683000"/>
                <a:gd name="connsiteY91" fmla="*/ 4216400 h 7001933"/>
                <a:gd name="connsiteX92" fmla="*/ 651934 w 3683000"/>
                <a:gd name="connsiteY92" fmla="*/ 4207933 h 7001933"/>
                <a:gd name="connsiteX93" fmla="*/ 702734 w 3683000"/>
                <a:gd name="connsiteY93" fmla="*/ 4191000 h 7001933"/>
                <a:gd name="connsiteX94" fmla="*/ 728134 w 3683000"/>
                <a:gd name="connsiteY94" fmla="*/ 4182533 h 7001933"/>
                <a:gd name="connsiteX95" fmla="*/ 762000 w 3683000"/>
                <a:gd name="connsiteY95" fmla="*/ 4174066 h 7001933"/>
                <a:gd name="connsiteX96" fmla="*/ 846667 w 3683000"/>
                <a:gd name="connsiteY96" fmla="*/ 4191000 h 7001933"/>
                <a:gd name="connsiteX97" fmla="*/ 897467 w 3683000"/>
                <a:gd name="connsiteY97" fmla="*/ 4224866 h 7001933"/>
                <a:gd name="connsiteX98" fmla="*/ 914400 w 3683000"/>
                <a:gd name="connsiteY98" fmla="*/ 4250266 h 7001933"/>
                <a:gd name="connsiteX99" fmla="*/ 939800 w 3683000"/>
                <a:gd name="connsiteY99" fmla="*/ 4284133 h 7001933"/>
                <a:gd name="connsiteX100" fmla="*/ 956734 w 3683000"/>
                <a:gd name="connsiteY100" fmla="*/ 4318000 h 7001933"/>
                <a:gd name="connsiteX101" fmla="*/ 965200 w 3683000"/>
                <a:gd name="connsiteY101" fmla="*/ 4343400 h 7001933"/>
                <a:gd name="connsiteX102" fmla="*/ 973667 w 3683000"/>
                <a:gd name="connsiteY102" fmla="*/ 4377266 h 7001933"/>
                <a:gd name="connsiteX103" fmla="*/ 999067 w 3683000"/>
                <a:gd name="connsiteY103" fmla="*/ 4411133 h 7001933"/>
                <a:gd name="connsiteX104" fmla="*/ 1007534 w 3683000"/>
                <a:gd name="connsiteY104" fmla="*/ 4436533 h 7001933"/>
                <a:gd name="connsiteX105" fmla="*/ 1024467 w 3683000"/>
                <a:gd name="connsiteY105" fmla="*/ 4512733 h 7001933"/>
                <a:gd name="connsiteX106" fmla="*/ 1016000 w 3683000"/>
                <a:gd name="connsiteY106" fmla="*/ 4597400 h 7001933"/>
                <a:gd name="connsiteX107" fmla="*/ 999067 w 3683000"/>
                <a:gd name="connsiteY107" fmla="*/ 4622800 h 7001933"/>
                <a:gd name="connsiteX108" fmla="*/ 948267 w 3683000"/>
                <a:gd name="connsiteY108" fmla="*/ 4673600 h 7001933"/>
                <a:gd name="connsiteX109" fmla="*/ 846667 w 3683000"/>
                <a:gd name="connsiteY109" fmla="*/ 4741333 h 7001933"/>
                <a:gd name="connsiteX110" fmla="*/ 736600 w 3683000"/>
                <a:gd name="connsiteY110" fmla="*/ 4732866 h 7001933"/>
                <a:gd name="connsiteX111" fmla="*/ 668867 w 3683000"/>
                <a:gd name="connsiteY111" fmla="*/ 4699000 h 7001933"/>
                <a:gd name="connsiteX112" fmla="*/ 651934 w 3683000"/>
                <a:gd name="connsiteY112" fmla="*/ 4673600 h 7001933"/>
                <a:gd name="connsiteX113" fmla="*/ 601134 w 3683000"/>
                <a:gd name="connsiteY113" fmla="*/ 4605866 h 7001933"/>
                <a:gd name="connsiteX114" fmla="*/ 575734 w 3683000"/>
                <a:gd name="connsiteY114" fmla="*/ 4521200 h 7001933"/>
                <a:gd name="connsiteX115" fmla="*/ 567267 w 3683000"/>
                <a:gd name="connsiteY115" fmla="*/ 4394200 h 7001933"/>
                <a:gd name="connsiteX116" fmla="*/ 575734 w 3683000"/>
                <a:gd name="connsiteY116" fmla="*/ 4309533 h 7001933"/>
                <a:gd name="connsiteX117" fmla="*/ 592667 w 3683000"/>
                <a:gd name="connsiteY117" fmla="*/ 4191000 h 7001933"/>
                <a:gd name="connsiteX118" fmla="*/ 601134 w 3683000"/>
                <a:gd name="connsiteY118" fmla="*/ 4157133 h 7001933"/>
                <a:gd name="connsiteX119" fmla="*/ 635000 w 3683000"/>
                <a:gd name="connsiteY119" fmla="*/ 4089400 h 7001933"/>
                <a:gd name="connsiteX120" fmla="*/ 643467 w 3683000"/>
                <a:gd name="connsiteY120" fmla="*/ 4064000 h 7001933"/>
                <a:gd name="connsiteX121" fmla="*/ 651934 w 3683000"/>
                <a:gd name="connsiteY121" fmla="*/ 4030133 h 7001933"/>
                <a:gd name="connsiteX122" fmla="*/ 702734 w 3683000"/>
                <a:gd name="connsiteY122" fmla="*/ 3953933 h 7001933"/>
                <a:gd name="connsiteX123" fmla="*/ 728134 w 3683000"/>
                <a:gd name="connsiteY123" fmla="*/ 3937000 h 7001933"/>
                <a:gd name="connsiteX124" fmla="*/ 745067 w 3683000"/>
                <a:gd name="connsiteY124" fmla="*/ 3920066 h 7001933"/>
                <a:gd name="connsiteX125" fmla="*/ 778934 w 3683000"/>
                <a:gd name="connsiteY125" fmla="*/ 3911600 h 7001933"/>
                <a:gd name="connsiteX126" fmla="*/ 829734 w 3683000"/>
                <a:gd name="connsiteY126" fmla="*/ 3877733 h 7001933"/>
                <a:gd name="connsiteX127" fmla="*/ 855134 w 3683000"/>
                <a:gd name="connsiteY127" fmla="*/ 3852333 h 7001933"/>
                <a:gd name="connsiteX128" fmla="*/ 905934 w 3683000"/>
                <a:gd name="connsiteY128" fmla="*/ 3835400 h 7001933"/>
                <a:gd name="connsiteX129" fmla="*/ 931334 w 3683000"/>
                <a:gd name="connsiteY129" fmla="*/ 3818466 h 7001933"/>
                <a:gd name="connsiteX130" fmla="*/ 956734 w 3683000"/>
                <a:gd name="connsiteY130" fmla="*/ 3810000 h 7001933"/>
                <a:gd name="connsiteX131" fmla="*/ 973667 w 3683000"/>
                <a:gd name="connsiteY131" fmla="*/ 3793066 h 7001933"/>
                <a:gd name="connsiteX132" fmla="*/ 999067 w 3683000"/>
                <a:gd name="connsiteY132" fmla="*/ 3776133 h 7001933"/>
                <a:gd name="connsiteX133" fmla="*/ 1058334 w 3683000"/>
                <a:gd name="connsiteY133" fmla="*/ 3750733 h 7001933"/>
                <a:gd name="connsiteX134" fmla="*/ 1083734 w 3683000"/>
                <a:gd name="connsiteY134" fmla="*/ 3733800 h 7001933"/>
                <a:gd name="connsiteX135" fmla="*/ 1100667 w 3683000"/>
                <a:gd name="connsiteY135" fmla="*/ 3716866 h 7001933"/>
                <a:gd name="connsiteX136" fmla="*/ 1151467 w 3683000"/>
                <a:gd name="connsiteY136" fmla="*/ 3699933 h 7001933"/>
                <a:gd name="connsiteX137" fmla="*/ 1244600 w 3683000"/>
                <a:gd name="connsiteY137" fmla="*/ 3649133 h 7001933"/>
                <a:gd name="connsiteX138" fmla="*/ 1312334 w 3683000"/>
                <a:gd name="connsiteY138" fmla="*/ 3589866 h 7001933"/>
                <a:gd name="connsiteX139" fmla="*/ 1354667 w 3683000"/>
                <a:gd name="connsiteY139" fmla="*/ 3556000 h 7001933"/>
                <a:gd name="connsiteX140" fmla="*/ 1380067 w 3683000"/>
                <a:gd name="connsiteY140" fmla="*/ 3522133 h 7001933"/>
                <a:gd name="connsiteX141" fmla="*/ 1405467 w 3683000"/>
                <a:gd name="connsiteY141" fmla="*/ 3496733 h 7001933"/>
                <a:gd name="connsiteX142" fmla="*/ 1422400 w 3683000"/>
                <a:gd name="connsiteY142" fmla="*/ 3471333 h 7001933"/>
                <a:gd name="connsiteX143" fmla="*/ 1447800 w 3683000"/>
                <a:gd name="connsiteY143" fmla="*/ 3454400 h 7001933"/>
                <a:gd name="connsiteX144" fmla="*/ 1464734 w 3683000"/>
                <a:gd name="connsiteY144" fmla="*/ 3412066 h 7001933"/>
                <a:gd name="connsiteX145" fmla="*/ 1490134 w 3683000"/>
                <a:gd name="connsiteY145" fmla="*/ 3403600 h 7001933"/>
                <a:gd name="connsiteX146" fmla="*/ 1532467 w 3683000"/>
                <a:gd name="connsiteY146" fmla="*/ 3302000 h 7001933"/>
                <a:gd name="connsiteX147" fmla="*/ 1557867 w 3683000"/>
                <a:gd name="connsiteY147" fmla="*/ 3276600 h 7001933"/>
                <a:gd name="connsiteX148" fmla="*/ 1591734 w 3683000"/>
                <a:gd name="connsiteY148" fmla="*/ 3217333 h 7001933"/>
                <a:gd name="connsiteX149" fmla="*/ 1600200 w 3683000"/>
                <a:gd name="connsiteY149" fmla="*/ 3175000 h 7001933"/>
                <a:gd name="connsiteX150" fmla="*/ 1583267 w 3683000"/>
                <a:gd name="connsiteY150" fmla="*/ 2971800 h 7001933"/>
                <a:gd name="connsiteX151" fmla="*/ 1566334 w 3683000"/>
                <a:gd name="connsiteY151" fmla="*/ 2937933 h 7001933"/>
                <a:gd name="connsiteX152" fmla="*/ 1490134 w 3683000"/>
                <a:gd name="connsiteY152" fmla="*/ 2887133 h 7001933"/>
                <a:gd name="connsiteX153" fmla="*/ 1430867 w 3683000"/>
                <a:gd name="connsiteY153" fmla="*/ 2861733 h 7001933"/>
                <a:gd name="connsiteX154" fmla="*/ 1405467 w 3683000"/>
                <a:gd name="connsiteY154" fmla="*/ 2844800 h 7001933"/>
                <a:gd name="connsiteX155" fmla="*/ 1270000 w 3683000"/>
                <a:gd name="connsiteY155" fmla="*/ 2810933 h 7001933"/>
                <a:gd name="connsiteX156" fmla="*/ 1219200 w 3683000"/>
                <a:gd name="connsiteY156" fmla="*/ 2802466 h 7001933"/>
                <a:gd name="connsiteX157" fmla="*/ 1193800 w 3683000"/>
                <a:gd name="connsiteY157" fmla="*/ 2794000 h 7001933"/>
                <a:gd name="connsiteX158" fmla="*/ 1134534 w 3683000"/>
                <a:gd name="connsiteY158" fmla="*/ 2785533 h 7001933"/>
                <a:gd name="connsiteX159" fmla="*/ 965200 w 3683000"/>
                <a:gd name="connsiteY159" fmla="*/ 2794000 h 7001933"/>
                <a:gd name="connsiteX160" fmla="*/ 905934 w 3683000"/>
                <a:gd name="connsiteY160" fmla="*/ 2802466 h 7001933"/>
                <a:gd name="connsiteX161" fmla="*/ 872067 w 3683000"/>
                <a:gd name="connsiteY161" fmla="*/ 2810933 h 7001933"/>
                <a:gd name="connsiteX162" fmla="*/ 736600 w 3683000"/>
                <a:gd name="connsiteY162" fmla="*/ 2819400 h 7001933"/>
                <a:gd name="connsiteX163" fmla="*/ 592667 w 3683000"/>
                <a:gd name="connsiteY163" fmla="*/ 2802466 h 7001933"/>
                <a:gd name="connsiteX164" fmla="*/ 558800 w 3683000"/>
                <a:gd name="connsiteY164" fmla="*/ 2785533 h 7001933"/>
                <a:gd name="connsiteX165" fmla="*/ 533400 w 3683000"/>
                <a:gd name="connsiteY165" fmla="*/ 2777066 h 7001933"/>
                <a:gd name="connsiteX166" fmla="*/ 448734 w 3683000"/>
                <a:gd name="connsiteY166" fmla="*/ 2743200 h 7001933"/>
                <a:gd name="connsiteX167" fmla="*/ 431800 w 3683000"/>
                <a:gd name="connsiteY167" fmla="*/ 2726266 h 7001933"/>
                <a:gd name="connsiteX168" fmla="*/ 381000 w 3683000"/>
                <a:gd name="connsiteY168" fmla="*/ 2692400 h 7001933"/>
                <a:gd name="connsiteX169" fmla="*/ 321734 w 3683000"/>
                <a:gd name="connsiteY169" fmla="*/ 2599266 h 7001933"/>
                <a:gd name="connsiteX170" fmla="*/ 279400 w 3683000"/>
                <a:gd name="connsiteY170" fmla="*/ 2514600 h 7001933"/>
                <a:gd name="connsiteX171" fmla="*/ 220134 w 3683000"/>
                <a:gd name="connsiteY171" fmla="*/ 2396066 h 7001933"/>
                <a:gd name="connsiteX172" fmla="*/ 169334 w 3683000"/>
                <a:gd name="connsiteY172" fmla="*/ 2218266 h 7001933"/>
                <a:gd name="connsiteX173" fmla="*/ 160867 w 3683000"/>
                <a:gd name="connsiteY173" fmla="*/ 2159000 h 7001933"/>
                <a:gd name="connsiteX174" fmla="*/ 143934 w 3683000"/>
                <a:gd name="connsiteY174" fmla="*/ 1981200 h 7001933"/>
                <a:gd name="connsiteX175" fmla="*/ 160867 w 3683000"/>
                <a:gd name="connsiteY175" fmla="*/ 1794933 h 7001933"/>
                <a:gd name="connsiteX176" fmla="*/ 220134 w 3683000"/>
                <a:gd name="connsiteY176" fmla="*/ 1625600 h 7001933"/>
                <a:gd name="connsiteX177" fmla="*/ 237067 w 3683000"/>
                <a:gd name="connsiteY177" fmla="*/ 1574800 h 7001933"/>
                <a:gd name="connsiteX178" fmla="*/ 245534 w 3683000"/>
                <a:gd name="connsiteY178" fmla="*/ 1532466 h 7001933"/>
                <a:gd name="connsiteX179" fmla="*/ 279400 w 3683000"/>
                <a:gd name="connsiteY179" fmla="*/ 1481666 h 7001933"/>
                <a:gd name="connsiteX180" fmla="*/ 330200 w 3683000"/>
                <a:gd name="connsiteY180" fmla="*/ 1405466 h 7001933"/>
                <a:gd name="connsiteX181" fmla="*/ 347134 w 3683000"/>
                <a:gd name="connsiteY181" fmla="*/ 1380066 h 7001933"/>
                <a:gd name="connsiteX182" fmla="*/ 381000 w 3683000"/>
                <a:gd name="connsiteY182" fmla="*/ 1371600 h 7001933"/>
                <a:gd name="connsiteX183" fmla="*/ 397934 w 3683000"/>
                <a:gd name="connsiteY183" fmla="*/ 1354666 h 7001933"/>
                <a:gd name="connsiteX184" fmla="*/ 457200 w 3683000"/>
                <a:gd name="connsiteY184" fmla="*/ 1320800 h 7001933"/>
                <a:gd name="connsiteX185" fmla="*/ 508000 w 3683000"/>
                <a:gd name="connsiteY185" fmla="*/ 1303866 h 7001933"/>
                <a:gd name="connsiteX186" fmla="*/ 601134 w 3683000"/>
                <a:gd name="connsiteY186" fmla="*/ 1261533 h 7001933"/>
                <a:gd name="connsiteX187" fmla="*/ 651934 w 3683000"/>
                <a:gd name="connsiteY187" fmla="*/ 1253066 h 7001933"/>
                <a:gd name="connsiteX188" fmla="*/ 711200 w 3683000"/>
                <a:gd name="connsiteY188" fmla="*/ 1236133 h 7001933"/>
                <a:gd name="connsiteX189" fmla="*/ 753534 w 3683000"/>
                <a:gd name="connsiteY189" fmla="*/ 1227666 h 7001933"/>
                <a:gd name="connsiteX190" fmla="*/ 787400 w 3683000"/>
                <a:gd name="connsiteY190" fmla="*/ 1219200 h 7001933"/>
                <a:gd name="connsiteX191" fmla="*/ 880534 w 3683000"/>
                <a:gd name="connsiteY191" fmla="*/ 1193800 h 7001933"/>
                <a:gd name="connsiteX192" fmla="*/ 914400 w 3683000"/>
                <a:gd name="connsiteY192" fmla="*/ 1176866 h 7001933"/>
                <a:gd name="connsiteX193" fmla="*/ 973667 w 3683000"/>
                <a:gd name="connsiteY193" fmla="*/ 1168400 h 7001933"/>
                <a:gd name="connsiteX194" fmla="*/ 1024467 w 3683000"/>
                <a:gd name="connsiteY194" fmla="*/ 1159933 h 7001933"/>
                <a:gd name="connsiteX195" fmla="*/ 1176867 w 3683000"/>
                <a:gd name="connsiteY195" fmla="*/ 1168400 h 7001933"/>
                <a:gd name="connsiteX196" fmla="*/ 1236134 w 3683000"/>
                <a:gd name="connsiteY196" fmla="*/ 1185333 h 7001933"/>
                <a:gd name="connsiteX197" fmla="*/ 1278467 w 3683000"/>
                <a:gd name="connsiteY197" fmla="*/ 1193800 h 7001933"/>
                <a:gd name="connsiteX198" fmla="*/ 1303867 w 3683000"/>
                <a:gd name="connsiteY198" fmla="*/ 1210733 h 7001933"/>
                <a:gd name="connsiteX199" fmla="*/ 1354667 w 3683000"/>
                <a:gd name="connsiteY199" fmla="*/ 1236133 h 7001933"/>
                <a:gd name="connsiteX200" fmla="*/ 1405467 w 3683000"/>
                <a:gd name="connsiteY200" fmla="*/ 1312333 h 7001933"/>
                <a:gd name="connsiteX201" fmla="*/ 1439334 w 3683000"/>
                <a:gd name="connsiteY201" fmla="*/ 1363133 h 7001933"/>
                <a:gd name="connsiteX202" fmla="*/ 1481667 w 3683000"/>
                <a:gd name="connsiteY202" fmla="*/ 1430866 h 7001933"/>
                <a:gd name="connsiteX203" fmla="*/ 1498600 w 3683000"/>
                <a:gd name="connsiteY203" fmla="*/ 1490133 h 7001933"/>
                <a:gd name="connsiteX204" fmla="*/ 1507067 w 3683000"/>
                <a:gd name="connsiteY204" fmla="*/ 1515533 h 7001933"/>
                <a:gd name="connsiteX205" fmla="*/ 1515534 w 3683000"/>
                <a:gd name="connsiteY205" fmla="*/ 1591733 h 7001933"/>
                <a:gd name="connsiteX206" fmla="*/ 1532467 w 3683000"/>
                <a:gd name="connsiteY206" fmla="*/ 1651000 h 7001933"/>
                <a:gd name="connsiteX207" fmla="*/ 1507067 w 3683000"/>
                <a:gd name="connsiteY207" fmla="*/ 1820333 h 7001933"/>
                <a:gd name="connsiteX208" fmla="*/ 1481667 w 3683000"/>
                <a:gd name="connsiteY208" fmla="*/ 1854200 h 7001933"/>
                <a:gd name="connsiteX209" fmla="*/ 1447800 w 3683000"/>
                <a:gd name="connsiteY209" fmla="*/ 1871133 h 7001933"/>
                <a:gd name="connsiteX210" fmla="*/ 1405467 w 3683000"/>
                <a:gd name="connsiteY210" fmla="*/ 1905000 h 7001933"/>
                <a:gd name="connsiteX211" fmla="*/ 1380067 w 3683000"/>
                <a:gd name="connsiteY211" fmla="*/ 1930400 h 7001933"/>
                <a:gd name="connsiteX212" fmla="*/ 1303867 w 3683000"/>
                <a:gd name="connsiteY212" fmla="*/ 1938866 h 7001933"/>
                <a:gd name="connsiteX213" fmla="*/ 1159934 w 3683000"/>
                <a:gd name="connsiteY213" fmla="*/ 1930400 h 7001933"/>
                <a:gd name="connsiteX214" fmla="*/ 1143000 w 3683000"/>
                <a:gd name="connsiteY214" fmla="*/ 1905000 h 7001933"/>
                <a:gd name="connsiteX215" fmla="*/ 1117600 w 3683000"/>
                <a:gd name="connsiteY215" fmla="*/ 1888066 h 7001933"/>
                <a:gd name="connsiteX216" fmla="*/ 1100667 w 3683000"/>
                <a:gd name="connsiteY216" fmla="*/ 1854200 h 7001933"/>
                <a:gd name="connsiteX217" fmla="*/ 1083734 w 3683000"/>
                <a:gd name="connsiteY217" fmla="*/ 1837266 h 7001933"/>
                <a:gd name="connsiteX218" fmla="*/ 1066800 w 3683000"/>
                <a:gd name="connsiteY218" fmla="*/ 1811866 h 7001933"/>
                <a:gd name="connsiteX219" fmla="*/ 1049867 w 3683000"/>
                <a:gd name="connsiteY219" fmla="*/ 1710266 h 7001933"/>
                <a:gd name="connsiteX220" fmla="*/ 1066800 w 3683000"/>
                <a:gd name="connsiteY220" fmla="*/ 1591733 h 7001933"/>
                <a:gd name="connsiteX221" fmla="*/ 1075267 w 3683000"/>
                <a:gd name="connsiteY221" fmla="*/ 1566333 h 7001933"/>
                <a:gd name="connsiteX222" fmla="*/ 1092200 w 3683000"/>
                <a:gd name="connsiteY222" fmla="*/ 1540933 h 7001933"/>
                <a:gd name="connsiteX223" fmla="*/ 1126067 w 3683000"/>
                <a:gd name="connsiteY223" fmla="*/ 1481666 h 7001933"/>
                <a:gd name="connsiteX224" fmla="*/ 1134534 w 3683000"/>
                <a:gd name="connsiteY224" fmla="*/ 1456266 h 7001933"/>
                <a:gd name="connsiteX225" fmla="*/ 1176867 w 3683000"/>
                <a:gd name="connsiteY225" fmla="*/ 1405466 h 7001933"/>
                <a:gd name="connsiteX226" fmla="*/ 1210734 w 3683000"/>
                <a:gd name="connsiteY226" fmla="*/ 1380066 h 7001933"/>
                <a:gd name="connsiteX227" fmla="*/ 1405467 w 3683000"/>
                <a:gd name="connsiteY227" fmla="*/ 1388533 h 7001933"/>
                <a:gd name="connsiteX228" fmla="*/ 1481667 w 3683000"/>
                <a:gd name="connsiteY228" fmla="*/ 1405466 h 7001933"/>
                <a:gd name="connsiteX229" fmla="*/ 1549400 w 3683000"/>
                <a:gd name="connsiteY229" fmla="*/ 1447800 h 7001933"/>
                <a:gd name="connsiteX230" fmla="*/ 1566334 w 3683000"/>
                <a:gd name="connsiteY230" fmla="*/ 1464733 h 7001933"/>
                <a:gd name="connsiteX231" fmla="*/ 1600200 w 3683000"/>
                <a:gd name="connsiteY231" fmla="*/ 1490133 h 7001933"/>
                <a:gd name="connsiteX232" fmla="*/ 1651000 w 3683000"/>
                <a:gd name="connsiteY232" fmla="*/ 1557866 h 7001933"/>
                <a:gd name="connsiteX233" fmla="*/ 1701800 w 3683000"/>
                <a:gd name="connsiteY233" fmla="*/ 1583266 h 7001933"/>
                <a:gd name="connsiteX234" fmla="*/ 1718734 w 3683000"/>
                <a:gd name="connsiteY234" fmla="*/ 1600200 h 7001933"/>
                <a:gd name="connsiteX235" fmla="*/ 1794934 w 3683000"/>
                <a:gd name="connsiteY235" fmla="*/ 1625600 h 7001933"/>
                <a:gd name="connsiteX236" fmla="*/ 1888067 w 3683000"/>
                <a:gd name="connsiteY236" fmla="*/ 1651000 h 7001933"/>
                <a:gd name="connsiteX237" fmla="*/ 1947334 w 3683000"/>
                <a:gd name="connsiteY237" fmla="*/ 1667933 h 7001933"/>
                <a:gd name="connsiteX238" fmla="*/ 2108200 w 3683000"/>
                <a:gd name="connsiteY238" fmla="*/ 1684866 h 7001933"/>
                <a:gd name="connsiteX239" fmla="*/ 2650067 w 3683000"/>
                <a:gd name="connsiteY239" fmla="*/ 1667933 h 7001933"/>
                <a:gd name="connsiteX240" fmla="*/ 2887134 w 3683000"/>
                <a:gd name="connsiteY240" fmla="*/ 1651000 h 7001933"/>
                <a:gd name="connsiteX241" fmla="*/ 2937934 w 3683000"/>
                <a:gd name="connsiteY241" fmla="*/ 1642533 h 7001933"/>
                <a:gd name="connsiteX242" fmla="*/ 3005667 w 3683000"/>
                <a:gd name="connsiteY242" fmla="*/ 1625600 h 7001933"/>
                <a:gd name="connsiteX243" fmla="*/ 3073400 w 3683000"/>
                <a:gd name="connsiteY243" fmla="*/ 1600200 h 7001933"/>
                <a:gd name="connsiteX244" fmla="*/ 3132667 w 3683000"/>
                <a:gd name="connsiteY244" fmla="*/ 1566333 h 7001933"/>
                <a:gd name="connsiteX245" fmla="*/ 3166534 w 3683000"/>
                <a:gd name="connsiteY245" fmla="*/ 1549400 h 7001933"/>
                <a:gd name="connsiteX246" fmla="*/ 3191934 w 3683000"/>
                <a:gd name="connsiteY246" fmla="*/ 1524000 h 7001933"/>
                <a:gd name="connsiteX247" fmla="*/ 3242734 w 3683000"/>
                <a:gd name="connsiteY247" fmla="*/ 1481666 h 7001933"/>
                <a:gd name="connsiteX248" fmla="*/ 3259667 w 3683000"/>
                <a:gd name="connsiteY248" fmla="*/ 1456266 h 7001933"/>
                <a:gd name="connsiteX249" fmla="*/ 3302000 w 3683000"/>
                <a:gd name="connsiteY249" fmla="*/ 1430866 h 7001933"/>
                <a:gd name="connsiteX250" fmla="*/ 3327400 w 3683000"/>
                <a:gd name="connsiteY250" fmla="*/ 1405466 h 7001933"/>
                <a:gd name="connsiteX251" fmla="*/ 3395134 w 3683000"/>
                <a:gd name="connsiteY251" fmla="*/ 1354666 h 7001933"/>
                <a:gd name="connsiteX252" fmla="*/ 3420534 w 3683000"/>
                <a:gd name="connsiteY252" fmla="*/ 1337733 h 7001933"/>
                <a:gd name="connsiteX253" fmla="*/ 3471334 w 3683000"/>
                <a:gd name="connsiteY253" fmla="*/ 1270000 h 7001933"/>
                <a:gd name="connsiteX254" fmla="*/ 3505200 w 3683000"/>
                <a:gd name="connsiteY254" fmla="*/ 1236133 h 7001933"/>
                <a:gd name="connsiteX255" fmla="*/ 3530600 w 3683000"/>
                <a:gd name="connsiteY255" fmla="*/ 1202266 h 7001933"/>
                <a:gd name="connsiteX256" fmla="*/ 3556000 w 3683000"/>
                <a:gd name="connsiteY256" fmla="*/ 1176866 h 7001933"/>
                <a:gd name="connsiteX257" fmla="*/ 3615267 w 3683000"/>
                <a:gd name="connsiteY257" fmla="*/ 1092200 h 7001933"/>
                <a:gd name="connsiteX258" fmla="*/ 3632200 w 3683000"/>
                <a:gd name="connsiteY258" fmla="*/ 1066800 h 7001933"/>
                <a:gd name="connsiteX259" fmla="*/ 3657600 w 3683000"/>
                <a:gd name="connsiteY259" fmla="*/ 990600 h 7001933"/>
                <a:gd name="connsiteX260" fmla="*/ 3683000 w 3683000"/>
                <a:gd name="connsiteY260" fmla="*/ 872066 h 7001933"/>
                <a:gd name="connsiteX261" fmla="*/ 3657600 w 3683000"/>
                <a:gd name="connsiteY261" fmla="*/ 728133 h 7001933"/>
                <a:gd name="connsiteX262" fmla="*/ 3649134 w 3683000"/>
                <a:gd name="connsiteY262" fmla="*/ 702733 h 7001933"/>
                <a:gd name="connsiteX263" fmla="*/ 3632200 w 3683000"/>
                <a:gd name="connsiteY263" fmla="*/ 685800 h 7001933"/>
                <a:gd name="connsiteX264" fmla="*/ 3572934 w 3683000"/>
                <a:gd name="connsiteY264" fmla="*/ 643466 h 7001933"/>
                <a:gd name="connsiteX265" fmla="*/ 3530600 w 3683000"/>
                <a:gd name="connsiteY265" fmla="*/ 626533 h 7001933"/>
                <a:gd name="connsiteX266" fmla="*/ 3479800 w 3683000"/>
                <a:gd name="connsiteY266" fmla="*/ 601133 h 7001933"/>
                <a:gd name="connsiteX267" fmla="*/ 3454400 w 3683000"/>
                <a:gd name="connsiteY267" fmla="*/ 592666 h 7001933"/>
                <a:gd name="connsiteX268" fmla="*/ 3420534 w 3683000"/>
                <a:gd name="connsiteY268" fmla="*/ 575733 h 7001933"/>
                <a:gd name="connsiteX269" fmla="*/ 3318934 w 3683000"/>
                <a:gd name="connsiteY269" fmla="*/ 558800 h 7001933"/>
                <a:gd name="connsiteX270" fmla="*/ 3251200 w 3683000"/>
                <a:gd name="connsiteY270" fmla="*/ 567266 h 7001933"/>
                <a:gd name="connsiteX271" fmla="*/ 3217334 w 3683000"/>
                <a:gd name="connsiteY271" fmla="*/ 584200 h 7001933"/>
                <a:gd name="connsiteX272" fmla="*/ 3191934 w 3683000"/>
                <a:gd name="connsiteY272" fmla="*/ 592666 h 7001933"/>
                <a:gd name="connsiteX273" fmla="*/ 3149600 w 3683000"/>
                <a:gd name="connsiteY273" fmla="*/ 635000 h 7001933"/>
                <a:gd name="connsiteX274" fmla="*/ 3107267 w 3683000"/>
                <a:gd name="connsiteY274" fmla="*/ 677333 h 7001933"/>
                <a:gd name="connsiteX275" fmla="*/ 3090334 w 3683000"/>
                <a:gd name="connsiteY275" fmla="*/ 702733 h 7001933"/>
                <a:gd name="connsiteX276" fmla="*/ 3056467 w 3683000"/>
                <a:gd name="connsiteY276" fmla="*/ 745066 h 7001933"/>
                <a:gd name="connsiteX277" fmla="*/ 3039534 w 3683000"/>
                <a:gd name="connsiteY277" fmla="*/ 795866 h 7001933"/>
                <a:gd name="connsiteX278" fmla="*/ 3031067 w 3683000"/>
                <a:gd name="connsiteY278" fmla="*/ 821266 h 7001933"/>
                <a:gd name="connsiteX279" fmla="*/ 3039534 w 3683000"/>
                <a:gd name="connsiteY279" fmla="*/ 914400 h 7001933"/>
                <a:gd name="connsiteX280" fmla="*/ 3048000 w 3683000"/>
                <a:gd name="connsiteY280" fmla="*/ 956733 h 7001933"/>
                <a:gd name="connsiteX281" fmla="*/ 3081867 w 3683000"/>
                <a:gd name="connsiteY281" fmla="*/ 990600 h 7001933"/>
                <a:gd name="connsiteX282" fmla="*/ 3141134 w 3683000"/>
                <a:gd name="connsiteY282" fmla="*/ 1007533 h 7001933"/>
                <a:gd name="connsiteX283" fmla="*/ 3429000 w 3683000"/>
                <a:gd name="connsiteY283" fmla="*/ 990600 h 7001933"/>
                <a:gd name="connsiteX284" fmla="*/ 3479800 w 3683000"/>
                <a:gd name="connsiteY284" fmla="*/ 973666 h 7001933"/>
                <a:gd name="connsiteX285" fmla="*/ 3522134 w 3683000"/>
                <a:gd name="connsiteY285" fmla="*/ 931333 h 7001933"/>
                <a:gd name="connsiteX286" fmla="*/ 3556000 w 3683000"/>
                <a:gd name="connsiteY286" fmla="*/ 897466 h 7001933"/>
                <a:gd name="connsiteX287" fmla="*/ 3572934 w 3683000"/>
                <a:gd name="connsiteY287" fmla="*/ 872066 h 7001933"/>
                <a:gd name="connsiteX288" fmla="*/ 3581400 w 3683000"/>
                <a:gd name="connsiteY288" fmla="*/ 846666 h 7001933"/>
                <a:gd name="connsiteX289" fmla="*/ 3572934 w 3683000"/>
                <a:gd name="connsiteY289" fmla="*/ 719666 h 7001933"/>
                <a:gd name="connsiteX290" fmla="*/ 3539067 w 3683000"/>
                <a:gd name="connsiteY290" fmla="*/ 660400 h 7001933"/>
                <a:gd name="connsiteX291" fmla="*/ 3522134 w 3683000"/>
                <a:gd name="connsiteY291" fmla="*/ 643466 h 7001933"/>
                <a:gd name="connsiteX292" fmla="*/ 3505200 w 3683000"/>
                <a:gd name="connsiteY292" fmla="*/ 618066 h 7001933"/>
                <a:gd name="connsiteX293" fmla="*/ 3437467 w 3683000"/>
                <a:gd name="connsiteY293" fmla="*/ 567266 h 7001933"/>
                <a:gd name="connsiteX294" fmla="*/ 3412067 w 3683000"/>
                <a:gd name="connsiteY294" fmla="*/ 558800 h 7001933"/>
                <a:gd name="connsiteX295" fmla="*/ 3378200 w 3683000"/>
                <a:gd name="connsiteY295" fmla="*/ 541866 h 7001933"/>
                <a:gd name="connsiteX296" fmla="*/ 3327400 w 3683000"/>
                <a:gd name="connsiteY296" fmla="*/ 524933 h 7001933"/>
                <a:gd name="connsiteX297" fmla="*/ 3259667 w 3683000"/>
                <a:gd name="connsiteY297" fmla="*/ 491066 h 7001933"/>
                <a:gd name="connsiteX298" fmla="*/ 3166534 w 3683000"/>
                <a:gd name="connsiteY298" fmla="*/ 482600 h 7001933"/>
                <a:gd name="connsiteX299" fmla="*/ 3132667 w 3683000"/>
                <a:gd name="connsiteY299" fmla="*/ 474133 h 7001933"/>
                <a:gd name="connsiteX300" fmla="*/ 2937934 w 3683000"/>
                <a:gd name="connsiteY300" fmla="*/ 491066 h 7001933"/>
                <a:gd name="connsiteX301" fmla="*/ 2870200 w 3683000"/>
                <a:gd name="connsiteY301" fmla="*/ 508000 h 7001933"/>
                <a:gd name="connsiteX302" fmla="*/ 2802467 w 3683000"/>
                <a:gd name="connsiteY302" fmla="*/ 524933 h 7001933"/>
                <a:gd name="connsiteX303" fmla="*/ 2726267 w 3683000"/>
                <a:gd name="connsiteY303" fmla="*/ 541866 h 7001933"/>
                <a:gd name="connsiteX304" fmla="*/ 2633134 w 3683000"/>
                <a:gd name="connsiteY304" fmla="*/ 592666 h 7001933"/>
                <a:gd name="connsiteX305" fmla="*/ 2523067 w 3683000"/>
                <a:gd name="connsiteY305" fmla="*/ 651933 h 7001933"/>
                <a:gd name="connsiteX306" fmla="*/ 2463800 w 3683000"/>
                <a:gd name="connsiteY306" fmla="*/ 694266 h 7001933"/>
                <a:gd name="connsiteX307" fmla="*/ 2429934 w 3683000"/>
                <a:gd name="connsiteY307" fmla="*/ 745066 h 7001933"/>
                <a:gd name="connsiteX308" fmla="*/ 2328334 w 3683000"/>
                <a:gd name="connsiteY308" fmla="*/ 821266 h 7001933"/>
                <a:gd name="connsiteX309" fmla="*/ 2294467 w 3683000"/>
                <a:gd name="connsiteY309" fmla="*/ 846666 h 7001933"/>
                <a:gd name="connsiteX310" fmla="*/ 2260600 w 3683000"/>
                <a:gd name="connsiteY310" fmla="*/ 863600 h 7001933"/>
                <a:gd name="connsiteX311" fmla="*/ 2218267 w 3683000"/>
                <a:gd name="connsiteY311" fmla="*/ 897466 h 7001933"/>
                <a:gd name="connsiteX312" fmla="*/ 2184400 w 3683000"/>
                <a:gd name="connsiteY312" fmla="*/ 914400 h 7001933"/>
                <a:gd name="connsiteX313" fmla="*/ 2150534 w 3683000"/>
                <a:gd name="connsiteY313" fmla="*/ 939800 h 7001933"/>
                <a:gd name="connsiteX314" fmla="*/ 2099734 w 3683000"/>
                <a:gd name="connsiteY314" fmla="*/ 956733 h 7001933"/>
                <a:gd name="connsiteX315" fmla="*/ 2057400 w 3683000"/>
                <a:gd name="connsiteY315" fmla="*/ 982133 h 7001933"/>
                <a:gd name="connsiteX316" fmla="*/ 1955800 w 3683000"/>
                <a:gd name="connsiteY316" fmla="*/ 1016000 h 7001933"/>
                <a:gd name="connsiteX317" fmla="*/ 1879600 w 3683000"/>
                <a:gd name="connsiteY317" fmla="*/ 1058333 h 7001933"/>
                <a:gd name="connsiteX318" fmla="*/ 1845734 w 3683000"/>
                <a:gd name="connsiteY318" fmla="*/ 1066800 h 7001933"/>
                <a:gd name="connsiteX319" fmla="*/ 1769534 w 3683000"/>
                <a:gd name="connsiteY319" fmla="*/ 1092200 h 7001933"/>
                <a:gd name="connsiteX320" fmla="*/ 1718734 w 3683000"/>
                <a:gd name="connsiteY320" fmla="*/ 1100666 h 7001933"/>
                <a:gd name="connsiteX321" fmla="*/ 1651000 w 3683000"/>
                <a:gd name="connsiteY321" fmla="*/ 1126066 h 7001933"/>
                <a:gd name="connsiteX322" fmla="*/ 1591734 w 3683000"/>
                <a:gd name="connsiteY322" fmla="*/ 1134533 h 7001933"/>
                <a:gd name="connsiteX323" fmla="*/ 1566334 w 3683000"/>
                <a:gd name="connsiteY323" fmla="*/ 1143000 h 7001933"/>
                <a:gd name="connsiteX324" fmla="*/ 1312334 w 3683000"/>
                <a:gd name="connsiteY324" fmla="*/ 1143000 h 7001933"/>
                <a:gd name="connsiteX325" fmla="*/ 1253067 w 3683000"/>
                <a:gd name="connsiteY325" fmla="*/ 1126066 h 7001933"/>
                <a:gd name="connsiteX326" fmla="*/ 1227667 w 3683000"/>
                <a:gd name="connsiteY326" fmla="*/ 1109133 h 7001933"/>
                <a:gd name="connsiteX327" fmla="*/ 1210734 w 3683000"/>
                <a:gd name="connsiteY327" fmla="*/ 1058333 h 7001933"/>
                <a:gd name="connsiteX328" fmla="*/ 1219200 w 3683000"/>
                <a:gd name="connsiteY328" fmla="*/ 1016000 h 7001933"/>
                <a:gd name="connsiteX329" fmla="*/ 1227667 w 3683000"/>
                <a:gd name="connsiteY329" fmla="*/ 931333 h 7001933"/>
                <a:gd name="connsiteX330" fmla="*/ 1244600 w 3683000"/>
                <a:gd name="connsiteY330" fmla="*/ 897466 h 7001933"/>
                <a:gd name="connsiteX331" fmla="*/ 1286934 w 3683000"/>
                <a:gd name="connsiteY331" fmla="*/ 846666 h 7001933"/>
                <a:gd name="connsiteX332" fmla="*/ 1312334 w 3683000"/>
                <a:gd name="connsiteY332" fmla="*/ 787400 h 7001933"/>
                <a:gd name="connsiteX333" fmla="*/ 1354667 w 3683000"/>
                <a:gd name="connsiteY333" fmla="*/ 745066 h 7001933"/>
                <a:gd name="connsiteX334" fmla="*/ 1380067 w 3683000"/>
                <a:gd name="connsiteY334" fmla="*/ 711200 h 7001933"/>
                <a:gd name="connsiteX335" fmla="*/ 1405467 w 3683000"/>
                <a:gd name="connsiteY335" fmla="*/ 694266 h 7001933"/>
                <a:gd name="connsiteX336" fmla="*/ 1430867 w 3683000"/>
                <a:gd name="connsiteY336" fmla="*/ 668866 h 7001933"/>
                <a:gd name="connsiteX337" fmla="*/ 1464734 w 3683000"/>
                <a:gd name="connsiteY337" fmla="*/ 660400 h 7001933"/>
                <a:gd name="connsiteX338" fmla="*/ 1524000 w 3683000"/>
                <a:gd name="connsiteY338" fmla="*/ 643466 h 7001933"/>
                <a:gd name="connsiteX339" fmla="*/ 1591734 w 3683000"/>
                <a:gd name="connsiteY339" fmla="*/ 651933 h 7001933"/>
                <a:gd name="connsiteX340" fmla="*/ 1608667 w 3683000"/>
                <a:gd name="connsiteY340" fmla="*/ 795866 h 7001933"/>
                <a:gd name="connsiteX341" fmla="*/ 1574800 w 3683000"/>
                <a:gd name="connsiteY341" fmla="*/ 855133 h 7001933"/>
                <a:gd name="connsiteX342" fmla="*/ 1557867 w 3683000"/>
                <a:gd name="connsiteY342" fmla="*/ 880533 h 7001933"/>
                <a:gd name="connsiteX343" fmla="*/ 1532467 w 3683000"/>
                <a:gd name="connsiteY343" fmla="*/ 897466 h 7001933"/>
                <a:gd name="connsiteX344" fmla="*/ 1515534 w 3683000"/>
                <a:gd name="connsiteY344" fmla="*/ 914400 h 7001933"/>
                <a:gd name="connsiteX345" fmla="*/ 1456267 w 3683000"/>
                <a:gd name="connsiteY345" fmla="*/ 931333 h 7001933"/>
                <a:gd name="connsiteX346" fmla="*/ 1371600 w 3683000"/>
                <a:gd name="connsiteY346" fmla="*/ 914400 h 7001933"/>
                <a:gd name="connsiteX347" fmla="*/ 1286934 w 3683000"/>
                <a:gd name="connsiteY347" fmla="*/ 846666 h 7001933"/>
                <a:gd name="connsiteX348" fmla="*/ 1270000 w 3683000"/>
                <a:gd name="connsiteY348" fmla="*/ 821266 h 7001933"/>
                <a:gd name="connsiteX349" fmla="*/ 1244600 w 3683000"/>
                <a:gd name="connsiteY349" fmla="*/ 795866 h 7001933"/>
                <a:gd name="connsiteX350" fmla="*/ 1202267 w 3683000"/>
                <a:gd name="connsiteY350" fmla="*/ 745066 h 7001933"/>
                <a:gd name="connsiteX351" fmla="*/ 1193800 w 3683000"/>
                <a:gd name="connsiteY351" fmla="*/ 711200 h 7001933"/>
                <a:gd name="connsiteX352" fmla="*/ 1176867 w 3683000"/>
                <a:gd name="connsiteY352" fmla="*/ 635000 h 7001933"/>
                <a:gd name="connsiteX353" fmla="*/ 1143000 w 3683000"/>
                <a:gd name="connsiteY353" fmla="*/ 567266 h 7001933"/>
                <a:gd name="connsiteX354" fmla="*/ 1134534 w 3683000"/>
                <a:gd name="connsiteY354" fmla="*/ 541866 h 7001933"/>
                <a:gd name="connsiteX355" fmla="*/ 1092200 w 3683000"/>
                <a:gd name="connsiteY355" fmla="*/ 499533 h 7001933"/>
                <a:gd name="connsiteX356" fmla="*/ 1041400 w 3683000"/>
                <a:gd name="connsiteY356" fmla="*/ 474133 h 7001933"/>
                <a:gd name="connsiteX357" fmla="*/ 1016000 w 3683000"/>
                <a:gd name="connsiteY357" fmla="*/ 448733 h 7001933"/>
                <a:gd name="connsiteX358" fmla="*/ 965200 w 3683000"/>
                <a:gd name="connsiteY358" fmla="*/ 431800 h 7001933"/>
                <a:gd name="connsiteX359" fmla="*/ 939800 w 3683000"/>
                <a:gd name="connsiteY359" fmla="*/ 423333 h 7001933"/>
                <a:gd name="connsiteX360" fmla="*/ 855134 w 3683000"/>
                <a:gd name="connsiteY360" fmla="*/ 431800 h 7001933"/>
                <a:gd name="connsiteX361" fmla="*/ 863600 w 3683000"/>
                <a:gd name="connsiteY361" fmla="*/ 482600 h 7001933"/>
                <a:gd name="connsiteX362" fmla="*/ 880534 w 3683000"/>
                <a:gd name="connsiteY362" fmla="*/ 516466 h 7001933"/>
                <a:gd name="connsiteX363" fmla="*/ 897467 w 3683000"/>
                <a:gd name="connsiteY363" fmla="*/ 567266 h 7001933"/>
                <a:gd name="connsiteX364" fmla="*/ 897467 w 3683000"/>
                <a:gd name="connsiteY364" fmla="*/ 567266 h 7001933"/>
                <a:gd name="connsiteX365" fmla="*/ 905934 w 3683000"/>
                <a:gd name="connsiteY365" fmla="*/ 601133 h 7001933"/>
                <a:gd name="connsiteX366" fmla="*/ 931334 w 3683000"/>
                <a:gd name="connsiteY366" fmla="*/ 609600 h 7001933"/>
                <a:gd name="connsiteX367" fmla="*/ 965200 w 3683000"/>
                <a:gd name="connsiteY367" fmla="*/ 601133 h 7001933"/>
                <a:gd name="connsiteX368" fmla="*/ 973667 w 3683000"/>
                <a:gd name="connsiteY368" fmla="*/ 558800 h 7001933"/>
                <a:gd name="connsiteX369" fmla="*/ 965200 w 3683000"/>
                <a:gd name="connsiteY369" fmla="*/ 414866 h 7001933"/>
                <a:gd name="connsiteX370" fmla="*/ 931334 w 3683000"/>
                <a:gd name="connsiteY370" fmla="*/ 389466 h 7001933"/>
                <a:gd name="connsiteX371" fmla="*/ 914400 w 3683000"/>
                <a:gd name="connsiteY371" fmla="*/ 372533 h 7001933"/>
                <a:gd name="connsiteX372" fmla="*/ 821267 w 3683000"/>
                <a:gd name="connsiteY372" fmla="*/ 347133 h 7001933"/>
                <a:gd name="connsiteX373" fmla="*/ 677334 w 3683000"/>
                <a:gd name="connsiteY373" fmla="*/ 330200 h 7001933"/>
                <a:gd name="connsiteX374" fmla="*/ 618067 w 3683000"/>
                <a:gd name="connsiteY374" fmla="*/ 321733 h 7001933"/>
                <a:gd name="connsiteX375" fmla="*/ 567267 w 3683000"/>
                <a:gd name="connsiteY375" fmla="*/ 254000 h 7001933"/>
                <a:gd name="connsiteX376" fmla="*/ 524934 w 3683000"/>
                <a:gd name="connsiteY376" fmla="*/ 169333 h 7001933"/>
                <a:gd name="connsiteX377" fmla="*/ 508000 w 3683000"/>
                <a:gd name="connsiteY377" fmla="*/ 135466 h 7001933"/>
                <a:gd name="connsiteX378" fmla="*/ 491067 w 3683000"/>
                <a:gd name="connsiteY378" fmla="*/ 84666 h 7001933"/>
                <a:gd name="connsiteX379" fmla="*/ 474134 w 3683000"/>
                <a:gd name="connsiteY379" fmla="*/ 33866 h 7001933"/>
                <a:gd name="connsiteX380" fmla="*/ 474134 w 3683000"/>
                <a:gd name="connsiteY380" fmla="*/ 0 h 700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</a:cxnLst>
              <a:rect l="l" t="t" r="r" b="b"/>
              <a:pathLst>
                <a:path w="3683000" h="7001933">
                  <a:moveTo>
                    <a:pt x="2074334" y="7001933"/>
                  </a:moveTo>
                  <a:cubicBezTo>
                    <a:pt x="2071512" y="6939844"/>
                    <a:pt x="2073272" y="6877376"/>
                    <a:pt x="2065867" y="6815666"/>
                  </a:cubicBezTo>
                  <a:cubicBezTo>
                    <a:pt x="2064655" y="6805563"/>
                    <a:pt x="2053067" y="6799565"/>
                    <a:pt x="2048934" y="6790266"/>
                  </a:cubicBezTo>
                  <a:cubicBezTo>
                    <a:pt x="2041685" y="6773955"/>
                    <a:pt x="2039982" y="6755431"/>
                    <a:pt x="2032000" y="6739466"/>
                  </a:cubicBezTo>
                  <a:cubicBezTo>
                    <a:pt x="1991823" y="6659112"/>
                    <a:pt x="2013279" y="6691927"/>
                    <a:pt x="1972734" y="6637866"/>
                  </a:cubicBezTo>
                  <a:cubicBezTo>
                    <a:pt x="1967576" y="6617236"/>
                    <a:pt x="1952821" y="6556622"/>
                    <a:pt x="1947334" y="6544733"/>
                  </a:cubicBezTo>
                  <a:cubicBezTo>
                    <a:pt x="1938806" y="6526255"/>
                    <a:pt x="1924756" y="6510866"/>
                    <a:pt x="1913467" y="6493933"/>
                  </a:cubicBezTo>
                  <a:cubicBezTo>
                    <a:pt x="1907823" y="6474177"/>
                    <a:pt x="1903444" y="6454015"/>
                    <a:pt x="1896534" y="6434666"/>
                  </a:cubicBezTo>
                  <a:cubicBezTo>
                    <a:pt x="1889305" y="6414425"/>
                    <a:pt x="1879116" y="6395356"/>
                    <a:pt x="1871134" y="6375400"/>
                  </a:cubicBezTo>
                  <a:cubicBezTo>
                    <a:pt x="1862179" y="6353011"/>
                    <a:pt x="1854689" y="6330055"/>
                    <a:pt x="1845734" y="6307666"/>
                  </a:cubicBezTo>
                  <a:cubicBezTo>
                    <a:pt x="1838228" y="6288900"/>
                    <a:pt x="1807616" y="6216622"/>
                    <a:pt x="1794934" y="6197600"/>
                  </a:cubicBezTo>
                  <a:cubicBezTo>
                    <a:pt x="1788292" y="6187637"/>
                    <a:pt x="1776718" y="6181779"/>
                    <a:pt x="1769534" y="6172200"/>
                  </a:cubicBezTo>
                  <a:cubicBezTo>
                    <a:pt x="1759660" y="6159035"/>
                    <a:pt x="1752969" y="6143750"/>
                    <a:pt x="1744134" y="6129866"/>
                  </a:cubicBezTo>
                  <a:cubicBezTo>
                    <a:pt x="1726508" y="6102168"/>
                    <a:pt x="1681087" y="6029829"/>
                    <a:pt x="1651000" y="6019800"/>
                  </a:cubicBezTo>
                  <a:cubicBezTo>
                    <a:pt x="1634067" y="6014155"/>
                    <a:pt x="1616676" y="6009731"/>
                    <a:pt x="1600200" y="6002866"/>
                  </a:cubicBezTo>
                  <a:cubicBezTo>
                    <a:pt x="1582724" y="5995584"/>
                    <a:pt x="1567192" y="5983936"/>
                    <a:pt x="1549400" y="5977466"/>
                  </a:cubicBezTo>
                  <a:cubicBezTo>
                    <a:pt x="1533383" y="5971642"/>
                    <a:pt x="1457681" y="5961945"/>
                    <a:pt x="1447800" y="5960533"/>
                  </a:cubicBezTo>
                  <a:cubicBezTo>
                    <a:pt x="1433689" y="5954889"/>
                    <a:pt x="1420211" y="5947286"/>
                    <a:pt x="1405467" y="5943600"/>
                  </a:cubicBezTo>
                  <a:cubicBezTo>
                    <a:pt x="1386137" y="5938767"/>
                    <a:pt x="1282492" y="5928054"/>
                    <a:pt x="1270000" y="5926666"/>
                  </a:cubicBezTo>
                  <a:cubicBezTo>
                    <a:pt x="1227667" y="5929488"/>
                    <a:pt x="1185001" y="5929133"/>
                    <a:pt x="1143000" y="5935133"/>
                  </a:cubicBezTo>
                  <a:cubicBezTo>
                    <a:pt x="1125330" y="5937657"/>
                    <a:pt x="1109624" y="5948194"/>
                    <a:pt x="1092200" y="5952066"/>
                  </a:cubicBezTo>
                  <a:cubicBezTo>
                    <a:pt x="1058684" y="5959514"/>
                    <a:pt x="990600" y="5969000"/>
                    <a:pt x="990600" y="5969000"/>
                  </a:cubicBezTo>
                  <a:cubicBezTo>
                    <a:pt x="979311" y="5974644"/>
                    <a:pt x="968552" y="5981501"/>
                    <a:pt x="956734" y="5985933"/>
                  </a:cubicBezTo>
                  <a:cubicBezTo>
                    <a:pt x="945838" y="5990019"/>
                    <a:pt x="934056" y="5991203"/>
                    <a:pt x="922867" y="5994400"/>
                  </a:cubicBezTo>
                  <a:cubicBezTo>
                    <a:pt x="914286" y="5996852"/>
                    <a:pt x="905934" y="6000044"/>
                    <a:pt x="897467" y="6002866"/>
                  </a:cubicBezTo>
                  <a:cubicBezTo>
                    <a:pt x="891823" y="6011333"/>
                    <a:pt x="881314" y="6018120"/>
                    <a:pt x="880534" y="6028266"/>
                  </a:cubicBezTo>
                  <a:cubicBezTo>
                    <a:pt x="879238" y="6045107"/>
                    <a:pt x="883381" y="6110162"/>
                    <a:pt x="897467" y="6138333"/>
                  </a:cubicBezTo>
                  <a:cubicBezTo>
                    <a:pt x="902018" y="6147434"/>
                    <a:pt x="908043" y="6155787"/>
                    <a:pt x="914400" y="6163733"/>
                  </a:cubicBezTo>
                  <a:cubicBezTo>
                    <a:pt x="950978" y="6209454"/>
                    <a:pt x="911038" y="6146498"/>
                    <a:pt x="948267" y="6206066"/>
                  </a:cubicBezTo>
                  <a:cubicBezTo>
                    <a:pt x="970070" y="6240951"/>
                    <a:pt x="977547" y="6260746"/>
                    <a:pt x="1007534" y="6290733"/>
                  </a:cubicBezTo>
                  <a:cubicBezTo>
                    <a:pt x="1014729" y="6297928"/>
                    <a:pt x="1024988" y="6301309"/>
                    <a:pt x="1032934" y="6307666"/>
                  </a:cubicBezTo>
                  <a:cubicBezTo>
                    <a:pt x="1039167" y="6312653"/>
                    <a:pt x="1043225" y="6320172"/>
                    <a:pt x="1049867" y="6324600"/>
                  </a:cubicBezTo>
                  <a:cubicBezTo>
                    <a:pt x="1060369" y="6331601"/>
                    <a:pt x="1072775" y="6335271"/>
                    <a:pt x="1083734" y="6341533"/>
                  </a:cubicBezTo>
                  <a:cubicBezTo>
                    <a:pt x="1092569" y="6346581"/>
                    <a:pt x="1099408" y="6355473"/>
                    <a:pt x="1109134" y="6358466"/>
                  </a:cubicBezTo>
                  <a:cubicBezTo>
                    <a:pt x="1136642" y="6366930"/>
                    <a:pt x="1193800" y="6375400"/>
                    <a:pt x="1193800" y="6375400"/>
                  </a:cubicBezTo>
                  <a:cubicBezTo>
                    <a:pt x="1230489" y="6372578"/>
                    <a:pt x="1267354" y="6371497"/>
                    <a:pt x="1303867" y="6366933"/>
                  </a:cubicBezTo>
                  <a:cubicBezTo>
                    <a:pt x="1332241" y="6363386"/>
                    <a:pt x="1329457" y="6354138"/>
                    <a:pt x="1354667" y="6341533"/>
                  </a:cubicBezTo>
                  <a:cubicBezTo>
                    <a:pt x="1411890" y="6312922"/>
                    <a:pt x="1384389" y="6338447"/>
                    <a:pt x="1439334" y="6299200"/>
                  </a:cubicBezTo>
                  <a:cubicBezTo>
                    <a:pt x="1445830" y="6294560"/>
                    <a:pt x="1450034" y="6287253"/>
                    <a:pt x="1456267" y="6282266"/>
                  </a:cubicBezTo>
                  <a:cubicBezTo>
                    <a:pt x="1464213" y="6275909"/>
                    <a:pt x="1473200" y="6270977"/>
                    <a:pt x="1481667" y="6265333"/>
                  </a:cubicBezTo>
                  <a:cubicBezTo>
                    <a:pt x="1521619" y="6205403"/>
                    <a:pt x="1467409" y="6278867"/>
                    <a:pt x="1540934" y="6214533"/>
                  </a:cubicBezTo>
                  <a:cubicBezTo>
                    <a:pt x="1641750" y="6126319"/>
                    <a:pt x="1504612" y="6221813"/>
                    <a:pt x="1591734" y="6163733"/>
                  </a:cubicBezTo>
                  <a:cubicBezTo>
                    <a:pt x="1603023" y="6146800"/>
                    <a:pt x="1611209" y="6127323"/>
                    <a:pt x="1625600" y="6112933"/>
                  </a:cubicBezTo>
                  <a:cubicBezTo>
                    <a:pt x="1641352" y="6097182"/>
                    <a:pt x="1648785" y="6091963"/>
                    <a:pt x="1659467" y="6070600"/>
                  </a:cubicBezTo>
                  <a:cubicBezTo>
                    <a:pt x="1663458" y="6062618"/>
                    <a:pt x="1664418" y="6053403"/>
                    <a:pt x="1667934" y="6045200"/>
                  </a:cubicBezTo>
                  <a:cubicBezTo>
                    <a:pt x="1672906" y="6033599"/>
                    <a:pt x="1679223" y="6022622"/>
                    <a:pt x="1684867" y="6011333"/>
                  </a:cubicBezTo>
                  <a:cubicBezTo>
                    <a:pt x="1694031" y="5892204"/>
                    <a:pt x="1698476" y="5905209"/>
                    <a:pt x="1684867" y="5782733"/>
                  </a:cubicBezTo>
                  <a:cubicBezTo>
                    <a:pt x="1683582" y="5771168"/>
                    <a:pt x="1682567" y="5758734"/>
                    <a:pt x="1676400" y="5748866"/>
                  </a:cubicBezTo>
                  <a:cubicBezTo>
                    <a:pt x="1667939" y="5735328"/>
                    <a:pt x="1653047" y="5727015"/>
                    <a:pt x="1642534" y="5715000"/>
                  </a:cubicBezTo>
                  <a:cubicBezTo>
                    <a:pt x="1633242" y="5704380"/>
                    <a:pt x="1625336" y="5692616"/>
                    <a:pt x="1617134" y="5681133"/>
                  </a:cubicBezTo>
                  <a:cubicBezTo>
                    <a:pt x="1611219" y="5672853"/>
                    <a:pt x="1608017" y="5662247"/>
                    <a:pt x="1600200" y="5655733"/>
                  </a:cubicBezTo>
                  <a:cubicBezTo>
                    <a:pt x="1590504" y="5647653"/>
                    <a:pt x="1576431" y="5646373"/>
                    <a:pt x="1566334" y="5638800"/>
                  </a:cubicBezTo>
                  <a:cubicBezTo>
                    <a:pt x="1553562" y="5629221"/>
                    <a:pt x="1545069" y="5614735"/>
                    <a:pt x="1532467" y="5604933"/>
                  </a:cubicBezTo>
                  <a:cubicBezTo>
                    <a:pt x="1507589" y="5585583"/>
                    <a:pt x="1483165" y="5577271"/>
                    <a:pt x="1456267" y="5562600"/>
                  </a:cubicBezTo>
                  <a:cubicBezTo>
                    <a:pt x="1436292" y="5551704"/>
                    <a:pt x="1417914" y="5537696"/>
                    <a:pt x="1397000" y="5528733"/>
                  </a:cubicBezTo>
                  <a:cubicBezTo>
                    <a:pt x="1364567" y="5514833"/>
                    <a:pt x="1292125" y="5503364"/>
                    <a:pt x="1261534" y="5494866"/>
                  </a:cubicBezTo>
                  <a:cubicBezTo>
                    <a:pt x="1235737" y="5487700"/>
                    <a:pt x="1210924" y="5477340"/>
                    <a:pt x="1185334" y="5469466"/>
                  </a:cubicBezTo>
                  <a:cubicBezTo>
                    <a:pt x="1174212" y="5466044"/>
                    <a:pt x="1162506" y="5464680"/>
                    <a:pt x="1151467" y="5461000"/>
                  </a:cubicBezTo>
                  <a:cubicBezTo>
                    <a:pt x="1137049" y="5456194"/>
                    <a:pt x="1123878" y="5447752"/>
                    <a:pt x="1109134" y="5444066"/>
                  </a:cubicBezTo>
                  <a:cubicBezTo>
                    <a:pt x="1089774" y="5439226"/>
                    <a:pt x="1069552" y="5438881"/>
                    <a:pt x="1049867" y="5435600"/>
                  </a:cubicBezTo>
                  <a:cubicBezTo>
                    <a:pt x="1035672" y="5433234"/>
                    <a:pt x="1021645" y="5429955"/>
                    <a:pt x="1007534" y="5427133"/>
                  </a:cubicBezTo>
                  <a:lnTo>
                    <a:pt x="897467" y="5435600"/>
                  </a:lnTo>
                  <a:cubicBezTo>
                    <a:pt x="846592" y="5440523"/>
                    <a:pt x="796173" y="5451681"/>
                    <a:pt x="745067" y="5452533"/>
                  </a:cubicBezTo>
                  <a:lnTo>
                    <a:pt x="389467" y="5444066"/>
                  </a:lnTo>
                  <a:cubicBezTo>
                    <a:pt x="269501" y="5430737"/>
                    <a:pt x="352722" y="5443427"/>
                    <a:pt x="279400" y="5427133"/>
                  </a:cubicBezTo>
                  <a:cubicBezTo>
                    <a:pt x="265352" y="5424011"/>
                    <a:pt x="250851" y="5422801"/>
                    <a:pt x="237067" y="5418666"/>
                  </a:cubicBezTo>
                  <a:cubicBezTo>
                    <a:pt x="222510" y="5414299"/>
                    <a:pt x="208964" y="5407069"/>
                    <a:pt x="194734" y="5401733"/>
                  </a:cubicBezTo>
                  <a:cubicBezTo>
                    <a:pt x="164976" y="5390574"/>
                    <a:pt x="163098" y="5392019"/>
                    <a:pt x="127000" y="5384800"/>
                  </a:cubicBezTo>
                  <a:cubicBezTo>
                    <a:pt x="115711" y="5379155"/>
                    <a:pt x="103635" y="5374867"/>
                    <a:pt x="93134" y="5367866"/>
                  </a:cubicBezTo>
                  <a:cubicBezTo>
                    <a:pt x="86492" y="5363438"/>
                    <a:pt x="82433" y="5355920"/>
                    <a:pt x="76200" y="5350933"/>
                  </a:cubicBezTo>
                  <a:cubicBezTo>
                    <a:pt x="68254" y="5344576"/>
                    <a:pt x="59267" y="5339644"/>
                    <a:pt x="50800" y="5334000"/>
                  </a:cubicBezTo>
                  <a:cubicBezTo>
                    <a:pt x="22926" y="5292188"/>
                    <a:pt x="40047" y="5324854"/>
                    <a:pt x="25400" y="5266266"/>
                  </a:cubicBezTo>
                  <a:cubicBezTo>
                    <a:pt x="19170" y="5241346"/>
                    <a:pt x="12119" y="5231237"/>
                    <a:pt x="0" y="5207000"/>
                  </a:cubicBezTo>
                  <a:cubicBezTo>
                    <a:pt x="12484" y="4982305"/>
                    <a:pt x="-4644" y="5117837"/>
                    <a:pt x="16934" y="5020733"/>
                  </a:cubicBezTo>
                  <a:cubicBezTo>
                    <a:pt x="20056" y="5006685"/>
                    <a:pt x="20849" y="4992052"/>
                    <a:pt x="25400" y="4978400"/>
                  </a:cubicBezTo>
                  <a:cubicBezTo>
                    <a:pt x="29391" y="4966426"/>
                    <a:pt x="37646" y="4956252"/>
                    <a:pt x="42334" y="4944533"/>
                  </a:cubicBezTo>
                  <a:cubicBezTo>
                    <a:pt x="48963" y="4927960"/>
                    <a:pt x="54571" y="4910953"/>
                    <a:pt x="59267" y="4893733"/>
                  </a:cubicBezTo>
                  <a:cubicBezTo>
                    <a:pt x="63053" y="4879850"/>
                    <a:pt x="63599" y="4865184"/>
                    <a:pt x="67734" y="4851400"/>
                  </a:cubicBezTo>
                  <a:cubicBezTo>
                    <a:pt x="75408" y="4825820"/>
                    <a:pt x="108818" y="4755907"/>
                    <a:pt x="118534" y="4741333"/>
                  </a:cubicBezTo>
                  <a:cubicBezTo>
                    <a:pt x="124178" y="4732866"/>
                    <a:pt x="128272" y="4723128"/>
                    <a:pt x="135467" y="4715933"/>
                  </a:cubicBezTo>
                  <a:cubicBezTo>
                    <a:pt x="145445" y="4705955"/>
                    <a:pt x="158045" y="4699000"/>
                    <a:pt x="169334" y="4690533"/>
                  </a:cubicBezTo>
                  <a:cubicBezTo>
                    <a:pt x="174978" y="4673600"/>
                    <a:pt x="176366" y="4654585"/>
                    <a:pt x="186267" y="4639733"/>
                  </a:cubicBezTo>
                  <a:cubicBezTo>
                    <a:pt x="199698" y="4619586"/>
                    <a:pt x="218390" y="4592420"/>
                    <a:pt x="228600" y="4572000"/>
                  </a:cubicBezTo>
                  <a:cubicBezTo>
                    <a:pt x="232591" y="4564018"/>
                    <a:pt x="232733" y="4554402"/>
                    <a:pt x="237067" y="4546600"/>
                  </a:cubicBezTo>
                  <a:cubicBezTo>
                    <a:pt x="247898" y="4527105"/>
                    <a:pt x="267316" y="4495307"/>
                    <a:pt x="287867" y="4478866"/>
                  </a:cubicBezTo>
                  <a:cubicBezTo>
                    <a:pt x="295813" y="4472509"/>
                    <a:pt x="304800" y="4467577"/>
                    <a:pt x="313267" y="4461933"/>
                  </a:cubicBezTo>
                  <a:cubicBezTo>
                    <a:pt x="341584" y="4405298"/>
                    <a:pt x="315555" y="4448431"/>
                    <a:pt x="355600" y="4402666"/>
                  </a:cubicBezTo>
                  <a:cubicBezTo>
                    <a:pt x="383640" y="4370621"/>
                    <a:pt x="385506" y="4360099"/>
                    <a:pt x="414867" y="4334933"/>
                  </a:cubicBezTo>
                  <a:cubicBezTo>
                    <a:pt x="440367" y="4313076"/>
                    <a:pt x="507926" y="4270072"/>
                    <a:pt x="524934" y="4258733"/>
                  </a:cubicBezTo>
                  <a:cubicBezTo>
                    <a:pt x="533401" y="4253089"/>
                    <a:pt x="540681" y="4245018"/>
                    <a:pt x="550334" y="4241800"/>
                  </a:cubicBezTo>
                  <a:cubicBezTo>
                    <a:pt x="558801" y="4238978"/>
                    <a:pt x="567531" y="4236849"/>
                    <a:pt x="575734" y="4233333"/>
                  </a:cubicBezTo>
                  <a:cubicBezTo>
                    <a:pt x="587335" y="4228361"/>
                    <a:pt x="597627" y="4220391"/>
                    <a:pt x="609600" y="4216400"/>
                  </a:cubicBezTo>
                  <a:cubicBezTo>
                    <a:pt x="623252" y="4211849"/>
                    <a:pt x="638050" y="4211719"/>
                    <a:pt x="651934" y="4207933"/>
                  </a:cubicBezTo>
                  <a:cubicBezTo>
                    <a:pt x="669154" y="4203237"/>
                    <a:pt x="685801" y="4196644"/>
                    <a:pt x="702734" y="4191000"/>
                  </a:cubicBezTo>
                  <a:cubicBezTo>
                    <a:pt x="711201" y="4188178"/>
                    <a:pt x="719476" y="4184698"/>
                    <a:pt x="728134" y="4182533"/>
                  </a:cubicBezTo>
                  <a:lnTo>
                    <a:pt x="762000" y="4174066"/>
                  </a:lnTo>
                  <a:cubicBezTo>
                    <a:pt x="768379" y="4175129"/>
                    <a:pt x="834036" y="4184685"/>
                    <a:pt x="846667" y="4191000"/>
                  </a:cubicBezTo>
                  <a:cubicBezTo>
                    <a:pt x="864870" y="4200101"/>
                    <a:pt x="897467" y="4224866"/>
                    <a:pt x="897467" y="4224866"/>
                  </a:cubicBezTo>
                  <a:cubicBezTo>
                    <a:pt x="903111" y="4233333"/>
                    <a:pt x="908486" y="4241986"/>
                    <a:pt x="914400" y="4250266"/>
                  </a:cubicBezTo>
                  <a:cubicBezTo>
                    <a:pt x="922602" y="4261749"/>
                    <a:pt x="932321" y="4272167"/>
                    <a:pt x="939800" y="4284133"/>
                  </a:cubicBezTo>
                  <a:cubicBezTo>
                    <a:pt x="946489" y="4294836"/>
                    <a:pt x="951762" y="4306399"/>
                    <a:pt x="956734" y="4318000"/>
                  </a:cubicBezTo>
                  <a:cubicBezTo>
                    <a:pt x="960250" y="4326203"/>
                    <a:pt x="962748" y="4334819"/>
                    <a:pt x="965200" y="4343400"/>
                  </a:cubicBezTo>
                  <a:cubicBezTo>
                    <a:pt x="968397" y="4354588"/>
                    <a:pt x="968463" y="4366858"/>
                    <a:pt x="973667" y="4377266"/>
                  </a:cubicBezTo>
                  <a:cubicBezTo>
                    <a:pt x="979978" y="4389887"/>
                    <a:pt x="990600" y="4399844"/>
                    <a:pt x="999067" y="4411133"/>
                  </a:cubicBezTo>
                  <a:cubicBezTo>
                    <a:pt x="1001889" y="4419600"/>
                    <a:pt x="1005082" y="4427952"/>
                    <a:pt x="1007534" y="4436533"/>
                  </a:cubicBezTo>
                  <a:cubicBezTo>
                    <a:pt x="1015502" y="4464420"/>
                    <a:pt x="1018650" y="4483650"/>
                    <a:pt x="1024467" y="4512733"/>
                  </a:cubicBezTo>
                  <a:cubicBezTo>
                    <a:pt x="1021645" y="4540955"/>
                    <a:pt x="1022378" y="4569763"/>
                    <a:pt x="1016000" y="4597400"/>
                  </a:cubicBezTo>
                  <a:cubicBezTo>
                    <a:pt x="1013712" y="4607315"/>
                    <a:pt x="1004981" y="4614520"/>
                    <a:pt x="999067" y="4622800"/>
                  </a:cubicBezTo>
                  <a:cubicBezTo>
                    <a:pt x="966046" y="4669029"/>
                    <a:pt x="986501" y="4645793"/>
                    <a:pt x="948267" y="4673600"/>
                  </a:cubicBezTo>
                  <a:cubicBezTo>
                    <a:pt x="862657" y="4735863"/>
                    <a:pt x="909256" y="4710039"/>
                    <a:pt x="846667" y="4741333"/>
                  </a:cubicBezTo>
                  <a:cubicBezTo>
                    <a:pt x="809978" y="4738511"/>
                    <a:pt x="772397" y="4741389"/>
                    <a:pt x="736600" y="4732866"/>
                  </a:cubicBezTo>
                  <a:cubicBezTo>
                    <a:pt x="712044" y="4727019"/>
                    <a:pt x="668867" y="4699000"/>
                    <a:pt x="668867" y="4699000"/>
                  </a:cubicBezTo>
                  <a:cubicBezTo>
                    <a:pt x="663223" y="4690533"/>
                    <a:pt x="658291" y="4681546"/>
                    <a:pt x="651934" y="4673600"/>
                  </a:cubicBezTo>
                  <a:cubicBezTo>
                    <a:pt x="629009" y="4644943"/>
                    <a:pt x="618015" y="4656507"/>
                    <a:pt x="601134" y="4605866"/>
                  </a:cubicBezTo>
                  <a:cubicBezTo>
                    <a:pt x="580520" y="4544027"/>
                    <a:pt x="588529" y="4572382"/>
                    <a:pt x="575734" y="4521200"/>
                  </a:cubicBezTo>
                  <a:cubicBezTo>
                    <a:pt x="572912" y="4478867"/>
                    <a:pt x="567267" y="4436627"/>
                    <a:pt x="567267" y="4394200"/>
                  </a:cubicBezTo>
                  <a:cubicBezTo>
                    <a:pt x="567267" y="4365837"/>
                    <a:pt x="572216" y="4337677"/>
                    <a:pt x="575734" y="4309533"/>
                  </a:cubicBezTo>
                  <a:cubicBezTo>
                    <a:pt x="580684" y="4269929"/>
                    <a:pt x="582987" y="4229720"/>
                    <a:pt x="592667" y="4191000"/>
                  </a:cubicBezTo>
                  <a:cubicBezTo>
                    <a:pt x="595489" y="4179711"/>
                    <a:pt x="596658" y="4167874"/>
                    <a:pt x="601134" y="4157133"/>
                  </a:cubicBezTo>
                  <a:cubicBezTo>
                    <a:pt x="610843" y="4133832"/>
                    <a:pt x="627017" y="4113347"/>
                    <a:pt x="635000" y="4089400"/>
                  </a:cubicBezTo>
                  <a:cubicBezTo>
                    <a:pt x="637822" y="4080933"/>
                    <a:pt x="641015" y="4072581"/>
                    <a:pt x="643467" y="4064000"/>
                  </a:cubicBezTo>
                  <a:cubicBezTo>
                    <a:pt x="646664" y="4052811"/>
                    <a:pt x="647208" y="4040767"/>
                    <a:pt x="651934" y="4030133"/>
                  </a:cubicBezTo>
                  <a:cubicBezTo>
                    <a:pt x="658383" y="4015624"/>
                    <a:pt x="689937" y="3966730"/>
                    <a:pt x="702734" y="3953933"/>
                  </a:cubicBezTo>
                  <a:cubicBezTo>
                    <a:pt x="709929" y="3946738"/>
                    <a:pt x="720188" y="3943357"/>
                    <a:pt x="728134" y="3937000"/>
                  </a:cubicBezTo>
                  <a:cubicBezTo>
                    <a:pt x="734367" y="3932013"/>
                    <a:pt x="737927" y="3923636"/>
                    <a:pt x="745067" y="3920066"/>
                  </a:cubicBezTo>
                  <a:cubicBezTo>
                    <a:pt x="755475" y="3914862"/>
                    <a:pt x="767645" y="3914422"/>
                    <a:pt x="778934" y="3911600"/>
                  </a:cubicBezTo>
                  <a:cubicBezTo>
                    <a:pt x="795867" y="3900311"/>
                    <a:pt x="815343" y="3892124"/>
                    <a:pt x="829734" y="3877733"/>
                  </a:cubicBezTo>
                  <a:cubicBezTo>
                    <a:pt x="838201" y="3869266"/>
                    <a:pt x="844667" y="3858148"/>
                    <a:pt x="855134" y="3852333"/>
                  </a:cubicBezTo>
                  <a:cubicBezTo>
                    <a:pt x="870737" y="3843665"/>
                    <a:pt x="905934" y="3835400"/>
                    <a:pt x="905934" y="3835400"/>
                  </a:cubicBezTo>
                  <a:cubicBezTo>
                    <a:pt x="914401" y="3829755"/>
                    <a:pt x="922232" y="3823017"/>
                    <a:pt x="931334" y="3818466"/>
                  </a:cubicBezTo>
                  <a:cubicBezTo>
                    <a:pt x="939316" y="3814475"/>
                    <a:pt x="949081" y="3814592"/>
                    <a:pt x="956734" y="3810000"/>
                  </a:cubicBezTo>
                  <a:cubicBezTo>
                    <a:pt x="963579" y="3805893"/>
                    <a:pt x="967434" y="3798053"/>
                    <a:pt x="973667" y="3793066"/>
                  </a:cubicBezTo>
                  <a:cubicBezTo>
                    <a:pt x="981613" y="3786709"/>
                    <a:pt x="990232" y="3781181"/>
                    <a:pt x="999067" y="3776133"/>
                  </a:cubicBezTo>
                  <a:cubicBezTo>
                    <a:pt x="1122400" y="3705659"/>
                    <a:pt x="963342" y="3798229"/>
                    <a:pt x="1058334" y="3750733"/>
                  </a:cubicBezTo>
                  <a:cubicBezTo>
                    <a:pt x="1067435" y="3746182"/>
                    <a:pt x="1075788" y="3740157"/>
                    <a:pt x="1083734" y="3733800"/>
                  </a:cubicBezTo>
                  <a:cubicBezTo>
                    <a:pt x="1089967" y="3728813"/>
                    <a:pt x="1093527" y="3720436"/>
                    <a:pt x="1100667" y="3716866"/>
                  </a:cubicBezTo>
                  <a:cubicBezTo>
                    <a:pt x="1116632" y="3708883"/>
                    <a:pt x="1135061" y="3706964"/>
                    <a:pt x="1151467" y="3699933"/>
                  </a:cubicBezTo>
                  <a:cubicBezTo>
                    <a:pt x="1189903" y="3683460"/>
                    <a:pt x="1213676" y="3671222"/>
                    <a:pt x="1244600" y="3649133"/>
                  </a:cubicBezTo>
                  <a:cubicBezTo>
                    <a:pt x="1306361" y="3605019"/>
                    <a:pt x="1251381" y="3644046"/>
                    <a:pt x="1312334" y="3589866"/>
                  </a:cubicBezTo>
                  <a:cubicBezTo>
                    <a:pt x="1325840" y="3577860"/>
                    <a:pt x="1341889" y="3568778"/>
                    <a:pt x="1354667" y="3556000"/>
                  </a:cubicBezTo>
                  <a:cubicBezTo>
                    <a:pt x="1364645" y="3546022"/>
                    <a:pt x="1370884" y="3532847"/>
                    <a:pt x="1380067" y="3522133"/>
                  </a:cubicBezTo>
                  <a:cubicBezTo>
                    <a:pt x="1387859" y="3513042"/>
                    <a:pt x="1397802" y="3505931"/>
                    <a:pt x="1405467" y="3496733"/>
                  </a:cubicBezTo>
                  <a:cubicBezTo>
                    <a:pt x="1411981" y="3488916"/>
                    <a:pt x="1415205" y="3478528"/>
                    <a:pt x="1422400" y="3471333"/>
                  </a:cubicBezTo>
                  <a:cubicBezTo>
                    <a:pt x="1429595" y="3464138"/>
                    <a:pt x="1439333" y="3460044"/>
                    <a:pt x="1447800" y="3454400"/>
                  </a:cubicBezTo>
                  <a:cubicBezTo>
                    <a:pt x="1453445" y="3440289"/>
                    <a:pt x="1455004" y="3423742"/>
                    <a:pt x="1464734" y="3412066"/>
                  </a:cubicBezTo>
                  <a:cubicBezTo>
                    <a:pt x="1470447" y="3405210"/>
                    <a:pt x="1485542" y="3411253"/>
                    <a:pt x="1490134" y="3403600"/>
                  </a:cubicBezTo>
                  <a:cubicBezTo>
                    <a:pt x="1546753" y="3309236"/>
                    <a:pt x="1490041" y="3352912"/>
                    <a:pt x="1532467" y="3302000"/>
                  </a:cubicBezTo>
                  <a:cubicBezTo>
                    <a:pt x="1540132" y="3292802"/>
                    <a:pt x="1549400" y="3285067"/>
                    <a:pt x="1557867" y="3276600"/>
                  </a:cubicBezTo>
                  <a:cubicBezTo>
                    <a:pt x="1585580" y="3165750"/>
                    <a:pt x="1541290" y="3318223"/>
                    <a:pt x="1591734" y="3217333"/>
                  </a:cubicBezTo>
                  <a:cubicBezTo>
                    <a:pt x="1598170" y="3204462"/>
                    <a:pt x="1597378" y="3189111"/>
                    <a:pt x="1600200" y="3175000"/>
                  </a:cubicBezTo>
                  <a:cubicBezTo>
                    <a:pt x="1594556" y="3107267"/>
                    <a:pt x="1592879" y="3039085"/>
                    <a:pt x="1583267" y="2971800"/>
                  </a:cubicBezTo>
                  <a:cubicBezTo>
                    <a:pt x="1581482" y="2959305"/>
                    <a:pt x="1573907" y="2948030"/>
                    <a:pt x="1566334" y="2937933"/>
                  </a:cubicBezTo>
                  <a:cubicBezTo>
                    <a:pt x="1532362" y="2892636"/>
                    <a:pt x="1537160" y="2910646"/>
                    <a:pt x="1490134" y="2887133"/>
                  </a:cubicBezTo>
                  <a:cubicBezTo>
                    <a:pt x="1431663" y="2857898"/>
                    <a:pt x="1501352" y="2879355"/>
                    <a:pt x="1430867" y="2861733"/>
                  </a:cubicBezTo>
                  <a:cubicBezTo>
                    <a:pt x="1422400" y="2856089"/>
                    <a:pt x="1414860" y="2848714"/>
                    <a:pt x="1405467" y="2844800"/>
                  </a:cubicBezTo>
                  <a:cubicBezTo>
                    <a:pt x="1335687" y="2815725"/>
                    <a:pt x="1336876" y="2821222"/>
                    <a:pt x="1270000" y="2810933"/>
                  </a:cubicBezTo>
                  <a:cubicBezTo>
                    <a:pt x="1253033" y="2808323"/>
                    <a:pt x="1235958" y="2806190"/>
                    <a:pt x="1219200" y="2802466"/>
                  </a:cubicBezTo>
                  <a:cubicBezTo>
                    <a:pt x="1210488" y="2800530"/>
                    <a:pt x="1202551" y="2795750"/>
                    <a:pt x="1193800" y="2794000"/>
                  </a:cubicBezTo>
                  <a:cubicBezTo>
                    <a:pt x="1174232" y="2790086"/>
                    <a:pt x="1154289" y="2788355"/>
                    <a:pt x="1134534" y="2785533"/>
                  </a:cubicBezTo>
                  <a:cubicBezTo>
                    <a:pt x="1078089" y="2788355"/>
                    <a:pt x="1021561" y="2789825"/>
                    <a:pt x="965200" y="2794000"/>
                  </a:cubicBezTo>
                  <a:cubicBezTo>
                    <a:pt x="945299" y="2795474"/>
                    <a:pt x="925568" y="2798896"/>
                    <a:pt x="905934" y="2802466"/>
                  </a:cubicBezTo>
                  <a:cubicBezTo>
                    <a:pt x="894485" y="2804548"/>
                    <a:pt x="883646" y="2809775"/>
                    <a:pt x="872067" y="2810933"/>
                  </a:cubicBezTo>
                  <a:cubicBezTo>
                    <a:pt x="827048" y="2815435"/>
                    <a:pt x="781756" y="2816578"/>
                    <a:pt x="736600" y="2819400"/>
                  </a:cubicBezTo>
                  <a:cubicBezTo>
                    <a:pt x="715944" y="2817679"/>
                    <a:pt x="627976" y="2814236"/>
                    <a:pt x="592667" y="2802466"/>
                  </a:cubicBezTo>
                  <a:cubicBezTo>
                    <a:pt x="580693" y="2798475"/>
                    <a:pt x="570401" y="2790505"/>
                    <a:pt x="558800" y="2785533"/>
                  </a:cubicBezTo>
                  <a:cubicBezTo>
                    <a:pt x="550597" y="2782017"/>
                    <a:pt x="541603" y="2780582"/>
                    <a:pt x="533400" y="2777066"/>
                  </a:cubicBezTo>
                  <a:cubicBezTo>
                    <a:pt x="446203" y="2739695"/>
                    <a:pt x="564352" y="2781739"/>
                    <a:pt x="448734" y="2743200"/>
                  </a:cubicBezTo>
                  <a:cubicBezTo>
                    <a:pt x="443089" y="2737555"/>
                    <a:pt x="438186" y="2731056"/>
                    <a:pt x="431800" y="2726266"/>
                  </a:cubicBezTo>
                  <a:cubicBezTo>
                    <a:pt x="415519" y="2714055"/>
                    <a:pt x="381000" y="2692400"/>
                    <a:pt x="381000" y="2692400"/>
                  </a:cubicBezTo>
                  <a:cubicBezTo>
                    <a:pt x="361245" y="2661355"/>
                    <a:pt x="338191" y="2632178"/>
                    <a:pt x="321734" y="2599266"/>
                  </a:cubicBezTo>
                  <a:cubicBezTo>
                    <a:pt x="307623" y="2571044"/>
                    <a:pt x="298332" y="2539843"/>
                    <a:pt x="279400" y="2514600"/>
                  </a:cubicBezTo>
                  <a:cubicBezTo>
                    <a:pt x="247563" y="2472150"/>
                    <a:pt x="233822" y="2459943"/>
                    <a:pt x="220134" y="2396066"/>
                  </a:cubicBezTo>
                  <a:cubicBezTo>
                    <a:pt x="190230" y="2256517"/>
                    <a:pt x="210651" y="2314674"/>
                    <a:pt x="169334" y="2218266"/>
                  </a:cubicBezTo>
                  <a:cubicBezTo>
                    <a:pt x="166512" y="2198511"/>
                    <a:pt x="162759" y="2178866"/>
                    <a:pt x="160867" y="2159000"/>
                  </a:cubicBezTo>
                  <a:cubicBezTo>
                    <a:pt x="141087" y="1951318"/>
                    <a:pt x="162985" y="2114563"/>
                    <a:pt x="143934" y="1981200"/>
                  </a:cubicBezTo>
                  <a:cubicBezTo>
                    <a:pt x="149578" y="1919111"/>
                    <a:pt x="152349" y="1856693"/>
                    <a:pt x="160867" y="1794933"/>
                  </a:cubicBezTo>
                  <a:cubicBezTo>
                    <a:pt x="166576" y="1753544"/>
                    <a:pt x="212559" y="1648327"/>
                    <a:pt x="220134" y="1625600"/>
                  </a:cubicBezTo>
                  <a:cubicBezTo>
                    <a:pt x="225778" y="1608667"/>
                    <a:pt x="232371" y="1592020"/>
                    <a:pt x="237067" y="1574800"/>
                  </a:cubicBezTo>
                  <a:cubicBezTo>
                    <a:pt x="240853" y="1560916"/>
                    <a:pt x="239579" y="1545567"/>
                    <a:pt x="245534" y="1532466"/>
                  </a:cubicBezTo>
                  <a:cubicBezTo>
                    <a:pt x="253955" y="1513939"/>
                    <a:pt x="269146" y="1499245"/>
                    <a:pt x="279400" y="1481666"/>
                  </a:cubicBezTo>
                  <a:cubicBezTo>
                    <a:pt x="351084" y="1358778"/>
                    <a:pt x="265527" y="1483072"/>
                    <a:pt x="330200" y="1405466"/>
                  </a:cubicBezTo>
                  <a:cubicBezTo>
                    <a:pt x="336714" y="1397649"/>
                    <a:pt x="338667" y="1385710"/>
                    <a:pt x="347134" y="1380066"/>
                  </a:cubicBezTo>
                  <a:cubicBezTo>
                    <a:pt x="356816" y="1373612"/>
                    <a:pt x="369711" y="1374422"/>
                    <a:pt x="381000" y="1371600"/>
                  </a:cubicBezTo>
                  <a:cubicBezTo>
                    <a:pt x="386645" y="1365955"/>
                    <a:pt x="391700" y="1359653"/>
                    <a:pt x="397934" y="1354666"/>
                  </a:cubicBezTo>
                  <a:cubicBezTo>
                    <a:pt x="413207" y="1342448"/>
                    <a:pt x="439819" y="1327753"/>
                    <a:pt x="457200" y="1320800"/>
                  </a:cubicBezTo>
                  <a:cubicBezTo>
                    <a:pt x="473773" y="1314171"/>
                    <a:pt x="491427" y="1310495"/>
                    <a:pt x="508000" y="1303866"/>
                  </a:cubicBezTo>
                  <a:cubicBezTo>
                    <a:pt x="564104" y="1281424"/>
                    <a:pt x="525137" y="1284917"/>
                    <a:pt x="601134" y="1261533"/>
                  </a:cubicBezTo>
                  <a:cubicBezTo>
                    <a:pt x="617542" y="1256484"/>
                    <a:pt x="635207" y="1256926"/>
                    <a:pt x="651934" y="1253066"/>
                  </a:cubicBezTo>
                  <a:cubicBezTo>
                    <a:pt x="671954" y="1248446"/>
                    <a:pt x="691268" y="1241116"/>
                    <a:pt x="711200" y="1236133"/>
                  </a:cubicBezTo>
                  <a:cubicBezTo>
                    <a:pt x="725161" y="1232643"/>
                    <a:pt x="739486" y="1230788"/>
                    <a:pt x="753534" y="1227666"/>
                  </a:cubicBezTo>
                  <a:cubicBezTo>
                    <a:pt x="764893" y="1225142"/>
                    <a:pt x="776111" y="1222022"/>
                    <a:pt x="787400" y="1219200"/>
                  </a:cubicBezTo>
                  <a:cubicBezTo>
                    <a:pt x="865053" y="1180373"/>
                    <a:pt x="767764" y="1224556"/>
                    <a:pt x="880534" y="1193800"/>
                  </a:cubicBezTo>
                  <a:cubicBezTo>
                    <a:pt x="892711" y="1190479"/>
                    <a:pt x="902223" y="1180187"/>
                    <a:pt x="914400" y="1176866"/>
                  </a:cubicBezTo>
                  <a:cubicBezTo>
                    <a:pt x="933653" y="1171615"/>
                    <a:pt x="953943" y="1171434"/>
                    <a:pt x="973667" y="1168400"/>
                  </a:cubicBezTo>
                  <a:cubicBezTo>
                    <a:pt x="990634" y="1165790"/>
                    <a:pt x="1007534" y="1162755"/>
                    <a:pt x="1024467" y="1159933"/>
                  </a:cubicBezTo>
                  <a:cubicBezTo>
                    <a:pt x="1075267" y="1162755"/>
                    <a:pt x="1126198" y="1163794"/>
                    <a:pt x="1176867" y="1168400"/>
                  </a:cubicBezTo>
                  <a:cubicBezTo>
                    <a:pt x="1201761" y="1170663"/>
                    <a:pt x="1213217" y="1179604"/>
                    <a:pt x="1236134" y="1185333"/>
                  </a:cubicBezTo>
                  <a:cubicBezTo>
                    <a:pt x="1250095" y="1188823"/>
                    <a:pt x="1264356" y="1190978"/>
                    <a:pt x="1278467" y="1193800"/>
                  </a:cubicBezTo>
                  <a:cubicBezTo>
                    <a:pt x="1286934" y="1199444"/>
                    <a:pt x="1294766" y="1206182"/>
                    <a:pt x="1303867" y="1210733"/>
                  </a:cubicBezTo>
                  <a:cubicBezTo>
                    <a:pt x="1373974" y="1245786"/>
                    <a:pt x="1281875" y="1187606"/>
                    <a:pt x="1354667" y="1236133"/>
                  </a:cubicBezTo>
                  <a:lnTo>
                    <a:pt x="1405467" y="1312333"/>
                  </a:lnTo>
                  <a:cubicBezTo>
                    <a:pt x="1405478" y="1312350"/>
                    <a:pt x="1439322" y="1363117"/>
                    <a:pt x="1439334" y="1363133"/>
                  </a:cubicBezTo>
                  <a:cubicBezTo>
                    <a:pt x="1463644" y="1395547"/>
                    <a:pt x="1466171" y="1394709"/>
                    <a:pt x="1481667" y="1430866"/>
                  </a:cubicBezTo>
                  <a:cubicBezTo>
                    <a:pt x="1490370" y="1451173"/>
                    <a:pt x="1492460" y="1468641"/>
                    <a:pt x="1498600" y="1490133"/>
                  </a:cubicBezTo>
                  <a:cubicBezTo>
                    <a:pt x="1501052" y="1498714"/>
                    <a:pt x="1504245" y="1507066"/>
                    <a:pt x="1507067" y="1515533"/>
                  </a:cubicBezTo>
                  <a:cubicBezTo>
                    <a:pt x="1509889" y="1540933"/>
                    <a:pt x="1511648" y="1566474"/>
                    <a:pt x="1515534" y="1591733"/>
                  </a:cubicBezTo>
                  <a:cubicBezTo>
                    <a:pt x="1518572" y="1611483"/>
                    <a:pt x="1526143" y="1632028"/>
                    <a:pt x="1532467" y="1651000"/>
                  </a:cubicBezTo>
                  <a:cubicBezTo>
                    <a:pt x="1527829" y="1720570"/>
                    <a:pt x="1538023" y="1764611"/>
                    <a:pt x="1507067" y="1820333"/>
                  </a:cubicBezTo>
                  <a:cubicBezTo>
                    <a:pt x="1500214" y="1832668"/>
                    <a:pt x="1492381" y="1845017"/>
                    <a:pt x="1481667" y="1854200"/>
                  </a:cubicBezTo>
                  <a:cubicBezTo>
                    <a:pt x="1472084" y="1862414"/>
                    <a:pt x="1459089" y="1865489"/>
                    <a:pt x="1447800" y="1871133"/>
                  </a:cubicBezTo>
                  <a:cubicBezTo>
                    <a:pt x="1409931" y="1927938"/>
                    <a:pt x="1454541" y="1872284"/>
                    <a:pt x="1405467" y="1905000"/>
                  </a:cubicBezTo>
                  <a:cubicBezTo>
                    <a:pt x="1395504" y="1911642"/>
                    <a:pt x="1391426" y="1926614"/>
                    <a:pt x="1380067" y="1930400"/>
                  </a:cubicBezTo>
                  <a:cubicBezTo>
                    <a:pt x="1355822" y="1938481"/>
                    <a:pt x="1329267" y="1936044"/>
                    <a:pt x="1303867" y="1938866"/>
                  </a:cubicBezTo>
                  <a:cubicBezTo>
                    <a:pt x="1255889" y="1936044"/>
                    <a:pt x="1206964" y="1940301"/>
                    <a:pt x="1159934" y="1930400"/>
                  </a:cubicBezTo>
                  <a:cubicBezTo>
                    <a:pt x="1149976" y="1928304"/>
                    <a:pt x="1150195" y="1912195"/>
                    <a:pt x="1143000" y="1905000"/>
                  </a:cubicBezTo>
                  <a:cubicBezTo>
                    <a:pt x="1135805" y="1897805"/>
                    <a:pt x="1126067" y="1893711"/>
                    <a:pt x="1117600" y="1888066"/>
                  </a:cubicBezTo>
                  <a:cubicBezTo>
                    <a:pt x="1111956" y="1876777"/>
                    <a:pt x="1107668" y="1864701"/>
                    <a:pt x="1100667" y="1854200"/>
                  </a:cubicBezTo>
                  <a:cubicBezTo>
                    <a:pt x="1096239" y="1847558"/>
                    <a:pt x="1088721" y="1843499"/>
                    <a:pt x="1083734" y="1837266"/>
                  </a:cubicBezTo>
                  <a:cubicBezTo>
                    <a:pt x="1077377" y="1829320"/>
                    <a:pt x="1072445" y="1820333"/>
                    <a:pt x="1066800" y="1811866"/>
                  </a:cubicBezTo>
                  <a:cubicBezTo>
                    <a:pt x="1057884" y="1776199"/>
                    <a:pt x="1049867" y="1749903"/>
                    <a:pt x="1049867" y="1710266"/>
                  </a:cubicBezTo>
                  <a:cubicBezTo>
                    <a:pt x="1049867" y="1666420"/>
                    <a:pt x="1055404" y="1631619"/>
                    <a:pt x="1066800" y="1591733"/>
                  </a:cubicBezTo>
                  <a:cubicBezTo>
                    <a:pt x="1069252" y="1583152"/>
                    <a:pt x="1071276" y="1574315"/>
                    <a:pt x="1075267" y="1566333"/>
                  </a:cubicBezTo>
                  <a:cubicBezTo>
                    <a:pt x="1079818" y="1557232"/>
                    <a:pt x="1087649" y="1550034"/>
                    <a:pt x="1092200" y="1540933"/>
                  </a:cubicBezTo>
                  <a:cubicBezTo>
                    <a:pt x="1124522" y="1476289"/>
                    <a:pt x="1064650" y="1563556"/>
                    <a:pt x="1126067" y="1481666"/>
                  </a:cubicBezTo>
                  <a:cubicBezTo>
                    <a:pt x="1128889" y="1473199"/>
                    <a:pt x="1130543" y="1464248"/>
                    <a:pt x="1134534" y="1456266"/>
                  </a:cubicBezTo>
                  <a:cubicBezTo>
                    <a:pt x="1144333" y="1436668"/>
                    <a:pt x="1160482" y="1419510"/>
                    <a:pt x="1176867" y="1405466"/>
                  </a:cubicBezTo>
                  <a:cubicBezTo>
                    <a:pt x="1187581" y="1396283"/>
                    <a:pt x="1199445" y="1388533"/>
                    <a:pt x="1210734" y="1380066"/>
                  </a:cubicBezTo>
                  <a:cubicBezTo>
                    <a:pt x="1275645" y="1382888"/>
                    <a:pt x="1340649" y="1384063"/>
                    <a:pt x="1405467" y="1388533"/>
                  </a:cubicBezTo>
                  <a:cubicBezTo>
                    <a:pt x="1427634" y="1390062"/>
                    <a:pt x="1459443" y="1395941"/>
                    <a:pt x="1481667" y="1405466"/>
                  </a:cubicBezTo>
                  <a:cubicBezTo>
                    <a:pt x="1511855" y="1418404"/>
                    <a:pt x="1523660" y="1426350"/>
                    <a:pt x="1549400" y="1447800"/>
                  </a:cubicBezTo>
                  <a:cubicBezTo>
                    <a:pt x="1555532" y="1452910"/>
                    <a:pt x="1560202" y="1459623"/>
                    <a:pt x="1566334" y="1464733"/>
                  </a:cubicBezTo>
                  <a:cubicBezTo>
                    <a:pt x="1577174" y="1473767"/>
                    <a:pt x="1590708" y="1479692"/>
                    <a:pt x="1600200" y="1490133"/>
                  </a:cubicBezTo>
                  <a:cubicBezTo>
                    <a:pt x="1619184" y="1511016"/>
                    <a:pt x="1624226" y="1548941"/>
                    <a:pt x="1651000" y="1557866"/>
                  </a:cubicBezTo>
                  <a:cubicBezTo>
                    <a:pt x="1677827" y="1566809"/>
                    <a:pt x="1678354" y="1564509"/>
                    <a:pt x="1701800" y="1583266"/>
                  </a:cubicBezTo>
                  <a:cubicBezTo>
                    <a:pt x="1708034" y="1588253"/>
                    <a:pt x="1711467" y="1596897"/>
                    <a:pt x="1718734" y="1600200"/>
                  </a:cubicBezTo>
                  <a:cubicBezTo>
                    <a:pt x="1743108" y="1611279"/>
                    <a:pt x="1769534" y="1617133"/>
                    <a:pt x="1794934" y="1625600"/>
                  </a:cubicBezTo>
                  <a:cubicBezTo>
                    <a:pt x="1864352" y="1648739"/>
                    <a:pt x="1754464" y="1612829"/>
                    <a:pt x="1888067" y="1651000"/>
                  </a:cubicBezTo>
                  <a:cubicBezTo>
                    <a:pt x="1907823" y="1656644"/>
                    <a:pt x="1927244" y="1663628"/>
                    <a:pt x="1947334" y="1667933"/>
                  </a:cubicBezTo>
                  <a:cubicBezTo>
                    <a:pt x="1989573" y="1676984"/>
                    <a:pt x="2073001" y="1681933"/>
                    <a:pt x="2108200" y="1684866"/>
                  </a:cubicBezTo>
                  <a:cubicBezTo>
                    <a:pt x="2422394" y="1678182"/>
                    <a:pt x="2421428" y="1683176"/>
                    <a:pt x="2650067" y="1667933"/>
                  </a:cubicBezTo>
                  <a:lnTo>
                    <a:pt x="2887134" y="1651000"/>
                  </a:lnTo>
                  <a:cubicBezTo>
                    <a:pt x="2904067" y="1648178"/>
                    <a:pt x="2921148" y="1646130"/>
                    <a:pt x="2937934" y="1642533"/>
                  </a:cubicBezTo>
                  <a:cubicBezTo>
                    <a:pt x="2960690" y="1637657"/>
                    <a:pt x="3005667" y="1625600"/>
                    <a:pt x="3005667" y="1625600"/>
                  </a:cubicBezTo>
                  <a:cubicBezTo>
                    <a:pt x="3099959" y="1578453"/>
                    <a:pt x="2981177" y="1634784"/>
                    <a:pt x="3073400" y="1600200"/>
                  </a:cubicBezTo>
                  <a:cubicBezTo>
                    <a:pt x="3110613" y="1586245"/>
                    <a:pt x="3101405" y="1584196"/>
                    <a:pt x="3132667" y="1566333"/>
                  </a:cubicBezTo>
                  <a:cubicBezTo>
                    <a:pt x="3143626" y="1560071"/>
                    <a:pt x="3155245" y="1555044"/>
                    <a:pt x="3166534" y="1549400"/>
                  </a:cubicBezTo>
                  <a:cubicBezTo>
                    <a:pt x="3175001" y="1540933"/>
                    <a:pt x="3182985" y="1531955"/>
                    <a:pt x="3191934" y="1524000"/>
                  </a:cubicBezTo>
                  <a:cubicBezTo>
                    <a:pt x="3208409" y="1509356"/>
                    <a:pt x="3227148" y="1497252"/>
                    <a:pt x="3242734" y="1481666"/>
                  </a:cubicBezTo>
                  <a:cubicBezTo>
                    <a:pt x="3249929" y="1474471"/>
                    <a:pt x="3251941" y="1462888"/>
                    <a:pt x="3259667" y="1456266"/>
                  </a:cubicBezTo>
                  <a:cubicBezTo>
                    <a:pt x="3272161" y="1445556"/>
                    <a:pt x="3288835" y="1440740"/>
                    <a:pt x="3302000" y="1430866"/>
                  </a:cubicBezTo>
                  <a:cubicBezTo>
                    <a:pt x="3311579" y="1423682"/>
                    <a:pt x="3318133" y="1413048"/>
                    <a:pt x="3327400" y="1405466"/>
                  </a:cubicBezTo>
                  <a:cubicBezTo>
                    <a:pt x="3349243" y="1387595"/>
                    <a:pt x="3371651" y="1370321"/>
                    <a:pt x="3395134" y="1354666"/>
                  </a:cubicBezTo>
                  <a:cubicBezTo>
                    <a:pt x="3403601" y="1349022"/>
                    <a:pt x="3412717" y="1344247"/>
                    <a:pt x="3420534" y="1337733"/>
                  </a:cubicBezTo>
                  <a:cubicBezTo>
                    <a:pt x="3463261" y="1302127"/>
                    <a:pt x="3431952" y="1320634"/>
                    <a:pt x="3471334" y="1270000"/>
                  </a:cubicBezTo>
                  <a:cubicBezTo>
                    <a:pt x="3481135" y="1257398"/>
                    <a:pt x="3494687" y="1248148"/>
                    <a:pt x="3505200" y="1236133"/>
                  </a:cubicBezTo>
                  <a:cubicBezTo>
                    <a:pt x="3514492" y="1225513"/>
                    <a:pt x="3521417" y="1212980"/>
                    <a:pt x="3530600" y="1202266"/>
                  </a:cubicBezTo>
                  <a:cubicBezTo>
                    <a:pt x="3538392" y="1193175"/>
                    <a:pt x="3548208" y="1185957"/>
                    <a:pt x="3556000" y="1176866"/>
                  </a:cubicBezTo>
                  <a:cubicBezTo>
                    <a:pt x="3574806" y="1154925"/>
                    <a:pt x="3600693" y="1114060"/>
                    <a:pt x="3615267" y="1092200"/>
                  </a:cubicBezTo>
                  <a:cubicBezTo>
                    <a:pt x="3620911" y="1083733"/>
                    <a:pt x="3628982" y="1076453"/>
                    <a:pt x="3632200" y="1066800"/>
                  </a:cubicBezTo>
                  <a:cubicBezTo>
                    <a:pt x="3640667" y="1041400"/>
                    <a:pt x="3651106" y="1016575"/>
                    <a:pt x="3657600" y="990600"/>
                  </a:cubicBezTo>
                  <a:cubicBezTo>
                    <a:pt x="3678698" y="906212"/>
                    <a:pt x="3670708" y="945822"/>
                    <a:pt x="3683000" y="872066"/>
                  </a:cubicBezTo>
                  <a:cubicBezTo>
                    <a:pt x="3667498" y="655025"/>
                    <a:pt x="3698128" y="809190"/>
                    <a:pt x="3657600" y="728133"/>
                  </a:cubicBezTo>
                  <a:cubicBezTo>
                    <a:pt x="3653609" y="720151"/>
                    <a:pt x="3653726" y="710386"/>
                    <a:pt x="3649134" y="702733"/>
                  </a:cubicBezTo>
                  <a:cubicBezTo>
                    <a:pt x="3645027" y="695888"/>
                    <a:pt x="3638332" y="690910"/>
                    <a:pt x="3632200" y="685800"/>
                  </a:cubicBezTo>
                  <a:cubicBezTo>
                    <a:pt x="3626449" y="681008"/>
                    <a:pt x="3583930" y="648964"/>
                    <a:pt x="3572934" y="643466"/>
                  </a:cubicBezTo>
                  <a:cubicBezTo>
                    <a:pt x="3559340" y="636669"/>
                    <a:pt x="3544436" y="632822"/>
                    <a:pt x="3530600" y="626533"/>
                  </a:cubicBezTo>
                  <a:cubicBezTo>
                    <a:pt x="3513365" y="618699"/>
                    <a:pt x="3497100" y="608822"/>
                    <a:pt x="3479800" y="601133"/>
                  </a:cubicBezTo>
                  <a:cubicBezTo>
                    <a:pt x="3471645" y="597508"/>
                    <a:pt x="3462603" y="596182"/>
                    <a:pt x="3454400" y="592666"/>
                  </a:cubicBezTo>
                  <a:cubicBezTo>
                    <a:pt x="3442799" y="587694"/>
                    <a:pt x="3432507" y="579724"/>
                    <a:pt x="3420534" y="575733"/>
                  </a:cubicBezTo>
                  <a:cubicBezTo>
                    <a:pt x="3401960" y="569542"/>
                    <a:pt x="3332363" y="560718"/>
                    <a:pt x="3318934" y="558800"/>
                  </a:cubicBezTo>
                  <a:cubicBezTo>
                    <a:pt x="3296356" y="561622"/>
                    <a:pt x="3273274" y="561747"/>
                    <a:pt x="3251200" y="567266"/>
                  </a:cubicBezTo>
                  <a:cubicBezTo>
                    <a:pt x="3238956" y="570327"/>
                    <a:pt x="3228935" y="579228"/>
                    <a:pt x="3217334" y="584200"/>
                  </a:cubicBezTo>
                  <a:cubicBezTo>
                    <a:pt x="3209131" y="587716"/>
                    <a:pt x="3200401" y="589844"/>
                    <a:pt x="3191934" y="592666"/>
                  </a:cubicBezTo>
                  <a:lnTo>
                    <a:pt x="3149600" y="635000"/>
                  </a:lnTo>
                  <a:cubicBezTo>
                    <a:pt x="3135489" y="649111"/>
                    <a:pt x="3118336" y="660729"/>
                    <a:pt x="3107267" y="677333"/>
                  </a:cubicBezTo>
                  <a:cubicBezTo>
                    <a:pt x="3101623" y="685800"/>
                    <a:pt x="3096691" y="694787"/>
                    <a:pt x="3090334" y="702733"/>
                  </a:cubicBezTo>
                  <a:cubicBezTo>
                    <a:pt x="3072739" y="724726"/>
                    <a:pt x="3069498" y="715745"/>
                    <a:pt x="3056467" y="745066"/>
                  </a:cubicBezTo>
                  <a:cubicBezTo>
                    <a:pt x="3049218" y="761377"/>
                    <a:pt x="3045178" y="778933"/>
                    <a:pt x="3039534" y="795866"/>
                  </a:cubicBezTo>
                  <a:lnTo>
                    <a:pt x="3031067" y="821266"/>
                  </a:lnTo>
                  <a:cubicBezTo>
                    <a:pt x="3033889" y="852311"/>
                    <a:pt x="3035668" y="883468"/>
                    <a:pt x="3039534" y="914400"/>
                  </a:cubicBezTo>
                  <a:cubicBezTo>
                    <a:pt x="3041319" y="928679"/>
                    <a:pt x="3041011" y="944153"/>
                    <a:pt x="3048000" y="956733"/>
                  </a:cubicBezTo>
                  <a:cubicBezTo>
                    <a:pt x="3055753" y="970689"/>
                    <a:pt x="3066516" y="986214"/>
                    <a:pt x="3081867" y="990600"/>
                  </a:cubicBezTo>
                  <a:lnTo>
                    <a:pt x="3141134" y="1007533"/>
                  </a:lnTo>
                  <a:cubicBezTo>
                    <a:pt x="3187962" y="1005918"/>
                    <a:pt x="3343808" y="1013834"/>
                    <a:pt x="3429000" y="990600"/>
                  </a:cubicBezTo>
                  <a:cubicBezTo>
                    <a:pt x="3446220" y="985904"/>
                    <a:pt x="3462867" y="979311"/>
                    <a:pt x="3479800" y="973666"/>
                  </a:cubicBezTo>
                  <a:lnTo>
                    <a:pt x="3522134" y="931333"/>
                  </a:lnTo>
                  <a:cubicBezTo>
                    <a:pt x="3533423" y="920044"/>
                    <a:pt x="3547144" y="910749"/>
                    <a:pt x="3556000" y="897466"/>
                  </a:cubicBezTo>
                  <a:lnTo>
                    <a:pt x="3572934" y="872066"/>
                  </a:lnTo>
                  <a:cubicBezTo>
                    <a:pt x="3575756" y="863599"/>
                    <a:pt x="3581400" y="855591"/>
                    <a:pt x="3581400" y="846666"/>
                  </a:cubicBezTo>
                  <a:cubicBezTo>
                    <a:pt x="3581400" y="804239"/>
                    <a:pt x="3579551" y="761574"/>
                    <a:pt x="3572934" y="719666"/>
                  </a:cubicBezTo>
                  <a:cubicBezTo>
                    <a:pt x="3571225" y="708840"/>
                    <a:pt x="3547057" y="670388"/>
                    <a:pt x="3539067" y="660400"/>
                  </a:cubicBezTo>
                  <a:cubicBezTo>
                    <a:pt x="3534080" y="654167"/>
                    <a:pt x="3527121" y="649699"/>
                    <a:pt x="3522134" y="643466"/>
                  </a:cubicBezTo>
                  <a:cubicBezTo>
                    <a:pt x="3515777" y="635520"/>
                    <a:pt x="3512395" y="625261"/>
                    <a:pt x="3505200" y="618066"/>
                  </a:cubicBezTo>
                  <a:cubicBezTo>
                    <a:pt x="3498973" y="611839"/>
                    <a:pt x="3453097" y="575081"/>
                    <a:pt x="3437467" y="567266"/>
                  </a:cubicBezTo>
                  <a:cubicBezTo>
                    <a:pt x="3429485" y="563275"/>
                    <a:pt x="3420270" y="562316"/>
                    <a:pt x="3412067" y="558800"/>
                  </a:cubicBezTo>
                  <a:cubicBezTo>
                    <a:pt x="3400466" y="553828"/>
                    <a:pt x="3389919" y="546554"/>
                    <a:pt x="3378200" y="541866"/>
                  </a:cubicBezTo>
                  <a:cubicBezTo>
                    <a:pt x="3361627" y="535237"/>
                    <a:pt x="3342706" y="534116"/>
                    <a:pt x="3327400" y="524933"/>
                  </a:cubicBezTo>
                  <a:cubicBezTo>
                    <a:pt x="3308925" y="513848"/>
                    <a:pt x="3283589" y="494483"/>
                    <a:pt x="3259667" y="491066"/>
                  </a:cubicBezTo>
                  <a:cubicBezTo>
                    <a:pt x="3228808" y="486658"/>
                    <a:pt x="3197578" y="485422"/>
                    <a:pt x="3166534" y="482600"/>
                  </a:cubicBezTo>
                  <a:cubicBezTo>
                    <a:pt x="3155245" y="479778"/>
                    <a:pt x="3144303" y="474133"/>
                    <a:pt x="3132667" y="474133"/>
                  </a:cubicBezTo>
                  <a:cubicBezTo>
                    <a:pt x="3028452" y="474133"/>
                    <a:pt x="3015833" y="478084"/>
                    <a:pt x="2937934" y="491066"/>
                  </a:cubicBezTo>
                  <a:cubicBezTo>
                    <a:pt x="2889380" y="507251"/>
                    <a:pt x="2936606" y="492676"/>
                    <a:pt x="2870200" y="508000"/>
                  </a:cubicBezTo>
                  <a:cubicBezTo>
                    <a:pt x="2847523" y="513233"/>
                    <a:pt x="2825185" y="519885"/>
                    <a:pt x="2802467" y="524933"/>
                  </a:cubicBezTo>
                  <a:cubicBezTo>
                    <a:pt x="2777067" y="530577"/>
                    <a:pt x="2751285" y="534718"/>
                    <a:pt x="2726267" y="541866"/>
                  </a:cubicBezTo>
                  <a:cubicBezTo>
                    <a:pt x="2660849" y="560557"/>
                    <a:pt x="2702189" y="558138"/>
                    <a:pt x="2633134" y="592666"/>
                  </a:cubicBezTo>
                  <a:cubicBezTo>
                    <a:pt x="2550681" y="633892"/>
                    <a:pt x="2587046" y="613546"/>
                    <a:pt x="2523067" y="651933"/>
                  </a:cubicBezTo>
                  <a:cubicBezTo>
                    <a:pt x="2469969" y="731581"/>
                    <a:pt x="2557006" y="611417"/>
                    <a:pt x="2463800" y="694266"/>
                  </a:cubicBezTo>
                  <a:cubicBezTo>
                    <a:pt x="2448589" y="707787"/>
                    <a:pt x="2446867" y="733777"/>
                    <a:pt x="2429934" y="745066"/>
                  </a:cubicBezTo>
                  <a:cubicBezTo>
                    <a:pt x="2375540" y="781330"/>
                    <a:pt x="2419588" y="751072"/>
                    <a:pt x="2328334" y="821266"/>
                  </a:cubicBezTo>
                  <a:cubicBezTo>
                    <a:pt x="2317149" y="829870"/>
                    <a:pt x="2307088" y="840355"/>
                    <a:pt x="2294467" y="846666"/>
                  </a:cubicBezTo>
                  <a:cubicBezTo>
                    <a:pt x="2283178" y="852311"/>
                    <a:pt x="2271102" y="856599"/>
                    <a:pt x="2260600" y="863600"/>
                  </a:cubicBezTo>
                  <a:cubicBezTo>
                    <a:pt x="2245564" y="873624"/>
                    <a:pt x="2233303" y="887442"/>
                    <a:pt x="2218267" y="897466"/>
                  </a:cubicBezTo>
                  <a:cubicBezTo>
                    <a:pt x="2207765" y="904467"/>
                    <a:pt x="2195103" y="907710"/>
                    <a:pt x="2184400" y="914400"/>
                  </a:cubicBezTo>
                  <a:cubicBezTo>
                    <a:pt x="2172434" y="921879"/>
                    <a:pt x="2163155" y="933489"/>
                    <a:pt x="2150534" y="939800"/>
                  </a:cubicBezTo>
                  <a:cubicBezTo>
                    <a:pt x="2134569" y="947782"/>
                    <a:pt x="2115983" y="949347"/>
                    <a:pt x="2099734" y="956733"/>
                  </a:cubicBezTo>
                  <a:cubicBezTo>
                    <a:pt x="2084753" y="963543"/>
                    <a:pt x="2072617" y="975867"/>
                    <a:pt x="2057400" y="982133"/>
                  </a:cubicBezTo>
                  <a:cubicBezTo>
                    <a:pt x="2024390" y="995725"/>
                    <a:pt x="1985503" y="996198"/>
                    <a:pt x="1955800" y="1016000"/>
                  </a:cubicBezTo>
                  <a:cubicBezTo>
                    <a:pt x="1926721" y="1035386"/>
                    <a:pt x="1917038" y="1043357"/>
                    <a:pt x="1879600" y="1058333"/>
                  </a:cubicBezTo>
                  <a:cubicBezTo>
                    <a:pt x="1868796" y="1062655"/>
                    <a:pt x="1856856" y="1063378"/>
                    <a:pt x="1845734" y="1066800"/>
                  </a:cubicBezTo>
                  <a:cubicBezTo>
                    <a:pt x="1820144" y="1074674"/>
                    <a:pt x="1795944" y="1087799"/>
                    <a:pt x="1769534" y="1092200"/>
                  </a:cubicBezTo>
                  <a:cubicBezTo>
                    <a:pt x="1752601" y="1095022"/>
                    <a:pt x="1735568" y="1097299"/>
                    <a:pt x="1718734" y="1100666"/>
                  </a:cubicBezTo>
                  <a:cubicBezTo>
                    <a:pt x="1576786" y="1129055"/>
                    <a:pt x="1799223" y="1085641"/>
                    <a:pt x="1651000" y="1126066"/>
                  </a:cubicBezTo>
                  <a:cubicBezTo>
                    <a:pt x="1631747" y="1131317"/>
                    <a:pt x="1611489" y="1131711"/>
                    <a:pt x="1591734" y="1134533"/>
                  </a:cubicBezTo>
                  <a:cubicBezTo>
                    <a:pt x="1583267" y="1137355"/>
                    <a:pt x="1575180" y="1141821"/>
                    <a:pt x="1566334" y="1143000"/>
                  </a:cubicBezTo>
                  <a:cubicBezTo>
                    <a:pt x="1454351" y="1157931"/>
                    <a:pt x="1438302" y="1149998"/>
                    <a:pt x="1312334" y="1143000"/>
                  </a:cubicBezTo>
                  <a:cubicBezTo>
                    <a:pt x="1301481" y="1140287"/>
                    <a:pt x="1265215" y="1132140"/>
                    <a:pt x="1253067" y="1126066"/>
                  </a:cubicBezTo>
                  <a:cubicBezTo>
                    <a:pt x="1243966" y="1121515"/>
                    <a:pt x="1236134" y="1114777"/>
                    <a:pt x="1227667" y="1109133"/>
                  </a:cubicBezTo>
                  <a:cubicBezTo>
                    <a:pt x="1222023" y="1092200"/>
                    <a:pt x="1212350" y="1076109"/>
                    <a:pt x="1210734" y="1058333"/>
                  </a:cubicBezTo>
                  <a:cubicBezTo>
                    <a:pt x="1209431" y="1044002"/>
                    <a:pt x="1217298" y="1030264"/>
                    <a:pt x="1219200" y="1016000"/>
                  </a:cubicBezTo>
                  <a:cubicBezTo>
                    <a:pt x="1222949" y="987886"/>
                    <a:pt x="1221724" y="959067"/>
                    <a:pt x="1227667" y="931333"/>
                  </a:cubicBezTo>
                  <a:cubicBezTo>
                    <a:pt x="1230312" y="918992"/>
                    <a:pt x="1238338" y="908424"/>
                    <a:pt x="1244600" y="897466"/>
                  </a:cubicBezTo>
                  <a:cubicBezTo>
                    <a:pt x="1260316" y="869964"/>
                    <a:pt x="1263588" y="870012"/>
                    <a:pt x="1286934" y="846666"/>
                  </a:cubicBezTo>
                  <a:cubicBezTo>
                    <a:pt x="1293228" y="827784"/>
                    <a:pt x="1300125" y="803097"/>
                    <a:pt x="1312334" y="787400"/>
                  </a:cubicBezTo>
                  <a:cubicBezTo>
                    <a:pt x="1324586" y="771648"/>
                    <a:pt x="1342693" y="761031"/>
                    <a:pt x="1354667" y="745066"/>
                  </a:cubicBezTo>
                  <a:cubicBezTo>
                    <a:pt x="1363134" y="733777"/>
                    <a:pt x="1370089" y="721178"/>
                    <a:pt x="1380067" y="711200"/>
                  </a:cubicBezTo>
                  <a:cubicBezTo>
                    <a:pt x="1387262" y="704005"/>
                    <a:pt x="1397650" y="700780"/>
                    <a:pt x="1405467" y="694266"/>
                  </a:cubicBezTo>
                  <a:cubicBezTo>
                    <a:pt x="1414665" y="686601"/>
                    <a:pt x="1420471" y="674806"/>
                    <a:pt x="1430867" y="668866"/>
                  </a:cubicBezTo>
                  <a:cubicBezTo>
                    <a:pt x="1440970" y="663093"/>
                    <a:pt x="1453508" y="663462"/>
                    <a:pt x="1464734" y="660400"/>
                  </a:cubicBezTo>
                  <a:cubicBezTo>
                    <a:pt x="1484556" y="654994"/>
                    <a:pt x="1504245" y="649111"/>
                    <a:pt x="1524000" y="643466"/>
                  </a:cubicBezTo>
                  <a:cubicBezTo>
                    <a:pt x="1546578" y="646288"/>
                    <a:pt x="1570350" y="644157"/>
                    <a:pt x="1591734" y="651933"/>
                  </a:cubicBezTo>
                  <a:cubicBezTo>
                    <a:pt x="1647269" y="672128"/>
                    <a:pt x="1610955" y="775273"/>
                    <a:pt x="1608667" y="795866"/>
                  </a:cubicBezTo>
                  <a:cubicBezTo>
                    <a:pt x="1603747" y="840144"/>
                    <a:pt x="1601790" y="822745"/>
                    <a:pt x="1574800" y="855133"/>
                  </a:cubicBezTo>
                  <a:cubicBezTo>
                    <a:pt x="1568286" y="862950"/>
                    <a:pt x="1565062" y="873338"/>
                    <a:pt x="1557867" y="880533"/>
                  </a:cubicBezTo>
                  <a:cubicBezTo>
                    <a:pt x="1550672" y="887728"/>
                    <a:pt x="1540413" y="891109"/>
                    <a:pt x="1532467" y="897466"/>
                  </a:cubicBezTo>
                  <a:cubicBezTo>
                    <a:pt x="1526234" y="902453"/>
                    <a:pt x="1522379" y="910293"/>
                    <a:pt x="1515534" y="914400"/>
                  </a:cubicBezTo>
                  <a:cubicBezTo>
                    <a:pt x="1506861" y="919604"/>
                    <a:pt x="1462588" y="929753"/>
                    <a:pt x="1456267" y="931333"/>
                  </a:cubicBezTo>
                  <a:cubicBezTo>
                    <a:pt x="1441550" y="929231"/>
                    <a:pt x="1392058" y="925766"/>
                    <a:pt x="1371600" y="914400"/>
                  </a:cubicBezTo>
                  <a:cubicBezTo>
                    <a:pt x="1335943" y="894591"/>
                    <a:pt x="1312891" y="876949"/>
                    <a:pt x="1286934" y="846666"/>
                  </a:cubicBezTo>
                  <a:cubicBezTo>
                    <a:pt x="1280312" y="838940"/>
                    <a:pt x="1276514" y="829083"/>
                    <a:pt x="1270000" y="821266"/>
                  </a:cubicBezTo>
                  <a:cubicBezTo>
                    <a:pt x="1262335" y="812068"/>
                    <a:pt x="1252392" y="804957"/>
                    <a:pt x="1244600" y="795866"/>
                  </a:cubicBezTo>
                  <a:cubicBezTo>
                    <a:pt x="1184210" y="725412"/>
                    <a:pt x="1246262" y="789063"/>
                    <a:pt x="1202267" y="745066"/>
                  </a:cubicBezTo>
                  <a:cubicBezTo>
                    <a:pt x="1199445" y="733777"/>
                    <a:pt x="1196324" y="722559"/>
                    <a:pt x="1193800" y="711200"/>
                  </a:cubicBezTo>
                  <a:cubicBezTo>
                    <a:pt x="1186890" y="680103"/>
                    <a:pt x="1185721" y="664515"/>
                    <a:pt x="1176867" y="635000"/>
                  </a:cubicBezTo>
                  <a:cubicBezTo>
                    <a:pt x="1160189" y="579406"/>
                    <a:pt x="1171313" y="595579"/>
                    <a:pt x="1143000" y="567266"/>
                  </a:cubicBezTo>
                  <a:cubicBezTo>
                    <a:pt x="1140178" y="558799"/>
                    <a:pt x="1139889" y="549006"/>
                    <a:pt x="1134534" y="541866"/>
                  </a:cubicBezTo>
                  <a:cubicBezTo>
                    <a:pt x="1122560" y="525901"/>
                    <a:pt x="1111132" y="505844"/>
                    <a:pt x="1092200" y="499533"/>
                  </a:cubicBezTo>
                  <a:cubicBezTo>
                    <a:pt x="1066744" y="491047"/>
                    <a:pt x="1063283" y="492369"/>
                    <a:pt x="1041400" y="474133"/>
                  </a:cubicBezTo>
                  <a:cubicBezTo>
                    <a:pt x="1032202" y="466468"/>
                    <a:pt x="1026467" y="454548"/>
                    <a:pt x="1016000" y="448733"/>
                  </a:cubicBezTo>
                  <a:cubicBezTo>
                    <a:pt x="1000397" y="440065"/>
                    <a:pt x="982133" y="437444"/>
                    <a:pt x="965200" y="431800"/>
                  </a:cubicBezTo>
                  <a:lnTo>
                    <a:pt x="939800" y="423333"/>
                  </a:lnTo>
                  <a:cubicBezTo>
                    <a:pt x="911578" y="426155"/>
                    <a:pt x="877522" y="414387"/>
                    <a:pt x="855134" y="431800"/>
                  </a:cubicBezTo>
                  <a:cubicBezTo>
                    <a:pt x="841583" y="442339"/>
                    <a:pt x="858667" y="466157"/>
                    <a:pt x="863600" y="482600"/>
                  </a:cubicBezTo>
                  <a:cubicBezTo>
                    <a:pt x="867227" y="494689"/>
                    <a:pt x="875847" y="504747"/>
                    <a:pt x="880534" y="516466"/>
                  </a:cubicBezTo>
                  <a:cubicBezTo>
                    <a:pt x="887163" y="533039"/>
                    <a:pt x="891823" y="550333"/>
                    <a:pt x="897467" y="567266"/>
                  </a:cubicBezTo>
                  <a:lnTo>
                    <a:pt x="897467" y="567266"/>
                  </a:lnTo>
                  <a:cubicBezTo>
                    <a:pt x="900289" y="578555"/>
                    <a:pt x="898665" y="592046"/>
                    <a:pt x="905934" y="601133"/>
                  </a:cubicBezTo>
                  <a:cubicBezTo>
                    <a:pt x="911509" y="608102"/>
                    <a:pt x="922867" y="606778"/>
                    <a:pt x="931334" y="609600"/>
                  </a:cubicBezTo>
                  <a:cubicBezTo>
                    <a:pt x="942623" y="606778"/>
                    <a:pt x="957751" y="610072"/>
                    <a:pt x="965200" y="601133"/>
                  </a:cubicBezTo>
                  <a:cubicBezTo>
                    <a:pt x="974413" y="590078"/>
                    <a:pt x="973667" y="573190"/>
                    <a:pt x="973667" y="558800"/>
                  </a:cubicBezTo>
                  <a:cubicBezTo>
                    <a:pt x="973667" y="510739"/>
                    <a:pt x="976856" y="461492"/>
                    <a:pt x="965200" y="414866"/>
                  </a:cubicBezTo>
                  <a:cubicBezTo>
                    <a:pt x="961778" y="401176"/>
                    <a:pt x="942174" y="398500"/>
                    <a:pt x="931334" y="389466"/>
                  </a:cubicBezTo>
                  <a:cubicBezTo>
                    <a:pt x="925202" y="384356"/>
                    <a:pt x="921540" y="376103"/>
                    <a:pt x="914400" y="372533"/>
                  </a:cubicBezTo>
                  <a:cubicBezTo>
                    <a:pt x="882683" y="356675"/>
                    <a:pt x="854711" y="354565"/>
                    <a:pt x="821267" y="347133"/>
                  </a:cubicBezTo>
                  <a:cubicBezTo>
                    <a:pt x="728628" y="326546"/>
                    <a:pt x="871965" y="349663"/>
                    <a:pt x="677334" y="330200"/>
                  </a:cubicBezTo>
                  <a:cubicBezTo>
                    <a:pt x="657477" y="328214"/>
                    <a:pt x="637823" y="324555"/>
                    <a:pt x="618067" y="321733"/>
                  </a:cubicBezTo>
                  <a:cubicBezTo>
                    <a:pt x="601134" y="299155"/>
                    <a:pt x="579888" y="279243"/>
                    <a:pt x="567267" y="254000"/>
                  </a:cubicBezTo>
                  <a:lnTo>
                    <a:pt x="524934" y="169333"/>
                  </a:lnTo>
                  <a:cubicBezTo>
                    <a:pt x="519289" y="158044"/>
                    <a:pt x="511991" y="147440"/>
                    <a:pt x="508000" y="135466"/>
                  </a:cubicBezTo>
                  <a:lnTo>
                    <a:pt x="491067" y="84666"/>
                  </a:lnTo>
                  <a:lnTo>
                    <a:pt x="474134" y="33866"/>
                  </a:lnTo>
                  <a:lnTo>
                    <a:pt x="474134" y="0"/>
                  </a:ln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76200"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" name="Freeform 7"/>
            <p:cNvSpPr/>
            <p:nvPr/>
          </p:nvSpPr>
          <p:spPr>
            <a:xfrm>
              <a:off x="270940" y="-152406"/>
              <a:ext cx="3683000" cy="7001933"/>
            </a:xfrm>
            <a:custGeom>
              <a:avLst/>
              <a:gdLst>
                <a:gd name="connsiteX0" fmla="*/ 2074334 w 3683000"/>
                <a:gd name="connsiteY0" fmla="*/ 7001933 h 7001933"/>
                <a:gd name="connsiteX1" fmla="*/ 2065867 w 3683000"/>
                <a:gd name="connsiteY1" fmla="*/ 6815666 h 7001933"/>
                <a:gd name="connsiteX2" fmla="*/ 2048934 w 3683000"/>
                <a:gd name="connsiteY2" fmla="*/ 6790266 h 7001933"/>
                <a:gd name="connsiteX3" fmla="*/ 2032000 w 3683000"/>
                <a:gd name="connsiteY3" fmla="*/ 6739466 h 7001933"/>
                <a:gd name="connsiteX4" fmla="*/ 1972734 w 3683000"/>
                <a:gd name="connsiteY4" fmla="*/ 6637866 h 7001933"/>
                <a:gd name="connsiteX5" fmla="*/ 1947334 w 3683000"/>
                <a:gd name="connsiteY5" fmla="*/ 6544733 h 7001933"/>
                <a:gd name="connsiteX6" fmla="*/ 1913467 w 3683000"/>
                <a:gd name="connsiteY6" fmla="*/ 6493933 h 7001933"/>
                <a:gd name="connsiteX7" fmla="*/ 1896534 w 3683000"/>
                <a:gd name="connsiteY7" fmla="*/ 6434666 h 7001933"/>
                <a:gd name="connsiteX8" fmla="*/ 1871134 w 3683000"/>
                <a:gd name="connsiteY8" fmla="*/ 6375400 h 7001933"/>
                <a:gd name="connsiteX9" fmla="*/ 1845734 w 3683000"/>
                <a:gd name="connsiteY9" fmla="*/ 6307666 h 7001933"/>
                <a:gd name="connsiteX10" fmla="*/ 1794934 w 3683000"/>
                <a:gd name="connsiteY10" fmla="*/ 6197600 h 7001933"/>
                <a:gd name="connsiteX11" fmla="*/ 1769534 w 3683000"/>
                <a:gd name="connsiteY11" fmla="*/ 6172200 h 7001933"/>
                <a:gd name="connsiteX12" fmla="*/ 1744134 w 3683000"/>
                <a:gd name="connsiteY12" fmla="*/ 6129866 h 7001933"/>
                <a:gd name="connsiteX13" fmla="*/ 1651000 w 3683000"/>
                <a:gd name="connsiteY13" fmla="*/ 6019800 h 7001933"/>
                <a:gd name="connsiteX14" fmla="*/ 1600200 w 3683000"/>
                <a:gd name="connsiteY14" fmla="*/ 6002866 h 7001933"/>
                <a:gd name="connsiteX15" fmla="*/ 1549400 w 3683000"/>
                <a:gd name="connsiteY15" fmla="*/ 5977466 h 7001933"/>
                <a:gd name="connsiteX16" fmla="*/ 1447800 w 3683000"/>
                <a:gd name="connsiteY16" fmla="*/ 5960533 h 7001933"/>
                <a:gd name="connsiteX17" fmla="*/ 1405467 w 3683000"/>
                <a:gd name="connsiteY17" fmla="*/ 5943600 h 7001933"/>
                <a:gd name="connsiteX18" fmla="*/ 1270000 w 3683000"/>
                <a:gd name="connsiteY18" fmla="*/ 5926666 h 7001933"/>
                <a:gd name="connsiteX19" fmla="*/ 1143000 w 3683000"/>
                <a:gd name="connsiteY19" fmla="*/ 5935133 h 7001933"/>
                <a:gd name="connsiteX20" fmla="*/ 1092200 w 3683000"/>
                <a:gd name="connsiteY20" fmla="*/ 5952066 h 7001933"/>
                <a:gd name="connsiteX21" fmla="*/ 990600 w 3683000"/>
                <a:gd name="connsiteY21" fmla="*/ 5969000 h 7001933"/>
                <a:gd name="connsiteX22" fmla="*/ 956734 w 3683000"/>
                <a:gd name="connsiteY22" fmla="*/ 5985933 h 7001933"/>
                <a:gd name="connsiteX23" fmla="*/ 922867 w 3683000"/>
                <a:gd name="connsiteY23" fmla="*/ 5994400 h 7001933"/>
                <a:gd name="connsiteX24" fmla="*/ 897467 w 3683000"/>
                <a:gd name="connsiteY24" fmla="*/ 6002866 h 7001933"/>
                <a:gd name="connsiteX25" fmla="*/ 880534 w 3683000"/>
                <a:gd name="connsiteY25" fmla="*/ 6028266 h 7001933"/>
                <a:gd name="connsiteX26" fmla="*/ 897467 w 3683000"/>
                <a:gd name="connsiteY26" fmla="*/ 6138333 h 7001933"/>
                <a:gd name="connsiteX27" fmla="*/ 914400 w 3683000"/>
                <a:gd name="connsiteY27" fmla="*/ 6163733 h 7001933"/>
                <a:gd name="connsiteX28" fmla="*/ 948267 w 3683000"/>
                <a:gd name="connsiteY28" fmla="*/ 6206066 h 7001933"/>
                <a:gd name="connsiteX29" fmla="*/ 1007534 w 3683000"/>
                <a:gd name="connsiteY29" fmla="*/ 6290733 h 7001933"/>
                <a:gd name="connsiteX30" fmla="*/ 1032934 w 3683000"/>
                <a:gd name="connsiteY30" fmla="*/ 6307666 h 7001933"/>
                <a:gd name="connsiteX31" fmla="*/ 1049867 w 3683000"/>
                <a:gd name="connsiteY31" fmla="*/ 6324600 h 7001933"/>
                <a:gd name="connsiteX32" fmla="*/ 1083734 w 3683000"/>
                <a:gd name="connsiteY32" fmla="*/ 6341533 h 7001933"/>
                <a:gd name="connsiteX33" fmla="*/ 1109134 w 3683000"/>
                <a:gd name="connsiteY33" fmla="*/ 6358466 h 7001933"/>
                <a:gd name="connsiteX34" fmla="*/ 1193800 w 3683000"/>
                <a:gd name="connsiteY34" fmla="*/ 6375400 h 7001933"/>
                <a:gd name="connsiteX35" fmla="*/ 1303867 w 3683000"/>
                <a:gd name="connsiteY35" fmla="*/ 6366933 h 7001933"/>
                <a:gd name="connsiteX36" fmla="*/ 1354667 w 3683000"/>
                <a:gd name="connsiteY36" fmla="*/ 6341533 h 7001933"/>
                <a:gd name="connsiteX37" fmla="*/ 1439334 w 3683000"/>
                <a:gd name="connsiteY37" fmla="*/ 6299200 h 7001933"/>
                <a:gd name="connsiteX38" fmla="*/ 1456267 w 3683000"/>
                <a:gd name="connsiteY38" fmla="*/ 6282266 h 7001933"/>
                <a:gd name="connsiteX39" fmla="*/ 1481667 w 3683000"/>
                <a:gd name="connsiteY39" fmla="*/ 6265333 h 7001933"/>
                <a:gd name="connsiteX40" fmla="*/ 1540934 w 3683000"/>
                <a:gd name="connsiteY40" fmla="*/ 6214533 h 7001933"/>
                <a:gd name="connsiteX41" fmla="*/ 1591734 w 3683000"/>
                <a:gd name="connsiteY41" fmla="*/ 6163733 h 7001933"/>
                <a:gd name="connsiteX42" fmla="*/ 1625600 w 3683000"/>
                <a:gd name="connsiteY42" fmla="*/ 6112933 h 7001933"/>
                <a:gd name="connsiteX43" fmla="*/ 1659467 w 3683000"/>
                <a:gd name="connsiteY43" fmla="*/ 6070600 h 7001933"/>
                <a:gd name="connsiteX44" fmla="*/ 1667934 w 3683000"/>
                <a:gd name="connsiteY44" fmla="*/ 6045200 h 7001933"/>
                <a:gd name="connsiteX45" fmla="*/ 1684867 w 3683000"/>
                <a:gd name="connsiteY45" fmla="*/ 6011333 h 7001933"/>
                <a:gd name="connsiteX46" fmla="*/ 1684867 w 3683000"/>
                <a:gd name="connsiteY46" fmla="*/ 5782733 h 7001933"/>
                <a:gd name="connsiteX47" fmla="*/ 1676400 w 3683000"/>
                <a:gd name="connsiteY47" fmla="*/ 5748866 h 7001933"/>
                <a:gd name="connsiteX48" fmla="*/ 1642534 w 3683000"/>
                <a:gd name="connsiteY48" fmla="*/ 5715000 h 7001933"/>
                <a:gd name="connsiteX49" fmla="*/ 1617134 w 3683000"/>
                <a:gd name="connsiteY49" fmla="*/ 5681133 h 7001933"/>
                <a:gd name="connsiteX50" fmla="*/ 1600200 w 3683000"/>
                <a:gd name="connsiteY50" fmla="*/ 5655733 h 7001933"/>
                <a:gd name="connsiteX51" fmla="*/ 1566334 w 3683000"/>
                <a:gd name="connsiteY51" fmla="*/ 5638800 h 7001933"/>
                <a:gd name="connsiteX52" fmla="*/ 1532467 w 3683000"/>
                <a:gd name="connsiteY52" fmla="*/ 5604933 h 7001933"/>
                <a:gd name="connsiteX53" fmla="*/ 1456267 w 3683000"/>
                <a:gd name="connsiteY53" fmla="*/ 5562600 h 7001933"/>
                <a:gd name="connsiteX54" fmla="*/ 1397000 w 3683000"/>
                <a:gd name="connsiteY54" fmla="*/ 5528733 h 7001933"/>
                <a:gd name="connsiteX55" fmla="*/ 1261534 w 3683000"/>
                <a:gd name="connsiteY55" fmla="*/ 5494866 h 7001933"/>
                <a:gd name="connsiteX56" fmla="*/ 1185334 w 3683000"/>
                <a:gd name="connsiteY56" fmla="*/ 5469466 h 7001933"/>
                <a:gd name="connsiteX57" fmla="*/ 1151467 w 3683000"/>
                <a:gd name="connsiteY57" fmla="*/ 5461000 h 7001933"/>
                <a:gd name="connsiteX58" fmla="*/ 1109134 w 3683000"/>
                <a:gd name="connsiteY58" fmla="*/ 5444066 h 7001933"/>
                <a:gd name="connsiteX59" fmla="*/ 1049867 w 3683000"/>
                <a:gd name="connsiteY59" fmla="*/ 5435600 h 7001933"/>
                <a:gd name="connsiteX60" fmla="*/ 1007534 w 3683000"/>
                <a:gd name="connsiteY60" fmla="*/ 5427133 h 7001933"/>
                <a:gd name="connsiteX61" fmla="*/ 897467 w 3683000"/>
                <a:gd name="connsiteY61" fmla="*/ 5435600 h 7001933"/>
                <a:gd name="connsiteX62" fmla="*/ 745067 w 3683000"/>
                <a:gd name="connsiteY62" fmla="*/ 5452533 h 7001933"/>
                <a:gd name="connsiteX63" fmla="*/ 389467 w 3683000"/>
                <a:gd name="connsiteY63" fmla="*/ 5444066 h 7001933"/>
                <a:gd name="connsiteX64" fmla="*/ 279400 w 3683000"/>
                <a:gd name="connsiteY64" fmla="*/ 5427133 h 7001933"/>
                <a:gd name="connsiteX65" fmla="*/ 237067 w 3683000"/>
                <a:gd name="connsiteY65" fmla="*/ 5418666 h 7001933"/>
                <a:gd name="connsiteX66" fmla="*/ 194734 w 3683000"/>
                <a:gd name="connsiteY66" fmla="*/ 5401733 h 7001933"/>
                <a:gd name="connsiteX67" fmla="*/ 127000 w 3683000"/>
                <a:gd name="connsiteY67" fmla="*/ 5384800 h 7001933"/>
                <a:gd name="connsiteX68" fmla="*/ 93134 w 3683000"/>
                <a:gd name="connsiteY68" fmla="*/ 5367866 h 7001933"/>
                <a:gd name="connsiteX69" fmla="*/ 76200 w 3683000"/>
                <a:gd name="connsiteY69" fmla="*/ 5350933 h 7001933"/>
                <a:gd name="connsiteX70" fmla="*/ 50800 w 3683000"/>
                <a:gd name="connsiteY70" fmla="*/ 5334000 h 7001933"/>
                <a:gd name="connsiteX71" fmla="*/ 25400 w 3683000"/>
                <a:gd name="connsiteY71" fmla="*/ 5266266 h 7001933"/>
                <a:gd name="connsiteX72" fmla="*/ 0 w 3683000"/>
                <a:gd name="connsiteY72" fmla="*/ 5207000 h 7001933"/>
                <a:gd name="connsiteX73" fmla="*/ 16934 w 3683000"/>
                <a:gd name="connsiteY73" fmla="*/ 5020733 h 7001933"/>
                <a:gd name="connsiteX74" fmla="*/ 25400 w 3683000"/>
                <a:gd name="connsiteY74" fmla="*/ 4978400 h 7001933"/>
                <a:gd name="connsiteX75" fmla="*/ 42334 w 3683000"/>
                <a:gd name="connsiteY75" fmla="*/ 4944533 h 7001933"/>
                <a:gd name="connsiteX76" fmla="*/ 59267 w 3683000"/>
                <a:gd name="connsiteY76" fmla="*/ 4893733 h 7001933"/>
                <a:gd name="connsiteX77" fmla="*/ 67734 w 3683000"/>
                <a:gd name="connsiteY77" fmla="*/ 4851400 h 7001933"/>
                <a:gd name="connsiteX78" fmla="*/ 118534 w 3683000"/>
                <a:gd name="connsiteY78" fmla="*/ 4741333 h 7001933"/>
                <a:gd name="connsiteX79" fmla="*/ 135467 w 3683000"/>
                <a:gd name="connsiteY79" fmla="*/ 4715933 h 7001933"/>
                <a:gd name="connsiteX80" fmla="*/ 169334 w 3683000"/>
                <a:gd name="connsiteY80" fmla="*/ 4690533 h 7001933"/>
                <a:gd name="connsiteX81" fmla="*/ 186267 w 3683000"/>
                <a:gd name="connsiteY81" fmla="*/ 4639733 h 7001933"/>
                <a:gd name="connsiteX82" fmla="*/ 228600 w 3683000"/>
                <a:gd name="connsiteY82" fmla="*/ 4572000 h 7001933"/>
                <a:gd name="connsiteX83" fmla="*/ 237067 w 3683000"/>
                <a:gd name="connsiteY83" fmla="*/ 4546600 h 7001933"/>
                <a:gd name="connsiteX84" fmla="*/ 287867 w 3683000"/>
                <a:gd name="connsiteY84" fmla="*/ 4478866 h 7001933"/>
                <a:gd name="connsiteX85" fmla="*/ 313267 w 3683000"/>
                <a:gd name="connsiteY85" fmla="*/ 4461933 h 7001933"/>
                <a:gd name="connsiteX86" fmla="*/ 355600 w 3683000"/>
                <a:gd name="connsiteY86" fmla="*/ 4402666 h 7001933"/>
                <a:gd name="connsiteX87" fmla="*/ 414867 w 3683000"/>
                <a:gd name="connsiteY87" fmla="*/ 4334933 h 7001933"/>
                <a:gd name="connsiteX88" fmla="*/ 524934 w 3683000"/>
                <a:gd name="connsiteY88" fmla="*/ 4258733 h 7001933"/>
                <a:gd name="connsiteX89" fmla="*/ 550334 w 3683000"/>
                <a:gd name="connsiteY89" fmla="*/ 4241800 h 7001933"/>
                <a:gd name="connsiteX90" fmla="*/ 575734 w 3683000"/>
                <a:gd name="connsiteY90" fmla="*/ 4233333 h 7001933"/>
                <a:gd name="connsiteX91" fmla="*/ 609600 w 3683000"/>
                <a:gd name="connsiteY91" fmla="*/ 4216400 h 7001933"/>
                <a:gd name="connsiteX92" fmla="*/ 651934 w 3683000"/>
                <a:gd name="connsiteY92" fmla="*/ 4207933 h 7001933"/>
                <a:gd name="connsiteX93" fmla="*/ 702734 w 3683000"/>
                <a:gd name="connsiteY93" fmla="*/ 4191000 h 7001933"/>
                <a:gd name="connsiteX94" fmla="*/ 728134 w 3683000"/>
                <a:gd name="connsiteY94" fmla="*/ 4182533 h 7001933"/>
                <a:gd name="connsiteX95" fmla="*/ 762000 w 3683000"/>
                <a:gd name="connsiteY95" fmla="*/ 4174066 h 7001933"/>
                <a:gd name="connsiteX96" fmla="*/ 846667 w 3683000"/>
                <a:gd name="connsiteY96" fmla="*/ 4191000 h 7001933"/>
                <a:gd name="connsiteX97" fmla="*/ 897467 w 3683000"/>
                <a:gd name="connsiteY97" fmla="*/ 4224866 h 7001933"/>
                <a:gd name="connsiteX98" fmla="*/ 914400 w 3683000"/>
                <a:gd name="connsiteY98" fmla="*/ 4250266 h 7001933"/>
                <a:gd name="connsiteX99" fmla="*/ 939800 w 3683000"/>
                <a:gd name="connsiteY99" fmla="*/ 4284133 h 7001933"/>
                <a:gd name="connsiteX100" fmla="*/ 956734 w 3683000"/>
                <a:gd name="connsiteY100" fmla="*/ 4318000 h 7001933"/>
                <a:gd name="connsiteX101" fmla="*/ 965200 w 3683000"/>
                <a:gd name="connsiteY101" fmla="*/ 4343400 h 7001933"/>
                <a:gd name="connsiteX102" fmla="*/ 973667 w 3683000"/>
                <a:gd name="connsiteY102" fmla="*/ 4377266 h 7001933"/>
                <a:gd name="connsiteX103" fmla="*/ 999067 w 3683000"/>
                <a:gd name="connsiteY103" fmla="*/ 4411133 h 7001933"/>
                <a:gd name="connsiteX104" fmla="*/ 1007534 w 3683000"/>
                <a:gd name="connsiteY104" fmla="*/ 4436533 h 7001933"/>
                <a:gd name="connsiteX105" fmla="*/ 1024467 w 3683000"/>
                <a:gd name="connsiteY105" fmla="*/ 4512733 h 7001933"/>
                <a:gd name="connsiteX106" fmla="*/ 1016000 w 3683000"/>
                <a:gd name="connsiteY106" fmla="*/ 4597400 h 7001933"/>
                <a:gd name="connsiteX107" fmla="*/ 999067 w 3683000"/>
                <a:gd name="connsiteY107" fmla="*/ 4622800 h 7001933"/>
                <a:gd name="connsiteX108" fmla="*/ 948267 w 3683000"/>
                <a:gd name="connsiteY108" fmla="*/ 4673600 h 7001933"/>
                <a:gd name="connsiteX109" fmla="*/ 846667 w 3683000"/>
                <a:gd name="connsiteY109" fmla="*/ 4741333 h 7001933"/>
                <a:gd name="connsiteX110" fmla="*/ 736600 w 3683000"/>
                <a:gd name="connsiteY110" fmla="*/ 4732866 h 7001933"/>
                <a:gd name="connsiteX111" fmla="*/ 668867 w 3683000"/>
                <a:gd name="connsiteY111" fmla="*/ 4699000 h 7001933"/>
                <a:gd name="connsiteX112" fmla="*/ 651934 w 3683000"/>
                <a:gd name="connsiteY112" fmla="*/ 4673600 h 7001933"/>
                <a:gd name="connsiteX113" fmla="*/ 601134 w 3683000"/>
                <a:gd name="connsiteY113" fmla="*/ 4605866 h 7001933"/>
                <a:gd name="connsiteX114" fmla="*/ 575734 w 3683000"/>
                <a:gd name="connsiteY114" fmla="*/ 4521200 h 7001933"/>
                <a:gd name="connsiteX115" fmla="*/ 567267 w 3683000"/>
                <a:gd name="connsiteY115" fmla="*/ 4394200 h 7001933"/>
                <a:gd name="connsiteX116" fmla="*/ 575734 w 3683000"/>
                <a:gd name="connsiteY116" fmla="*/ 4309533 h 7001933"/>
                <a:gd name="connsiteX117" fmla="*/ 592667 w 3683000"/>
                <a:gd name="connsiteY117" fmla="*/ 4191000 h 7001933"/>
                <a:gd name="connsiteX118" fmla="*/ 601134 w 3683000"/>
                <a:gd name="connsiteY118" fmla="*/ 4157133 h 7001933"/>
                <a:gd name="connsiteX119" fmla="*/ 635000 w 3683000"/>
                <a:gd name="connsiteY119" fmla="*/ 4089400 h 7001933"/>
                <a:gd name="connsiteX120" fmla="*/ 643467 w 3683000"/>
                <a:gd name="connsiteY120" fmla="*/ 4064000 h 7001933"/>
                <a:gd name="connsiteX121" fmla="*/ 651934 w 3683000"/>
                <a:gd name="connsiteY121" fmla="*/ 4030133 h 7001933"/>
                <a:gd name="connsiteX122" fmla="*/ 702734 w 3683000"/>
                <a:gd name="connsiteY122" fmla="*/ 3953933 h 7001933"/>
                <a:gd name="connsiteX123" fmla="*/ 728134 w 3683000"/>
                <a:gd name="connsiteY123" fmla="*/ 3937000 h 7001933"/>
                <a:gd name="connsiteX124" fmla="*/ 745067 w 3683000"/>
                <a:gd name="connsiteY124" fmla="*/ 3920066 h 7001933"/>
                <a:gd name="connsiteX125" fmla="*/ 778934 w 3683000"/>
                <a:gd name="connsiteY125" fmla="*/ 3911600 h 7001933"/>
                <a:gd name="connsiteX126" fmla="*/ 829734 w 3683000"/>
                <a:gd name="connsiteY126" fmla="*/ 3877733 h 7001933"/>
                <a:gd name="connsiteX127" fmla="*/ 855134 w 3683000"/>
                <a:gd name="connsiteY127" fmla="*/ 3852333 h 7001933"/>
                <a:gd name="connsiteX128" fmla="*/ 905934 w 3683000"/>
                <a:gd name="connsiteY128" fmla="*/ 3835400 h 7001933"/>
                <a:gd name="connsiteX129" fmla="*/ 931334 w 3683000"/>
                <a:gd name="connsiteY129" fmla="*/ 3818466 h 7001933"/>
                <a:gd name="connsiteX130" fmla="*/ 956734 w 3683000"/>
                <a:gd name="connsiteY130" fmla="*/ 3810000 h 7001933"/>
                <a:gd name="connsiteX131" fmla="*/ 973667 w 3683000"/>
                <a:gd name="connsiteY131" fmla="*/ 3793066 h 7001933"/>
                <a:gd name="connsiteX132" fmla="*/ 999067 w 3683000"/>
                <a:gd name="connsiteY132" fmla="*/ 3776133 h 7001933"/>
                <a:gd name="connsiteX133" fmla="*/ 1058334 w 3683000"/>
                <a:gd name="connsiteY133" fmla="*/ 3750733 h 7001933"/>
                <a:gd name="connsiteX134" fmla="*/ 1083734 w 3683000"/>
                <a:gd name="connsiteY134" fmla="*/ 3733800 h 7001933"/>
                <a:gd name="connsiteX135" fmla="*/ 1100667 w 3683000"/>
                <a:gd name="connsiteY135" fmla="*/ 3716866 h 7001933"/>
                <a:gd name="connsiteX136" fmla="*/ 1151467 w 3683000"/>
                <a:gd name="connsiteY136" fmla="*/ 3699933 h 7001933"/>
                <a:gd name="connsiteX137" fmla="*/ 1244600 w 3683000"/>
                <a:gd name="connsiteY137" fmla="*/ 3649133 h 7001933"/>
                <a:gd name="connsiteX138" fmla="*/ 1312334 w 3683000"/>
                <a:gd name="connsiteY138" fmla="*/ 3589866 h 7001933"/>
                <a:gd name="connsiteX139" fmla="*/ 1354667 w 3683000"/>
                <a:gd name="connsiteY139" fmla="*/ 3556000 h 7001933"/>
                <a:gd name="connsiteX140" fmla="*/ 1380067 w 3683000"/>
                <a:gd name="connsiteY140" fmla="*/ 3522133 h 7001933"/>
                <a:gd name="connsiteX141" fmla="*/ 1405467 w 3683000"/>
                <a:gd name="connsiteY141" fmla="*/ 3496733 h 7001933"/>
                <a:gd name="connsiteX142" fmla="*/ 1422400 w 3683000"/>
                <a:gd name="connsiteY142" fmla="*/ 3471333 h 7001933"/>
                <a:gd name="connsiteX143" fmla="*/ 1447800 w 3683000"/>
                <a:gd name="connsiteY143" fmla="*/ 3454400 h 7001933"/>
                <a:gd name="connsiteX144" fmla="*/ 1464734 w 3683000"/>
                <a:gd name="connsiteY144" fmla="*/ 3412066 h 7001933"/>
                <a:gd name="connsiteX145" fmla="*/ 1490134 w 3683000"/>
                <a:gd name="connsiteY145" fmla="*/ 3403600 h 7001933"/>
                <a:gd name="connsiteX146" fmla="*/ 1532467 w 3683000"/>
                <a:gd name="connsiteY146" fmla="*/ 3302000 h 7001933"/>
                <a:gd name="connsiteX147" fmla="*/ 1557867 w 3683000"/>
                <a:gd name="connsiteY147" fmla="*/ 3276600 h 7001933"/>
                <a:gd name="connsiteX148" fmla="*/ 1591734 w 3683000"/>
                <a:gd name="connsiteY148" fmla="*/ 3217333 h 7001933"/>
                <a:gd name="connsiteX149" fmla="*/ 1600200 w 3683000"/>
                <a:gd name="connsiteY149" fmla="*/ 3175000 h 7001933"/>
                <a:gd name="connsiteX150" fmla="*/ 1583267 w 3683000"/>
                <a:gd name="connsiteY150" fmla="*/ 2971800 h 7001933"/>
                <a:gd name="connsiteX151" fmla="*/ 1566334 w 3683000"/>
                <a:gd name="connsiteY151" fmla="*/ 2937933 h 7001933"/>
                <a:gd name="connsiteX152" fmla="*/ 1490134 w 3683000"/>
                <a:gd name="connsiteY152" fmla="*/ 2887133 h 7001933"/>
                <a:gd name="connsiteX153" fmla="*/ 1430867 w 3683000"/>
                <a:gd name="connsiteY153" fmla="*/ 2861733 h 7001933"/>
                <a:gd name="connsiteX154" fmla="*/ 1405467 w 3683000"/>
                <a:gd name="connsiteY154" fmla="*/ 2844800 h 7001933"/>
                <a:gd name="connsiteX155" fmla="*/ 1270000 w 3683000"/>
                <a:gd name="connsiteY155" fmla="*/ 2810933 h 7001933"/>
                <a:gd name="connsiteX156" fmla="*/ 1219200 w 3683000"/>
                <a:gd name="connsiteY156" fmla="*/ 2802466 h 7001933"/>
                <a:gd name="connsiteX157" fmla="*/ 1193800 w 3683000"/>
                <a:gd name="connsiteY157" fmla="*/ 2794000 h 7001933"/>
                <a:gd name="connsiteX158" fmla="*/ 1134534 w 3683000"/>
                <a:gd name="connsiteY158" fmla="*/ 2785533 h 7001933"/>
                <a:gd name="connsiteX159" fmla="*/ 965200 w 3683000"/>
                <a:gd name="connsiteY159" fmla="*/ 2794000 h 7001933"/>
                <a:gd name="connsiteX160" fmla="*/ 905934 w 3683000"/>
                <a:gd name="connsiteY160" fmla="*/ 2802466 h 7001933"/>
                <a:gd name="connsiteX161" fmla="*/ 872067 w 3683000"/>
                <a:gd name="connsiteY161" fmla="*/ 2810933 h 7001933"/>
                <a:gd name="connsiteX162" fmla="*/ 736600 w 3683000"/>
                <a:gd name="connsiteY162" fmla="*/ 2819400 h 7001933"/>
                <a:gd name="connsiteX163" fmla="*/ 592667 w 3683000"/>
                <a:gd name="connsiteY163" fmla="*/ 2802466 h 7001933"/>
                <a:gd name="connsiteX164" fmla="*/ 558800 w 3683000"/>
                <a:gd name="connsiteY164" fmla="*/ 2785533 h 7001933"/>
                <a:gd name="connsiteX165" fmla="*/ 533400 w 3683000"/>
                <a:gd name="connsiteY165" fmla="*/ 2777066 h 7001933"/>
                <a:gd name="connsiteX166" fmla="*/ 448734 w 3683000"/>
                <a:gd name="connsiteY166" fmla="*/ 2743200 h 7001933"/>
                <a:gd name="connsiteX167" fmla="*/ 431800 w 3683000"/>
                <a:gd name="connsiteY167" fmla="*/ 2726266 h 7001933"/>
                <a:gd name="connsiteX168" fmla="*/ 381000 w 3683000"/>
                <a:gd name="connsiteY168" fmla="*/ 2692400 h 7001933"/>
                <a:gd name="connsiteX169" fmla="*/ 321734 w 3683000"/>
                <a:gd name="connsiteY169" fmla="*/ 2599266 h 7001933"/>
                <a:gd name="connsiteX170" fmla="*/ 279400 w 3683000"/>
                <a:gd name="connsiteY170" fmla="*/ 2514600 h 7001933"/>
                <a:gd name="connsiteX171" fmla="*/ 220134 w 3683000"/>
                <a:gd name="connsiteY171" fmla="*/ 2396066 h 7001933"/>
                <a:gd name="connsiteX172" fmla="*/ 169334 w 3683000"/>
                <a:gd name="connsiteY172" fmla="*/ 2218266 h 7001933"/>
                <a:gd name="connsiteX173" fmla="*/ 160867 w 3683000"/>
                <a:gd name="connsiteY173" fmla="*/ 2159000 h 7001933"/>
                <a:gd name="connsiteX174" fmla="*/ 143934 w 3683000"/>
                <a:gd name="connsiteY174" fmla="*/ 1981200 h 7001933"/>
                <a:gd name="connsiteX175" fmla="*/ 160867 w 3683000"/>
                <a:gd name="connsiteY175" fmla="*/ 1794933 h 7001933"/>
                <a:gd name="connsiteX176" fmla="*/ 220134 w 3683000"/>
                <a:gd name="connsiteY176" fmla="*/ 1625600 h 7001933"/>
                <a:gd name="connsiteX177" fmla="*/ 237067 w 3683000"/>
                <a:gd name="connsiteY177" fmla="*/ 1574800 h 7001933"/>
                <a:gd name="connsiteX178" fmla="*/ 245534 w 3683000"/>
                <a:gd name="connsiteY178" fmla="*/ 1532466 h 7001933"/>
                <a:gd name="connsiteX179" fmla="*/ 279400 w 3683000"/>
                <a:gd name="connsiteY179" fmla="*/ 1481666 h 7001933"/>
                <a:gd name="connsiteX180" fmla="*/ 330200 w 3683000"/>
                <a:gd name="connsiteY180" fmla="*/ 1405466 h 7001933"/>
                <a:gd name="connsiteX181" fmla="*/ 347134 w 3683000"/>
                <a:gd name="connsiteY181" fmla="*/ 1380066 h 7001933"/>
                <a:gd name="connsiteX182" fmla="*/ 381000 w 3683000"/>
                <a:gd name="connsiteY182" fmla="*/ 1371600 h 7001933"/>
                <a:gd name="connsiteX183" fmla="*/ 397934 w 3683000"/>
                <a:gd name="connsiteY183" fmla="*/ 1354666 h 7001933"/>
                <a:gd name="connsiteX184" fmla="*/ 457200 w 3683000"/>
                <a:gd name="connsiteY184" fmla="*/ 1320800 h 7001933"/>
                <a:gd name="connsiteX185" fmla="*/ 508000 w 3683000"/>
                <a:gd name="connsiteY185" fmla="*/ 1303866 h 7001933"/>
                <a:gd name="connsiteX186" fmla="*/ 601134 w 3683000"/>
                <a:gd name="connsiteY186" fmla="*/ 1261533 h 7001933"/>
                <a:gd name="connsiteX187" fmla="*/ 651934 w 3683000"/>
                <a:gd name="connsiteY187" fmla="*/ 1253066 h 7001933"/>
                <a:gd name="connsiteX188" fmla="*/ 711200 w 3683000"/>
                <a:gd name="connsiteY188" fmla="*/ 1236133 h 7001933"/>
                <a:gd name="connsiteX189" fmla="*/ 753534 w 3683000"/>
                <a:gd name="connsiteY189" fmla="*/ 1227666 h 7001933"/>
                <a:gd name="connsiteX190" fmla="*/ 787400 w 3683000"/>
                <a:gd name="connsiteY190" fmla="*/ 1219200 h 7001933"/>
                <a:gd name="connsiteX191" fmla="*/ 880534 w 3683000"/>
                <a:gd name="connsiteY191" fmla="*/ 1193800 h 7001933"/>
                <a:gd name="connsiteX192" fmla="*/ 914400 w 3683000"/>
                <a:gd name="connsiteY192" fmla="*/ 1176866 h 7001933"/>
                <a:gd name="connsiteX193" fmla="*/ 973667 w 3683000"/>
                <a:gd name="connsiteY193" fmla="*/ 1168400 h 7001933"/>
                <a:gd name="connsiteX194" fmla="*/ 1024467 w 3683000"/>
                <a:gd name="connsiteY194" fmla="*/ 1159933 h 7001933"/>
                <a:gd name="connsiteX195" fmla="*/ 1176867 w 3683000"/>
                <a:gd name="connsiteY195" fmla="*/ 1168400 h 7001933"/>
                <a:gd name="connsiteX196" fmla="*/ 1236134 w 3683000"/>
                <a:gd name="connsiteY196" fmla="*/ 1185333 h 7001933"/>
                <a:gd name="connsiteX197" fmla="*/ 1278467 w 3683000"/>
                <a:gd name="connsiteY197" fmla="*/ 1193800 h 7001933"/>
                <a:gd name="connsiteX198" fmla="*/ 1303867 w 3683000"/>
                <a:gd name="connsiteY198" fmla="*/ 1210733 h 7001933"/>
                <a:gd name="connsiteX199" fmla="*/ 1354667 w 3683000"/>
                <a:gd name="connsiteY199" fmla="*/ 1236133 h 7001933"/>
                <a:gd name="connsiteX200" fmla="*/ 1405467 w 3683000"/>
                <a:gd name="connsiteY200" fmla="*/ 1312333 h 7001933"/>
                <a:gd name="connsiteX201" fmla="*/ 1439334 w 3683000"/>
                <a:gd name="connsiteY201" fmla="*/ 1363133 h 7001933"/>
                <a:gd name="connsiteX202" fmla="*/ 1481667 w 3683000"/>
                <a:gd name="connsiteY202" fmla="*/ 1430866 h 7001933"/>
                <a:gd name="connsiteX203" fmla="*/ 1498600 w 3683000"/>
                <a:gd name="connsiteY203" fmla="*/ 1490133 h 7001933"/>
                <a:gd name="connsiteX204" fmla="*/ 1507067 w 3683000"/>
                <a:gd name="connsiteY204" fmla="*/ 1515533 h 7001933"/>
                <a:gd name="connsiteX205" fmla="*/ 1515534 w 3683000"/>
                <a:gd name="connsiteY205" fmla="*/ 1591733 h 7001933"/>
                <a:gd name="connsiteX206" fmla="*/ 1532467 w 3683000"/>
                <a:gd name="connsiteY206" fmla="*/ 1651000 h 7001933"/>
                <a:gd name="connsiteX207" fmla="*/ 1507067 w 3683000"/>
                <a:gd name="connsiteY207" fmla="*/ 1820333 h 7001933"/>
                <a:gd name="connsiteX208" fmla="*/ 1481667 w 3683000"/>
                <a:gd name="connsiteY208" fmla="*/ 1854200 h 7001933"/>
                <a:gd name="connsiteX209" fmla="*/ 1447800 w 3683000"/>
                <a:gd name="connsiteY209" fmla="*/ 1871133 h 7001933"/>
                <a:gd name="connsiteX210" fmla="*/ 1405467 w 3683000"/>
                <a:gd name="connsiteY210" fmla="*/ 1905000 h 7001933"/>
                <a:gd name="connsiteX211" fmla="*/ 1380067 w 3683000"/>
                <a:gd name="connsiteY211" fmla="*/ 1930400 h 7001933"/>
                <a:gd name="connsiteX212" fmla="*/ 1303867 w 3683000"/>
                <a:gd name="connsiteY212" fmla="*/ 1938866 h 7001933"/>
                <a:gd name="connsiteX213" fmla="*/ 1159934 w 3683000"/>
                <a:gd name="connsiteY213" fmla="*/ 1930400 h 7001933"/>
                <a:gd name="connsiteX214" fmla="*/ 1143000 w 3683000"/>
                <a:gd name="connsiteY214" fmla="*/ 1905000 h 7001933"/>
                <a:gd name="connsiteX215" fmla="*/ 1117600 w 3683000"/>
                <a:gd name="connsiteY215" fmla="*/ 1888066 h 7001933"/>
                <a:gd name="connsiteX216" fmla="*/ 1100667 w 3683000"/>
                <a:gd name="connsiteY216" fmla="*/ 1854200 h 7001933"/>
                <a:gd name="connsiteX217" fmla="*/ 1083734 w 3683000"/>
                <a:gd name="connsiteY217" fmla="*/ 1837266 h 7001933"/>
                <a:gd name="connsiteX218" fmla="*/ 1066800 w 3683000"/>
                <a:gd name="connsiteY218" fmla="*/ 1811866 h 7001933"/>
                <a:gd name="connsiteX219" fmla="*/ 1049867 w 3683000"/>
                <a:gd name="connsiteY219" fmla="*/ 1710266 h 7001933"/>
                <a:gd name="connsiteX220" fmla="*/ 1066800 w 3683000"/>
                <a:gd name="connsiteY220" fmla="*/ 1591733 h 7001933"/>
                <a:gd name="connsiteX221" fmla="*/ 1075267 w 3683000"/>
                <a:gd name="connsiteY221" fmla="*/ 1566333 h 7001933"/>
                <a:gd name="connsiteX222" fmla="*/ 1092200 w 3683000"/>
                <a:gd name="connsiteY222" fmla="*/ 1540933 h 7001933"/>
                <a:gd name="connsiteX223" fmla="*/ 1126067 w 3683000"/>
                <a:gd name="connsiteY223" fmla="*/ 1481666 h 7001933"/>
                <a:gd name="connsiteX224" fmla="*/ 1134534 w 3683000"/>
                <a:gd name="connsiteY224" fmla="*/ 1456266 h 7001933"/>
                <a:gd name="connsiteX225" fmla="*/ 1176867 w 3683000"/>
                <a:gd name="connsiteY225" fmla="*/ 1405466 h 7001933"/>
                <a:gd name="connsiteX226" fmla="*/ 1210734 w 3683000"/>
                <a:gd name="connsiteY226" fmla="*/ 1380066 h 7001933"/>
                <a:gd name="connsiteX227" fmla="*/ 1405467 w 3683000"/>
                <a:gd name="connsiteY227" fmla="*/ 1388533 h 7001933"/>
                <a:gd name="connsiteX228" fmla="*/ 1481667 w 3683000"/>
                <a:gd name="connsiteY228" fmla="*/ 1405466 h 7001933"/>
                <a:gd name="connsiteX229" fmla="*/ 1549400 w 3683000"/>
                <a:gd name="connsiteY229" fmla="*/ 1447800 h 7001933"/>
                <a:gd name="connsiteX230" fmla="*/ 1566334 w 3683000"/>
                <a:gd name="connsiteY230" fmla="*/ 1464733 h 7001933"/>
                <a:gd name="connsiteX231" fmla="*/ 1600200 w 3683000"/>
                <a:gd name="connsiteY231" fmla="*/ 1490133 h 7001933"/>
                <a:gd name="connsiteX232" fmla="*/ 1651000 w 3683000"/>
                <a:gd name="connsiteY232" fmla="*/ 1557866 h 7001933"/>
                <a:gd name="connsiteX233" fmla="*/ 1701800 w 3683000"/>
                <a:gd name="connsiteY233" fmla="*/ 1583266 h 7001933"/>
                <a:gd name="connsiteX234" fmla="*/ 1718734 w 3683000"/>
                <a:gd name="connsiteY234" fmla="*/ 1600200 h 7001933"/>
                <a:gd name="connsiteX235" fmla="*/ 1794934 w 3683000"/>
                <a:gd name="connsiteY235" fmla="*/ 1625600 h 7001933"/>
                <a:gd name="connsiteX236" fmla="*/ 1888067 w 3683000"/>
                <a:gd name="connsiteY236" fmla="*/ 1651000 h 7001933"/>
                <a:gd name="connsiteX237" fmla="*/ 1947334 w 3683000"/>
                <a:gd name="connsiteY237" fmla="*/ 1667933 h 7001933"/>
                <a:gd name="connsiteX238" fmla="*/ 2108200 w 3683000"/>
                <a:gd name="connsiteY238" fmla="*/ 1684866 h 7001933"/>
                <a:gd name="connsiteX239" fmla="*/ 2650067 w 3683000"/>
                <a:gd name="connsiteY239" fmla="*/ 1667933 h 7001933"/>
                <a:gd name="connsiteX240" fmla="*/ 2887134 w 3683000"/>
                <a:gd name="connsiteY240" fmla="*/ 1651000 h 7001933"/>
                <a:gd name="connsiteX241" fmla="*/ 2937934 w 3683000"/>
                <a:gd name="connsiteY241" fmla="*/ 1642533 h 7001933"/>
                <a:gd name="connsiteX242" fmla="*/ 3005667 w 3683000"/>
                <a:gd name="connsiteY242" fmla="*/ 1625600 h 7001933"/>
                <a:gd name="connsiteX243" fmla="*/ 3073400 w 3683000"/>
                <a:gd name="connsiteY243" fmla="*/ 1600200 h 7001933"/>
                <a:gd name="connsiteX244" fmla="*/ 3132667 w 3683000"/>
                <a:gd name="connsiteY244" fmla="*/ 1566333 h 7001933"/>
                <a:gd name="connsiteX245" fmla="*/ 3166534 w 3683000"/>
                <a:gd name="connsiteY245" fmla="*/ 1549400 h 7001933"/>
                <a:gd name="connsiteX246" fmla="*/ 3191934 w 3683000"/>
                <a:gd name="connsiteY246" fmla="*/ 1524000 h 7001933"/>
                <a:gd name="connsiteX247" fmla="*/ 3242734 w 3683000"/>
                <a:gd name="connsiteY247" fmla="*/ 1481666 h 7001933"/>
                <a:gd name="connsiteX248" fmla="*/ 3259667 w 3683000"/>
                <a:gd name="connsiteY248" fmla="*/ 1456266 h 7001933"/>
                <a:gd name="connsiteX249" fmla="*/ 3302000 w 3683000"/>
                <a:gd name="connsiteY249" fmla="*/ 1430866 h 7001933"/>
                <a:gd name="connsiteX250" fmla="*/ 3327400 w 3683000"/>
                <a:gd name="connsiteY250" fmla="*/ 1405466 h 7001933"/>
                <a:gd name="connsiteX251" fmla="*/ 3395134 w 3683000"/>
                <a:gd name="connsiteY251" fmla="*/ 1354666 h 7001933"/>
                <a:gd name="connsiteX252" fmla="*/ 3420534 w 3683000"/>
                <a:gd name="connsiteY252" fmla="*/ 1337733 h 7001933"/>
                <a:gd name="connsiteX253" fmla="*/ 3471334 w 3683000"/>
                <a:gd name="connsiteY253" fmla="*/ 1270000 h 7001933"/>
                <a:gd name="connsiteX254" fmla="*/ 3505200 w 3683000"/>
                <a:gd name="connsiteY254" fmla="*/ 1236133 h 7001933"/>
                <a:gd name="connsiteX255" fmla="*/ 3530600 w 3683000"/>
                <a:gd name="connsiteY255" fmla="*/ 1202266 h 7001933"/>
                <a:gd name="connsiteX256" fmla="*/ 3556000 w 3683000"/>
                <a:gd name="connsiteY256" fmla="*/ 1176866 h 7001933"/>
                <a:gd name="connsiteX257" fmla="*/ 3615267 w 3683000"/>
                <a:gd name="connsiteY257" fmla="*/ 1092200 h 7001933"/>
                <a:gd name="connsiteX258" fmla="*/ 3632200 w 3683000"/>
                <a:gd name="connsiteY258" fmla="*/ 1066800 h 7001933"/>
                <a:gd name="connsiteX259" fmla="*/ 3657600 w 3683000"/>
                <a:gd name="connsiteY259" fmla="*/ 990600 h 7001933"/>
                <a:gd name="connsiteX260" fmla="*/ 3683000 w 3683000"/>
                <a:gd name="connsiteY260" fmla="*/ 872066 h 7001933"/>
                <a:gd name="connsiteX261" fmla="*/ 3657600 w 3683000"/>
                <a:gd name="connsiteY261" fmla="*/ 728133 h 7001933"/>
                <a:gd name="connsiteX262" fmla="*/ 3649134 w 3683000"/>
                <a:gd name="connsiteY262" fmla="*/ 702733 h 7001933"/>
                <a:gd name="connsiteX263" fmla="*/ 3632200 w 3683000"/>
                <a:gd name="connsiteY263" fmla="*/ 685800 h 7001933"/>
                <a:gd name="connsiteX264" fmla="*/ 3572934 w 3683000"/>
                <a:gd name="connsiteY264" fmla="*/ 643466 h 7001933"/>
                <a:gd name="connsiteX265" fmla="*/ 3530600 w 3683000"/>
                <a:gd name="connsiteY265" fmla="*/ 626533 h 7001933"/>
                <a:gd name="connsiteX266" fmla="*/ 3479800 w 3683000"/>
                <a:gd name="connsiteY266" fmla="*/ 601133 h 7001933"/>
                <a:gd name="connsiteX267" fmla="*/ 3454400 w 3683000"/>
                <a:gd name="connsiteY267" fmla="*/ 592666 h 7001933"/>
                <a:gd name="connsiteX268" fmla="*/ 3420534 w 3683000"/>
                <a:gd name="connsiteY268" fmla="*/ 575733 h 7001933"/>
                <a:gd name="connsiteX269" fmla="*/ 3318934 w 3683000"/>
                <a:gd name="connsiteY269" fmla="*/ 558800 h 7001933"/>
                <a:gd name="connsiteX270" fmla="*/ 3251200 w 3683000"/>
                <a:gd name="connsiteY270" fmla="*/ 567266 h 7001933"/>
                <a:gd name="connsiteX271" fmla="*/ 3217334 w 3683000"/>
                <a:gd name="connsiteY271" fmla="*/ 584200 h 7001933"/>
                <a:gd name="connsiteX272" fmla="*/ 3191934 w 3683000"/>
                <a:gd name="connsiteY272" fmla="*/ 592666 h 7001933"/>
                <a:gd name="connsiteX273" fmla="*/ 3149600 w 3683000"/>
                <a:gd name="connsiteY273" fmla="*/ 635000 h 7001933"/>
                <a:gd name="connsiteX274" fmla="*/ 3107267 w 3683000"/>
                <a:gd name="connsiteY274" fmla="*/ 677333 h 7001933"/>
                <a:gd name="connsiteX275" fmla="*/ 3090334 w 3683000"/>
                <a:gd name="connsiteY275" fmla="*/ 702733 h 7001933"/>
                <a:gd name="connsiteX276" fmla="*/ 3056467 w 3683000"/>
                <a:gd name="connsiteY276" fmla="*/ 745066 h 7001933"/>
                <a:gd name="connsiteX277" fmla="*/ 3039534 w 3683000"/>
                <a:gd name="connsiteY277" fmla="*/ 795866 h 7001933"/>
                <a:gd name="connsiteX278" fmla="*/ 3031067 w 3683000"/>
                <a:gd name="connsiteY278" fmla="*/ 821266 h 7001933"/>
                <a:gd name="connsiteX279" fmla="*/ 3039534 w 3683000"/>
                <a:gd name="connsiteY279" fmla="*/ 914400 h 7001933"/>
                <a:gd name="connsiteX280" fmla="*/ 3048000 w 3683000"/>
                <a:gd name="connsiteY280" fmla="*/ 956733 h 7001933"/>
                <a:gd name="connsiteX281" fmla="*/ 3081867 w 3683000"/>
                <a:gd name="connsiteY281" fmla="*/ 990600 h 7001933"/>
                <a:gd name="connsiteX282" fmla="*/ 3141134 w 3683000"/>
                <a:gd name="connsiteY282" fmla="*/ 1007533 h 7001933"/>
                <a:gd name="connsiteX283" fmla="*/ 3429000 w 3683000"/>
                <a:gd name="connsiteY283" fmla="*/ 990600 h 7001933"/>
                <a:gd name="connsiteX284" fmla="*/ 3479800 w 3683000"/>
                <a:gd name="connsiteY284" fmla="*/ 973666 h 7001933"/>
                <a:gd name="connsiteX285" fmla="*/ 3522134 w 3683000"/>
                <a:gd name="connsiteY285" fmla="*/ 931333 h 7001933"/>
                <a:gd name="connsiteX286" fmla="*/ 3556000 w 3683000"/>
                <a:gd name="connsiteY286" fmla="*/ 897466 h 7001933"/>
                <a:gd name="connsiteX287" fmla="*/ 3572934 w 3683000"/>
                <a:gd name="connsiteY287" fmla="*/ 872066 h 7001933"/>
                <a:gd name="connsiteX288" fmla="*/ 3581400 w 3683000"/>
                <a:gd name="connsiteY288" fmla="*/ 846666 h 7001933"/>
                <a:gd name="connsiteX289" fmla="*/ 3572934 w 3683000"/>
                <a:gd name="connsiteY289" fmla="*/ 719666 h 7001933"/>
                <a:gd name="connsiteX290" fmla="*/ 3539067 w 3683000"/>
                <a:gd name="connsiteY290" fmla="*/ 660400 h 7001933"/>
                <a:gd name="connsiteX291" fmla="*/ 3522134 w 3683000"/>
                <a:gd name="connsiteY291" fmla="*/ 643466 h 7001933"/>
                <a:gd name="connsiteX292" fmla="*/ 3505200 w 3683000"/>
                <a:gd name="connsiteY292" fmla="*/ 618066 h 7001933"/>
                <a:gd name="connsiteX293" fmla="*/ 3437467 w 3683000"/>
                <a:gd name="connsiteY293" fmla="*/ 567266 h 7001933"/>
                <a:gd name="connsiteX294" fmla="*/ 3412067 w 3683000"/>
                <a:gd name="connsiteY294" fmla="*/ 558800 h 7001933"/>
                <a:gd name="connsiteX295" fmla="*/ 3378200 w 3683000"/>
                <a:gd name="connsiteY295" fmla="*/ 541866 h 7001933"/>
                <a:gd name="connsiteX296" fmla="*/ 3327400 w 3683000"/>
                <a:gd name="connsiteY296" fmla="*/ 524933 h 7001933"/>
                <a:gd name="connsiteX297" fmla="*/ 3259667 w 3683000"/>
                <a:gd name="connsiteY297" fmla="*/ 491066 h 7001933"/>
                <a:gd name="connsiteX298" fmla="*/ 3166534 w 3683000"/>
                <a:gd name="connsiteY298" fmla="*/ 482600 h 7001933"/>
                <a:gd name="connsiteX299" fmla="*/ 3132667 w 3683000"/>
                <a:gd name="connsiteY299" fmla="*/ 474133 h 7001933"/>
                <a:gd name="connsiteX300" fmla="*/ 2937934 w 3683000"/>
                <a:gd name="connsiteY300" fmla="*/ 491066 h 7001933"/>
                <a:gd name="connsiteX301" fmla="*/ 2870200 w 3683000"/>
                <a:gd name="connsiteY301" fmla="*/ 508000 h 7001933"/>
                <a:gd name="connsiteX302" fmla="*/ 2802467 w 3683000"/>
                <a:gd name="connsiteY302" fmla="*/ 524933 h 7001933"/>
                <a:gd name="connsiteX303" fmla="*/ 2726267 w 3683000"/>
                <a:gd name="connsiteY303" fmla="*/ 541866 h 7001933"/>
                <a:gd name="connsiteX304" fmla="*/ 2633134 w 3683000"/>
                <a:gd name="connsiteY304" fmla="*/ 592666 h 7001933"/>
                <a:gd name="connsiteX305" fmla="*/ 2523067 w 3683000"/>
                <a:gd name="connsiteY305" fmla="*/ 651933 h 7001933"/>
                <a:gd name="connsiteX306" fmla="*/ 2463800 w 3683000"/>
                <a:gd name="connsiteY306" fmla="*/ 694266 h 7001933"/>
                <a:gd name="connsiteX307" fmla="*/ 2429934 w 3683000"/>
                <a:gd name="connsiteY307" fmla="*/ 745066 h 7001933"/>
                <a:gd name="connsiteX308" fmla="*/ 2328334 w 3683000"/>
                <a:gd name="connsiteY308" fmla="*/ 821266 h 7001933"/>
                <a:gd name="connsiteX309" fmla="*/ 2294467 w 3683000"/>
                <a:gd name="connsiteY309" fmla="*/ 846666 h 7001933"/>
                <a:gd name="connsiteX310" fmla="*/ 2260600 w 3683000"/>
                <a:gd name="connsiteY310" fmla="*/ 863600 h 7001933"/>
                <a:gd name="connsiteX311" fmla="*/ 2218267 w 3683000"/>
                <a:gd name="connsiteY311" fmla="*/ 897466 h 7001933"/>
                <a:gd name="connsiteX312" fmla="*/ 2184400 w 3683000"/>
                <a:gd name="connsiteY312" fmla="*/ 914400 h 7001933"/>
                <a:gd name="connsiteX313" fmla="*/ 2150534 w 3683000"/>
                <a:gd name="connsiteY313" fmla="*/ 939800 h 7001933"/>
                <a:gd name="connsiteX314" fmla="*/ 2099734 w 3683000"/>
                <a:gd name="connsiteY314" fmla="*/ 956733 h 7001933"/>
                <a:gd name="connsiteX315" fmla="*/ 2057400 w 3683000"/>
                <a:gd name="connsiteY315" fmla="*/ 982133 h 7001933"/>
                <a:gd name="connsiteX316" fmla="*/ 1955800 w 3683000"/>
                <a:gd name="connsiteY316" fmla="*/ 1016000 h 7001933"/>
                <a:gd name="connsiteX317" fmla="*/ 1879600 w 3683000"/>
                <a:gd name="connsiteY317" fmla="*/ 1058333 h 7001933"/>
                <a:gd name="connsiteX318" fmla="*/ 1845734 w 3683000"/>
                <a:gd name="connsiteY318" fmla="*/ 1066800 h 7001933"/>
                <a:gd name="connsiteX319" fmla="*/ 1769534 w 3683000"/>
                <a:gd name="connsiteY319" fmla="*/ 1092200 h 7001933"/>
                <a:gd name="connsiteX320" fmla="*/ 1718734 w 3683000"/>
                <a:gd name="connsiteY320" fmla="*/ 1100666 h 7001933"/>
                <a:gd name="connsiteX321" fmla="*/ 1651000 w 3683000"/>
                <a:gd name="connsiteY321" fmla="*/ 1126066 h 7001933"/>
                <a:gd name="connsiteX322" fmla="*/ 1591734 w 3683000"/>
                <a:gd name="connsiteY322" fmla="*/ 1134533 h 7001933"/>
                <a:gd name="connsiteX323" fmla="*/ 1566334 w 3683000"/>
                <a:gd name="connsiteY323" fmla="*/ 1143000 h 7001933"/>
                <a:gd name="connsiteX324" fmla="*/ 1312334 w 3683000"/>
                <a:gd name="connsiteY324" fmla="*/ 1143000 h 7001933"/>
                <a:gd name="connsiteX325" fmla="*/ 1253067 w 3683000"/>
                <a:gd name="connsiteY325" fmla="*/ 1126066 h 7001933"/>
                <a:gd name="connsiteX326" fmla="*/ 1227667 w 3683000"/>
                <a:gd name="connsiteY326" fmla="*/ 1109133 h 7001933"/>
                <a:gd name="connsiteX327" fmla="*/ 1210734 w 3683000"/>
                <a:gd name="connsiteY327" fmla="*/ 1058333 h 7001933"/>
                <a:gd name="connsiteX328" fmla="*/ 1219200 w 3683000"/>
                <a:gd name="connsiteY328" fmla="*/ 1016000 h 7001933"/>
                <a:gd name="connsiteX329" fmla="*/ 1227667 w 3683000"/>
                <a:gd name="connsiteY329" fmla="*/ 931333 h 7001933"/>
                <a:gd name="connsiteX330" fmla="*/ 1244600 w 3683000"/>
                <a:gd name="connsiteY330" fmla="*/ 897466 h 7001933"/>
                <a:gd name="connsiteX331" fmla="*/ 1286934 w 3683000"/>
                <a:gd name="connsiteY331" fmla="*/ 846666 h 7001933"/>
                <a:gd name="connsiteX332" fmla="*/ 1312334 w 3683000"/>
                <a:gd name="connsiteY332" fmla="*/ 787400 h 7001933"/>
                <a:gd name="connsiteX333" fmla="*/ 1354667 w 3683000"/>
                <a:gd name="connsiteY333" fmla="*/ 745066 h 7001933"/>
                <a:gd name="connsiteX334" fmla="*/ 1380067 w 3683000"/>
                <a:gd name="connsiteY334" fmla="*/ 711200 h 7001933"/>
                <a:gd name="connsiteX335" fmla="*/ 1405467 w 3683000"/>
                <a:gd name="connsiteY335" fmla="*/ 694266 h 7001933"/>
                <a:gd name="connsiteX336" fmla="*/ 1430867 w 3683000"/>
                <a:gd name="connsiteY336" fmla="*/ 668866 h 7001933"/>
                <a:gd name="connsiteX337" fmla="*/ 1464734 w 3683000"/>
                <a:gd name="connsiteY337" fmla="*/ 660400 h 7001933"/>
                <a:gd name="connsiteX338" fmla="*/ 1524000 w 3683000"/>
                <a:gd name="connsiteY338" fmla="*/ 643466 h 7001933"/>
                <a:gd name="connsiteX339" fmla="*/ 1591734 w 3683000"/>
                <a:gd name="connsiteY339" fmla="*/ 651933 h 7001933"/>
                <a:gd name="connsiteX340" fmla="*/ 1608667 w 3683000"/>
                <a:gd name="connsiteY340" fmla="*/ 795866 h 7001933"/>
                <a:gd name="connsiteX341" fmla="*/ 1574800 w 3683000"/>
                <a:gd name="connsiteY341" fmla="*/ 855133 h 7001933"/>
                <a:gd name="connsiteX342" fmla="*/ 1557867 w 3683000"/>
                <a:gd name="connsiteY342" fmla="*/ 880533 h 7001933"/>
                <a:gd name="connsiteX343" fmla="*/ 1532467 w 3683000"/>
                <a:gd name="connsiteY343" fmla="*/ 897466 h 7001933"/>
                <a:gd name="connsiteX344" fmla="*/ 1515534 w 3683000"/>
                <a:gd name="connsiteY344" fmla="*/ 914400 h 7001933"/>
                <a:gd name="connsiteX345" fmla="*/ 1456267 w 3683000"/>
                <a:gd name="connsiteY345" fmla="*/ 931333 h 7001933"/>
                <a:gd name="connsiteX346" fmla="*/ 1371600 w 3683000"/>
                <a:gd name="connsiteY346" fmla="*/ 914400 h 7001933"/>
                <a:gd name="connsiteX347" fmla="*/ 1286934 w 3683000"/>
                <a:gd name="connsiteY347" fmla="*/ 846666 h 7001933"/>
                <a:gd name="connsiteX348" fmla="*/ 1270000 w 3683000"/>
                <a:gd name="connsiteY348" fmla="*/ 821266 h 7001933"/>
                <a:gd name="connsiteX349" fmla="*/ 1244600 w 3683000"/>
                <a:gd name="connsiteY349" fmla="*/ 795866 h 7001933"/>
                <a:gd name="connsiteX350" fmla="*/ 1202267 w 3683000"/>
                <a:gd name="connsiteY350" fmla="*/ 745066 h 7001933"/>
                <a:gd name="connsiteX351" fmla="*/ 1193800 w 3683000"/>
                <a:gd name="connsiteY351" fmla="*/ 711200 h 7001933"/>
                <a:gd name="connsiteX352" fmla="*/ 1176867 w 3683000"/>
                <a:gd name="connsiteY352" fmla="*/ 635000 h 7001933"/>
                <a:gd name="connsiteX353" fmla="*/ 1143000 w 3683000"/>
                <a:gd name="connsiteY353" fmla="*/ 567266 h 7001933"/>
                <a:gd name="connsiteX354" fmla="*/ 1134534 w 3683000"/>
                <a:gd name="connsiteY354" fmla="*/ 541866 h 7001933"/>
                <a:gd name="connsiteX355" fmla="*/ 1092200 w 3683000"/>
                <a:gd name="connsiteY355" fmla="*/ 499533 h 7001933"/>
                <a:gd name="connsiteX356" fmla="*/ 1041400 w 3683000"/>
                <a:gd name="connsiteY356" fmla="*/ 474133 h 7001933"/>
                <a:gd name="connsiteX357" fmla="*/ 1016000 w 3683000"/>
                <a:gd name="connsiteY357" fmla="*/ 448733 h 7001933"/>
                <a:gd name="connsiteX358" fmla="*/ 965200 w 3683000"/>
                <a:gd name="connsiteY358" fmla="*/ 431800 h 7001933"/>
                <a:gd name="connsiteX359" fmla="*/ 939800 w 3683000"/>
                <a:gd name="connsiteY359" fmla="*/ 423333 h 7001933"/>
                <a:gd name="connsiteX360" fmla="*/ 855134 w 3683000"/>
                <a:gd name="connsiteY360" fmla="*/ 431800 h 7001933"/>
                <a:gd name="connsiteX361" fmla="*/ 863600 w 3683000"/>
                <a:gd name="connsiteY361" fmla="*/ 482600 h 7001933"/>
                <a:gd name="connsiteX362" fmla="*/ 880534 w 3683000"/>
                <a:gd name="connsiteY362" fmla="*/ 516466 h 7001933"/>
                <a:gd name="connsiteX363" fmla="*/ 897467 w 3683000"/>
                <a:gd name="connsiteY363" fmla="*/ 567266 h 7001933"/>
                <a:gd name="connsiteX364" fmla="*/ 897467 w 3683000"/>
                <a:gd name="connsiteY364" fmla="*/ 567266 h 7001933"/>
                <a:gd name="connsiteX365" fmla="*/ 905934 w 3683000"/>
                <a:gd name="connsiteY365" fmla="*/ 601133 h 7001933"/>
                <a:gd name="connsiteX366" fmla="*/ 931334 w 3683000"/>
                <a:gd name="connsiteY366" fmla="*/ 609600 h 7001933"/>
                <a:gd name="connsiteX367" fmla="*/ 965200 w 3683000"/>
                <a:gd name="connsiteY367" fmla="*/ 601133 h 7001933"/>
                <a:gd name="connsiteX368" fmla="*/ 973667 w 3683000"/>
                <a:gd name="connsiteY368" fmla="*/ 558800 h 7001933"/>
                <a:gd name="connsiteX369" fmla="*/ 965200 w 3683000"/>
                <a:gd name="connsiteY369" fmla="*/ 414866 h 7001933"/>
                <a:gd name="connsiteX370" fmla="*/ 931334 w 3683000"/>
                <a:gd name="connsiteY370" fmla="*/ 389466 h 7001933"/>
                <a:gd name="connsiteX371" fmla="*/ 914400 w 3683000"/>
                <a:gd name="connsiteY371" fmla="*/ 372533 h 7001933"/>
                <a:gd name="connsiteX372" fmla="*/ 821267 w 3683000"/>
                <a:gd name="connsiteY372" fmla="*/ 347133 h 7001933"/>
                <a:gd name="connsiteX373" fmla="*/ 677334 w 3683000"/>
                <a:gd name="connsiteY373" fmla="*/ 330200 h 7001933"/>
                <a:gd name="connsiteX374" fmla="*/ 618067 w 3683000"/>
                <a:gd name="connsiteY374" fmla="*/ 321733 h 7001933"/>
                <a:gd name="connsiteX375" fmla="*/ 567267 w 3683000"/>
                <a:gd name="connsiteY375" fmla="*/ 254000 h 7001933"/>
                <a:gd name="connsiteX376" fmla="*/ 524934 w 3683000"/>
                <a:gd name="connsiteY376" fmla="*/ 169333 h 7001933"/>
                <a:gd name="connsiteX377" fmla="*/ 508000 w 3683000"/>
                <a:gd name="connsiteY377" fmla="*/ 135466 h 7001933"/>
                <a:gd name="connsiteX378" fmla="*/ 491067 w 3683000"/>
                <a:gd name="connsiteY378" fmla="*/ 84666 h 7001933"/>
                <a:gd name="connsiteX379" fmla="*/ 474134 w 3683000"/>
                <a:gd name="connsiteY379" fmla="*/ 33866 h 7001933"/>
                <a:gd name="connsiteX380" fmla="*/ 474134 w 3683000"/>
                <a:gd name="connsiteY380" fmla="*/ 0 h 700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</a:cxnLst>
              <a:rect l="l" t="t" r="r" b="b"/>
              <a:pathLst>
                <a:path w="3683000" h="7001933">
                  <a:moveTo>
                    <a:pt x="2074334" y="7001933"/>
                  </a:moveTo>
                  <a:cubicBezTo>
                    <a:pt x="2071512" y="6939844"/>
                    <a:pt x="2073272" y="6877376"/>
                    <a:pt x="2065867" y="6815666"/>
                  </a:cubicBezTo>
                  <a:cubicBezTo>
                    <a:pt x="2064655" y="6805563"/>
                    <a:pt x="2053067" y="6799565"/>
                    <a:pt x="2048934" y="6790266"/>
                  </a:cubicBezTo>
                  <a:cubicBezTo>
                    <a:pt x="2041685" y="6773955"/>
                    <a:pt x="2039982" y="6755431"/>
                    <a:pt x="2032000" y="6739466"/>
                  </a:cubicBezTo>
                  <a:cubicBezTo>
                    <a:pt x="1991823" y="6659112"/>
                    <a:pt x="2013279" y="6691927"/>
                    <a:pt x="1972734" y="6637866"/>
                  </a:cubicBezTo>
                  <a:cubicBezTo>
                    <a:pt x="1967576" y="6617236"/>
                    <a:pt x="1952821" y="6556622"/>
                    <a:pt x="1947334" y="6544733"/>
                  </a:cubicBezTo>
                  <a:cubicBezTo>
                    <a:pt x="1938806" y="6526255"/>
                    <a:pt x="1924756" y="6510866"/>
                    <a:pt x="1913467" y="6493933"/>
                  </a:cubicBezTo>
                  <a:cubicBezTo>
                    <a:pt x="1907823" y="6474177"/>
                    <a:pt x="1903444" y="6454015"/>
                    <a:pt x="1896534" y="6434666"/>
                  </a:cubicBezTo>
                  <a:cubicBezTo>
                    <a:pt x="1889305" y="6414425"/>
                    <a:pt x="1879116" y="6395356"/>
                    <a:pt x="1871134" y="6375400"/>
                  </a:cubicBezTo>
                  <a:cubicBezTo>
                    <a:pt x="1862179" y="6353011"/>
                    <a:pt x="1854689" y="6330055"/>
                    <a:pt x="1845734" y="6307666"/>
                  </a:cubicBezTo>
                  <a:cubicBezTo>
                    <a:pt x="1838228" y="6288900"/>
                    <a:pt x="1807616" y="6216622"/>
                    <a:pt x="1794934" y="6197600"/>
                  </a:cubicBezTo>
                  <a:cubicBezTo>
                    <a:pt x="1788292" y="6187637"/>
                    <a:pt x="1776718" y="6181779"/>
                    <a:pt x="1769534" y="6172200"/>
                  </a:cubicBezTo>
                  <a:cubicBezTo>
                    <a:pt x="1759660" y="6159035"/>
                    <a:pt x="1752969" y="6143750"/>
                    <a:pt x="1744134" y="6129866"/>
                  </a:cubicBezTo>
                  <a:cubicBezTo>
                    <a:pt x="1726508" y="6102168"/>
                    <a:pt x="1681087" y="6029829"/>
                    <a:pt x="1651000" y="6019800"/>
                  </a:cubicBezTo>
                  <a:cubicBezTo>
                    <a:pt x="1634067" y="6014155"/>
                    <a:pt x="1616676" y="6009731"/>
                    <a:pt x="1600200" y="6002866"/>
                  </a:cubicBezTo>
                  <a:cubicBezTo>
                    <a:pt x="1582724" y="5995584"/>
                    <a:pt x="1567192" y="5983936"/>
                    <a:pt x="1549400" y="5977466"/>
                  </a:cubicBezTo>
                  <a:cubicBezTo>
                    <a:pt x="1533383" y="5971642"/>
                    <a:pt x="1457681" y="5961945"/>
                    <a:pt x="1447800" y="5960533"/>
                  </a:cubicBezTo>
                  <a:cubicBezTo>
                    <a:pt x="1433689" y="5954889"/>
                    <a:pt x="1420211" y="5947286"/>
                    <a:pt x="1405467" y="5943600"/>
                  </a:cubicBezTo>
                  <a:cubicBezTo>
                    <a:pt x="1386137" y="5938767"/>
                    <a:pt x="1282492" y="5928054"/>
                    <a:pt x="1270000" y="5926666"/>
                  </a:cubicBezTo>
                  <a:cubicBezTo>
                    <a:pt x="1227667" y="5929488"/>
                    <a:pt x="1185001" y="5929133"/>
                    <a:pt x="1143000" y="5935133"/>
                  </a:cubicBezTo>
                  <a:cubicBezTo>
                    <a:pt x="1125330" y="5937657"/>
                    <a:pt x="1109624" y="5948194"/>
                    <a:pt x="1092200" y="5952066"/>
                  </a:cubicBezTo>
                  <a:cubicBezTo>
                    <a:pt x="1058684" y="5959514"/>
                    <a:pt x="990600" y="5969000"/>
                    <a:pt x="990600" y="5969000"/>
                  </a:cubicBezTo>
                  <a:cubicBezTo>
                    <a:pt x="979311" y="5974644"/>
                    <a:pt x="968552" y="5981501"/>
                    <a:pt x="956734" y="5985933"/>
                  </a:cubicBezTo>
                  <a:cubicBezTo>
                    <a:pt x="945838" y="5990019"/>
                    <a:pt x="934056" y="5991203"/>
                    <a:pt x="922867" y="5994400"/>
                  </a:cubicBezTo>
                  <a:cubicBezTo>
                    <a:pt x="914286" y="5996852"/>
                    <a:pt x="905934" y="6000044"/>
                    <a:pt x="897467" y="6002866"/>
                  </a:cubicBezTo>
                  <a:cubicBezTo>
                    <a:pt x="891823" y="6011333"/>
                    <a:pt x="881314" y="6018120"/>
                    <a:pt x="880534" y="6028266"/>
                  </a:cubicBezTo>
                  <a:cubicBezTo>
                    <a:pt x="879238" y="6045107"/>
                    <a:pt x="883381" y="6110162"/>
                    <a:pt x="897467" y="6138333"/>
                  </a:cubicBezTo>
                  <a:cubicBezTo>
                    <a:pt x="902018" y="6147434"/>
                    <a:pt x="908043" y="6155787"/>
                    <a:pt x="914400" y="6163733"/>
                  </a:cubicBezTo>
                  <a:cubicBezTo>
                    <a:pt x="950978" y="6209454"/>
                    <a:pt x="911038" y="6146498"/>
                    <a:pt x="948267" y="6206066"/>
                  </a:cubicBezTo>
                  <a:cubicBezTo>
                    <a:pt x="970070" y="6240951"/>
                    <a:pt x="977547" y="6260746"/>
                    <a:pt x="1007534" y="6290733"/>
                  </a:cubicBezTo>
                  <a:cubicBezTo>
                    <a:pt x="1014729" y="6297928"/>
                    <a:pt x="1024988" y="6301309"/>
                    <a:pt x="1032934" y="6307666"/>
                  </a:cubicBezTo>
                  <a:cubicBezTo>
                    <a:pt x="1039167" y="6312653"/>
                    <a:pt x="1043225" y="6320172"/>
                    <a:pt x="1049867" y="6324600"/>
                  </a:cubicBezTo>
                  <a:cubicBezTo>
                    <a:pt x="1060369" y="6331601"/>
                    <a:pt x="1072775" y="6335271"/>
                    <a:pt x="1083734" y="6341533"/>
                  </a:cubicBezTo>
                  <a:cubicBezTo>
                    <a:pt x="1092569" y="6346581"/>
                    <a:pt x="1099408" y="6355473"/>
                    <a:pt x="1109134" y="6358466"/>
                  </a:cubicBezTo>
                  <a:cubicBezTo>
                    <a:pt x="1136642" y="6366930"/>
                    <a:pt x="1193800" y="6375400"/>
                    <a:pt x="1193800" y="6375400"/>
                  </a:cubicBezTo>
                  <a:cubicBezTo>
                    <a:pt x="1230489" y="6372578"/>
                    <a:pt x="1267354" y="6371497"/>
                    <a:pt x="1303867" y="6366933"/>
                  </a:cubicBezTo>
                  <a:cubicBezTo>
                    <a:pt x="1332241" y="6363386"/>
                    <a:pt x="1329457" y="6354138"/>
                    <a:pt x="1354667" y="6341533"/>
                  </a:cubicBezTo>
                  <a:cubicBezTo>
                    <a:pt x="1411890" y="6312922"/>
                    <a:pt x="1384389" y="6338447"/>
                    <a:pt x="1439334" y="6299200"/>
                  </a:cubicBezTo>
                  <a:cubicBezTo>
                    <a:pt x="1445830" y="6294560"/>
                    <a:pt x="1450034" y="6287253"/>
                    <a:pt x="1456267" y="6282266"/>
                  </a:cubicBezTo>
                  <a:cubicBezTo>
                    <a:pt x="1464213" y="6275909"/>
                    <a:pt x="1473200" y="6270977"/>
                    <a:pt x="1481667" y="6265333"/>
                  </a:cubicBezTo>
                  <a:cubicBezTo>
                    <a:pt x="1521619" y="6205403"/>
                    <a:pt x="1467409" y="6278867"/>
                    <a:pt x="1540934" y="6214533"/>
                  </a:cubicBezTo>
                  <a:cubicBezTo>
                    <a:pt x="1641750" y="6126319"/>
                    <a:pt x="1504612" y="6221813"/>
                    <a:pt x="1591734" y="6163733"/>
                  </a:cubicBezTo>
                  <a:cubicBezTo>
                    <a:pt x="1603023" y="6146800"/>
                    <a:pt x="1611209" y="6127323"/>
                    <a:pt x="1625600" y="6112933"/>
                  </a:cubicBezTo>
                  <a:cubicBezTo>
                    <a:pt x="1641352" y="6097182"/>
                    <a:pt x="1648785" y="6091963"/>
                    <a:pt x="1659467" y="6070600"/>
                  </a:cubicBezTo>
                  <a:cubicBezTo>
                    <a:pt x="1663458" y="6062618"/>
                    <a:pt x="1664418" y="6053403"/>
                    <a:pt x="1667934" y="6045200"/>
                  </a:cubicBezTo>
                  <a:cubicBezTo>
                    <a:pt x="1672906" y="6033599"/>
                    <a:pt x="1679223" y="6022622"/>
                    <a:pt x="1684867" y="6011333"/>
                  </a:cubicBezTo>
                  <a:cubicBezTo>
                    <a:pt x="1694031" y="5892204"/>
                    <a:pt x="1698476" y="5905209"/>
                    <a:pt x="1684867" y="5782733"/>
                  </a:cubicBezTo>
                  <a:cubicBezTo>
                    <a:pt x="1683582" y="5771168"/>
                    <a:pt x="1682567" y="5758734"/>
                    <a:pt x="1676400" y="5748866"/>
                  </a:cubicBezTo>
                  <a:cubicBezTo>
                    <a:pt x="1667939" y="5735328"/>
                    <a:pt x="1653047" y="5727015"/>
                    <a:pt x="1642534" y="5715000"/>
                  </a:cubicBezTo>
                  <a:cubicBezTo>
                    <a:pt x="1633242" y="5704380"/>
                    <a:pt x="1625336" y="5692616"/>
                    <a:pt x="1617134" y="5681133"/>
                  </a:cubicBezTo>
                  <a:cubicBezTo>
                    <a:pt x="1611219" y="5672853"/>
                    <a:pt x="1608017" y="5662247"/>
                    <a:pt x="1600200" y="5655733"/>
                  </a:cubicBezTo>
                  <a:cubicBezTo>
                    <a:pt x="1590504" y="5647653"/>
                    <a:pt x="1576431" y="5646373"/>
                    <a:pt x="1566334" y="5638800"/>
                  </a:cubicBezTo>
                  <a:cubicBezTo>
                    <a:pt x="1553562" y="5629221"/>
                    <a:pt x="1545069" y="5614735"/>
                    <a:pt x="1532467" y="5604933"/>
                  </a:cubicBezTo>
                  <a:cubicBezTo>
                    <a:pt x="1507589" y="5585583"/>
                    <a:pt x="1483165" y="5577271"/>
                    <a:pt x="1456267" y="5562600"/>
                  </a:cubicBezTo>
                  <a:cubicBezTo>
                    <a:pt x="1436292" y="5551704"/>
                    <a:pt x="1417914" y="5537696"/>
                    <a:pt x="1397000" y="5528733"/>
                  </a:cubicBezTo>
                  <a:cubicBezTo>
                    <a:pt x="1364567" y="5514833"/>
                    <a:pt x="1292125" y="5503364"/>
                    <a:pt x="1261534" y="5494866"/>
                  </a:cubicBezTo>
                  <a:cubicBezTo>
                    <a:pt x="1235737" y="5487700"/>
                    <a:pt x="1210924" y="5477340"/>
                    <a:pt x="1185334" y="5469466"/>
                  </a:cubicBezTo>
                  <a:cubicBezTo>
                    <a:pt x="1174212" y="5466044"/>
                    <a:pt x="1162506" y="5464680"/>
                    <a:pt x="1151467" y="5461000"/>
                  </a:cubicBezTo>
                  <a:cubicBezTo>
                    <a:pt x="1137049" y="5456194"/>
                    <a:pt x="1123878" y="5447752"/>
                    <a:pt x="1109134" y="5444066"/>
                  </a:cubicBezTo>
                  <a:cubicBezTo>
                    <a:pt x="1089774" y="5439226"/>
                    <a:pt x="1069552" y="5438881"/>
                    <a:pt x="1049867" y="5435600"/>
                  </a:cubicBezTo>
                  <a:cubicBezTo>
                    <a:pt x="1035672" y="5433234"/>
                    <a:pt x="1021645" y="5429955"/>
                    <a:pt x="1007534" y="5427133"/>
                  </a:cubicBezTo>
                  <a:lnTo>
                    <a:pt x="897467" y="5435600"/>
                  </a:lnTo>
                  <a:cubicBezTo>
                    <a:pt x="846592" y="5440523"/>
                    <a:pt x="796173" y="5451681"/>
                    <a:pt x="745067" y="5452533"/>
                  </a:cubicBezTo>
                  <a:lnTo>
                    <a:pt x="389467" y="5444066"/>
                  </a:lnTo>
                  <a:cubicBezTo>
                    <a:pt x="269501" y="5430737"/>
                    <a:pt x="352722" y="5443427"/>
                    <a:pt x="279400" y="5427133"/>
                  </a:cubicBezTo>
                  <a:cubicBezTo>
                    <a:pt x="265352" y="5424011"/>
                    <a:pt x="250851" y="5422801"/>
                    <a:pt x="237067" y="5418666"/>
                  </a:cubicBezTo>
                  <a:cubicBezTo>
                    <a:pt x="222510" y="5414299"/>
                    <a:pt x="208964" y="5407069"/>
                    <a:pt x="194734" y="5401733"/>
                  </a:cubicBezTo>
                  <a:cubicBezTo>
                    <a:pt x="164976" y="5390574"/>
                    <a:pt x="163098" y="5392019"/>
                    <a:pt x="127000" y="5384800"/>
                  </a:cubicBezTo>
                  <a:cubicBezTo>
                    <a:pt x="115711" y="5379155"/>
                    <a:pt x="103635" y="5374867"/>
                    <a:pt x="93134" y="5367866"/>
                  </a:cubicBezTo>
                  <a:cubicBezTo>
                    <a:pt x="86492" y="5363438"/>
                    <a:pt x="82433" y="5355920"/>
                    <a:pt x="76200" y="5350933"/>
                  </a:cubicBezTo>
                  <a:cubicBezTo>
                    <a:pt x="68254" y="5344576"/>
                    <a:pt x="59267" y="5339644"/>
                    <a:pt x="50800" y="5334000"/>
                  </a:cubicBezTo>
                  <a:cubicBezTo>
                    <a:pt x="22926" y="5292188"/>
                    <a:pt x="40047" y="5324854"/>
                    <a:pt x="25400" y="5266266"/>
                  </a:cubicBezTo>
                  <a:cubicBezTo>
                    <a:pt x="19170" y="5241346"/>
                    <a:pt x="12119" y="5231237"/>
                    <a:pt x="0" y="5207000"/>
                  </a:cubicBezTo>
                  <a:cubicBezTo>
                    <a:pt x="12484" y="4982305"/>
                    <a:pt x="-4644" y="5117837"/>
                    <a:pt x="16934" y="5020733"/>
                  </a:cubicBezTo>
                  <a:cubicBezTo>
                    <a:pt x="20056" y="5006685"/>
                    <a:pt x="20849" y="4992052"/>
                    <a:pt x="25400" y="4978400"/>
                  </a:cubicBezTo>
                  <a:cubicBezTo>
                    <a:pt x="29391" y="4966426"/>
                    <a:pt x="37646" y="4956252"/>
                    <a:pt x="42334" y="4944533"/>
                  </a:cubicBezTo>
                  <a:cubicBezTo>
                    <a:pt x="48963" y="4927960"/>
                    <a:pt x="54571" y="4910953"/>
                    <a:pt x="59267" y="4893733"/>
                  </a:cubicBezTo>
                  <a:cubicBezTo>
                    <a:pt x="63053" y="4879850"/>
                    <a:pt x="63599" y="4865184"/>
                    <a:pt x="67734" y="4851400"/>
                  </a:cubicBezTo>
                  <a:cubicBezTo>
                    <a:pt x="75408" y="4825820"/>
                    <a:pt x="108818" y="4755907"/>
                    <a:pt x="118534" y="4741333"/>
                  </a:cubicBezTo>
                  <a:cubicBezTo>
                    <a:pt x="124178" y="4732866"/>
                    <a:pt x="128272" y="4723128"/>
                    <a:pt x="135467" y="4715933"/>
                  </a:cubicBezTo>
                  <a:cubicBezTo>
                    <a:pt x="145445" y="4705955"/>
                    <a:pt x="158045" y="4699000"/>
                    <a:pt x="169334" y="4690533"/>
                  </a:cubicBezTo>
                  <a:cubicBezTo>
                    <a:pt x="174978" y="4673600"/>
                    <a:pt x="176366" y="4654585"/>
                    <a:pt x="186267" y="4639733"/>
                  </a:cubicBezTo>
                  <a:cubicBezTo>
                    <a:pt x="199698" y="4619586"/>
                    <a:pt x="218390" y="4592420"/>
                    <a:pt x="228600" y="4572000"/>
                  </a:cubicBezTo>
                  <a:cubicBezTo>
                    <a:pt x="232591" y="4564018"/>
                    <a:pt x="232733" y="4554402"/>
                    <a:pt x="237067" y="4546600"/>
                  </a:cubicBezTo>
                  <a:cubicBezTo>
                    <a:pt x="247898" y="4527105"/>
                    <a:pt x="267316" y="4495307"/>
                    <a:pt x="287867" y="4478866"/>
                  </a:cubicBezTo>
                  <a:cubicBezTo>
                    <a:pt x="295813" y="4472509"/>
                    <a:pt x="304800" y="4467577"/>
                    <a:pt x="313267" y="4461933"/>
                  </a:cubicBezTo>
                  <a:cubicBezTo>
                    <a:pt x="341584" y="4405298"/>
                    <a:pt x="315555" y="4448431"/>
                    <a:pt x="355600" y="4402666"/>
                  </a:cubicBezTo>
                  <a:cubicBezTo>
                    <a:pt x="383640" y="4370621"/>
                    <a:pt x="385506" y="4360099"/>
                    <a:pt x="414867" y="4334933"/>
                  </a:cubicBezTo>
                  <a:cubicBezTo>
                    <a:pt x="440367" y="4313076"/>
                    <a:pt x="507926" y="4270072"/>
                    <a:pt x="524934" y="4258733"/>
                  </a:cubicBezTo>
                  <a:cubicBezTo>
                    <a:pt x="533401" y="4253089"/>
                    <a:pt x="540681" y="4245018"/>
                    <a:pt x="550334" y="4241800"/>
                  </a:cubicBezTo>
                  <a:cubicBezTo>
                    <a:pt x="558801" y="4238978"/>
                    <a:pt x="567531" y="4236849"/>
                    <a:pt x="575734" y="4233333"/>
                  </a:cubicBezTo>
                  <a:cubicBezTo>
                    <a:pt x="587335" y="4228361"/>
                    <a:pt x="597627" y="4220391"/>
                    <a:pt x="609600" y="4216400"/>
                  </a:cubicBezTo>
                  <a:cubicBezTo>
                    <a:pt x="623252" y="4211849"/>
                    <a:pt x="638050" y="4211719"/>
                    <a:pt x="651934" y="4207933"/>
                  </a:cubicBezTo>
                  <a:cubicBezTo>
                    <a:pt x="669154" y="4203237"/>
                    <a:pt x="685801" y="4196644"/>
                    <a:pt x="702734" y="4191000"/>
                  </a:cubicBezTo>
                  <a:cubicBezTo>
                    <a:pt x="711201" y="4188178"/>
                    <a:pt x="719476" y="4184698"/>
                    <a:pt x="728134" y="4182533"/>
                  </a:cubicBezTo>
                  <a:lnTo>
                    <a:pt x="762000" y="4174066"/>
                  </a:lnTo>
                  <a:cubicBezTo>
                    <a:pt x="768379" y="4175129"/>
                    <a:pt x="834036" y="4184685"/>
                    <a:pt x="846667" y="4191000"/>
                  </a:cubicBezTo>
                  <a:cubicBezTo>
                    <a:pt x="864870" y="4200101"/>
                    <a:pt x="897467" y="4224866"/>
                    <a:pt x="897467" y="4224866"/>
                  </a:cubicBezTo>
                  <a:cubicBezTo>
                    <a:pt x="903111" y="4233333"/>
                    <a:pt x="908486" y="4241986"/>
                    <a:pt x="914400" y="4250266"/>
                  </a:cubicBezTo>
                  <a:cubicBezTo>
                    <a:pt x="922602" y="4261749"/>
                    <a:pt x="932321" y="4272167"/>
                    <a:pt x="939800" y="4284133"/>
                  </a:cubicBezTo>
                  <a:cubicBezTo>
                    <a:pt x="946489" y="4294836"/>
                    <a:pt x="951762" y="4306399"/>
                    <a:pt x="956734" y="4318000"/>
                  </a:cubicBezTo>
                  <a:cubicBezTo>
                    <a:pt x="960250" y="4326203"/>
                    <a:pt x="962748" y="4334819"/>
                    <a:pt x="965200" y="4343400"/>
                  </a:cubicBezTo>
                  <a:cubicBezTo>
                    <a:pt x="968397" y="4354588"/>
                    <a:pt x="968463" y="4366858"/>
                    <a:pt x="973667" y="4377266"/>
                  </a:cubicBezTo>
                  <a:cubicBezTo>
                    <a:pt x="979978" y="4389887"/>
                    <a:pt x="990600" y="4399844"/>
                    <a:pt x="999067" y="4411133"/>
                  </a:cubicBezTo>
                  <a:cubicBezTo>
                    <a:pt x="1001889" y="4419600"/>
                    <a:pt x="1005082" y="4427952"/>
                    <a:pt x="1007534" y="4436533"/>
                  </a:cubicBezTo>
                  <a:cubicBezTo>
                    <a:pt x="1015502" y="4464420"/>
                    <a:pt x="1018650" y="4483650"/>
                    <a:pt x="1024467" y="4512733"/>
                  </a:cubicBezTo>
                  <a:cubicBezTo>
                    <a:pt x="1021645" y="4540955"/>
                    <a:pt x="1022378" y="4569763"/>
                    <a:pt x="1016000" y="4597400"/>
                  </a:cubicBezTo>
                  <a:cubicBezTo>
                    <a:pt x="1013712" y="4607315"/>
                    <a:pt x="1004981" y="4614520"/>
                    <a:pt x="999067" y="4622800"/>
                  </a:cubicBezTo>
                  <a:cubicBezTo>
                    <a:pt x="966046" y="4669029"/>
                    <a:pt x="986501" y="4645793"/>
                    <a:pt x="948267" y="4673600"/>
                  </a:cubicBezTo>
                  <a:cubicBezTo>
                    <a:pt x="862657" y="4735863"/>
                    <a:pt x="909256" y="4710039"/>
                    <a:pt x="846667" y="4741333"/>
                  </a:cubicBezTo>
                  <a:cubicBezTo>
                    <a:pt x="809978" y="4738511"/>
                    <a:pt x="772397" y="4741389"/>
                    <a:pt x="736600" y="4732866"/>
                  </a:cubicBezTo>
                  <a:cubicBezTo>
                    <a:pt x="712044" y="4727019"/>
                    <a:pt x="668867" y="4699000"/>
                    <a:pt x="668867" y="4699000"/>
                  </a:cubicBezTo>
                  <a:cubicBezTo>
                    <a:pt x="663223" y="4690533"/>
                    <a:pt x="658291" y="4681546"/>
                    <a:pt x="651934" y="4673600"/>
                  </a:cubicBezTo>
                  <a:cubicBezTo>
                    <a:pt x="629009" y="4644943"/>
                    <a:pt x="618015" y="4656507"/>
                    <a:pt x="601134" y="4605866"/>
                  </a:cubicBezTo>
                  <a:cubicBezTo>
                    <a:pt x="580520" y="4544027"/>
                    <a:pt x="588529" y="4572382"/>
                    <a:pt x="575734" y="4521200"/>
                  </a:cubicBezTo>
                  <a:cubicBezTo>
                    <a:pt x="572912" y="4478867"/>
                    <a:pt x="567267" y="4436627"/>
                    <a:pt x="567267" y="4394200"/>
                  </a:cubicBezTo>
                  <a:cubicBezTo>
                    <a:pt x="567267" y="4365837"/>
                    <a:pt x="572216" y="4337677"/>
                    <a:pt x="575734" y="4309533"/>
                  </a:cubicBezTo>
                  <a:cubicBezTo>
                    <a:pt x="580684" y="4269929"/>
                    <a:pt x="582987" y="4229720"/>
                    <a:pt x="592667" y="4191000"/>
                  </a:cubicBezTo>
                  <a:cubicBezTo>
                    <a:pt x="595489" y="4179711"/>
                    <a:pt x="596658" y="4167874"/>
                    <a:pt x="601134" y="4157133"/>
                  </a:cubicBezTo>
                  <a:cubicBezTo>
                    <a:pt x="610843" y="4133832"/>
                    <a:pt x="627017" y="4113347"/>
                    <a:pt x="635000" y="4089400"/>
                  </a:cubicBezTo>
                  <a:cubicBezTo>
                    <a:pt x="637822" y="4080933"/>
                    <a:pt x="641015" y="4072581"/>
                    <a:pt x="643467" y="4064000"/>
                  </a:cubicBezTo>
                  <a:cubicBezTo>
                    <a:pt x="646664" y="4052811"/>
                    <a:pt x="647208" y="4040767"/>
                    <a:pt x="651934" y="4030133"/>
                  </a:cubicBezTo>
                  <a:cubicBezTo>
                    <a:pt x="658383" y="4015624"/>
                    <a:pt x="689937" y="3966730"/>
                    <a:pt x="702734" y="3953933"/>
                  </a:cubicBezTo>
                  <a:cubicBezTo>
                    <a:pt x="709929" y="3946738"/>
                    <a:pt x="720188" y="3943357"/>
                    <a:pt x="728134" y="3937000"/>
                  </a:cubicBezTo>
                  <a:cubicBezTo>
                    <a:pt x="734367" y="3932013"/>
                    <a:pt x="737927" y="3923636"/>
                    <a:pt x="745067" y="3920066"/>
                  </a:cubicBezTo>
                  <a:cubicBezTo>
                    <a:pt x="755475" y="3914862"/>
                    <a:pt x="767645" y="3914422"/>
                    <a:pt x="778934" y="3911600"/>
                  </a:cubicBezTo>
                  <a:cubicBezTo>
                    <a:pt x="795867" y="3900311"/>
                    <a:pt x="815343" y="3892124"/>
                    <a:pt x="829734" y="3877733"/>
                  </a:cubicBezTo>
                  <a:cubicBezTo>
                    <a:pt x="838201" y="3869266"/>
                    <a:pt x="844667" y="3858148"/>
                    <a:pt x="855134" y="3852333"/>
                  </a:cubicBezTo>
                  <a:cubicBezTo>
                    <a:pt x="870737" y="3843665"/>
                    <a:pt x="905934" y="3835400"/>
                    <a:pt x="905934" y="3835400"/>
                  </a:cubicBezTo>
                  <a:cubicBezTo>
                    <a:pt x="914401" y="3829755"/>
                    <a:pt x="922232" y="3823017"/>
                    <a:pt x="931334" y="3818466"/>
                  </a:cubicBezTo>
                  <a:cubicBezTo>
                    <a:pt x="939316" y="3814475"/>
                    <a:pt x="949081" y="3814592"/>
                    <a:pt x="956734" y="3810000"/>
                  </a:cubicBezTo>
                  <a:cubicBezTo>
                    <a:pt x="963579" y="3805893"/>
                    <a:pt x="967434" y="3798053"/>
                    <a:pt x="973667" y="3793066"/>
                  </a:cubicBezTo>
                  <a:cubicBezTo>
                    <a:pt x="981613" y="3786709"/>
                    <a:pt x="990232" y="3781181"/>
                    <a:pt x="999067" y="3776133"/>
                  </a:cubicBezTo>
                  <a:cubicBezTo>
                    <a:pt x="1122400" y="3705659"/>
                    <a:pt x="963342" y="3798229"/>
                    <a:pt x="1058334" y="3750733"/>
                  </a:cubicBezTo>
                  <a:cubicBezTo>
                    <a:pt x="1067435" y="3746182"/>
                    <a:pt x="1075788" y="3740157"/>
                    <a:pt x="1083734" y="3733800"/>
                  </a:cubicBezTo>
                  <a:cubicBezTo>
                    <a:pt x="1089967" y="3728813"/>
                    <a:pt x="1093527" y="3720436"/>
                    <a:pt x="1100667" y="3716866"/>
                  </a:cubicBezTo>
                  <a:cubicBezTo>
                    <a:pt x="1116632" y="3708883"/>
                    <a:pt x="1135061" y="3706964"/>
                    <a:pt x="1151467" y="3699933"/>
                  </a:cubicBezTo>
                  <a:cubicBezTo>
                    <a:pt x="1189903" y="3683460"/>
                    <a:pt x="1213676" y="3671222"/>
                    <a:pt x="1244600" y="3649133"/>
                  </a:cubicBezTo>
                  <a:cubicBezTo>
                    <a:pt x="1306361" y="3605019"/>
                    <a:pt x="1251381" y="3644046"/>
                    <a:pt x="1312334" y="3589866"/>
                  </a:cubicBezTo>
                  <a:cubicBezTo>
                    <a:pt x="1325840" y="3577860"/>
                    <a:pt x="1341889" y="3568778"/>
                    <a:pt x="1354667" y="3556000"/>
                  </a:cubicBezTo>
                  <a:cubicBezTo>
                    <a:pt x="1364645" y="3546022"/>
                    <a:pt x="1370884" y="3532847"/>
                    <a:pt x="1380067" y="3522133"/>
                  </a:cubicBezTo>
                  <a:cubicBezTo>
                    <a:pt x="1387859" y="3513042"/>
                    <a:pt x="1397802" y="3505931"/>
                    <a:pt x="1405467" y="3496733"/>
                  </a:cubicBezTo>
                  <a:cubicBezTo>
                    <a:pt x="1411981" y="3488916"/>
                    <a:pt x="1415205" y="3478528"/>
                    <a:pt x="1422400" y="3471333"/>
                  </a:cubicBezTo>
                  <a:cubicBezTo>
                    <a:pt x="1429595" y="3464138"/>
                    <a:pt x="1439333" y="3460044"/>
                    <a:pt x="1447800" y="3454400"/>
                  </a:cubicBezTo>
                  <a:cubicBezTo>
                    <a:pt x="1453445" y="3440289"/>
                    <a:pt x="1455004" y="3423742"/>
                    <a:pt x="1464734" y="3412066"/>
                  </a:cubicBezTo>
                  <a:cubicBezTo>
                    <a:pt x="1470447" y="3405210"/>
                    <a:pt x="1485542" y="3411253"/>
                    <a:pt x="1490134" y="3403600"/>
                  </a:cubicBezTo>
                  <a:cubicBezTo>
                    <a:pt x="1546753" y="3309236"/>
                    <a:pt x="1490041" y="3352912"/>
                    <a:pt x="1532467" y="3302000"/>
                  </a:cubicBezTo>
                  <a:cubicBezTo>
                    <a:pt x="1540132" y="3292802"/>
                    <a:pt x="1549400" y="3285067"/>
                    <a:pt x="1557867" y="3276600"/>
                  </a:cubicBezTo>
                  <a:cubicBezTo>
                    <a:pt x="1585580" y="3165750"/>
                    <a:pt x="1541290" y="3318223"/>
                    <a:pt x="1591734" y="3217333"/>
                  </a:cubicBezTo>
                  <a:cubicBezTo>
                    <a:pt x="1598170" y="3204462"/>
                    <a:pt x="1597378" y="3189111"/>
                    <a:pt x="1600200" y="3175000"/>
                  </a:cubicBezTo>
                  <a:cubicBezTo>
                    <a:pt x="1594556" y="3107267"/>
                    <a:pt x="1592879" y="3039085"/>
                    <a:pt x="1583267" y="2971800"/>
                  </a:cubicBezTo>
                  <a:cubicBezTo>
                    <a:pt x="1581482" y="2959305"/>
                    <a:pt x="1573907" y="2948030"/>
                    <a:pt x="1566334" y="2937933"/>
                  </a:cubicBezTo>
                  <a:cubicBezTo>
                    <a:pt x="1532362" y="2892636"/>
                    <a:pt x="1537160" y="2910646"/>
                    <a:pt x="1490134" y="2887133"/>
                  </a:cubicBezTo>
                  <a:cubicBezTo>
                    <a:pt x="1431663" y="2857898"/>
                    <a:pt x="1501352" y="2879355"/>
                    <a:pt x="1430867" y="2861733"/>
                  </a:cubicBezTo>
                  <a:cubicBezTo>
                    <a:pt x="1422400" y="2856089"/>
                    <a:pt x="1414860" y="2848714"/>
                    <a:pt x="1405467" y="2844800"/>
                  </a:cubicBezTo>
                  <a:cubicBezTo>
                    <a:pt x="1335687" y="2815725"/>
                    <a:pt x="1336876" y="2821222"/>
                    <a:pt x="1270000" y="2810933"/>
                  </a:cubicBezTo>
                  <a:cubicBezTo>
                    <a:pt x="1253033" y="2808323"/>
                    <a:pt x="1235958" y="2806190"/>
                    <a:pt x="1219200" y="2802466"/>
                  </a:cubicBezTo>
                  <a:cubicBezTo>
                    <a:pt x="1210488" y="2800530"/>
                    <a:pt x="1202551" y="2795750"/>
                    <a:pt x="1193800" y="2794000"/>
                  </a:cubicBezTo>
                  <a:cubicBezTo>
                    <a:pt x="1174232" y="2790086"/>
                    <a:pt x="1154289" y="2788355"/>
                    <a:pt x="1134534" y="2785533"/>
                  </a:cubicBezTo>
                  <a:cubicBezTo>
                    <a:pt x="1078089" y="2788355"/>
                    <a:pt x="1021561" y="2789825"/>
                    <a:pt x="965200" y="2794000"/>
                  </a:cubicBezTo>
                  <a:cubicBezTo>
                    <a:pt x="945299" y="2795474"/>
                    <a:pt x="925568" y="2798896"/>
                    <a:pt x="905934" y="2802466"/>
                  </a:cubicBezTo>
                  <a:cubicBezTo>
                    <a:pt x="894485" y="2804548"/>
                    <a:pt x="883646" y="2809775"/>
                    <a:pt x="872067" y="2810933"/>
                  </a:cubicBezTo>
                  <a:cubicBezTo>
                    <a:pt x="827048" y="2815435"/>
                    <a:pt x="781756" y="2816578"/>
                    <a:pt x="736600" y="2819400"/>
                  </a:cubicBezTo>
                  <a:cubicBezTo>
                    <a:pt x="715944" y="2817679"/>
                    <a:pt x="627976" y="2814236"/>
                    <a:pt x="592667" y="2802466"/>
                  </a:cubicBezTo>
                  <a:cubicBezTo>
                    <a:pt x="580693" y="2798475"/>
                    <a:pt x="570401" y="2790505"/>
                    <a:pt x="558800" y="2785533"/>
                  </a:cubicBezTo>
                  <a:cubicBezTo>
                    <a:pt x="550597" y="2782017"/>
                    <a:pt x="541603" y="2780582"/>
                    <a:pt x="533400" y="2777066"/>
                  </a:cubicBezTo>
                  <a:cubicBezTo>
                    <a:pt x="446203" y="2739695"/>
                    <a:pt x="564352" y="2781739"/>
                    <a:pt x="448734" y="2743200"/>
                  </a:cubicBezTo>
                  <a:cubicBezTo>
                    <a:pt x="443089" y="2737555"/>
                    <a:pt x="438186" y="2731056"/>
                    <a:pt x="431800" y="2726266"/>
                  </a:cubicBezTo>
                  <a:cubicBezTo>
                    <a:pt x="415519" y="2714055"/>
                    <a:pt x="381000" y="2692400"/>
                    <a:pt x="381000" y="2692400"/>
                  </a:cubicBezTo>
                  <a:cubicBezTo>
                    <a:pt x="361245" y="2661355"/>
                    <a:pt x="338191" y="2632178"/>
                    <a:pt x="321734" y="2599266"/>
                  </a:cubicBezTo>
                  <a:cubicBezTo>
                    <a:pt x="307623" y="2571044"/>
                    <a:pt x="298332" y="2539843"/>
                    <a:pt x="279400" y="2514600"/>
                  </a:cubicBezTo>
                  <a:cubicBezTo>
                    <a:pt x="247563" y="2472150"/>
                    <a:pt x="233822" y="2459943"/>
                    <a:pt x="220134" y="2396066"/>
                  </a:cubicBezTo>
                  <a:cubicBezTo>
                    <a:pt x="190230" y="2256517"/>
                    <a:pt x="210651" y="2314674"/>
                    <a:pt x="169334" y="2218266"/>
                  </a:cubicBezTo>
                  <a:cubicBezTo>
                    <a:pt x="166512" y="2198511"/>
                    <a:pt x="162759" y="2178866"/>
                    <a:pt x="160867" y="2159000"/>
                  </a:cubicBezTo>
                  <a:cubicBezTo>
                    <a:pt x="141087" y="1951318"/>
                    <a:pt x="162985" y="2114563"/>
                    <a:pt x="143934" y="1981200"/>
                  </a:cubicBezTo>
                  <a:cubicBezTo>
                    <a:pt x="149578" y="1919111"/>
                    <a:pt x="152349" y="1856693"/>
                    <a:pt x="160867" y="1794933"/>
                  </a:cubicBezTo>
                  <a:cubicBezTo>
                    <a:pt x="166576" y="1753544"/>
                    <a:pt x="212559" y="1648327"/>
                    <a:pt x="220134" y="1625600"/>
                  </a:cubicBezTo>
                  <a:cubicBezTo>
                    <a:pt x="225778" y="1608667"/>
                    <a:pt x="232371" y="1592020"/>
                    <a:pt x="237067" y="1574800"/>
                  </a:cubicBezTo>
                  <a:cubicBezTo>
                    <a:pt x="240853" y="1560916"/>
                    <a:pt x="239579" y="1545567"/>
                    <a:pt x="245534" y="1532466"/>
                  </a:cubicBezTo>
                  <a:cubicBezTo>
                    <a:pt x="253955" y="1513939"/>
                    <a:pt x="269146" y="1499245"/>
                    <a:pt x="279400" y="1481666"/>
                  </a:cubicBezTo>
                  <a:cubicBezTo>
                    <a:pt x="351084" y="1358778"/>
                    <a:pt x="265527" y="1483072"/>
                    <a:pt x="330200" y="1405466"/>
                  </a:cubicBezTo>
                  <a:cubicBezTo>
                    <a:pt x="336714" y="1397649"/>
                    <a:pt x="338667" y="1385710"/>
                    <a:pt x="347134" y="1380066"/>
                  </a:cubicBezTo>
                  <a:cubicBezTo>
                    <a:pt x="356816" y="1373612"/>
                    <a:pt x="369711" y="1374422"/>
                    <a:pt x="381000" y="1371600"/>
                  </a:cubicBezTo>
                  <a:cubicBezTo>
                    <a:pt x="386645" y="1365955"/>
                    <a:pt x="391700" y="1359653"/>
                    <a:pt x="397934" y="1354666"/>
                  </a:cubicBezTo>
                  <a:cubicBezTo>
                    <a:pt x="413207" y="1342448"/>
                    <a:pt x="439819" y="1327753"/>
                    <a:pt x="457200" y="1320800"/>
                  </a:cubicBezTo>
                  <a:cubicBezTo>
                    <a:pt x="473773" y="1314171"/>
                    <a:pt x="491427" y="1310495"/>
                    <a:pt x="508000" y="1303866"/>
                  </a:cubicBezTo>
                  <a:cubicBezTo>
                    <a:pt x="564104" y="1281424"/>
                    <a:pt x="525137" y="1284917"/>
                    <a:pt x="601134" y="1261533"/>
                  </a:cubicBezTo>
                  <a:cubicBezTo>
                    <a:pt x="617542" y="1256484"/>
                    <a:pt x="635207" y="1256926"/>
                    <a:pt x="651934" y="1253066"/>
                  </a:cubicBezTo>
                  <a:cubicBezTo>
                    <a:pt x="671954" y="1248446"/>
                    <a:pt x="691268" y="1241116"/>
                    <a:pt x="711200" y="1236133"/>
                  </a:cubicBezTo>
                  <a:cubicBezTo>
                    <a:pt x="725161" y="1232643"/>
                    <a:pt x="739486" y="1230788"/>
                    <a:pt x="753534" y="1227666"/>
                  </a:cubicBezTo>
                  <a:cubicBezTo>
                    <a:pt x="764893" y="1225142"/>
                    <a:pt x="776111" y="1222022"/>
                    <a:pt x="787400" y="1219200"/>
                  </a:cubicBezTo>
                  <a:cubicBezTo>
                    <a:pt x="865053" y="1180373"/>
                    <a:pt x="767764" y="1224556"/>
                    <a:pt x="880534" y="1193800"/>
                  </a:cubicBezTo>
                  <a:cubicBezTo>
                    <a:pt x="892711" y="1190479"/>
                    <a:pt x="902223" y="1180187"/>
                    <a:pt x="914400" y="1176866"/>
                  </a:cubicBezTo>
                  <a:cubicBezTo>
                    <a:pt x="933653" y="1171615"/>
                    <a:pt x="953943" y="1171434"/>
                    <a:pt x="973667" y="1168400"/>
                  </a:cubicBezTo>
                  <a:cubicBezTo>
                    <a:pt x="990634" y="1165790"/>
                    <a:pt x="1007534" y="1162755"/>
                    <a:pt x="1024467" y="1159933"/>
                  </a:cubicBezTo>
                  <a:cubicBezTo>
                    <a:pt x="1075267" y="1162755"/>
                    <a:pt x="1126198" y="1163794"/>
                    <a:pt x="1176867" y="1168400"/>
                  </a:cubicBezTo>
                  <a:cubicBezTo>
                    <a:pt x="1201761" y="1170663"/>
                    <a:pt x="1213217" y="1179604"/>
                    <a:pt x="1236134" y="1185333"/>
                  </a:cubicBezTo>
                  <a:cubicBezTo>
                    <a:pt x="1250095" y="1188823"/>
                    <a:pt x="1264356" y="1190978"/>
                    <a:pt x="1278467" y="1193800"/>
                  </a:cubicBezTo>
                  <a:cubicBezTo>
                    <a:pt x="1286934" y="1199444"/>
                    <a:pt x="1294766" y="1206182"/>
                    <a:pt x="1303867" y="1210733"/>
                  </a:cubicBezTo>
                  <a:cubicBezTo>
                    <a:pt x="1373974" y="1245786"/>
                    <a:pt x="1281875" y="1187606"/>
                    <a:pt x="1354667" y="1236133"/>
                  </a:cubicBezTo>
                  <a:lnTo>
                    <a:pt x="1405467" y="1312333"/>
                  </a:lnTo>
                  <a:cubicBezTo>
                    <a:pt x="1405478" y="1312350"/>
                    <a:pt x="1439322" y="1363117"/>
                    <a:pt x="1439334" y="1363133"/>
                  </a:cubicBezTo>
                  <a:cubicBezTo>
                    <a:pt x="1463644" y="1395547"/>
                    <a:pt x="1466171" y="1394709"/>
                    <a:pt x="1481667" y="1430866"/>
                  </a:cubicBezTo>
                  <a:cubicBezTo>
                    <a:pt x="1490370" y="1451173"/>
                    <a:pt x="1492460" y="1468641"/>
                    <a:pt x="1498600" y="1490133"/>
                  </a:cubicBezTo>
                  <a:cubicBezTo>
                    <a:pt x="1501052" y="1498714"/>
                    <a:pt x="1504245" y="1507066"/>
                    <a:pt x="1507067" y="1515533"/>
                  </a:cubicBezTo>
                  <a:cubicBezTo>
                    <a:pt x="1509889" y="1540933"/>
                    <a:pt x="1511648" y="1566474"/>
                    <a:pt x="1515534" y="1591733"/>
                  </a:cubicBezTo>
                  <a:cubicBezTo>
                    <a:pt x="1518572" y="1611483"/>
                    <a:pt x="1526143" y="1632028"/>
                    <a:pt x="1532467" y="1651000"/>
                  </a:cubicBezTo>
                  <a:cubicBezTo>
                    <a:pt x="1527829" y="1720570"/>
                    <a:pt x="1538023" y="1764611"/>
                    <a:pt x="1507067" y="1820333"/>
                  </a:cubicBezTo>
                  <a:cubicBezTo>
                    <a:pt x="1500214" y="1832668"/>
                    <a:pt x="1492381" y="1845017"/>
                    <a:pt x="1481667" y="1854200"/>
                  </a:cubicBezTo>
                  <a:cubicBezTo>
                    <a:pt x="1472084" y="1862414"/>
                    <a:pt x="1459089" y="1865489"/>
                    <a:pt x="1447800" y="1871133"/>
                  </a:cubicBezTo>
                  <a:cubicBezTo>
                    <a:pt x="1409931" y="1927938"/>
                    <a:pt x="1454541" y="1872284"/>
                    <a:pt x="1405467" y="1905000"/>
                  </a:cubicBezTo>
                  <a:cubicBezTo>
                    <a:pt x="1395504" y="1911642"/>
                    <a:pt x="1391426" y="1926614"/>
                    <a:pt x="1380067" y="1930400"/>
                  </a:cubicBezTo>
                  <a:cubicBezTo>
                    <a:pt x="1355822" y="1938481"/>
                    <a:pt x="1329267" y="1936044"/>
                    <a:pt x="1303867" y="1938866"/>
                  </a:cubicBezTo>
                  <a:cubicBezTo>
                    <a:pt x="1255889" y="1936044"/>
                    <a:pt x="1206964" y="1940301"/>
                    <a:pt x="1159934" y="1930400"/>
                  </a:cubicBezTo>
                  <a:cubicBezTo>
                    <a:pt x="1149976" y="1928304"/>
                    <a:pt x="1150195" y="1912195"/>
                    <a:pt x="1143000" y="1905000"/>
                  </a:cubicBezTo>
                  <a:cubicBezTo>
                    <a:pt x="1135805" y="1897805"/>
                    <a:pt x="1126067" y="1893711"/>
                    <a:pt x="1117600" y="1888066"/>
                  </a:cubicBezTo>
                  <a:cubicBezTo>
                    <a:pt x="1111956" y="1876777"/>
                    <a:pt x="1107668" y="1864701"/>
                    <a:pt x="1100667" y="1854200"/>
                  </a:cubicBezTo>
                  <a:cubicBezTo>
                    <a:pt x="1096239" y="1847558"/>
                    <a:pt x="1088721" y="1843499"/>
                    <a:pt x="1083734" y="1837266"/>
                  </a:cubicBezTo>
                  <a:cubicBezTo>
                    <a:pt x="1077377" y="1829320"/>
                    <a:pt x="1072445" y="1820333"/>
                    <a:pt x="1066800" y="1811866"/>
                  </a:cubicBezTo>
                  <a:cubicBezTo>
                    <a:pt x="1057884" y="1776199"/>
                    <a:pt x="1049867" y="1749903"/>
                    <a:pt x="1049867" y="1710266"/>
                  </a:cubicBezTo>
                  <a:cubicBezTo>
                    <a:pt x="1049867" y="1666420"/>
                    <a:pt x="1055404" y="1631619"/>
                    <a:pt x="1066800" y="1591733"/>
                  </a:cubicBezTo>
                  <a:cubicBezTo>
                    <a:pt x="1069252" y="1583152"/>
                    <a:pt x="1071276" y="1574315"/>
                    <a:pt x="1075267" y="1566333"/>
                  </a:cubicBezTo>
                  <a:cubicBezTo>
                    <a:pt x="1079818" y="1557232"/>
                    <a:pt x="1087649" y="1550034"/>
                    <a:pt x="1092200" y="1540933"/>
                  </a:cubicBezTo>
                  <a:cubicBezTo>
                    <a:pt x="1124522" y="1476289"/>
                    <a:pt x="1064650" y="1563556"/>
                    <a:pt x="1126067" y="1481666"/>
                  </a:cubicBezTo>
                  <a:cubicBezTo>
                    <a:pt x="1128889" y="1473199"/>
                    <a:pt x="1130543" y="1464248"/>
                    <a:pt x="1134534" y="1456266"/>
                  </a:cubicBezTo>
                  <a:cubicBezTo>
                    <a:pt x="1144333" y="1436668"/>
                    <a:pt x="1160482" y="1419510"/>
                    <a:pt x="1176867" y="1405466"/>
                  </a:cubicBezTo>
                  <a:cubicBezTo>
                    <a:pt x="1187581" y="1396283"/>
                    <a:pt x="1199445" y="1388533"/>
                    <a:pt x="1210734" y="1380066"/>
                  </a:cubicBezTo>
                  <a:cubicBezTo>
                    <a:pt x="1275645" y="1382888"/>
                    <a:pt x="1340649" y="1384063"/>
                    <a:pt x="1405467" y="1388533"/>
                  </a:cubicBezTo>
                  <a:cubicBezTo>
                    <a:pt x="1427634" y="1390062"/>
                    <a:pt x="1459443" y="1395941"/>
                    <a:pt x="1481667" y="1405466"/>
                  </a:cubicBezTo>
                  <a:cubicBezTo>
                    <a:pt x="1511855" y="1418404"/>
                    <a:pt x="1523660" y="1426350"/>
                    <a:pt x="1549400" y="1447800"/>
                  </a:cubicBezTo>
                  <a:cubicBezTo>
                    <a:pt x="1555532" y="1452910"/>
                    <a:pt x="1560202" y="1459623"/>
                    <a:pt x="1566334" y="1464733"/>
                  </a:cubicBezTo>
                  <a:cubicBezTo>
                    <a:pt x="1577174" y="1473767"/>
                    <a:pt x="1590708" y="1479692"/>
                    <a:pt x="1600200" y="1490133"/>
                  </a:cubicBezTo>
                  <a:cubicBezTo>
                    <a:pt x="1619184" y="1511016"/>
                    <a:pt x="1624226" y="1548941"/>
                    <a:pt x="1651000" y="1557866"/>
                  </a:cubicBezTo>
                  <a:cubicBezTo>
                    <a:pt x="1677827" y="1566809"/>
                    <a:pt x="1678354" y="1564509"/>
                    <a:pt x="1701800" y="1583266"/>
                  </a:cubicBezTo>
                  <a:cubicBezTo>
                    <a:pt x="1708034" y="1588253"/>
                    <a:pt x="1711467" y="1596897"/>
                    <a:pt x="1718734" y="1600200"/>
                  </a:cubicBezTo>
                  <a:cubicBezTo>
                    <a:pt x="1743108" y="1611279"/>
                    <a:pt x="1769534" y="1617133"/>
                    <a:pt x="1794934" y="1625600"/>
                  </a:cubicBezTo>
                  <a:cubicBezTo>
                    <a:pt x="1864352" y="1648739"/>
                    <a:pt x="1754464" y="1612829"/>
                    <a:pt x="1888067" y="1651000"/>
                  </a:cubicBezTo>
                  <a:cubicBezTo>
                    <a:pt x="1907823" y="1656644"/>
                    <a:pt x="1927244" y="1663628"/>
                    <a:pt x="1947334" y="1667933"/>
                  </a:cubicBezTo>
                  <a:cubicBezTo>
                    <a:pt x="1989573" y="1676984"/>
                    <a:pt x="2073001" y="1681933"/>
                    <a:pt x="2108200" y="1684866"/>
                  </a:cubicBezTo>
                  <a:cubicBezTo>
                    <a:pt x="2422394" y="1678182"/>
                    <a:pt x="2421428" y="1683176"/>
                    <a:pt x="2650067" y="1667933"/>
                  </a:cubicBezTo>
                  <a:lnTo>
                    <a:pt x="2887134" y="1651000"/>
                  </a:lnTo>
                  <a:cubicBezTo>
                    <a:pt x="2904067" y="1648178"/>
                    <a:pt x="2921148" y="1646130"/>
                    <a:pt x="2937934" y="1642533"/>
                  </a:cubicBezTo>
                  <a:cubicBezTo>
                    <a:pt x="2960690" y="1637657"/>
                    <a:pt x="3005667" y="1625600"/>
                    <a:pt x="3005667" y="1625600"/>
                  </a:cubicBezTo>
                  <a:cubicBezTo>
                    <a:pt x="3099959" y="1578453"/>
                    <a:pt x="2981177" y="1634784"/>
                    <a:pt x="3073400" y="1600200"/>
                  </a:cubicBezTo>
                  <a:cubicBezTo>
                    <a:pt x="3110613" y="1586245"/>
                    <a:pt x="3101405" y="1584196"/>
                    <a:pt x="3132667" y="1566333"/>
                  </a:cubicBezTo>
                  <a:cubicBezTo>
                    <a:pt x="3143626" y="1560071"/>
                    <a:pt x="3155245" y="1555044"/>
                    <a:pt x="3166534" y="1549400"/>
                  </a:cubicBezTo>
                  <a:cubicBezTo>
                    <a:pt x="3175001" y="1540933"/>
                    <a:pt x="3182985" y="1531955"/>
                    <a:pt x="3191934" y="1524000"/>
                  </a:cubicBezTo>
                  <a:cubicBezTo>
                    <a:pt x="3208409" y="1509356"/>
                    <a:pt x="3227148" y="1497252"/>
                    <a:pt x="3242734" y="1481666"/>
                  </a:cubicBezTo>
                  <a:cubicBezTo>
                    <a:pt x="3249929" y="1474471"/>
                    <a:pt x="3251941" y="1462888"/>
                    <a:pt x="3259667" y="1456266"/>
                  </a:cubicBezTo>
                  <a:cubicBezTo>
                    <a:pt x="3272161" y="1445556"/>
                    <a:pt x="3288835" y="1440740"/>
                    <a:pt x="3302000" y="1430866"/>
                  </a:cubicBezTo>
                  <a:cubicBezTo>
                    <a:pt x="3311579" y="1423682"/>
                    <a:pt x="3318133" y="1413048"/>
                    <a:pt x="3327400" y="1405466"/>
                  </a:cubicBezTo>
                  <a:cubicBezTo>
                    <a:pt x="3349243" y="1387595"/>
                    <a:pt x="3371651" y="1370321"/>
                    <a:pt x="3395134" y="1354666"/>
                  </a:cubicBezTo>
                  <a:cubicBezTo>
                    <a:pt x="3403601" y="1349022"/>
                    <a:pt x="3412717" y="1344247"/>
                    <a:pt x="3420534" y="1337733"/>
                  </a:cubicBezTo>
                  <a:cubicBezTo>
                    <a:pt x="3463261" y="1302127"/>
                    <a:pt x="3431952" y="1320634"/>
                    <a:pt x="3471334" y="1270000"/>
                  </a:cubicBezTo>
                  <a:cubicBezTo>
                    <a:pt x="3481135" y="1257398"/>
                    <a:pt x="3494687" y="1248148"/>
                    <a:pt x="3505200" y="1236133"/>
                  </a:cubicBezTo>
                  <a:cubicBezTo>
                    <a:pt x="3514492" y="1225513"/>
                    <a:pt x="3521417" y="1212980"/>
                    <a:pt x="3530600" y="1202266"/>
                  </a:cubicBezTo>
                  <a:cubicBezTo>
                    <a:pt x="3538392" y="1193175"/>
                    <a:pt x="3548208" y="1185957"/>
                    <a:pt x="3556000" y="1176866"/>
                  </a:cubicBezTo>
                  <a:cubicBezTo>
                    <a:pt x="3574806" y="1154925"/>
                    <a:pt x="3600693" y="1114060"/>
                    <a:pt x="3615267" y="1092200"/>
                  </a:cubicBezTo>
                  <a:cubicBezTo>
                    <a:pt x="3620911" y="1083733"/>
                    <a:pt x="3628982" y="1076453"/>
                    <a:pt x="3632200" y="1066800"/>
                  </a:cubicBezTo>
                  <a:cubicBezTo>
                    <a:pt x="3640667" y="1041400"/>
                    <a:pt x="3651106" y="1016575"/>
                    <a:pt x="3657600" y="990600"/>
                  </a:cubicBezTo>
                  <a:cubicBezTo>
                    <a:pt x="3678698" y="906212"/>
                    <a:pt x="3670708" y="945822"/>
                    <a:pt x="3683000" y="872066"/>
                  </a:cubicBezTo>
                  <a:cubicBezTo>
                    <a:pt x="3667498" y="655025"/>
                    <a:pt x="3698128" y="809190"/>
                    <a:pt x="3657600" y="728133"/>
                  </a:cubicBezTo>
                  <a:cubicBezTo>
                    <a:pt x="3653609" y="720151"/>
                    <a:pt x="3653726" y="710386"/>
                    <a:pt x="3649134" y="702733"/>
                  </a:cubicBezTo>
                  <a:cubicBezTo>
                    <a:pt x="3645027" y="695888"/>
                    <a:pt x="3638332" y="690910"/>
                    <a:pt x="3632200" y="685800"/>
                  </a:cubicBezTo>
                  <a:cubicBezTo>
                    <a:pt x="3626449" y="681008"/>
                    <a:pt x="3583930" y="648964"/>
                    <a:pt x="3572934" y="643466"/>
                  </a:cubicBezTo>
                  <a:cubicBezTo>
                    <a:pt x="3559340" y="636669"/>
                    <a:pt x="3544436" y="632822"/>
                    <a:pt x="3530600" y="626533"/>
                  </a:cubicBezTo>
                  <a:cubicBezTo>
                    <a:pt x="3513365" y="618699"/>
                    <a:pt x="3497100" y="608822"/>
                    <a:pt x="3479800" y="601133"/>
                  </a:cubicBezTo>
                  <a:cubicBezTo>
                    <a:pt x="3471645" y="597508"/>
                    <a:pt x="3462603" y="596182"/>
                    <a:pt x="3454400" y="592666"/>
                  </a:cubicBezTo>
                  <a:cubicBezTo>
                    <a:pt x="3442799" y="587694"/>
                    <a:pt x="3432507" y="579724"/>
                    <a:pt x="3420534" y="575733"/>
                  </a:cubicBezTo>
                  <a:cubicBezTo>
                    <a:pt x="3401960" y="569542"/>
                    <a:pt x="3332363" y="560718"/>
                    <a:pt x="3318934" y="558800"/>
                  </a:cubicBezTo>
                  <a:cubicBezTo>
                    <a:pt x="3296356" y="561622"/>
                    <a:pt x="3273274" y="561747"/>
                    <a:pt x="3251200" y="567266"/>
                  </a:cubicBezTo>
                  <a:cubicBezTo>
                    <a:pt x="3238956" y="570327"/>
                    <a:pt x="3228935" y="579228"/>
                    <a:pt x="3217334" y="584200"/>
                  </a:cubicBezTo>
                  <a:cubicBezTo>
                    <a:pt x="3209131" y="587716"/>
                    <a:pt x="3200401" y="589844"/>
                    <a:pt x="3191934" y="592666"/>
                  </a:cubicBezTo>
                  <a:lnTo>
                    <a:pt x="3149600" y="635000"/>
                  </a:lnTo>
                  <a:cubicBezTo>
                    <a:pt x="3135489" y="649111"/>
                    <a:pt x="3118336" y="660729"/>
                    <a:pt x="3107267" y="677333"/>
                  </a:cubicBezTo>
                  <a:cubicBezTo>
                    <a:pt x="3101623" y="685800"/>
                    <a:pt x="3096691" y="694787"/>
                    <a:pt x="3090334" y="702733"/>
                  </a:cubicBezTo>
                  <a:cubicBezTo>
                    <a:pt x="3072739" y="724726"/>
                    <a:pt x="3069498" y="715745"/>
                    <a:pt x="3056467" y="745066"/>
                  </a:cubicBezTo>
                  <a:cubicBezTo>
                    <a:pt x="3049218" y="761377"/>
                    <a:pt x="3045178" y="778933"/>
                    <a:pt x="3039534" y="795866"/>
                  </a:cubicBezTo>
                  <a:lnTo>
                    <a:pt x="3031067" y="821266"/>
                  </a:lnTo>
                  <a:cubicBezTo>
                    <a:pt x="3033889" y="852311"/>
                    <a:pt x="3035668" y="883468"/>
                    <a:pt x="3039534" y="914400"/>
                  </a:cubicBezTo>
                  <a:cubicBezTo>
                    <a:pt x="3041319" y="928679"/>
                    <a:pt x="3041011" y="944153"/>
                    <a:pt x="3048000" y="956733"/>
                  </a:cubicBezTo>
                  <a:cubicBezTo>
                    <a:pt x="3055753" y="970689"/>
                    <a:pt x="3066516" y="986214"/>
                    <a:pt x="3081867" y="990600"/>
                  </a:cubicBezTo>
                  <a:lnTo>
                    <a:pt x="3141134" y="1007533"/>
                  </a:lnTo>
                  <a:cubicBezTo>
                    <a:pt x="3187962" y="1005918"/>
                    <a:pt x="3343808" y="1013834"/>
                    <a:pt x="3429000" y="990600"/>
                  </a:cubicBezTo>
                  <a:cubicBezTo>
                    <a:pt x="3446220" y="985904"/>
                    <a:pt x="3462867" y="979311"/>
                    <a:pt x="3479800" y="973666"/>
                  </a:cubicBezTo>
                  <a:lnTo>
                    <a:pt x="3522134" y="931333"/>
                  </a:lnTo>
                  <a:cubicBezTo>
                    <a:pt x="3533423" y="920044"/>
                    <a:pt x="3547144" y="910749"/>
                    <a:pt x="3556000" y="897466"/>
                  </a:cubicBezTo>
                  <a:lnTo>
                    <a:pt x="3572934" y="872066"/>
                  </a:lnTo>
                  <a:cubicBezTo>
                    <a:pt x="3575756" y="863599"/>
                    <a:pt x="3581400" y="855591"/>
                    <a:pt x="3581400" y="846666"/>
                  </a:cubicBezTo>
                  <a:cubicBezTo>
                    <a:pt x="3581400" y="804239"/>
                    <a:pt x="3579551" y="761574"/>
                    <a:pt x="3572934" y="719666"/>
                  </a:cubicBezTo>
                  <a:cubicBezTo>
                    <a:pt x="3571225" y="708840"/>
                    <a:pt x="3547057" y="670388"/>
                    <a:pt x="3539067" y="660400"/>
                  </a:cubicBezTo>
                  <a:cubicBezTo>
                    <a:pt x="3534080" y="654167"/>
                    <a:pt x="3527121" y="649699"/>
                    <a:pt x="3522134" y="643466"/>
                  </a:cubicBezTo>
                  <a:cubicBezTo>
                    <a:pt x="3515777" y="635520"/>
                    <a:pt x="3512395" y="625261"/>
                    <a:pt x="3505200" y="618066"/>
                  </a:cubicBezTo>
                  <a:cubicBezTo>
                    <a:pt x="3498973" y="611839"/>
                    <a:pt x="3453097" y="575081"/>
                    <a:pt x="3437467" y="567266"/>
                  </a:cubicBezTo>
                  <a:cubicBezTo>
                    <a:pt x="3429485" y="563275"/>
                    <a:pt x="3420270" y="562316"/>
                    <a:pt x="3412067" y="558800"/>
                  </a:cubicBezTo>
                  <a:cubicBezTo>
                    <a:pt x="3400466" y="553828"/>
                    <a:pt x="3389919" y="546554"/>
                    <a:pt x="3378200" y="541866"/>
                  </a:cubicBezTo>
                  <a:cubicBezTo>
                    <a:pt x="3361627" y="535237"/>
                    <a:pt x="3342706" y="534116"/>
                    <a:pt x="3327400" y="524933"/>
                  </a:cubicBezTo>
                  <a:cubicBezTo>
                    <a:pt x="3308925" y="513848"/>
                    <a:pt x="3283589" y="494483"/>
                    <a:pt x="3259667" y="491066"/>
                  </a:cubicBezTo>
                  <a:cubicBezTo>
                    <a:pt x="3228808" y="486658"/>
                    <a:pt x="3197578" y="485422"/>
                    <a:pt x="3166534" y="482600"/>
                  </a:cubicBezTo>
                  <a:cubicBezTo>
                    <a:pt x="3155245" y="479778"/>
                    <a:pt x="3144303" y="474133"/>
                    <a:pt x="3132667" y="474133"/>
                  </a:cubicBezTo>
                  <a:cubicBezTo>
                    <a:pt x="3028452" y="474133"/>
                    <a:pt x="3015833" y="478084"/>
                    <a:pt x="2937934" y="491066"/>
                  </a:cubicBezTo>
                  <a:cubicBezTo>
                    <a:pt x="2889380" y="507251"/>
                    <a:pt x="2936606" y="492676"/>
                    <a:pt x="2870200" y="508000"/>
                  </a:cubicBezTo>
                  <a:cubicBezTo>
                    <a:pt x="2847523" y="513233"/>
                    <a:pt x="2825185" y="519885"/>
                    <a:pt x="2802467" y="524933"/>
                  </a:cubicBezTo>
                  <a:cubicBezTo>
                    <a:pt x="2777067" y="530577"/>
                    <a:pt x="2751285" y="534718"/>
                    <a:pt x="2726267" y="541866"/>
                  </a:cubicBezTo>
                  <a:cubicBezTo>
                    <a:pt x="2660849" y="560557"/>
                    <a:pt x="2702189" y="558138"/>
                    <a:pt x="2633134" y="592666"/>
                  </a:cubicBezTo>
                  <a:cubicBezTo>
                    <a:pt x="2550681" y="633892"/>
                    <a:pt x="2587046" y="613546"/>
                    <a:pt x="2523067" y="651933"/>
                  </a:cubicBezTo>
                  <a:cubicBezTo>
                    <a:pt x="2469969" y="731581"/>
                    <a:pt x="2557006" y="611417"/>
                    <a:pt x="2463800" y="694266"/>
                  </a:cubicBezTo>
                  <a:cubicBezTo>
                    <a:pt x="2448589" y="707787"/>
                    <a:pt x="2446867" y="733777"/>
                    <a:pt x="2429934" y="745066"/>
                  </a:cubicBezTo>
                  <a:cubicBezTo>
                    <a:pt x="2375540" y="781330"/>
                    <a:pt x="2419588" y="751072"/>
                    <a:pt x="2328334" y="821266"/>
                  </a:cubicBezTo>
                  <a:cubicBezTo>
                    <a:pt x="2317149" y="829870"/>
                    <a:pt x="2307088" y="840355"/>
                    <a:pt x="2294467" y="846666"/>
                  </a:cubicBezTo>
                  <a:cubicBezTo>
                    <a:pt x="2283178" y="852311"/>
                    <a:pt x="2271102" y="856599"/>
                    <a:pt x="2260600" y="863600"/>
                  </a:cubicBezTo>
                  <a:cubicBezTo>
                    <a:pt x="2245564" y="873624"/>
                    <a:pt x="2233303" y="887442"/>
                    <a:pt x="2218267" y="897466"/>
                  </a:cubicBezTo>
                  <a:cubicBezTo>
                    <a:pt x="2207765" y="904467"/>
                    <a:pt x="2195103" y="907710"/>
                    <a:pt x="2184400" y="914400"/>
                  </a:cubicBezTo>
                  <a:cubicBezTo>
                    <a:pt x="2172434" y="921879"/>
                    <a:pt x="2163155" y="933489"/>
                    <a:pt x="2150534" y="939800"/>
                  </a:cubicBezTo>
                  <a:cubicBezTo>
                    <a:pt x="2134569" y="947782"/>
                    <a:pt x="2115983" y="949347"/>
                    <a:pt x="2099734" y="956733"/>
                  </a:cubicBezTo>
                  <a:cubicBezTo>
                    <a:pt x="2084753" y="963543"/>
                    <a:pt x="2072617" y="975867"/>
                    <a:pt x="2057400" y="982133"/>
                  </a:cubicBezTo>
                  <a:cubicBezTo>
                    <a:pt x="2024390" y="995725"/>
                    <a:pt x="1985503" y="996198"/>
                    <a:pt x="1955800" y="1016000"/>
                  </a:cubicBezTo>
                  <a:cubicBezTo>
                    <a:pt x="1926721" y="1035386"/>
                    <a:pt x="1917038" y="1043357"/>
                    <a:pt x="1879600" y="1058333"/>
                  </a:cubicBezTo>
                  <a:cubicBezTo>
                    <a:pt x="1868796" y="1062655"/>
                    <a:pt x="1856856" y="1063378"/>
                    <a:pt x="1845734" y="1066800"/>
                  </a:cubicBezTo>
                  <a:cubicBezTo>
                    <a:pt x="1820144" y="1074674"/>
                    <a:pt x="1795944" y="1087799"/>
                    <a:pt x="1769534" y="1092200"/>
                  </a:cubicBezTo>
                  <a:cubicBezTo>
                    <a:pt x="1752601" y="1095022"/>
                    <a:pt x="1735568" y="1097299"/>
                    <a:pt x="1718734" y="1100666"/>
                  </a:cubicBezTo>
                  <a:cubicBezTo>
                    <a:pt x="1576786" y="1129055"/>
                    <a:pt x="1799223" y="1085641"/>
                    <a:pt x="1651000" y="1126066"/>
                  </a:cubicBezTo>
                  <a:cubicBezTo>
                    <a:pt x="1631747" y="1131317"/>
                    <a:pt x="1611489" y="1131711"/>
                    <a:pt x="1591734" y="1134533"/>
                  </a:cubicBezTo>
                  <a:cubicBezTo>
                    <a:pt x="1583267" y="1137355"/>
                    <a:pt x="1575180" y="1141821"/>
                    <a:pt x="1566334" y="1143000"/>
                  </a:cubicBezTo>
                  <a:cubicBezTo>
                    <a:pt x="1454351" y="1157931"/>
                    <a:pt x="1438302" y="1149998"/>
                    <a:pt x="1312334" y="1143000"/>
                  </a:cubicBezTo>
                  <a:cubicBezTo>
                    <a:pt x="1301481" y="1140287"/>
                    <a:pt x="1265215" y="1132140"/>
                    <a:pt x="1253067" y="1126066"/>
                  </a:cubicBezTo>
                  <a:cubicBezTo>
                    <a:pt x="1243966" y="1121515"/>
                    <a:pt x="1236134" y="1114777"/>
                    <a:pt x="1227667" y="1109133"/>
                  </a:cubicBezTo>
                  <a:cubicBezTo>
                    <a:pt x="1222023" y="1092200"/>
                    <a:pt x="1212350" y="1076109"/>
                    <a:pt x="1210734" y="1058333"/>
                  </a:cubicBezTo>
                  <a:cubicBezTo>
                    <a:pt x="1209431" y="1044002"/>
                    <a:pt x="1217298" y="1030264"/>
                    <a:pt x="1219200" y="1016000"/>
                  </a:cubicBezTo>
                  <a:cubicBezTo>
                    <a:pt x="1222949" y="987886"/>
                    <a:pt x="1221724" y="959067"/>
                    <a:pt x="1227667" y="931333"/>
                  </a:cubicBezTo>
                  <a:cubicBezTo>
                    <a:pt x="1230312" y="918992"/>
                    <a:pt x="1238338" y="908424"/>
                    <a:pt x="1244600" y="897466"/>
                  </a:cubicBezTo>
                  <a:cubicBezTo>
                    <a:pt x="1260316" y="869964"/>
                    <a:pt x="1263588" y="870012"/>
                    <a:pt x="1286934" y="846666"/>
                  </a:cubicBezTo>
                  <a:cubicBezTo>
                    <a:pt x="1293228" y="827784"/>
                    <a:pt x="1300125" y="803097"/>
                    <a:pt x="1312334" y="787400"/>
                  </a:cubicBezTo>
                  <a:cubicBezTo>
                    <a:pt x="1324586" y="771648"/>
                    <a:pt x="1342693" y="761031"/>
                    <a:pt x="1354667" y="745066"/>
                  </a:cubicBezTo>
                  <a:cubicBezTo>
                    <a:pt x="1363134" y="733777"/>
                    <a:pt x="1370089" y="721178"/>
                    <a:pt x="1380067" y="711200"/>
                  </a:cubicBezTo>
                  <a:cubicBezTo>
                    <a:pt x="1387262" y="704005"/>
                    <a:pt x="1397650" y="700780"/>
                    <a:pt x="1405467" y="694266"/>
                  </a:cubicBezTo>
                  <a:cubicBezTo>
                    <a:pt x="1414665" y="686601"/>
                    <a:pt x="1420471" y="674806"/>
                    <a:pt x="1430867" y="668866"/>
                  </a:cubicBezTo>
                  <a:cubicBezTo>
                    <a:pt x="1440970" y="663093"/>
                    <a:pt x="1453508" y="663462"/>
                    <a:pt x="1464734" y="660400"/>
                  </a:cubicBezTo>
                  <a:cubicBezTo>
                    <a:pt x="1484556" y="654994"/>
                    <a:pt x="1504245" y="649111"/>
                    <a:pt x="1524000" y="643466"/>
                  </a:cubicBezTo>
                  <a:cubicBezTo>
                    <a:pt x="1546578" y="646288"/>
                    <a:pt x="1570350" y="644157"/>
                    <a:pt x="1591734" y="651933"/>
                  </a:cubicBezTo>
                  <a:cubicBezTo>
                    <a:pt x="1647269" y="672128"/>
                    <a:pt x="1610955" y="775273"/>
                    <a:pt x="1608667" y="795866"/>
                  </a:cubicBezTo>
                  <a:cubicBezTo>
                    <a:pt x="1603747" y="840144"/>
                    <a:pt x="1601790" y="822745"/>
                    <a:pt x="1574800" y="855133"/>
                  </a:cubicBezTo>
                  <a:cubicBezTo>
                    <a:pt x="1568286" y="862950"/>
                    <a:pt x="1565062" y="873338"/>
                    <a:pt x="1557867" y="880533"/>
                  </a:cubicBezTo>
                  <a:cubicBezTo>
                    <a:pt x="1550672" y="887728"/>
                    <a:pt x="1540413" y="891109"/>
                    <a:pt x="1532467" y="897466"/>
                  </a:cubicBezTo>
                  <a:cubicBezTo>
                    <a:pt x="1526234" y="902453"/>
                    <a:pt x="1522379" y="910293"/>
                    <a:pt x="1515534" y="914400"/>
                  </a:cubicBezTo>
                  <a:cubicBezTo>
                    <a:pt x="1506861" y="919604"/>
                    <a:pt x="1462588" y="929753"/>
                    <a:pt x="1456267" y="931333"/>
                  </a:cubicBezTo>
                  <a:cubicBezTo>
                    <a:pt x="1441550" y="929231"/>
                    <a:pt x="1392058" y="925766"/>
                    <a:pt x="1371600" y="914400"/>
                  </a:cubicBezTo>
                  <a:cubicBezTo>
                    <a:pt x="1335943" y="894591"/>
                    <a:pt x="1312891" y="876949"/>
                    <a:pt x="1286934" y="846666"/>
                  </a:cubicBezTo>
                  <a:cubicBezTo>
                    <a:pt x="1280312" y="838940"/>
                    <a:pt x="1276514" y="829083"/>
                    <a:pt x="1270000" y="821266"/>
                  </a:cubicBezTo>
                  <a:cubicBezTo>
                    <a:pt x="1262335" y="812068"/>
                    <a:pt x="1252392" y="804957"/>
                    <a:pt x="1244600" y="795866"/>
                  </a:cubicBezTo>
                  <a:cubicBezTo>
                    <a:pt x="1184210" y="725412"/>
                    <a:pt x="1246262" y="789063"/>
                    <a:pt x="1202267" y="745066"/>
                  </a:cubicBezTo>
                  <a:cubicBezTo>
                    <a:pt x="1199445" y="733777"/>
                    <a:pt x="1196324" y="722559"/>
                    <a:pt x="1193800" y="711200"/>
                  </a:cubicBezTo>
                  <a:cubicBezTo>
                    <a:pt x="1186890" y="680103"/>
                    <a:pt x="1185721" y="664515"/>
                    <a:pt x="1176867" y="635000"/>
                  </a:cubicBezTo>
                  <a:cubicBezTo>
                    <a:pt x="1160189" y="579406"/>
                    <a:pt x="1171313" y="595579"/>
                    <a:pt x="1143000" y="567266"/>
                  </a:cubicBezTo>
                  <a:cubicBezTo>
                    <a:pt x="1140178" y="558799"/>
                    <a:pt x="1139889" y="549006"/>
                    <a:pt x="1134534" y="541866"/>
                  </a:cubicBezTo>
                  <a:cubicBezTo>
                    <a:pt x="1122560" y="525901"/>
                    <a:pt x="1111132" y="505844"/>
                    <a:pt x="1092200" y="499533"/>
                  </a:cubicBezTo>
                  <a:cubicBezTo>
                    <a:pt x="1066744" y="491047"/>
                    <a:pt x="1063283" y="492369"/>
                    <a:pt x="1041400" y="474133"/>
                  </a:cubicBezTo>
                  <a:cubicBezTo>
                    <a:pt x="1032202" y="466468"/>
                    <a:pt x="1026467" y="454548"/>
                    <a:pt x="1016000" y="448733"/>
                  </a:cubicBezTo>
                  <a:cubicBezTo>
                    <a:pt x="1000397" y="440065"/>
                    <a:pt x="982133" y="437444"/>
                    <a:pt x="965200" y="431800"/>
                  </a:cubicBezTo>
                  <a:lnTo>
                    <a:pt x="939800" y="423333"/>
                  </a:lnTo>
                  <a:cubicBezTo>
                    <a:pt x="911578" y="426155"/>
                    <a:pt x="877522" y="414387"/>
                    <a:pt x="855134" y="431800"/>
                  </a:cubicBezTo>
                  <a:cubicBezTo>
                    <a:pt x="841583" y="442339"/>
                    <a:pt x="858667" y="466157"/>
                    <a:pt x="863600" y="482600"/>
                  </a:cubicBezTo>
                  <a:cubicBezTo>
                    <a:pt x="867227" y="494689"/>
                    <a:pt x="875847" y="504747"/>
                    <a:pt x="880534" y="516466"/>
                  </a:cubicBezTo>
                  <a:cubicBezTo>
                    <a:pt x="887163" y="533039"/>
                    <a:pt x="891823" y="550333"/>
                    <a:pt x="897467" y="567266"/>
                  </a:cubicBezTo>
                  <a:lnTo>
                    <a:pt x="897467" y="567266"/>
                  </a:lnTo>
                  <a:cubicBezTo>
                    <a:pt x="900289" y="578555"/>
                    <a:pt x="898665" y="592046"/>
                    <a:pt x="905934" y="601133"/>
                  </a:cubicBezTo>
                  <a:cubicBezTo>
                    <a:pt x="911509" y="608102"/>
                    <a:pt x="922867" y="606778"/>
                    <a:pt x="931334" y="609600"/>
                  </a:cubicBezTo>
                  <a:cubicBezTo>
                    <a:pt x="942623" y="606778"/>
                    <a:pt x="957751" y="610072"/>
                    <a:pt x="965200" y="601133"/>
                  </a:cubicBezTo>
                  <a:cubicBezTo>
                    <a:pt x="974413" y="590078"/>
                    <a:pt x="973667" y="573190"/>
                    <a:pt x="973667" y="558800"/>
                  </a:cubicBezTo>
                  <a:cubicBezTo>
                    <a:pt x="973667" y="510739"/>
                    <a:pt x="976856" y="461492"/>
                    <a:pt x="965200" y="414866"/>
                  </a:cubicBezTo>
                  <a:cubicBezTo>
                    <a:pt x="961778" y="401176"/>
                    <a:pt x="942174" y="398500"/>
                    <a:pt x="931334" y="389466"/>
                  </a:cubicBezTo>
                  <a:cubicBezTo>
                    <a:pt x="925202" y="384356"/>
                    <a:pt x="921540" y="376103"/>
                    <a:pt x="914400" y="372533"/>
                  </a:cubicBezTo>
                  <a:cubicBezTo>
                    <a:pt x="882683" y="356675"/>
                    <a:pt x="854711" y="354565"/>
                    <a:pt x="821267" y="347133"/>
                  </a:cubicBezTo>
                  <a:cubicBezTo>
                    <a:pt x="728628" y="326546"/>
                    <a:pt x="871965" y="349663"/>
                    <a:pt x="677334" y="330200"/>
                  </a:cubicBezTo>
                  <a:cubicBezTo>
                    <a:pt x="657477" y="328214"/>
                    <a:pt x="637823" y="324555"/>
                    <a:pt x="618067" y="321733"/>
                  </a:cubicBezTo>
                  <a:cubicBezTo>
                    <a:pt x="601134" y="299155"/>
                    <a:pt x="579888" y="279243"/>
                    <a:pt x="567267" y="254000"/>
                  </a:cubicBezTo>
                  <a:lnTo>
                    <a:pt x="524934" y="169333"/>
                  </a:lnTo>
                  <a:cubicBezTo>
                    <a:pt x="519289" y="158044"/>
                    <a:pt x="511991" y="147440"/>
                    <a:pt x="508000" y="135466"/>
                  </a:cubicBezTo>
                  <a:lnTo>
                    <a:pt x="491067" y="84666"/>
                  </a:lnTo>
                  <a:lnTo>
                    <a:pt x="474134" y="33866"/>
                  </a:lnTo>
                  <a:lnTo>
                    <a:pt x="474134" y="0"/>
                  </a:ln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76200"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" name="Freeform 8"/>
            <p:cNvSpPr/>
            <p:nvPr/>
          </p:nvSpPr>
          <p:spPr>
            <a:xfrm>
              <a:off x="135468" y="0"/>
              <a:ext cx="3683000" cy="7001933"/>
            </a:xfrm>
            <a:custGeom>
              <a:avLst/>
              <a:gdLst>
                <a:gd name="connsiteX0" fmla="*/ 2074334 w 3683000"/>
                <a:gd name="connsiteY0" fmla="*/ 7001933 h 7001933"/>
                <a:gd name="connsiteX1" fmla="*/ 2065867 w 3683000"/>
                <a:gd name="connsiteY1" fmla="*/ 6815666 h 7001933"/>
                <a:gd name="connsiteX2" fmla="*/ 2048934 w 3683000"/>
                <a:gd name="connsiteY2" fmla="*/ 6790266 h 7001933"/>
                <a:gd name="connsiteX3" fmla="*/ 2032000 w 3683000"/>
                <a:gd name="connsiteY3" fmla="*/ 6739466 h 7001933"/>
                <a:gd name="connsiteX4" fmla="*/ 1972734 w 3683000"/>
                <a:gd name="connsiteY4" fmla="*/ 6637866 h 7001933"/>
                <a:gd name="connsiteX5" fmla="*/ 1947334 w 3683000"/>
                <a:gd name="connsiteY5" fmla="*/ 6544733 h 7001933"/>
                <a:gd name="connsiteX6" fmla="*/ 1913467 w 3683000"/>
                <a:gd name="connsiteY6" fmla="*/ 6493933 h 7001933"/>
                <a:gd name="connsiteX7" fmla="*/ 1896534 w 3683000"/>
                <a:gd name="connsiteY7" fmla="*/ 6434666 h 7001933"/>
                <a:gd name="connsiteX8" fmla="*/ 1871134 w 3683000"/>
                <a:gd name="connsiteY8" fmla="*/ 6375400 h 7001933"/>
                <a:gd name="connsiteX9" fmla="*/ 1845734 w 3683000"/>
                <a:gd name="connsiteY9" fmla="*/ 6307666 h 7001933"/>
                <a:gd name="connsiteX10" fmla="*/ 1794934 w 3683000"/>
                <a:gd name="connsiteY10" fmla="*/ 6197600 h 7001933"/>
                <a:gd name="connsiteX11" fmla="*/ 1769534 w 3683000"/>
                <a:gd name="connsiteY11" fmla="*/ 6172200 h 7001933"/>
                <a:gd name="connsiteX12" fmla="*/ 1744134 w 3683000"/>
                <a:gd name="connsiteY12" fmla="*/ 6129866 h 7001933"/>
                <a:gd name="connsiteX13" fmla="*/ 1651000 w 3683000"/>
                <a:gd name="connsiteY13" fmla="*/ 6019800 h 7001933"/>
                <a:gd name="connsiteX14" fmla="*/ 1600200 w 3683000"/>
                <a:gd name="connsiteY14" fmla="*/ 6002866 h 7001933"/>
                <a:gd name="connsiteX15" fmla="*/ 1549400 w 3683000"/>
                <a:gd name="connsiteY15" fmla="*/ 5977466 h 7001933"/>
                <a:gd name="connsiteX16" fmla="*/ 1447800 w 3683000"/>
                <a:gd name="connsiteY16" fmla="*/ 5960533 h 7001933"/>
                <a:gd name="connsiteX17" fmla="*/ 1405467 w 3683000"/>
                <a:gd name="connsiteY17" fmla="*/ 5943600 h 7001933"/>
                <a:gd name="connsiteX18" fmla="*/ 1270000 w 3683000"/>
                <a:gd name="connsiteY18" fmla="*/ 5926666 h 7001933"/>
                <a:gd name="connsiteX19" fmla="*/ 1143000 w 3683000"/>
                <a:gd name="connsiteY19" fmla="*/ 5935133 h 7001933"/>
                <a:gd name="connsiteX20" fmla="*/ 1092200 w 3683000"/>
                <a:gd name="connsiteY20" fmla="*/ 5952066 h 7001933"/>
                <a:gd name="connsiteX21" fmla="*/ 990600 w 3683000"/>
                <a:gd name="connsiteY21" fmla="*/ 5969000 h 7001933"/>
                <a:gd name="connsiteX22" fmla="*/ 956734 w 3683000"/>
                <a:gd name="connsiteY22" fmla="*/ 5985933 h 7001933"/>
                <a:gd name="connsiteX23" fmla="*/ 922867 w 3683000"/>
                <a:gd name="connsiteY23" fmla="*/ 5994400 h 7001933"/>
                <a:gd name="connsiteX24" fmla="*/ 897467 w 3683000"/>
                <a:gd name="connsiteY24" fmla="*/ 6002866 h 7001933"/>
                <a:gd name="connsiteX25" fmla="*/ 880534 w 3683000"/>
                <a:gd name="connsiteY25" fmla="*/ 6028266 h 7001933"/>
                <a:gd name="connsiteX26" fmla="*/ 897467 w 3683000"/>
                <a:gd name="connsiteY26" fmla="*/ 6138333 h 7001933"/>
                <a:gd name="connsiteX27" fmla="*/ 914400 w 3683000"/>
                <a:gd name="connsiteY27" fmla="*/ 6163733 h 7001933"/>
                <a:gd name="connsiteX28" fmla="*/ 948267 w 3683000"/>
                <a:gd name="connsiteY28" fmla="*/ 6206066 h 7001933"/>
                <a:gd name="connsiteX29" fmla="*/ 1007534 w 3683000"/>
                <a:gd name="connsiteY29" fmla="*/ 6290733 h 7001933"/>
                <a:gd name="connsiteX30" fmla="*/ 1032934 w 3683000"/>
                <a:gd name="connsiteY30" fmla="*/ 6307666 h 7001933"/>
                <a:gd name="connsiteX31" fmla="*/ 1049867 w 3683000"/>
                <a:gd name="connsiteY31" fmla="*/ 6324600 h 7001933"/>
                <a:gd name="connsiteX32" fmla="*/ 1083734 w 3683000"/>
                <a:gd name="connsiteY32" fmla="*/ 6341533 h 7001933"/>
                <a:gd name="connsiteX33" fmla="*/ 1109134 w 3683000"/>
                <a:gd name="connsiteY33" fmla="*/ 6358466 h 7001933"/>
                <a:gd name="connsiteX34" fmla="*/ 1193800 w 3683000"/>
                <a:gd name="connsiteY34" fmla="*/ 6375400 h 7001933"/>
                <a:gd name="connsiteX35" fmla="*/ 1303867 w 3683000"/>
                <a:gd name="connsiteY35" fmla="*/ 6366933 h 7001933"/>
                <a:gd name="connsiteX36" fmla="*/ 1354667 w 3683000"/>
                <a:gd name="connsiteY36" fmla="*/ 6341533 h 7001933"/>
                <a:gd name="connsiteX37" fmla="*/ 1439334 w 3683000"/>
                <a:gd name="connsiteY37" fmla="*/ 6299200 h 7001933"/>
                <a:gd name="connsiteX38" fmla="*/ 1456267 w 3683000"/>
                <a:gd name="connsiteY38" fmla="*/ 6282266 h 7001933"/>
                <a:gd name="connsiteX39" fmla="*/ 1481667 w 3683000"/>
                <a:gd name="connsiteY39" fmla="*/ 6265333 h 7001933"/>
                <a:gd name="connsiteX40" fmla="*/ 1540934 w 3683000"/>
                <a:gd name="connsiteY40" fmla="*/ 6214533 h 7001933"/>
                <a:gd name="connsiteX41" fmla="*/ 1591734 w 3683000"/>
                <a:gd name="connsiteY41" fmla="*/ 6163733 h 7001933"/>
                <a:gd name="connsiteX42" fmla="*/ 1625600 w 3683000"/>
                <a:gd name="connsiteY42" fmla="*/ 6112933 h 7001933"/>
                <a:gd name="connsiteX43" fmla="*/ 1659467 w 3683000"/>
                <a:gd name="connsiteY43" fmla="*/ 6070600 h 7001933"/>
                <a:gd name="connsiteX44" fmla="*/ 1667934 w 3683000"/>
                <a:gd name="connsiteY44" fmla="*/ 6045200 h 7001933"/>
                <a:gd name="connsiteX45" fmla="*/ 1684867 w 3683000"/>
                <a:gd name="connsiteY45" fmla="*/ 6011333 h 7001933"/>
                <a:gd name="connsiteX46" fmla="*/ 1684867 w 3683000"/>
                <a:gd name="connsiteY46" fmla="*/ 5782733 h 7001933"/>
                <a:gd name="connsiteX47" fmla="*/ 1676400 w 3683000"/>
                <a:gd name="connsiteY47" fmla="*/ 5748866 h 7001933"/>
                <a:gd name="connsiteX48" fmla="*/ 1642534 w 3683000"/>
                <a:gd name="connsiteY48" fmla="*/ 5715000 h 7001933"/>
                <a:gd name="connsiteX49" fmla="*/ 1617134 w 3683000"/>
                <a:gd name="connsiteY49" fmla="*/ 5681133 h 7001933"/>
                <a:gd name="connsiteX50" fmla="*/ 1600200 w 3683000"/>
                <a:gd name="connsiteY50" fmla="*/ 5655733 h 7001933"/>
                <a:gd name="connsiteX51" fmla="*/ 1566334 w 3683000"/>
                <a:gd name="connsiteY51" fmla="*/ 5638800 h 7001933"/>
                <a:gd name="connsiteX52" fmla="*/ 1532467 w 3683000"/>
                <a:gd name="connsiteY52" fmla="*/ 5604933 h 7001933"/>
                <a:gd name="connsiteX53" fmla="*/ 1456267 w 3683000"/>
                <a:gd name="connsiteY53" fmla="*/ 5562600 h 7001933"/>
                <a:gd name="connsiteX54" fmla="*/ 1397000 w 3683000"/>
                <a:gd name="connsiteY54" fmla="*/ 5528733 h 7001933"/>
                <a:gd name="connsiteX55" fmla="*/ 1261534 w 3683000"/>
                <a:gd name="connsiteY55" fmla="*/ 5494866 h 7001933"/>
                <a:gd name="connsiteX56" fmla="*/ 1185334 w 3683000"/>
                <a:gd name="connsiteY56" fmla="*/ 5469466 h 7001933"/>
                <a:gd name="connsiteX57" fmla="*/ 1151467 w 3683000"/>
                <a:gd name="connsiteY57" fmla="*/ 5461000 h 7001933"/>
                <a:gd name="connsiteX58" fmla="*/ 1109134 w 3683000"/>
                <a:gd name="connsiteY58" fmla="*/ 5444066 h 7001933"/>
                <a:gd name="connsiteX59" fmla="*/ 1049867 w 3683000"/>
                <a:gd name="connsiteY59" fmla="*/ 5435600 h 7001933"/>
                <a:gd name="connsiteX60" fmla="*/ 1007534 w 3683000"/>
                <a:gd name="connsiteY60" fmla="*/ 5427133 h 7001933"/>
                <a:gd name="connsiteX61" fmla="*/ 897467 w 3683000"/>
                <a:gd name="connsiteY61" fmla="*/ 5435600 h 7001933"/>
                <a:gd name="connsiteX62" fmla="*/ 745067 w 3683000"/>
                <a:gd name="connsiteY62" fmla="*/ 5452533 h 7001933"/>
                <a:gd name="connsiteX63" fmla="*/ 389467 w 3683000"/>
                <a:gd name="connsiteY63" fmla="*/ 5444066 h 7001933"/>
                <a:gd name="connsiteX64" fmla="*/ 279400 w 3683000"/>
                <a:gd name="connsiteY64" fmla="*/ 5427133 h 7001933"/>
                <a:gd name="connsiteX65" fmla="*/ 237067 w 3683000"/>
                <a:gd name="connsiteY65" fmla="*/ 5418666 h 7001933"/>
                <a:gd name="connsiteX66" fmla="*/ 194734 w 3683000"/>
                <a:gd name="connsiteY66" fmla="*/ 5401733 h 7001933"/>
                <a:gd name="connsiteX67" fmla="*/ 127000 w 3683000"/>
                <a:gd name="connsiteY67" fmla="*/ 5384800 h 7001933"/>
                <a:gd name="connsiteX68" fmla="*/ 93134 w 3683000"/>
                <a:gd name="connsiteY68" fmla="*/ 5367866 h 7001933"/>
                <a:gd name="connsiteX69" fmla="*/ 76200 w 3683000"/>
                <a:gd name="connsiteY69" fmla="*/ 5350933 h 7001933"/>
                <a:gd name="connsiteX70" fmla="*/ 50800 w 3683000"/>
                <a:gd name="connsiteY70" fmla="*/ 5334000 h 7001933"/>
                <a:gd name="connsiteX71" fmla="*/ 25400 w 3683000"/>
                <a:gd name="connsiteY71" fmla="*/ 5266266 h 7001933"/>
                <a:gd name="connsiteX72" fmla="*/ 0 w 3683000"/>
                <a:gd name="connsiteY72" fmla="*/ 5207000 h 7001933"/>
                <a:gd name="connsiteX73" fmla="*/ 16934 w 3683000"/>
                <a:gd name="connsiteY73" fmla="*/ 5020733 h 7001933"/>
                <a:gd name="connsiteX74" fmla="*/ 25400 w 3683000"/>
                <a:gd name="connsiteY74" fmla="*/ 4978400 h 7001933"/>
                <a:gd name="connsiteX75" fmla="*/ 42334 w 3683000"/>
                <a:gd name="connsiteY75" fmla="*/ 4944533 h 7001933"/>
                <a:gd name="connsiteX76" fmla="*/ 59267 w 3683000"/>
                <a:gd name="connsiteY76" fmla="*/ 4893733 h 7001933"/>
                <a:gd name="connsiteX77" fmla="*/ 67734 w 3683000"/>
                <a:gd name="connsiteY77" fmla="*/ 4851400 h 7001933"/>
                <a:gd name="connsiteX78" fmla="*/ 118534 w 3683000"/>
                <a:gd name="connsiteY78" fmla="*/ 4741333 h 7001933"/>
                <a:gd name="connsiteX79" fmla="*/ 135467 w 3683000"/>
                <a:gd name="connsiteY79" fmla="*/ 4715933 h 7001933"/>
                <a:gd name="connsiteX80" fmla="*/ 169334 w 3683000"/>
                <a:gd name="connsiteY80" fmla="*/ 4690533 h 7001933"/>
                <a:gd name="connsiteX81" fmla="*/ 186267 w 3683000"/>
                <a:gd name="connsiteY81" fmla="*/ 4639733 h 7001933"/>
                <a:gd name="connsiteX82" fmla="*/ 228600 w 3683000"/>
                <a:gd name="connsiteY82" fmla="*/ 4572000 h 7001933"/>
                <a:gd name="connsiteX83" fmla="*/ 237067 w 3683000"/>
                <a:gd name="connsiteY83" fmla="*/ 4546600 h 7001933"/>
                <a:gd name="connsiteX84" fmla="*/ 287867 w 3683000"/>
                <a:gd name="connsiteY84" fmla="*/ 4478866 h 7001933"/>
                <a:gd name="connsiteX85" fmla="*/ 313267 w 3683000"/>
                <a:gd name="connsiteY85" fmla="*/ 4461933 h 7001933"/>
                <a:gd name="connsiteX86" fmla="*/ 355600 w 3683000"/>
                <a:gd name="connsiteY86" fmla="*/ 4402666 h 7001933"/>
                <a:gd name="connsiteX87" fmla="*/ 414867 w 3683000"/>
                <a:gd name="connsiteY87" fmla="*/ 4334933 h 7001933"/>
                <a:gd name="connsiteX88" fmla="*/ 524934 w 3683000"/>
                <a:gd name="connsiteY88" fmla="*/ 4258733 h 7001933"/>
                <a:gd name="connsiteX89" fmla="*/ 550334 w 3683000"/>
                <a:gd name="connsiteY89" fmla="*/ 4241800 h 7001933"/>
                <a:gd name="connsiteX90" fmla="*/ 575734 w 3683000"/>
                <a:gd name="connsiteY90" fmla="*/ 4233333 h 7001933"/>
                <a:gd name="connsiteX91" fmla="*/ 609600 w 3683000"/>
                <a:gd name="connsiteY91" fmla="*/ 4216400 h 7001933"/>
                <a:gd name="connsiteX92" fmla="*/ 651934 w 3683000"/>
                <a:gd name="connsiteY92" fmla="*/ 4207933 h 7001933"/>
                <a:gd name="connsiteX93" fmla="*/ 702734 w 3683000"/>
                <a:gd name="connsiteY93" fmla="*/ 4191000 h 7001933"/>
                <a:gd name="connsiteX94" fmla="*/ 728134 w 3683000"/>
                <a:gd name="connsiteY94" fmla="*/ 4182533 h 7001933"/>
                <a:gd name="connsiteX95" fmla="*/ 762000 w 3683000"/>
                <a:gd name="connsiteY95" fmla="*/ 4174066 h 7001933"/>
                <a:gd name="connsiteX96" fmla="*/ 846667 w 3683000"/>
                <a:gd name="connsiteY96" fmla="*/ 4191000 h 7001933"/>
                <a:gd name="connsiteX97" fmla="*/ 897467 w 3683000"/>
                <a:gd name="connsiteY97" fmla="*/ 4224866 h 7001933"/>
                <a:gd name="connsiteX98" fmla="*/ 914400 w 3683000"/>
                <a:gd name="connsiteY98" fmla="*/ 4250266 h 7001933"/>
                <a:gd name="connsiteX99" fmla="*/ 939800 w 3683000"/>
                <a:gd name="connsiteY99" fmla="*/ 4284133 h 7001933"/>
                <a:gd name="connsiteX100" fmla="*/ 956734 w 3683000"/>
                <a:gd name="connsiteY100" fmla="*/ 4318000 h 7001933"/>
                <a:gd name="connsiteX101" fmla="*/ 965200 w 3683000"/>
                <a:gd name="connsiteY101" fmla="*/ 4343400 h 7001933"/>
                <a:gd name="connsiteX102" fmla="*/ 973667 w 3683000"/>
                <a:gd name="connsiteY102" fmla="*/ 4377266 h 7001933"/>
                <a:gd name="connsiteX103" fmla="*/ 999067 w 3683000"/>
                <a:gd name="connsiteY103" fmla="*/ 4411133 h 7001933"/>
                <a:gd name="connsiteX104" fmla="*/ 1007534 w 3683000"/>
                <a:gd name="connsiteY104" fmla="*/ 4436533 h 7001933"/>
                <a:gd name="connsiteX105" fmla="*/ 1024467 w 3683000"/>
                <a:gd name="connsiteY105" fmla="*/ 4512733 h 7001933"/>
                <a:gd name="connsiteX106" fmla="*/ 1016000 w 3683000"/>
                <a:gd name="connsiteY106" fmla="*/ 4597400 h 7001933"/>
                <a:gd name="connsiteX107" fmla="*/ 999067 w 3683000"/>
                <a:gd name="connsiteY107" fmla="*/ 4622800 h 7001933"/>
                <a:gd name="connsiteX108" fmla="*/ 948267 w 3683000"/>
                <a:gd name="connsiteY108" fmla="*/ 4673600 h 7001933"/>
                <a:gd name="connsiteX109" fmla="*/ 846667 w 3683000"/>
                <a:gd name="connsiteY109" fmla="*/ 4741333 h 7001933"/>
                <a:gd name="connsiteX110" fmla="*/ 736600 w 3683000"/>
                <a:gd name="connsiteY110" fmla="*/ 4732866 h 7001933"/>
                <a:gd name="connsiteX111" fmla="*/ 668867 w 3683000"/>
                <a:gd name="connsiteY111" fmla="*/ 4699000 h 7001933"/>
                <a:gd name="connsiteX112" fmla="*/ 651934 w 3683000"/>
                <a:gd name="connsiteY112" fmla="*/ 4673600 h 7001933"/>
                <a:gd name="connsiteX113" fmla="*/ 601134 w 3683000"/>
                <a:gd name="connsiteY113" fmla="*/ 4605866 h 7001933"/>
                <a:gd name="connsiteX114" fmla="*/ 575734 w 3683000"/>
                <a:gd name="connsiteY114" fmla="*/ 4521200 h 7001933"/>
                <a:gd name="connsiteX115" fmla="*/ 567267 w 3683000"/>
                <a:gd name="connsiteY115" fmla="*/ 4394200 h 7001933"/>
                <a:gd name="connsiteX116" fmla="*/ 575734 w 3683000"/>
                <a:gd name="connsiteY116" fmla="*/ 4309533 h 7001933"/>
                <a:gd name="connsiteX117" fmla="*/ 592667 w 3683000"/>
                <a:gd name="connsiteY117" fmla="*/ 4191000 h 7001933"/>
                <a:gd name="connsiteX118" fmla="*/ 601134 w 3683000"/>
                <a:gd name="connsiteY118" fmla="*/ 4157133 h 7001933"/>
                <a:gd name="connsiteX119" fmla="*/ 635000 w 3683000"/>
                <a:gd name="connsiteY119" fmla="*/ 4089400 h 7001933"/>
                <a:gd name="connsiteX120" fmla="*/ 643467 w 3683000"/>
                <a:gd name="connsiteY120" fmla="*/ 4064000 h 7001933"/>
                <a:gd name="connsiteX121" fmla="*/ 651934 w 3683000"/>
                <a:gd name="connsiteY121" fmla="*/ 4030133 h 7001933"/>
                <a:gd name="connsiteX122" fmla="*/ 702734 w 3683000"/>
                <a:gd name="connsiteY122" fmla="*/ 3953933 h 7001933"/>
                <a:gd name="connsiteX123" fmla="*/ 728134 w 3683000"/>
                <a:gd name="connsiteY123" fmla="*/ 3937000 h 7001933"/>
                <a:gd name="connsiteX124" fmla="*/ 745067 w 3683000"/>
                <a:gd name="connsiteY124" fmla="*/ 3920066 h 7001933"/>
                <a:gd name="connsiteX125" fmla="*/ 778934 w 3683000"/>
                <a:gd name="connsiteY125" fmla="*/ 3911600 h 7001933"/>
                <a:gd name="connsiteX126" fmla="*/ 829734 w 3683000"/>
                <a:gd name="connsiteY126" fmla="*/ 3877733 h 7001933"/>
                <a:gd name="connsiteX127" fmla="*/ 855134 w 3683000"/>
                <a:gd name="connsiteY127" fmla="*/ 3852333 h 7001933"/>
                <a:gd name="connsiteX128" fmla="*/ 905934 w 3683000"/>
                <a:gd name="connsiteY128" fmla="*/ 3835400 h 7001933"/>
                <a:gd name="connsiteX129" fmla="*/ 931334 w 3683000"/>
                <a:gd name="connsiteY129" fmla="*/ 3818466 h 7001933"/>
                <a:gd name="connsiteX130" fmla="*/ 956734 w 3683000"/>
                <a:gd name="connsiteY130" fmla="*/ 3810000 h 7001933"/>
                <a:gd name="connsiteX131" fmla="*/ 973667 w 3683000"/>
                <a:gd name="connsiteY131" fmla="*/ 3793066 h 7001933"/>
                <a:gd name="connsiteX132" fmla="*/ 999067 w 3683000"/>
                <a:gd name="connsiteY132" fmla="*/ 3776133 h 7001933"/>
                <a:gd name="connsiteX133" fmla="*/ 1058334 w 3683000"/>
                <a:gd name="connsiteY133" fmla="*/ 3750733 h 7001933"/>
                <a:gd name="connsiteX134" fmla="*/ 1083734 w 3683000"/>
                <a:gd name="connsiteY134" fmla="*/ 3733800 h 7001933"/>
                <a:gd name="connsiteX135" fmla="*/ 1100667 w 3683000"/>
                <a:gd name="connsiteY135" fmla="*/ 3716866 h 7001933"/>
                <a:gd name="connsiteX136" fmla="*/ 1151467 w 3683000"/>
                <a:gd name="connsiteY136" fmla="*/ 3699933 h 7001933"/>
                <a:gd name="connsiteX137" fmla="*/ 1244600 w 3683000"/>
                <a:gd name="connsiteY137" fmla="*/ 3649133 h 7001933"/>
                <a:gd name="connsiteX138" fmla="*/ 1312334 w 3683000"/>
                <a:gd name="connsiteY138" fmla="*/ 3589866 h 7001933"/>
                <a:gd name="connsiteX139" fmla="*/ 1354667 w 3683000"/>
                <a:gd name="connsiteY139" fmla="*/ 3556000 h 7001933"/>
                <a:gd name="connsiteX140" fmla="*/ 1380067 w 3683000"/>
                <a:gd name="connsiteY140" fmla="*/ 3522133 h 7001933"/>
                <a:gd name="connsiteX141" fmla="*/ 1405467 w 3683000"/>
                <a:gd name="connsiteY141" fmla="*/ 3496733 h 7001933"/>
                <a:gd name="connsiteX142" fmla="*/ 1422400 w 3683000"/>
                <a:gd name="connsiteY142" fmla="*/ 3471333 h 7001933"/>
                <a:gd name="connsiteX143" fmla="*/ 1447800 w 3683000"/>
                <a:gd name="connsiteY143" fmla="*/ 3454400 h 7001933"/>
                <a:gd name="connsiteX144" fmla="*/ 1464734 w 3683000"/>
                <a:gd name="connsiteY144" fmla="*/ 3412066 h 7001933"/>
                <a:gd name="connsiteX145" fmla="*/ 1490134 w 3683000"/>
                <a:gd name="connsiteY145" fmla="*/ 3403600 h 7001933"/>
                <a:gd name="connsiteX146" fmla="*/ 1532467 w 3683000"/>
                <a:gd name="connsiteY146" fmla="*/ 3302000 h 7001933"/>
                <a:gd name="connsiteX147" fmla="*/ 1557867 w 3683000"/>
                <a:gd name="connsiteY147" fmla="*/ 3276600 h 7001933"/>
                <a:gd name="connsiteX148" fmla="*/ 1591734 w 3683000"/>
                <a:gd name="connsiteY148" fmla="*/ 3217333 h 7001933"/>
                <a:gd name="connsiteX149" fmla="*/ 1600200 w 3683000"/>
                <a:gd name="connsiteY149" fmla="*/ 3175000 h 7001933"/>
                <a:gd name="connsiteX150" fmla="*/ 1583267 w 3683000"/>
                <a:gd name="connsiteY150" fmla="*/ 2971800 h 7001933"/>
                <a:gd name="connsiteX151" fmla="*/ 1566334 w 3683000"/>
                <a:gd name="connsiteY151" fmla="*/ 2937933 h 7001933"/>
                <a:gd name="connsiteX152" fmla="*/ 1490134 w 3683000"/>
                <a:gd name="connsiteY152" fmla="*/ 2887133 h 7001933"/>
                <a:gd name="connsiteX153" fmla="*/ 1430867 w 3683000"/>
                <a:gd name="connsiteY153" fmla="*/ 2861733 h 7001933"/>
                <a:gd name="connsiteX154" fmla="*/ 1405467 w 3683000"/>
                <a:gd name="connsiteY154" fmla="*/ 2844800 h 7001933"/>
                <a:gd name="connsiteX155" fmla="*/ 1270000 w 3683000"/>
                <a:gd name="connsiteY155" fmla="*/ 2810933 h 7001933"/>
                <a:gd name="connsiteX156" fmla="*/ 1219200 w 3683000"/>
                <a:gd name="connsiteY156" fmla="*/ 2802466 h 7001933"/>
                <a:gd name="connsiteX157" fmla="*/ 1193800 w 3683000"/>
                <a:gd name="connsiteY157" fmla="*/ 2794000 h 7001933"/>
                <a:gd name="connsiteX158" fmla="*/ 1134534 w 3683000"/>
                <a:gd name="connsiteY158" fmla="*/ 2785533 h 7001933"/>
                <a:gd name="connsiteX159" fmla="*/ 965200 w 3683000"/>
                <a:gd name="connsiteY159" fmla="*/ 2794000 h 7001933"/>
                <a:gd name="connsiteX160" fmla="*/ 905934 w 3683000"/>
                <a:gd name="connsiteY160" fmla="*/ 2802466 h 7001933"/>
                <a:gd name="connsiteX161" fmla="*/ 872067 w 3683000"/>
                <a:gd name="connsiteY161" fmla="*/ 2810933 h 7001933"/>
                <a:gd name="connsiteX162" fmla="*/ 736600 w 3683000"/>
                <a:gd name="connsiteY162" fmla="*/ 2819400 h 7001933"/>
                <a:gd name="connsiteX163" fmla="*/ 592667 w 3683000"/>
                <a:gd name="connsiteY163" fmla="*/ 2802466 h 7001933"/>
                <a:gd name="connsiteX164" fmla="*/ 558800 w 3683000"/>
                <a:gd name="connsiteY164" fmla="*/ 2785533 h 7001933"/>
                <a:gd name="connsiteX165" fmla="*/ 533400 w 3683000"/>
                <a:gd name="connsiteY165" fmla="*/ 2777066 h 7001933"/>
                <a:gd name="connsiteX166" fmla="*/ 448734 w 3683000"/>
                <a:gd name="connsiteY166" fmla="*/ 2743200 h 7001933"/>
                <a:gd name="connsiteX167" fmla="*/ 431800 w 3683000"/>
                <a:gd name="connsiteY167" fmla="*/ 2726266 h 7001933"/>
                <a:gd name="connsiteX168" fmla="*/ 381000 w 3683000"/>
                <a:gd name="connsiteY168" fmla="*/ 2692400 h 7001933"/>
                <a:gd name="connsiteX169" fmla="*/ 321734 w 3683000"/>
                <a:gd name="connsiteY169" fmla="*/ 2599266 h 7001933"/>
                <a:gd name="connsiteX170" fmla="*/ 279400 w 3683000"/>
                <a:gd name="connsiteY170" fmla="*/ 2514600 h 7001933"/>
                <a:gd name="connsiteX171" fmla="*/ 220134 w 3683000"/>
                <a:gd name="connsiteY171" fmla="*/ 2396066 h 7001933"/>
                <a:gd name="connsiteX172" fmla="*/ 169334 w 3683000"/>
                <a:gd name="connsiteY172" fmla="*/ 2218266 h 7001933"/>
                <a:gd name="connsiteX173" fmla="*/ 160867 w 3683000"/>
                <a:gd name="connsiteY173" fmla="*/ 2159000 h 7001933"/>
                <a:gd name="connsiteX174" fmla="*/ 143934 w 3683000"/>
                <a:gd name="connsiteY174" fmla="*/ 1981200 h 7001933"/>
                <a:gd name="connsiteX175" fmla="*/ 160867 w 3683000"/>
                <a:gd name="connsiteY175" fmla="*/ 1794933 h 7001933"/>
                <a:gd name="connsiteX176" fmla="*/ 220134 w 3683000"/>
                <a:gd name="connsiteY176" fmla="*/ 1625600 h 7001933"/>
                <a:gd name="connsiteX177" fmla="*/ 237067 w 3683000"/>
                <a:gd name="connsiteY177" fmla="*/ 1574800 h 7001933"/>
                <a:gd name="connsiteX178" fmla="*/ 245534 w 3683000"/>
                <a:gd name="connsiteY178" fmla="*/ 1532466 h 7001933"/>
                <a:gd name="connsiteX179" fmla="*/ 279400 w 3683000"/>
                <a:gd name="connsiteY179" fmla="*/ 1481666 h 7001933"/>
                <a:gd name="connsiteX180" fmla="*/ 330200 w 3683000"/>
                <a:gd name="connsiteY180" fmla="*/ 1405466 h 7001933"/>
                <a:gd name="connsiteX181" fmla="*/ 347134 w 3683000"/>
                <a:gd name="connsiteY181" fmla="*/ 1380066 h 7001933"/>
                <a:gd name="connsiteX182" fmla="*/ 381000 w 3683000"/>
                <a:gd name="connsiteY182" fmla="*/ 1371600 h 7001933"/>
                <a:gd name="connsiteX183" fmla="*/ 397934 w 3683000"/>
                <a:gd name="connsiteY183" fmla="*/ 1354666 h 7001933"/>
                <a:gd name="connsiteX184" fmla="*/ 457200 w 3683000"/>
                <a:gd name="connsiteY184" fmla="*/ 1320800 h 7001933"/>
                <a:gd name="connsiteX185" fmla="*/ 508000 w 3683000"/>
                <a:gd name="connsiteY185" fmla="*/ 1303866 h 7001933"/>
                <a:gd name="connsiteX186" fmla="*/ 601134 w 3683000"/>
                <a:gd name="connsiteY186" fmla="*/ 1261533 h 7001933"/>
                <a:gd name="connsiteX187" fmla="*/ 651934 w 3683000"/>
                <a:gd name="connsiteY187" fmla="*/ 1253066 h 7001933"/>
                <a:gd name="connsiteX188" fmla="*/ 711200 w 3683000"/>
                <a:gd name="connsiteY188" fmla="*/ 1236133 h 7001933"/>
                <a:gd name="connsiteX189" fmla="*/ 753534 w 3683000"/>
                <a:gd name="connsiteY189" fmla="*/ 1227666 h 7001933"/>
                <a:gd name="connsiteX190" fmla="*/ 787400 w 3683000"/>
                <a:gd name="connsiteY190" fmla="*/ 1219200 h 7001933"/>
                <a:gd name="connsiteX191" fmla="*/ 880534 w 3683000"/>
                <a:gd name="connsiteY191" fmla="*/ 1193800 h 7001933"/>
                <a:gd name="connsiteX192" fmla="*/ 914400 w 3683000"/>
                <a:gd name="connsiteY192" fmla="*/ 1176866 h 7001933"/>
                <a:gd name="connsiteX193" fmla="*/ 973667 w 3683000"/>
                <a:gd name="connsiteY193" fmla="*/ 1168400 h 7001933"/>
                <a:gd name="connsiteX194" fmla="*/ 1024467 w 3683000"/>
                <a:gd name="connsiteY194" fmla="*/ 1159933 h 7001933"/>
                <a:gd name="connsiteX195" fmla="*/ 1176867 w 3683000"/>
                <a:gd name="connsiteY195" fmla="*/ 1168400 h 7001933"/>
                <a:gd name="connsiteX196" fmla="*/ 1236134 w 3683000"/>
                <a:gd name="connsiteY196" fmla="*/ 1185333 h 7001933"/>
                <a:gd name="connsiteX197" fmla="*/ 1278467 w 3683000"/>
                <a:gd name="connsiteY197" fmla="*/ 1193800 h 7001933"/>
                <a:gd name="connsiteX198" fmla="*/ 1303867 w 3683000"/>
                <a:gd name="connsiteY198" fmla="*/ 1210733 h 7001933"/>
                <a:gd name="connsiteX199" fmla="*/ 1354667 w 3683000"/>
                <a:gd name="connsiteY199" fmla="*/ 1236133 h 7001933"/>
                <a:gd name="connsiteX200" fmla="*/ 1405467 w 3683000"/>
                <a:gd name="connsiteY200" fmla="*/ 1312333 h 7001933"/>
                <a:gd name="connsiteX201" fmla="*/ 1439334 w 3683000"/>
                <a:gd name="connsiteY201" fmla="*/ 1363133 h 7001933"/>
                <a:gd name="connsiteX202" fmla="*/ 1481667 w 3683000"/>
                <a:gd name="connsiteY202" fmla="*/ 1430866 h 7001933"/>
                <a:gd name="connsiteX203" fmla="*/ 1498600 w 3683000"/>
                <a:gd name="connsiteY203" fmla="*/ 1490133 h 7001933"/>
                <a:gd name="connsiteX204" fmla="*/ 1507067 w 3683000"/>
                <a:gd name="connsiteY204" fmla="*/ 1515533 h 7001933"/>
                <a:gd name="connsiteX205" fmla="*/ 1515534 w 3683000"/>
                <a:gd name="connsiteY205" fmla="*/ 1591733 h 7001933"/>
                <a:gd name="connsiteX206" fmla="*/ 1532467 w 3683000"/>
                <a:gd name="connsiteY206" fmla="*/ 1651000 h 7001933"/>
                <a:gd name="connsiteX207" fmla="*/ 1507067 w 3683000"/>
                <a:gd name="connsiteY207" fmla="*/ 1820333 h 7001933"/>
                <a:gd name="connsiteX208" fmla="*/ 1481667 w 3683000"/>
                <a:gd name="connsiteY208" fmla="*/ 1854200 h 7001933"/>
                <a:gd name="connsiteX209" fmla="*/ 1447800 w 3683000"/>
                <a:gd name="connsiteY209" fmla="*/ 1871133 h 7001933"/>
                <a:gd name="connsiteX210" fmla="*/ 1405467 w 3683000"/>
                <a:gd name="connsiteY210" fmla="*/ 1905000 h 7001933"/>
                <a:gd name="connsiteX211" fmla="*/ 1380067 w 3683000"/>
                <a:gd name="connsiteY211" fmla="*/ 1930400 h 7001933"/>
                <a:gd name="connsiteX212" fmla="*/ 1303867 w 3683000"/>
                <a:gd name="connsiteY212" fmla="*/ 1938866 h 7001933"/>
                <a:gd name="connsiteX213" fmla="*/ 1159934 w 3683000"/>
                <a:gd name="connsiteY213" fmla="*/ 1930400 h 7001933"/>
                <a:gd name="connsiteX214" fmla="*/ 1143000 w 3683000"/>
                <a:gd name="connsiteY214" fmla="*/ 1905000 h 7001933"/>
                <a:gd name="connsiteX215" fmla="*/ 1117600 w 3683000"/>
                <a:gd name="connsiteY215" fmla="*/ 1888066 h 7001933"/>
                <a:gd name="connsiteX216" fmla="*/ 1100667 w 3683000"/>
                <a:gd name="connsiteY216" fmla="*/ 1854200 h 7001933"/>
                <a:gd name="connsiteX217" fmla="*/ 1083734 w 3683000"/>
                <a:gd name="connsiteY217" fmla="*/ 1837266 h 7001933"/>
                <a:gd name="connsiteX218" fmla="*/ 1066800 w 3683000"/>
                <a:gd name="connsiteY218" fmla="*/ 1811866 h 7001933"/>
                <a:gd name="connsiteX219" fmla="*/ 1049867 w 3683000"/>
                <a:gd name="connsiteY219" fmla="*/ 1710266 h 7001933"/>
                <a:gd name="connsiteX220" fmla="*/ 1066800 w 3683000"/>
                <a:gd name="connsiteY220" fmla="*/ 1591733 h 7001933"/>
                <a:gd name="connsiteX221" fmla="*/ 1075267 w 3683000"/>
                <a:gd name="connsiteY221" fmla="*/ 1566333 h 7001933"/>
                <a:gd name="connsiteX222" fmla="*/ 1092200 w 3683000"/>
                <a:gd name="connsiteY222" fmla="*/ 1540933 h 7001933"/>
                <a:gd name="connsiteX223" fmla="*/ 1126067 w 3683000"/>
                <a:gd name="connsiteY223" fmla="*/ 1481666 h 7001933"/>
                <a:gd name="connsiteX224" fmla="*/ 1134534 w 3683000"/>
                <a:gd name="connsiteY224" fmla="*/ 1456266 h 7001933"/>
                <a:gd name="connsiteX225" fmla="*/ 1176867 w 3683000"/>
                <a:gd name="connsiteY225" fmla="*/ 1405466 h 7001933"/>
                <a:gd name="connsiteX226" fmla="*/ 1210734 w 3683000"/>
                <a:gd name="connsiteY226" fmla="*/ 1380066 h 7001933"/>
                <a:gd name="connsiteX227" fmla="*/ 1405467 w 3683000"/>
                <a:gd name="connsiteY227" fmla="*/ 1388533 h 7001933"/>
                <a:gd name="connsiteX228" fmla="*/ 1481667 w 3683000"/>
                <a:gd name="connsiteY228" fmla="*/ 1405466 h 7001933"/>
                <a:gd name="connsiteX229" fmla="*/ 1549400 w 3683000"/>
                <a:gd name="connsiteY229" fmla="*/ 1447800 h 7001933"/>
                <a:gd name="connsiteX230" fmla="*/ 1566334 w 3683000"/>
                <a:gd name="connsiteY230" fmla="*/ 1464733 h 7001933"/>
                <a:gd name="connsiteX231" fmla="*/ 1600200 w 3683000"/>
                <a:gd name="connsiteY231" fmla="*/ 1490133 h 7001933"/>
                <a:gd name="connsiteX232" fmla="*/ 1651000 w 3683000"/>
                <a:gd name="connsiteY232" fmla="*/ 1557866 h 7001933"/>
                <a:gd name="connsiteX233" fmla="*/ 1701800 w 3683000"/>
                <a:gd name="connsiteY233" fmla="*/ 1583266 h 7001933"/>
                <a:gd name="connsiteX234" fmla="*/ 1718734 w 3683000"/>
                <a:gd name="connsiteY234" fmla="*/ 1600200 h 7001933"/>
                <a:gd name="connsiteX235" fmla="*/ 1794934 w 3683000"/>
                <a:gd name="connsiteY235" fmla="*/ 1625600 h 7001933"/>
                <a:gd name="connsiteX236" fmla="*/ 1888067 w 3683000"/>
                <a:gd name="connsiteY236" fmla="*/ 1651000 h 7001933"/>
                <a:gd name="connsiteX237" fmla="*/ 1947334 w 3683000"/>
                <a:gd name="connsiteY237" fmla="*/ 1667933 h 7001933"/>
                <a:gd name="connsiteX238" fmla="*/ 2108200 w 3683000"/>
                <a:gd name="connsiteY238" fmla="*/ 1684866 h 7001933"/>
                <a:gd name="connsiteX239" fmla="*/ 2650067 w 3683000"/>
                <a:gd name="connsiteY239" fmla="*/ 1667933 h 7001933"/>
                <a:gd name="connsiteX240" fmla="*/ 2887134 w 3683000"/>
                <a:gd name="connsiteY240" fmla="*/ 1651000 h 7001933"/>
                <a:gd name="connsiteX241" fmla="*/ 2937934 w 3683000"/>
                <a:gd name="connsiteY241" fmla="*/ 1642533 h 7001933"/>
                <a:gd name="connsiteX242" fmla="*/ 3005667 w 3683000"/>
                <a:gd name="connsiteY242" fmla="*/ 1625600 h 7001933"/>
                <a:gd name="connsiteX243" fmla="*/ 3073400 w 3683000"/>
                <a:gd name="connsiteY243" fmla="*/ 1600200 h 7001933"/>
                <a:gd name="connsiteX244" fmla="*/ 3132667 w 3683000"/>
                <a:gd name="connsiteY244" fmla="*/ 1566333 h 7001933"/>
                <a:gd name="connsiteX245" fmla="*/ 3166534 w 3683000"/>
                <a:gd name="connsiteY245" fmla="*/ 1549400 h 7001933"/>
                <a:gd name="connsiteX246" fmla="*/ 3191934 w 3683000"/>
                <a:gd name="connsiteY246" fmla="*/ 1524000 h 7001933"/>
                <a:gd name="connsiteX247" fmla="*/ 3242734 w 3683000"/>
                <a:gd name="connsiteY247" fmla="*/ 1481666 h 7001933"/>
                <a:gd name="connsiteX248" fmla="*/ 3259667 w 3683000"/>
                <a:gd name="connsiteY248" fmla="*/ 1456266 h 7001933"/>
                <a:gd name="connsiteX249" fmla="*/ 3302000 w 3683000"/>
                <a:gd name="connsiteY249" fmla="*/ 1430866 h 7001933"/>
                <a:gd name="connsiteX250" fmla="*/ 3327400 w 3683000"/>
                <a:gd name="connsiteY250" fmla="*/ 1405466 h 7001933"/>
                <a:gd name="connsiteX251" fmla="*/ 3395134 w 3683000"/>
                <a:gd name="connsiteY251" fmla="*/ 1354666 h 7001933"/>
                <a:gd name="connsiteX252" fmla="*/ 3420534 w 3683000"/>
                <a:gd name="connsiteY252" fmla="*/ 1337733 h 7001933"/>
                <a:gd name="connsiteX253" fmla="*/ 3471334 w 3683000"/>
                <a:gd name="connsiteY253" fmla="*/ 1270000 h 7001933"/>
                <a:gd name="connsiteX254" fmla="*/ 3505200 w 3683000"/>
                <a:gd name="connsiteY254" fmla="*/ 1236133 h 7001933"/>
                <a:gd name="connsiteX255" fmla="*/ 3530600 w 3683000"/>
                <a:gd name="connsiteY255" fmla="*/ 1202266 h 7001933"/>
                <a:gd name="connsiteX256" fmla="*/ 3556000 w 3683000"/>
                <a:gd name="connsiteY256" fmla="*/ 1176866 h 7001933"/>
                <a:gd name="connsiteX257" fmla="*/ 3615267 w 3683000"/>
                <a:gd name="connsiteY257" fmla="*/ 1092200 h 7001933"/>
                <a:gd name="connsiteX258" fmla="*/ 3632200 w 3683000"/>
                <a:gd name="connsiteY258" fmla="*/ 1066800 h 7001933"/>
                <a:gd name="connsiteX259" fmla="*/ 3657600 w 3683000"/>
                <a:gd name="connsiteY259" fmla="*/ 990600 h 7001933"/>
                <a:gd name="connsiteX260" fmla="*/ 3683000 w 3683000"/>
                <a:gd name="connsiteY260" fmla="*/ 872066 h 7001933"/>
                <a:gd name="connsiteX261" fmla="*/ 3657600 w 3683000"/>
                <a:gd name="connsiteY261" fmla="*/ 728133 h 7001933"/>
                <a:gd name="connsiteX262" fmla="*/ 3649134 w 3683000"/>
                <a:gd name="connsiteY262" fmla="*/ 702733 h 7001933"/>
                <a:gd name="connsiteX263" fmla="*/ 3632200 w 3683000"/>
                <a:gd name="connsiteY263" fmla="*/ 685800 h 7001933"/>
                <a:gd name="connsiteX264" fmla="*/ 3572934 w 3683000"/>
                <a:gd name="connsiteY264" fmla="*/ 643466 h 7001933"/>
                <a:gd name="connsiteX265" fmla="*/ 3530600 w 3683000"/>
                <a:gd name="connsiteY265" fmla="*/ 626533 h 7001933"/>
                <a:gd name="connsiteX266" fmla="*/ 3479800 w 3683000"/>
                <a:gd name="connsiteY266" fmla="*/ 601133 h 7001933"/>
                <a:gd name="connsiteX267" fmla="*/ 3454400 w 3683000"/>
                <a:gd name="connsiteY267" fmla="*/ 592666 h 7001933"/>
                <a:gd name="connsiteX268" fmla="*/ 3420534 w 3683000"/>
                <a:gd name="connsiteY268" fmla="*/ 575733 h 7001933"/>
                <a:gd name="connsiteX269" fmla="*/ 3318934 w 3683000"/>
                <a:gd name="connsiteY269" fmla="*/ 558800 h 7001933"/>
                <a:gd name="connsiteX270" fmla="*/ 3251200 w 3683000"/>
                <a:gd name="connsiteY270" fmla="*/ 567266 h 7001933"/>
                <a:gd name="connsiteX271" fmla="*/ 3217334 w 3683000"/>
                <a:gd name="connsiteY271" fmla="*/ 584200 h 7001933"/>
                <a:gd name="connsiteX272" fmla="*/ 3191934 w 3683000"/>
                <a:gd name="connsiteY272" fmla="*/ 592666 h 7001933"/>
                <a:gd name="connsiteX273" fmla="*/ 3149600 w 3683000"/>
                <a:gd name="connsiteY273" fmla="*/ 635000 h 7001933"/>
                <a:gd name="connsiteX274" fmla="*/ 3107267 w 3683000"/>
                <a:gd name="connsiteY274" fmla="*/ 677333 h 7001933"/>
                <a:gd name="connsiteX275" fmla="*/ 3090334 w 3683000"/>
                <a:gd name="connsiteY275" fmla="*/ 702733 h 7001933"/>
                <a:gd name="connsiteX276" fmla="*/ 3056467 w 3683000"/>
                <a:gd name="connsiteY276" fmla="*/ 745066 h 7001933"/>
                <a:gd name="connsiteX277" fmla="*/ 3039534 w 3683000"/>
                <a:gd name="connsiteY277" fmla="*/ 795866 h 7001933"/>
                <a:gd name="connsiteX278" fmla="*/ 3031067 w 3683000"/>
                <a:gd name="connsiteY278" fmla="*/ 821266 h 7001933"/>
                <a:gd name="connsiteX279" fmla="*/ 3039534 w 3683000"/>
                <a:gd name="connsiteY279" fmla="*/ 914400 h 7001933"/>
                <a:gd name="connsiteX280" fmla="*/ 3048000 w 3683000"/>
                <a:gd name="connsiteY280" fmla="*/ 956733 h 7001933"/>
                <a:gd name="connsiteX281" fmla="*/ 3081867 w 3683000"/>
                <a:gd name="connsiteY281" fmla="*/ 990600 h 7001933"/>
                <a:gd name="connsiteX282" fmla="*/ 3141134 w 3683000"/>
                <a:gd name="connsiteY282" fmla="*/ 1007533 h 7001933"/>
                <a:gd name="connsiteX283" fmla="*/ 3429000 w 3683000"/>
                <a:gd name="connsiteY283" fmla="*/ 990600 h 7001933"/>
                <a:gd name="connsiteX284" fmla="*/ 3479800 w 3683000"/>
                <a:gd name="connsiteY284" fmla="*/ 973666 h 7001933"/>
                <a:gd name="connsiteX285" fmla="*/ 3522134 w 3683000"/>
                <a:gd name="connsiteY285" fmla="*/ 931333 h 7001933"/>
                <a:gd name="connsiteX286" fmla="*/ 3556000 w 3683000"/>
                <a:gd name="connsiteY286" fmla="*/ 897466 h 7001933"/>
                <a:gd name="connsiteX287" fmla="*/ 3572934 w 3683000"/>
                <a:gd name="connsiteY287" fmla="*/ 872066 h 7001933"/>
                <a:gd name="connsiteX288" fmla="*/ 3581400 w 3683000"/>
                <a:gd name="connsiteY288" fmla="*/ 846666 h 7001933"/>
                <a:gd name="connsiteX289" fmla="*/ 3572934 w 3683000"/>
                <a:gd name="connsiteY289" fmla="*/ 719666 h 7001933"/>
                <a:gd name="connsiteX290" fmla="*/ 3539067 w 3683000"/>
                <a:gd name="connsiteY290" fmla="*/ 660400 h 7001933"/>
                <a:gd name="connsiteX291" fmla="*/ 3522134 w 3683000"/>
                <a:gd name="connsiteY291" fmla="*/ 643466 h 7001933"/>
                <a:gd name="connsiteX292" fmla="*/ 3505200 w 3683000"/>
                <a:gd name="connsiteY292" fmla="*/ 618066 h 7001933"/>
                <a:gd name="connsiteX293" fmla="*/ 3437467 w 3683000"/>
                <a:gd name="connsiteY293" fmla="*/ 567266 h 7001933"/>
                <a:gd name="connsiteX294" fmla="*/ 3412067 w 3683000"/>
                <a:gd name="connsiteY294" fmla="*/ 558800 h 7001933"/>
                <a:gd name="connsiteX295" fmla="*/ 3378200 w 3683000"/>
                <a:gd name="connsiteY295" fmla="*/ 541866 h 7001933"/>
                <a:gd name="connsiteX296" fmla="*/ 3327400 w 3683000"/>
                <a:gd name="connsiteY296" fmla="*/ 524933 h 7001933"/>
                <a:gd name="connsiteX297" fmla="*/ 3259667 w 3683000"/>
                <a:gd name="connsiteY297" fmla="*/ 491066 h 7001933"/>
                <a:gd name="connsiteX298" fmla="*/ 3166534 w 3683000"/>
                <a:gd name="connsiteY298" fmla="*/ 482600 h 7001933"/>
                <a:gd name="connsiteX299" fmla="*/ 3132667 w 3683000"/>
                <a:gd name="connsiteY299" fmla="*/ 474133 h 7001933"/>
                <a:gd name="connsiteX300" fmla="*/ 2937934 w 3683000"/>
                <a:gd name="connsiteY300" fmla="*/ 491066 h 7001933"/>
                <a:gd name="connsiteX301" fmla="*/ 2870200 w 3683000"/>
                <a:gd name="connsiteY301" fmla="*/ 508000 h 7001933"/>
                <a:gd name="connsiteX302" fmla="*/ 2802467 w 3683000"/>
                <a:gd name="connsiteY302" fmla="*/ 524933 h 7001933"/>
                <a:gd name="connsiteX303" fmla="*/ 2726267 w 3683000"/>
                <a:gd name="connsiteY303" fmla="*/ 541866 h 7001933"/>
                <a:gd name="connsiteX304" fmla="*/ 2633134 w 3683000"/>
                <a:gd name="connsiteY304" fmla="*/ 592666 h 7001933"/>
                <a:gd name="connsiteX305" fmla="*/ 2523067 w 3683000"/>
                <a:gd name="connsiteY305" fmla="*/ 651933 h 7001933"/>
                <a:gd name="connsiteX306" fmla="*/ 2463800 w 3683000"/>
                <a:gd name="connsiteY306" fmla="*/ 694266 h 7001933"/>
                <a:gd name="connsiteX307" fmla="*/ 2429934 w 3683000"/>
                <a:gd name="connsiteY307" fmla="*/ 745066 h 7001933"/>
                <a:gd name="connsiteX308" fmla="*/ 2328334 w 3683000"/>
                <a:gd name="connsiteY308" fmla="*/ 821266 h 7001933"/>
                <a:gd name="connsiteX309" fmla="*/ 2294467 w 3683000"/>
                <a:gd name="connsiteY309" fmla="*/ 846666 h 7001933"/>
                <a:gd name="connsiteX310" fmla="*/ 2260600 w 3683000"/>
                <a:gd name="connsiteY310" fmla="*/ 863600 h 7001933"/>
                <a:gd name="connsiteX311" fmla="*/ 2218267 w 3683000"/>
                <a:gd name="connsiteY311" fmla="*/ 897466 h 7001933"/>
                <a:gd name="connsiteX312" fmla="*/ 2184400 w 3683000"/>
                <a:gd name="connsiteY312" fmla="*/ 914400 h 7001933"/>
                <a:gd name="connsiteX313" fmla="*/ 2150534 w 3683000"/>
                <a:gd name="connsiteY313" fmla="*/ 939800 h 7001933"/>
                <a:gd name="connsiteX314" fmla="*/ 2099734 w 3683000"/>
                <a:gd name="connsiteY314" fmla="*/ 956733 h 7001933"/>
                <a:gd name="connsiteX315" fmla="*/ 2057400 w 3683000"/>
                <a:gd name="connsiteY315" fmla="*/ 982133 h 7001933"/>
                <a:gd name="connsiteX316" fmla="*/ 1955800 w 3683000"/>
                <a:gd name="connsiteY316" fmla="*/ 1016000 h 7001933"/>
                <a:gd name="connsiteX317" fmla="*/ 1879600 w 3683000"/>
                <a:gd name="connsiteY317" fmla="*/ 1058333 h 7001933"/>
                <a:gd name="connsiteX318" fmla="*/ 1845734 w 3683000"/>
                <a:gd name="connsiteY318" fmla="*/ 1066800 h 7001933"/>
                <a:gd name="connsiteX319" fmla="*/ 1769534 w 3683000"/>
                <a:gd name="connsiteY319" fmla="*/ 1092200 h 7001933"/>
                <a:gd name="connsiteX320" fmla="*/ 1718734 w 3683000"/>
                <a:gd name="connsiteY320" fmla="*/ 1100666 h 7001933"/>
                <a:gd name="connsiteX321" fmla="*/ 1651000 w 3683000"/>
                <a:gd name="connsiteY321" fmla="*/ 1126066 h 7001933"/>
                <a:gd name="connsiteX322" fmla="*/ 1591734 w 3683000"/>
                <a:gd name="connsiteY322" fmla="*/ 1134533 h 7001933"/>
                <a:gd name="connsiteX323" fmla="*/ 1566334 w 3683000"/>
                <a:gd name="connsiteY323" fmla="*/ 1143000 h 7001933"/>
                <a:gd name="connsiteX324" fmla="*/ 1312334 w 3683000"/>
                <a:gd name="connsiteY324" fmla="*/ 1143000 h 7001933"/>
                <a:gd name="connsiteX325" fmla="*/ 1253067 w 3683000"/>
                <a:gd name="connsiteY325" fmla="*/ 1126066 h 7001933"/>
                <a:gd name="connsiteX326" fmla="*/ 1227667 w 3683000"/>
                <a:gd name="connsiteY326" fmla="*/ 1109133 h 7001933"/>
                <a:gd name="connsiteX327" fmla="*/ 1210734 w 3683000"/>
                <a:gd name="connsiteY327" fmla="*/ 1058333 h 7001933"/>
                <a:gd name="connsiteX328" fmla="*/ 1219200 w 3683000"/>
                <a:gd name="connsiteY328" fmla="*/ 1016000 h 7001933"/>
                <a:gd name="connsiteX329" fmla="*/ 1227667 w 3683000"/>
                <a:gd name="connsiteY329" fmla="*/ 931333 h 7001933"/>
                <a:gd name="connsiteX330" fmla="*/ 1244600 w 3683000"/>
                <a:gd name="connsiteY330" fmla="*/ 897466 h 7001933"/>
                <a:gd name="connsiteX331" fmla="*/ 1286934 w 3683000"/>
                <a:gd name="connsiteY331" fmla="*/ 846666 h 7001933"/>
                <a:gd name="connsiteX332" fmla="*/ 1312334 w 3683000"/>
                <a:gd name="connsiteY332" fmla="*/ 787400 h 7001933"/>
                <a:gd name="connsiteX333" fmla="*/ 1354667 w 3683000"/>
                <a:gd name="connsiteY333" fmla="*/ 745066 h 7001933"/>
                <a:gd name="connsiteX334" fmla="*/ 1380067 w 3683000"/>
                <a:gd name="connsiteY334" fmla="*/ 711200 h 7001933"/>
                <a:gd name="connsiteX335" fmla="*/ 1405467 w 3683000"/>
                <a:gd name="connsiteY335" fmla="*/ 694266 h 7001933"/>
                <a:gd name="connsiteX336" fmla="*/ 1430867 w 3683000"/>
                <a:gd name="connsiteY336" fmla="*/ 668866 h 7001933"/>
                <a:gd name="connsiteX337" fmla="*/ 1464734 w 3683000"/>
                <a:gd name="connsiteY337" fmla="*/ 660400 h 7001933"/>
                <a:gd name="connsiteX338" fmla="*/ 1524000 w 3683000"/>
                <a:gd name="connsiteY338" fmla="*/ 643466 h 7001933"/>
                <a:gd name="connsiteX339" fmla="*/ 1591734 w 3683000"/>
                <a:gd name="connsiteY339" fmla="*/ 651933 h 7001933"/>
                <a:gd name="connsiteX340" fmla="*/ 1608667 w 3683000"/>
                <a:gd name="connsiteY340" fmla="*/ 795866 h 7001933"/>
                <a:gd name="connsiteX341" fmla="*/ 1574800 w 3683000"/>
                <a:gd name="connsiteY341" fmla="*/ 855133 h 7001933"/>
                <a:gd name="connsiteX342" fmla="*/ 1557867 w 3683000"/>
                <a:gd name="connsiteY342" fmla="*/ 880533 h 7001933"/>
                <a:gd name="connsiteX343" fmla="*/ 1532467 w 3683000"/>
                <a:gd name="connsiteY343" fmla="*/ 897466 h 7001933"/>
                <a:gd name="connsiteX344" fmla="*/ 1515534 w 3683000"/>
                <a:gd name="connsiteY344" fmla="*/ 914400 h 7001933"/>
                <a:gd name="connsiteX345" fmla="*/ 1456267 w 3683000"/>
                <a:gd name="connsiteY345" fmla="*/ 931333 h 7001933"/>
                <a:gd name="connsiteX346" fmla="*/ 1371600 w 3683000"/>
                <a:gd name="connsiteY346" fmla="*/ 914400 h 7001933"/>
                <a:gd name="connsiteX347" fmla="*/ 1286934 w 3683000"/>
                <a:gd name="connsiteY347" fmla="*/ 846666 h 7001933"/>
                <a:gd name="connsiteX348" fmla="*/ 1270000 w 3683000"/>
                <a:gd name="connsiteY348" fmla="*/ 821266 h 7001933"/>
                <a:gd name="connsiteX349" fmla="*/ 1244600 w 3683000"/>
                <a:gd name="connsiteY349" fmla="*/ 795866 h 7001933"/>
                <a:gd name="connsiteX350" fmla="*/ 1202267 w 3683000"/>
                <a:gd name="connsiteY350" fmla="*/ 745066 h 7001933"/>
                <a:gd name="connsiteX351" fmla="*/ 1193800 w 3683000"/>
                <a:gd name="connsiteY351" fmla="*/ 711200 h 7001933"/>
                <a:gd name="connsiteX352" fmla="*/ 1176867 w 3683000"/>
                <a:gd name="connsiteY352" fmla="*/ 635000 h 7001933"/>
                <a:gd name="connsiteX353" fmla="*/ 1143000 w 3683000"/>
                <a:gd name="connsiteY353" fmla="*/ 567266 h 7001933"/>
                <a:gd name="connsiteX354" fmla="*/ 1134534 w 3683000"/>
                <a:gd name="connsiteY354" fmla="*/ 541866 h 7001933"/>
                <a:gd name="connsiteX355" fmla="*/ 1092200 w 3683000"/>
                <a:gd name="connsiteY355" fmla="*/ 499533 h 7001933"/>
                <a:gd name="connsiteX356" fmla="*/ 1041400 w 3683000"/>
                <a:gd name="connsiteY356" fmla="*/ 474133 h 7001933"/>
                <a:gd name="connsiteX357" fmla="*/ 1016000 w 3683000"/>
                <a:gd name="connsiteY357" fmla="*/ 448733 h 7001933"/>
                <a:gd name="connsiteX358" fmla="*/ 965200 w 3683000"/>
                <a:gd name="connsiteY358" fmla="*/ 431800 h 7001933"/>
                <a:gd name="connsiteX359" fmla="*/ 939800 w 3683000"/>
                <a:gd name="connsiteY359" fmla="*/ 423333 h 7001933"/>
                <a:gd name="connsiteX360" fmla="*/ 855134 w 3683000"/>
                <a:gd name="connsiteY360" fmla="*/ 431800 h 7001933"/>
                <a:gd name="connsiteX361" fmla="*/ 863600 w 3683000"/>
                <a:gd name="connsiteY361" fmla="*/ 482600 h 7001933"/>
                <a:gd name="connsiteX362" fmla="*/ 880534 w 3683000"/>
                <a:gd name="connsiteY362" fmla="*/ 516466 h 7001933"/>
                <a:gd name="connsiteX363" fmla="*/ 897467 w 3683000"/>
                <a:gd name="connsiteY363" fmla="*/ 567266 h 7001933"/>
                <a:gd name="connsiteX364" fmla="*/ 897467 w 3683000"/>
                <a:gd name="connsiteY364" fmla="*/ 567266 h 7001933"/>
                <a:gd name="connsiteX365" fmla="*/ 905934 w 3683000"/>
                <a:gd name="connsiteY365" fmla="*/ 601133 h 7001933"/>
                <a:gd name="connsiteX366" fmla="*/ 931334 w 3683000"/>
                <a:gd name="connsiteY366" fmla="*/ 609600 h 7001933"/>
                <a:gd name="connsiteX367" fmla="*/ 965200 w 3683000"/>
                <a:gd name="connsiteY367" fmla="*/ 601133 h 7001933"/>
                <a:gd name="connsiteX368" fmla="*/ 973667 w 3683000"/>
                <a:gd name="connsiteY368" fmla="*/ 558800 h 7001933"/>
                <a:gd name="connsiteX369" fmla="*/ 965200 w 3683000"/>
                <a:gd name="connsiteY369" fmla="*/ 414866 h 7001933"/>
                <a:gd name="connsiteX370" fmla="*/ 931334 w 3683000"/>
                <a:gd name="connsiteY370" fmla="*/ 389466 h 7001933"/>
                <a:gd name="connsiteX371" fmla="*/ 914400 w 3683000"/>
                <a:gd name="connsiteY371" fmla="*/ 372533 h 7001933"/>
                <a:gd name="connsiteX372" fmla="*/ 821267 w 3683000"/>
                <a:gd name="connsiteY372" fmla="*/ 347133 h 7001933"/>
                <a:gd name="connsiteX373" fmla="*/ 677334 w 3683000"/>
                <a:gd name="connsiteY373" fmla="*/ 330200 h 7001933"/>
                <a:gd name="connsiteX374" fmla="*/ 618067 w 3683000"/>
                <a:gd name="connsiteY374" fmla="*/ 321733 h 7001933"/>
                <a:gd name="connsiteX375" fmla="*/ 567267 w 3683000"/>
                <a:gd name="connsiteY375" fmla="*/ 254000 h 7001933"/>
                <a:gd name="connsiteX376" fmla="*/ 524934 w 3683000"/>
                <a:gd name="connsiteY376" fmla="*/ 169333 h 7001933"/>
                <a:gd name="connsiteX377" fmla="*/ 508000 w 3683000"/>
                <a:gd name="connsiteY377" fmla="*/ 135466 h 7001933"/>
                <a:gd name="connsiteX378" fmla="*/ 491067 w 3683000"/>
                <a:gd name="connsiteY378" fmla="*/ 84666 h 7001933"/>
                <a:gd name="connsiteX379" fmla="*/ 474134 w 3683000"/>
                <a:gd name="connsiteY379" fmla="*/ 33866 h 7001933"/>
                <a:gd name="connsiteX380" fmla="*/ 474134 w 3683000"/>
                <a:gd name="connsiteY380" fmla="*/ 0 h 700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</a:cxnLst>
              <a:rect l="l" t="t" r="r" b="b"/>
              <a:pathLst>
                <a:path w="3683000" h="7001933">
                  <a:moveTo>
                    <a:pt x="2074334" y="7001933"/>
                  </a:moveTo>
                  <a:cubicBezTo>
                    <a:pt x="2071512" y="6939844"/>
                    <a:pt x="2073272" y="6877376"/>
                    <a:pt x="2065867" y="6815666"/>
                  </a:cubicBezTo>
                  <a:cubicBezTo>
                    <a:pt x="2064655" y="6805563"/>
                    <a:pt x="2053067" y="6799565"/>
                    <a:pt x="2048934" y="6790266"/>
                  </a:cubicBezTo>
                  <a:cubicBezTo>
                    <a:pt x="2041685" y="6773955"/>
                    <a:pt x="2039982" y="6755431"/>
                    <a:pt x="2032000" y="6739466"/>
                  </a:cubicBezTo>
                  <a:cubicBezTo>
                    <a:pt x="1991823" y="6659112"/>
                    <a:pt x="2013279" y="6691927"/>
                    <a:pt x="1972734" y="6637866"/>
                  </a:cubicBezTo>
                  <a:cubicBezTo>
                    <a:pt x="1967576" y="6617236"/>
                    <a:pt x="1952821" y="6556622"/>
                    <a:pt x="1947334" y="6544733"/>
                  </a:cubicBezTo>
                  <a:cubicBezTo>
                    <a:pt x="1938806" y="6526255"/>
                    <a:pt x="1924756" y="6510866"/>
                    <a:pt x="1913467" y="6493933"/>
                  </a:cubicBezTo>
                  <a:cubicBezTo>
                    <a:pt x="1907823" y="6474177"/>
                    <a:pt x="1903444" y="6454015"/>
                    <a:pt x="1896534" y="6434666"/>
                  </a:cubicBezTo>
                  <a:cubicBezTo>
                    <a:pt x="1889305" y="6414425"/>
                    <a:pt x="1879116" y="6395356"/>
                    <a:pt x="1871134" y="6375400"/>
                  </a:cubicBezTo>
                  <a:cubicBezTo>
                    <a:pt x="1862179" y="6353011"/>
                    <a:pt x="1854689" y="6330055"/>
                    <a:pt x="1845734" y="6307666"/>
                  </a:cubicBezTo>
                  <a:cubicBezTo>
                    <a:pt x="1838228" y="6288900"/>
                    <a:pt x="1807616" y="6216622"/>
                    <a:pt x="1794934" y="6197600"/>
                  </a:cubicBezTo>
                  <a:cubicBezTo>
                    <a:pt x="1788292" y="6187637"/>
                    <a:pt x="1776718" y="6181779"/>
                    <a:pt x="1769534" y="6172200"/>
                  </a:cubicBezTo>
                  <a:cubicBezTo>
                    <a:pt x="1759660" y="6159035"/>
                    <a:pt x="1752969" y="6143750"/>
                    <a:pt x="1744134" y="6129866"/>
                  </a:cubicBezTo>
                  <a:cubicBezTo>
                    <a:pt x="1726508" y="6102168"/>
                    <a:pt x="1681087" y="6029829"/>
                    <a:pt x="1651000" y="6019800"/>
                  </a:cubicBezTo>
                  <a:cubicBezTo>
                    <a:pt x="1634067" y="6014155"/>
                    <a:pt x="1616676" y="6009731"/>
                    <a:pt x="1600200" y="6002866"/>
                  </a:cubicBezTo>
                  <a:cubicBezTo>
                    <a:pt x="1582724" y="5995584"/>
                    <a:pt x="1567192" y="5983936"/>
                    <a:pt x="1549400" y="5977466"/>
                  </a:cubicBezTo>
                  <a:cubicBezTo>
                    <a:pt x="1533383" y="5971642"/>
                    <a:pt x="1457681" y="5961945"/>
                    <a:pt x="1447800" y="5960533"/>
                  </a:cubicBezTo>
                  <a:cubicBezTo>
                    <a:pt x="1433689" y="5954889"/>
                    <a:pt x="1420211" y="5947286"/>
                    <a:pt x="1405467" y="5943600"/>
                  </a:cubicBezTo>
                  <a:cubicBezTo>
                    <a:pt x="1386137" y="5938767"/>
                    <a:pt x="1282492" y="5928054"/>
                    <a:pt x="1270000" y="5926666"/>
                  </a:cubicBezTo>
                  <a:cubicBezTo>
                    <a:pt x="1227667" y="5929488"/>
                    <a:pt x="1185001" y="5929133"/>
                    <a:pt x="1143000" y="5935133"/>
                  </a:cubicBezTo>
                  <a:cubicBezTo>
                    <a:pt x="1125330" y="5937657"/>
                    <a:pt x="1109624" y="5948194"/>
                    <a:pt x="1092200" y="5952066"/>
                  </a:cubicBezTo>
                  <a:cubicBezTo>
                    <a:pt x="1058684" y="5959514"/>
                    <a:pt x="990600" y="5969000"/>
                    <a:pt x="990600" y="5969000"/>
                  </a:cubicBezTo>
                  <a:cubicBezTo>
                    <a:pt x="979311" y="5974644"/>
                    <a:pt x="968552" y="5981501"/>
                    <a:pt x="956734" y="5985933"/>
                  </a:cubicBezTo>
                  <a:cubicBezTo>
                    <a:pt x="945838" y="5990019"/>
                    <a:pt x="934056" y="5991203"/>
                    <a:pt x="922867" y="5994400"/>
                  </a:cubicBezTo>
                  <a:cubicBezTo>
                    <a:pt x="914286" y="5996852"/>
                    <a:pt x="905934" y="6000044"/>
                    <a:pt x="897467" y="6002866"/>
                  </a:cubicBezTo>
                  <a:cubicBezTo>
                    <a:pt x="891823" y="6011333"/>
                    <a:pt x="881314" y="6018120"/>
                    <a:pt x="880534" y="6028266"/>
                  </a:cubicBezTo>
                  <a:cubicBezTo>
                    <a:pt x="879238" y="6045107"/>
                    <a:pt x="883381" y="6110162"/>
                    <a:pt x="897467" y="6138333"/>
                  </a:cubicBezTo>
                  <a:cubicBezTo>
                    <a:pt x="902018" y="6147434"/>
                    <a:pt x="908043" y="6155787"/>
                    <a:pt x="914400" y="6163733"/>
                  </a:cubicBezTo>
                  <a:cubicBezTo>
                    <a:pt x="950978" y="6209454"/>
                    <a:pt x="911038" y="6146498"/>
                    <a:pt x="948267" y="6206066"/>
                  </a:cubicBezTo>
                  <a:cubicBezTo>
                    <a:pt x="970070" y="6240951"/>
                    <a:pt x="977547" y="6260746"/>
                    <a:pt x="1007534" y="6290733"/>
                  </a:cubicBezTo>
                  <a:cubicBezTo>
                    <a:pt x="1014729" y="6297928"/>
                    <a:pt x="1024988" y="6301309"/>
                    <a:pt x="1032934" y="6307666"/>
                  </a:cubicBezTo>
                  <a:cubicBezTo>
                    <a:pt x="1039167" y="6312653"/>
                    <a:pt x="1043225" y="6320172"/>
                    <a:pt x="1049867" y="6324600"/>
                  </a:cubicBezTo>
                  <a:cubicBezTo>
                    <a:pt x="1060369" y="6331601"/>
                    <a:pt x="1072775" y="6335271"/>
                    <a:pt x="1083734" y="6341533"/>
                  </a:cubicBezTo>
                  <a:cubicBezTo>
                    <a:pt x="1092569" y="6346581"/>
                    <a:pt x="1099408" y="6355473"/>
                    <a:pt x="1109134" y="6358466"/>
                  </a:cubicBezTo>
                  <a:cubicBezTo>
                    <a:pt x="1136642" y="6366930"/>
                    <a:pt x="1193800" y="6375400"/>
                    <a:pt x="1193800" y="6375400"/>
                  </a:cubicBezTo>
                  <a:cubicBezTo>
                    <a:pt x="1230489" y="6372578"/>
                    <a:pt x="1267354" y="6371497"/>
                    <a:pt x="1303867" y="6366933"/>
                  </a:cubicBezTo>
                  <a:cubicBezTo>
                    <a:pt x="1332241" y="6363386"/>
                    <a:pt x="1329457" y="6354138"/>
                    <a:pt x="1354667" y="6341533"/>
                  </a:cubicBezTo>
                  <a:cubicBezTo>
                    <a:pt x="1411890" y="6312922"/>
                    <a:pt x="1384389" y="6338447"/>
                    <a:pt x="1439334" y="6299200"/>
                  </a:cubicBezTo>
                  <a:cubicBezTo>
                    <a:pt x="1445830" y="6294560"/>
                    <a:pt x="1450034" y="6287253"/>
                    <a:pt x="1456267" y="6282266"/>
                  </a:cubicBezTo>
                  <a:cubicBezTo>
                    <a:pt x="1464213" y="6275909"/>
                    <a:pt x="1473200" y="6270977"/>
                    <a:pt x="1481667" y="6265333"/>
                  </a:cubicBezTo>
                  <a:cubicBezTo>
                    <a:pt x="1521619" y="6205403"/>
                    <a:pt x="1467409" y="6278867"/>
                    <a:pt x="1540934" y="6214533"/>
                  </a:cubicBezTo>
                  <a:cubicBezTo>
                    <a:pt x="1641750" y="6126319"/>
                    <a:pt x="1504612" y="6221813"/>
                    <a:pt x="1591734" y="6163733"/>
                  </a:cubicBezTo>
                  <a:cubicBezTo>
                    <a:pt x="1603023" y="6146800"/>
                    <a:pt x="1611209" y="6127323"/>
                    <a:pt x="1625600" y="6112933"/>
                  </a:cubicBezTo>
                  <a:cubicBezTo>
                    <a:pt x="1641352" y="6097182"/>
                    <a:pt x="1648785" y="6091963"/>
                    <a:pt x="1659467" y="6070600"/>
                  </a:cubicBezTo>
                  <a:cubicBezTo>
                    <a:pt x="1663458" y="6062618"/>
                    <a:pt x="1664418" y="6053403"/>
                    <a:pt x="1667934" y="6045200"/>
                  </a:cubicBezTo>
                  <a:cubicBezTo>
                    <a:pt x="1672906" y="6033599"/>
                    <a:pt x="1679223" y="6022622"/>
                    <a:pt x="1684867" y="6011333"/>
                  </a:cubicBezTo>
                  <a:cubicBezTo>
                    <a:pt x="1694031" y="5892204"/>
                    <a:pt x="1698476" y="5905209"/>
                    <a:pt x="1684867" y="5782733"/>
                  </a:cubicBezTo>
                  <a:cubicBezTo>
                    <a:pt x="1683582" y="5771168"/>
                    <a:pt x="1682567" y="5758734"/>
                    <a:pt x="1676400" y="5748866"/>
                  </a:cubicBezTo>
                  <a:cubicBezTo>
                    <a:pt x="1667939" y="5735328"/>
                    <a:pt x="1653047" y="5727015"/>
                    <a:pt x="1642534" y="5715000"/>
                  </a:cubicBezTo>
                  <a:cubicBezTo>
                    <a:pt x="1633242" y="5704380"/>
                    <a:pt x="1625336" y="5692616"/>
                    <a:pt x="1617134" y="5681133"/>
                  </a:cubicBezTo>
                  <a:cubicBezTo>
                    <a:pt x="1611219" y="5672853"/>
                    <a:pt x="1608017" y="5662247"/>
                    <a:pt x="1600200" y="5655733"/>
                  </a:cubicBezTo>
                  <a:cubicBezTo>
                    <a:pt x="1590504" y="5647653"/>
                    <a:pt x="1576431" y="5646373"/>
                    <a:pt x="1566334" y="5638800"/>
                  </a:cubicBezTo>
                  <a:cubicBezTo>
                    <a:pt x="1553562" y="5629221"/>
                    <a:pt x="1545069" y="5614735"/>
                    <a:pt x="1532467" y="5604933"/>
                  </a:cubicBezTo>
                  <a:cubicBezTo>
                    <a:pt x="1507589" y="5585583"/>
                    <a:pt x="1483165" y="5577271"/>
                    <a:pt x="1456267" y="5562600"/>
                  </a:cubicBezTo>
                  <a:cubicBezTo>
                    <a:pt x="1436292" y="5551704"/>
                    <a:pt x="1417914" y="5537696"/>
                    <a:pt x="1397000" y="5528733"/>
                  </a:cubicBezTo>
                  <a:cubicBezTo>
                    <a:pt x="1364567" y="5514833"/>
                    <a:pt x="1292125" y="5503364"/>
                    <a:pt x="1261534" y="5494866"/>
                  </a:cubicBezTo>
                  <a:cubicBezTo>
                    <a:pt x="1235737" y="5487700"/>
                    <a:pt x="1210924" y="5477340"/>
                    <a:pt x="1185334" y="5469466"/>
                  </a:cubicBezTo>
                  <a:cubicBezTo>
                    <a:pt x="1174212" y="5466044"/>
                    <a:pt x="1162506" y="5464680"/>
                    <a:pt x="1151467" y="5461000"/>
                  </a:cubicBezTo>
                  <a:cubicBezTo>
                    <a:pt x="1137049" y="5456194"/>
                    <a:pt x="1123878" y="5447752"/>
                    <a:pt x="1109134" y="5444066"/>
                  </a:cubicBezTo>
                  <a:cubicBezTo>
                    <a:pt x="1089774" y="5439226"/>
                    <a:pt x="1069552" y="5438881"/>
                    <a:pt x="1049867" y="5435600"/>
                  </a:cubicBezTo>
                  <a:cubicBezTo>
                    <a:pt x="1035672" y="5433234"/>
                    <a:pt x="1021645" y="5429955"/>
                    <a:pt x="1007534" y="5427133"/>
                  </a:cubicBezTo>
                  <a:lnTo>
                    <a:pt x="897467" y="5435600"/>
                  </a:lnTo>
                  <a:cubicBezTo>
                    <a:pt x="846592" y="5440523"/>
                    <a:pt x="796173" y="5451681"/>
                    <a:pt x="745067" y="5452533"/>
                  </a:cubicBezTo>
                  <a:lnTo>
                    <a:pt x="389467" y="5444066"/>
                  </a:lnTo>
                  <a:cubicBezTo>
                    <a:pt x="269501" y="5430737"/>
                    <a:pt x="352722" y="5443427"/>
                    <a:pt x="279400" y="5427133"/>
                  </a:cubicBezTo>
                  <a:cubicBezTo>
                    <a:pt x="265352" y="5424011"/>
                    <a:pt x="250851" y="5422801"/>
                    <a:pt x="237067" y="5418666"/>
                  </a:cubicBezTo>
                  <a:cubicBezTo>
                    <a:pt x="222510" y="5414299"/>
                    <a:pt x="208964" y="5407069"/>
                    <a:pt x="194734" y="5401733"/>
                  </a:cubicBezTo>
                  <a:cubicBezTo>
                    <a:pt x="164976" y="5390574"/>
                    <a:pt x="163098" y="5392019"/>
                    <a:pt x="127000" y="5384800"/>
                  </a:cubicBezTo>
                  <a:cubicBezTo>
                    <a:pt x="115711" y="5379155"/>
                    <a:pt x="103635" y="5374867"/>
                    <a:pt x="93134" y="5367866"/>
                  </a:cubicBezTo>
                  <a:cubicBezTo>
                    <a:pt x="86492" y="5363438"/>
                    <a:pt x="82433" y="5355920"/>
                    <a:pt x="76200" y="5350933"/>
                  </a:cubicBezTo>
                  <a:cubicBezTo>
                    <a:pt x="68254" y="5344576"/>
                    <a:pt x="59267" y="5339644"/>
                    <a:pt x="50800" y="5334000"/>
                  </a:cubicBezTo>
                  <a:cubicBezTo>
                    <a:pt x="22926" y="5292188"/>
                    <a:pt x="40047" y="5324854"/>
                    <a:pt x="25400" y="5266266"/>
                  </a:cubicBezTo>
                  <a:cubicBezTo>
                    <a:pt x="19170" y="5241346"/>
                    <a:pt x="12119" y="5231237"/>
                    <a:pt x="0" y="5207000"/>
                  </a:cubicBezTo>
                  <a:cubicBezTo>
                    <a:pt x="12484" y="4982305"/>
                    <a:pt x="-4644" y="5117837"/>
                    <a:pt x="16934" y="5020733"/>
                  </a:cubicBezTo>
                  <a:cubicBezTo>
                    <a:pt x="20056" y="5006685"/>
                    <a:pt x="20849" y="4992052"/>
                    <a:pt x="25400" y="4978400"/>
                  </a:cubicBezTo>
                  <a:cubicBezTo>
                    <a:pt x="29391" y="4966426"/>
                    <a:pt x="37646" y="4956252"/>
                    <a:pt x="42334" y="4944533"/>
                  </a:cubicBezTo>
                  <a:cubicBezTo>
                    <a:pt x="48963" y="4927960"/>
                    <a:pt x="54571" y="4910953"/>
                    <a:pt x="59267" y="4893733"/>
                  </a:cubicBezTo>
                  <a:cubicBezTo>
                    <a:pt x="63053" y="4879850"/>
                    <a:pt x="63599" y="4865184"/>
                    <a:pt x="67734" y="4851400"/>
                  </a:cubicBezTo>
                  <a:cubicBezTo>
                    <a:pt x="75408" y="4825820"/>
                    <a:pt x="108818" y="4755907"/>
                    <a:pt x="118534" y="4741333"/>
                  </a:cubicBezTo>
                  <a:cubicBezTo>
                    <a:pt x="124178" y="4732866"/>
                    <a:pt x="128272" y="4723128"/>
                    <a:pt x="135467" y="4715933"/>
                  </a:cubicBezTo>
                  <a:cubicBezTo>
                    <a:pt x="145445" y="4705955"/>
                    <a:pt x="158045" y="4699000"/>
                    <a:pt x="169334" y="4690533"/>
                  </a:cubicBezTo>
                  <a:cubicBezTo>
                    <a:pt x="174978" y="4673600"/>
                    <a:pt x="176366" y="4654585"/>
                    <a:pt x="186267" y="4639733"/>
                  </a:cubicBezTo>
                  <a:cubicBezTo>
                    <a:pt x="199698" y="4619586"/>
                    <a:pt x="218390" y="4592420"/>
                    <a:pt x="228600" y="4572000"/>
                  </a:cubicBezTo>
                  <a:cubicBezTo>
                    <a:pt x="232591" y="4564018"/>
                    <a:pt x="232733" y="4554402"/>
                    <a:pt x="237067" y="4546600"/>
                  </a:cubicBezTo>
                  <a:cubicBezTo>
                    <a:pt x="247898" y="4527105"/>
                    <a:pt x="267316" y="4495307"/>
                    <a:pt x="287867" y="4478866"/>
                  </a:cubicBezTo>
                  <a:cubicBezTo>
                    <a:pt x="295813" y="4472509"/>
                    <a:pt x="304800" y="4467577"/>
                    <a:pt x="313267" y="4461933"/>
                  </a:cubicBezTo>
                  <a:cubicBezTo>
                    <a:pt x="341584" y="4405298"/>
                    <a:pt x="315555" y="4448431"/>
                    <a:pt x="355600" y="4402666"/>
                  </a:cubicBezTo>
                  <a:cubicBezTo>
                    <a:pt x="383640" y="4370621"/>
                    <a:pt x="385506" y="4360099"/>
                    <a:pt x="414867" y="4334933"/>
                  </a:cubicBezTo>
                  <a:cubicBezTo>
                    <a:pt x="440367" y="4313076"/>
                    <a:pt x="507926" y="4270072"/>
                    <a:pt x="524934" y="4258733"/>
                  </a:cubicBezTo>
                  <a:cubicBezTo>
                    <a:pt x="533401" y="4253089"/>
                    <a:pt x="540681" y="4245018"/>
                    <a:pt x="550334" y="4241800"/>
                  </a:cubicBezTo>
                  <a:cubicBezTo>
                    <a:pt x="558801" y="4238978"/>
                    <a:pt x="567531" y="4236849"/>
                    <a:pt x="575734" y="4233333"/>
                  </a:cubicBezTo>
                  <a:cubicBezTo>
                    <a:pt x="587335" y="4228361"/>
                    <a:pt x="597627" y="4220391"/>
                    <a:pt x="609600" y="4216400"/>
                  </a:cubicBezTo>
                  <a:cubicBezTo>
                    <a:pt x="623252" y="4211849"/>
                    <a:pt x="638050" y="4211719"/>
                    <a:pt x="651934" y="4207933"/>
                  </a:cubicBezTo>
                  <a:cubicBezTo>
                    <a:pt x="669154" y="4203237"/>
                    <a:pt x="685801" y="4196644"/>
                    <a:pt x="702734" y="4191000"/>
                  </a:cubicBezTo>
                  <a:cubicBezTo>
                    <a:pt x="711201" y="4188178"/>
                    <a:pt x="719476" y="4184698"/>
                    <a:pt x="728134" y="4182533"/>
                  </a:cubicBezTo>
                  <a:lnTo>
                    <a:pt x="762000" y="4174066"/>
                  </a:lnTo>
                  <a:cubicBezTo>
                    <a:pt x="768379" y="4175129"/>
                    <a:pt x="834036" y="4184685"/>
                    <a:pt x="846667" y="4191000"/>
                  </a:cubicBezTo>
                  <a:cubicBezTo>
                    <a:pt x="864870" y="4200101"/>
                    <a:pt x="897467" y="4224866"/>
                    <a:pt x="897467" y="4224866"/>
                  </a:cubicBezTo>
                  <a:cubicBezTo>
                    <a:pt x="903111" y="4233333"/>
                    <a:pt x="908486" y="4241986"/>
                    <a:pt x="914400" y="4250266"/>
                  </a:cubicBezTo>
                  <a:cubicBezTo>
                    <a:pt x="922602" y="4261749"/>
                    <a:pt x="932321" y="4272167"/>
                    <a:pt x="939800" y="4284133"/>
                  </a:cubicBezTo>
                  <a:cubicBezTo>
                    <a:pt x="946489" y="4294836"/>
                    <a:pt x="951762" y="4306399"/>
                    <a:pt x="956734" y="4318000"/>
                  </a:cubicBezTo>
                  <a:cubicBezTo>
                    <a:pt x="960250" y="4326203"/>
                    <a:pt x="962748" y="4334819"/>
                    <a:pt x="965200" y="4343400"/>
                  </a:cubicBezTo>
                  <a:cubicBezTo>
                    <a:pt x="968397" y="4354588"/>
                    <a:pt x="968463" y="4366858"/>
                    <a:pt x="973667" y="4377266"/>
                  </a:cubicBezTo>
                  <a:cubicBezTo>
                    <a:pt x="979978" y="4389887"/>
                    <a:pt x="990600" y="4399844"/>
                    <a:pt x="999067" y="4411133"/>
                  </a:cubicBezTo>
                  <a:cubicBezTo>
                    <a:pt x="1001889" y="4419600"/>
                    <a:pt x="1005082" y="4427952"/>
                    <a:pt x="1007534" y="4436533"/>
                  </a:cubicBezTo>
                  <a:cubicBezTo>
                    <a:pt x="1015502" y="4464420"/>
                    <a:pt x="1018650" y="4483650"/>
                    <a:pt x="1024467" y="4512733"/>
                  </a:cubicBezTo>
                  <a:cubicBezTo>
                    <a:pt x="1021645" y="4540955"/>
                    <a:pt x="1022378" y="4569763"/>
                    <a:pt x="1016000" y="4597400"/>
                  </a:cubicBezTo>
                  <a:cubicBezTo>
                    <a:pt x="1013712" y="4607315"/>
                    <a:pt x="1004981" y="4614520"/>
                    <a:pt x="999067" y="4622800"/>
                  </a:cubicBezTo>
                  <a:cubicBezTo>
                    <a:pt x="966046" y="4669029"/>
                    <a:pt x="986501" y="4645793"/>
                    <a:pt x="948267" y="4673600"/>
                  </a:cubicBezTo>
                  <a:cubicBezTo>
                    <a:pt x="862657" y="4735863"/>
                    <a:pt x="909256" y="4710039"/>
                    <a:pt x="846667" y="4741333"/>
                  </a:cubicBezTo>
                  <a:cubicBezTo>
                    <a:pt x="809978" y="4738511"/>
                    <a:pt x="772397" y="4741389"/>
                    <a:pt x="736600" y="4732866"/>
                  </a:cubicBezTo>
                  <a:cubicBezTo>
                    <a:pt x="712044" y="4727019"/>
                    <a:pt x="668867" y="4699000"/>
                    <a:pt x="668867" y="4699000"/>
                  </a:cubicBezTo>
                  <a:cubicBezTo>
                    <a:pt x="663223" y="4690533"/>
                    <a:pt x="658291" y="4681546"/>
                    <a:pt x="651934" y="4673600"/>
                  </a:cubicBezTo>
                  <a:cubicBezTo>
                    <a:pt x="629009" y="4644943"/>
                    <a:pt x="618015" y="4656507"/>
                    <a:pt x="601134" y="4605866"/>
                  </a:cubicBezTo>
                  <a:cubicBezTo>
                    <a:pt x="580520" y="4544027"/>
                    <a:pt x="588529" y="4572382"/>
                    <a:pt x="575734" y="4521200"/>
                  </a:cubicBezTo>
                  <a:cubicBezTo>
                    <a:pt x="572912" y="4478867"/>
                    <a:pt x="567267" y="4436627"/>
                    <a:pt x="567267" y="4394200"/>
                  </a:cubicBezTo>
                  <a:cubicBezTo>
                    <a:pt x="567267" y="4365837"/>
                    <a:pt x="572216" y="4337677"/>
                    <a:pt x="575734" y="4309533"/>
                  </a:cubicBezTo>
                  <a:cubicBezTo>
                    <a:pt x="580684" y="4269929"/>
                    <a:pt x="582987" y="4229720"/>
                    <a:pt x="592667" y="4191000"/>
                  </a:cubicBezTo>
                  <a:cubicBezTo>
                    <a:pt x="595489" y="4179711"/>
                    <a:pt x="596658" y="4167874"/>
                    <a:pt x="601134" y="4157133"/>
                  </a:cubicBezTo>
                  <a:cubicBezTo>
                    <a:pt x="610843" y="4133832"/>
                    <a:pt x="627017" y="4113347"/>
                    <a:pt x="635000" y="4089400"/>
                  </a:cubicBezTo>
                  <a:cubicBezTo>
                    <a:pt x="637822" y="4080933"/>
                    <a:pt x="641015" y="4072581"/>
                    <a:pt x="643467" y="4064000"/>
                  </a:cubicBezTo>
                  <a:cubicBezTo>
                    <a:pt x="646664" y="4052811"/>
                    <a:pt x="647208" y="4040767"/>
                    <a:pt x="651934" y="4030133"/>
                  </a:cubicBezTo>
                  <a:cubicBezTo>
                    <a:pt x="658383" y="4015624"/>
                    <a:pt x="689937" y="3966730"/>
                    <a:pt x="702734" y="3953933"/>
                  </a:cubicBezTo>
                  <a:cubicBezTo>
                    <a:pt x="709929" y="3946738"/>
                    <a:pt x="720188" y="3943357"/>
                    <a:pt x="728134" y="3937000"/>
                  </a:cubicBezTo>
                  <a:cubicBezTo>
                    <a:pt x="734367" y="3932013"/>
                    <a:pt x="737927" y="3923636"/>
                    <a:pt x="745067" y="3920066"/>
                  </a:cubicBezTo>
                  <a:cubicBezTo>
                    <a:pt x="755475" y="3914862"/>
                    <a:pt x="767645" y="3914422"/>
                    <a:pt x="778934" y="3911600"/>
                  </a:cubicBezTo>
                  <a:cubicBezTo>
                    <a:pt x="795867" y="3900311"/>
                    <a:pt x="815343" y="3892124"/>
                    <a:pt x="829734" y="3877733"/>
                  </a:cubicBezTo>
                  <a:cubicBezTo>
                    <a:pt x="838201" y="3869266"/>
                    <a:pt x="844667" y="3858148"/>
                    <a:pt x="855134" y="3852333"/>
                  </a:cubicBezTo>
                  <a:cubicBezTo>
                    <a:pt x="870737" y="3843665"/>
                    <a:pt x="905934" y="3835400"/>
                    <a:pt x="905934" y="3835400"/>
                  </a:cubicBezTo>
                  <a:cubicBezTo>
                    <a:pt x="914401" y="3829755"/>
                    <a:pt x="922232" y="3823017"/>
                    <a:pt x="931334" y="3818466"/>
                  </a:cubicBezTo>
                  <a:cubicBezTo>
                    <a:pt x="939316" y="3814475"/>
                    <a:pt x="949081" y="3814592"/>
                    <a:pt x="956734" y="3810000"/>
                  </a:cubicBezTo>
                  <a:cubicBezTo>
                    <a:pt x="963579" y="3805893"/>
                    <a:pt x="967434" y="3798053"/>
                    <a:pt x="973667" y="3793066"/>
                  </a:cubicBezTo>
                  <a:cubicBezTo>
                    <a:pt x="981613" y="3786709"/>
                    <a:pt x="990232" y="3781181"/>
                    <a:pt x="999067" y="3776133"/>
                  </a:cubicBezTo>
                  <a:cubicBezTo>
                    <a:pt x="1122400" y="3705659"/>
                    <a:pt x="963342" y="3798229"/>
                    <a:pt x="1058334" y="3750733"/>
                  </a:cubicBezTo>
                  <a:cubicBezTo>
                    <a:pt x="1067435" y="3746182"/>
                    <a:pt x="1075788" y="3740157"/>
                    <a:pt x="1083734" y="3733800"/>
                  </a:cubicBezTo>
                  <a:cubicBezTo>
                    <a:pt x="1089967" y="3728813"/>
                    <a:pt x="1093527" y="3720436"/>
                    <a:pt x="1100667" y="3716866"/>
                  </a:cubicBezTo>
                  <a:cubicBezTo>
                    <a:pt x="1116632" y="3708883"/>
                    <a:pt x="1135061" y="3706964"/>
                    <a:pt x="1151467" y="3699933"/>
                  </a:cubicBezTo>
                  <a:cubicBezTo>
                    <a:pt x="1189903" y="3683460"/>
                    <a:pt x="1213676" y="3671222"/>
                    <a:pt x="1244600" y="3649133"/>
                  </a:cubicBezTo>
                  <a:cubicBezTo>
                    <a:pt x="1306361" y="3605019"/>
                    <a:pt x="1251381" y="3644046"/>
                    <a:pt x="1312334" y="3589866"/>
                  </a:cubicBezTo>
                  <a:cubicBezTo>
                    <a:pt x="1325840" y="3577860"/>
                    <a:pt x="1341889" y="3568778"/>
                    <a:pt x="1354667" y="3556000"/>
                  </a:cubicBezTo>
                  <a:cubicBezTo>
                    <a:pt x="1364645" y="3546022"/>
                    <a:pt x="1370884" y="3532847"/>
                    <a:pt x="1380067" y="3522133"/>
                  </a:cubicBezTo>
                  <a:cubicBezTo>
                    <a:pt x="1387859" y="3513042"/>
                    <a:pt x="1397802" y="3505931"/>
                    <a:pt x="1405467" y="3496733"/>
                  </a:cubicBezTo>
                  <a:cubicBezTo>
                    <a:pt x="1411981" y="3488916"/>
                    <a:pt x="1415205" y="3478528"/>
                    <a:pt x="1422400" y="3471333"/>
                  </a:cubicBezTo>
                  <a:cubicBezTo>
                    <a:pt x="1429595" y="3464138"/>
                    <a:pt x="1439333" y="3460044"/>
                    <a:pt x="1447800" y="3454400"/>
                  </a:cubicBezTo>
                  <a:cubicBezTo>
                    <a:pt x="1453445" y="3440289"/>
                    <a:pt x="1455004" y="3423742"/>
                    <a:pt x="1464734" y="3412066"/>
                  </a:cubicBezTo>
                  <a:cubicBezTo>
                    <a:pt x="1470447" y="3405210"/>
                    <a:pt x="1485542" y="3411253"/>
                    <a:pt x="1490134" y="3403600"/>
                  </a:cubicBezTo>
                  <a:cubicBezTo>
                    <a:pt x="1546753" y="3309236"/>
                    <a:pt x="1490041" y="3352912"/>
                    <a:pt x="1532467" y="3302000"/>
                  </a:cubicBezTo>
                  <a:cubicBezTo>
                    <a:pt x="1540132" y="3292802"/>
                    <a:pt x="1549400" y="3285067"/>
                    <a:pt x="1557867" y="3276600"/>
                  </a:cubicBezTo>
                  <a:cubicBezTo>
                    <a:pt x="1585580" y="3165750"/>
                    <a:pt x="1541290" y="3318223"/>
                    <a:pt x="1591734" y="3217333"/>
                  </a:cubicBezTo>
                  <a:cubicBezTo>
                    <a:pt x="1598170" y="3204462"/>
                    <a:pt x="1597378" y="3189111"/>
                    <a:pt x="1600200" y="3175000"/>
                  </a:cubicBezTo>
                  <a:cubicBezTo>
                    <a:pt x="1594556" y="3107267"/>
                    <a:pt x="1592879" y="3039085"/>
                    <a:pt x="1583267" y="2971800"/>
                  </a:cubicBezTo>
                  <a:cubicBezTo>
                    <a:pt x="1581482" y="2959305"/>
                    <a:pt x="1573907" y="2948030"/>
                    <a:pt x="1566334" y="2937933"/>
                  </a:cubicBezTo>
                  <a:cubicBezTo>
                    <a:pt x="1532362" y="2892636"/>
                    <a:pt x="1537160" y="2910646"/>
                    <a:pt x="1490134" y="2887133"/>
                  </a:cubicBezTo>
                  <a:cubicBezTo>
                    <a:pt x="1431663" y="2857898"/>
                    <a:pt x="1501352" y="2879355"/>
                    <a:pt x="1430867" y="2861733"/>
                  </a:cubicBezTo>
                  <a:cubicBezTo>
                    <a:pt x="1422400" y="2856089"/>
                    <a:pt x="1414860" y="2848714"/>
                    <a:pt x="1405467" y="2844800"/>
                  </a:cubicBezTo>
                  <a:cubicBezTo>
                    <a:pt x="1335687" y="2815725"/>
                    <a:pt x="1336876" y="2821222"/>
                    <a:pt x="1270000" y="2810933"/>
                  </a:cubicBezTo>
                  <a:cubicBezTo>
                    <a:pt x="1253033" y="2808323"/>
                    <a:pt x="1235958" y="2806190"/>
                    <a:pt x="1219200" y="2802466"/>
                  </a:cubicBezTo>
                  <a:cubicBezTo>
                    <a:pt x="1210488" y="2800530"/>
                    <a:pt x="1202551" y="2795750"/>
                    <a:pt x="1193800" y="2794000"/>
                  </a:cubicBezTo>
                  <a:cubicBezTo>
                    <a:pt x="1174232" y="2790086"/>
                    <a:pt x="1154289" y="2788355"/>
                    <a:pt x="1134534" y="2785533"/>
                  </a:cubicBezTo>
                  <a:cubicBezTo>
                    <a:pt x="1078089" y="2788355"/>
                    <a:pt x="1021561" y="2789825"/>
                    <a:pt x="965200" y="2794000"/>
                  </a:cubicBezTo>
                  <a:cubicBezTo>
                    <a:pt x="945299" y="2795474"/>
                    <a:pt x="925568" y="2798896"/>
                    <a:pt x="905934" y="2802466"/>
                  </a:cubicBezTo>
                  <a:cubicBezTo>
                    <a:pt x="894485" y="2804548"/>
                    <a:pt x="883646" y="2809775"/>
                    <a:pt x="872067" y="2810933"/>
                  </a:cubicBezTo>
                  <a:cubicBezTo>
                    <a:pt x="827048" y="2815435"/>
                    <a:pt x="781756" y="2816578"/>
                    <a:pt x="736600" y="2819400"/>
                  </a:cubicBezTo>
                  <a:cubicBezTo>
                    <a:pt x="715944" y="2817679"/>
                    <a:pt x="627976" y="2814236"/>
                    <a:pt x="592667" y="2802466"/>
                  </a:cubicBezTo>
                  <a:cubicBezTo>
                    <a:pt x="580693" y="2798475"/>
                    <a:pt x="570401" y="2790505"/>
                    <a:pt x="558800" y="2785533"/>
                  </a:cubicBezTo>
                  <a:cubicBezTo>
                    <a:pt x="550597" y="2782017"/>
                    <a:pt x="541603" y="2780582"/>
                    <a:pt x="533400" y="2777066"/>
                  </a:cubicBezTo>
                  <a:cubicBezTo>
                    <a:pt x="446203" y="2739695"/>
                    <a:pt x="564352" y="2781739"/>
                    <a:pt x="448734" y="2743200"/>
                  </a:cubicBezTo>
                  <a:cubicBezTo>
                    <a:pt x="443089" y="2737555"/>
                    <a:pt x="438186" y="2731056"/>
                    <a:pt x="431800" y="2726266"/>
                  </a:cubicBezTo>
                  <a:cubicBezTo>
                    <a:pt x="415519" y="2714055"/>
                    <a:pt x="381000" y="2692400"/>
                    <a:pt x="381000" y="2692400"/>
                  </a:cubicBezTo>
                  <a:cubicBezTo>
                    <a:pt x="361245" y="2661355"/>
                    <a:pt x="338191" y="2632178"/>
                    <a:pt x="321734" y="2599266"/>
                  </a:cubicBezTo>
                  <a:cubicBezTo>
                    <a:pt x="307623" y="2571044"/>
                    <a:pt x="298332" y="2539843"/>
                    <a:pt x="279400" y="2514600"/>
                  </a:cubicBezTo>
                  <a:cubicBezTo>
                    <a:pt x="247563" y="2472150"/>
                    <a:pt x="233822" y="2459943"/>
                    <a:pt x="220134" y="2396066"/>
                  </a:cubicBezTo>
                  <a:cubicBezTo>
                    <a:pt x="190230" y="2256517"/>
                    <a:pt x="210651" y="2314674"/>
                    <a:pt x="169334" y="2218266"/>
                  </a:cubicBezTo>
                  <a:cubicBezTo>
                    <a:pt x="166512" y="2198511"/>
                    <a:pt x="162759" y="2178866"/>
                    <a:pt x="160867" y="2159000"/>
                  </a:cubicBezTo>
                  <a:cubicBezTo>
                    <a:pt x="141087" y="1951318"/>
                    <a:pt x="162985" y="2114563"/>
                    <a:pt x="143934" y="1981200"/>
                  </a:cubicBezTo>
                  <a:cubicBezTo>
                    <a:pt x="149578" y="1919111"/>
                    <a:pt x="152349" y="1856693"/>
                    <a:pt x="160867" y="1794933"/>
                  </a:cubicBezTo>
                  <a:cubicBezTo>
                    <a:pt x="166576" y="1753544"/>
                    <a:pt x="212559" y="1648327"/>
                    <a:pt x="220134" y="1625600"/>
                  </a:cubicBezTo>
                  <a:cubicBezTo>
                    <a:pt x="225778" y="1608667"/>
                    <a:pt x="232371" y="1592020"/>
                    <a:pt x="237067" y="1574800"/>
                  </a:cubicBezTo>
                  <a:cubicBezTo>
                    <a:pt x="240853" y="1560916"/>
                    <a:pt x="239579" y="1545567"/>
                    <a:pt x="245534" y="1532466"/>
                  </a:cubicBezTo>
                  <a:cubicBezTo>
                    <a:pt x="253955" y="1513939"/>
                    <a:pt x="269146" y="1499245"/>
                    <a:pt x="279400" y="1481666"/>
                  </a:cubicBezTo>
                  <a:cubicBezTo>
                    <a:pt x="351084" y="1358778"/>
                    <a:pt x="265527" y="1483072"/>
                    <a:pt x="330200" y="1405466"/>
                  </a:cubicBezTo>
                  <a:cubicBezTo>
                    <a:pt x="336714" y="1397649"/>
                    <a:pt x="338667" y="1385710"/>
                    <a:pt x="347134" y="1380066"/>
                  </a:cubicBezTo>
                  <a:cubicBezTo>
                    <a:pt x="356816" y="1373612"/>
                    <a:pt x="369711" y="1374422"/>
                    <a:pt x="381000" y="1371600"/>
                  </a:cubicBezTo>
                  <a:cubicBezTo>
                    <a:pt x="386645" y="1365955"/>
                    <a:pt x="391700" y="1359653"/>
                    <a:pt x="397934" y="1354666"/>
                  </a:cubicBezTo>
                  <a:cubicBezTo>
                    <a:pt x="413207" y="1342448"/>
                    <a:pt x="439819" y="1327753"/>
                    <a:pt x="457200" y="1320800"/>
                  </a:cubicBezTo>
                  <a:cubicBezTo>
                    <a:pt x="473773" y="1314171"/>
                    <a:pt x="491427" y="1310495"/>
                    <a:pt x="508000" y="1303866"/>
                  </a:cubicBezTo>
                  <a:cubicBezTo>
                    <a:pt x="564104" y="1281424"/>
                    <a:pt x="525137" y="1284917"/>
                    <a:pt x="601134" y="1261533"/>
                  </a:cubicBezTo>
                  <a:cubicBezTo>
                    <a:pt x="617542" y="1256484"/>
                    <a:pt x="635207" y="1256926"/>
                    <a:pt x="651934" y="1253066"/>
                  </a:cubicBezTo>
                  <a:cubicBezTo>
                    <a:pt x="671954" y="1248446"/>
                    <a:pt x="691268" y="1241116"/>
                    <a:pt x="711200" y="1236133"/>
                  </a:cubicBezTo>
                  <a:cubicBezTo>
                    <a:pt x="725161" y="1232643"/>
                    <a:pt x="739486" y="1230788"/>
                    <a:pt x="753534" y="1227666"/>
                  </a:cubicBezTo>
                  <a:cubicBezTo>
                    <a:pt x="764893" y="1225142"/>
                    <a:pt x="776111" y="1222022"/>
                    <a:pt x="787400" y="1219200"/>
                  </a:cubicBezTo>
                  <a:cubicBezTo>
                    <a:pt x="865053" y="1180373"/>
                    <a:pt x="767764" y="1224556"/>
                    <a:pt x="880534" y="1193800"/>
                  </a:cubicBezTo>
                  <a:cubicBezTo>
                    <a:pt x="892711" y="1190479"/>
                    <a:pt x="902223" y="1180187"/>
                    <a:pt x="914400" y="1176866"/>
                  </a:cubicBezTo>
                  <a:cubicBezTo>
                    <a:pt x="933653" y="1171615"/>
                    <a:pt x="953943" y="1171434"/>
                    <a:pt x="973667" y="1168400"/>
                  </a:cubicBezTo>
                  <a:cubicBezTo>
                    <a:pt x="990634" y="1165790"/>
                    <a:pt x="1007534" y="1162755"/>
                    <a:pt x="1024467" y="1159933"/>
                  </a:cubicBezTo>
                  <a:cubicBezTo>
                    <a:pt x="1075267" y="1162755"/>
                    <a:pt x="1126198" y="1163794"/>
                    <a:pt x="1176867" y="1168400"/>
                  </a:cubicBezTo>
                  <a:cubicBezTo>
                    <a:pt x="1201761" y="1170663"/>
                    <a:pt x="1213217" y="1179604"/>
                    <a:pt x="1236134" y="1185333"/>
                  </a:cubicBezTo>
                  <a:cubicBezTo>
                    <a:pt x="1250095" y="1188823"/>
                    <a:pt x="1264356" y="1190978"/>
                    <a:pt x="1278467" y="1193800"/>
                  </a:cubicBezTo>
                  <a:cubicBezTo>
                    <a:pt x="1286934" y="1199444"/>
                    <a:pt x="1294766" y="1206182"/>
                    <a:pt x="1303867" y="1210733"/>
                  </a:cubicBezTo>
                  <a:cubicBezTo>
                    <a:pt x="1373974" y="1245786"/>
                    <a:pt x="1281875" y="1187606"/>
                    <a:pt x="1354667" y="1236133"/>
                  </a:cubicBezTo>
                  <a:lnTo>
                    <a:pt x="1405467" y="1312333"/>
                  </a:lnTo>
                  <a:cubicBezTo>
                    <a:pt x="1405478" y="1312350"/>
                    <a:pt x="1439322" y="1363117"/>
                    <a:pt x="1439334" y="1363133"/>
                  </a:cubicBezTo>
                  <a:cubicBezTo>
                    <a:pt x="1463644" y="1395547"/>
                    <a:pt x="1466171" y="1394709"/>
                    <a:pt x="1481667" y="1430866"/>
                  </a:cubicBezTo>
                  <a:cubicBezTo>
                    <a:pt x="1490370" y="1451173"/>
                    <a:pt x="1492460" y="1468641"/>
                    <a:pt x="1498600" y="1490133"/>
                  </a:cubicBezTo>
                  <a:cubicBezTo>
                    <a:pt x="1501052" y="1498714"/>
                    <a:pt x="1504245" y="1507066"/>
                    <a:pt x="1507067" y="1515533"/>
                  </a:cubicBezTo>
                  <a:cubicBezTo>
                    <a:pt x="1509889" y="1540933"/>
                    <a:pt x="1511648" y="1566474"/>
                    <a:pt x="1515534" y="1591733"/>
                  </a:cubicBezTo>
                  <a:cubicBezTo>
                    <a:pt x="1518572" y="1611483"/>
                    <a:pt x="1526143" y="1632028"/>
                    <a:pt x="1532467" y="1651000"/>
                  </a:cubicBezTo>
                  <a:cubicBezTo>
                    <a:pt x="1527829" y="1720570"/>
                    <a:pt x="1538023" y="1764611"/>
                    <a:pt x="1507067" y="1820333"/>
                  </a:cubicBezTo>
                  <a:cubicBezTo>
                    <a:pt x="1500214" y="1832668"/>
                    <a:pt x="1492381" y="1845017"/>
                    <a:pt x="1481667" y="1854200"/>
                  </a:cubicBezTo>
                  <a:cubicBezTo>
                    <a:pt x="1472084" y="1862414"/>
                    <a:pt x="1459089" y="1865489"/>
                    <a:pt x="1447800" y="1871133"/>
                  </a:cubicBezTo>
                  <a:cubicBezTo>
                    <a:pt x="1409931" y="1927938"/>
                    <a:pt x="1454541" y="1872284"/>
                    <a:pt x="1405467" y="1905000"/>
                  </a:cubicBezTo>
                  <a:cubicBezTo>
                    <a:pt x="1395504" y="1911642"/>
                    <a:pt x="1391426" y="1926614"/>
                    <a:pt x="1380067" y="1930400"/>
                  </a:cubicBezTo>
                  <a:cubicBezTo>
                    <a:pt x="1355822" y="1938481"/>
                    <a:pt x="1329267" y="1936044"/>
                    <a:pt x="1303867" y="1938866"/>
                  </a:cubicBezTo>
                  <a:cubicBezTo>
                    <a:pt x="1255889" y="1936044"/>
                    <a:pt x="1206964" y="1940301"/>
                    <a:pt x="1159934" y="1930400"/>
                  </a:cubicBezTo>
                  <a:cubicBezTo>
                    <a:pt x="1149976" y="1928304"/>
                    <a:pt x="1150195" y="1912195"/>
                    <a:pt x="1143000" y="1905000"/>
                  </a:cubicBezTo>
                  <a:cubicBezTo>
                    <a:pt x="1135805" y="1897805"/>
                    <a:pt x="1126067" y="1893711"/>
                    <a:pt x="1117600" y="1888066"/>
                  </a:cubicBezTo>
                  <a:cubicBezTo>
                    <a:pt x="1111956" y="1876777"/>
                    <a:pt x="1107668" y="1864701"/>
                    <a:pt x="1100667" y="1854200"/>
                  </a:cubicBezTo>
                  <a:cubicBezTo>
                    <a:pt x="1096239" y="1847558"/>
                    <a:pt x="1088721" y="1843499"/>
                    <a:pt x="1083734" y="1837266"/>
                  </a:cubicBezTo>
                  <a:cubicBezTo>
                    <a:pt x="1077377" y="1829320"/>
                    <a:pt x="1072445" y="1820333"/>
                    <a:pt x="1066800" y="1811866"/>
                  </a:cubicBezTo>
                  <a:cubicBezTo>
                    <a:pt x="1057884" y="1776199"/>
                    <a:pt x="1049867" y="1749903"/>
                    <a:pt x="1049867" y="1710266"/>
                  </a:cubicBezTo>
                  <a:cubicBezTo>
                    <a:pt x="1049867" y="1666420"/>
                    <a:pt x="1055404" y="1631619"/>
                    <a:pt x="1066800" y="1591733"/>
                  </a:cubicBezTo>
                  <a:cubicBezTo>
                    <a:pt x="1069252" y="1583152"/>
                    <a:pt x="1071276" y="1574315"/>
                    <a:pt x="1075267" y="1566333"/>
                  </a:cubicBezTo>
                  <a:cubicBezTo>
                    <a:pt x="1079818" y="1557232"/>
                    <a:pt x="1087649" y="1550034"/>
                    <a:pt x="1092200" y="1540933"/>
                  </a:cubicBezTo>
                  <a:cubicBezTo>
                    <a:pt x="1124522" y="1476289"/>
                    <a:pt x="1064650" y="1563556"/>
                    <a:pt x="1126067" y="1481666"/>
                  </a:cubicBezTo>
                  <a:cubicBezTo>
                    <a:pt x="1128889" y="1473199"/>
                    <a:pt x="1130543" y="1464248"/>
                    <a:pt x="1134534" y="1456266"/>
                  </a:cubicBezTo>
                  <a:cubicBezTo>
                    <a:pt x="1144333" y="1436668"/>
                    <a:pt x="1160482" y="1419510"/>
                    <a:pt x="1176867" y="1405466"/>
                  </a:cubicBezTo>
                  <a:cubicBezTo>
                    <a:pt x="1187581" y="1396283"/>
                    <a:pt x="1199445" y="1388533"/>
                    <a:pt x="1210734" y="1380066"/>
                  </a:cubicBezTo>
                  <a:cubicBezTo>
                    <a:pt x="1275645" y="1382888"/>
                    <a:pt x="1340649" y="1384063"/>
                    <a:pt x="1405467" y="1388533"/>
                  </a:cubicBezTo>
                  <a:cubicBezTo>
                    <a:pt x="1427634" y="1390062"/>
                    <a:pt x="1459443" y="1395941"/>
                    <a:pt x="1481667" y="1405466"/>
                  </a:cubicBezTo>
                  <a:cubicBezTo>
                    <a:pt x="1511855" y="1418404"/>
                    <a:pt x="1523660" y="1426350"/>
                    <a:pt x="1549400" y="1447800"/>
                  </a:cubicBezTo>
                  <a:cubicBezTo>
                    <a:pt x="1555532" y="1452910"/>
                    <a:pt x="1560202" y="1459623"/>
                    <a:pt x="1566334" y="1464733"/>
                  </a:cubicBezTo>
                  <a:cubicBezTo>
                    <a:pt x="1577174" y="1473767"/>
                    <a:pt x="1590708" y="1479692"/>
                    <a:pt x="1600200" y="1490133"/>
                  </a:cubicBezTo>
                  <a:cubicBezTo>
                    <a:pt x="1619184" y="1511016"/>
                    <a:pt x="1624226" y="1548941"/>
                    <a:pt x="1651000" y="1557866"/>
                  </a:cubicBezTo>
                  <a:cubicBezTo>
                    <a:pt x="1677827" y="1566809"/>
                    <a:pt x="1678354" y="1564509"/>
                    <a:pt x="1701800" y="1583266"/>
                  </a:cubicBezTo>
                  <a:cubicBezTo>
                    <a:pt x="1708034" y="1588253"/>
                    <a:pt x="1711467" y="1596897"/>
                    <a:pt x="1718734" y="1600200"/>
                  </a:cubicBezTo>
                  <a:cubicBezTo>
                    <a:pt x="1743108" y="1611279"/>
                    <a:pt x="1769534" y="1617133"/>
                    <a:pt x="1794934" y="1625600"/>
                  </a:cubicBezTo>
                  <a:cubicBezTo>
                    <a:pt x="1864352" y="1648739"/>
                    <a:pt x="1754464" y="1612829"/>
                    <a:pt x="1888067" y="1651000"/>
                  </a:cubicBezTo>
                  <a:cubicBezTo>
                    <a:pt x="1907823" y="1656644"/>
                    <a:pt x="1927244" y="1663628"/>
                    <a:pt x="1947334" y="1667933"/>
                  </a:cubicBezTo>
                  <a:cubicBezTo>
                    <a:pt x="1989573" y="1676984"/>
                    <a:pt x="2073001" y="1681933"/>
                    <a:pt x="2108200" y="1684866"/>
                  </a:cubicBezTo>
                  <a:cubicBezTo>
                    <a:pt x="2422394" y="1678182"/>
                    <a:pt x="2421428" y="1683176"/>
                    <a:pt x="2650067" y="1667933"/>
                  </a:cubicBezTo>
                  <a:lnTo>
                    <a:pt x="2887134" y="1651000"/>
                  </a:lnTo>
                  <a:cubicBezTo>
                    <a:pt x="2904067" y="1648178"/>
                    <a:pt x="2921148" y="1646130"/>
                    <a:pt x="2937934" y="1642533"/>
                  </a:cubicBezTo>
                  <a:cubicBezTo>
                    <a:pt x="2960690" y="1637657"/>
                    <a:pt x="3005667" y="1625600"/>
                    <a:pt x="3005667" y="1625600"/>
                  </a:cubicBezTo>
                  <a:cubicBezTo>
                    <a:pt x="3099959" y="1578453"/>
                    <a:pt x="2981177" y="1634784"/>
                    <a:pt x="3073400" y="1600200"/>
                  </a:cubicBezTo>
                  <a:cubicBezTo>
                    <a:pt x="3110613" y="1586245"/>
                    <a:pt x="3101405" y="1584196"/>
                    <a:pt x="3132667" y="1566333"/>
                  </a:cubicBezTo>
                  <a:cubicBezTo>
                    <a:pt x="3143626" y="1560071"/>
                    <a:pt x="3155245" y="1555044"/>
                    <a:pt x="3166534" y="1549400"/>
                  </a:cubicBezTo>
                  <a:cubicBezTo>
                    <a:pt x="3175001" y="1540933"/>
                    <a:pt x="3182985" y="1531955"/>
                    <a:pt x="3191934" y="1524000"/>
                  </a:cubicBezTo>
                  <a:cubicBezTo>
                    <a:pt x="3208409" y="1509356"/>
                    <a:pt x="3227148" y="1497252"/>
                    <a:pt x="3242734" y="1481666"/>
                  </a:cubicBezTo>
                  <a:cubicBezTo>
                    <a:pt x="3249929" y="1474471"/>
                    <a:pt x="3251941" y="1462888"/>
                    <a:pt x="3259667" y="1456266"/>
                  </a:cubicBezTo>
                  <a:cubicBezTo>
                    <a:pt x="3272161" y="1445556"/>
                    <a:pt x="3288835" y="1440740"/>
                    <a:pt x="3302000" y="1430866"/>
                  </a:cubicBezTo>
                  <a:cubicBezTo>
                    <a:pt x="3311579" y="1423682"/>
                    <a:pt x="3318133" y="1413048"/>
                    <a:pt x="3327400" y="1405466"/>
                  </a:cubicBezTo>
                  <a:cubicBezTo>
                    <a:pt x="3349243" y="1387595"/>
                    <a:pt x="3371651" y="1370321"/>
                    <a:pt x="3395134" y="1354666"/>
                  </a:cubicBezTo>
                  <a:cubicBezTo>
                    <a:pt x="3403601" y="1349022"/>
                    <a:pt x="3412717" y="1344247"/>
                    <a:pt x="3420534" y="1337733"/>
                  </a:cubicBezTo>
                  <a:cubicBezTo>
                    <a:pt x="3463261" y="1302127"/>
                    <a:pt x="3431952" y="1320634"/>
                    <a:pt x="3471334" y="1270000"/>
                  </a:cubicBezTo>
                  <a:cubicBezTo>
                    <a:pt x="3481135" y="1257398"/>
                    <a:pt x="3494687" y="1248148"/>
                    <a:pt x="3505200" y="1236133"/>
                  </a:cubicBezTo>
                  <a:cubicBezTo>
                    <a:pt x="3514492" y="1225513"/>
                    <a:pt x="3521417" y="1212980"/>
                    <a:pt x="3530600" y="1202266"/>
                  </a:cubicBezTo>
                  <a:cubicBezTo>
                    <a:pt x="3538392" y="1193175"/>
                    <a:pt x="3548208" y="1185957"/>
                    <a:pt x="3556000" y="1176866"/>
                  </a:cubicBezTo>
                  <a:cubicBezTo>
                    <a:pt x="3574806" y="1154925"/>
                    <a:pt x="3600693" y="1114060"/>
                    <a:pt x="3615267" y="1092200"/>
                  </a:cubicBezTo>
                  <a:cubicBezTo>
                    <a:pt x="3620911" y="1083733"/>
                    <a:pt x="3628982" y="1076453"/>
                    <a:pt x="3632200" y="1066800"/>
                  </a:cubicBezTo>
                  <a:cubicBezTo>
                    <a:pt x="3640667" y="1041400"/>
                    <a:pt x="3651106" y="1016575"/>
                    <a:pt x="3657600" y="990600"/>
                  </a:cubicBezTo>
                  <a:cubicBezTo>
                    <a:pt x="3678698" y="906212"/>
                    <a:pt x="3670708" y="945822"/>
                    <a:pt x="3683000" y="872066"/>
                  </a:cubicBezTo>
                  <a:cubicBezTo>
                    <a:pt x="3667498" y="655025"/>
                    <a:pt x="3698128" y="809190"/>
                    <a:pt x="3657600" y="728133"/>
                  </a:cubicBezTo>
                  <a:cubicBezTo>
                    <a:pt x="3653609" y="720151"/>
                    <a:pt x="3653726" y="710386"/>
                    <a:pt x="3649134" y="702733"/>
                  </a:cubicBezTo>
                  <a:cubicBezTo>
                    <a:pt x="3645027" y="695888"/>
                    <a:pt x="3638332" y="690910"/>
                    <a:pt x="3632200" y="685800"/>
                  </a:cubicBezTo>
                  <a:cubicBezTo>
                    <a:pt x="3626449" y="681008"/>
                    <a:pt x="3583930" y="648964"/>
                    <a:pt x="3572934" y="643466"/>
                  </a:cubicBezTo>
                  <a:cubicBezTo>
                    <a:pt x="3559340" y="636669"/>
                    <a:pt x="3544436" y="632822"/>
                    <a:pt x="3530600" y="626533"/>
                  </a:cubicBezTo>
                  <a:cubicBezTo>
                    <a:pt x="3513365" y="618699"/>
                    <a:pt x="3497100" y="608822"/>
                    <a:pt x="3479800" y="601133"/>
                  </a:cubicBezTo>
                  <a:cubicBezTo>
                    <a:pt x="3471645" y="597508"/>
                    <a:pt x="3462603" y="596182"/>
                    <a:pt x="3454400" y="592666"/>
                  </a:cubicBezTo>
                  <a:cubicBezTo>
                    <a:pt x="3442799" y="587694"/>
                    <a:pt x="3432507" y="579724"/>
                    <a:pt x="3420534" y="575733"/>
                  </a:cubicBezTo>
                  <a:cubicBezTo>
                    <a:pt x="3401960" y="569542"/>
                    <a:pt x="3332363" y="560718"/>
                    <a:pt x="3318934" y="558800"/>
                  </a:cubicBezTo>
                  <a:cubicBezTo>
                    <a:pt x="3296356" y="561622"/>
                    <a:pt x="3273274" y="561747"/>
                    <a:pt x="3251200" y="567266"/>
                  </a:cubicBezTo>
                  <a:cubicBezTo>
                    <a:pt x="3238956" y="570327"/>
                    <a:pt x="3228935" y="579228"/>
                    <a:pt x="3217334" y="584200"/>
                  </a:cubicBezTo>
                  <a:cubicBezTo>
                    <a:pt x="3209131" y="587716"/>
                    <a:pt x="3200401" y="589844"/>
                    <a:pt x="3191934" y="592666"/>
                  </a:cubicBezTo>
                  <a:lnTo>
                    <a:pt x="3149600" y="635000"/>
                  </a:lnTo>
                  <a:cubicBezTo>
                    <a:pt x="3135489" y="649111"/>
                    <a:pt x="3118336" y="660729"/>
                    <a:pt x="3107267" y="677333"/>
                  </a:cubicBezTo>
                  <a:cubicBezTo>
                    <a:pt x="3101623" y="685800"/>
                    <a:pt x="3096691" y="694787"/>
                    <a:pt x="3090334" y="702733"/>
                  </a:cubicBezTo>
                  <a:cubicBezTo>
                    <a:pt x="3072739" y="724726"/>
                    <a:pt x="3069498" y="715745"/>
                    <a:pt x="3056467" y="745066"/>
                  </a:cubicBezTo>
                  <a:cubicBezTo>
                    <a:pt x="3049218" y="761377"/>
                    <a:pt x="3045178" y="778933"/>
                    <a:pt x="3039534" y="795866"/>
                  </a:cubicBezTo>
                  <a:lnTo>
                    <a:pt x="3031067" y="821266"/>
                  </a:lnTo>
                  <a:cubicBezTo>
                    <a:pt x="3033889" y="852311"/>
                    <a:pt x="3035668" y="883468"/>
                    <a:pt x="3039534" y="914400"/>
                  </a:cubicBezTo>
                  <a:cubicBezTo>
                    <a:pt x="3041319" y="928679"/>
                    <a:pt x="3041011" y="944153"/>
                    <a:pt x="3048000" y="956733"/>
                  </a:cubicBezTo>
                  <a:cubicBezTo>
                    <a:pt x="3055753" y="970689"/>
                    <a:pt x="3066516" y="986214"/>
                    <a:pt x="3081867" y="990600"/>
                  </a:cubicBezTo>
                  <a:lnTo>
                    <a:pt x="3141134" y="1007533"/>
                  </a:lnTo>
                  <a:cubicBezTo>
                    <a:pt x="3187962" y="1005918"/>
                    <a:pt x="3343808" y="1013834"/>
                    <a:pt x="3429000" y="990600"/>
                  </a:cubicBezTo>
                  <a:cubicBezTo>
                    <a:pt x="3446220" y="985904"/>
                    <a:pt x="3462867" y="979311"/>
                    <a:pt x="3479800" y="973666"/>
                  </a:cubicBezTo>
                  <a:lnTo>
                    <a:pt x="3522134" y="931333"/>
                  </a:lnTo>
                  <a:cubicBezTo>
                    <a:pt x="3533423" y="920044"/>
                    <a:pt x="3547144" y="910749"/>
                    <a:pt x="3556000" y="897466"/>
                  </a:cubicBezTo>
                  <a:lnTo>
                    <a:pt x="3572934" y="872066"/>
                  </a:lnTo>
                  <a:cubicBezTo>
                    <a:pt x="3575756" y="863599"/>
                    <a:pt x="3581400" y="855591"/>
                    <a:pt x="3581400" y="846666"/>
                  </a:cubicBezTo>
                  <a:cubicBezTo>
                    <a:pt x="3581400" y="804239"/>
                    <a:pt x="3579551" y="761574"/>
                    <a:pt x="3572934" y="719666"/>
                  </a:cubicBezTo>
                  <a:cubicBezTo>
                    <a:pt x="3571225" y="708840"/>
                    <a:pt x="3547057" y="670388"/>
                    <a:pt x="3539067" y="660400"/>
                  </a:cubicBezTo>
                  <a:cubicBezTo>
                    <a:pt x="3534080" y="654167"/>
                    <a:pt x="3527121" y="649699"/>
                    <a:pt x="3522134" y="643466"/>
                  </a:cubicBezTo>
                  <a:cubicBezTo>
                    <a:pt x="3515777" y="635520"/>
                    <a:pt x="3512395" y="625261"/>
                    <a:pt x="3505200" y="618066"/>
                  </a:cubicBezTo>
                  <a:cubicBezTo>
                    <a:pt x="3498973" y="611839"/>
                    <a:pt x="3453097" y="575081"/>
                    <a:pt x="3437467" y="567266"/>
                  </a:cubicBezTo>
                  <a:cubicBezTo>
                    <a:pt x="3429485" y="563275"/>
                    <a:pt x="3420270" y="562316"/>
                    <a:pt x="3412067" y="558800"/>
                  </a:cubicBezTo>
                  <a:cubicBezTo>
                    <a:pt x="3400466" y="553828"/>
                    <a:pt x="3389919" y="546554"/>
                    <a:pt x="3378200" y="541866"/>
                  </a:cubicBezTo>
                  <a:cubicBezTo>
                    <a:pt x="3361627" y="535237"/>
                    <a:pt x="3342706" y="534116"/>
                    <a:pt x="3327400" y="524933"/>
                  </a:cubicBezTo>
                  <a:cubicBezTo>
                    <a:pt x="3308925" y="513848"/>
                    <a:pt x="3283589" y="494483"/>
                    <a:pt x="3259667" y="491066"/>
                  </a:cubicBezTo>
                  <a:cubicBezTo>
                    <a:pt x="3228808" y="486658"/>
                    <a:pt x="3197578" y="485422"/>
                    <a:pt x="3166534" y="482600"/>
                  </a:cubicBezTo>
                  <a:cubicBezTo>
                    <a:pt x="3155245" y="479778"/>
                    <a:pt x="3144303" y="474133"/>
                    <a:pt x="3132667" y="474133"/>
                  </a:cubicBezTo>
                  <a:cubicBezTo>
                    <a:pt x="3028452" y="474133"/>
                    <a:pt x="3015833" y="478084"/>
                    <a:pt x="2937934" y="491066"/>
                  </a:cubicBezTo>
                  <a:cubicBezTo>
                    <a:pt x="2889380" y="507251"/>
                    <a:pt x="2936606" y="492676"/>
                    <a:pt x="2870200" y="508000"/>
                  </a:cubicBezTo>
                  <a:cubicBezTo>
                    <a:pt x="2847523" y="513233"/>
                    <a:pt x="2825185" y="519885"/>
                    <a:pt x="2802467" y="524933"/>
                  </a:cubicBezTo>
                  <a:cubicBezTo>
                    <a:pt x="2777067" y="530577"/>
                    <a:pt x="2751285" y="534718"/>
                    <a:pt x="2726267" y="541866"/>
                  </a:cubicBezTo>
                  <a:cubicBezTo>
                    <a:pt x="2660849" y="560557"/>
                    <a:pt x="2702189" y="558138"/>
                    <a:pt x="2633134" y="592666"/>
                  </a:cubicBezTo>
                  <a:cubicBezTo>
                    <a:pt x="2550681" y="633892"/>
                    <a:pt x="2587046" y="613546"/>
                    <a:pt x="2523067" y="651933"/>
                  </a:cubicBezTo>
                  <a:cubicBezTo>
                    <a:pt x="2469969" y="731581"/>
                    <a:pt x="2557006" y="611417"/>
                    <a:pt x="2463800" y="694266"/>
                  </a:cubicBezTo>
                  <a:cubicBezTo>
                    <a:pt x="2448589" y="707787"/>
                    <a:pt x="2446867" y="733777"/>
                    <a:pt x="2429934" y="745066"/>
                  </a:cubicBezTo>
                  <a:cubicBezTo>
                    <a:pt x="2375540" y="781330"/>
                    <a:pt x="2419588" y="751072"/>
                    <a:pt x="2328334" y="821266"/>
                  </a:cubicBezTo>
                  <a:cubicBezTo>
                    <a:pt x="2317149" y="829870"/>
                    <a:pt x="2307088" y="840355"/>
                    <a:pt x="2294467" y="846666"/>
                  </a:cubicBezTo>
                  <a:cubicBezTo>
                    <a:pt x="2283178" y="852311"/>
                    <a:pt x="2271102" y="856599"/>
                    <a:pt x="2260600" y="863600"/>
                  </a:cubicBezTo>
                  <a:cubicBezTo>
                    <a:pt x="2245564" y="873624"/>
                    <a:pt x="2233303" y="887442"/>
                    <a:pt x="2218267" y="897466"/>
                  </a:cubicBezTo>
                  <a:cubicBezTo>
                    <a:pt x="2207765" y="904467"/>
                    <a:pt x="2195103" y="907710"/>
                    <a:pt x="2184400" y="914400"/>
                  </a:cubicBezTo>
                  <a:cubicBezTo>
                    <a:pt x="2172434" y="921879"/>
                    <a:pt x="2163155" y="933489"/>
                    <a:pt x="2150534" y="939800"/>
                  </a:cubicBezTo>
                  <a:cubicBezTo>
                    <a:pt x="2134569" y="947782"/>
                    <a:pt x="2115983" y="949347"/>
                    <a:pt x="2099734" y="956733"/>
                  </a:cubicBezTo>
                  <a:cubicBezTo>
                    <a:pt x="2084753" y="963543"/>
                    <a:pt x="2072617" y="975867"/>
                    <a:pt x="2057400" y="982133"/>
                  </a:cubicBezTo>
                  <a:cubicBezTo>
                    <a:pt x="2024390" y="995725"/>
                    <a:pt x="1985503" y="996198"/>
                    <a:pt x="1955800" y="1016000"/>
                  </a:cubicBezTo>
                  <a:cubicBezTo>
                    <a:pt x="1926721" y="1035386"/>
                    <a:pt x="1917038" y="1043357"/>
                    <a:pt x="1879600" y="1058333"/>
                  </a:cubicBezTo>
                  <a:cubicBezTo>
                    <a:pt x="1868796" y="1062655"/>
                    <a:pt x="1856856" y="1063378"/>
                    <a:pt x="1845734" y="1066800"/>
                  </a:cubicBezTo>
                  <a:cubicBezTo>
                    <a:pt x="1820144" y="1074674"/>
                    <a:pt x="1795944" y="1087799"/>
                    <a:pt x="1769534" y="1092200"/>
                  </a:cubicBezTo>
                  <a:cubicBezTo>
                    <a:pt x="1752601" y="1095022"/>
                    <a:pt x="1735568" y="1097299"/>
                    <a:pt x="1718734" y="1100666"/>
                  </a:cubicBezTo>
                  <a:cubicBezTo>
                    <a:pt x="1576786" y="1129055"/>
                    <a:pt x="1799223" y="1085641"/>
                    <a:pt x="1651000" y="1126066"/>
                  </a:cubicBezTo>
                  <a:cubicBezTo>
                    <a:pt x="1631747" y="1131317"/>
                    <a:pt x="1611489" y="1131711"/>
                    <a:pt x="1591734" y="1134533"/>
                  </a:cubicBezTo>
                  <a:cubicBezTo>
                    <a:pt x="1583267" y="1137355"/>
                    <a:pt x="1575180" y="1141821"/>
                    <a:pt x="1566334" y="1143000"/>
                  </a:cubicBezTo>
                  <a:cubicBezTo>
                    <a:pt x="1454351" y="1157931"/>
                    <a:pt x="1438302" y="1149998"/>
                    <a:pt x="1312334" y="1143000"/>
                  </a:cubicBezTo>
                  <a:cubicBezTo>
                    <a:pt x="1301481" y="1140287"/>
                    <a:pt x="1265215" y="1132140"/>
                    <a:pt x="1253067" y="1126066"/>
                  </a:cubicBezTo>
                  <a:cubicBezTo>
                    <a:pt x="1243966" y="1121515"/>
                    <a:pt x="1236134" y="1114777"/>
                    <a:pt x="1227667" y="1109133"/>
                  </a:cubicBezTo>
                  <a:cubicBezTo>
                    <a:pt x="1222023" y="1092200"/>
                    <a:pt x="1212350" y="1076109"/>
                    <a:pt x="1210734" y="1058333"/>
                  </a:cubicBezTo>
                  <a:cubicBezTo>
                    <a:pt x="1209431" y="1044002"/>
                    <a:pt x="1217298" y="1030264"/>
                    <a:pt x="1219200" y="1016000"/>
                  </a:cubicBezTo>
                  <a:cubicBezTo>
                    <a:pt x="1222949" y="987886"/>
                    <a:pt x="1221724" y="959067"/>
                    <a:pt x="1227667" y="931333"/>
                  </a:cubicBezTo>
                  <a:cubicBezTo>
                    <a:pt x="1230312" y="918992"/>
                    <a:pt x="1238338" y="908424"/>
                    <a:pt x="1244600" y="897466"/>
                  </a:cubicBezTo>
                  <a:cubicBezTo>
                    <a:pt x="1260316" y="869964"/>
                    <a:pt x="1263588" y="870012"/>
                    <a:pt x="1286934" y="846666"/>
                  </a:cubicBezTo>
                  <a:cubicBezTo>
                    <a:pt x="1293228" y="827784"/>
                    <a:pt x="1300125" y="803097"/>
                    <a:pt x="1312334" y="787400"/>
                  </a:cubicBezTo>
                  <a:cubicBezTo>
                    <a:pt x="1324586" y="771648"/>
                    <a:pt x="1342693" y="761031"/>
                    <a:pt x="1354667" y="745066"/>
                  </a:cubicBezTo>
                  <a:cubicBezTo>
                    <a:pt x="1363134" y="733777"/>
                    <a:pt x="1370089" y="721178"/>
                    <a:pt x="1380067" y="711200"/>
                  </a:cubicBezTo>
                  <a:cubicBezTo>
                    <a:pt x="1387262" y="704005"/>
                    <a:pt x="1397650" y="700780"/>
                    <a:pt x="1405467" y="694266"/>
                  </a:cubicBezTo>
                  <a:cubicBezTo>
                    <a:pt x="1414665" y="686601"/>
                    <a:pt x="1420471" y="674806"/>
                    <a:pt x="1430867" y="668866"/>
                  </a:cubicBezTo>
                  <a:cubicBezTo>
                    <a:pt x="1440970" y="663093"/>
                    <a:pt x="1453508" y="663462"/>
                    <a:pt x="1464734" y="660400"/>
                  </a:cubicBezTo>
                  <a:cubicBezTo>
                    <a:pt x="1484556" y="654994"/>
                    <a:pt x="1504245" y="649111"/>
                    <a:pt x="1524000" y="643466"/>
                  </a:cubicBezTo>
                  <a:cubicBezTo>
                    <a:pt x="1546578" y="646288"/>
                    <a:pt x="1570350" y="644157"/>
                    <a:pt x="1591734" y="651933"/>
                  </a:cubicBezTo>
                  <a:cubicBezTo>
                    <a:pt x="1647269" y="672128"/>
                    <a:pt x="1610955" y="775273"/>
                    <a:pt x="1608667" y="795866"/>
                  </a:cubicBezTo>
                  <a:cubicBezTo>
                    <a:pt x="1603747" y="840144"/>
                    <a:pt x="1601790" y="822745"/>
                    <a:pt x="1574800" y="855133"/>
                  </a:cubicBezTo>
                  <a:cubicBezTo>
                    <a:pt x="1568286" y="862950"/>
                    <a:pt x="1565062" y="873338"/>
                    <a:pt x="1557867" y="880533"/>
                  </a:cubicBezTo>
                  <a:cubicBezTo>
                    <a:pt x="1550672" y="887728"/>
                    <a:pt x="1540413" y="891109"/>
                    <a:pt x="1532467" y="897466"/>
                  </a:cubicBezTo>
                  <a:cubicBezTo>
                    <a:pt x="1526234" y="902453"/>
                    <a:pt x="1522379" y="910293"/>
                    <a:pt x="1515534" y="914400"/>
                  </a:cubicBezTo>
                  <a:cubicBezTo>
                    <a:pt x="1506861" y="919604"/>
                    <a:pt x="1462588" y="929753"/>
                    <a:pt x="1456267" y="931333"/>
                  </a:cubicBezTo>
                  <a:cubicBezTo>
                    <a:pt x="1441550" y="929231"/>
                    <a:pt x="1392058" y="925766"/>
                    <a:pt x="1371600" y="914400"/>
                  </a:cubicBezTo>
                  <a:cubicBezTo>
                    <a:pt x="1335943" y="894591"/>
                    <a:pt x="1312891" y="876949"/>
                    <a:pt x="1286934" y="846666"/>
                  </a:cubicBezTo>
                  <a:cubicBezTo>
                    <a:pt x="1280312" y="838940"/>
                    <a:pt x="1276514" y="829083"/>
                    <a:pt x="1270000" y="821266"/>
                  </a:cubicBezTo>
                  <a:cubicBezTo>
                    <a:pt x="1262335" y="812068"/>
                    <a:pt x="1252392" y="804957"/>
                    <a:pt x="1244600" y="795866"/>
                  </a:cubicBezTo>
                  <a:cubicBezTo>
                    <a:pt x="1184210" y="725412"/>
                    <a:pt x="1246262" y="789063"/>
                    <a:pt x="1202267" y="745066"/>
                  </a:cubicBezTo>
                  <a:cubicBezTo>
                    <a:pt x="1199445" y="733777"/>
                    <a:pt x="1196324" y="722559"/>
                    <a:pt x="1193800" y="711200"/>
                  </a:cubicBezTo>
                  <a:cubicBezTo>
                    <a:pt x="1186890" y="680103"/>
                    <a:pt x="1185721" y="664515"/>
                    <a:pt x="1176867" y="635000"/>
                  </a:cubicBezTo>
                  <a:cubicBezTo>
                    <a:pt x="1160189" y="579406"/>
                    <a:pt x="1171313" y="595579"/>
                    <a:pt x="1143000" y="567266"/>
                  </a:cubicBezTo>
                  <a:cubicBezTo>
                    <a:pt x="1140178" y="558799"/>
                    <a:pt x="1139889" y="549006"/>
                    <a:pt x="1134534" y="541866"/>
                  </a:cubicBezTo>
                  <a:cubicBezTo>
                    <a:pt x="1122560" y="525901"/>
                    <a:pt x="1111132" y="505844"/>
                    <a:pt x="1092200" y="499533"/>
                  </a:cubicBezTo>
                  <a:cubicBezTo>
                    <a:pt x="1066744" y="491047"/>
                    <a:pt x="1063283" y="492369"/>
                    <a:pt x="1041400" y="474133"/>
                  </a:cubicBezTo>
                  <a:cubicBezTo>
                    <a:pt x="1032202" y="466468"/>
                    <a:pt x="1026467" y="454548"/>
                    <a:pt x="1016000" y="448733"/>
                  </a:cubicBezTo>
                  <a:cubicBezTo>
                    <a:pt x="1000397" y="440065"/>
                    <a:pt x="982133" y="437444"/>
                    <a:pt x="965200" y="431800"/>
                  </a:cubicBezTo>
                  <a:lnTo>
                    <a:pt x="939800" y="423333"/>
                  </a:lnTo>
                  <a:cubicBezTo>
                    <a:pt x="911578" y="426155"/>
                    <a:pt x="877522" y="414387"/>
                    <a:pt x="855134" y="431800"/>
                  </a:cubicBezTo>
                  <a:cubicBezTo>
                    <a:pt x="841583" y="442339"/>
                    <a:pt x="858667" y="466157"/>
                    <a:pt x="863600" y="482600"/>
                  </a:cubicBezTo>
                  <a:cubicBezTo>
                    <a:pt x="867227" y="494689"/>
                    <a:pt x="875847" y="504747"/>
                    <a:pt x="880534" y="516466"/>
                  </a:cubicBezTo>
                  <a:cubicBezTo>
                    <a:pt x="887163" y="533039"/>
                    <a:pt x="891823" y="550333"/>
                    <a:pt x="897467" y="567266"/>
                  </a:cubicBezTo>
                  <a:lnTo>
                    <a:pt x="897467" y="567266"/>
                  </a:lnTo>
                  <a:cubicBezTo>
                    <a:pt x="900289" y="578555"/>
                    <a:pt x="898665" y="592046"/>
                    <a:pt x="905934" y="601133"/>
                  </a:cubicBezTo>
                  <a:cubicBezTo>
                    <a:pt x="911509" y="608102"/>
                    <a:pt x="922867" y="606778"/>
                    <a:pt x="931334" y="609600"/>
                  </a:cubicBezTo>
                  <a:cubicBezTo>
                    <a:pt x="942623" y="606778"/>
                    <a:pt x="957751" y="610072"/>
                    <a:pt x="965200" y="601133"/>
                  </a:cubicBezTo>
                  <a:cubicBezTo>
                    <a:pt x="974413" y="590078"/>
                    <a:pt x="973667" y="573190"/>
                    <a:pt x="973667" y="558800"/>
                  </a:cubicBezTo>
                  <a:cubicBezTo>
                    <a:pt x="973667" y="510739"/>
                    <a:pt x="976856" y="461492"/>
                    <a:pt x="965200" y="414866"/>
                  </a:cubicBezTo>
                  <a:cubicBezTo>
                    <a:pt x="961778" y="401176"/>
                    <a:pt x="942174" y="398500"/>
                    <a:pt x="931334" y="389466"/>
                  </a:cubicBezTo>
                  <a:cubicBezTo>
                    <a:pt x="925202" y="384356"/>
                    <a:pt x="921540" y="376103"/>
                    <a:pt x="914400" y="372533"/>
                  </a:cubicBezTo>
                  <a:cubicBezTo>
                    <a:pt x="882683" y="356675"/>
                    <a:pt x="854711" y="354565"/>
                    <a:pt x="821267" y="347133"/>
                  </a:cubicBezTo>
                  <a:cubicBezTo>
                    <a:pt x="728628" y="326546"/>
                    <a:pt x="871965" y="349663"/>
                    <a:pt x="677334" y="330200"/>
                  </a:cubicBezTo>
                  <a:cubicBezTo>
                    <a:pt x="657477" y="328214"/>
                    <a:pt x="637823" y="324555"/>
                    <a:pt x="618067" y="321733"/>
                  </a:cubicBezTo>
                  <a:cubicBezTo>
                    <a:pt x="601134" y="299155"/>
                    <a:pt x="579888" y="279243"/>
                    <a:pt x="567267" y="254000"/>
                  </a:cubicBezTo>
                  <a:lnTo>
                    <a:pt x="524934" y="169333"/>
                  </a:lnTo>
                  <a:cubicBezTo>
                    <a:pt x="519289" y="158044"/>
                    <a:pt x="511991" y="147440"/>
                    <a:pt x="508000" y="135466"/>
                  </a:cubicBezTo>
                  <a:lnTo>
                    <a:pt x="491067" y="84666"/>
                  </a:lnTo>
                  <a:lnTo>
                    <a:pt x="474134" y="33866"/>
                  </a:lnTo>
                  <a:lnTo>
                    <a:pt x="474134" y="0"/>
                  </a:ln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76200"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971261" y="1924984"/>
            <a:ext cx="429803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48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</a:rPr>
              <a:t>TCA </a:t>
            </a:r>
          </a:p>
          <a:p>
            <a:pPr algn="ctr"/>
            <a:r>
              <a:rPr lang="hr-HR" sz="48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  <a:sym typeface="Wingdings"/>
              </a:rPr>
              <a:t></a:t>
            </a:r>
            <a:endParaRPr lang="hr-HR" sz="4800" b="1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Agency FB" pitchFamily="34" charset="0"/>
            </a:endParaRPr>
          </a:p>
          <a:p>
            <a:pPr algn="ctr"/>
            <a:r>
              <a:rPr lang="hr-HR" sz="48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</a:rPr>
              <a:t>kemijsko </a:t>
            </a:r>
          </a:p>
          <a:p>
            <a:pPr algn="ctr"/>
            <a:r>
              <a:rPr lang="hr-HR" sz="48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</a:rPr>
              <a:t>gorivo</a:t>
            </a:r>
            <a:endParaRPr lang="en-US" sz="4800" b="1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Agency FB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399" y="1495517"/>
            <a:ext cx="7655267" cy="43817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-57875" y="6644809"/>
            <a:ext cx="81794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dirty="0"/>
              <a:t>E. Spatola, F. Rispoli, D. Del Giudice, R. Cacciapaglia, A. Casnati, L. Marchiò, L. Baldini, S. Di Stefano, </a:t>
            </a:r>
            <a:r>
              <a:rPr lang="it-IT" sz="1100" i="1" dirty="0"/>
              <a:t>Org. Biomol. Chem.</a:t>
            </a:r>
            <a:r>
              <a:rPr lang="it-IT" sz="1100" dirty="0"/>
              <a:t> </a:t>
            </a:r>
            <a:r>
              <a:rPr lang="it-IT" sz="1100" b="1" dirty="0"/>
              <a:t>20</a:t>
            </a:r>
            <a:r>
              <a:rPr lang="it-IT" sz="1100" dirty="0"/>
              <a:t> (2022) 132–138. </a:t>
            </a:r>
            <a:endParaRPr lang="hr-HR" sz="11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4AC7BB-2017-4904-A6CD-6C370A1B379E}"/>
              </a:ext>
            </a:extLst>
          </p:cNvPr>
          <p:cNvSpPr/>
          <p:nvPr/>
        </p:nvSpPr>
        <p:spPr>
          <a:xfrm>
            <a:off x="11040666" y="2133600"/>
            <a:ext cx="227409" cy="1309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32942E8-76EE-4A72-AE60-6903373FA290}"/>
              </a:ext>
            </a:extLst>
          </p:cNvPr>
          <p:cNvSpPr/>
          <p:nvPr/>
        </p:nvSpPr>
        <p:spPr>
          <a:xfrm>
            <a:off x="11040666" y="2283618"/>
            <a:ext cx="252412" cy="1309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4FA90D-C51A-4492-BAA3-64FA064DC940}"/>
              </a:ext>
            </a:extLst>
          </p:cNvPr>
          <p:cNvSpPr/>
          <p:nvPr/>
        </p:nvSpPr>
        <p:spPr>
          <a:xfrm>
            <a:off x="11689557" y="2112318"/>
            <a:ext cx="202406" cy="1309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1EC889-C291-412E-B64D-E6A5926A84B7}"/>
              </a:ext>
            </a:extLst>
          </p:cNvPr>
          <p:cNvSpPr/>
          <p:nvPr/>
        </p:nvSpPr>
        <p:spPr>
          <a:xfrm>
            <a:off x="11689557" y="2283618"/>
            <a:ext cx="202406" cy="1309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458A6C-54DD-491D-89B7-4468EDC6C007}"/>
              </a:ext>
            </a:extLst>
          </p:cNvPr>
          <p:cNvSpPr/>
          <p:nvPr/>
        </p:nvSpPr>
        <p:spPr>
          <a:xfrm>
            <a:off x="10115550" y="2026117"/>
            <a:ext cx="1941116" cy="2308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hr-HR" sz="900" b="1" dirty="0">
                <a:solidFill>
                  <a:srgbClr val="FF9900"/>
                </a:solidFill>
              </a:rPr>
              <a:t>2,0 </a:t>
            </a:r>
            <a:r>
              <a:rPr lang="hr-HR" sz="900" b="1" dirty="0" err="1">
                <a:solidFill>
                  <a:srgbClr val="FF9900"/>
                </a:solidFill>
              </a:rPr>
              <a:t>mmol</a:t>
            </a:r>
            <a:r>
              <a:rPr lang="hr-HR" sz="900" b="1" dirty="0">
                <a:solidFill>
                  <a:srgbClr val="FF9900"/>
                </a:solidFill>
              </a:rPr>
              <a:t> dm</a:t>
            </a:r>
            <a:r>
              <a:rPr lang="hr-HR" sz="900" b="1" baseline="30000" dirty="0">
                <a:solidFill>
                  <a:srgbClr val="FF9900"/>
                </a:solidFill>
              </a:rPr>
              <a:t>-3 </a:t>
            </a:r>
            <a:r>
              <a:rPr lang="hr-HR" sz="900" b="1" dirty="0">
                <a:solidFill>
                  <a:srgbClr val="FF9900"/>
                </a:solidFill>
              </a:rPr>
              <a:t>3 + 4,6 </a:t>
            </a:r>
            <a:r>
              <a:rPr lang="hr-HR" sz="900" b="1" dirty="0" err="1">
                <a:solidFill>
                  <a:srgbClr val="FF9900"/>
                </a:solidFill>
              </a:rPr>
              <a:t>mmol</a:t>
            </a:r>
            <a:r>
              <a:rPr lang="hr-HR" sz="900" b="1" dirty="0">
                <a:solidFill>
                  <a:srgbClr val="FF9900"/>
                </a:solidFill>
              </a:rPr>
              <a:t> dm</a:t>
            </a:r>
            <a:r>
              <a:rPr lang="hr-HR" sz="900" b="1" baseline="30000" dirty="0">
                <a:solidFill>
                  <a:srgbClr val="FF9900"/>
                </a:solidFill>
              </a:rPr>
              <a:t>-3 </a:t>
            </a:r>
            <a:r>
              <a:rPr lang="hr-HR" sz="900" b="1" dirty="0">
                <a:solidFill>
                  <a:srgbClr val="FF9900"/>
                </a:solidFill>
              </a:rPr>
              <a:t>4 </a:t>
            </a:r>
            <a:endParaRPr lang="en-US" sz="900" b="1" baseline="30000" dirty="0">
              <a:solidFill>
                <a:srgbClr val="FF99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3BB95BD-23B2-44A3-A5F1-2CC2D98AC2DE}"/>
              </a:ext>
            </a:extLst>
          </p:cNvPr>
          <p:cNvSpPr/>
          <p:nvPr/>
        </p:nvSpPr>
        <p:spPr>
          <a:xfrm>
            <a:off x="10115550" y="2203757"/>
            <a:ext cx="1941116" cy="2308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hr-HR" sz="900" b="1" dirty="0">
                <a:solidFill>
                  <a:srgbClr val="2F9594"/>
                </a:solidFill>
              </a:rPr>
              <a:t>2,0 </a:t>
            </a:r>
            <a:r>
              <a:rPr lang="hr-HR" sz="900" b="1" dirty="0" err="1">
                <a:solidFill>
                  <a:srgbClr val="2F9594"/>
                </a:solidFill>
              </a:rPr>
              <a:t>mmol</a:t>
            </a:r>
            <a:r>
              <a:rPr lang="hr-HR" sz="900" b="1" dirty="0">
                <a:solidFill>
                  <a:srgbClr val="2F9594"/>
                </a:solidFill>
              </a:rPr>
              <a:t> dm</a:t>
            </a:r>
            <a:r>
              <a:rPr lang="hr-HR" sz="900" b="1" baseline="30000" dirty="0">
                <a:solidFill>
                  <a:srgbClr val="2F9594"/>
                </a:solidFill>
              </a:rPr>
              <a:t>-3 </a:t>
            </a:r>
            <a:r>
              <a:rPr lang="hr-HR" sz="900" b="1" dirty="0">
                <a:solidFill>
                  <a:srgbClr val="2F9594"/>
                </a:solidFill>
              </a:rPr>
              <a:t>3 + 8,0 </a:t>
            </a:r>
            <a:r>
              <a:rPr lang="hr-HR" sz="900" b="1" dirty="0" err="1">
                <a:solidFill>
                  <a:srgbClr val="2F9594"/>
                </a:solidFill>
              </a:rPr>
              <a:t>mmol</a:t>
            </a:r>
            <a:r>
              <a:rPr lang="hr-HR" sz="900" b="1" dirty="0">
                <a:solidFill>
                  <a:srgbClr val="2F9594"/>
                </a:solidFill>
              </a:rPr>
              <a:t> dm</a:t>
            </a:r>
            <a:r>
              <a:rPr lang="hr-HR" sz="900" b="1" baseline="30000" dirty="0">
                <a:solidFill>
                  <a:srgbClr val="2F9594"/>
                </a:solidFill>
              </a:rPr>
              <a:t>-3 </a:t>
            </a:r>
            <a:r>
              <a:rPr lang="hr-HR" sz="900" b="1" dirty="0">
                <a:solidFill>
                  <a:srgbClr val="2F9594"/>
                </a:solidFill>
              </a:rPr>
              <a:t>4 </a:t>
            </a:r>
            <a:endParaRPr lang="en-US" sz="900" b="1" baseline="30000" dirty="0">
              <a:solidFill>
                <a:srgbClr val="2F959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64088" y="4051138"/>
            <a:ext cx="595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/>
              <a:t>5 min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98813" y="3611288"/>
            <a:ext cx="4106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/>
              <a:t>7 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31288" y="3138638"/>
            <a:ext cx="638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/>
              <a:t>12,8 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67938" y="2700713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/>
              <a:t>18 h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67938" y="2191413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/>
              <a:t>21,2h</a:t>
            </a:r>
          </a:p>
        </p:txBody>
      </p:sp>
    </p:spTree>
    <p:extLst>
      <p:ext uri="{BB962C8B-B14F-4D97-AF65-F5344CB8AC3E}">
        <p14:creationId xmlns:p14="http://schemas.microsoft.com/office/powerpoint/2010/main" val="4128710503"/>
      </p:ext>
    </p:extLst>
  </p:cSld>
  <p:clrMapOvr>
    <a:masterClrMapping/>
  </p:clrMapOvr>
  <p:transition spd="slow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9050" y="-106680"/>
            <a:ext cx="4743450" cy="6812280"/>
            <a:chOff x="-8465" y="-177801"/>
            <a:chExt cx="3962405" cy="7179734"/>
          </a:xfrm>
        </p:grpSpPr>
        <p:sp>
          <p:nvSpPr>
            <p:cNvPr id="7" name="Freeform 6"/>
            <p:cNvSpPr/>
            <p:nvPr/>
          </p:nvSpPr>
          <p:spPr>
            <a:xfrm>
              <a:off x="-8465" y="-177801"/>
              <a:ext cx="3683000" cy="7001933"/>
            </a:xfrm>
            <a:custGeom>
              <a:avLst/>
              <a:gdLst>
                <a:gd name="connsiteX0" fmla="*/ 2074334 w 3683000"/>
                <a:gd name="connsiteY0" fmla="*/ 7001933 h 7001933"/>
                <a:gd name="connsiteX1" fmla="*/ 2065867 w 3683000"/>
                <a:gd name="connsiteY1" fmla="*/ 6815666 h 7001933"/>
                <a:gd name="connsiteX2" fmla="*/ 2048934 w 3683000"/>
                <a:gd name="connsiteY2" fmla="*/ 6790266 h 7001933"/>
                <a:gd name="connsiteX3" fmla="*/ 2032000 w 3683000"/>
                <a:gd name="connsiteY3" fmla="*/ 6739466 h 7001933"/>
                <a:gd name="connsiteX4" fmla="*/ 1972734 w 3683000"/>
                <a:gd name="connsiteY4" fmla="*/ 6637866 h 7001933"/>
                <a:gd name="connsiteX5" fmla="*/ 1947334 w 3683000"/>
                <a:gd name="connsiteY5" fmla="*/ 6544733 h 7001933"/>
                <a:gd name="connsiteX6" fmla="*/ 1913467 w 3683000"/>
                <a:gd name="connsiteY6" fmla="*/ 6493933 h 7001933"/>
                <a:gd name="connsiteX7" fmla="*/ 1896534 w 3683000"/>
                <a:gd name="connsiteY7" fmla="*/ 6434666 h 7001933"/>
                <a:gd name="connsiteX8" fmla="*/ 1871134 w 3683000"/>
                <a:gd name="connsiteY8" fmla="*/ 6375400 h 7001933"/>
                <a:gd name="connsiteX9" fmla="*/ 1845734 w 3683000"/>
                <a:gd name="connsiteY9" fmla="*/ 6307666 h 7001933"/>
                <a:gd name="connsiteX10" fmla="*/ 1794934 w 3683000"/>
                <a:gd name="connsiteY10" fmla="*/ 6197600 h 7001933"/>
                <a:gd name="connsiteX11" fmla="*/ 1769534 w 3683000"/>
                <a:gd name="connsiteY11" fmla="*/ 6172200 h 7001933"/>
                <a:gd name="connsiteX12" fmla="*/ 1744134 w 3683000"/>
                <a:gd name="connsiteY12" fmla="*/ 6129866 h 7001933"/>
                <a:gd name="connsiteX13" fmla="*/ 1651000 w 3683000"/>
                <a:gd name="connsiteY13" fmla="*/ 6019800 h 7001933"/>
                <a:gd name="connsiteX14" fmla="*/ 1600200 w 3683000"/>
                <a:gd name="connsiteY14" fmla="*/ 6002866 h 7001933"/>
                <a:gd name="connsiteX15" fmla="*/ 1549400 w 3683000"/>
                <a:gd name="connsiteY15" fmla="*/ 5977466 h 7001933"/>
                <a:gd name="connsiteX16" fmla="*/ 1447800 w 3683000"/>
                <a:gd name="connsiteY16" fmla="*/ 5960533 h 7001933"/>
                <a:gd name="connsiteX17" fmla="*/ 1405467 w 3683000"/>
                <a:gd name="connsiteY17" fmla="*/ 5943600 h 7001933"/>
                <a:gd name="connsiteX18" fmla="*/ 1270000 w 3683000"/>
                <a:gd name="connsiteY18" fmla="*/ 5926666 h 7001933"/>
                <a:gd name="connsiteX19" fmla="*/ 1143000 w 3683000"/>
                <a:gd name="connsiteY19" fmla="*/ 5935133 h 7001933"/>
                <a:gd name="connsiteX20" fmla="*/ 1092200 w 3683000"/>
                <a:gd name="connsiteY20" fmla="*/ 5952066 h 7001933"/>
                <a:gd name="connsiteX21" fmla="*/ 990600 w 3683000"/>
                <a:gd name="connsiteY21" fmla="*/ 5969000 h 7001933"/>
                <a:gd name="connsiteX22" fmla="*/ 956734 w 3683000"/>
                <a:gd name="connsiteY22" fmla="*/ 5985933 h 7001933"/>
                <a:gd name="connsiteX23" fmla="*/ 922867 w 3683000"/>
                <a:gd name="connsiteY23" fmla="*/ 5994400 h 7001933"/>
                <a:gd name="connsiteX24" fmla="*/ 897467 w 3683000"/>
                <a:gd name="connsiteY24" fmla="*/ 6002866 h 7001933"/>
                <a:gd name="connsiteX25" fmla="*/ 880534 w 3683000"/>
                <a:gd name="connsiteY25" fmla="*/ 6028266 h 7001933"/>
                <a:gd name="connsiteX26" fmla="*/ 897467 w 3683000"/>
                <a:gd name="connsiteY26" fmla="*/ 6138333 h 7001933"/>
                <a:gd name="connsiteX27" fmla="*/ 914400 w 3683000"/>
                <a:gd name="connsiteY27" fmla="*/ 6163733 h 7001933"/>
                <a:gd name="connsiteX28" fmla="*/ 948267 w 3683000"/>
                <a:gd name="connsiteY28" fmla="*/ 6206066 h 7001933"/>
                <a:gd name="connsiteX29" fmla="*/ 1007534 w 3683000"/>
                <a:gd name="connsiteY29" fmla="*/ 6290733 h 7001933"/>
                <a:gd name="connsiteX30" fmla="*/ 1032934 w 3683000"/>
                <a:gd name="connsiteY30" fmla="*/ 6307666 h 7001933"/>
                <a:gd name="connsiteX31" fmla="*/ 1049867 w 3683000"/>
                <a:gd name="connsiteY31" fmla="*/ 6324600 h 7001933"/>
                <a:gd name="connsiteX32" fmla="*/ 1083734 w 3683000"/>
                <a:gd name="connsiteY32" fmla="*/ 6341533 h 7001933"/>
                <a:gd name="connsiteX33" fmla="*/ 1109134 w 3683000"/>
                <a:gd name="connsiteY33" fmla="*/ 6358466 h 7001933"/>
                <a:gd name="connsiteX34" fmla="*/ 1193800 w 3683000"/>
                <a:gd name="connsiteY34" fmla="*/ 6375400 h 7001933"/>
                <a:gd name="connsiteX35" fmla="*/ 1303867 w 3683000"/>
                <a:gd name="connsiteY35" fmla="*/ 6366933 h 7001933"/>
                <a:gd name="connsiteX36" fmla="*/ 1354667 w 3683000"/>
                <a:gd name="connsiteY36" fmla="*/ 6341533 h 7001933"/>
                <a:gd name="connsiteX37" fmla="*/ 1439334 w 3683000"/>
                <a:gd name="connsiteY37" fmla="*/ 6299200 h 7001933"/>
                <a:gd name="connsiteX38" fmla="*/ 1456267 w 3683000"/>
                <a:gd name="connsiteY38" fmla="*/ 6282266 h 7001933"/>
                <a:gd name="connsiteX39" fmla="*/ 1481667 w 3683000"/>
                <a:gd name="connsiteY39" fmla="*/ 6265333 h 7001933"/>
                <a:gd name="connsiteX40" fmla="*/ 1540934 w 3683000"/>
                <a:gd name="connsiteY40" fmla="*/ 6214533 h 7001933"/>
                <a:gd name="connsiteX41" fmla="*/ 1591734 w 3683000"/>
                <a:gd name="connsiteY41" fmla="*/ 6163733 h 7001933"/>
                <a:gd name="connsiteX42" fmla="*/ 1625600 w 3683000"/>
                <a:gd name="connsiteY42" fmla="*/ 6112933 h 7001933"/>
                <a:gd name="connsiteX43" fmla="*/ 1659467 w 3683000"/>
                <a:gd name="connsiteY43" fmla="*/ 6070600 h 7001933"/>
                <a:gd name="connsiteX44" fmla="*/ 1667934 w 3683000"/>
                <a:gd name="connsiteY44" fmla="*/ 6045200 h 7001933"/>
                <a:gd name="connsiteX45" fmla="*/ 1684867 w 3683000"/>
                <a:gd name="connsiteY45" fmla="*/ 6011333 h 7001933"/>
                <a:gd name="connsiteX46" fmla="*/ 1684867 w 3683000"/>
                <a:gd name="connsiteY46" fmla="*/ 5782733 h 7001933"/>
                <a:gd name="connsiteX47" fmla="*/ 1676400 w 3683000"/>
                <a:gd name="connsiteY47" fmla="*/ 5748866 h 7001933"/>
                <a:gd name="connsiteX48" fmla="*/ 1642534 w 3683000"/>
                <a:gd name="connsiteY48" fmla="*/ 5715000 h 7001933"/>
                <a:gd name="connsiteX49" fmla="*/ 1617134 w 3683000"/>
                <a:gd name="connsiteY49" fmla="*/ 5681133 h 7001933"/>
                <a:gd name="connsiteX50" fmla="*/ 1600200 w 3683000"/>
                <a:gd name="connsiteY50" fmla="*/ 5655733 h 7001933"/>
                <a:gd name="connsiteX51" fmla="*/ 1566334 w 3683000"/>
                <a:gd name="connsiteY51" fmla="*/ 5638800 h 7001933"/>
                <a:gd name="connsiteX52" fmla="*/ 1532467 w 3683000"/>
                <a:gd name="connsiteY52" fmla="*/ 5604933 h 7001933"/>
                <a:gd name="connsiteX53" fmla="*/ 1456267 w 3683000"/>
                <a:gd name="connsiteY53" fmla="*/ 5562600 h 7001933"/>
                <a:gd name="connsiteX54" fmla="*/ 1397000 w 3683000"/>
                <a:gd name="connsiteY54" fmla="*/ 5528733 h 7001933"/>
                <a:gd name="connsiteX55" fmla="*/ 1261534 w 3683000"/>
                <a:gd name="connsiteY55" fmla="*/ 5494866 h 7001933"/>
                <a:gd name="connsiteX56" fmla="*/ 1185334 w 3683000"/>
                <a:gd name="connsiteY56" fmla="*/ 5469466 h 7001933"/>
                <a:gd name="connsiteX57" fmla="*/ 1151467 w 3683000"/>
                <a:gd name="connsiteY57" fmla="*/ 5461000 h 7001933"/>
                <a:gd name="connsiteX58" fmla="*/ 1109134 w 3683000"/>
                <a:gd name="connsiteY58" fmla="*/ 5444066 h 7001933"/>
                <a:gd name="connsiteX59" fmla="*/ 1049867 w 3683000"/>
                <a:gd name="connsiteY59" fmla="*/ 5435600 h 7001933"/>
                <a:gd name="connsiteX60" fmla="*/ 1007534 w 3683000"/>
                <a:gd name="connsiteY60" fmla="*/ 5427133 h 7001933"/>
                <a:gd name="connsiteX61" fmla="*/ 897467 w 3683000"/>
                <a:gd name="connsiteY61" fmla="*/ 5435600 h 7001933"/>
                <a:gd name="connsiteX62" fmla="*/ 745067 w 3683000"/>
                <a:gd name="connsiteY62" fmla="*/ 5452533 h 7001933"/>
                <a:gd name="connsiteX63" fmla="*/ 389467 w 3683000"/>
                <a:gd name="connsiteY63" fmla="*/ 5444066 h 7001933"/>
                <a:gd name="connsiteX64" fmla="*/ 279400 w 3683000"/>
                <a:gd name="connsiteY64" fmla="*/ 5427133 h 7001933"/>
                <a:gd name="connsiteX65" fmla="*/ 237067 w 3683000"/>
                <a:gd name="connsiteY65" fmla="*/ 5418666 h 7001933"/>
                <a:gd name="connsiteX66" fmla="*/ 194734 w 3683000"/>
                <a:gd name="connsiteY66" fmla="*/ 5401733 h 7001933"/>
                <a:gd name="connsiteX67" fmla="*/ 127000 w 3683000"/>
                <a:gd name="connsiteY67" fmla="*/ 5384800 h 7001933"/>
                <a:gd name="connsiteX68" fmla="*/ 93134 w 3683000"/>
                <a:gd name="connsiteY68" fmla="*/ 5367866 h 7001933"/>
                <a:gd name="connsiteX69" fmla="*/ 76200 w 3683000"/>
                <a:gd name="connsiteY69" fmla="*/ 5350933 h 7001933"/>
                <a:gd name="connsiteX70" fmla="*/ 50800 w 3683000"/>
                <a:gd name="connsiteY70" fmla="*/ 5334000 h 7001933"/>
                <a:gd name="connsiteX71" fmla="*/ 25400 w 3683000"/>
                <a:gd name="connsiteY71" fmla="*/ 5266266 h 7001933"/>
                <a:gd name="connsiteX72" fmla="*/ 0 w 3683000"/>
                <a:gd name="connsiteY72" fmla="*/ 5207000 h 7001933"/>
                <a:gd name="connsiteX73" fmla="*/ 16934 w 3683000"/>
                <a:gd name="connsiteY73" fmla="*/ 5020733 h 7001933"/>
                <a:gd name="connsiteX74" fmla="*/ 25400 w 3683000"/>
                <a:gd name="connsiteY74" fmla="*/ 4978400 h 7001933"/>
                <a:gd name="connsiteX75" fmla="*/ 42334 w 3683000"/>
                <a:gd name="connsiteY75" fmla="*/ 4944533 h 7001933"/>
                <a:gd name="connsiteX76" fmla="*/ 59267 w 3683000"/>
                <a:gd name="connsiteY76" fmla="*/ 4893733 h 7001933"/>
                <a:gd name="connsiteX77" fmla="*/ 67734 w 3683000"/>
                <a:gd name="connsiteY77" fmla="*/ 4851400 h 7001933"/>
                <a:gd name="connsiteX78" fmla="*/ 118534 w 3683000"/>
                <a:gd name="connsiteY78" fmla="*/ 4741333 h 7001933"/>
                <a:gd name="connsiteX79" fmla="*/ 135467 w 3683000"/>
                <a:gd name="connsiteY79" fmla="*/ 4715933 h 7001933"/>
                <a:gd name="connsiteX80" fmla="*/ 169334 w 3683000"/>
                <a:gd name="connsiteY80" fmla="*/ 4690533 h 7001933"/>
                <a:gd name="connsiteX81" fmla="*/ 186267 w 3683000"/>
                <a:gd name="connsiteY81" fmla="*/ 4639733 h 7001933"/>
                <a:gd name="connsiteX82" fmla="*/ 228600 w 3683000"/>
                <a:gd name="connsiteY82" fmla="*/ 4572000 h 7001933"/>
                <a:gd name="connsiteX83" fmla="*/ 237067 w 3683000"/>
                <a:gd name="connsiteY83" fmla="*/ 4546600 h 7001933"/>
                <a:gd name="connsiteX84" fmla="*/ 287867 w 3683000"/>
                <a:gd name="connsiteY84" fmla="*/ 4478866 h 7001933"/>
                <a:gd name="connsiteX85" fmla="*/ 313267 w 3683000"/>
                <a:gd name="connsiteY85" fmla="*/ 4461933 h 7001933"/>
                <a:gd name="connsiteX86" fmla="*/ 355600 w 3683000"/>
                <a:gd name="connsiteY86" fmla="*/ 4402666 h 7001933"/>
                <a:gd name="connsiteX87" fmla="*/ 414867 w 3683000"/>
                <a:gd name="connsiteY87" fmla="*/ 4334933 h 7001933"/>
                <a:gd name="connsiteX88" fmla="*/ 524934 w 3683000"/>
                <a:gd name="connsiteY88" fmla="*/ 4258733 h 7001933"/>
                <a:gd name="connsiteX89" fmla="*/ 550334 w 3683000"/>
                <a:gd name="connsiteY89" fmla="*/ 4241800 h 7001933"/>
                <a:gd name="connsiteX90" fmla="*/ 575734 w 3683000"/>
                <a:gd name="connsiteY90" fmla="*/ 4233333 h 7001933"/>
                <a:gd name="connsiteX91" fmla="*/ 609600 w 3683000"/>
                <a:gd name="connsiteY91" fmla="*/ 4216400 h 7001933"/>
                <a:gd name="connsiteX92" fmla="*/ 651934 w 3683000"/>
                <a:gd name="connsiteY92" fmla="*/ 4207933 h 7001933"/>
                <a:gd name="connsiteX93" fmla="*/ 702734 w 3683000"/>
                <a:gd name="connsiteY93" fmla="*/ 4191000 h 7001933"/>
                <a:gd name="connsiteX94" fmla="*/ 728134 w 3683000"/>
                <a:gd name="connsiteY94" fmla="*/ 4182533 h 7001933"/>
                <a:gd name="connsiteX95" fmla="*/ 762000 w 3683000"/>
                <a:gd name="connsiteY95" fmla="*/ 4174066 h 7001933"/>
                <a:gd name="connsiteX96" fmla="*/ 846667 w 3683000"/>
                <a:gd name="connsiteY96" fmla="*/ 4191000 h 7001933"/>
                <a:gd name="connsiteX97" fmla="*/ 897467 w 3683000"/>
                <a:gd name="connsiteY97" fmla="*/ 4224866 h 7001933"/>
                <a:gd name="connsiteX98" fmla="*/ 914400 w 3683000"/>
                <a:gd name="connsiteY98" fmla="*/ 4250266 h 7001933"/>
                <a:gd name="connsiteX99" fmla="*/ 939800 w 3683000"/>
                <a:gd name="connsiteY99" fmla="*/ 4284133 h 7001933"/>
                <a:gd name="connsiteX100" fmla="*/ 956734 w 3683000"/>
                <a:gd name="connsiteY100" fmla="*/ 4318000 h 7001933"/>
                <a:gd name="connsiteX101" fmla="*/ 965200 w 3683000"/>
                <a:gd name="connsiteY101" fmla="*/ 4343400 h 7001933"/>
                <a:gd name="connsiteX102" fmla="*/ 973667 w 3683000"/>
                <a:gd name="connsiteY102" fmla="*/ 4377266 h 7001933"/>
                <a:gd name="connsiteX103" fmla="*/ 999067 w 3683000"/>
                <a:gd name="connsiteY103" fmla="*/ 4411133 h 7001933"/>
                <a:gd name="connsiteX104" fmla="*/ 1007534 w 3683000"/>
                <a:gd name="connsiteY104" fmla="*/ 4436533 h 7001933"/>
                <a:gd name="connsiteX105" fmla="*/ 1024467 w 3683000"/>
                <a:gd name="connsiteY105" fmla="*/ 4512733 h 7001933"/>
                <a:gd name="connsiteX106" fmla="*/ 1016000 w 3683000"/>
                <a:gd name="connsiteY106" fmla="*/ 4597400 h 7001933"/>
                <a:gd name="connsiteX107" fmla="*/ 999067 w 3683000"/>
                <a:gd name="connsiteY107" fmla="*/ 4622800 h 7001933"/>
                <a:gd name="connsiteX108" fmla="*/ 948267 w 3683000"/>
                <a:gd name="connsiteY108" fmla="*/ 4673600 h 7001933"/>
                <a:gd name="connsiteX109" fmla="*/ 846667 w 3683000"/>
                <a:gd name="connsiteY109" fmla="*/ 4741333 h 7001933"/>
                <a:gd name="connsiteX110" fmla="*/ 736600 w 3683000"/>
                <a:gd name="connsiteY110" fmla="*/ 4732866 h 7001933"/>
                <a:gd name="connsiteX111" fmla="*/ 668867 w 3683000"/>
                <a:gd name="connsiteY111" fmla="*/ 4699000 h 7001933"/>
                <a:gd name="connsiteX112" fmla="*/ 651934 w 3683000"/>
                <a:gd name="connsiteY112" fmla="*/ 4673600 h 7001933"/>
                <a:gd name="connsiteX113" fmla="*/ 601134 w 3683000"/>
                <a:gd name="connsiteY113" fmla="*/ 4605866 h 7001933"/>
                <a:gd name="connsiteX114" fmla="*/ 575734 w 3683000"/>
                <a:gd name="connsiteY114" fmla="*/ 4521200 h 7001933"/>
                <a:gd name="connsiteX115" fmla="*/ 567267 w 3683000"/>
                <a:gd name="connsiteY115" fmla="*/ 4394200 h 7001933"/>
                <a:gd name="connsiteX116" fmla="*/ 575734 w 3683000"/>
                <a:gd name="connsiteY116" fmla="*/ 4309533 h 7001933"/>
                <a:gd name="connsiteX117" fmla="*/ 592667 w 3683000"/>
                <a:gd name="connsiteY117" fmla="*/ 4191000 h 7001933"/>
                <a:gd name="connsiteX118" fmla="*/ 601134 w 3683000"/>
                <a:gd name="connsiteY118" fmla="*/ 4157133 h 7001933"/>
                <a:gd name="connsiteX119" fmla="*/ 635000 w 3683000"/>
                <a:gd name="connsiteY119" fmla="*/ 4089400 h 7001933"/>
                <a:gd name="connsiteX120" fmla="*/ 643467 w 3683000"/>
                <a:gd name="connsiteY120" fmla="*/ 4064000 h 7001933"/>
                <a:gd name="connsiteX121" fmla="*/ 651934 w 3683000"/>
                <a:gd name="connsiteY121" fmla="*/ 4030133 h 7001933"/>
                <a:gd name="connsiteX122" fmla="*/ 702734 w 3683000"/>
                <a:gd name="connsiteY122" fmla="*/ 3953933 h 7001933"/>
                <a:gd name="connsiteX123" fmla="*/ 728134 w 3683000"/>
                <a:gd name="connsiteY123" fmla="*/ 3937000 h 7001933"/>
                <a:gd name="connsiteX124" fmla="*/ 745067 w 3683000"/>
                <a:gd name="connsiteY124" fmla="*/ 3920066 h 7001933"/>
                <a:gd name="connsiteX125" fmla="*/ 778934 w 3683000"/>
                <a:gd name="connsiteY125" fmla="*/ 3911600 h 7001933"/>
                <a:gd name="connsiteX126" fmla="*/ 829734 w 3683000"/>
                <a:gd name="connsiteY126" fmla="*/ 3877733 h 7001933"/>
                <a:gd name="connsiteX127" fmla="*/ 855134 w 3683000"/>
                <a:gd name="connsiteY127" fmla="*/ 3852333 h 7001933"/>
                <a:gd name="connsiteX128" fmla="*/ 905934 w 3683000"/>
                <a:gd name="connsiteY128" fmla="*/ 3835400 h 7001933"/>
                <a:gd name="connsiteX129" fmla="*/ 931334 w 3683000"/>
                <a:gd name="connsiteY129" fmla="*/ 3818466 h 7001933"/>
                <a:gd name="connsiteX130" fmla="*/ 956734 w 3683000"/>
                <a:gd name="connsiteY130" fmla="*/ 3810000 h 7001933"/>
                <a:gd name="connsiteX131" fmla="*/ 973667 w 3683000"/>
                <a:gd name="connsiteY131" fmla="*/ 3793066 h 7001933"/>
                <a:gd name="connsiteX132" fmla="*/ 999067 w 3683000"/>
                <a:gd name="connsiteY132" fmla="*/ 3776133 h 7001933"/>
                <a:gd name="connsiteX133" fmla="*/ 1058334 w 3683000"/>
                <a:gd name="connsiteY133" fmla="*/ 3750733 h 7001933"/>
                <a:gd name="connsiteX134" fmla="*/ 1083734 w 3683000"/>
                <a:gd name="connsiteY134" fmla="*/ 3733800 h 7001933"/>
                <a:gd name="connsiteX135" fmla="*/ 1100667 w 3683000"/>
                <a:gd name="connsiteY135" fmla="*/ 3716866 h 7001933"/>
                <a:gd name="connsiteX136" fmla="*/ 1151467 w 3683000"/>
                <a:gd name="connsiteY136" fmla="*/ 3699933 h 7001933"/>
                <a:gd name="connsiteX137" fmla="*/ 1244600 w 3683000"/>
                <a:gd name="connsiteY137" fmla="*/ 3649133 h 7001933"/>
                <a:gd name="connsiteX138" fmla="*/ 1312334 w 3683000"/>
                <a:gd name="connsiteY138" fmla="*/ 3589866 h 7001933"/>
                <a:gd name="connsiteX139" fmla="*/ 1354667 w 3683000"/>
                <a:gd name="connsiteY139" fmla="*/ 3556000 h 7001933"/>
                <a:gd name="connsiteX140" fmla="*/ 1380067 w 3683000"/>
                <a:gd name="connsiteY140" fmla="*/ 3522133 h 7001933"/>
                <a:gd name="connsiteX141" fmla="*/ 1405467 w 3683000"/>
                <a:gd name="connsiteY141" fmla="*/ 3496733 h 7001933"/>
                <a:gd name="connsiteX142" fmla="*/ 1422400 w 3683000"/>
                <a:gd name="connsiteY142" fmla="*/ 3471333 h 7001933"/>
                <a:gd name="connsiteX143" fmla="*/ 1447800 w 3683000"/>
                <a:gd name="connsiteY143" fmla="*/ 3454400 h 7001933"/>
                <a:gd name="connsiteX144" fmla="*/ 1464734 w 3683000"/>
                <a:gd name="connsiteY144" fmla="*/ 3412066 h 7001933"/>
                <a:gd name="connsiteX145" fmla="*/ 1490134 w 3683000"/>
                <a:gd name="connsiteY145" fmla="*/ 3403600 h 7001933"/>
                <a:gd name="connsiteX146" fmla="*/ 1532467 w 3683000"/>
                <a:gd name="connsiteY146" fmla="*/ 3302000 h 7001933"/>
                <a:gd name="connsiteX147" fmla="*/ 1557867 w 3683000"/>
                <a:gd name="connsiteY147" fmla="*/ 3276600 h 7001933"/>
                <a:gd name="connsiteX148" fmla="*/ 1591734 w 3683000"/>
                <a:gd name="connsiteY148" fmla="*/ 3217333 h 7001933"/>
                <a:gd name="connsiteX149" fmla="*/ 1600200 w 3683000"/>
                <a:gd name="connsiteY149" fmla="*/ 3175000 h 7001933"/>
                <a:gd name="connsiteX150" fmla="*/ 1583267 w 3683000"/>
                <a:gd name="connsiteY150" fmla="*/ 2971800 h 7001933"/>
                <a:gd name="connsiteX151" fmla="*/ 1566334 w 3683000"/>
                <a:gd name="connsiteY151" fmla="*/ 2937933 h 7001933"/>
                <a:gd name="connsiteX152" fmla="*/ 1490134 w 3683000"/>
                <a:gd name="connsiteY152" fmla="*/ 2887133 h 7001933"/>
                <a:gd name="connsiteX153" fmla="*/ 1430867 w 3683000"/>
                <a:gd name="connsiteY153" fmla="*/ 2861733 h 7001933"/>
                <a:gd name="connsiteX154" fmla="*/ 1405467 w 3683000"/>
                <a:gd name="connsiteY154" fmla="*/ 2844800 h 7001933"/>
                <a:gd name="connsiteX155" fmla="*/ 1270000 w 3683000"/>
                <a:gd name="connsiteY155" fmla="*/ 2810933 h 7001933"/>
                <a:gd name="connsiteX156" fmla="*/ 1219200 w 3683000"/>
                <a:gd name="connsiteY156" fmla="*/ 2802466 h 7001933"/>
                <a:gd name="connsiteX157" fmla="*/ 1193800 w 3683000"/>
                <a:gd name="connsiteY157" fmla="*/ 2794000 h 7001933"/>
                <a:gd name="connsiteX158" fmla="*/ 1134534 w 3683000"/>
                <a:gd name="connsiteY158" fmla="*/ 2785533 h 7001933"/>
                <a:gd name="connsiteX159" fmla="*/ 965200 w 3683000"/>
                <a:gd name="connsiteY159" fmla="*/ 2794000 h 7001933"/>
                <a:gd name="connsiteX160" fmla="*/ 905934 w 3683000"/>
                <a:gd name="connsiteY160" fmla="*/ 2802466 h 7001933"/>
                <a:gd name="connsiteX161" fmla="*/ 872067 w 3683000"/>
                <a:gd name="connsiteY161" fmla="*/ 2810933 h 7001933"/>
                <a:gd name="connsiteX162" fmla="*/ 736600 w 3683000"/>
                <a:gd name="connsiteY162" fmla="*/ 2819400 h 7001933"/>
                <a:gd name="connsiteX163" fmla="*/ 592667 w 3683000"/>
                <a:gd name="connsiteY163" fmla="*/ 2802466 h 7001933"/>
                <a:gd name="connsiteX164" fmla="*/ 558800 w 3683000"/>
                <a:gd name="connsiteY164" fmla="*/ 2785533 h 7001933"/>
                <a:gd name="connsiteX165" fmla="*/ 533400 w 3683000"/>
                <a:gd name="connsiteY165" fmla="*/ 2777066 h 7001933"/>
                <a:gd name="connsiteX166" fmla="*/ 448734 w 3683000"/>
                <a:gd name="connsiteY166" fmla="*/ 2743200 h 7001933"/>
                <a:gd name="connsiteX167" fmla="*/ 431800 w 3683000"/>
                <a:gd name="connsiteY167" fmla="*/ 2726266 h 7001933"/>
                <a:gd name="connsiteX168" fmla="*/ 381000 w 3683000"/>
                <a:gd name="connsiteY168" fmla="*/ 2692400 h 7001933"/>
                <a:gd name="connsiteX169" fmla="*/ 321734 w 3683000"/>
                <a:gd name="connsiteY169" fmla="*/ 2599266 h 7001933"/>
                <a:gd name="connsiteX170" fmla="*/ 279400 w 3683000"/>
                <a:gd name="connsiteY170" fmla="*/ 2514600 h 7001933"/>
                <a:gd name="connsiteX171" fmla="*/ 220134 w 3683000"/>
                <a:gd name="connsiteY171" fmla="*/ 2396066 h 7001933"/>
                <a:gd name="connsiteX172" fmla="*/ 169334 w 3683000"/>
                <a:gd name="connsiteY172" fmla="*/ 2218266 h 7001933"/>
                <a:gd name="connsiteX173" fmla="*/ 160867 w 3683000"/>
                <a:gd name="connsiteY173" fmla="*/ 2159000 h 7001933"/>
                <a:gd name="connsiteX174" fmla="*/ 143934 w 3683000"/>
                <a:gd name="connsiteY174" fmla="*/ 1981200 h 7001933"/>
                <a:gd name="connsiteX175" fmla="*/ 160867 w 3683000"/>
                <a:gd name="connsiteY175" fmla="*/ 1794933 h 7001933"/>
                <a:gd name="connsiteX176" fmla="*/ 220134 w 3683000"/>
                <a:gd name="connsiteY176" fmla="*/ 1625600 h 7001933"/>
                <a:gd name="connsiteX177" fmla="*/ 237067 w 3683000"/>
                <a:gd name="connsiteY177" fmla="*/ 1574800 h 7001933"/>
                <a:gd name="connsiteX178" fmla="*/ 245534 w 3683000"/>
                <a:gd name="connsiteY178" fmla="*/ 1532466 h 7001933"/>
                <a:gd name="connsiteX179" fmla="*/ 279400 w 3683000"/>
                <a:gd name="connsiteY179" fmla="*/ 1481666 h 7001933"/>
                <a:gd name="connsiteX180" fmla="*/ 330200 w 3683000"/>
                <a:gd name="connsiteY180" fmla="*/ 1405466 h 7001933"/>
                <a:gd name="connsiteX181" fmla="*/ 347134 w 3683000"/>
                <a:gd name="connsiteY181" fmla="*/ 1380066 h 7001933"/>
                <a:gd name="connsiteX182" fmla="*/ 381000 w 3683000"/>
                <a:gd name="connsiteY182" fmla="*/ 1371600 h 7001933"/>
                <a:gd name="connsiteX183" fmla="*/ 397934 w 3683000"/>
                <a:gd name="connsiteY183" fmla="*/ 1354666 h 7001933"/>
                <a:gd name="connsiteX184" fmla="*/ 457200 w 3683000"/>
                <a:gd name="connsiteY184" fmla="*/ 1320800 h 7001933"/>
                <a:gd name="connsiteX185" fmla="*/ 508000 w 3683000"/>
                <a:gd name="connsiteY185" fmla="*/ 1303866 h 7001933"/>
                <a:gd name="connsiteX186" fmla="*/ 601134 w 3683000"/>
                <a:gd name="connsiteY186" fmla="*/ 1261533 h 7001933"/>
                <a:gd name="connsiteX187" fmla="*/ 651934 w 3683000"/>
                <a:gd name="connsiteY187" fmla="*/ 1253066 h 7001933"/>
                <a:gd name="connsiteX188" fmla="*/ 711200 w 3683000"/>
                <a:gd name="connsiteY188" fmla="*/ 1236133 h 7001933"/>
                <a:gd name="connsiteX189" fmla="*/ 753534 w 3683000"/>
                <a:gd name="connsiteY189" fmla="*/ 1227666 h 7001933"/>
                <a:gd name="connsiteX190" fmla="*/ 787400 w 3683000"/>
                <a:gd name="connsiteY190" fmla="*/ 1219200 h 7001933"/>
                <a:gd name="connsiteX191" fmla="*/ 880534 w 3683000"/>
                <a:gd name="connsiteY191" fmla="*/ 1193800 h 7001933"/>
                <a:gd name="connsiteX192" fmla="*/ 914400 w 3683000"/>
                <a:gd name="connsiteY192" fmla="*/ 1176866 h 7001933"/>
                <a:gd name="connsiteX193" fmla="*/ 973667 w 3683000"/>
                <a:gd name="connsiteY193" fmla="*/ 1168400 h 7001933"/>
                <a:gd name="connsiteX194" fmla="*/ 1024467 w 3683000"/>
                <a:gd name="connsiteY194" fmla="*/ 1159933 h 7001933"/>
                <a:gd name="connsiteX195" fmla="*/ 1176867 w 3683000"/>
                <a:gd name="connsiteY195" fmla="*/ 1168400 h 7001933"/>
                <a:gd name="connsiteX196" fmla="*/ 1236134 w 3683000"/>
                <a:gd name="connsiteY196" fmla="*/ 1185333 h 7001933"/>
                <a:gd name="connsiteX197" fmla="*/ 1278467 w 3683000"/>
                <a:gd name="connsiteY197" fmla="*/ 1193800 h 7001933"/>
                <a:gd name="connsiteX198" fmla="*/ 1303867 w 3683000"/>
                <a:gd name="connsiteY198" fmla="*/ 1210733 h 7001933"/>
                <a:gd name="connsiteX199" fmla="*/ 1354667 w 3683000"/>
                <a:gd name="connsiteY199" fmla="*/ 1236133 h 7001933"/>
                <a:gd name="connsiteX200" fmla="*/ 1405467 w 3683000"/>
                <a:gd name="connsiteY200" fmla="*/ 1312333 h 7001933"/>
                <a:gd name="connsiteX201" fmla="*/ 1439334 w 3683000"/>
                <a:gd name="connsiteY201" fmla="*/ 1363133 h 7001933"/>
                <a:gd name="connsiteX202" fmla="*/ 1481667 w 3683000"/>
                <a:gd name="connsiteY202" fmla="*/ 1430866 h 7001933"/>
                <a:gd name="connsiteX203" fmla="*/ 1498600 w 3683000"/>
                <a:gd name="connsiteY203" fmla="*/ 1490133 h 7001933"/>
                <a:gd name="connsiteX204" fmla="*/ 1507067 w 3683000"/>
                <a:gd name="connsiteY204" fmla="*/ 1515533 h 7001933"/>
                <a:gd name="connsiteX205" fmla="*/ 1515534 w 3683000"/>
                <a:gd name="connsiteY205" fmla="*/ 1591733 h 7001933"/>
                <a:gd name="connsiteX206" fmla="*/ 1532467 w 3683000"/>
                <a:gd name="connsiteY206" fmla="*/ 1651000 h 7001933"/>
                <a:gd name="connsiteX207" fmla="*/ 1507067 w 3683000"/>
                <a:gd name="connsiteY207" fmla="*/ 1820333 h 7001933"/>
                <a:gd name="connsiteX208" fmla="*/ 1481667 w 3683000"/>
                <a:gd name="connsiteY208" fmla="*/ 1854200 h 7001933"/>
                <a:gd name="connsiteX209" fmla="*/ 1447800 w 3683000"/>
                <a:gd name="connsiteY209" fmla="*/ 1871133 h 7001933"/>
                <a:gd name="connsiteX210" fmla="*/ 1405467 w 3683000"/>
                <a:gd name="connsiteY210" fmla="*/ 1905000 h 7001933"/>
                <a:gd name="connsiteX211" fmla="*/ 1380067 w 3683000"/>
                <a:gd name="connsiteY211" fmla="*/ 1930400 h 7001933"/>
                <a:gd name="connsiteX212" fmla="*/ 1303867 w 3683000"/>
                <a:gd name="connsiteY212" fmla="*/ 1938866 h 7001933"/>
                <a:gd name="connsiteX213" fmla="*/ 1159934 w 3683000"/>
                <a:gd name="connsiteY213" fmla="*/ 1930400 h 7001933"/>
                <a:gd name="connsiteX214" fmla="*/ 1143000 w 3683000"/>
                <a:gd name="connsiteY214" fmla="*/ 1905000 h 7001933"/>
                <a:gd name="connsiteX215" fmla="*/ 1117600 w 3683000"/>
                <a:gd name="connsiteY215" fmla="*/ 1888066 h 7001933"/>
                <a:gd name="connsiteX216" fmla="*/ 1100667 w 3683000"/>
                <a:gd name="connsiteY216" fmla="*/ 1854200 h 7001933"/>
                <a:gd name="connsiteX217" fmla="*/ 1083734 w 3683000"/>
                <a:gd name="connsiteY217" fmla="*/ 1837266 h 7001933"/>
                <a:gd name="connsiteX218" fmla="*/ 1066800 w 3683000"/>
                <a:gd name="connsiteY218" fmla="*/ 1811866 h 7001933"/>
                <a:gd name="connsiteX219" fmla="*/ 1049867 w 3683000"/>
                <a:gd name="connsiteY219" fmla="*/ 1710266 h 7001933"/>
                <a:gd name="connsiteX220" fmla="*/ 1066800 w 3683000"/>
                <a:gd name="connsiteY220" fmla="*/ 1591733 h 7001933"/>
                <a:gd name="connsiteX221" fmla="*/ 1075267 w 3683000"/>
                <a:gd name="connsiteY221" fmla="*/ 1566333 h 7001933"/>
                <a:gd name="connsiteX222" fmla="*/ 1092200 w 3683000"/>
                <a:gd name="connsiteY222" fmla="*/ 1540933 h 7001933"/>
                <a:gd name="connsiteX223" fmla="*/ 1126067 w 3683000"/>
                <a:gd name="connsiteY223" fmla="*/ 1481666 h 7001933"/>
                <a:gd name="connsiteX224" fmla="*/ 1134534 w 3683000"/>
                <a:gd name="connsiteY224" fmla="*/ 1456266 h 7001933"/>
                <a:gd name="connsiteX225" fmla="*/ 1176867 w 3683000"/>
                <a:gd name="connsiteY225" fmla="*/ 1405466 h 7001933"/>
                <a:gd name="connsiteX226" fmla="*/ 1210734 w 3683000"/>
                <a:gd name="connsiteY226" fmla="*/ 1380066 h 7001933"/>
                <a:gd name="connsiteX227" fmla="*/ 1405467 w 3683000"/>
                <a:gd name="connsiteY227" fmla="*/ 1388533 h 7001933"/>
                <a:gd name="connsiteX228" fmla="*/ 1481667 w 3683000"/>
                <a:gd name="connsiteY228" fmla="*/ 1405466 h 7001933"/>
                <a:gd name="connsiteX229" fmla="*/ 1549400 w 3683000"/>
                <a:gd name="connsiteY229" fmla="*/ 1447800 h 7001933"/>
                <a:gd name="connsiteX230" fmla="*/ 1566334 w 3683000"/>
                <a:gd name="connsiteY230" fmla="*/ 1464733 h 7001933"/>
                <a:gd name="connsiteX231" fmla="*/ 1600200 w 3683000"/>
                <a:gd name="connsiteY231" fmla="*/ 1490133 h 7001933"/>
                <a:gd name="connsiteX232" fmla="*/ 1651000 w 3683000"/>
                <a:gd name="connsiteY232" fmla="*/ 1557866 h 7001933"/>
                <a:gd name="connsiteX233" fmla="*/ 1701800 w 3683000"/>
                <a:gd name="connsiteY233" fmla="*/ 1583266 h 7001933"/>
                <a:gd name="connsiteX234" fmla="*/ 1718734 w 3683000"/>
                <a:gd name="connsiteY234" fmla="*/ 1600200 h 7001933"/>
                <a:gd name="connsiteX235" fmla="*/ 1794934 w 3683000"/>
                <a:gd name="connsiteY235" fmla="*/ 1625600 h 7001933"/>
                <a:gd name="connsiteX236" fmla="*/ 1888067 w 3683000"/>
                <a:gd name="connsiteY236" fmla="*/ 1651000 h 7001933"/>
                <a:gd name="connsiteX237" fmla="*/ 1947334 w 3683000"/>
                <a:gd name="connsiteY237" fmla="*/ 1667933 h 7001933"/>
                <a:gd name="connsiteX238" fmla="*/ 2108200 w 3683000"/>
                <a:gd name="connsiteY238" fmla="*/ 1684866 h 7001933"/>
                <a:gd name="connsiteX239" fmla="*/ 2650067 w 3683000"/>
                <a:gd name="connsiteY239" fmla="*/ 1667933 h 7001933"/>
                <a:gd name="connsiteX240" fmla="*/ 2887134 w 3683000"/>
                <a:gd name="connsiteY240" fmla="*/ 1651000 h 7001933"/>
                <a:gd name="connsiteX241" fmla="*/ 2937934 w 3683000"/>
                <a:gd name="connsiteY241" fmla="*/ 1642533 h 7001933"/>
                <a:gd name="connsiteX242" fmla="*/ 3005667 w 3683000"/>
                <a:gd name="connsiteY242" fmla="*/ 1625600 h 7001933"/>
                <a:gd name="connsiteX243" fmla="*/ 3073400 w 3683000"/>
                <a:gd name="connsiteY243" fmla="*/ 1600200 h 7001933"/>
                <a:gd name="connsiteX244" fmla="*/ 3132667 w 3683000"/>
                <a:gd name="connsiteY244" fmla="*/ 1566333 h 7001933"/>
                <a:gd name="connsiteX245" fmla="*/ 3166534 w 3683000"/>
                <a:gd name="connsiteY245" fmla="*/ 1549400 h 7001933"/>
                <a:gd name="connsiteX246" fmla="*/ 3191934 w 3683000"/>
                <a:gd name="connsiteY246" fmla="*/ 1524000 h 7001933"/>
                <a:gd name="connsiteX247" fmla="*/ 3242734 w 3683000"/>
                <a:gd name="connsiteY247" fmla="*/ 1481666 h 7001933"/>
                <a:gd name="connsiteX248" fmla="*/ 3259667 w 3683000"/>
                <a:gd name="connsiteY248" fmla="*/ 1456266 h 7001933"/>
                <a:gd name="connsiteX249" fmla="*/ 3302000 w 3683000"/>
                <a:gd name="connsiteY249" fmla="*/ 1430866 h 7001933"/>
                <a:gd name="connsiteX250" fmla="*/ 3327400 w 3683000"/>
                <a:gd name="connsiteY250" fmla="*/ 1405466 h 7001933"/>
                <a:gd name="connsiteX251" fmla="*/ 3395134 w 3683000"/>
                <a:gd name="connsiteY251" fmla="*/ 1354666 h 7001933"/>
                <a:gd name="connsiteX252" fmla="*/ 3420534 w 3683000"/>
                <a:gd name="connsiteY252" fmla="*/ 1337733 h 7001933"/>
                <a:gd name="connsiteX253" fmla="*/ 3471334 w 3683000"/>
                <a:gd name="connsiteY253" fmla="*/ 1270000 h 7001933"/>
                <a:gd name="connsiteX254" fmla="*/ 3505200 w 3683000"/>
                <a:gd name="connsiteY254" fmla="*/ 1236133 h 7001933"/>
                <a:gd name="connsiteX255" fmla="*/ 3530600 w 3683000"/>
                <a:gd name="connsiteY255" fmla="*/ 1202266 h 7001933"/>
                <a:gd name="connsiteX256" fmla="*/ 3556000 w 3683000"/>
                <a:gd name="connsiteY256" fmla="*/ 1176866 h 7001933"/>
                <a:gd name="connsiteX257" fmla="*/ 3615267 w 3683000"/>
                <a:gd name="connsiteY257" fmla="*/ 1092200 h 7001933"/>
                <a:gd name="connsiteX258" fmla="*/ 3632200 w 3683000"/>
                <a:gd name="connsiteY258" fmla="*/ 1066800 h 7001933"/>
                <a:gd name="connsiteX259" fmla="*/ 3657600 w 3683000"/>
                <a:gd name="connsiteY259" fmla="*/ 990600 h 7001933"/>
                <a:gd name="connsiteX260" fmla="*/ 3683000 w 3683000"/>
                <a:gd name="connsiteY260" fmla="*/ 872066 h 7001933"/>
                <a:gd name="connsiteX261" fmla="*/ 3657600 w 3683000"/>
                <a:gd name="connsiteY261" fmla="*/ 728133 h 7001933"/>
                <a:gd name="connsiteX262" fmla="*/ 3649134 w 3683000"/>
                <a:gd name="connsiteY262" fmla="*/ 702733 h 7001933"/>
                <a:gd name="connsiteX263" fmla="*/ 3632200 w 3683000"/>
                <a:gd name="connsiteY263" fmla="*/ 685800 h 7001933"/>
                <a:gd name="connsiteX264" fmla="*/ 3572934 w 3683000"/>
                <a:gd name="connsiteY264" fmla="*/ 643466 h 7001933"/>
                <a:gd name="connsiteX265" fmla="*/ 3530600 w 3683000"/>
                <a:gd name="connsiteY265" fmla="*/ 626533 h 7001933"/>
                <a:gd name="connsiteX266" fmla="*/ 3479800 w 3683000"/>
                <a:gd name="connsiteY266" fmla="*/ 601133 h 7001933"/>
                <a:gd name="connsiteX267" fmla="*/ 3454400 w 3683000"/>
                <a:gd name="connsiteY267" fmla="*/ 592666 h 7001933"/>
                <a:gd name="connsiteX268" fmla="*/ 3420534 w 3683000"/>
                <a:gd name="connsiteY268" fmla="*/ 575733 h 7001933"/>
                <a:gd name="connsiteX269" fmla="*/ 3318934 w 3683000"/>
                <a:gd name="connsiteY269" fmla="*/ 558800 h 7001933"/>
                <a:gd name="connsiteX270" fmla="*/ 3251200 w 3683000"/>
                <a:gd name="connsiteY270" fmla="*/ 567266 h 7001933"/>
                <a:gd name="connsiteX271" fmla="*/ 3217334 w 3683000"/>
                <a:gd name="connsiteY271" fmla="*/ 584200 h 7001933"/>
                <a:gd name="connsiteX272" fmla="*/ 3191934 w 3683000"/>
                <a:gd name="connsiteY272" fmla="*/ 592666 h 7001933"/>
                <a:gd name="connsiteX273" fmla="*/ 3149600 w 3683000"/>
                <a:gd name="connsiteY273" fmla="*/ 635000 h 7001933"/>
                <a:gd name="connsiteX274" fmla="*/ 3107267 w 3683000"/>
                <a:gd name="connsiteY274" fmla="*/ 677333 h 7001933"/>
                <a:gd name="connsiteX275" fmla="*/ 3090334 w 3683000"/>
                <a:gd name="connsiteY275" fmla="*/ 702733 h 7001933"/>
                <a:gd name="connsiteX276" fmla="*/ 3056467 w 3683000"/>
                <a:gd name="connsiteY276" fmla="*/ 745066 h 7001933"/>
                <a:gd name="connsiteX277" fmla="*/ 3039534 w 3683000"/>
                <a:gd name="connsiteY277" fmla="*/ 795866 h 7001933"/>
                <a:gd name="connsiteX278" fmla="*/ 3031067 w 3683000"/>
                <a:gd name="connsiteY278" fmla="*/ 821266 h 7001933"/>
                <a:gd name="connsiteX279" fmla="*/ 3039534 w 3683000"/>
                <a:gd name="connsiteY279" fmla="*/ 914400 h 7001933"/>
                <a:gd name="connsiteX280" fmla="*/ 3048000 w 3683000"/>
                <a:gd name="connsiteY280" fmla="*/ 956733 h 7001933"/>
                <a:gd name="connsiteX281" fmla="*/ 3081867 w 3683000"/>
                <a:gd name="connsiteY281" fmla="*/ 990600 h 7001933"/>
                <a:gd name="connsiteX282" fmla="*/ 3141134 w 3683000"/>
                <a:gd name="connsiteY282" fmla="*/ 1007533 h 7001933"/>
                <a:gd name="connsiteX283" fmla="*/ 3429000 w 3683000"/>
                <a:gd name="connsiteY283" fmla="*/ 990600 h 7001933"/>
                <a:gd name="connsiteX284" fmla="*/ 3479800 w 3683000"/>
                <a:gd name="connsiteY284" fmla="*/ 973666 h 7001933"/>
                <a:gd name="connsiteX285" fmla="*/ 3522134 w 3683000"/>
                <a:gd name="connsiteY285" fmla="*/ 931333 h 7001933"/>
                <a:gd name="connsiteX286" fmla="*/ 3556000 w 3683000"/>
                <a:gd name="connsiteY286" fmla="*/ 897466 h 7001933"/>
                <a:gd name="connsiteX287" fmla="*/ 3572934 w 3683000"/>
                <a:gd name="connsiteY287" fmla="*/ 872066 h 7001933"/>
                <a:gd name="connsiteX288" fmla="*/ 3581400 w 3683000"/>
                <a:gd name="connsiteY288" fmla="*/ 846666 h 7001933"/>
                <a:gd name="connsiteX289" fmla="*/ 3572934 w 3683000"/>
                <a:gd name="connsiteY289" fmla="*/ 719666 h 7001933"/>
                <a:gd name="connsiteX290" fmla="*/ 3539067 w 3683000"/>
                <a:gd name="connsiteY290" fmla="*/ 660400 h 7001933"/>
                <a:gd name="connsiteX291" fmla="*/ 3522134 w 3683000"/>
                <a:gd name="connsiteY291" fmla="*/ 643466 h 7001933"/>
                <a:gd name="connsiteX292" fmla="*/ 3505200 w 3683000"/>
                <a:gd name="connsiteY292" fmla="*/ 618066 h 7001933"/>
                <a:gd name="connsiteX293" fmla="*/ 3437467 w 3683000"/>
                <a:gd name="connsiteY293" fmla="*/ 567266 h 7001933"/>
                <a:gd name="connsiteX294" fmla="*/ 3412067 w 3683000"/>
                <a:gd name="connsiteY294" fmla="*/ 558800 h 7001933"/>
                <a:gd name="connsiteX295" fmla="*/ 3378200 w 3683000"/>
                <a:gd name="connsiteY295" fmla="*/ 541866 h 7001933"/>
                <a:gd name="connsiteX296" fmla="*/ 3327400 w 3683000"/>
                <a:gd name="connsiteY296" fmla="*/ 524933 h 7001933"/>
                <a:gd name="connsiteX297" fmla="*/ 3259667 w 3683000"/>
                <a:gd name="connsiteY297" fmla="*/ 491066 h 7001933"/>
                <a:gd name="connsiteX298" fmla="*/ 3166534 w 3683000"/>
                <a:gd name="connsiteY298" fmla="*/ 482600 h 7001933"/>
                <a:gd name="connsiteX299" fmla="*/ 3132667 w 3683000"/>
                <a:gd name="connsiteY299" fmla="*/ 474133 h 7001933"/>
                <a:gd name="connsiteX300" fmla="*/ 2937934 w 3683000"/>
                <a:gd name="connsiteY300" fmla="*/ 491066 h 7001933"/>
                <a:gd name="connsiteX301" fmla="*/ 2870200 w 3683000"/>
                <a:gd name="connsiteY301" fmla="*/ 508000 h 7001933"/>
                <a:gd name="connsiteX302" fmla="*/ 2802467 w 3683000"/>
                <a:gd name="connsiteY302" fmla="*/ 524933 h 7001933"/>
                <a:gd name="connsiteX303" fmla="*/ 2726267 w 3683000"/>
                <a:gd name="connsiteY303" fmla="*/ 541866 h 7001933"/>
                <a:gd name="connsiteX304" fmla="*/ 2633134 w 3683000"/>
                <a:gd name="connsiteY304" fmla="*/ 592666 h 7001933"/>
                <a:gd name="connsiteX305" fmla="*/ 2523067 w 3683000"/>
                <a:gd name="connsiteY305" fmla="*/ 651933 h 7001933"/>
                <a:gd name="connsiteX306" fmla="*/ 2463800 w 3683000"/>
                <a:gd name="connsiteY306" fmla="*/ 694266 h 7001933"/>
                <a:gd name="connsiteX307" fmla="*/ 2429934 w 3683000"/>
                <a:gd name="connsiteY307" fmla="*/ 745066 h 7001933"/>
                <a:gd name="connsiteX308" fmla="*/ 2328334 w 3683000"/>
                <a:gd name="connsiteY308" fmla="*/ 821266 h 7001933"/>
                <a:gd name="connsiteX309" fmla="*/ 2294467 w 3683000"/>
                <a:gd name="connsiteY309" fmla="*/ 846666 h 7001933"/>
                <a:gd name="connsiteX310" fmla="*/ 2260600 w 3683000"/>
                <a:gd name="connsiteY310" fmla="*/ 863600 h 7001933"/>
                <a:gd name="connsiteX311" fmla="*/ 2218267 w 3683000"/>
                <a:gd name="connsiteY311" fmla="*/ 897466 h 7001933"/>
                <a:gd name="connsiteX312" fmla="*/ 2184400 w 3683000"/>
                <a:gd name="connsiteY312" fmla="*/ 914400 h 7001933"/>
                <a:gd name="connsiteX313" fmla="*/ 2150534 w 3683000"/>
                <a:gd name="connsiteY313" fmla="*/ 939800 h 7001933"/>
                <a:gd name="connsiteX314" fmla="*/ 2099734 w 3683000"/>
                <a:gd name="connsiteY314" fmla="*/ 956733 h 7001933"/>
                <a:gd name="connsiteX315" fmla="*/ 2057400 w 3683000"/>
                <a:gd name="connsiteY315" fmla="*/ 982133 h 7001933"/>
                <a:gd name="connsiteX316" fmla="*/ 1955800 w 3683000"/>
                <a:gd name="connsiteY316" fmla="*/ 1016000 h 7001933"/>
                <a:gd name="connsiteX317" fmla="*/ 1879600 w 3683000"/>
                <a:gd name="connsiteY317" fmla="*/ 1058333 h 7001933"/>
                <a:gd name="connsiteX318" fmla="*/ 1845734 w 3683000"/>
                <a:gd name="connsiteY318" fmla="*/ 1066800 h 7001933"/>
                <a:gd name="connsiteX319" fmla="*/ 1769534 w 3683000"/>
                <a:gd name="connsiteY319" fmla="*/ 1092200 h 7001933"/>
                <a:gd name="connsiteX320" fmla="*/ 1718734 w 3683000"/>
                <a:gd name="connsiteY320" fmla="*/ 1100666 h 7001933"/>
                <a:gd name="connsiteX321" fmla="*/ 1651000 w 3683000"/>
                <a:gd name="connsiteY321" fmla="*/ 1126066 h 7001933"/>
                <a:gd name="connsiteX322" fmla="*/ 1591734 w 3683000"/>
                <a:gd name="connsiteY322" fmla="*/ 1134533 h 7001933"/>
                <a:gd name="connsiteX323" fmla="*/ 1566334 w 3683000"/>
                <a:gd name="connsiteY323" fmla="*/ 1143000 h 7001933"/>
                <a:gd name="connsiteX324" fmla="*/ 1312334 w 3683000"/>
                <a:gd name="connsiteY324" fmla="*/ 1143000 h 7001933"/>
                <a:gd name="connsiteX325" fmla="*/ 1253067 w 3683000"/>
                <a:gd name="connsiteY325" fmla="*/ 1126066 h 7001933"/>
                <a:gd name="connsiteX326" fmla="*/ 1227667 w 3683000"/>
                <a:gd name="connsiteY326" fmla="*/ 1109133 h 7001933"/>
                <a:gd name="connsiteX327" fmla="*/ 1210734 w 3683000"/>
                <a:gd name="connsiteY327" fmla="*/ 1058333 h 7001933"/>
                <a:gd name="connsiteX328" fmla="*/ 1219200 w 3683000"/>
                <a:gd name="connsiteY328" fmla="*/ 1016000 h 7001933"/>
                <a:gd name="connsiteX329" fmla="*/ 1227667 w 3683000"/>
                <a:gd name="connsiteY329" fmla="*/ 931333 h 7001933"/>
                <a:gd name="connsiteX330" fmla="*/ 1244600 w 3683000"/>
                <a:gd name="connsiteY330" fmla="*/ 897466 h 7001933"/>
                <a:gd name="connsiteX331" fmla="*/ 1286934 w 3683000"/>
                <a:gd name="connsiteY331" fmla="*/ 846666 h 7001933"/>
                <a:gd name="connsiteX332" fmla="*/ 1312334 w 3683000"/>
                <a:gd name="connsiteY332" fmla="*/ 787400 h 7001933"/>
                <a:gd name="connsiteX333" fmla="*/ 1354667 w 3683000"/>
                <a:gd name="connsiteY333" fmla="*/ 745066 h 7001933"/>
                <a:gd name="connsiteX334" fmla="*/ 1380067 w 3683000"/>
                <a:gd name="connsiteY334" fmla="*/ 711200 h 7001933"/>
                <a:gd name="connsiteX335" fmla="*/ 1405467 w 3683000"/>
                <a:gd name="connsiteY335" fmla="*/ 694266 h 7001933"/>
                <a:gd name="connsiteX336" fmla="*/ 1430867 w 3683000"/>
                <a:gd name="connsiteY336" fmla="*/ 668866 h 7001933"/>
                <a:gd name="connsiteX337" fmla="*/ 1464734 w 3683000"/>
                <a:gd name="connsiteY337" fmla="*/ 660400 h 7001933"/>
                <a:gd name="connsiteX338" fmla="*/ 1524000 w 3683000"/>
                <a:gd name="connsiteY338" fmla="*/ 643466 h 7001933"/>
                <a:gd name="connsiteX339" fmla="*/ 1591734 w 3683000"/>
                <a:gd name="connsiteY339" fmla="*/ 651933 h 7001933"/>
                <a:gd name="connsiteX340" fmla="*/ 1608667 w 3683000"/>
                <a:gd name="connsiteY340" fmla="*/ 795866 h 7001933"/>
                <a:gd name="connsiteX341" fmla="*/ 1574800 w 3683000"/>
                <a:gd name="connsiteY341" fmla="*/ 855133 h 7001933"/>
                <a:gd name="connsiteX342" fmla="*/ 1557867 w 3683000"/>
                <a:gd name="connsiteY342" fmla="*/ 880533 h 7001933"/>
                <a:gd name="connsiteX343" fmla="*/ 1532467 w 3683000"/>
                <a:gd name="connsiteY343" fmla="*/ 897466 h 7001933"/>
                <a:gd name="connsiteX344" fmla="*/ 1515534 w 3683000"/>
                <a:gd name="connsiteY344" fmla="*/ 914400 h 7001933"/>
                <a:gd name="connsiteX345" fmla="*/ 1456267 w 3683000"/>
                <a:gd name="connsiteY345" fmla="*/ 931333 h 7001933"/>
                <a:gd name="connsiteX346" fmla="*/ 1371600 w 3683000"/>
                <a:gd name="connsiteY346" fmla="*/ 914400 h 7001933"/>
                <a:gd name="connsiteX347" fmla="*/ 1286934 w 3683000"/>
                <a:gd name="connsiteY347" fmla="*/ 846666 h 7001933"/>
                <a:gd name="connsiteX348" fmla="*/ 1270000 w 3683000"/>
                <a:gd name="connsiteY348" fmla="*/ 821266 h 7001933"/>
                <a:gd name="connsiteX349" fmla="*/ 1244600 w 3683000"/>
                <a:gd name="connsiteY349" fmla="*/ 795866 h 7001933"/>
                <a:gd name="connsiteX350" fmla="*/ 1202267 w 3683000"/>
                <a:gd name="connsiteY350" fmla="*/ 745066 h 7001933"/>
                <a:gd name="connsiteX351" fmla="*/ 1193800 w 3683000"/>
                <a:gd name="connsiteY351" fmla="*/ 711200 h 7001933"/>
                <a:gd name="connsiteX352" fmla="*/ 1176867 w 3683000"/>
                <a:gd name="connsiteY352" fmla="*/ 635000 h 7001933"/>
                <a:gd name="connsiteX353" fmla="*/ 1143000 w 3683000"/>
                <a:gd name="connsiteY353" fmla="*/ 567266 h 7001933"/>
                <a:gd name="connsiteX354" fmla="*/ 1134534 w 3683000"/>
                <a:gd name="connsiteY354" fmla="*/ 541866 h 7001933"/>
                <a:gd name="connsiteX355" fmla="*/ 1092200 w 3683000"/>
                <a:gd name="connsiteY355" fmla="*/ 499533 h 7001933"/>
                <a:gd name="connsiteX356" fmla="*/ 1041400 w 3683000"/>
                <a:gd name="connsiteY356" fmla="*/ 474133 h 7001933"/>
                <a:gd name="connsiteX357" fmla="*/ 1016000 w 3683000"/>
                <a:gd name="connsiteY357" fmla="*/ 448733 h 7001933"/>
                <a:gd name="connsiteX358" fmla="*/ 965200 w 3683000"/>
                <a:gd name="connsiteY358" fmla="*/ 431800 h 7001933"/>
                <a:gd name="connsiteX359" fmla="*/ 939800 w 3683000"/>
                <a:gd name="connsiteY359" fmla="*/ 423333 h 7001933"/>
                <a:gd name="connsiteX360" fmla="*/ 855134 w 3683000"/>
                <a:gd name="connsiteY360" fmla="*/ 431800 h 7001933"/>
                <a:gd name="connsiteX361" fmla="*/ 863600 w 3683000"/>
                <a:gd name="connsiteY361" fmla="*/ 482600 h 7001933"/>
                <a:gd name="connsiteX362" fmla="*/ 880534 w 3683000"/>
                <a:gd name="connsiteY362" fmla="*/ 516466 h 7001933"/>
                <a:gd name="connsiteX363" fmla="*/ 897467 w 3683000"/>
                <a:gd name="connsiteY363" fmla="*/ 567266 h 7001933"/>
                <a:gd name="connsiteX364" fmla="*/ 897467 w 3683000"/>
                <a:gd name="connsiteY364" fmla="*/ 567266 h 7001933"/>
                <a:gd name="connsiteX365" fmla="*/ 905934 w 3683000"/>
                <a:gd name="connsiteY365" fmla="*/ 601133 h 7001933"/>
                <a:gd name="connsiteX366" fmla="*/ 931334 w 3683000"/>
                <a:gd name="connsiteY366" fmla="*/ 609600 h 7001933"/>
                <a:gd name="connsiteX367" fmla="*/ 965200 w 3683000"/>
                <a:gd name="connsiteY367" fmla="*/ 601133 h 7001933"/>
                <a:gd name="connsiteX368" fmla="*/ 973667 w 3683000"/>
                <a:gd name="connsiteY368" fmla="*/ 558800 h 7001933"/>
                <a:gd name="connsiteX369" fmla="*/ 965200 w 3683000"/>
                <a:gd name="connsiteY369" fmla="*/ 414866 h 7001933"/>
                <a:gd name="connsiteX370" fmla="*/ 931334 w 3683000"/>
                <a:gd name="connsiteY370" fmla="*/ 389466 h 7001933"/>
                <a:gd name="connsiteX371" fmla="*/ 914400 w 3683000"/>
                <a:gd name="connsiteY371" fmla="*/ 372533 h 7001933"/>
                <a:gd name="connsiteX372" fmla="*/ 821267 w 3683000"/>
                <a:gd name="connsiteY372" fmla="*/ 347133 h 7001933"/>
                <a:gd name="connsiteX373" fmla="*/ 677334 w 3683000"/>
                <a:gd name="connsiteY373" fmla="*/ 330200 h 7001933"/>
                <a:gd name="connsiteX374" fmla="*/ 618067 w 3683000"/>
                <a:gd name="connsiteY374" fmla="*/ 321733 h 7001933"/>
                <a:gd name="connsiteX375" fmla="*/ 567267 w 3683000"/>
                <a:gd name="connsiteY375" fmla="*/ 254000 h 7001933"/>
                <a:gd name="connsiteX376" fmla="*/ 524934 w 3683000"/>
                <a:gd name="connsiteY376" fmla="*/ 169333 h 7001933"/>
                <a:gd name="connsiteX377" fmla="*/ 508000 w 3683000"/>
                <a:gd name="connsiteY377" fmla="*/ 135466 h 7001933"/>
                <a:gd name="connsiteX378" fmla="*/ 491067 w 3683000"/>
                <a:gd name="connsiteY378" fmla="*/ 84666 h 7001933"/>
                <a:gd name="connsiteX379" fmla="*/ 474134 w 3683000"/>
                <a:gd name="connsiteY379" fmla="*/ 33866 h 7001933"/>
                <a:gd name="connsiteX380" fmla="*/ 474134 w 3683000"/>
                <a:gd name="connsiteY380" fmla="*/ 0 h 700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</a:cxnLst>
              <a:rect l="l" t="t" r="r" b="b"/>
              <a:pathLst>
                <a:path w="3683000" h="7001933">
                  <a:moveTo>
                    <a:pt x="2074334" y="7001933"/>
                  </a:moveTo>
                  <a:cubicBezTo>
                    <a:pt x="2071512" y="6939844"/>
                    <a:pt x="2073272" y="6877376"/>
                    <a:pt x="2065867" y="6815666"/>
                  </a:cubicBezTo>
                  <a:cubicBezTo>
                    <a:pt x="2064655" y="6805563"/>
                    <a:pt x="2053067" y="6799565"/>
                    <a:pt x="2048934" y="6790266"/>
                  </a:cubicBezTo>
                  <a:cubicBezTo>
                    <a:pt x="2041685" y="6773955"/>
                    <a:pt x="2039982" y="6755431"/>
                    <a:pt x="2032000" y="6739466"/>
                  </a:cubicBezTo>
                  <a:cubicBezTo>
                    <a:pt x="1991823" y="6659112"/>
                    <a:pt x="2013279" y="6691927"/>
                    <a:pt x="1972734" y="6637866"/>
                  </a:cubicBezTo>
                  <a:cubicBezTo>
                    <a:pt x="1967576" y="6617236"/>
                    <a:pt x="1952821" y="6556622"/>
                    <a:pt x="1947334" y="6544733"/>
                  </a:cubicBezTo>
                  <a:cubicBezTo>
                    <a:pt x="1938806" y="6526255"/>
                    <a:pt x="1924756" y="6510866"/>
                    <a:pt x="1913467" y="6493933"/>
                  </a:cubicBezTo>
                  <a:cubicBezTo>
                    <a:pt x="1907823" y="6474177"/>
                    <a:pt x="1903444" y="6454015"/>
                    <a:pt x="1896534" y="6434666"/>
                  </a:cubicBezTo>
                  <a:cubicBezTo>
                    <a:pt x="1889305" y="6414425"/>
                    <a:pt x="1879116" y="6395356"/>
                    <a:pt x="1871134" y="6375400"/>
                  </a:cubicBezTo>
                  <a:cubicBezTo>
                    <a:pt x="1862179" y="6353011"/>
                    <a:pt x="1854689" y="6330055"/>
                    <a:pt x="1845734" y="6307666"/>
                  </a:cubicBezTo>
                  <a:cubicBezTo>
                    <a:pt x="1838228" y="6288900"/>
                    <a:pt x="1807616" y="6216622"/>
                    <a:pt x="1794934" y="6197600"/>
                  </a:cubicBezTo>
                  <a:cubicBezTo>
                    <a:pt x="1788292" y="6187637"/>
                    <a:pt x="1776718" y="6181779"/>
                    <a:pt x="1769534" y="6172200"/>
                  </a:cubicBezTo>
                  <a:cubicBezTo>
                    <a:pt x="1759660" y="6159035"/>
                    <a:pt x="1752969" y="6143750"/>
                    <a:pt x="1744134" y="6129866"/>
                  </a:cubicBezTo>
                  <a:cubicBezTo>
                    <a:pt x="1726508" y="6102168"/>
                    <a:pt x="1681087" y="6029829"/>
                    <a:pt x="1651000" y="6019800"/>
                  </a:cubicBezTo>
                  <a:cubicBezTo>
                    <a:pt x="1634067" y="6014155"/>
                    <a:pt x="1616676" y="6009731"/>
                    <a:pt x="1600200" y="6002866"/>
                  </a:cubicBezTo>
                  <a:cubicBezTo>
                    <a:pt x="1582724" y="5995584"/>
                    <a:pt x="1567192" y="5983936"/>
                    <a:pt x="1549400" y="5977466"/>
                  </a:cubicBezTo>
                  <a:cubicBezTo>
                    <a:pt x="1533383" y="5971642"/>
                    <a:pt x="1457681" y="5961945"/>
                    <a:pt x="1447800" y="5960533"/>
                  </a:cubicBezTo>
                  <a:cubicBezTo>
                    <a:pt x="1433689" y="5954889"/>
                    <a:pt x="1420211" y="5947286"/>
                    <a:pt x="1405467" y="5943600"/>
                  </a:cubicBezTo>
                  <a:cubicBezTo>
                    <a:pt x="1386137" y="5938767"/>
                    <a:pt x="1282492" y="5928054"/>
                    <a:pt x="1270000" y="5926666"/>
                  </a:cubicBezTo>
                  <a:cubicBezTo>
                    <a:pt x="1227667" y="5929488"/>
                    <a:pt x="1185001" y="5929133"/>
                    <a:pt x="1143000" y="5935133"/>
                  </a:cubicBezTo>
                  <a:cubicBezTo>
                    <a:pt x="1125330" y="5937657"/>
                    <a:pt x="1109624" y="5948194"/>
                    <a:pt x="1092200" y="5952066"/>
                  </a:cubicBezTo>
                  <a:cubicBezTo>
                    <a:pt x="1058684" y="5959514"/>
                    <a:pt x="990600" y="5969000"/>
                    <a:pt x="990600" y="5969000"/>
                  </a:cubicBezTo>
                  <a:cubicBezTo>
                    <a:pt x="979311" y="5974644"/>
                    <a:pt x="968552" y="5981501"/>
                    <a:pt x="956734" y="5985933"/>
                  </a:cubicBezTo>
                  <a:cubicBezTo>
                    <a:pt x="945838" y="5990019"/>
                    <a:pt x="934056" y="5991203"/>
                    <a:pt x="922867" y="5994400"/>
                  </a:cubicBezTo>
                  <a:cubicBezTo>
                    <a:pt x="914286" y="5996852"/>
                    <a:pt x="905934" y="6000044"/>
                    <a:pt x="897467" y="6002866"/>
                  </a:cubicBezTo>
                  <a:cubicBezTo>
                    <a:pt x="891823" y="6011333"/>
                    <a:pt x="881314" y="6018120"/>
                    <a:pt x="880534" y="6028266"/>
                  </a:cubicBezTo>
                  <a:cubicBezTo>
                    <a:pt x="879238" y="6045107"/>
                    <a:pt x="883381" y="6110162"/>
                    <a:pt x="897467" y="6138333"/>
                  </a:cubicBezTo>
                  <a:cubicBezTo>
                    <a:pt x="902018" y="6147434"/>
                    <a:pt x="908043" y="6155787"/>
                    <a:pt x="914400" y="6163733"/>
                  </a:cubicBezTo>
                  <a:cubicBezTo>
                    <a:pt x="950978" y="6209454"/>
                    <a:pt x="911038" y="6146498"/>
                    <a:pt x="948267" y="6206066"/>
                  </a:cubicBezTo>
                  <a:cubicBezTo>
                    <a:pt x="970070" y="6240951"/>
                    <a:pt x="977547" y="6260746"/>
                    <a:pt x="1007534" y="6290733"/>
                  </a:cubicBezTo>
                  <a:cubicBezTo>
                    <a:pt x="1014729" y="6297928"/>
                    <a:pt x="1024988" y="6301309"/>
                    <a:pt x="1032934" y="6307666"/>
                  </a:cubicBezTo>
                  <a:cubicBezTo>
                    <a:pt x="1039167" y="6312653"/>
                    <a:pt x="1043225" y="6320172"/>
                    <a:pt x="1049867" y="6324600"/>
                  </a:cubicBezTo>
                  <a:cubicBezTo>
                    <a:pt x="1060369" y="6331601"/>
                    <a:pt x="1072775" y="6335271"/>
                    <a:pt x="1083734" y="6341533"/>
                  </a:cubicBezTo>
                  <a:cubicBezTo>
                    <a:pt x="1092569" y="6346581"/>
                    <a:pt x="1099408" y="6355473"/>
                    <a:pt x="1109134" y="6358466"/>
                  </a:cubicBezTo>
                  <a:cubicBezTo>
                    <a:pt x="1136642" y="6366930"/>
                    <a:pt x="1193800" y="6375400"/>
                    <a:pt x="1193800" y="6375400"/>
                  </a:cubicBezTo>
                  <a:cubicBezTo>
                    <a:pt x="1230489" y="6372578"/>
                    <a:pt x="1267354" y="6371497"/>
                    <a:pt x="1303867" y="6366933"/>
                  </a:cubicBezTo>
                  <a:cubicBezTo>
                    <a:pt x="1332241" y="6363386"/>
                    <a:pt x="1329457" y="6354138"/>
                    <a:pt x="1354667" y="6341533"/>
                  </a:cubicBezTo>
                  <a:cubicBezTo>
                    <a:pt x="1411890" y="6312922"/>
                    <a:pt x="1384389" y="6338447"/>
                    <a:pt x="1439334" y="6299200"/>
                  </a:cubicBezTo>
                  <a:cubicBezTo>
                    <a:pt x="1445830" y="6294560"/>
                    <a:pt x="1450034" y="6287253"/>
                    <a:pt x="1456267" y="6282266"/>
                  </a:cubicBezTo>
                  <a:cubicBezTo>
                    <a:pt x="1464213" y="6275909"/>
                    <a:pt x="1473200" y="6270977"/>
                    <a:pt x="1481667" y="6265333"/>
                  </a:cubicBezTo>
                  <a:cubicBezTo>
                    <a:pt x="1521619" y="6205403"/>
                    <a:pt x="1467409" y="6278867"/>
                    <a:pt x="1540934" y="6214533"/>
                  </a:cubicBezTo>
                  <a:cubicBezTo>
                    <a:pt x="1641750" y="6126319"/>
                    <a:pt x="1504612" y="6221813"/>
                    <a:pt x="1591734" y="6163733"/>
                  </a:cubicBezTo>
                  <a:cubicBezTo>
                    <a:pt x="1603023" y="6146800"/>
                    <a:pt x="1611209" y="6127323"/>
                    <a:pt x="1625600" y="6112933"/>
                  </a:cubicBezTo>
                  <a:cubicBezTo>
                    <a:pt x="1641352" y="6097182"/>
                    <a:pt x="1648785" y="6091963"/>
                    <a:pt x="1659467" y="6070600"/>
                  </a:cubicBezTo>
                  <a:cubicBezTo>
                    <a:pt x="1663458" y="6062618"/>
                    <a:pt x="1664418" y="6053403"/>
                    <a:pt x="1667934" y="6045200"/>
                  </a:cubicBezTo>
                  <a:cubicBezTo>
                    <a:pt x="1672906" y="6033599"/>
                    <a:pt x="1679223" y="6022622"/>
                    <a:pt x="1684867" y="6011333"/>
                  </a:cubicBezTo>
                  <a:cubicBezTo>
                    <a:pt x="1694031" y="5892204"/>
                    <a:pt x="1698476" y="5905209"/>
                    <a:pt x="1684867" y="5782733"/>
                  </a:cubicBezTo>
                  <a:cubicBezTo>
                    <a:pt x="1683582" y="5771168"/>
                    <a:pt x="1682567" y="5758734"/>
                    <a:pt x="1676400" y="5748866"/>
                  </a:cubicBezTo>
                  <a:cubicBezTo>
                    <a:pt x="1667939" y="5735328"/>
                    <a:pt x="1653047" y="5727015"/>
                    <a:pt x="1642534" y="5715000"/>
                  </a:cubicBezTo>
                  <a:cubicBezTo>
                    <a:pt x="1633242" y="5704380"/>
                    <a:pt x="1625336" y="5692616"/>
                    <a:pt x="1617134" y="5681133"/>
                  </a:cubicBezTo>
                  <a:cubicBezTo>
                    <a:pt x="1611219" y="5672853"/>
                    <a:pt x="1608017" y="5662247"/>
                    <a:pt x="1600200" y="5655733"/>
                  </a:cubicBezTo>
                  <a:cubicBezTo>
                    <a:pt x="1590504" y="5647653"/>
                    <a:pt x="1576431" y="5646373"/>
                    <a:pt x="1566334" y="5638800"/>
                  </a:cubicBezTo>
                  <a:cubicBezTo>
                    <a:pt x="1553562" y="5629221"/>
                    <a:pt x="1545069" y="5614735"/>
                    <a:pt x="1532467" y="5604933"/>
                  </a:cubicBezTo>
                  <a:cubicBezTo>
                    <a:pt x="1507589" y="5585583"/>
                    <a:pt x="1483165" y="5577271"/>
                    <a:pt x="1456267" y="5562600"/>
                  </a:cubicBezTo>
                  <a:cubicBezTo>
                    <a:pt x="1436292" y="5551704"/>
                    <a:pt x="1417914" y="5537696"/>
                    <a:pt x="1397000" y="5528733"/>
                  </a:cubicBezTo>
                  <a:cubicBezTo>
                    <a:pt x="1364567" y="5514833"/>
                    <a:pt x="1292125" y="5503364"/>
                    <a:pt x="1261534" y="5494866"/>
                  </a:cubicBezTo>
                  <a:cubicBezTo>
                    <a:pt x="1235737" y="5487700"/>
                    <a:pt x="1210924" y="5477340"/>
                    <a:pt x="1185334" y="5469466"/>
                  </a:cubicBezTo>
                  <a:cubicBezTo>
                    <a:pt x="1174212" y="5466044"/>
                    <a:pt x="1162506" y="5464680"/>
                    <a:pt x="1151467" y="5461000"/>
                  </a:cubicBezTo>
                  <a:cubicBezTo>
                    <a:pt x="1137049" y="5456194"/>
                    <a:pt x="1123878" y="5447752"/>
                    <a:pt x="1109134" y="5444066"/>
                  </a:cubicBezTo>
                  <a:cubicBezTo>
                    <a:pt x="1089774" y="5439226"/>
                    <a:pt x="1069552" y="5438881"/>
                    <a:pt x="1049867" y="5435600"/>
                  </a:cubicBezTo>
                  <a:cubicBezTo>
                    <a:pt x="1035672" y="5433234"/>
                    <a:pt x="1021645" y="5429955"/>
                    <a:pt x="1007534" y="5427133"/>
                  </a:cubicBezTo>
                  <a:lnTo>
                    <a:pt x="897467" y="5435600"/>
                  </a:lnTo>
                  <a:cubicBezTo>
                    <a:pt x="846592" y="5440523"/>
                    <a:pt x="796173" y="5451681"/>
                    <a:pt x="745067" y="5452533"/>
                  </a:cubicBezTo>
                  <a:lnTo>
                    <a:pt x="389467" y="5444066"/>
                  </a:lnTo>
                  <a:cubicBezTo>
                    <a:pt x="269501" y="5430737"/>
                    <a:pt x="352722" y="5443427"/>
                    <a:pt x="279400" y="5427133"/>
                  </a:cubicBezTo>
                  <a:cubicBezTo>
                    <a:pt x="265352" y="5424011"/>
                    <a:pt x="250851" y="5422801"/>
                    <a:pt x="237067" y="5418666"/>
                  </a:cubicBezTo>
                  <a:cubicBezTo>
                    <a:pt x="222510" y="5414299"/>
                    <a:pt x="208964" y="5407069"/>
                    <a:pt x="194734" y="5401733"/>
                  </a:cubicBezTo>
                  <a:cubicBezTo>
                    <a:pt x="164976" y="5390574"/>
                    <a:pt x="163098" y="5392019"/>
                    <a:pt x="127000" y="5384800"/>
                  </a:cubicBezTo>
                  <a:cubicBezTo>
                    <a:pt x="115711" y="5379155"/>
                    <a:pt x="103635" y="5374867"/>
                    <a:pt x="93134" y="5367866"/>
                  </a:cubicBezTo>
                  <a:cubicBezTo>
                    <a:pt x="86492" y="5363438"/>
                    <a:pt x="82433" y="5355920"/>
                    <a:pt x="76200" y="5350933"/>
                  </a:cubicBezTo>
                  <a:cubicBezTo>
                    <a:pt x="68254" y="5344576"/>
                    <a:pt x="59267" y="5339644"/>
                    <a:pt x="50800" y="5334000"/>
                  </a:cubicBezTo>
                  <a:cubicBezTo>
                    <a:pt x="22926" y="5292188"/>
                    <a:pt x="40047" y="5324854"/>
                    <a:pt x="25400" y="5266266"/>
                  </a:cubicBezTo>
                  <a:cubicBezTo>
                    <a:pt x="19170" y="5241346"/>
                    <a:pt x="12119" y="5231237"/>
                    <a:pt x="0" y="5207000"/>
                  </a:cubicBezTo>
                  <a:cubicBezTo>
                    <a:pt x="12484" y="4982305"/>
                    <a:pt x="-4644" y="5117837"/>
                    <a:pt x="16934" y="5020733"/>
                  </a:cubicBezTo>
                  <a:cubicBezTo>
                    <a:pt x="20056" y="5006685"/>
                    <a:pt x="20849" y="4992052"/>
                    <a:pt x="25400" y="4978400"/>
                  </a:cubicBezTo>
                  <a:cubicBezTo>
                    <a:pt x="29391" y="4966426"/>
                    <a:pt x="37646" y="4956252"/>
                    <a:pt x="42334" y="4944533"/>
                  </a:cubicBezTo>
                  <a:cubicBezTo>
                    <a:pt x="48963" y="4927960"/>
                    <a:pt x="54571" y="4910953"/>
                    <a:pt x="59267" y="4893733"/>
                  </a:cubicBezTo>
                  <a:cubicBezTo>
                    <a:pt x="63053" y="4879850"/>
                    <a:pt x="63599" y="4865184"/>
                    <a:pt x="67734" y="4851400"/>
                  </a:cubicBezTo>
                  <a:cubicBezTo>
                    <a:pt x="75408" y="4825820"/>
                    <a:pt x="108818" y="4755907"/>
                    <a:pt x="118534" y="4741333"/>
                  </a:cubicBezTo>
                  <a:cubicBezTo>
                    <a:pt x="124178" y="4732866"/>
                    <a:pt x="128272" y="4723128"/>
                    <a:pt x="135467" y="4715933"/>
                  </a:cubicBezTo>
                  <a:cubicBezTo>
                    <a:pt x="145445" y="4705955"/>
                    <a:pt x="158045" y="4699000"/>
                    <a:pt x="169334" y="4690533"/>
                  </a:cubicBezTo>
                  <a:cubicBezTo>
                    <a:pt x="174978" y="4673600"/>
                    <a:pt x="176366" y="4654585"/>
                    <a:pt x="186267" y="4639733"/>
                  </a:cubicBezTo>
                  <a:cubicBezTo>
                    <a:pt x="199698" y="4619586"/>
                    <a:pt x="218390" y="4592420"/>
                    <a:pt x="228600" y="4572000"/>
                  </a:cubicBezTo>
                  <a:cubicBezTo>
                    <a:pt x="232591" y="4564018"/>
                    <a:pt x="232733" y="4554402"/>
                    <a:pt x="237067" y="4546600"/>
                  </a:cubicBezTo>
                  <a:cubicBezTo>
                    <a:pt x="247898" y="4527105"/>
                    <a:pt x="267316" y="4495307"/>
                    <a:pt x="287867" y="4478866"/>
                  </a:cubicBezTo>
                  <a:cubicBezTo>
                    <a:pt x="295813" y="4472509"/>
                    <a:pt x="304800" y="4467577"/>
                    <a:pt x="313267" y="4461933"/>
                  </a:cubicBezTo>
                  <a:cubicBezTo>
                    <a:pt x="341584" y="4405298"/>
                    <a:pt x="315555" y="4448431"/>
                    <a:pt x="355600" y="4402666"/>
                  </a:cubicBezTo>
                  <a:cubicBezTo>
                    <a:pt x="383640" y="4370621"/>
                    <a:pt x="385506" y="4360099"/>
                    <a:pt x="414867" y="4334933"/>
                  </a:cubicBezTo>
                  <a:cubicBezTo>
                    <a:pt x="440367" y="4313076"/>
                    <a:pt x="507926" y="4270072"/>
                    <a:pt x="524934" y="4258733"/>
                  </a:cubicBezTo>
                  <a:cubicBezTo>
                    <a:pt x="533401" y="4253089"/>
                    <a:pt x="540681" y="4245018"/>
                    <a:pt x="550334" y="4241800"/>
                  </a:cubicBezTo>
                  <a:cubicBezTo>
                    <a:pt x="558801" y="4238978"/>
                    <a:pt x="567531" y="4236849"/>
                    <a:pt x="575734" y="4233333"/>
                  </a:cubicBezTo>
                  <a:cubicBezTo>
                    <a:pt x="587335" y="4228361"/>
                    <a:pt x="597627" y="4220391"/>
                    <a:pt x="609600" y="4216400"/>
                  </a:cubicBezTo>
                  <a:cubicBezTo>
                    <a:pt x="623252" y="4211849"/>
                    <a:pt x="638050" y="4211719"/>
                    <a:pt x="651934" y="4207933"/>
                  </a:cubicBezTo>
                  <a:cubicBezTo>
                    <a:pt x="669154" y="4203237"/>
                    <a:pt x="685801" y="4196644"/>
                    <a:pt x="702734" y="4191000"/>
                  </a:cubicBezTo>
                  <a:cubicBezTo>
                    <a:pt x="711201" y="4188178"/>
                    <a:pt x="719476" y="4184698"/>
                    <a:pt x="728134" y="4182533"/>
                  </a:cubicBezTo>
                  <a:lnTo>
                    <a:pt x="762000" y="4174066"/>
                  </a:lnTo>
                  <a:cubicBezTo>
                    <a:pt x="768379" y="4175129"/>
                    <a:pt x="834036" y="4184685"/>
                    <a:pt x="846667" y="4191000"/>
                  </a:cubicBezTo>
                  <a:cubicBezTo>
                    <a:pt x="864870" y="4200101"/>
                    <a:pt x="897467" y="4224866"/>
                    <a:pt x="897467" y="4224866"/>
                  </a:cubicBezTo>
                  <a:cubicBezTo>
                    <a:pt x="903111" y="4233333"/>
                    <a:pt x="908486" y="4241986"/>
                    <a:pt x="914400" y="4250266"/>
                  </a:cubicBezTo>
                  <a:cubicBezTo>
                    <a:pt x="922602" y="4261749"/>
                    <a:pt x="932321" y="4272167"/>
                    <a:pt x="939800" y="4284133"/>
                  </a:cubicBezTo>
                  <a:cubicBezTo>
                    <a:pt x="946489" y="4294836"/>
                    <a:pt x="951762" y="4306399"/>
                    <a:pt x="956734" y="4318000"/>
                  </a:cubicBezTo>
                  <a:cubicBezTo>
                    <a:pt x="960250" y="4326203"/>
                    <a:pt x="962748" y="4334819"/>
                    <a:pt x="965200" y="4343400"/>
                  </a:cubicBezTo>
                  <a:cubicBezTo>
                    <a:pt x="968397" y="4354588"/>
                    <a:pt x="968463" y="4366858"/>
                    <a:pt x="973667" y="4377266"/>
                  </a:cubicBezTo>
                  <a:cubicBezTo>
                    <a:pt x="979978" y="4389887"/>
                    <a:pt x="990600" y="4399844"/>
                    <a:pt x="999067" y="4411133"/>
                  </a:cubicBezTo>
                  <a:cubicBezTo>
                    <a:pt x="1001889" y="4419600"/>
                    <a:pt x="1005082" y="4427952"/>
                    <a:pt x="1007534" y="4436533"/>
                  </a:cubicBezTo>
                  <a:cubicBezTo>
                    <a:pt x="1015502" y="4464420"/>
                    <a:pt x="1018650" y="4483650"/>
                    <a:pt x="1024467" y="4512733"/>
                  </a:cubicBezTo>
                  <a:cubicBezTo>
                    <a:pt x="1021645" y="4540955"/>
                    <a:pt x="1022378" y="4569763"/>
                    <a:pt x="1016000" y="4597400"/>
                  </a:cubicBezTo>
                  <a:cubicBezTo>
                    <a:pt x="1013712" y="4607315"/>
                    <a:pt x="1004981" y="4614520"/>
                    <a:pt x="999067" y="4622800"/>
                  </a:cubicBezTo>
                  <a:cubicBezTo>
                    <a:pt x="966046" y="4669029"/>
                    <a:pt x="986501" y="4645793"/>
                    <a:pt x="948267" y="4673600"/>
                  </a:cubicBezTo>
                  <a:cubicBezTo>
                    <a:pt x="862657" y="4735863"/>
                    <a:pt x="909256" y="4710039"/>
                    <a:pt x="846667" y="4741333"/>
                  </a:cubicBezTo>
                  <a:cubicBezTo>
                    <a:pt x="809978" y="4738511"/>
                    <a:pt x="772397" y="4741389"/>
                    <a:pt x="736600" y="4732866"/>
                  </a:cubicBezTo>
                  <a:cubicBezTo>
                    <a:pt x="712044" y="4727019"/>
                    <a:pt x="668867" y="4699000"/>
                    <a:pt x="668867" y="4699000"/>
                  </a:cubicBezTo>
                  <a:cubicBezTo>
                    <a:pt x="663223" y="4690533"/>
                    <a:pt x="658291" y="4681546"/>
                    <a:pt x="651934" y="4673600"/>
                  </a:cubicBezTo>
                  <a:cubicBezTo>
                    <a:pt x="629009" y="4644943"/>
                    <a:pt x="618015" y="4656507"/>
                    <a:pt x="601134" y="4605866"/>
                  </a:cubicBezTo>
                  <a:cubicBezTo>
                    <a:pt x="580520" y="4544027"/>
                    <a:pt x="588529" y="4572382"/>
                    <a:pt x="575734" y="4521200"/>
                  </a:cubicBezTo>
                  <a:cubicBezTo>
                    <a:pt x="572912" y="4478867"/>
                    <a:pt x="567267" y="4436627"/>
                    <a:pt x="567267" y="4394200"/>
                  </a:cubicBezTo>
                  <a:cubicBezTo>
                    <a:pt x="567267" y="4365837"/>
                    <a:pt x="572216" y="4337677"/>
                    <a:pt x="575734" y="4309533"/>
                  </a:cubicBezTo>
                  <a:cubicBezTo>
                    <a:pt x="580684" y="4269929"/>
                    <a:pt x="582987" y="4229720"/>
                    <a:pt x="592667" y="4191000"/>
                  </a:cubicBezTo>
                  <a:cubicBezTo>
                    <a:pt x="595489" y="4179711"/>
                    <a:pt x="596658" y="4167874"/>
                    <a:pt x="601134" y="4157133"/>
                  </a:cubicBezTo>
                  <a:cubicBezTo>
                    <a:pt x="610843" y="4133832"/>
                    <a:pt x="627017" y="4113347"/>
                    <a:pt x="635000" y="4089400"/>
                  </a:cubicBezTo>
                  <a:cubicBezTo>
                    <a:pt x="637822" y="4080933"/>
                    <a:pt x="641015" y="4072581"/>
                    <a:pt x="643467" y="4064000"/>
                  </a:cubicBezTo>
                  <a:cubicBezTo>
                    <a:pt x="646664" y="4052811"/>
                    <a:pt x="647208" y="4040767"/>
                    <a:pt x="651934" y="4030133"/>
                  </a:cubicBezTo>
                  <a:cubicBezTo>
                    <a:pt x="658383" y="4015624"/>
                    <a:pt x="689937" y="3966730"/>
                    <a:pt x="702734" y="3953933"/>
                  </a:cubicBezTo>
                  <a:cubicBezTo>
                    <a:pt x="709929" y="3946738"/>
                    <a:pt x="720188" y="3943357"/>
                    <a:pt x="728134" y="3937000"/>
                  </a:cubicBezTo>
                  <a:cubicBezTo>
                    <a:pt x="734367" y="3932013"/>
                    <a:pt x="737927" y="3923636"/>
                    <a:pt x="745067" y="3920066"/>
                  </a:cubicBezTo>
                  <a:cubicBezTo>
                    <a:pt x="755475" y="3914862"/>
                    <a:pt x="767645" y="3914422"/>
                    <a:pt x="778934" y="3911600"/>
                  </a:cubicBezTo>
                  <a:cubicBezTo>
                    <a:pt x="795867" y="3900311"/>
                    <a:pt x="815343" y="3892124"/>
                    <a:pt x="829734" y="3877733"/>
                  </a:cubicBezTo>
                  <a:cubicBezTo>
                    <a:pt x="838201" y="3869266"/>
                    <a:pt x="844667" y="3858148"/>
                    <a:pt x="855134" y="3852333"/>
                  </a:cubicBezTo>
                  <a:cubicBezTo>
                    <a:pt x="870737" y="3843665"/>
                    <a:pt x="905934" y="3835400"/>
                    <a:pt x="905934" y="3835400"/>
                  </a:cubicBezTo>
                  <a:cubicBezTo>
                    <a:pt x="914401" y="3829755"/>
                    <a:pt x="922232" y="3823017"/>
                    <a:pt x="931334" y="3818466"/>
                  </a:cubicBezTo>
                  <a:cubicBezTo>
                    <a:pt x="939316" y="3814475"/>
                    <a:pt x="949081" y="3814592"/>
                    <a:pt x="956734" y="3810000"/>
                  </a:cubicBezTo>
                  <a:cubicBezTo>
                    <a:pt x="963579" y="3805893"/>
                    <a:pt x="967434" y="3798053"/>
                    <a:pt x="973667" y="3793066"/>
                  </a:cubicBezTo>
                  <a:cubicBezTo>
                    <a:pt x="981613" y="3786709"/>
                    <a:pt x="990232" y="3781181"/>
                    <a:pt x="999067" y="3776133"/>
                  </a:cubicBezTo>
                  <a:cubicBezTo>
                    <a:pt x="1122400" y="3705659"/>
                    <a:pt x="963342" y="3798229"/>
                    <a:pt x="1058334" y="3750733"/>
                  </a:cubicBezTo>
                  <a:cubicBezTo>
                    <a:pt x="1067435" y="3746182"/>
                    <a:pt x="1075788" y="3740157"/>
                    <a:pt x="1083734" y="3733800"/>
                  </a:cubicBezTo>
                  <a:cubicBezTo>
                    <a:pt x="1089967" y="3728813"/>
                    <a:pt x="1093527" y="3720436"/>
                    <a:pt x="1100667" y="3716866"/>
                  </a:cubicBezTo>
                  <a:cubicBezTo>
                    <a:pt x="1116632" y="3708883"/>
                    <a:pt x="1135061" y="3706964"/>
                    <a:pt x="1151467" y="3699933"/>
                  </a:cubicBezTo>
                  <a:cubicBezTo>
                    <a:pt x="1189903" y="3683460"/>
                    <a:pt x="1213676" y="3671222"/>
                    <a:pt x="1244600" y="3649133"/>
                  </a:cubicBezTo>
                  <a:cubicBezTo>
                    <a:pt x="1306361" y="3605019"/>
                    <a:pt x="1251381" y="3644046"/>
                    <a:pt x="1312334" y="3589866"/>
                  </a:cubicBezTo>
                  <a:cubicBezTo>
                    <a:pt x="1325840" y="3577860"/>
                    <a:pt x="1341889" y="3568778"/>
                    <a:pt x="1354667" y="3556000"/>
                  </a:cubicBezTo>
                  <a:cubicBezTo>
                    <a:pt x="1364645" y="3546022"/>
                    <a:pt x="1370884" y="3532847"/>
                    <a:pt x="1380067" y="3522133"/>
                  </a:cubicBezTo>
                  <a:cubicBezTo>
                    <a:pt x="1387859" y="3513042"/>
                    <a:pt x="1397802" y="3505931"/>
                    <a:pt x="1405467" y="3496733"/>
                  </a:cubicBezTo>
                  <a:cubicBezTo>
                    <a:pt x="1411981" y="3488916"/>
                    <a:pt x="1415205" y="3478528"/>
                    <a:pt x="1422400" y="3471333"/>
                  </a:cubicBezTo>
                  <a:cubicBezTo>
                    <a:pt x="1429595" y="3464138"/>
                    <a:pt x="1439333" y="3460044"/>
                    <a:pt x="1447800" y="3454400"/>
                  </a:cubicBezTo>
                  <a:cubicBezTo>
                    <a:pt x="1453445" y="3440289"/>
                    <a:pt x="1455004" y="3423742"/>
                    <a:pt x="1464734" y="3412066"/>
                  </a:cubicBezTo>
                  <a:cubicBezTo>
                    <a:pt x="1470447" y="3405210"/>
                    <a:pt x="1485542" y="3411253"/>
                    <a:pt x="1490134" y="3403600"/>
                  </a:cubicBezTo>
                  <a:cubicBezTo>
                    <a:pt x="1546753" y="3309236"/>
                    <a:pt x="1490041" y="3352912"/>
                    <a:pt x="1532467" y="3302000"/>
                  </a:cubicBezTo>
                  <a:cubicBezTo>
                    <a:pt x="1540132" y="3292802"/>
                    <a:pt x="1549400" y="3285067"/>
                    <a:pt x="1557867" y="3276600"/>
                  </a:cubicBezTo>
                  <a:cubicBezTo>
                    <a:pt x="1585580" y="3165750"/>
                    <a:pt x="1541290" y="3318223"/>
                    <a:pt x="1591734" y="3217333"/>
                  </a:cubicBezTo>
                  <a:cubicBezTo>
                    <a:pt x="1598170" y="3204462"/>
                    <a:pt x="1597378" y="3189111"/>
                    <a:pt x="1600200" y="3175000"/>
                  </a:cubicBezTo>
                  <a:cubicBezTo>
                    <a:pt x="1594556" y="3107267"/>
                    <a:pt x="1592879" y="3039085"/>
                    <a:pt x="1583267" y="2971800"/>
                  </a:cubicBezTo>
                  <a:cubicBezTo>
                    <a:pt x="1581482" y="2959305"/>
                    <a:pt x="1573907" y="2948030"/>
                    <a:pt x="1566334" y="2937933"/>
                  </a:cubicBezTo>
                  <a:cubicBezTo>
                    <a:pt x="1532362" y="2892636"/>
                    <a:pt x="1537160" y="2910646"/>
                    <a:pt x="1490134" y="2887133"/>
                  </a:cubicBezTo>
                  <a:cubicBezTo>
                    <a:pt x="1431663" y="2857898"/>
                    <a:pt x="1501352" y="2879355"/>
                    <a:pt x="1430867" y="2861733"/>
                  </a:cubicBezTo>
                  <a:cubicBezTo>
                    <a:pt x="1422400" y="2856089"/>
                    <a:pt x="1414860" y="2848714"/>
                    <a:pt x="1405467" y="2844800"/>
                  </a:cubicBezTo>
                  <a:cubicBezTo>
                    <a:pt x="1335687" y="2815725"/>
                    <a:pt x="1336876" y="2821222"/>
                    <a:pt x="1270000" y="2810933"/>
                  </a:cubicBezTo>
                  <a:cubicBezTo>
                    <a:pt x="1253033" y="2808323"/>
                    <a:pt x="1235958" y="2806190"/>
                    <a:pt x="1219200" y="2802466"/>
                  </a:cubicBezTo>
                  <a:cubicBezTo>
                    <a:pt x="1210488" y="2800530"/>
                    <a:pt x="1202551" y="2795750"/>
                    <a:pt x="1193800" y="2794000"/>
                  </a:cubicBezTo>
                  <a:cubicBezTo>
                    <a:pt x="1174232" y="2790086"/>
                    <a:pt x="1154289" y="2788355"/>
                    <a:pt x="1134534" y="2785533"/>
                  </a:cubicBezTo>
                  <a:cubicBezTo>
                    <a:pt x="1078089" y="2788355"/>
                    <a:pt x="1021561" y="2789825"/>
                    <a:pt x="965200" y="2794000"/>
                  </a:cubicBezTo>
                  <a:cubicBezTo>
                    <a:pt x="945299" y="2795474"/>
                    <a:pt x="925568" y="2798896"/>
                    <a:pt x="905934" y="2802466"/>
                  </a:cubicBezTo>
                  <a:cubicBezTo>
                    <a:pt x="894485" y="2804548"/>
                    <a:pt x="883646" y="2809775"/>
                    <a:pt x="872067" y="2810933"/>
                  </a:cubicBezTo>
                  <a:cubicBezTo>
                    <a:pt x="827048" y="2815435"/>
                    <a:pt x="781756" y="2816578"/>
                    <a:pt x="736600" y="2819400"/>
                  </a:cubicBezTo>
                  <a:cubicBezTo>
                    <a:pt x="715944" y="2817679"/>
                    <a:pt x="627976" y="2814236"/>
                    <a:pt x="592667" y="2802466"/>
                  </a:cubicBezTo>
                  <a:cubicBezTo>
                    <a:pt x="580693" y="2798475"/>
                    <a:pt x="570401" y="2790505"/>
                    <a:pt x="558800" y="2785533"/>
                  </a:cubicBezTo>
                  <a:cubicBezTo>
                    <a:pt x="550597" y="2782017"/>
                    <a:pt x="541603" y="2780582"/>
                    <a:pt x="533400" y="2777066"/>
                  </a:cubicBezTo>
                  <a:cubicBezTo>
                    <a:pt x="446203" y="2739695"/>
                    <a:pt x="564352" y="2781739"/>
                    <a:pt x="448734" y="2743200"/>
                  </a:cubicBezTo>
                  <a:cubicBezTo>
                    <a:pt x="443089" y="2737555"/>
                    <a:pt x="438186" y="2731056"/>
                    <a:pt x="431800" y="2726266"/>
                  </a:cubicBezTo>
                  <a:cubicBezTo>
                    <a:pt x="415519" y="2714055"/>
                    <a:pt x="381000" y="2692400"/>
                    <a:pt x="381000" y="2692400"/>
                  </a:cubicBezTo>
                  <a:cubicBezTo>
                    <a:pt x="361245" y="2661355"/>
                    <a:pt x="338191" y="2632178"/>
                    <a:pt x="321734" y="2599266"/>
                  </a:cubicBezTo>
                  <a:cubicBezTo>
                    <a:pt x="307623" y="2571044"/>
                    <a:pt x="298332" y="2539843"/>
                    <a:pt x="279400" y="2514600"/>
                  </a:cubicBezTo>
                  <a:cubicBezTo>
                    <a:pt x="247563" y="2472150"/>
                    <a:pt x="233822" y="2459943"/>
                    <a:pt x="220134" y="2396066"/>
                  </a:cubicBezTo>
                  <a:cubicBezTo>
                    <a:pt x="190230" y="2256517"/>
                    <a:pt x="210651" y="2314674"/>
                    <a:pt x="169334" y="2218266"/>
                  </a:cubicBezTo>
                  <a:cubicBezTo>
                    <a:pt x="166512" y="2198511"/>
                    <a:pt x="162759" y="2178866"/>
                    <a:pt x="160867" y="2159000"/>
                  </a:cubicBezTo>
                  <a:cubicBezTo>
                    <a:pt x="141087" y="1951318"/>
                    <a:pt x="162985" y="2114563"/>
                    <a:pt x="143934" y="1981200"/>
                  </a:cubicBezTo>
                  <a:cubicBezTo>
                    <a:pt x="149578" y="1919111"/>
                    <a:pt x="152349" y="1856693"/>
                    <a:pt x="160867" y="1794933"/>
                  </a:cubicBezTo>
                  <a:cubicBezTo>
                    <a:pt x="166576" y="1753544"/>
                    <a:pt x="212559" y="1648327"/>
                    <a:pt x="220134" y="1625600"/>
                  </a:cubicBezTo>
                  <a:cubicBezTo>
                    <a:pt x="225778" y="1608667"/>
                    <a:pt x="232371" y="1592020"/>
                    <a:pt x="237067" y="1574800"/>
                  </a:cubicBezTo>
                  <a:cubicBezTo>
                    <a:pt x="240853" y="1560916"/>
                    <a:pt x="239579" y="1545567"/>
                    <a:pt x="245534" y="1532466"/>
                  </a:cubicBezTo>
                  <a:cubicBezTo>
                    <a:pt x="253955" y="1513939"/>
                    <a:pt x="269146" y="1499245"/>
                    <a:pt x="279400" y="1481666"/>
                  </a:cubicBezTo>
                  <a:cubicBezTo>
                    <a:pt x="351084" y="1358778"/>
                    <a:pt x="265527" y="1483072"/>
                    <a:pt x="330200" y="1405466"/>
                  </a:cubicBezTo>
                  <a:cubicBezTo>
                    <a:pt x="336714" y="1397649"/>
                    <a:pt x="338667" y="1385710"/>
                    <a:pt x="347134" y="1380066"/>
                  </a:cubicBezTo>
                  <a:cubicBezTo>
                    <a:pt x="356816" y="1373612"/>
                    <a:pt x="369711" y="1374422"/>
                    <a:pt x="381000" y="1371600"/>
                  </a:cubicBezTo>
                  <a:cubicBezTo>
                    <a:pt x="386645" y="1365955"/>
                    <a:pt x="391700" y="1359653"/>
                    <a:pt x="397934" y="1354666"/>
                  </a:cubicBezTo>
                  <a:cubicBezTo>
                    <a:pt x="413207" y="1342448"/>
                    <a:pt x="439819" y="1327753"/>
                    <a:pt x="457200" y="1320800"/>
                  </a:cubicBezTo>
                  <a:cubicBezTo>
                    <a:pt x="473773" y="1314171"/>
                    <a:pt x="491427" y="1310495"/>
                    <a:pt x="508000" y="1303866"/>
                  </a:cubicBezTo>
                  <a:cubicBezTo>
                    <a:pt x="564104" y="1281424"/>
                    <a:pt x="525137" y="1284917"/>
                    <a:pt x="601134" y="1261533"/>
                  </a:cubicBezTo>
                  <a:cubicBezTo>
                    <a:pt x="617542" y="1256484"/>
                    <a:pt x="635207" y="1256926"/>
                    <a:pt x="651934" y="1253066"/>
                  </a:cubicBezTo>
                  <a:cubicBezTo>
                    <a:pt x="671954" y="1248446"/>
                    <a:pt x="691268" y="1241116"/>
                    <a:pt x="711200" y="1236133"/>
                  </a:cubicBezTo>
                  <a:cubicBezTo>
                    <a:pt x="725161" y="1232643"/>
                    <a:pt x="739486" y="1230788"/>
                    <a:pt x="753534" y="1227666"/>
                  </a:cubicBezTo>
                  <a:cubicBezTo>
                    <a:pt x="764893" y="1225142"/>
                    <a:pt x="776111" y="1222022"/>
                    <a:pt x="787400" y="1219200"/>
                  </a:cubicBezTo>
                  <a:cubicBezTo>
                    <a:pt x="865053" y="1180373"/>
                    <a:pt x="767764" y="1224556"/>
                    <a:pt x="880534" y="1193800"/>
                  </a:cubicBezTo>
                  <a:cubicBezTo>
                    <a:pt x="892711" y="1190479"/>
                    <a:pt x="902223" y="1180187"/>
                    <a:pt x="914400" y="1176866"/>
                  </a:cubicBezTo>
                  <a:cubicBezTo>
                    <a:pt x="933653" y="1171615"/>
                    <a:pt x="953943" y="1171434"/>
                    <a:pt x="973667" y="1168400"/>
                  </a:cubicBezTo>
                  <a:cubicBezTo>
                    <a:pt x="990634" y="1165790"/>
                    <a:pt x="1007534" y="1162755"/>
                    <a:pt x="1024467" y="1159933"/>
                  </a:cubicBezTo>
                  <a:cubicBezTo>
                    <a:pt x="1075267" y="1162755"/>
                    <a:pt x="1126198" y="1163794"/>
                    <a:pt x="1176867" y="1168400"/>
                  </a:cubicBezTo>
                  <a:cubicBezTo>
                    <a:pt x="1201761" y="1170663"/>
                    <a:pt x="1213217" y="1179604"/>
                    <a:pt x="1236134" y="1185333"/>
                  </a:cubicBezTo>
                  <a:cubicBezTo>
                    <a:pt x="1250095" y="1188823"/>
                    <a:pt x="1264356" y="1190978"/>
                    <a:pt x="1278467" y="1193800"/>
                  </a:cubicBezTo>
                  <a:cubicBezTo>
                    <a:pt x="1286934" y="1199444"/>
                    <a:pt x="1294766" y="1206182"/>
                    <a:pt x="1303867" y="1210733"/>
                  </a:cubicBezTo>
                  <a:cubicBezTo>
                    <a:pt x="1373974" y="1245786"/>
                    <a:pt x="1281875" y="1187606"/>
                    <a:pt x="1354667" y="1236133"/>
                  </a:cubicBezTo>
                  <a:lnTo>
                    <a:pt x="1405467" y="1312333"/>
                  </a:lnTo>
                  <a:cubicBezTo>
                    <a:pt x="1405478" y="1312350"/>
                    <a:pt x="1439322" y="1363117"/>
                    <a:pt x="1439334" y="1363133"/>
                  </a:cubicBezTo>
                  <a:cubicBezTo>
                    <a:pt x="1463644" y="1395547"/>
                    <a:pt x="1466171" y="1394709"/>
                    <a:pt x="1481667" y="1430866"/>
                  </a:cubicBezTo>
                  <a:cubicBezTo>
                    <a:pt x="1490370" y="1451173"/>
                    <a:pt x="1492460" y="1468641"/>
                    <a:pt x="1498600" y="1490133"/>
                  </a:cubicBezTo>
                  <a:cubicBezTo>
                    <a:pt x="1501052" y="1498714"/>
                    <a:pt x="1504245" y="1507066"/>
                    <a:pt x="1507067" y="1515533"/>
                  </a:cubicBezTo>
                  <a:cubicBezTo>
                    <a:pt x="1509889" y="1540933"/>
                    <a:pt x="1511648" y="1566474"/>
                    <a:pt x="1515534" y="1591733"/>
                  </a:cubicBezTo>
                  <a:cubicBezTo>
                    <a:pt x="1518572" y="1611483"/>
                    <a:pt x="1526143" y="1632028"/>
                    <a:pt x="1532467" y="1651000"/>
                  </a:cubicBezTo>
                  <a:cubicBezTo>
                    <a:pt x="1527829" y="1720570"/>
                    <a:pt x="1538023" y="1764611"/>
                    <a:pt x="1507067" y="1820333"/>
                  </a:cubicBezTo>
                  <a:cubicBezTo>
                    <a:pt x="1500214" y="1832668"/>
                    <a:pt x="1492381" y="1845017"/>
                    <a:pt x="1481667" y="1854200"/>
                  </a:cubicBezTo>
                  <a:cubicBezTo>
                    <a:pt x="1472084" y="1862414"/>
                    <a:pt x="1459089" y="1865489"/>
                    <a:pt x="1447800" y="1871133"/>
                  </a:cubicBezTo>
                  <a:cubicBezTo>
                    <a:pt x="1409931" y="1927938"/>
                    <a:pt x="1454541" y="1872284"/>
                    <a:pt x="1405467" y="1905000"/>
                  </a:cubicBezTo>
                  <a:cubicBezTo>
                    <a:pt x="1395504" y="1911642"/>
                    <a:pt x="1391426" y="1926614"/>
                    <a:pt x="1380067" y="1930400"/>
                  </a:cubicBezTo>
                  <a:cubicBezTo>
                    <a:pt x="1355822" y="1938481"/>
                    <a:pt x="1329267" y="1936044"/>
                    <a:pt x="1303867" y="1938866"/>
                  </a:cubicBezTo>
                  <a:cubicBezTo>
                    <a:pt x="1255889" y="1936044"/>
                    <a:pt x="1206964" y="1940301"/>
                    <a:pt x="1159934" y="1930400"/>
                  </a:cubicBezTo>
                  <a:cubicBezTo>
                    <a:pt x="1149976" y="1928304"/>
                    <a:pt x="1150195" y="1912195"/>
                    <a:pt x="1143000" y="1905000"/>
                  </a:cubicBezTo>
                  <a:cubicBezTo>
                    <a:pt x="1135805" y="1897805"/>
                    <a:pt x="1126067" y="1893711"/>
                    <a:pt x="1117600" y="1888066"/>
                  </a:cubicBezTo>
                  <a:cubicBezTo>
                    <a:pt x="1111956" y="1876777"/>
                    <a:pt x="1107668" y="1864701"/>
                    <a:pt x="1100667" y="1854200"/>
                  </a:cubicBezTo>
                  <a:cubicBezTo>
                    <a:pt x="1096239" y="1847558"/>
                    <a:pt x="1088721" y="1843499"/>
                    <a:pt x="1083734" y="1837266"/>
                  </a:cubicBezTo>
                  <a:cubicBezTo>
                    <a:pt x="1077377" y="1829320"/>
                    <a:pt x="1072445" y="1820333"/>
                    <a:pt x="1066800" y="1811866"/>
                  </a:cubicBezTo>
                  <a:cubicBezTo>
                    <a:pt x="1057884" y="1776199"/>
                    <a:pt x="1049867" y="1749903"/>
                    <a:pt x="1049867" y="1710266"/>
                  </a:cubicBezTo>
                  <a:cubicBezTo>
                    <a:pt x="1049867" y="1666420"/>
                    <a:pt x="1055404" y="1631619"/>
                    <a:pt x="1066800" y="1591733"/>
                  </a:cubicBezTo>
                  <a:cubicBezTo>
                    <a:pt x="1069252" y="1583152"/>
                    <a:pt x="1071276" y="1574315"/>
                    <a:pt x="1075267" y="1566333"/>
                  </a:cubicBezTo>
                  <a:cubicBezTo>
                    <a:pt x="1079818" y="1557232"/>
                    <a:pt x="1087649" y="1550034"/>
                    <a:pt x="1092200" y="1540933"/>
                  </a:cubicBezTo>
                  <a:cubicBezTo>
                    <a:pt x="1124522" y="1476289"/>
                    <a:pt x="1064650" y="1563556"/>
                    <a:pt x="1126067" y="1481666"/>
                  </a:cubicBezTo>
                  <a:cubicBezTo>
                    <a:pt x="1128889" y="1473199"/>
                    <a:pt x="1130543" y="1464248"/>
                    <a:pt x="1134534" y="1456266"/>
                  </a:cubicBezTo>
                  <a:cubicBezTo>
                    <a:pt x="1144333" y="1436668"/>
                    <a:pt x="1160482" y="1419510"/>
                    <a:pt x="1176867" y="1405466"/>
                  </a:cubicBezTo>
                  <a:cubicBezTo>
                    <a:pt x="1187581" y="1396283"/>
                    <a:pt x="1199445" y="1388533"/>
                    <a:pt x="1210734" y="1380066"/>
                  </a:cubicBezTo>
                  <a:cubicBezTo>
                    <a:pt x="1275645" y="1382888"/>
                    <a:pt x="1340649" y="1384063"/>
                    <a:pt x="1405467" y="1388533"/>
                  </a:cubicBezTo>
                  <a:cubicBezTo>
                    <a:pt x="1427634" y="1390062"/>
                    <a:pt x="1459443" y="1395941"/>
                    <a:pt x="1481667" y="1405466"/>
                  </a:cubicBezTo>
                  <a:cubicBezTo>
                    <a:pt x="1511855" y="1418404"/>
                    <a:pt x="1523660" y="1426350"/>
                    <a:pt x="1549400" y="1447800"/>
                  </a:cubicBezTo>
                  <a:cubicBezTo>
                    <a:pt x="1555532" y="1452910"/>
                    <a:pt x="1560202" y="1459623"/>
                    <a:pt x="1566334" y="1464733"/>
                  </a:cubicBezTo>
                  <a:cubicBezTo>
                    <a:pt x="1577174" y="1473767"/>
                    <a:pt x="1590708" y="1479692"/>
                    <a:pt x="1600200" y="1490133"/>
                  </a:cubicBezTo>
                  <a:cubicBezTo>
                    <a:pt x="1619184" y="1511016"/>
                    <a:pt x="1624226" y="1548941"/>
                    <a:pt x="1651000" y="1557866"/>
                  </a:cubicBezTo>
                  <a:cubicBezTo>
                    <a:pt x="1677827" y="1566809"/>
                    <a:pt x="1678354" y="1564509"/>
                    <a:pt x="1701800" y="1583266"/>
                  </a:cubicBezTo>
                  <a:cubicBezTo>
                    <a:pt x="1708034" y="1588253"/>
                    <a:pt x="1711467" y="1596897"/>
                    <a:pt x="1718734" y="1600200"/>
                  </a:cubicBezTo>
                  <a:cubicBezTo>
                    <a:pt x="1743108" y="1611279"/>
                    <a:pt x="1769534" y="1617133"/>
                    <a:pt x="1794934" y="1625600"/>
                  </a:cubicBezTo>
                  <a:cubicBezTo>
                    <a:pt x="1864352" y="1648739"/>
                    <a:pt x="1754464" y="1612829"/>
                    <a:pt x="1888067" y="1651000"/>
                  </a:cubicBezTo>
                  <a:cubicBezTo>
                    <a:pt x="1907823" y="1656644"/>
                    <a:pt x="1927244" y="1663628"/>
                    <a:pt x="1947334" y="1667933"/>
                  </a:cubicBezTo>
                  <a:cubicBezTo>
                    <a:pt x="1989573" y="1676984"/>
                    <a:pt x="2073001" y="1681933"/>
                    <a:pt x="2108200" y="1684866"/>
                  </a:cubicBezTo>
                  <a:cubicBezTo>
                    <a:pt x="2422394" y="1678182"/>
                    <a:pt x="2421428" y="1683176"/>
                    <a:pt x="2650067" y="1667933"/>
                  </a:cubicBezTo>
                  <a:lnTo>
                    <a:pt x="2887134" y="1651000"/>
                  </a:lnTo>
                  <a:cubicBezTo>
                    <a:pt x="2904067" y="1648178"/>
                    <a:pt x="2921148" y="1646130"/>
                    <a:pt x="2937934" y="1642533"/>
                  </a:cubicBezTo>
                  <a:cubicBezTo>
                    <a:pt x="2960690" y="1637657"/>
                    <a:pt x="3005667" y="1625600"/>
                    <a:pt x="3005667" y="1625600"/>
                  </a:cubicBezTo>
                  <a:cubicBezTo>
                    <a:pt x="3099959" y="1578453"/>
                    <a:pt x="2981177" y="1634784"/>
                    <a:pt x="3073400" y="1600200"/>
                  </a:cubicBezTo>
                  <a:cubicBezTo>
                    <a:pt x="3110613" y="1586245"/>
                    <a:pt x="3101405" y="1584196"/>
                    <a:pt x="3132667" y="1566333"/>
                  </a:cubicBezTo>
                  <a:cubicBezTo>
                    <a:pt x="3143626" y="1560071"/>
                    <a:pt x="3155245" y="1555044"/>
                    <a:pt x="3166534" y="1549400"/>
                  </a:cubicBezTo>
                  <a:cubicBezTo>
                    <a:pt x="3175001" y="1540933"/>
                    <a:pt x="3182985" y="1531955"/>
                    <a:pt x="3191934" y="1524000"/>
                  </a:cubicBezTo>
                  <a:cubicBezTo>
                    <a:pt x="3208409" y="1509356"/>
                    <a:pt x="3227148" y="1497252"/>
                    <a:pt x="3242734" y="1481666"/>
                  </a:cubicBezTo>
                  <a:cubicBezTo>
                    <a:pt x="3249929" y="1474471"/>
                    <a:pt x="3251941" y="1462888"/>
                    <a:pt x="3259667" y="1456266"/>
                  </a:cubicBezTo>
                  <a:cubicBezTo>
                    <a:pt x="3272161" y="1445556"/>
                    <a:pt x="3288835" y="1440740"/>
                    <a:pt x="3302000" y="1430866"/>
                  </a:cubicBezTo>
                  <a:cubicBezTo>
                    <a:pt x="3311579" y="1423682"/>
                    <a:pt x="3318133" y="1413048"/>
                    <a:pt x="3327400" y="1405466"/>
                  </a:cubicBezTo>
                  <a:cubicBezTo>
                    <a:pt x="3349243" y="1387595"/>
                    <a:pt x="3371651" y="1370321"/>
                    <a:pt x="3395134" y="1354666"/>
                  </a:cubicBezTo>
                  <a:cubicBezTo>
                    <a:pt x="3403601" y="1349022"/>
                    <a:pt x="3412717" y="1344247"/>
                    <a:pt x="3420534" y="1337733"/>
                  </a:cubicBezTo>
                  <a:cubicBezTo>
                    <a:pt x="3463261" y="1302127"/>
                    <a:pt x="3431952" y="1320634"/>
                    <a:pt x="3471334" y="1270000"/>
                  </a:cubicBezTo>
                  <a:cubicBezTo>
                    <a:pt x="3481135" y="1257398"/>
                    <a:pt x="3494687" y="1248148"/>
                    <a:pt x="3505200" y="1236133"/>
                  </a:cubicBezTo>
                  <a:cubicBezTo>
                    <a:pt x="3514492" y="1225513"/>
                    <a:pt x="3521417" y="1212980"/>
                    <a:pt x="3530600" y="1202266"/>
                  </a:cubicBezTo>
                  <a:cubicBezTo>
                    <a:pt x="3538392" y="1193175"/>
                    <a:pt x="3548208" y="1185957"/>
                    <a:pt x="3556000" y="1176866"/>
                  </a:cubicBezTo>
                  <a:cubicBezTo>
                    <a:pt x="3574806" y="1154925"/>
                    <a:pt x="3600693" y="1114060"/>
                    <a:pt x="3615267" y="1092200"/>
                  </a:cubicBezTo>
                  <a:cubicBezTo>
                    <a:pt x="3620911" y="1083733"/>
                    <a:pt x="3628982" y="1076453"/>
                    <a:pt x="3632200" y="1066800"/>
                  </a:cubicBezTo>
                  <a:cubicBezTo>
                    <a:pt x="3640667" y="1041400"/>
                    <a:pt x="3651106" y="1016575"/>
                    <a:pt x="3657600" y="990600"/>
                  </a:cubicBezTo>
                  <a:cubicBezTo>
                    <a:pt x="3678698" y="906212"/>
                    <a:pt x="3670708" y="945822"/>
                    <a:pt x="3683000" y="872066"/>
                  </a:cubicBezTo>
                  <a:cubicBezTo>
                    <a:pt x="3667498" y="655025"/>
                    <a:pt x="3698128" y="809190"/>
                    <a:pt x="3657600" y="728133"/>
                  </a:cubicBezTo>
                  <a:cubicBezTo>
                    <a:pt x="3653609" y="720151"/>
                    <a:pt x="3653726" y="710386"/>
                    <a:pt x="3649134" y="702733"/>
                  </a:cubicBezTo>
                  <a:cubicBezTo>
                    <a:pt x="3645027" y="695888"/>
                    <a:pt x="3638332" y="690910"/>
                    <a:pt x="3632200" y="685800"/>
                  </a:cubicBezTo>
                  <a:cubicBezTo>
                    <a:pt x="3626449" y="681008"/>
                    <a:pt x="3583930" y="648964"/>
                    <a:pt x="3572934" y="643466"/>
                  </a:cubicBezTo>
                  <a:cubicBezTo>
                    <a:pt x="3559340" y="636669"/>
                    <a:pt x="3544436" y="632822"/>
                    <a:pt x="3530600" y="626533"/>
                  </a:cubicBezTo>
                  <a:cubicBezTo>
                    <a:pt x="3513365" y="618699"/>
                    <a:pt x="3497100" y="608822"/>
                    <a:pt x="3479800" y="601133"/>
                  </a:cubicBezTo>
                  <a:cubicBezTo>
                    <a:pt x="3471645" y="597508"/>
                    <a:pt x="3462603" y="596182"/>
                    <a:pt x="3454400" y="592666"/>
                  </a:cubicBezTo>
                  <a:cubicBezTo>
                    <a:pt x="3442799" y="587694"/>
                    <a:pt x="3432507" y="579724"/>
                    <a:pt x="3420534" y="575733"/>
                  </a:cubicBezTo>
                  <a:cubicBezTo>
                    <a:pt x="3401960" y="569542"/>
                    <a:pt x="3332363" y="560718"/>
                    <a:pt x="3318934" y="558800"/>
                  </a:cubicBezTo>
                  <a:cubicBezTo>
                    <a:pt x="3296356" y="561622"/>
                    <a:pt x="3273274" y="561747"/>
                    <a:pt x="3251200" y="567266"/>
                  </a:cubicBezTo>
                  <a:cubicBezTo>
                    <a:pt x="3238956" y="570327"/>
                    <a:pt x="3228935" y="579228"/>
                    <a:pt x="3217334" y="584200"/>
                  </a:cubicBezTo>
                  <a:cubicBezTo>
                    <a:pt x="3209131" y="587716"/>
                    <a:pt x="3200401" y="589844"/>
                    <a:pt x="3191934" y="592666"/>
                  </a:cubicBezTo>
                  <a:lnTo>
                    <a:pt x="3149600" y="635000"/>
                  </a:lnTo>
                  <a:cubicBezTo>
                    <a:pt x="3135489" y="649111"/>
                    <a:pt x="3118336" y="660729"/>
                    <a:pt x="3107267" y="677333"/>
                  </a:cubicBezTo>
                  <a:cubicBezTo>
                    <a:pt x="3101623" y="685800"/>
                    <a:pt x="3096691" y="694787"/>
                    <a:pt x="3090334" y="702733"/>
                  </a:cubicBezTo>
                  <a:cubicBezTo>
                    <a:pt x="3072739" y="724726"/>
                    <a:pt x="3069498" y="715745"/>
                    <a:pt x="3056467" y="745066"/>
                  </a:cubicBezTo>
                  <a:cubicBezTo>
                    <a:pt x="3049218" y="761377"/>
                    <a:pt x="3045178" y="778933"/>
                    <a:pt x="3039534" y="795866"/>
                  </a:cubicBezTo>
                  <a:lnTo>
                    <a:pt x="3031067" y="821266"/>
                  </a:lnTo>
                  <a:cubicBezTo>
                    <a:pt x="3033889" y="852311"/>
                    <a:pt x="3035668" y="883468"/>
                    <a:pt x="3039534" y="914400"/>
                  </a:cubicBezTo>
                  <a:cubicBezTo>
                    <a:pt x="3041319" y="928679"/>
                    <a:pt x="3041011" y="944153"/>
                    <a:pt x="3048000" y="956733"/>
                  </a:cubicBezTo>
                  <a:cubicBezTo>
                    <a:pt x="3055753" y="970689"/>
                    <a:pt x="3066516" y="986214"/>
                    <a:pt x="3081867" y="990600"/>
                  </a:cubicBezTo>
                  <a:lnTo>
                    <a:pt x="3141134" y="1007533"/>
                  </a:lnTo>
                  <a:cubicBezTo>
                    <a:pt x="3187962" y="1005918"/>
                    <a:pt x="3343808" y="1013834"/>
                    <a:pt x="3429000" y="990600"/>
                  </a:cubicBezTo>
                  <a:cubicBezTo>
                    <a:pt x="3446220" y="985904"/>
                    <a:pt x="3462867" y="979311"/>
                    <a:pt x="3479800" y="973666"/>
                  </a:cubicBezTo>
                  <a:lnTo>
                    <a:pt x="3522134" y="931333"/>
                  </a:lnTo>
                  <a:cubicBezTo>
                    <a:pt x="3533423" y="920044"/>
                    <a:pt x="3547144" y="910749"/>
                    <a:pt x="3556000" y="897466"/>
                  </a:cubicBezTo>
                  <a:lnTo>
                    <a:pt x="3572934" y="872066"/>
                  </a:lnTo>
                  <a:cubicBezTo>
                    <a:pt x="3575756" y="863599"/>
                    <a:pt x="3581400" y="855591"/>
                    <a:pt x="3581400" y="846666"/>
                  </a:cubicBezTo>
                  <a:cubicBezTo>
                    <a:pt x="3581400" y="804239"/>
                    <a:pt x="3579551" y="761574"/>
                    <a:pt x="3572934" y="719666"/>
                  </a:cubicBezTo>
                  <a:cubicBezTo>
                    <a:pt x="3571225" y="708840"/>
                    <a:pt x="3547057" y="670388"/>
                    <a:pt x="3539067" y="660400"/>
                  </a:cubicBezTo>
                  <a:cubicBezTo>
                    <a:pt x="3534080" y="654167"/>
                    <a:pt x="3527121" y="649699"/>
                    <a:pt x="3522134" y="643466"/>
                  </a:cubicBezTo>
                  <a:cubicBezTo>
                    <a:pt x="3515777" y="635520"/>
                    <a:pt x="3512395" y="625261"/>
                    <a:pt x="3505200" y="618066"/>
                  </a:cubicBezTo>
                  <a:cubicBezTo>
                    <a:pt x="3498973" y="611839"/>
                    <a:pt x="3453097" y="575081"/>
                    <a:pt x="3437467" y="567266"/>
                  </a:cubicBezTo>
                  <a:cubicBezTo>
                    <a:pt x="3429485" y="563275"/>
                    <a:pt x="3420270" y="562316"/>
                    <a:pt x="3412067" y="558800"/>
                  </a:cubicBezTo>
                  <a:cubicBezTo>
                    <a:pt x="3400466" y="553828"/>
                    <a:pt x="3389919" y="546554"/>
                    <a:pt x="3378200" y="541866"/>
                  </a:cubicBezTo>
                  <a:cubicBezTo>
                    <a:pt x="3361627" y="535237"/>
                    <a:pt x="3342706" y="534116"/>
                    <a:pt x="3327400" y="524933"/>
                  </a:cubicBezTo>
                  <a:cubicBezTo>
                    <a:pt x="3308925" y="513848"/>
                    <a:pt x="3283589" y="494483"/>
                    <a:pt x="3259667" y="491066"/>
                  </a:cubicBezTo>
                  <a:cubicBezTo>
                    <a:pt x="3228808" y="486658"/>
                    <a:pt x="3197578" y="485422"/>
                    <a:pt x="3166534" y="482600"/>
                  </a:cubicBezTo>
                  <a:cubicBezTo>
                    <a:pt x="3155245" y="479778"/>
                    <a:pt x="3144303" y="474133"/>
                    <a:pt x="3132667" y="474133"/>
                  </a:cubicBezTo>
                  <a:cubicBezTo>
                    <a:pt x="3028452" y="474133"/>
                    <a:pt x="3015833" y="478084"/>
                    <a:pt x="2937934" y="491066"/>
                  </a:cubicBezTo>
                  <a:cubicBezTo>
                    <a:pt x="2889380" y="507251"/>
                    <a:pt x="2936606" y="492676"/>
                    <a:pt x="2870200" y="508000"/>
                  </a:cubicBezTo>
                  <a:cubicBezTo>
                    <a:pt x="2847523" y="513233"/>
                    <a:pt x="2825185" y="519885"/>
                    <a:pt x="2802467" y="524933"/>
                  </a:cubicBezTo>
                  <a:cubicBezTo>
                    <a:pt x="2777067" y="530577"/>
                    <a:pt x="2751285" y="534718"/>
                    <a:pt x="2726267" y="541866"/>
                  </a:cubicBezTo>
                  <a:cubicBezTo>
                    <a:pt x="2660849" y="560557"/>
                    <a:pt x="2702189" y="558138"/>
                    <a:pt x="2633134" y="592666"/>
                  </a:cubicBezTo>
                  <a:cubicBezTo>
                    <a:pt x="2550681" y="633892"/>
                    <a:pt x="2587046" y="613546"/>
                    <a:pt x="2523067" y="651933"/>
                  </a:cubicBezTo>
                  <a:cubicBezTo>
                    <a:pt x="2469969" y="731581"/>
                    <a:pt x="2557006" y="611417"/>
                    <a:pt x="2463800" y="694266"/>
                  </a:cubicBezTo>
                  <a:cubicBezTo>
                    <a:pt x="2448589" y="707787"/>
                    <a:pt x="2446867" y="733777"/>
                    <a:pt x="2429934" y="745066"/>
                  </a:cubicBezTo>
                  <a:cubicBezTo>
                    <a:pt x="2375540" y="781330"/>
                    <a:pt x="2419588" y="751072"/>
                    <a:pt x="2328334" y="821266"/>
                  </a:cubicBezTo>
                  <a:cubicBezTo>
                    <a:pt x="2317149" y="829870"/>
                    <a:pt x="2307088" y="840355"/>
                    <a:pt x="2294467" y="846666"/>
                  </a:cubicBezTo>
                  <a:cubicBezTo>
                    <a:pt x="2283178" y="852311"/>
                    <a:pt x="2271102" y="856599"/>
                    <a:pt x="2260600" y="863600"/>
                  </a:cubicBezTo>
                  <a:cubicBezTo>
                    <a:pt x="2245564" y="873624"/>
                    <a:pt x="2233303" y="887442"/>
                    <a:pt x="2218267" y="897466"/>
                  </a:cubicBezTo>
                  <a:cubicBezTo>
                    <a:pt x="2207765" y="904467"/>
                    <a:pt x="2195103" y="907710"/>
                    <a:pt x="2184400" y="914400"/>
                  </a:cubicBezTo>
                  <a:cubicBezTo>
                    <a:pt x="2172434" y="921879"/>
                    <a:pt x="2163155" y="933489"/>
                    <a:pt x="2150534" y="939800"/>
                  </a:cubicBezTo>
                  <a:cubicBezTo>
                    <a:pt x="2134569" y="947782"/>
                    <a:pt x="2115983" y="949347"/>
                    <a:pt x="2099734" y="956733"/>
                  </a:cubicBezTo>
                  <a:cubicBezTo>
                    <a:pt x="2084753" y="963543"/>
                    <a:pt x="2072617" y="975867"/>
                    <a:pt x="2057400" y="982133"/>
                  </a:cubicBezTo>
                  <a:cubicBezTo>
                    <a:pt x="2024390" y="995725"/>
                    <a:pt x="1985503" y="996198"/>
                    <a:pt x="1955800" y="1016000"/>
                  </a:cubicBezTo>
                  <a:cubicBezTo>
                    <a:pt x="1926721" y="1035386"/>
                    <a:pt x="1917038" y="1043357"/>
                    <a:pt x="1879600" y="1058333"/>
                  </a:cubicBezTo>
                  <a:cubicBezTo>
                    <a:pt x="1868796" y="1062655"/>
                    <a:pt x="1856856" y="1063378"/>
                    <a:pt x="1845734" y="1066800"/>
                  </a:cubicBezTo>
                  <a:cubicBezTo>
                    <a:pt x="1820144" y="1074674"/>
                    <a:pt x="1795944" y="1087799"/>
                    <a:pt x="1769534" y="1092200"/>
                  </a:cubicBezTo>
                  <a:cubicBezTo>
                    <a:pt x="1752601" y="1095022"/>
                    <a:pt x="1735568" y="1097299"/>
                    <a:pt x="1718734" y="1100666"/>
                  </a:cubicBezTo>
                  <a:cubicBezTo>
                    <a:pt x="1576786" y="1129055"/>
                    <a:pt x="1799223" y="1085641"/>
                    <a:pt x="1651000" y="1126066"/>
                  </a:cubicBezTo>
                  <a:cubicBezTo>
                    <a:pt x="1631747" y="1131317"/>
                    <a:pt x="1611489" y="1131711"/>
                    <a:pt x="1591734" y="1134533"/>
                  </a:cubicBezTo>
                  <a:cubicBezTo>
                    <a:pt x="1583267" y="1137355"/>
                    <a:pt x="1575180" y="1141821"/>
                    <a:pt x="1566334" y="1143000"/>
                  </a:cubicBezTo>
                  <a:cubicBezTo>
                    <a:pt x="1454351" y="1157931"/>
                    <a:pt x="1438302" y="1149998"/>
                    <a:pt x="1312334" y="1143000"/>
                  </a:cubicBezTo>
                  <a:cubicBezTo>
                    <a:pt x="1301481" y="1140287"/>
                    <a:pt x="1265215" y="1132140"/>
                    <a:pt x="1253067" y="1126066"/>
                  </a:cubicBezTo>
                  <a:cubicBezTo>
                    <a:pt x="1243966" y="1121515"/>
                    <a:pt x="1236134" y="1114777"/>
                    <a:pt x="1227667" y="1109133"/>
                  </a:cubicBezTo>
                  <a:cubicBezTo>
                    <a:pt x="1222023" y="1092200"/>
                    <a:pt x="1212350" y="1076109"/>
                    <a:pt x="1210734" y="1058333"/>
                  </a:cubicBezTo>
                  <a:cubicBezTo>
                    <a:pt x="1209431" y="1044002"/>
                    <a:pt x="1217298" y="1030264"/>
                    <a:pt x="1219200" y="1016000"/>
                  </a:cubicBezTo>
                  <a:cubicBezTo>
                    <a:pt x="1222949" y="987886"/>
                    <a:pt x="1221724" y="959067"/>
                    <a:pt x="1227667" y="931333"/>
                  </a:cubicBezTo>
                  <a:cubicBezTo>
                    <a:pt x="1230312" y="918992"/>
                    <a:pt x="1238338" y="908424"/>
                    <a:pt x="1244600" y="897466"/>
                  </a:cubicBezTo>
                  <a:cubicBezTo>
                    <a:pt x="1260316" y="869964"/>
                    <a:pt x="1263588" y="870012"/>
                    <a:pt x="1286934" y="846666"/>
                  </a:cubicBezTo>
                  <a:cubicBezTo>
                    <a:pt x="1293228" y="827784"/>
                    <a:pt x="1300125" y="803097"/>
                    <a:pt x="1312334" y="787400"/>
                  </a:cubicBezTo>
                  <a:cubicBezTo>
                    <a:pt x="1324586" y="771648"/>
                    <a:pt x="1342693" y="761031"/>
                    <a:pt x="1354667" y="745066"/>
                  </a:cubicBezTo>
                  <a:cubicBezTo>
                    <a:pt x="1363134" y="733777"/>
                    <a:pt x="1370089" y="721178"/>
                    <a:pt x="1380067" y="711200"/>
                  </a:cubicBezTo>
                  <a:cubicBezTo>
                    <a:pt x="1387262" y="704005"/>
                    <a:pt x="1397650" y="700780"/>
                    <a:pt x="1405467" y="694266"/>
                  </a:cubicBezTo>
                  <a:cubicBezTo>
                    <a:pt x="1414665" y="686601"/>
                    <a:pt x="1420471" y="674806"/>
                    <a:pt x="1430867" y="668866"/>
                  </a:cubicBezTo>
                  <a:cubicBezTo>
                    <a:pt x="1440970" y="663093"/>
                    <a:pt x="1453508" y="663462"/>
                    <a:pt x="1464734" y="660400"/>
                  </a:cubicBezTo>
                  <a:cubicBezTo>
                    <a:pt x="1484556" y="654994"/>
                    <a:pt x="1504245" y="649111"/>
                    <a:pt x="1524000" y="643466"/>
                  </a:cubicBezTo>
                  <a:cubicBezTo>
                    <a:pt x="1546578" y="646288"/>
                    <a:pt x="1570350" y="644157"/>
                    <a:pt x="1591734" y="651933"/>
                  </a:cubicBezTo>
                  <a:cubicBezTo>
                    <a:pt x="1647269" y="672128"/>
                    <a:pt x="1610955" y="775273"/>
                    <a:pt x="1608667" y="795866"/>
                  </a:cubicBezTo>
                  <a:cubicBezTo>
                    <a:pt x="1603747" y="840144"/>
                    <a:pt x="1601790" y="822745"/>
                    <a:pt x="1574800" y="855133"/>
                  </a:cubicBezTo>
                  <a:cubicBezTo>
                    <a:pt x="1568286" y="862950"/>
                    <a:pt x="1565062" y="873338"/>
                    <a:pt x="1557867" y="880533"/>
                  </a:cubicBezTo>
                  <a:cubicBezTo>
                    <a:pt x="1550672" y="887728"/>
                    <a:pt x="1540413" y="891109"/>
                    <a:pt x="1532467" y="897466"/>
                  </a:cubicBezTo>
                  <a:cubicBezTo>
                    <a:pt x="1526234" y="902453"/>
                    <a:pt x="1522379" y="910293"/>
                    <a:pt x="1515534" y="914400"/>
                  </a:cubicBezTo>
                  <a:cubicBezTo>
                    <a:pt x="1506861" y="919604"/>
                    <a:pt x="1462588" y="929753"/>
                    <a:pt x="1456267" y="931333"/>
                  </a:cubicBezTo>
                  <a:cubicBezTo>
                    <a:pt x="1441550" y="929231"/>
                    <a:pt x="1392058" y="925766"/>
                    <a:pt x="1371600" y="914400"/>
                  </a:cubicBezTo>
                  <a:cubicBezTo>
                    <a:pt x="1335943" y="894591"/>
                    <a:pt x="1312891" y="876949"/>
                    <a:pt x="1286934" y="846666"/>
                  </a:cubicBezTo>
                  <a:cubicBezTo>
                    <a:pt x="1280312" y="838940"/>
                    <a:pt x="1276514" y="829083"/>
                    <a:pt x="1270000" y="821266"/>
                  </a:cubicBezTo>
                  <a:cubicBezTo>
                    <a:pt x="1262335" y="812068"/>
                    <a:pt x="1252392" y="804957"/>
                    <a:pt x="1244600" y="795866"/>
                  </a:cubicBezTo>
                  <a:cubicBezTo>
                    <a:pt x="1184210" y="725412"/>
                    <a:pt x="1246262" y="789063"/>
                    <a:pt x="1202267" y="745066"/>
                  </a:cubicBezTo>
                  <a:cubicBezTo>
                    <a:pt x="1199445" y="733777"/>
                    <a:pt x="1196324" y="722559"/>
                    <a:pt x="1193800" y="711200"/>
                  </a:cubicBezTo>
                  <a:cubicBezTo>
                    <a:pt x="1186890" y="680103"/>
                    <a:pt x="1185721" y="664515"/>
                    <a:pt x="1176867" y="635000"/>
                  </a:cubicBezTo>
                  <a:cubicBezTo>
                    <a:pt x="1160189" y="579406"/>
                    <a:pt x="1171313" y="595579"/>
                    <a:pt x="1143000" y="567266"/>
                  </a:cubicBezTo>
                  <a:cubicBezTo>
                    <a:pt x="1140178" y="558799"/>
                    <a:pt x="1139889" y="549006"/>
                    <a:pt x="1134534" y="541866"/>
                  </a:cubicBezTo>
                  <a:cubicBezTo>
                    <a:pt x="1122560" y="525901"/>
                    <a:pt x="1111132" y="505844"/>
                    <a:pt x="1092200" y="499533"/>
                  </a:cubicBezTo>
                  <a:cubicBezTo>
                    <a:pt x="1066744" y="491047"/>
                    <a:pt x="1063283" y="492369"/>
                    <a:pt x="1041400" y="474133"/>
                  </a:cubicBezTo>
                  <a:cubicBezTo>
                    <a:pt x="1032202" y="466468"/>
                    <a:pt x="1026467" y="454548"/>
                    <a:pt x="1016000" y="448733"/>
                  </a:cubicBezTo>
                  <a:cubicBezTo>
                    <a:pt x="1000397" y="440065"/>
                    <a:pt x="982133" y="437444"/>
                    <a:pt x="965200" y="431800"/>
                  </a:cubicBezTo>
                  <a:lnTo>
                    <a:pt x="939800" y="423333"/>
                  </a:lnTo>
                  <a:cubicBezTo>
                    <a:pt x="911578" y="426155"/>
                    <a:pt x="877522" y="414387"/>
                    <a:pt x="855134" y="431800"/>
                  </a:cubicBezTo>
                  <a:cubicBezTo>
                    <a:pt x="841583" y="442339"/>
                    <a:pt x="858667" y="466157"/>
                    <a:pt x="863600" y="482600"/>
                  </a:cubicBezTo>
                  <a:cubicBezTo>
                    <a:pt x="867227" y="494689"/>
                    <a:pt x="875847" y="504747"/>
                    <a:pt x="880534" y="516466"/>
                  </a:cubicBezTo>
                  <a:cubicBezTo>
                    <a:pt x="887163" y="533039"/>
                    <a:pt x="891823" y="550333"/>
                    <a:pt x="897467" y="567266"/>
                  </a:cubicBezTo>
                  <a:lnTo>
                    <a:pt x="897467" y="567266"/>
                  </a:lnTo>
                  <a:cubicBezTo>
                    <a:pt x="900289" y="578555"/>
                    <a:pt x="898665" y="592046"/>
                    <a:pt x="905934" y="601133"/>
                  </a:cubicBezTo>
                  <a:cubicBezTo>
                    <a:pt x="911509" y="608102"/>
                    <a:pt x="922867" y="606778"/>
                    <a:pt x="931334" y="609600"/>
                  </a:cubicBezTo>
                  <a:cubicBezTo>
                    <a:pt x="942623" y="606778"/>
                    <a:pt x="957751" y="610072"/>
                    <a:pt x="965200" y="601133"/>
                  </a:cubicBezTo>
                  <a:cubicBezTo>
                    <a:pt x="974413" y="590078"/>
                    <a:pt x="973667" y="573190"/>
                    <a:pt x="973667" y="558800"/>
                  </a:cubicBezTo>
                  <a:cubicBezTo>
                    <a:pt x="973667" y="510739"/>
                    <a:pt x="976856" y="461492"/>
                    <a:pt x="965200" y="414866"/>
                  </a:cubicBezTo>
                  <a:cubicBezTo>
                    <a:pt x="961778" y="401176"/>
                    <a:pt x="942174" y="398500"/>
                    <a:pt x="931334" y="389466"/>
                  </a:cubicBezTo>
                  <a:cubicBezTo>
                    <a:pt x="925202" y="384356"/>
                    <a:pt x="921540" y="376103"/>
                    <a:pt x="914400" y="372533"/>
                  </a:cubicBezTo>
                  <a:cubicBezTo>
                    <a:pt x="882683" y="356675"/>
                    <a:pt x="854711" y="354565"/>
                    <a:pt x="821267" y="347133"/>
                  </a:cubicBezTo>
                  <a:cubicBezTo>
                    <a:pt x="728628" y="326546"/>
                    <a:pt x="871965" y="349663"/>
                    <a:pt x="677334" y="330200"/>
                  </a:cubicBezTo>
                  <a:cubicBezTo>
                    <a:pt x="657477" y="328214"/>
                    <a:pt x="637823" y="324555"/>
                    <a:pt x="618067" y="321733"/>
                  </a:cubicBezTo>
                  <a:cubicBezTo>
                    <a:pt x="601134" y="299155"/>
                    <a:pt x="579888" y="279243"/>
                    <a:pt x="567267" y="254000"/>
                  </a:cubicBezTo>
                  <a:lnTo>
                    <a:pt x="524934" y="169333"/>
                  </a:lnTo>
                  <a:cubicBezTo>
                    <a:pt x="519289" y="158044"/>
                    <a:pt x="511991" y="147440"/>
                    <a:pt x="508000" y="135466"/>
                  </a:cubicBezTo>
                  <a:lnTo>
                    <a:pt x="491067" y="84666"/>
                  </a:lnTo>
                  <a:lnTo>
                    <a:pt x="474134" y="33866"/>
                  </a:lnTo>
                  <a:lnTo>
                    <a:pt x="474134" y="0"/>
                  </a:ln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76200"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" name="Freeform 7"/>
            <p:cNvSpPr/>
            <p:nvPr/>
          </p:nvSpPr>
          <p:spPr>
            <a:xfrm>
              <a:off x="270940" y="-152406"/>
              <a:ext cx="3683000" cy="7001933"/>
            </a:xfrm>
            <a:custGeom>
              <a:avLst/>
              <a:gdLst>
                <a:gd name="connsiteX0" fmla="*/ 2074334 w 3683000"/>
                <a:gd name="connsiteY0" fmla="*/ 7001933 h 7001933"/>
                <a:gd name="connsiteX1" fmla="*/ 2065867 w 3683000"/>
                <a:gd name="connsiteY1" fmla="*/ 6815666 h 7001933"/>
                <a:gd name="connsiteX2" fmla="*/ 2048934 w 3683000"/>
                <a:gd name="connsiteY2" fmla="*/ 6790266 h 7001933"/>
                <a:gd name="connsiteX3" fmla="*/ 2032000 w 3683000"/>
                <a:gd name="connsiteY3" fmla="*/ 6739466 h 7001933"/>
                <a:gd name="connsiteX4" fmla="*/ 1972734 w 3683000"/>
                <a:gd name="connsiteY4" fmla="*/ 6637866 h 7001933"/>
                <a:gd name="connsiteX5" fmla="*/ 1947334 w 3683000"/>
                <a:gd name="connsiteY5" fmla="*/ 6544733 h 7001933"/>
                <a:gd name="connsiteX6" fmla="*/ 1913467 w 3683000"/>
                <a:gd name="connsiteY6" fmla="*/ 6493933 h 7001933"/>
                <a:gd name="connsiteX7" fmla="*/ 1896534 w 3683000"/>
                <a:gd name="connsiteY7" fmla="*/ 6434666 h 7001933"/>
                <a:gd name="connsiteX8" fmla="*/ 1871134 w 3683000"/>
                <a:gd name="connsiteY8" fmla="*/ 6375400 h 7001933"/>
                <a:gd name="connsiteX9" fmla="*/ 1845734 w 3683000"/>
                <a:gd name="connsiteY9" fmla="*/ 6307666 h 7001933"/>
                <a:gd name="connsiteX10" fmla="*/ 1794934 w 3683000"/>
                <a:gd name="connsiteY10" fmla="*/ 6197600 h 7001933"/>
                <a:gd name="connsiteX11" fmla="*/ 1769534 w 3683000"/>
                <a:gd name="connsiteY11" fmla="*/ 6172200 h 7001933"/>
                <a:gd name="connsiteX12" fmla="*/ 1744134 w 3683000"/>
                <a:gd name="connsiteY12" fmla="*/ 6129866 h 7001933"/>
                <a:gd name="connsiteX13" fmla="*/ 1651000 w 3683000"/>
                <a:gd name="connsiteY13" fmla="*/ 6019800 h 7001933"/>
                <a:gd name="connsiteX14" fmla="*/ 1600200 w 3683000"/>
                <a:gd name="connsiteY14" fmla="*/ 6002866 h 7001933"/>
                <a:gd name="connsiteX15" fmla="*/ 1549400 w 3683000"/>
                <a:gd name="connsiteY15" fmla="*/ 5977466 h 7001933"/>
                <a:gd name="connsiteX16" fmla="*/ 1447800 w 3683000"/>
                <a:gd name="connsiteY16" fmla="*/ 5960533 h 7001933"/>
                <a:gd name="connsiteX17" fmla="*/ 1405467 w 3683000"/>
                <a:gd name="connsiteY17" fmla="*/ 5943600 h 7001933"/>
                <a:gd name="connsiteX18" fmla="*/ 1270000 w 3683000"/>
                <a:gd name="connsiteY18" fmla="*/ 5926666 h 7001933"/>
                <a:gd name="connsiteX19" fmla="*/ 1143000 w 3683000"/>
                <a:gd name="connsiteY19" fmla="*/ 5935133 h 7001933"/>
                <a:gd name="connsiteX20" fmla="*/ 1092200 w 3683000"/>
                <a:gd name="connsiteY20" fmla="*/ 5952066 h 7001933"/>
                <a:gd name="connsiteX21" fmla="*/ 990600 w 3683000"/>
                <a:gd name="connsiteY21" fmla="*/ 5969000 h 7001933"/>
                <a:gd name="connsiteX22" fmla="*/ 956734 w 3683000"/>
                <a:gd name="connsiteY22" fmla="*/ 5985933 h 7001933"/>
                <a:gd name="connsiteX23" fmla="*/ 922867 w 3683000"/>
                <a:gd name="connsiteY23" fmla="*/ 5994400 h 7001933"/>
                <a:gd name="connsiteX24" fmla="*/ 897467 w 3683000"/>
                <a:gd name="connsiteY24" fmla="*/ 6002866 h 7001933"/>
                <a:gd name="connsiteX25" fmla="*/ 880534 w 3683000"/>
                <a:gd name="connsiteY25" fmla="*/ 6028266 h 7001933"/>
                <a:gd name="connsiteX26" fmla="*/ 897467 w 3683000"/>
                <a:gd name="connsiteY26" fmla="*/ 6138333 h 7001933"/>
                <a:gd name="connsiteX27" fmla="*/ 914400 w 3683000"/>
                <a:gd name="connsiteY27" fmla="*/ 6163733 h 7001933"/>
                <a:gd name="connsiteX28" fmla="*/ 948267 w 3683000"/>
                <a:gd name="connsiteY28" fmla="*/ 6206066 h 7001933"/>
                <a:gd name="connsiteX29" fmla="*/ 1007534 w 3683000"/>
                <a:gd name="connsiteY29" fmla="*/ 6290733 h 7001933"/>
                <a:gd name="connsiteX30" fmla="*/ 1032934 w 3683000"/>
                <a:gd name="connsiteY30" fmla="*/ 6307666 h 7001933"/>
                <a:gd name="connsiteX31" fmla="*/ 1049867 w 3683000"/>
                <a:gd name="connsiteY31" fmla="*/ 6324600 h 7001933"/>
                <a:gd name="connsiteX32" fmla="*/ 1083734 w 3683000"/>
                <a:gd name="connsiteY32" fmla="*/ 6341533 h 7001933"/>
                <a:gd name="connsiteX33" fmla="*/ 1109134 w 3683000"/>
                <a:gd name="connsiteY33" fmla="*/ 6358466 h 7001933"/>
                <a:gd name="connsiteX34" fmla="*/ 1193800 w 3683000"/>
                <a:gd name="connsiteY34" fmla="*/ 6375400 h 7001933"/>
                <a:gd name="connsiteX35" fmla="*/ 1303867 w 3683000"/>
                <a:gd name="connsiteY35" fmla="*/ 6366933 h 7001933"/>
                <a:gd name="connsiteX36" fmla="*/ 1354667 w 3683000"/>
                <a:gd name="connsiteY36" fmla="*/ 6341533 h 7001933"/>
                <a:gd name="connsiteX37" fmla="*/ 1439334 w 3683000"/>
                <a:gd name="connsiteY37" fmla="*/ 6299200 h 7001933"/>
                <a:gd name="connsiteX38" fmla="*/ 1456267 w 3683000"/>
                <a:gd name="connsiteY38" fmla="*/ 6282266 h 7001933"/>
                <a:gd name="connsiteX39" fmla="*/ 1481667 w 3683000"/>
                <a:gd name="connsiteY39" fmla="*/ 6265333 h 7001933"/>
                <a:gd name="connsiteX40" fmla="*/ 1540934 w 3683000"/>
                <a:gd name="connsiteY40" fmla="*/ 6214533 h 7001933"/>
                <a:gd name="connsiteX41" fmla="*/ 1591734 w 3683000"/>
                <a:gd name="connsiteY41" fmla="*/ 6163733 h 7001933"/>
                <a:gd name="connsiteX42" fmla="*/ 1625600 w 3683000"/>
                <a:gd name="connsiteY42" fmla="*/ 6112933 h 7001933"/>
                <a:gd name="connsiteX43" fmla="*/ 1659467 w 3683000"/>
                <a:gd name="connsiteY43" fmla="*/ 6070600 h 7001933"/>
                <a:gd name="connsiteX44" fmla="*/ 1667934 w 3683000"/>
                <a:gd name="connsiteY44" fmla="*/ 6045200 h 7001933"/>
                <a:gd name="connsiteX45" fmla="*/ 1684867 w 3683000"/>
                <a:gd name="connsiteY45" fmla="*/ 6011333 h 7001933"/>
                <a:gd name="connsiteX46" fmla="*/ 1684867 w 3683000"/>
                <a:gd name="connsiteY46" fmla="*/ 5782733 h 7001933"/>
                <a:gd name="connsiteX47" fmla="*/ 1676400 w 3683000"/>
                <a:gd name="connsiteY47" fmla="*/ 5748866 h 7001933"/>
                <a:gd name="connsiteX48" fmla="*/ 1642534 w 3683000"/>
                <a:gd name="connsiteY48" fmla="*/ 5715000 h 7001933"/>
                <a:gd name="connsiteX49" fmla="*/ 1617134 w 3683000"/>
                <a:gd name="connsiteY49" fmla="*/ 5681133 h 7001933"/>
                <a:gd name="connsiteX50" fmla="*/ 1600200 w 3683000"/>
                <a:gd name="connsiteY50" fmla="*/ 5655733 h 7001933"/>
                <a:gd name="connsiteX51" fmla="*/ 1566334 w 3683000"/>
                <a:gd name="connsiteY51" fmla="*/ 5638800 h 7001933"/>
                <a:gd name="connsiteX52" fmla="*/ 1532467 w 3683000"/>
                <a:gd name="connsiteY52" fmla="*/ 5604933 h 7001933"/>
                <a:gd name="connsiteX53" fmla="*/ 1456267 w 3683000"/>
                <a:gd name="connsiteY53" fmla="*/ 5562600 h 7001933"/>
                <a:gd name="connsiteX54" fmla="*/ 1397000 w 3683000"/>
                <a:gd name="connsiteY54" fmla="*/ 5528733 h 7001933"/>
                <a:gd name="connsiteX55" fmla="*/ 1261534 w 3683000"/>
                <a:gd name="connsiteY55" fmla="*/ 5494866 h 7001933"/>
                <a:gd name="connsiteX56" fmla="*/ 1185334 w 3683000"/>
                <a:gd name="connsiteY56" fmla="*/ 5469466 h 7001933"/>
                <a:gd name="connsiteX57" fmla="*/ 1151467 w 3683000"/>
                <a:gd name="connsiteY57" fmla="*/ 5461000 h 7001933"/>
                <a:gd name="connsiteX58" fmla="*/ 1109134 w 3683000"/>
                <a:gd name="connsiteY58" fmla="*/ 5444066 h 7001933"/>
                <a:gd name="connsiteX59" fmla="*/ 1049867 w 3683000"/>
                <a:gd name="connsiteY59" fmla="*/ 5435600 h 7001933"/>
                <a:gd name="connsiteX60" fmla="*/ 1007534 w 3683000"/>
                <a:gd name="connsiteY60" fmla="*/ 5427133 h 7001933"/>
                <a:gd name="connsiteX61" fmla="*/ 897467 w 3683000"/>
                <a:gd name="connsiteY61" fmla="*/ 5435600 h 7001933"/>
                <a:gd name="connsiteX62" fmla="*/ 745067 w 3683000"/>
                <a:gd name="connsiteY62" fmla="*/ 5452533 h 7001933"/>
                <a:gd name="connsiteX63" fmla="*/ 389467 w 3683000"/>
                <a:gd name="connsiteY63" fmla="*/ 5444066 h 7001933"/>
                <a:gd name="connsiteX64" fmla="*/ 279400 w 3683000"/>
                <a:gd name="connsiteY64" fmla="*/ 5427133 h 7001933"/>
                <a:gd name="connsiteX65" fmla="*/ 237067 w 3683000"/>
                <a:gd name="connsiteY65" fmla="*/ 5418666 h 7001933"/>
                <a:gd name="connsiteX66" fmla="*/ 194734 w 3683000"/>
                <a:gd name="connsiteY66" fmla="*/ 5401733 h 7001933"/>
                <a:gd name="connsiteX67" fmla="*/ 127000 w 3683000"/>
                <a:gd name="connsiteY67" fmla="*/ 5384800 h 7001933"/>
                <a:gd name="connsiteX68" fmla="*/ 93134 w 3683000"/>
                <a:gd name="connsiteY68" fmla="*/ 5367866 h 7001933"/>
                <a:gd name="connsiteX69" fmla="*/ 76200 w 3683000"/>
                <a:gd name="connsiteY69" fmla="*/ 5350933 h 7001933"/>
                <a:gd name="connsiteX70" fmla="*/ 50800 w 3683000"/>
                <a:gd name="connsiteY70" fmla="*/ 5334000 h 7001933"/>
                <a:gd name="connsiteX71" fmla="*/ 25400 w 3683000"/>
                <a:gd name="connsiteY71" fmla="*/ 5266266 h 7001933"/>
                <a:gd name="connsiteX72" fmla="*/ 0 w 3683000"/>
                <a:gd name="connsiteY72" fmla="*/ 5207000 h 7001933"/>
                <a:gd name="connsiteX73" fmla="*/ 16934 w 3683000"/>
                <a:gd name="connsiteY73" fmla="*/ 5020733 h 7001933"/>
                <a:gd name="connsiteX74" fmla="*/ 25400 w 3683000"/>
                <a:gd name="connsiteY74" fmla="*/ 4978400 h 7001933"/>
                <a:gd name="connsiteX75" fmla="*/ 42334 w 3683000"/>
                <a:gd name="connsiteY75" fmla="*/ 4944533 h 7001933"/>
                <a:gd name="connsiteX76" fmla="*/ 59267 w 3683000"/>
                <a:gd name="connsiteY76" fmla="*/ 4893733 h 7001933"/>
                <a:gd name="connsiteX77" fmla="*/ 67734 w 3683000"/>
                <a:gd name="connsiteY77" fmla="*/ 4851400 h 7001933"/>
                <a:gd name="connsiteX78" fmla="*/ 118534 w 3683000"/>
                <a:gd name="connsiteY78" fmla="*/ 4741333 h 7001933"/>
                <a:gd name="connsiteX79" fmla="*/ 135467 w 3683000"/>
                <a:gd name="connsiteY79" fmla="*/ 4715933 h 7001933"/>
                <a:gd name="connsiteX80" fmla="*/ 169334 w 3683000"/>
                <a:gd name="connsiteY80" fmla="*/ 4690533 h 7001933"/>
                <a:gd name="connsiteX81" fmla="*/ 186267 w 3683000"/>
                <a:gd name="connsiteY81" fmla="*/ 4639733 h 7001933"/>
                <a:gd name="connsiteX82" fmla="*/ 228600 w 3683000"/>
                <a:gd name="connsiteY82" fmla="*/ 4572000 h 7001933"/>
                <a:gd name="connsiteX83" fmla="*/ 237067 w 3683000"/>
                <a:gd name="connsiteY83" fmla="*/ 4546600 h 7001933"/>
                <a:gd name="connsiteX84" fmla="*/ 287867 w 3683000"/>
                <a:gd name="connsiteY84" fmla="*/ 4478866 h 7001933"/>
                <a:gd name="connsiteX85" fmla="*/ 313267 w 3683000"/>
                <a:gd name="connsiteY85" fmla="*/ 4461933 h 7001933"/>
                <a:gd name="connsiteX86" fmla="*/ 355600 w 3683000"/>
                <a:gd name="connsiteY86" fmla="*/ 4402666 h 7001933"/>
                <a:gd name="connsiteX87" fmla="*/ 414867 w 3683000"/>
                <a:gd name="connsiteY87" fmla="*/ 4334933 h 7001933"/>
                <a:gd name="connsiteX88" fmla="*/ 524934 w 3683000"/>
                <a:gd name="connsiteY88" fmla="*/ 4258733 h 7001933"/>
                <a:gd name="connsiteX89" fmla="*/ 550334 w 3683000"/>
                <a:gd name="connsiteY89" fmla="*/ 4241800 h 7001933"/>
                <a:gd name="connsiteX90" fmla="*/ 575734 w 3683000"/>
                <a:gd name="connsiteY90" fmla="*/ 4233333 h 7001933"/>
                <a:gd name="connsiteX91" fmla="*/ 609600 w 3683000"/>
                <a:gd name="connsiteY91" fmla="*/ 4216400 h 7001933"/>
                <a:gd name="connsiteX92" fmla="*/ 651934 w 3683000"/>
                <a:gd name="connsiteY92" fmla="*/ 4207933 h 7001933"/>
                <a:gd name="connsiteX93" fmla="*/ 702734 w 3683000"/>
                <a:gd name="connsiteY93" fmla="*/ 4191000 h 7001933"/>
                <a:gd name="connsiteX94" fmla="*/ 728134 w 3683000"/>
                <a:gd name="connsiteY94" fmla="*/ 4182533 h 7001933"/>
                <a:gd name="connsiteX95" fmla="*/ 762000 w 3683000"/>
                <a:gd name="connsiteY95" fmla="*/ 4174066 h 7001933"/>
                <a:gd name="connsiteX96" fmla="*/ 846667 w 3683000"/>
                <a:gd name="connsiteY96" fmla="*/ 4191000 h 7001933"/>
                <a:gd name="connsiteX97" fmla="*/ 897467 w 3683000"/>
                <a:gd name="connsiteY97" fmla="*/ 4224866 h 7001933"/>
                <a:gd name="connsiteX98" fmla="*/ 914400 w 3683000"/>
                <a:gd name="connsiteY98" fmla="*/ 4250266 h 7001933"/>
                <a:gd name="connsiteX99" fmla="*/ 939800 w 3683000"/>
                <a:gd name="connsiteY99" fmla="*/ 4284133 h 7001933"/>
                <a:gd name="connsiteX100" fmla="*/ 956734 w 3683000"/>
                <a:gd name="connsiteY100" fmla="*/ 4318000 h 7001933"/>
                <a:gd name="connsiteX101" fmla="*/ 965200 w 3683000"/>
                <a:gd name="connsiteY101" fmla="*/ 4343400 h 7001933"/>
                <a:gd name="connsiteX102" fmla="*/ 973667 w 3683000"/>
                <a:gd name="connsiteY102" fmla="*/ 4377266 h 7001933"/>
                <a:gd name="connsiteX103" fmla="*/ 999067 w 3683000"/>
                <a:gd name="connsiteY103" fmla="*/ 4411133 h 7001933"/>
                <a:gd name="connsiteX104" fmla="*/ 1007534 w 3683000"/>
                <a:gd name="connsiteY104" fmla="*/ 4436533 h 7001933"/>
                <a:gd name="connsiteX105" fmla="*/ 1024467 w 3683000"/>
                <a:gd name="connsiteY105" fmla="*/ 4512733 h 7001933"/>
                <a:gd name="connsiteX106" fmla="*/ 1016000 w 3683000"/>
                <a:gd name="connsiteY106" fmla="*/ 4597400 h 7001933"/>
                <a:gd name="connsiteX107" fmla="*/ 999067 w 3683000"/>
                <a:gd name="connsiteY107" fmla="*/ 4622800 h 7001933"/>
                <a:gd name="connsiteX108" fmla="*/ 948267 w 3683000"/>
                <a:gd name="connsiteY108" fmla="*/ 4673600 h 7001933"/>
                <a:gd name="connsiteX109" fmla="*/ 846667 w 3683000"/>
                <a:gd name="connsiteY109" fmla="*/ 4741333 h 7001933"/>
                <a:gd name="connsiteX110" fmla="*/ 736600 w 3683000"/>
                <a:gd name="connsiteY110" fmla="*/ 4732866 h 7001933"/>
                <a:gd name="connsiteX111" fmla="*/ 668867 w 3683000"/>
                <a:gd name="connsiteY111" fmla="*/ 4699000 h 7001933"/>
                <a:gd name="connsiteX112" fmla="*/ 651934 w 3683000"/>
                <a:gd name="connsiteY112" fmla="*/ 4673600 h 7001933"/>
                <a:gd name="connsiteX113" fmla="*/ 601134 w 3683000"/>
                <a:gd name="connsiteY113" fmla="*/ 4605866 h 7001933"/>
                <a:gd name="connsiteX114" fmla="*/ 575734 w 3683000"/>
                <a:gd name="connsiteY114" fmla="*/ 4521200 h 7001933"/>
                <a:gd name="connsiteX115" fmla="*/ 567267 w 3683000"/>
                <a:gd name="connsiteY115" fmla="*/ 4394200 h 7001933"/>
                <a:gd name="connsiteX116" fmla="*/ 575734 w 3683000"/>
                <a:gd name="connsiteY116" fmla="*/ 4309533 h 7001933"/>
                <a:gd name="connsiteX117" fmla="*/ 592667 w 3683000"/>
                <a:gd name="connsiteY117" fmla="*/ 4191000 h 7001933"/>
                <a:gd name="connsiteX118" fmla="*/ 601134 w 3683000"/>
                <a:gd name="connsiteY118" fmla="*/ 4157133 h 7001933"/>
                <a:gd name="connsiteX119" fmla="*/ 635000 w 3683000"/>
                <a:gd name="connsiteY119" fmla="*/ 4089400 h 7001933"/>
                <a:gd name="connsiteX120" fmla="*/ 643467 w 3683000"/>
                <a:gd name="connsiteY120" fmla="*/ 4064000 h 7001933"/>
                <a:gd name="connsiteX121" fmla="*/ 651934 w 3683000"/>
                <a:gd name="connsiteY121" fmla="*/ 4030133 h 7001933"/>
                <a:gd name="connsiteX122" fmla="*/ 702734 w 3683000"/>
                <a:gd name="connsiteY122" fmla="*/ 3953933 h 7001933"/>
                <a:gd name="connsiteX123" fmla="*/ 728134 w 3683000"/>
                <a:gd name="connsiteY123" fmla="*/ 3937000 h 7001933"/>
                <a:gd name="connsiteX124" fmla="*/ 745067 w 3683000"/>
                <a:gd name="connsiteY124" fmla="*/ 3920066 h 7001933"/>
                <a:gd name="connsiteX125" fmla="*/ 778934 w 3683000"/>
                <a:gd name="connsiteY125" fmla="*/ 3911600 h 7001933"/>
                <a:gd name="connsiteX126" fmla="*/ 829734 w 3683000"/>
                <a:gd name="connsiteY126" fmla="*/ 3877733 h 7001933"/>
                <a:gd name="connsiteX127" fmla="*/ 855134 w 3683000"/>
                <a:gd name="connsiteY127" fmla="*/ 3852333 h 7001933"/>
                <a:gd name="connsiteX128" fmla="*/ 905934 w 3683000"/>
                <a:gd name="connsiteY128" fmla="*/ 3835400 h 7001933"/>
                <a:gd name="connsiteX129" fmla="*/ 931334 w 3683000"/>
                <a:gd name="connsiteY129" fmla="*/ 3818466 h 7001933"/>
                <a:gd name="connsiteX130" fmla="*/ 956734 w 3683000"/>
                <a:gd name="connsiteY130" fmla="*/ 3810000 h 7001933"/>
                <a:gd name="connsiteX131" fmla="*/ 973667 w 3683000"/>
                <a:gd name="connsiteY131" fmla="*/ 3793066 h 7001933"/>
                <a:gd name="connsiteX132" fmla="*/ 999067 w 3683000"/>
                <a:gd name="connsiteY132" fmla="*/ 3776133 h 7001933"/>
                <a:gd name="connsiteX133" fmla="*/ 1058334 w 3683000"/>
                <a:gd name="connsiteY133" fmla="*/ 3750733 h 7001933"/>
                <a:gd name="connsiteX134" fmla="*/ 1083734 w 3683000"/>
                <a:gd name="connsiteY134" fmla="*/ 3733800 h 7001933"/>
                <a:gd name="connsiteX135" fmla="*/ 1100667 w 3683000"/>
                <a:gd name="connsiteY135" fmla="*/ 3716866 h 7001933"/>
                <a:gd name="connsiteX136" fmla="*/ 1151467 w 3683000"/>
                <a:gd name="connsiteY136" fmla="*/ 3699933 h 7001933"/>
                <a:gd name="connsiteX137" fmla="*/ 1244600 w 3683000"/>
                <a:gd name="connsiteY137" fmla="*/ 3649133 h 7001933"/>
                <a:gd name="connsiteX138" fmla="*/ 1312334 w 3683000"/>
                <a:gd name="connsiteY138" fmla="*/ 3589866 h 7001933"/>
                <a:gd name="connsiteX139" fmla="*/ 1354667 w 3683000"/>
                <a:gd name="connsiteY139" fmla="*/ 3556000 h 7001933"/>
                <a:gd name="connsiteX140" fmla="*/ 1380067 w 3683000"/>
                <a:gd name="connsiteY140" fmla="*/ 3522133 h 7001933"/>
                <a:gd name="connsiteX141" fmla="*/ 1405467 w 3683000"/>
                <a:gd name="connsiteY141" fmla="*/ 3496733 h 7001933"/>
                <a:gd name="connsiteX142" fmla="*/ 1422400 w 3683000"/>
                <a:gd name="connsiteY142" fmla="*/ 3471333 h 7001933"/>
                <a:gd name="connsiteX143" fmla="*/ 1447800 w 3683000"/>
                <a:gd name="connsiteY143" fmla="*/ 3454400 h 7001933"/>
                <a:gd name="connsiteX144" fmla="*/ 1464734 w 3683000"/>
                <a:gd name="connsiteY144" fmla="*/ 3412066 h 7001933"/>
                <a:gd name="connsiteX145" fmla="*/ 1490134 w 3683000"/>
                <a:gd name="connsiteY145" fmla="*/ 3403600 h 7001933"/>
                <a:gd name="connsiteX146" fmla="*/ 1532467 w 3683000"/>
                <a:gd name="connsiteY146" fmla="*/ 3302000 h 7001933"/>
                <a:gd name="connsiteX147" fmla="*/ 1557867 w 3683000"/>
                <a:gd name="connsiteY147" fmla="*/ 3276600 h 7001933"/>
                <a:gd name="connsiteX148" fmla="*/ 1591734 w 3683000"/>
                <a:gd name="connsiteY148" fmla="*/ 3217333 h 7001933"/>
                <a:gd name="connsiteX149" fmla="*/ 1600200 w 3683000"/>
                <a:gd name="connsiteY149" fmla="*/ 3175000 h 7001933"/>
                <a:gd name="connsiteX150" fmla="*/ 1583267 w 3683000"/>
                <a:gd name="connsiteY150" fmla="*/ 2971800 h 7001933"/>
                <a:gd name="connsiteX151" fmla="*/ 1566334 w 3683000"/>
                <a:gd name="connsiteY151" fmla="*/ 2937933 h 7001933"/>
                <a:gd name="connsiteX152" fmla="*/ 1490134 w 3683000"/>
                <a:gd name="connsiteY152" fmla="*/ 2887133 h 7001933"/>
                <a:gd name="connsiteX153" fmla="*/ 1430867 w 3683000"/>
                <a:gd name="connsiteY153" fmla="*/ 2861733 h 7001933"/>
                <a:gd name="connsiteX154" fmla="*/ 1405467 w 3683000"/>
                <a:gd name="connsiteY154" fmla="*/ 2844800 h 7001933"/>
                <a:gd name="connsiteX155" fmla="*/ 1270000 w 3683000"/>
                <a:gd name="connsiteY155" fmla="*/ 2810933 h 7001933"/>
                <a:gd name="connsiteX156" fmla="*/ 1219200 w 3683000"/>
                <a:gd name="connsiteY156" fmla="*/ 2802466 h 7001933"/>
                <a:gd name="connsiteX157" fmla="*/ 1193800 w 3683000"/>
                <a:gd name="connsiteY157" fmla="*/ 2794000 h 7001933"/>
                <a:gd name="connsiteX158" fmla="*/ 1134534 w 3683000"/>
                <a:gd name="connsiteY158" fmla="*/ 2785533 h 7001933"/>
                <a:gd name="connsiteX159" fmla="*/ 965200 w 3683000"/>
                <a:gd name="connsiteY159" fmla="*/ 2794000 h 7001933"/>
                <a:gd name="connsiteX160" fmla="*/ 905934 w 3683000"/>
                <a:gd name="connsiteY160" fmla="*/ 2802466 h 7001933"/>
                <a:gd name="connsiteX161" fmla="*/ 872067 w 3683000"/>
                <a:gd name="connsiteY161" fmla="*/ 2810933 h 7001933"/>
                <a:gd name="connsiteX162" fmla="*/ 736600 w 3683000"/>
                <a:gd name="connsiteY162" fmla="*/ 2819400 h 7001933"/>
                <a:gd name="connsiteX163" fmla="*/ 592667 w 3683000"/>
                <a:gd name="connsiteY163" fmla="*/ 2802466 h 7001933"/>
                <a:gd name="connsiteX164" fmla="*/ 558800 w 3683000"/>
                <a:gd name="connsiteY164" fmla="*/ 2785533 h 7001933"/>
                <a:gd name="connsiteX165" fmla="*/ 533400 w 3683000"/>
                <a:gd name="connsiteY165" fmla="*/ 2777066 h 7001933"/>
                <a:gd name="connsiteX166" fmla="*/ 448734 w 3683000"/>
                <a:gd name="connsiteY166" fmla="*/ 2743200 h 7001933"/>
                <a:gd name="connsiteX167" fmla="*/ 431800 w 3683000"/>
                <a:gd name="connsiteY167" fmla="*/ 2726266 h 7001933"/>
                <a:gd name="connsiteX168" fmla="*/ 381000 w 3683000"/>
                <a:gd name="connsiteY168" fmla="*/ 2692400 h 7001933"/>
                <a:gd name="connsiteX169" fmla="*/ 321734 w 3683000"/>
                <a:gd name="connsiteY169" fmla="*/ 2599266 h 7001933"/>
                <a:gd name="connsiteX170" fmla="*/ 279400 w 3683000"/>
                <a:gd name="connsiteY170" fmla="*/ 2514600 h 7001933"/>
                <a:gd name="connsiteX171" fmla="*/ 220134 w 3683000"/>
                <a:gd name="connsiteY171" fmla="*/ 2396066 h 7001933"/>
                <a:gd name="connsiteX172" fmla="*/ 169334 w 3683000"/>
                <a:gd name="connsiteY172" fmla="*/ 2218266 h 7001933"/>
                <a:gd name="connsiteX173" fmla="*/ 160867 w 3683000"/>
                <a:gd name="connsiteY173" fmla="*/ 2159000 h 7001933"/>
                <a:gd name="connsiteX174" fmla="*/ 143934 w 3683000"/>
                <a:gd name="connsiteY174" fmla="*/ 1981200 h 7001933"/>
                <a:gd name="connsiteX175" fmla="*/ 160867 w 3683000"/>
                <a:gd name="connsiteY175" fmla="*/ 1794933 h 7001933"/>
                <a:gd name="connsiteX176" fmla="*/ 220134 w 3683000"/>
                <a:gd name="connsiteY176" fmla="*/ 1625600 h 7001933"/>
                <a:gd name="connsiteX177" fmla="*/ 237067 w 3683000"/>
                <a:gd name="connsiteY177" fmla="*/ 1574800 h 7001933"/>
                <a:gd name="connsiteX178" fmla="*/ 245534 w 3683000"/>
                <a:gd name="connsiteY178" fmla="*/ 1532466 h 7001933"/>
                <a:gd name="connsiteX179" fmla="*/ 279400 w 3683000"/>
                <a:gd name="connsiteY179" fmla="*/ 1481666 h 7001933"/>
                <a:gd name="connsiteX180" fmla="*/ 330200 w 3683000"/>
                <a:gd name="connsiteY180" fmla="*/ 1405466 h 7001933"/>
                <a:gd name="connsiteX181" fmla="*/ 347134 w 3683000"/>
                <a:gd name="connsiteY181" fmla="*/ 1380066 h 7001933"/>
                <a:gd name="connsiteX182" fmla="*/ 381000 w 3683000"/>
                <a:gd name="connsiteY182" fmla="*/ 1371600 h 7001933"/>
                <a:gd name="connsiteX183" fmla="*/ 397934 w 3683000"/>
                <a:gd name="connsiteY183" fmla="*/ 1354666 h 7001933"/>
                <a:gd name="connsiteX184" fmla="*/ 457200 w 3683000"/>
                <a:gd name="connsiteY184" fmla="*/ 1320800 h 7001933"/>
                <a:gd name="connsiteX185" fmla="*/ 508000 w 3683000"/>
                <a:gd name="connsiteY185" fmla="*/ 1303866 h 7001933"/>
                <a:gd name="connsiteX186" fmla="*/ 601134 w 3683000"/>
                <a:gd name="connsiteY186" fmla="*/ 1261533 h 7001933"/>
                <a:gd name="connsiteX187" fmla="*/ 651934 w 3683000"/>
                <a:gd name="connsiteY187" fmla="*/ 1253066 h 7001933"/>
                <a:gd name="connsiteX188" fmla="*/ 711200 w 3683000"/>
                <a:gd name="connsiteY188" fmla="*/ 1236133 h 7001933"/>
                <a:gd name="connsiteX189" fmla="*/ 753534 w 3683000"/>
                <a:gd name="connsiteY189" fmla="*/ 1227666 h 7001933"/>
                <a:gd name="connsiteX190" fmla="*/ 787400 w 3683000"/>
                <a:gd name="connsiteY190" fmla="*/ 1219200 h 7001933"/>
                <a:gd name="connsiteX191" fmla="*/ 880534 w 3683000"/>
                <a:gd name="connsiteY191" fmla="*/ 1193800 h 7001933"/>
                <a:gd name="connsiteX192" fmla="*/ 914400 w 3683000"/>
                <a:gd name="connsiteY192" fmla="*/ 1176866 h 7001933"/>
                <a:gd name="connsiteX193" fmla="*/ 973667 w 3683000"/>
                <a:gd name="connsiteY193" fmla="*/ 1168400 h 7001933"/>
                <a:gd name="connsiteX194" fmla="*/ 1024467 w 3683000"/>
                <a:gd name="connsiteY194" fmla="*/ 1159933 h 7001933"/>
                <a:gd name="connsiteX195" fmla="*/ 1176867 w 3683000"/>
                <a:gd name="connsiteY195" fmla="*/ 1168400 h 7001933"/>
                <a:gd name="connsiteX196" fmla="*/ 1236134 w 3683000"/>
                <a:gd name="connsiteY196" fmla="*/ 1185333 h 7001933"/>
                <a:gd name="connsiteX197" fmla="*/ 1278467 w 3683000"/>
                <a:gd name="connsiteY197" fmla="*/ 1193800 h 7001933"/>
                <a:gd name="connsiteX198" fmla="*/ 1303867 w 3683000"/>
                <a:gd name="connsiteY198" fmla="*/ 1210733 h 7001933"/>
                <a:gd name="connsiteX199" fmla="*/ 1354667 w 3683000"/>
                <a:gd name="connsiteY199" fmla="*/ 1236133 h 7001933"/>
                <a:gd name="connsiteX200" fmla="*/ 1405467 w 3683000"/>
                <a:gd name="connsiteY200" fmla="*/ 1312333 h 7001933"/>
                <a:gd name="connsiteX201" fmla="*/ 1439334 w 3683000"/>
                <a:gd name="connsiteY201" fmla="*/ 1363133 h 7001933"/>
                <a:gd name="connsiteX202" fmla="*/ 1481667 w 3683000"/>
                <a:gd name="connsiteY202" fmla="*/ 1430866 h 7001933"/>
                <a:gd name="connsiteX203" fmla="*/ 1498600 w 3683000"/>
                <a:gd name="connsiteY203" fmla="*/ 1490133 h 7001933"/>
                <a:gd name="connsiteX204" fmla="*/ 1507067 w 3683000"/>
                <a:gd name="connsiteY204" fmla="*/ 1515533 h 7001933"/>
                <a:gd name="connsiteX205" fmla="*/ 1515534 w 3683000"/>
                <a:gd name="connsiteY205" fmla="*/ 1591733 h 7001933"/>
                <a:gd name="connsiteX206" fmla="*/ 1532467 w 3683000"/>
                <a:gd name="connsiteY206" fmla="*/ 1651000 h 7001933"/>
                <a:gd name="connsiteX207" fmla="*/ 1507067 w 3683000"/>
                <a:gd name="connsiteY207" fmla="*/ 1820333 h 7001933"/>
                <a:gd name="connsiteX208" fmla="*/ 1481667 w 3683000"/>
                <a:gd name="connsiteY208" fmla="*/ 1854200 h 7001933"/>
                <a:gd name="connsiteX209" fmla="*/ 1447800 w 3683000"/>
                <a:gd name="connsiteY209" fmla="*/ 1871133 h 7001933"/>
                <a:gd name="connsiteX210" fmla="*/ 1405467 w 3683000"/>
                <a:gd name="connsiteY210" fmla="*/ 1905000 h 7001933"/>
                <a:gd name="connsiteX211" fmla="*/ 1380067 w 3683000"/>
                <a:gd name="connsiteY211" fmla="*/ 1930400 h 7001933"/>
                <a:gd name="connsiteX212" fmla="*/ 1303867 w 3683000"/>
                <a:gd name="connsiteY212" fmla="*/ 1938866 h 7001933"/>
                <a:gd name="connsiteX213" fmla="*/ 1159934 w 3683000"/>
                <a:gd name="connsiteY213" fmla="*/ 1930400 h 7001933"/>
                <a:gd name="connsiteX214" fmla="*/ 1143000 w 3683000"/>
                <a:gd name="connsiteY214" fmla="*/ 1905000 h 7001933"/>
                <a:gd name="connsiteX215" fmla="*/ 1117600 w 3683000"/>
                <a:gd name="connsiteY215" fmla="*/ 1888066 h 7001933"/>
                <a:gd name="connsiteX216" fmla="*/ 1100667 w 3683000"/>
                <a:gd name="connsiteY216" fmla="*/ 1854200 h 7001933"/>
                <a:gd name="connsiteX217" fmla="*/ 1083734 w 3683000"/>
                <a:gd name="connsiteY217" fmla="*/ 1837266 h 7001933"/>
                <a:gd name="connsiteX218" fmla="*/ 1066800 w 3683000"/>
                <a:gd name="connsiteY218" fmla="*/ 1811866 h 7001933"/>
                <a:gd name="connsiteX219" fmla="*/ 1049867 w 3683000"/>
                <a:gd name="connsiteY219" fmla="*/ 1710266 h 7001933"/>
                <a:gd name="connsiteX220" fmla="*/ 1066800 w 3683000"/>
                <a:gd name="connsiteY220" fmla="*/ 1591733 h 7001933"/>
                <a:gd name="connsiteX221" fmla="*/ 1075267 w 3683000"/>
                <a:gd name="connsiteY221" fmla="*/ 1566333 h 7001933"/>
                <a:gd name="connsiteX222" fmla="*/ 1092200 w 3683000"/>
                <a:gd name="connsiteY222" fmla="*/ 1540933 h 7001933"/>
                <a:gd name="connsiteX223" fmla="*/ 1126067 w 3683000"/>
                <a:gd name="connsiteY223" fmla="*/ 1481666 h 7001933"/>
                <a:gd name="connsiteX224" fmla="*/ 1134534 w 3683000"/>
                <a:gd name="connsiteY224" fmla="*/ 1456266 h 7001933"/>
                <a:gd name="connsiteX225" fmla="*/ 1176867 w 3683000"/>
                <a:gd name="connsiteY225" fmla="*/ 1405466 h 7001933"/>
                <a:gd name="connsiteX226" fmla="*/ 1210734 w 3683000"/>
                <a:gd name="connsiteY226" fmla="*/ 1380066 h 7001933"/>
                <a:gd name="connsiteX227" fmla="*/ 1405467 w 3683000"/>
                <a:gd name="connsiteY227" fmla="*/ 1388533 h 7001933"/>
                <a:gd name="connsiteX228" fmla="*/ 1481667 w 3683000"/>
                <a:gd name="connsiteY228" fmla="*/ 1405466 h 7001933"/>
                <a:gd name="connsiteX229" fmla="*/ 1549400 w 3683000"/>
                <a:gd name="connsiteY229" fmla="*/ 1447800 h 7001933"/>
                <a:gd name="connsiteX230" fmla="*/ 1566334 w 3683000"/>
                <a:gd name="connsiteY230" fmla="*/ 1464733 h 7001933"/>
                <a:gd name="connsiteX231" fmla="*/ 1600200 w 3683000"/>
                <a:gd name="connsiteY231" fmla="*/ 1490133 h 7001933"/>
                <a:gd name="connsiteX232" fmla="*/ 1651000 w 3683000"/>
                <a:gd name="connsiteY232" fmla="*/ 1557866 h 7001933"/>
                <a:gd name="connsiteX233" fmla="*/ 1701800 w 3683000"/>
                <a:gd name="connsiteY233" fmla="*/ 1583266 h 7001933"/>
                <a:gd name="connsiteX234" fmla="*/ 1718734 w 3683000"/>
                <a:gd name="connsiteY234" fmla="*/ 1600200 h 7001933"/>
                <a:gd name="connsiteX235" fmla="*/ 1794934 w 3683000"/>
                <a:gd name="connsiteY235" fmla="*/ 1625600 h 7001933"/>
                <a:gd name="connsiteX236" fmla="*/ 1888067 w 3683000"/>
                <a:gd name="connsiteY236" fmla="*/ 1651000 h 7001933"/>
                <a:gd name="connsiteX237" fmla="*/ 1947334 w 3683000"/>
                <a:gd name="connsiteY237" fmla="*/ 1667933 h 7001933"/>
                <a:gd name="connsiteX238" fmla="*/ 2108200 w 3683000"/>
                <a:gd name="connsiteY238" fmla="*/ 1684866 h 7001933"/>
                <a:gd name="connsiteX239" fmla="*/ 2650067 w 3683000"/>
                <a:gd name="connsiteY239" fmla="*/ 1667933 h 7001933"/>
                <a:gd name="connsiteX240" fmla="*/ 2887134 w 3683000"/>
                <a:gd name="connsiteY240" fmla="*/ 1651000 h 7001933"/>
                <a:gd name="connsiteX241" fmla="*/ 2937934 w 3683000"/>
                <a:gd name="connsiteY241" fmla="*/ 1642533 h 7001933"/>
                <a:gd name="connsiteX242" fmla="*/ 3005667 w 3683000"/>
                <a:gd name="connsiteY242" fmla="*/ 1625600 h 7001933"/>
                <a:gd name="connsiteX243" fmla="*/ 3073400 w 3683000"/>
                <a:gd name="connsiteY243" fmla="*/ 1600200 h 7001933"/>
                <a:gd name="connsiteX244" fmla="*/ 3132667 w 3683000"/>
                <a:gd name="connsiteY244" fmla="*/ 1566333 h 7001933"/>
                <a:gd name="connsiteX245" fmla="*/ 3166534 w 3683000"/>
                <a:gd name="connsiteY245" fmla="*/ 1549400 h 7001933"/>
                <a:gd name="connsiteX246" fmla="*/ 3191934 w 3683000"/>
                <a:gd name="connsiteY246" fmla="*/ 1524000 h 7001933"/>
                <a:gd name="connsiteX247" fmla="*/ 3242734 w 3683000"/>
                <a:gd name="connsiteY247" fmla="*/ 1481666 h 7001933"/>
                <a:gd name="connsiteX248" fmla="*/ 3259667 w 3683000"/>
                <a:gd name="connsiteY248" fmla="*/ 1456266 h 7001933"/>
                <a:gd name="connsiteX249" fmla="*/ 3302000 w 3683000"/>
                <a:gd name="connsiteY249" fmla="*/ 1430866 h 7001933"/>
                <a:gd name="connsiteX250" fmla="*/ 3327400 w 3683000"/>
                <a:gd name="connsiteY250" fmla="*/ 1405466 h 7001933"/>
                <a:gd name="connsiteX251" fmla="*/ 3395134 w 3683000"/>
                <a:gd name="connsiteY251" fmla="*/ 1354666 h 7001933"/>
                <a:gd name="connsiteX252" fmla="*/ 3420534 w 3683000"/>
                <a:gd name="connsiteY252" fmla="*/ 1337733 h 7001933"/>
                <a:gd name="connsiteX253" fmla="*/ 3471334 w 3683000"/>
                <a:gd name="connsiteY253" fmla="*/ 1270000 h 7001933"/>
                <a:gd name="connsiteX254" fmla="*/ 3505200 w 3683000"/>
                <a:gd name="connsiteY254" fmla="*/ 1236133 h 7001933"/>
                <a:gd name="connsiteX255" fmla="*/ 3530600 w 3683000"/>
                <a:gd name="connsiteY255" fmla="*/ 1202266 h 7001933"/>
                <a:gd name="connsiteX256" fmla="*/ 3556000 w 3683000"/>
                <a:gd name="connsiteY256" fmla="*/ 1176866 h 7001933"/>
                <a:gd name="connsiteX257" fmla="*/ 3615267 w 3683000"/>
                <a:gd name="connsiteY257" fmla="*/ 1092200 h 7001933"/>
                <a:gd name="connsiteX258" fmla="*/ 3632200 w 3683000"/>
                <a:gd name="connsiteY258" fmla="*/ 1066800 h 7001933"/>
                <a:gd name="connsiteX259" fmla="*/ 3657600 w 3683000"/>
                <a:gd name="connsiteY259" fmla="*/ 990600 h 7001933"/>
                <a:gd name="connsiteX260" fmla="*/ 3683000 w 3683000"/>
                <a:gd name="connsiteY260" fmla="*/ 872066 h 7001933"/>
                <a:gd name="connsiteX261" fmla="*/ 3657600 w 3683000"/>
                <a:gd name="connsiteY261" fmla="*/ 728133 h 7001933"/>
                <a:gd name="connsiteX262" fmla="*/ 3649134 w 3683000"/>
                <a:gd name="connsiteY262" fmla="*/ 702733 h 7001933"/>
                <a:gd name="connsiteX263" fmla="*/ 3632200 w 3683000"/>
                <a:gd name="connsiteY263" fmla="*/ 685800 h 7001933"/>
                <a:gd name="connsiteX264" fmla="*/ 3572934 w 3683000"/>
                <a:gd name="connsiteY264" fmla="*/ 643466 h 7001933"/>
                <a:gd name="connsiteX265" fmla="*/ 3530600 w 3683000"/>
                <a:gd name="connsiteY265" fmla="*/ 626533 h 7001933"/>
                <a:gd name="connsiteX266" fmla="*/ 3479800 w 3683000"/>
                <a:gd name="connsiteY266" fmla="*/ 601133 h 7001933"/>
                <a:gd name="connsiteX267" fmla="*/ 3454400 w 3683000"/>
                <a:gd name="connsiteY267" fmla="*/ 592666 h 7001933"/>
                <a:gd name="connsiteX268" fmla="*/ 3420534 w 3683000"/>
                <a:gd name="connsiteY268" fmla="*/ 575733 h 7001933"/>
                <a:gd name="connsiteX269" fmla="*/ 3318934 w 3683000"/>
                <a:gd name="connsiteY269" fmla="*/ 558800 h 7001933"/>
                <a:gd name="connsiteX270" fmla="*/ 3251200 w 3683000"/>
                <a:gd name="connsiteY270" fmla="*/ 567266 h 7001933"/>
                <a:gd name="connsiteX271" fmla="*/ 3217334 w 3683000"/>
                <a:gd name="connsiteY271" fmla="*/ 584200 h 7001933"/>
                <a:gd name="connsiteX272" fmla="*/ 3191934 w 3683000"/>
                <a:gd name="connsiteY272" fmla="*/ 592666 h 7001933"/>
                <a:gd name="connsiteX273" fmla="*/ 3149600 w 3683000"/>
                <a:gd name="connsiteY273" fmla="*/ 635000 h 7001933"/>
                <a:gd name="connsiteX274" fmla="*/ 3107267 w 3683000"/>
                <a:gd name="connsiteY274" fmla="*/ 677333 h 7001933"/>
                <a:gd name="connsiteX275" fmla="*/ 3090334 w 3683000"/>
                <a:gd name="connsiteY275" fmla="*/ 702733 h 7001933"/>
                <a:gd name="connsiteX276" fmla="*/ 3056467 w 3683000"/>
                <a:gd name="connsiteY276" fmla="*/ 745066 h 7001933"/>
                <a:gd name="connsiteX277" fmla="*/ 3039534 w 3683000"/>
                <a:gd name="connsiteY277" fmla="*/ 795866 h 7001933"/>
                <a:gd name="connsiteX278" fmla="*/ 3031067 w 3683000"/>
                <a:gd name="connsiteY278" fmla="*/ 821266 h 7001933"/>
                <a:gd name="connsiteX279" fmla="*/ 3039534 w 3683000"/>
                <a:gd name="connsiteY279" fmla="*/ 914400 h 7001933"/>
                <a:gd name="connsiteX280" fmla="*/ 3048000 w 3683000"/>
                <a:gd name="connsiteY280" fmla="*/ 956733 h 7001933"/>
                <a:gd name="connsiteX281" fmla="*/ 3081867 w 3683000"/>
                <a:gd name="connsiteY281" fmla="*/ 990600 h 7001933"/>
                <a:gd name="connsiteX282" fmla="*/ 3141134 w 3683000"/>
                <a:gd name="connsiteY282" fmla="*/ 1007533 h 7001933"/>
                <a:gd name="connsiteX283" fmla="*/ 3429000 w 3683000"/>
                <a:gd name="connsiteY283" fmla="*/ 990600 h 7001933"/>
                <a:gd name="connsiteX284" fmla="*/ 3479800 w 3683000"/>
                <a:gd name="connsiteY284" fmla="*/ 973666 h 7001933"/>
                <a:gd name="connsiteX285" fmla="*/ 3522134 w 3683000"/>
                <a:gd name="connsiteY285" fmla="*/ 931333 h 7001933"/>
                <a:gd name="connsiteX286" fmla="*/ 3556000 w 3683000"/>
                <a:gd name="connsiteY286" fmla="*/ 897466 h 7001933"/>
                <a:gd name="connsiteX287" fmla="*/ 3572934 w 3683000"/>
                <a:gd name="connsiteY287" fmla="*/ 872066 h 7001933"/>
                <a:gd name="connsiteX288" fmla="*/ 3581400 w 3683000"/>
                <a:gd name="connsiteY288" fmla="*/ 846666 h 7001933"/>
                <a:gd name="connsiteX289" fmla="*/ 3572934 w 3683000"/>
                <a:gd name="connsiteY289" fmla="*/ 719666 h 7001933"/>
                <a:gd name="connsiteX290" fmla="*/ 3539067 w 3683000"/>
                <a:gd name="connsiteY290" fmla="*/ 660400 h 7001933"/>
                <a:gd name="connsiteX291" fmla="*/ 3522134 w 3683000"/>
                <a:gd name="connsiteY291" fmla="*/ 643466 h 7001933"/>
                <a:gd name="connsiteX292" fmla="*/ 3505200 w 3683000"/>
                <a:gd name="connsiteY292" fmla="*/ 618066 h 7001933"/>
                <a:gd name="connsiteX293" fmla="*/ 3437467 w 3683000"/>
                <a:gd name="connsiteY293" fmla="*/ 567266 h 7001933"/>
                <a:gd name="connsiteX294" fmla="*/ 3412067 w 3683000"/>
                <a:gd name="connsiteY294" fmla="*/ 558800 h 7001933"/>
                <a:gd name="connsiteX295" fmla="*/ 3378200 w 3683000"/>
                <a:gd name="connsiteY295" fmla="*/ 541866 h 7001933"/>
                <a:gd name="connsiteX296" fmla="*/ 3327400 w 3683000"/>
                <a:gd name="connsiteY296" fmla="*/ 524933 h 7001933"/>
                <a:gd name="connsiteX297" fmla="*/ 3259667 w 3683000"/>
                <a:gd name="connsiteY297" fmla="*/ 491066 h 7001933"/>
                <a:gd name="connsiteX298" fmla="*/ 3166534 w 3683000"/>
                <a:gd name="connsiteY298" fmla="*/ 482600 h 7001933"/>
                <a:gd name="connsiteX299" fmla="*/ 3132667 w 3683000"/>
                <a:gd name="connsiteY299" fmla="*/ 474133 h 7001933"/>
                <a:gd name="connsiteX300" fmla="*/ 2937934 w 3683000"/>
                <a:gd name="connsiteY300" fmla="*/ 491066 h 7001933"/>
                <a:gd name="connsiteX301" fmla="*/ 2870200 w 3683000"/>
                <a:gd name="connsiteY301" fmla="*/ 508000 h 7001933"/>
                <a:gd name="connsiteX302" fmla="*/ 2802467 w 3683000"/>
                <a:gd name="connsiteY302" fmla="*/ 524933 h 7001933"/>
                <a:gd name="connsiteX303" fmla="*/ 2726267 w 3683000"/>
                <a:gd name="connsiteY303" fmla="*/ 541866 h 7001933"/>
                <a:gd name="connsiteX304" fmla="*/ 2633134 w 3683000"/>
                <a:gd name="connsiteY304" fmla="*/ 592666 h 7001933"/>
                <a:gd name="connsiteX305" fmla="*/ 2523067 w 3683000"/>
                <a:gd name="connsiteY305" fmla="*/ 651933 h 7001933"/>
                <a:gd name="connsiteX306" fmla="*/ 2463800 w 3683000"/>
                <a:gd name="connsiteY306" fmla="*/ 694266 h 7001933"/>
                <a:gd name="connsiteX307" fmla="*/ 2429934 w 3683000"/>
                <a:gd name="connsiteY307" fmla="*/ 745066 h 7001933"/>
                <a:gd name="connsiteX308" fmla="*/ 2328334 w 3683000"/>
                <a:gd name="connsiteY308" fmla="*/ 821266 h 7001933"/>
                <a:gd name="connsiteX309" fmla="*/ 2294467 w 3683000"/>
                <a:gd name="connsiteY309" fmla="*/ 846666 h 7001933"/>
                <a:gd name="connsiteX310" fmla="*/ 2260600 w 3683000"/>
                <a:gd name="connsiteY310" fmla="*/ 863600 h 7001933"/>
                <a:gd name="connsiteX311" fmla="*/ 2218267 w 3683000"/>
                <a:gd name="connsiteY311" fmla="*/ 897466 h 7001933"/>
                <a:gd name="connsiteX312" fmla="*/ 2184400 w 3683000"/>
                <a:gd name="connsiteY312" fmla="*/ 914400 h 7001933"/>
                <a:gd name="connsiteX313" fmla="*/ 2150534 w 3683000"/>
                <a:gd name="connsiteY313" fmla="*/ 939800 h 7001933"/>
                <a:gd name="connsiteX314" fmla="*/ 2099734 w 3683000"/>
                <a:gd name="connsiteY314" fmla="*/ 956733 h 7001933"/>
                <a:gd name="connsiteX315" fmla="*/ 2057400 w 3683000"/>
                <a:gd name="connsiteY315" fmla="*/ 982133 h 7001933"/>
                <a:gd name="connsiteX316" fmla="*/ 1955800 w 3683000"/>
                <a:gd name="connsiteY316" fmla="*/ 1016000 h 7001933"/>
                <a:gd name="connsiteX317" fmla="*/ 1879600 w 3683000"/>
                <a:gd name="connsiteY317" fmla="*/ 1058333 h 7001933"/>
                <a:gd name="connsiteX318" fmla="*/ 1845734 w 3683000"/>
                <a:gd name="connsiteY318" fmla="*/ 1066800 h 7001933"/>
                <a:gd name="connsiteX319" fmla="*/ 1769534 w 3683000"/>
                <a:gd name="connsiteY319" fmla="*/ 1092200 h 7001933"/>
                <a:gd name="connsiteX320" fmla="*/ 1718734 w 3683000"/>
                <a:gd name="connsiteY320" fmla="*/ 1100666 h 7001933"/>
                <a:gd name="connsiteX321" fmla="*/ 1651000 w 3683000"/>
                <a:gd name="connsiteY321" fmla="*/ 1126066 h 7001933"/>
                <a:gd name="connsiteX322" fmla="*/ 1591734 w 3683000"/>
                <a:gd name="connsiteY322" fmla="*/ 1134533 h 7001933"/>
                <a:gd name="connsiteX323" fmla="*/ 1566334 w 3683000"/>
                <a:gd name="connsiteY323" fmla="*/ 1143000 h 7001933"/>
                <a:gd name="connsiteX324" fmla="*/ 1312334 w 3683000"/>
                <a:gd name="connsiteY324" fmla="*/ 1143000 h 7001933"/>
                <a:gd name="connsiteX325" fmla="*/ 1253067 w 3683000"/>
                <a:gd name="connsiteY325" fmla="*/ 1126066 h 7001933"/>
                <a:gd name="connsiteX326" fmla="*/ 1227667 w 3683000"/>
                <a:gd name="connsiteY326" fmla="*/ 1109133 h 7001933"/>
                <a:gd name="connsiteX327" fmla="*/ 1210734 w 3683000"/>
                <a:gd name="connsiteY327" fmla="*/ 1058333 h 7001933"/>
                <a:gd name="connsiteX328" fmla="*/ 1219200 w 3683000"/>
                <a:gd name="connsiteY328" fmla="*/ 1016000 h 7001933"/>
                <a:gd name="connsiteX329" fmla="*/ 1227667 w 3683000"/>
                <a:gd name="connsiteY329" fmla="*/ 931333 h 7001933"/>
                <a:gd name="connsiteX330" fmla="*/ 1244600 w 3683000"/>
                <a:gd name="connsiteY330" fmla="*/ 897466 h 7001933"/>
                <a:gd name="connsiteX331" fmla="*/ 1286934 w 3683000"/>
                <a:gd name="connsiteY331" fmla="*/ 846666 h 7001933"/>
                <a:gd name="connsiteX332" fmla="*/ 1312334 w 3683000"/>
                <a:gd name="connsiteY332" fmla="*/ 787400 h 7001933"/>
                <a:gd name="connsiteX333" fmla="*/ 1354667 w 3683000"/>
                <a:gd name="connsiteY333" fmla="*/ 745066 h 7001933"/>
                <a:gd name="connsiteX334" fmla="*/ 1380067 w 3683000"/>
                <a:gd name="connsiteY334" fmla="*/ 711200 h 7001933"/>
                <a:gd name="connsiteX335" fmla="*/ 1405467 w 3683000"/>
                <a:gd name="connsiteY335" fmla="*/ 694266 h 7001933"/>
                <a:gd name="connsiteX336" fmla="*/ 1430867 w 3683000"/>
                <a:gd name="connsiteY336" fmla="*/ 668866 h 7001933"/>
                <a:gd name="connsiteX337" fmla="*/ 1464734 w 3683000"/>
                <a:gd name="connsiteY337" fmla="*/ 660400 h 7001933"/>
                <a:gd name="connsiteX338" fmla="*/ 1524000 w 3683000"/>
                <a:gd name="connsiteY338" fmla="*/ 643466 h 7001933"/>
                <a:gd name="connsiteX339" fmla="*/ 1591734 w 3683000"/>
                <a:gd name="connsiteY339" fmla="*/ 651933 h 7001933"/>
                <a:gd name="connsiteX340" fmla="*/ 1608667 w 3683000"/>
                <a:gd name="connsiteY340" fmla="*/ 795866 h 7001933"/>
                <a:gd name="connsiteX341" fmla="*/ 1574800 w 3683000"/>
                <a:gd name="connsiteY341" fmla="*/ 855133 h 7001933"/>
                <a:gd name="connsiteX342" fmla="*/ 1557867 w 3683000"/>
                <a:gd name="connsiteY342" fmla="*/ 880533 h 7001933"/>
                <a:gd name="connsiteX343" fmla="*/ 1532467 w 3683000"/>
                <a:gd name="connsiteY343" fmla="*/ 897466 h 7001933"/>
                <a:gd name="connsiteX344" fmla="*/ 1515534 w 3683000"/>
                <a:gd name="connsiteY344" fmla="*/ 914400 h 7001933"/>
                <a:gd name="connsiteX345" fmla="*/ 1456267 w 3683000"/>
                <a:gd name="connsiteY345" fmla="*/ 931333 h 7001933"/>
                <a:gd name="connsiteX346" fmla="*/ 1371600 w 3683000"/>
                <a:gd name="connsiteY346" fmla="*/ 914400 h 7001933"/>
                <a:gd name="connsiteX347" fmla="*/ 1286934 w 3683000"/>
                <a:gd name="connsiteY347" fmla="*/ 846666 h 7001933"/>
                <a:gd name="connsiteX348" fmla="*/ 1270000 w 3683000"/>
                <a:gd name="connsiteY348" fmla="*/ 821266 h 7001933"/>
                <a:gd name="connsiteX349" fmla="*/ 1244600 w 3683000"/>
                <a:gd name="connsiteY349" fmla="*/ 795866 h 7001933"/>
                <a:gd name="connsiteX350" fmla="*/ 1202267 w 3683000"/>
                <a:gd name="connsiteY350" fmla="*/ 745066 h 7001933"/>
                <a:gd name="connsiteX351" fmla="*/ 1193800 w 3683000"/>
                <a:gd name="connsiteY351" fmla="*/ 711200 h 7001933"/>
                <a:gd name="connsiteX352" fmla="*/ 1176867 w 3683000"/>
                <a:gd name="connsiteY352" fmla="*/ 635000 h 7001933"/>
                <a:gd name="connsiteX353" fmla="*/ 1143000 w 3683000"/>
                <a:gd name="connsiteY353" fmla="*/ 567266 h 7001933"/>
                <a:gd name="connsiteX354" fmla="*/ 1134534 w 3683000"/>
                <a:gd name="connsiteY354" fmla="*/ 541866 h 7001933"/>
                <a:gd name="connsiteX355" fmla="*/ 1092200 w 3683000"/>
                <a:gd name="connsiteY355" fmla="*/ 499533 h 7001933"/>
                <a:gd name="connsiteX356" fmla="*/ 1041400 w 3683000"/>
                <a:gd name="connsiteY356" fmla="*/ 474133 h 7001933"/>
                <a:gd name="connsiteX357" fmla="*/ 1016000 w 3683000"/>
                <a:gd name="connsiteY357" fmla="*/ 448733 h 7001933"/>
                <a:gd name="connsiteX358" fmla="*/ 965200 w 3683000"/>
                <a:gd name="connsiteY358" fmla="*/ 431800 h 7001933"/>
                <a:gd name="connsiteX359" fmla="*/ 939800 w 3683000"/>
                <a:gd name="connsiteY359" fmla="*/ 423333 h 7001933"/>
                <a:gd name="connsiteX360" fmla="*/ 855134 w 3683000"/>
                <a:gd name="connsiteY360" fmla="*/ 431800 h 7001933"/>
                <a:gd name="connsiteX361" fmla="*/ 863600 w 3683000"/>
                <a:gd name="connsiteY361" fmla="*/ 482600 h 7001933"/>
                <a:gd name="connsiteX362" fmla="*/ 880534 w 3683000"/>
                <a:gd name="connsiteY362" fmla="*/ 516466 h 7001933"/>
                <a:gd name="connsiteX363" fmla="*/ 897467 w 3683000"/>
                <a:gd name="connsiteY363" fmla="*/ 567266 h 7001933"/>
                <a:gd name="connsiteX364" fmla="*/ 897467 w 3683000"/>
                <a:gd name="connsiteY364" fmla="*/ 567266 h 7001933"/>
                <a:gd name="connsiteX365" fmla="*/ 905934 w 3683000"/>
                <a:gd name="connsiteY365" fmla="*/ 601133 h 7001933"/>
                <a:gd name="connsiteX366" fmla="*/ 931334 w 3683000"/>
                <a:gd name="connsiteY366" fmla="*/ 609600 h 7001933"/>
                <a:gd name="connsiteX367" fmla="*/ 965200 w 3683000"/>
                <a:gd name="connsiteY367" fmla="*/ 601133 h 7001933"/>
                <a:gd name="connsiteX368" fmla="*/ 973667 w 3683000"/>
                <a:gd name="connsiteY368" fmla="*/ 558800 h 7001933"/>
                <a:gd name="connsiteX369" fmla="*/ 965200 w 3683000"/>
                <a:gd name="connsiteY369" fmla="*/ 414866 h 7001933"/>
                <a:gd name="connsiteX370" fmla="*/ 931334 w 3683000"/>
                <a:gd name="connsiteY370" fmla="*/ 389466 h 7001933"/>
                <a:gd name="connsiteX371" fmla="*/ 914400 w 3683000"/>
                <a:gd name="connsiteY371" fmla="*/ 372533 h 7001933"/>
                <a:gd name="connsiteX372" fmla="*/ 821267 w 3683000"/>
                <a:gd name="connsiteY372" fmla="*/ 347133 h 7001933"/>
                <a:gd name="connsiteX373" fmla="*/ 677334 w 3683000"/>
                <a:gd name="connsiteY373" fmla="*/ 330200 h 7001933"/>
                <a:gd name="connsiteX374" fmla="*/ 618067 w 3683000"/>
                <a:gd name="connsiteY374" fmla="*/ 321733 h 7001933"/>
                <a:gd name="connsiteX375" fmla="*/ 567267 w 3683000"/>
                <a:gd name="connsiteY375" fmla="*/ 254000 h 7001933"/>
                <a:gd name="connsiteX376" fmla="*/ 524934 w 3683000"/>
                <a:gd name="connsiteY376" fmla="*/ 169333 h 7001933"/>
                <a:gd name="connsiteX377" fmla="*/ 508000 w 3683000"/>
                <a:gd name="connsiteY377" fmla="*/ 135466 h 7001933"/>
                <a:gd name="connsiteX378" fmla="*/ 491067 w 3683000"/>
                <a:gd name="connsiteY378" fmla="*/ 84666 h 7001933"/>
                <a:gd name="connsiteX379" fmla="*/ 474134 w 3683000"/>
                <a:gd name="connsiteY379" fmla="*/ 33866 h 7001933"/>
                <a:gd name="connsiteX380" fmla="*/ 474134 w 3683000"/>
                <a:gd name="connsiteY380" fmla="*/ 0 h 700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</a:cxnLst>
              <a:rect l="l" t="t" r="r" b="b"/>
              <a:pathLst>
                <a:path w="3683000" h="7001933">
                  <a:moveTo>
                    <a:pt x="2074334" y="7001933"/>
                  </a:moveTo>
                  <a:cubicBezTo>
                    <a:pt x="2071512" y="6939844"/>
                    <a:pt x="2073272" y="6877376"/>
                    <a:pt x="2065867" y="6815666"/>
                  </a:cubicBezTo>
                  <a:cubicBezTo>
                    <a:pt x="2064655" y="6805563"/>
                    <a:pt x="2053067" y="6799565"/>
                    <a:pt x="2048934" y="6790266"/>
                  </a:cubicBezTo>
                  <a:cubicBezTo>
                    <a:pt x="2041685" y="6773955"/>
                    <a:pt x="2039982" y="6755431"/>
                    <a:pt x="2032000" y="6739466"/>
                  </a:cubicBezTo>
                  <a:cubicBezTo>
                    <a:pt x="1991823" y="6659112"/>
                    <a:pt x="2013279" y="6691927"/>
                    <a:pt x="1972734" y="6637866"/>
                  </a:cubicBezTo>
                  <a:cubicBezTo>
                    <a:pt x="1967576" y="6617236"/>
                    <a:pt x="1952821" y="6556622"/>
                    <a:pt x="1947334" y="6544733"/>
                  </a:cubicBezTo>
                  <a:cubicBezTo>
                    <a:pt x="1938806" y="6526255"/>
                    <a:pt x="1924756" y="6510866"/>
                    <a:pt x="1913467" y="6493933"/>
                  </a:cubicBezTo>
                  <a:cubicBezTo>
                    <a:pt x="1907823" y="6474177"/>
                    <a:pt x="1903444" y="6454015"/>
                    <a:pt x="1896534" y="6434666"/>
                  </a:cubicBezTo>
                  <a:cubicBezTo>
                    <a:pt x="1889305" y="6414425"/>
                    <a:pt x="1879116" y="6395356"/>
                    <a:pt x="1871134" y="6375400"/>
                  </a:cubicBezTo>
                  <a:cubicBezTo>
                    <a:pt x="1862179" y="6353011"/>
                    <a:pt x="1854689" y="6330055"/>
                    <a:pt x="1845734" y="6307666"/>
                  </a:cubicBezTo>
                  <a:cubicBezTo>
                    <a:pt x="1838228" y="6288900"/>
                    <a:pt x="1807616" y="6216622"/>
                    <a:pt x="1794934" y="6197600"/>
                  </a:cubicBezTo>
                  <a:cubicBezTo>
                    <a:pt x="1788292" y="6187637"/>
                    <a:pt x="1776718" y="6181779"/>
                    <a:pt x="1769534" y="6172200"/>
                  </a:cubicBezTo>
                  <a:cubicBezTo>
                    <a:pt x="1759660" y="6159035"/>
                    <a:pt x="1752969" y="6143750"/>
                    <a:pt x="1744134" y="6129866"/>
                  </a:cubicBezTo>
                  <a:cubicBezTo>
                    <a:pt x="1726508" y="6102168"/>
                    <a:pt x="1681087" y="6029829"/>
                    <a:pt x="1651000" y="6019800"/>
                  </a:cubicBezTo>
                  <a:cubicBezTo>
                    <a:pt x="1634067" y="6014155"/>
                    <a:pt x="1616676" y="6009731"/>
                    <a:pt x="1600200" y="6002866"/>
                  </a:cubicBezTo>
                  <a:cubicBezTo>
                    <a:pt x="1582724" y="5995584"/>
                    <a:pt x="1567192" y="5983936"/>
                    <a:pt x="1549400" y="5977466"/>
                  </a:cubicBezTo>
                  <a:cubicBezTo>
                    <a:pt x="1533383" y="5971642"/>
                    <a:pt x="1457681" y="5961945"/>
                    <a:pt x="1447800" y="5960533"/>
                  </a:cubicBezTo>
                  <a:cubicBezTo>
                    <a:pt x="1433689" y="5954889"/>
                    <a:pt x="1420211" y="5947286"/>
                    <a:pt x="1405467" y="5943600"/>
                  </a:cubicBezTo>
                  <a:cubicBezTo>
                    <a:pt x="1386137" y="5938767"/>
                    <a:pt x="1282492" y="5928054"/>
                    <a:pt x="1270000" y="5926666"/>
                  </a:cubicBezTo>
                  <a:cubicBezTo>
                    <a:pt x="1227667" y="5929488"/>
                    <a:pt x="1185001" y="5929133"/>
                    <a:pt x="1143000" y="5935133"/>
                  </a:cubicBezTo>
                  <a:cubicBezTo>
                    <a:pt x="1125330" y="5937657"/>
                    <a:pt x="1109624" y="5948194"/>
                    <a:pt x="1092200" y="5952066"/>
                  </a:cubicBezTo>
                  <a:cubicBezTo>
                    <a:pt x="1058684" y="5959514"/>
                    <a:pt x="990600" y="5969000"/>
                    <a:pt x="990600" y="5969000"/>
                  </a:cubicBezTo>
                  <a:cubicBezTo>
                    <a:pt x="979311" y="5974644"/>
                    <a:pt x="968552" y="5981501"/>
                    <a:pt x="956734" y="5985933"/>
                  </a:cubicBezTo>
                  <a:cubicBezTo>
                    <a:pt x="945838" y="5990019"/>
                    <a:pt x="934056" y="5991203"/>
                    <a:pt x="922867" y="5994400"/>
                  </a:cubicBezTo>
                  <a:cubicBezTo>
                    <a:pt x="914286" y="5996852"/>
                    <a:pt x="905934" y="6000044"/>
                    <a:pt x="897467" y="6002866"/>
                  </a:cubicBezTo>
                  <a:cubicBezTo>
                    <a:pt x="891823" y="6011333"/>
                    <a:pt x="881314" y="6018120"/>
                    <a:pt x="880534" y="6028266"/>
                  </a:cubicBezTo>
                  <a:cubicBezTo>
                    <a:pt x="879238" y="6045107"/>
                    <a:pt x="883381" y="6110162"/>
                    <a:pt x="897467" y="6138333"/>
                  </a:cubicBezTo>
                  <a:cubicBezTo>
                    <a:pt x="902018" y="6147434"/>
                    <a:pt x="908043" y="6155787"/>
                    <a:pt x="914400" y="6163733"/>
                  </a:cubicBezTo>
                  <a:cubicBezTo>
                    <a:pt x="950978" y="6209454"/>
                    <a:pt x="911038" y="6146498"/>
                    <a:pt x="948267" y="6206066"/>
                  </a:cubicBezTo>
                  <a:cubicBezTo>
                    <a:pt x="970070" y="6240951"/>
                    <a:pt x="977547" y="6260746"/>
                    <a:pt x="1007534" y="6290733"/>
                  </a:cubicBezTo>
                  <a:cubicBezTo>
                    <a:pt x="1014729" y="6297928"/>
                    <a:pt x="1024988" y="6301309"/>
                    <a:pt x="1032934" y="6307666"/>
                  </a:cubicBezTo>
                  <a:cubicBezTo>
                    <a:pt x="1039167" y="6312653"/>
                    <a:pt x="1043225" y="6320172"/>
                    <a:pt x="1049867" y="6324600"/>
                  </a:cubicBezTo>
                  <a:cubicBezTo>
                    <a:pt x="1060369" y="6331601"/>
                    <a:pt x="1072775" y="6335271"/>
                    <a:pt x="1083734" y="6341533"/>
                  </a:cubicBezTo>
                  <a:cubicBezTo>
                    <a:pt x="1092569" y="6346581"/>
                    <a:pt x="1099408" y="6355473"/>
                    <a:pt x="1109134" y="6358466"/>
                  </a:cubicBezTo>
                  <a:cubicBezTo>
                    <a:pt x="1136642" y="6366930"/>
                    <a:pt x="1193800" y="6375400"/>
                    <a:pt x="1193800" y="6375400"/>
                  </a:cubicBezTo>
                  <a:cubicBezTo>
                    <a:pt x="1230489" y="6372578"/>
                    <a:pt x="1267354" y="6371497"/>
                    <a:pt x="1303867" y="6366933"/>
                  </a:cubicBezTo>
                  <a:cubicBezTo>
                    <a:pt x="1332241" y="6363386"/>
                    <a:pt x="1329457" y="6354138"/>
                    <a:pt x="1354667" y="6341533"/>
                  </a:cubicBezTo>
                  <a:cubicBezTo>
                    <a:pt x="1411890" y="6312922"/>
                    <a:pt x="1384389" y="6338447"/>
                    <a:pt x="1439334" y="6299200"/>
                  </a:cubicBezTo>
                  <a:cubicBezTo>
                    <a:pt x="1445830" y="6294560"/>
                    <a:pt x="1450034" y="6287253"/>
                    <a:pt x="1456267" y="6282266"/>
                  </a:cubicBezTo>
                  <a:cubicBezTo>
                    <a:pt x="1464213" y="6275909"/>
                    <a:pt x="1473200" y="6270977"/>
                    <a:pt x="1481667" y="6265333"/>
                  </a:cubicBezTo>
                  <a:cubicBezTo>
                    <a:pt x="1521619" y="6205403"/>
                    <a:pt x="1467409" y="6278867"/>
                    <a:pt x="1540934" y="6214533"/>
                  </a:cubicBezTo>
                  <a:cubicBezTo>
                    <a:pt x="1641750" y="6126319"/>
                    <a:pt x="1504612" y="6221813"/>
                    <a:pt x="1591734" y="6163733"/>
                  </a:cubicBezTo>
                  <a:cubicBezTo>
                    <a:pt x="1603023" y="6146800"/>
                    <a:pt x="1611209" y="6127323"/>
                    <a:pt x="1625600" y="6112933"/>
                  </a:cubicBezTo>
                  <a:cubicBezTo>
                    <a:pt x="1641352" y="6097182"/>
                    <a:pt x="1648785" y="6091963"/>
                    <a:pt x="1659467" y="6070600"/>
                  </a:cubicBezTo>
                  <a:cubicBezTo>
                    <a:pt x="1663458" y="6062618"/>
                    <a:pt x="1664418" y="6053403"/>
                    <a:pt x="1667934" y="6045200"/>
                  </a:cubicBezTo>
                  <a:cubicBezTo>
                    <a:pt x="1672906" y="6033599"/>
                    <a:pt x="1679223" y="6022622"/>
                    <a:pt x="1684867" y="6011333"/>
                  </a:cubicBezTo>
                  <a:cubicBezTo>
                    <a:pt x="1694031" y="5892204"/>
                    <a:pt x="1698476" y="5905209"/>
                    <a:pt x="1684867" y="5782733"/>
                  </a:cubicBezTo>
                  <a:cubicBezTo>
                    <a:pt x="1683582" y="5771168"/>
                    <a:pt x="1682567" y="5758734"/>
                    <a:pt x="1676400" y="5748866"/>
                  </a:cubicBezTo>
                  <a:cubicBezTo>
                    <a:pt x="1667939" y="5735328"/>
                    <a:pt x="1653047" y="5727015"/>
                    <a:pt x="1642534" y="5715000"/>
                  </a:cubicBezTo>
                  <a:cubicBezTo>
                    <a:pt x="1633242" y="5704380"/>
                    <a:pt x="1625336" y="5692616"/>
                    <a:pt x="1617134" y="5681133"/>
                  </a:cubicBezTo>
                  <a:cubicBezTo>
                    <a:pt x="1611219" y="5672853"/>
                    <a:pt x="1608017" y="5662247"/>
                    <a:pt x="1600200" y="5655733"/>
                  </a:cubicBezTo>
                  <a:cubicBezTo>
                    <a:pt x="1590504" y="5647653"/>
                    <a:pt x="1576431" y="5646373"/>
                    <a:pt x="1566334" y="5638800"/>
                  </a:cubicBezTo>
                  <a:cubicBezTo>
                    <a:pt x="1553562" y="5629221"/>
                    <a:pt x="1545069" y="5614735"/>
                    <a:pt x="1532467" y="5604933"/>
                  </a:cubicBezTo>
                  <a:cubicBezTo>
                    <a:pt x="1507589" y="5585583"/>
                    <a:pt x="1483165" y="5577271"/>
                    <a:pt x="1456267" y="5562600"/>
                  </a:cubicBezTo>
                  <a:cubicBezTo>
                    <a:pt x="1436292" y="5551704"/>
                    <a:pt x="1417914" y="5537696"/>
                    <a:pt x="1397000" y="5528733"/>
                  </a:cubicBezTo>
                  <a:cubicBezTo>
                    <a:pt x="1364567" y="5514833"/>
                    <a:pt x="1292125" y="5503364"/>
                    <a:pt x="1261534" y="5494866"/>
                  </a:cubicBezTo>
                  <a:cubicBezTo>
                    <a:pt x="1235737" y="5487700"/>
                    <a:pt x="1210924" y="5477340"/>
                    <a:pt x="1185334" y="5469466"/>
                  </a:cubicBezTo>
                  <a:cubicBezTo>
                    <a:pt x="1174212" y="5466044"/>
                    <a:pt x="1162506" y="5464680"/>
                    <a:pt x="1151467" y="5461000"/>
                  </a:cubicBezTo>
                  <a:cubicBezTo>
                    <a:pt x="1137049" y="5456194"/>
                    <a:pt x="1123878" y="5447752"/>
                    <a:pt x="1109134" y="5444066"/>
                  </a:cubicBezTo>
                  <a:cubicBezTo>
                    <a:pt x="1089774" y="5439226"/>
                    <a:pt x="1069552" y="5438881"/>
                    <a:pt x="1049867" y="5435600"/>
                  </a:cubicBezTo>
                  <a:cubicBezTo>
                    <a:pt x="1035672" y="5433234"/>
                    <a:pt x="1021645" y="5429955"/>
                    <a:pt x="1007534" y="5427133"/>
                  </a:cubicBezTo>
                  <a:lnTo>
                    <a:pt x="897467" y="5435600"/>
                  </a:lnTo>
                  <a:cubicBezTo>
                    <a:pt x="846592" y="5440523"/>
                    <a:pt x="796173" y="5451681"/>
                    <a:pt x="745067" y="5452533"/>
                  </a:cubicBezTo>
                  <a:lnTo>
                    <a:pt x="389467" y="5444066"/>
                  </a:lnTo>
                  <a:cubicBezTo>
                    <a:pt x="269501" y="5430737"/>
                    <a:pt x="352722" y="5443427"/>
                    <a:pt x="279400" y="5427133"/>
                  </a:cubicBezTo>
                  <a:cubicBezTo>
                    <a:pt x="265352" y="5424011"/>
                    <a:pt x="250851" y="5422801"/>
                    <a:pt x="237067" y="5418666"/>
                  </a:cubicBezTo>
                  <a:cubicBezTo>
                    <a:pt x="222510" y="5414299"/>
                    <a:pt x="208964" y="5407069"/>
                    <a:pt x="194734" y="5401733"/>
                  </a:cubicBezTo>
                  <a:cubicBezTo>
                    <a:pt x="164976" y="5390574"/>
                    <a:pt x="163098" y="5392019"/>
                    <a:pt x="127000" y="5384800"/>
                  </a:cubicBezTo>
                  <a:cubicBezTo>
                    <a:pt x="115711" y="5379155"/>
                    <a:pt x="103635" y="5374867"/>
                    <a:pt x="93134" y="5367866"/>
                  </a:cubicBezTo>
                  <a:cubicBezTo>
                    <a:pt x="86492" y="5363438"/>
                    <a:pt x="82433" y="5355920"/>
                    <a:pt x="76200" y="5350933"/>
                  </a:cubicBezTo>
                  <a:cubicBezTo>
                    <a:pt x="68254" y="5344576"/>
                    <a:pt x="59267" y="5339644"/>
                    <a:pt x="50800" y="5334000"/>
                  </a:cubicBezTo>
                  <a:cubicBezTo>
                    <a:pt x="22926" y="5292188"/>
                    <a:pt x="40047" y="5324854"/>
                    <a:pt x="25400" y="5266266"/>
                  </a:cubicBezTo>
                  <a:cubicBezTo>
                    <a:pt x="19170" y="5241346"/>
                    <a:pt x="12119" y="5231237"/>
                    <a:pt x="0" y="5207000"/>
                  </a:cubicBezTo>
                  <a:cubicBezTo>
                    <a:pt x="12484" y="4982305"/>
                    <a:pt x="-4644" y="5117837"/>
                    <a:pt x="16934" y="5020733"/>
                  </a:cubicBezTo>
                  <a:cubicBezTo>
                    <a:pt x="20056" y="5006685"/>
                    <a:pt x="20849" y="4992052"/>
                    <a:pt x="25400" y="4978400"/>
                  </a:cubicBezTo>
                  <a:cubicBezTo>
                    <a:pt x="29391" y="4966426"/>
                    <a:pt x="37646" y="4956252"/>
                    <a:pt x="42334" y="4944533"/>
                  </a:cubicBezTo>
                  <a:cubicBezTo>
                    <a:pt x="48963" y="4927960"/>
                    <a:pt x="54571" y="4910953"/>
                    <a:pt x="59267" y="4893733"/>
                  </a:cubicBezTo>
                  <a:cubicBezTo>
                    <a:pt x="63053" y="4879850"/>
                    <a:pt x="63599" y="4865184"/>
                    <a:pt x="67734" y="4851400"/>
                  </a:cubicBezTo>
                  <a:cubicBezTo>
                    <a:pt x="75408" y="4825820"/>
                    <a:pt x="108818" y="4755907"/>
                    <a:pt x="118534" y="4741333"/>
                  </a:cubicBezTo>
                  <a:cubicBezTo>
                    <a:pt x="124178" y="4732866"/>
                    <a:pt x="128272" y="4723128"/>
                    <a:pt x="135467" y="4715933"/>
                  </a:cubicBezTo>
                  <a:cubicBezTo>
                    <a:pt x="145445" y="4705955"/>
                    <a:pt x="158045" y="4699000"/>
                    <a:pt x="169334" y="4690533"/>
                  </a:cubicBezTo>
                  <a:cubicBezTo>
                    <a:pt x="174978" y="4673600"/>
                    <a:pt x="176366" y="4654585"/>
                    <a:pt x="186267" y="4639733"/>
                  </a:cubicBezTo>
                  <a:cubicBezTo>
                    <a:pt x="199698" y="4619586"/>
                    <a:pt x="218390" y="4592420"/>
                    <a:pt x="228600" y="4572000"/>
                  </a:cubicBezTo>
                  <a:cubicBezTo>
                    <a:pt x="232591" y="4564018"/>
                    <a:pt x="232733" y="4554402"/>
                    <a:pt x="237067" y="4546600"/>
                  </a:cubicBezTo>
                  <a:cubicBezTo>
                    <a:pt x="247898" y="4527105"/>
                    <a:pt x="267316" y="4495307"/>
                    <a:pt x="287867" y="4478866"/>
                  </a:cubicBezTo>
                  <a:cubicBezTo>
                    <a:pt x="295813" y="4472509"/>
                    <a:pt x="304800" y="4467577"/>
                    <a:pt x="313267" y="4461933"/>
                  </a:cubicBezTo>
                  <a:cubicBezTo>
                    <a:pt x="341584" y="4405298"/>
                    <a:pt x="315555" y="4448431"/>
                    <a:pt x="355600" y="4402666"/>
                  </a:cubicBezTo>
                  <a:cubicBezTo>
                    <a:pt x="383640" y="4370621"/>
                    <a:pt x="385506" y="4360099"/>
                    <a:pt x="414867" y="4334933"/>
                  </a:cubicBezTo>
                  <a:cubicBezTo>
                    <a:pt x="440367" y="4313076"/>
                    <a:pt x="507926" y="4270072"/>
                    <a:pt x="524934" y="4258733"/>
                  </a:cubicBezTo>
                  <a:cubicBezTo>
                    <a:pt x="533401" y="4253089"/>
                    <a:pt x="540681" y="4245018"/>
                    <a:pt x="550334" y="4241800"/>
                  </a:cubicBezTo>
                  <a:cubicBezTo>
                    <a:pt x="558801" y="4238978"/>
                    <a:pt x="567531" y="4236849"/>
                    <a:pt x="575734" y="4233333"/>
                  </a:cubicBezTo>
                  <a:cubicBezTo>
                    <a:pt x="587335" y="4228361"/>
                    <a:pt x="597627" y="4220391"/>
                    <a:pt x="609600" y="4216400"/>
                  </a:cubicBezTo>
                  <a:cubicBezTo>
                    <a:pt x="623252" y="4211849"/>
                    <a:pt x="638050" y="4211719"/>
                    <a:pt x="651934" y="4207933"/>
                  </a:cubicBezTo>
                  <a:cubicBezTo>
                    <a:pt x="669154" y="4203237"/>
                    <a:pt x="685801" y="4196644"/>
                    <a:pt x="702734" y="4191000"/>
                  </a:cubicBezTo>
                  <a:cubicBezTo>
                    <a:pt x="711201" y="4188178"/>
                    <a:pt x="719476" y="4184698"/>
                    <a:pt x="728134" y="4182533"/>
                  </a:cubicBezTo>
                  <a:lnTo>
                    <a:pt x="762000" y="4174066"/>
                  </a:lnTo>
                  <a:cubicBezTo>
                    <a:pt x="768379" y="4175129"/>
                    <a:pt x="834036" y="4184685"/>
                    <a:pt x="846667" y="4191000"/>
                  </a:cubicBezTo>
                  <a:cubicBezTo>
                    <a:pt x="864870" y="4200101"/>
                    <a:pt x="897467" y="4224866"/>
                    <a:pt x="897467" y="4224866"/>
                  </a:cubicBezTo>
                  <a:cubicBezTo>
                    <a:pt x="903111" y="4233333"/>
                    <a:pt x="908486" y="4241986"/>
                    <a:pt x="914400" y="4250266"/>
                  </a:cubicBezTo>
                  <a:cubicBezTo>
                    <a:pt x="922602" y="4261749"/>
                    <a:pt x="932321" y="4272167"/>
                    <a:pt x="939800" y="4284133"/>
                  </a:cubicBezTo>
                  <a:cubicBezTo>
                    <a:pt x="946489" y="4294836"/>
                    <a:pt x="951762" y="4306399"/>
                    <a:pt x="956734" y="4318000"/>
                  </a:cubicBezTo>
                  <a:cubicBezTo>
                    <a:pt x="960250" y="4326203"/>
                    <a:pt x="962748" y="4334819"/>
                    <a:pt x="965200" y="4343400"/>
                  </a:cubicBezTo>
                  <a:cubicBezTo>
                    <a:pt x="968397" y="4354588"/>
                    <a:pt x="968463" y="4366858"/>
                    <a:pt x="973667" y="4377266"/>
                  </a:cubicBezTo>
                  <a:cubicBezTo>
                    <a:pt x="979978" y="4389887"/>
                    <a:pt x="990600" y="4399844"/>
                    <a:pt x="999067" y="4411133"/>
                  </a:cubicBezTo>
                  <a:cubicBezTo>
                    <a:pt x="1001889" y="4419600"/>
                    <a:pt x="1005082" y="4427952"/>
                    <a:pt x="1007534" y="4436533"/>
                  </a:cubicBezTo>
                  <a:cubicBezTo>
                    <a:pt x="1015502" y="4464420"/>
                    <a:pt x="1018650" y="4483650"/>
                    <a:pt x="1024467" y="4512733"/>
                  </a:cubicBezTo>
                  <a:cubicBezTo>
                    <a:pt x="1021645" y="4540955"/>
                    <a:pt x="1022378" y="4569763"/>
                    <a:pt x="1016000" y="4597400"/>
                  </a:cubicBezTo>
                  <a:cubicBezTo>
                    <a:pt x="1013712" y="4607315"/>
                    <a:pt x="1004981" y="4614520"/>
                    <a:pt x="999067" y="4622800"/>
                  </a:cubicBezTo>
                  <a:cubicBezTo>
                    <a:pt x="966046" y="4669029"/>
                    <a:pt x="986501" y="4645793"/>
                    <a:pt x="948267" y="4673600"/>
                  </a:cubicBezTo>
                  <a:cubicBezTo>
                    <a:pt x="862657" y="4735863"/>
                    <a:pt x="909256" y="4710039"/>
                    <a:pt x="846667" y="4741333"/>
                  </a:cubicBezTo>
                  <a:cubicBezTo>
                    <a:pt x="809978" y="4738511"/>
                    <a:pt x="772397" y="4741389"/>
                    <a:pt x="736600" y="4732866"/>
                  </a:cubicBezTo>
                  <a:cubicBezTo>
                    <a:pt x="712044" y="4727019"/>
                    <a:pt x="668867" y="4699000"/>
                    <a:pt x="668867" y="4699000"/>
                  </a:cubicBezTo>
                  <a:cubicBezTo>
                    <a:pt x="663223" y="4690533"/>
                    <a:pt x="658291" y="4681546"/>
                    <a:pt x="651934" y="4673600"/>
                  </a:cubicBezTo>
                  <a:cubicBezTo>
                    <a:pt x="629009" y="4644943"/>
                    <a:pt x="618015" y="4656507"/>
                    <a:pt x="601134" y="4605866"/>
                  </a:cubicBezTo>
                  <a:cubicBezTo>
                    <a:pt x="580520" y="4544027"/>
                    <a:pt x="588529" y="4572382"/>
                    <a:pt x="575734" y="4521200"/>
                  </a:cubicBezTo>
                  <a:cubicBezTo>
                    <a:pt x="572912" y="4478867"/>
                    <a:pt x="567267" y="4436627"/>
                    <a:pt x="567267" y="4394200"/>
                  </a:cubicBezTo>
                  <a:cubicBezTo>
                    <a:pt x="567267" y="4365837"/>
                    <a:pt x="572216" y="4337677"/>
                    <a:pt x="575734" y="4309533"/>
                  </a:cubicBezTo>
                  <a:cubicBezTo>
                    <a:pt x="580684" y="4269929"/>
                    <a:pt x="582987" y="4229720"/>
                    <a:pt x="592667" y="4191000"/>
                  </a:cubicBezTo>
                  <a:cubicBezTo>
                    <a:pt x="595489" y="4179711"/>
                    <a:pt x="596658" y="4167874"/>
                    <a:pt x="601134" y="4157133"/>
                  </a:cubicBezTo>
                  <a:cubicBezTo>
                    <a:pt x="610843" y="4133832"/>
                    <a:pt x="627017" y="4113347"/>
                    <a:pt x="635000" y="4089400"/>
                  </a:cubicBezTo>
                  <a:cubicBezTo>
                    <a:pt x="637822" y="4080933"/>
                    <a:pt x="641015" y="4072581"/>
                    <a:pt x="643467" y="4064000"/>
                  </a:cubicBezTo>
                  <a:cubicBezTo>
                    <a:pt x="646664" y="4052811"/>
                    <a:pt x="647208" y="4040767"/>
                    <a:pt x="651934" y="4030133"/>
                  </a:cubicBezTo>
                  <a:cubicBezTo>
                    <a:pt x="658383" y="4015624"/>
                    <a:pt x="689937" y="3966730"/>
                    <a:pt x="702734" y="3953933"/>
                  </a:cubicBezTo>
                  <a:cubicBezTo>
                    <a:pt x="709929" y="3946738"/>
                    <a:pt x="720188" y="3943357"/>
                    <a:pt x="728134" y="3937000"/>
                  </a:cubicBezTo>
                  <a:cubicBezTo>
                    <a:pt x="734367" y="3932013"/>
                    <a:pt x="737927" y="3923636"/>
                    <a:pt x="745067" y="3920066"/>
                  </a:cubicBezTo>
                  <a:cubicBezTo>
                    <a:pt x="755475" y="3914862"/>
                    <a:pt x="767645" y="3914422"/>
                    <a:pt x="778934" y="3911600"/>
                  </a:cubicBezTo>
                  <a:cubicBezTo>
                    <a:pt x="795867" y="3900311"/>
                    <a:pt x="815343" y="3892124"/>
                    <a:pt x="829734" y="3877733"/>
                  </a:cubicBezTo>
                  <a:cubicBezTo>
                    <a:pt x="838201" y="3869266"/>
                    <a:pt x="844667" y="3858148"/>
                    <a:pt x="855134" y="3852333"/>
                  </a:cubicBezTo>
                  <a:cubicBezTo>
                    <a:pt x="870737" y="3843665"/>
                    <a:pt x="905934" y="3835400"/>
                    <a:pt x="905934" y="3835400"/>
                  </a:cubicBezTo>
                  <a:cubicBezTo>
                    <a:pt x="914401" y="3829755"/>
                    <a:pt x="922232" y="3823017"/>
                    <a:pt x="931334" y="3818466"/>
                  </a:cubicBezTo>
                  <a:cubicBezTo>
                    <a:pt x="939316" y="3814475"/>
                    <a:pt x="949081" y="3814592"/>
                    <a:pt x="956734" y="3810000"/>
                  </a:cubicBezTo>
                  <a:cubicBezTo>
                    <a:pt x="963579" y="3805893"/>
                    <a:pt x="967434" y="3798053"/>
                    <a:pt x="973667" y="3793066"/>
                  </a:cubicBezTo>
                  <a:cubicBezTo>
                    <a:pt x="981613" y="3786709"/>
                    <a:pt x="990232" y="3781181"/>
                    <a:pt x="999067" y="3776133"/>
                  </a:cubicBezTo>
                  <a:cubicBezTo>
                    <a:pt x="1122400" y="3705659"/>
                    <a:pt x="963342" y="3798229"/>
                    <a:pt x="1058334" y="3750733"/>
                  </a:cubicBezTo>
                  <a:cubicBezTo>
                    <a:pt x="1067435" y="3746182"/>
                    <a:pt x="1075788" y="3740157"/>
                    <a:pt x="1083734" y="3733800"/>
                  </a:cubicBezTo>
                  <a:cubicBezTo>
                    <a:pt x="1089967" y="3728813"/>
                    <a:pt x="1093527" y="3720436"/>
                    <a:pt x="1100667" y="3716866"/>
                  </a:cubicBezTo>
                  <a:cubicBezTo>
                    <a:pt x="1116632" y="3708883"/>
                    <a:pt x="1135061" y="3706964"/>
                    <a:pt x="1151467" y="3699933"/>
                  </a:cubicBezTo>
                  <a:cubicBezTo>
                    <a:pt x="1189903" y="3683460"/>
                    <a:pt x="1213676" y="3671222"/>
                    <a:pt x="1244600" y="3649133"/>
                  </a:cubicBezTo>
                  <a:cubicBezTo>
                    <a:pt x="1306361" y="3605019"/>
                    <a:pt x="1251381" y="3644046"/>
                    <a:pt x="1312334" y="3589866"/>
                  </a:cubicBezTo>
                  <a:cubicBezTo>
                    <a:pt x="1325840" y="3577860"/>
                    <a:pt x="1341889" y="3568778"/>
                    <a:pt x="1354667" y="3556000"/>
                  </a:cubicBezTo>
                  <a:cubicBezTo>
                    <a:pt x="1364645" y="3546022"/>
                    <a:pt x="1370884" y="3532847"/>
                    <a:pt x="1380067" y="3522133"/>
                  </a:cubicBezTo>
                  <a:cubicBezTo>
                    <a:pt x="1387859" y="3513042"/>
                    <a:pt x="1397802" y="3505931"/>
                    <a:pt x="1405467" y="3496733"/>
                  </a:cubicBezTo>
                  <a:cubicBezTo>
                    <a:pt x="1411981" y="3488916"/>
                    <a:pt x="1415205" y="3478528"/>
                    <a:pt x="1422400" y="3471333"/>
                  </a:cubicBezTo>
                  <a:cubicBezTo>
                    <a:pt x="1429595" y="3464138"/>
                    <a:pt x="1439333" y="3460044"/>
                    <a:pt x="1447800" y="3454400"/>
                  </a:cubicBezTo>
                  <a:cubicBezTo>
                    <a:pt x="1453445" y="3440289"/>
                    <a:pt x="1455004" y="3423742"/>
                    <a:pt x="1464734" y="3412066"/>
                  </a:cubicBezTo>
                  <a:cubicBezTo>
                    <a:pt x="1470447" y="3405210"/>
                    <a:pt x="1485542" y="3411253"/>
                    <a:pt x="1490134" y="3403600"/>
                  </a:cubicBezTo>
                  <a:cubicBezTo>
                    <a:pt x="1546753" y="3309236"/>
                    <a:pt x="1490041" y="3352912"/>
                    <a:pt x="1532467" y="3302000"/>
                  </a:cubicBezTo>
                  <a:cubicBezTo>
                    <a:pt x="1540132" y="3292802"/>
                    <a:pt x="1549400" y="3285067"/>
                    <a:pt x="1557867" y="3276600"/>
                  </a:cubicBezTo>
                  <a:cubicBezTo>
                    <a:pt x="1585580" y="3165750"/>
                    <a:pt x="1541290" y="3318223"/>
                    <a:pt x="1591734" y="3217333"/>
                  </a:cubicBezTo>
                  <a:cubicBezTo>
                    <a:pt x="1598170" y="3204462"/>
                    <a:pt x="1597378" y="3189111"/>
                    <a:pt x="1600200" y="3175000"/>
                  </a:cubicBezTo>
                  <a:cubicBezTo>
                    <a:pt x="1594556" y="3107267"/>
                    <a:pt x="1592879" y="3039085"/>
                    <a:pt x="1583267" y="2971800"/>
                  </a:cubicBezTo>
                  <a:cubicBezTo>
                    <a:pt x="1581482" y="2959305"/>
                    <a:pt x="1573907" y="2948030"/>
                    <a:pt x="1566334" y="2937933"/>
                  </a:cubicBezTo>
                  <a:cubicBezTo>
                    <a:pt x="1532362" y="2892636"/>
                    <a:pt x="1537160" y="2910646"/>
                    <a:pt x="1490134" y="2887133"/>
                  </a:cubicBezTo>
                  <a:cubicBezTo>
                    <a:pt x="1431663" y="2857898"/>
                    <a:pt x="1501352" y="2879355"/>
                    <a:pt x="1430867" y="2861733"/>
                  </a:cubicBezTo>
                  <a:cubicBezTo>
                    <a:pt x="1422400" y="2856089"/>
                    <a:pt x="1414860" y="2848714"/>
                    <a:pt x="1405467" y="2844800"/>
                  </a:cubicBezTo>
                  <a:cubicBezTo>
                    <a:pt x="1335687" y="2815725"/>
                    <a:pt x="1336876" y="2821222"/>
                    <a:pt x="1270000" y="2810933"/>
                  </a:cubicBezTo>
                  <a:cubicBezTo>
                    <a:pt x="1253033" y="2808323"/>
                    <a:pt x="1235958" y="2806190"/>
                    <a:pt x="1219200" y="2802466"/>
                  </a:cubicBezTo>
                  <a:cubicBezTo>
                    <a:pt x="1210488" y="2800530"/>
                    <a:pt x="1202551" y="2795750"/>
                    <a:pt x="1193800" y="2794000"/>
                  </a:cubicBezTo>
                  <a:cubicBezTo>
                    <a:pt x="1174232" y="2790086"/>
                    <a:pt x="1154289" y="2788355"/>
                    <a:pt x="1134534" y="2785533"/>
                  </a:cubicBezTo>
                  <a:cubicBezTo>
                    <a:pt x="1078089" y="2788355"/>
                    <a:pt x="1021561" y="2789825"/>
                    <a:pt x="965200" y="2794000"/>
                  </a:cubicBezTo>
                  <a:cubicBezTo>
                    <a:pt x="945299" y="2795474"/>
                    <a:pt x="925568" y="2798896"/>
                    <a:pt x="905934" y="2802466"/>
                  </a:cubicBezTo>
                  <a:cubicBezTo>
                    <a:pt x="894485" y="2804548"/>
                    <a:pt x="883646" y="2809775"/>
                    <a:pt x="872067" y="2810933"/>
                  </a:cubicBezTo>
                  <a:cubicBezTo>
                    <a:pt x="827048" y="2815435"/>
                    <a:pt x="781756" y="2816578"/>
                    <a:pt x="736600" y="2819400"/>
                  </a:cubicBezTo>
                  <a:cubicBezTo>
                    <a:pt x="715944" y="2817679"/>
                    <a:pt x="627976" y="2814236"/>
                    <a:pt x="592667" y="2802466"/>
                  </a:cubicBezTo>
                  <a:cubicBezTo>
                    <a:pt x="580693" y="2798475"/>
                    <a:pt x="570401" y="2790505"/>
                    <a:pt x="558800" y="2785533"/>
                  </a:cubicBezTo>
                  <a:cubicBezTo>
                    <a:pt x="550597" y="2782017"/>
                    <a:pt x="541603" y="2780582"/>
                    <a:pt x="533400" y="2777066"/>
                  </a:cubicBezTo>
                  <a:cubicBezTo>
                    <a:pt x="446203" y="2739695"/>
                    <a:pt x="564352" y="2781739"/>
                    <a:pt x="448734" y="2743200"/>
                  </a:cubicBezTo>
                  <a:cubicBezTo>
                    <a:pt x="443089" y="2737555"/>
                    <a:pt x="438186" y="2731056"/>
                    <a:pt x="431800" y="2726266"/>
                  </a:cubicBezTo>
                  <a:cubicBezTo>
                    <a:pt x="415519" y="2714055"/>
                    <a:pt x="381000" y="2692400"/>
                    <a:pt x="381000" y="2692400"/>
                  </a:cubicBezTo>
                  <a:cubicBezTo>
                    <a:pt x="361245" y="2661355"/>
                    <a:pt x="338191" y="2632178"/>
                    <a:pt x="321734" y="2599266"/>
                  </a:cubicBezTo>
                  <a:cubicBezTo>
                    <a:pt x="307623" y="2571044"/>
                    <a:pt x="298332" y="2539843"/>
                    <a:pt x="279400" y="2514600"/>
                  </a:cubicBezTo>
                  <a:cubicBezTo>
                    <a:pt x="247563" y="2472150"/>
                    <a:pt x="233822" y="2459943"/>
                    <a:pt x="220134" y="2396066"/>
                  </a:cubicBezTo>
                  <a:cubicBezTo>
                    <a:pt x="190230" y="2256517"/>
                    <a:pt x="210651" y="2314674"/>
                    <a:pt x="169334" y="2218266"/>
                  </a:cubicBezTo>
                  <a:cubicBezTo>
                    <a:pt x="166512" y="2198511"/>
                    <a:pt x="162759" y="2178866"/>
                    <a:pt x="160867" y="2159000"/>
                  </a:cubicBezTo>
                  <a:cubicBezTo>
                    <a:pt x="141087" y="1951318"/>
                    <a:pt x="162985" y="2114563"/>
                    <a:pt x="143934" y="1981200"/>
                  </a:cubicBezTo>
                  <a:cubicBezTo>
                    <a:pt x="149578" y="1919111"/>
                    <a:pt x="152349" y="1856693"/>
                    <a:pt x="160867" y="1794933"/>
                  </a:cubicBezTo>
                  <a:cubicBezTo>
                    <a:pt x="166576" y="1753544"/>
                    <a:pt x="212559" y="1648327"/>
                    <a:pt x="220134" y="1625600"/>
                  </a:cubicBezTo>
                  <a:cubicBezTo>
                    <a:pt x="225778" y="1608667"/>
                    <a:pt x="232371" y="1592020"/>
                    <a:pt x="237067" y="1574800"/>
                  </a:cubicBezTo>
                  <a:cubicBezTo>
                    <a:pt x="240853" y="1560916"/>
                    <a:pt x="239579" y="1545567"/>
                    <a:pt x="245534" y="1532466"/>
                  </a:cubicBezTo>
                  <a:cubicBezTo>
                    <a:pt x="253955" y="1513939"/>
                    <a:pt x="269146" y="1499245"/>
                    <a:pt x="279400" y="1481666"/>
                  </a:cubicBezTo>
                  <a:cubicBezTo>
                    <a:pt x="351084" y="1358778"/>
                    <a:pt x="265527" y="1483072"/>
                    <a:pt x="330200" y="1405466"/>
                  </a:cubicBezTo>
                  <a:cubicBezTo>
                    <a:pt x="336714" y="1397649"/>
                    <a:pt x="338667" y="1385710"/>
                    <a:pt x="347134" y="1380066"/>
                  </a:cubicBezTo>
                  <a:cubicBezTo>
                    <a:pt x="356816" y="1373612"/>
                    <a:pt x="369711" y="1374422"/>
                    <a:pt x="381000" y="1371600"/>
                  </a:cubicBezTo>
                  <a:cubicBezTo>
                    <a:pt x="386645" y="1365955"/>
                    <a:pt x="391700" y="1359653"/>
                    <a:pt x="397934" y="1354666"/>
                  </a:cubicBezTo>
                  <a:cubicBezTo>
                    <a:pt x="413207" y="1342448"/>
                    <a:pt x="439819" y="1327753"/>
                    <a:pt x="457200" y="1320800"/>
                  </a:cubicBezTo>
                  <a:cubicBezTo>
                    <a:pt x="473773" y="1314171"/>
                    <a:pt x="491427" y="1310495"/>
                    <a:pt x="508000" y="1303866"/>
                  </a:cubicBezTo>
                  <a:cubicBezTo>
                    <a:pt x="564104" y="1281424"/>
                    <a:pt x="525137" y="1284917"/>
                    <a:pt x="601134" y="1261533"/>
                  </a:cubicBezTo>
                  <a:cubicBezTo>
                    <a:pt x="617542" y="1256484"/>
                    <a:pt x="635207" y="1256926"/>
                    <a:pt x="651934" y="1253066"/>
                  </a:cubicBezTo>
                  <a:cubicBezTo>
                    <a:pt x="671954" y="1248446"/>
                    <a:pt x="691268" y="1241116"/>
                    <a:pt x="711200" y="1236133"/>
                  </a:cubicBezTo>
                  <a:cubicBezTo>
                    <a:pt x="725161" y="1232643"/>
                    <a:pt x="739486" y="1230788"/>
                    <a:pt x="753534" y="1227666"/>
                  </a:cubicBezTo>
                  <a:cubicBezTo>
                    <a:pt x="764893" y="1225142"/>
                    <a:pt x="776111" y="1222022"/>
                    <a:pt x="787400" y="1219200"/>
                  </a:cubicBezTo>
                  <a:cubicBezTo>
                    <a:pt x="865053" y="1180373"/>
                    <a:pt x="767764" y="1224556"/>
                    <a:pt x="880534" y="1193800"/>
                  </a:cubicBezTo>
                  <a:cubicBezTo>
                    <a:pt x="892711" y="1190479"/>
                    <a:pt x="902223" y="1180187"/>
                    <a:pt x="914400" y="1176866"/>
                  </a:cubicBezTo>
                  <a:cubicBezTo>
                    <a:pt x="933653" y="1171615"/>
                    <a:pt x="953943" y="1171434"/>
                    <a:pt x="973667" y="1168400"/>
                  </a:cubicBezTo>
                  <a:cubicBezTo>
                    <a:pt x="990634" y="1165790"/>
                    <a:pt x="1007534" y="1162755"/>
                    <a:pt x="1024467" y="1159933"/>
                  </a:cubicBezTo>
                  <a:cubicBezTo>
                    <a:pt x="1075267" y="1162755"/>
                    <a:pt x="1126198" y="1163794"/>
                    <a:pt x="1176867" y="1168400"/>
                  </a:cubicBezTo>
                  <a:cubicBezTo>
                    <a:pt x="1201761" y="1170663"/>
                    <a:pt x="1213217" y="1179604"/>
                    <a:pt x="1236134" y="1185333"/>
                  </a:cubicBezTo>
                  <a:cubicBezTo>
                    <a:pt x="1250095" y="1188823"/>
                    <a:pt x="1264356" y="1190978"/>
                    <a:pt x="1278467" y="1193800"/>
                  </a:cubicBezTo>
                  <a:cubicBezTo>
                    <a:pt x="1286934" y="1199444"/>
                    <a:pt x="1294766" y="1206182"/>
                    <a:pt x="1303867" y="1210733"/>
                  </a:cubicBezTo>
                  <a:cubicBezTo>
                    <a:pt x="1373974" y="1245786"/>
                    <a:pt x="1281875" y="1187606"/>
                    <a:pt x="1354667" y="1236133"/>
                  </a:cubicBezTo>
                  <a:lnTo>
                    <a:pt x="1405467" y="1312333"/>
                  </a:lnTo>
                  <a:cubicBezTo>
                    <a:pt x="1405478" y="1312350"/>
                    <a:pt x="1439322" y="1363117"/>
                    <a:pt x="1439334" y="1363133"/>
                  </a:cubicBezTo>
                  <a:cubicBezTo>
                    <a:pt x="1463644" y="1395547"/>
                    <a:pt x="1466171" y="1394709"/>
                    <a:pt x="1481667" y="1430866"/>
                  </a:cubicBezTo>
                  <a:cubicBezTo>
                    <a:pt x="1490370" y="1451173"/>
                    <a:pt x="1492460" y="1468641"/>
                    <a:pt x="1498600" y="1490133"/>
                  </a:cubicBezTo>
                  <a:cubicBezTo>
                    <a:pt x="1501052" y="1498714"/>
                    <a:pt x="1504245" y="1507066"/>
                    <a:pt x="1507067" y="1515533"/>
                  </a:cubicBezTo>
                  <a:cubicBezTo>
                    <a:pt x="1509889" y="1540933"/>
                    <a:pt x="1511648" y="1566474"/>
                    <a:pt x="1515534" y="1591733"/>
                  </a:cubicBezTo>
                  <a:cubicBezTo>
                    <a:pt x="1518572" y="1611483"/>
                    <a:pt x="1526143" y="1632028"/>
                    <a:pt x="1532467" y="1651000"/>
                  </a:cubicBezTo>
                  <a:cubicBezTo>
                    <a:pt x="1527829" y="1720570"/>
                    <a:pt x="1538023" y="1764611"/>
                    <a:pt x="1507067" y="1820333"/>
                  </a:cubicBezTo>
                  <a:cubicBezTo>
                    <a:pt x="1500214" y="1832668"/>
                    <a:pt x="1492381" y="1845017"/>
                    <a:pt x="1481667" y="1854200"/>
                  </a:cubicBezTo>
                  <a:cubicBezTo>
                    <a:pt x="1472084" y="1862414"/>
                    <a:pt x="1459089" y="1865489"/>
                    <a:pt x="1447800" y="1871133"/>
                  </a:cubicBezTo>
                  <a:cubicBezTo>
                    <a:pt x="1409931" y="1927938"/>
                    <a:pt x="1454541" y="1872284"/>
                    <a:pt x="1405467" y="1905000"/>
                  </a:cubicBezTo>
                  <a:cubicBezTo>
                    <a:pt x="1395504" y="1911642"/>
                    <a:pt x="1391426" y="1926614"/>
                    <a:pt x="1380067" y="1930400"/>
                  </a:cubicBezTo>
                  <a:cubicBezTo>
                    <a:pt x="1355822" y="1938481"/>
                    <a:pt x="1329267" y="1936044"/>
                    <a:pt x="1303867" y="1938866"/>
                  </a:cubicBezTo>
                  <a:cubicBezTo>
                    <a:pt x="1255889" y="1936044"/>
                    <a:pt x="1206964" y="1940301"/>
                    <a:pt x="1159934" y="1930400"/>
                  </a:cubicBezTo>
                  <a:cubicBezTo>
                    <a:pt x="1149976" y="1928304"/>
                    <a:pt x="1150195" y="1912195"/>
                    <a:pt x="1143000" y="1905000"/>
                  </a:cubicBezTo>
                  <a:cubicBezTo>
                    <a:pt x="1135805" y="1897805"/>
                    <a:pt x="1126067" y="1893711"/>
                    <a:pt x="1117600" y="1888066"/>
                  </a:cubicBezTo>
                  <a:cubicBezTo>
                    <a:pt x="1111956" y="1876777"/>
                    <a:pt x="1107668" y="1864701"/>
                    <a:pt x="1100667" y="1854200"/>
                  </a:cubicBezTo>
                  <a:cubicBezTo>
                    <a:pt x="1096239" y="1847558"/>
                    <a:pt x="1088721" y="1843499"/>
                    <a:pt x="1083734" y="1837266"/>
                  </a:cubicBezTo>
                  <a:cubicBezTo>
                    <a:pt x="1077377" y="1829320"/>
                    <a:pt x="1072445" y="1820333"/>
                    <a:pt x="1066800" y="1811866"/>
                  </a:cubicBezTo>
                  <a:cubicBezTo>
                    <a:pt x="1057884" y="1776199"/>
                    <a:pt x="1049867" y="1749903"/>
                    <a:pt x="1049867" y="1710266"/>
                  </a:cubicBezTo>
                  <a:cubicBezTo>
                    <a:pt x="1049867" y="1666420"/>
                    <a:pt x="1055404" y="1631619"/>
                    <a:pt x="1066800" y="1591733"/>
                  </a:cubicBezTo>
                  <a:cubicBezTo>
                    <a:pt x="1069252" y="1583152"/>
                    <a:pt x="1071276" y="1574315"/>
                    <a:pt x="1075267" y="1566333"/>
                  </a:cubicBezTo>
                  <a:cubicBezTo>
                    <a:pt x="1079818" y="1557232"/>
                    <a:pt x="1087649" y="1550034"/>
                    <a:pt x="1092200" y="1540933"/>
                  </a:cubicBezTo>
                  <a:cubicBezTo>
                    <a:pt x="1124522" y="1476289"/>
                    <a:pt x="1064650" y="1563556"/>
                    <a:pt x="1126067" y="1481666"/>
                  </a:cubicBezTo>
                  <a:cubicBezTo>
                    <a:pt x="1128889" y="1473199"/>
                    <a:pt x="1130543" y="1464248"/>
                    <a:pt x="1134534" y="1456266"/>
                  </a:cubicBezTo>
                  <a:cubicBezTo>
                    <a:pt x="1144333" y="1436668"/>
                    <a:pt x="1160482" y="1419510"/>
                    <a:pt x="1176867" y="1405466"/>
                  </a:cubicBezTo>
                  <a:cubicBezTo>
                    <a:pt x="1187581" y="1396283"/>
                    <a:pt x="1199445" y="1388533"/>
                    <a:pt x="1210734" y="1380066"/>
                  </a:cubicBezTo>
                  <a:cubicBezTo>
                    <a:pt x="1275645" y="1382888"/>
                    <a:pt x="1340649" y="1384063"/>
                    <a:pt x="1405467" y="1388533"/>
                  </a:cubicBezTo>
                  <a:cubicBezTo>
                    <a:pt x="1427634" y="1390062"/>
                    <a:pt x="1459443" y="1395941"/>
                    <a:pt x="1481667" y="1405466"/>
                  </a:cubicBezTo>
                  <a:cubicBezTo>
                    <a:pt x="1511855" y="1418404"/>
                    <a:pt x="1523660" y="1426350"/>
                    <a:pt x="1549400" y="1447800"/>
                  </a:cubicBezTo>
                  <a:cubicBezTo>
                    <a:pt x="1555532" y="1452910"/>
                    <a:pt x="1560202" y="1459623"/>
                    <a:pt x="1566334" y="1464733"/>
                  </a:cubicBezTo>
                  <a:cubicBezTo>
                    <a:pt x="1577174" y="1473767"/>
                    <a:pt x="1590708" y="1479692"/>
                    <a:pt x="1600200" y="1490133"/>
                  </a:cubicBezTo>
                  <a:cubicBezTo>
                    <a:pt x="1619184" y="1511016"/>
                    <a:pt x="1624226" y="1548941"/>
                    <a:pt x="1651000" y="1557866"/>
                  </a:cubicBezTo>
                  <a:cubicBezTo>
                    <a:pt x="1677827" y="1566809"/>
                    <a:pt x="1678354" y="1564509"/>
                    <a:pt x="1701800" y="1583266"/>
                  </a:cubicBezTo>
                  <a:cubicBezTo>
                    <a:pt x="1708034" y="1588253"/>
                    <a:pt x="1711467" y="1596897"/>
                    <a:pt x="1718734" y="1600200"/>
                  </a:cubicBezTo>
                  <a:cubicBezTo>
                    <a:pt x="1743108" y="1611279"/>
                    <a:pt x="1769534" y="1617133"/>
                    <a:pt x="1794934" y="1625600"/>
                  </a:cubicBezTo>
                  <a:cubicBezTo>
                    <a:pt x="1864352" y="1648739"/>
                    <a:pt x="1754464" y="1612829"/>
                    <a:pt x="1888067" y="1651000"/>
                  </a:cubicBezTo>
                  <a:cubicBezTo>
                    <a:pt x="1907823" y="1656644"/>
                    <a:pt x="1927244" y="1663628"/>
                    <a:pt x="1947334" y="1667933"/>
                  </a:cubicBezTo>
                  <a:cubicBezTo>
                    <a:pt x="1989573" y="1676984"/>
                    <a:pt x="2073001" y="1681933"/>
                    <a:pt x="2108200" y="1684866"/>
                  </a:cubicBezTo>
                  <a:cubicBezTo>
                    <a:pt x="2422394" y="1678182"/>
                    <a:pt x="2421428" y="1683176"/>
                    <a:pt x="2650067" y="1667933"/>
                  </a:cubicBezTo>
                  <a:lnTo>
                    <a:pt x="2887134" y="1651000"/>
                  </a:lnTo>
                  <a:cubicBezTo>
                    <a:pt x="2904067" y="1648178"/>
                    <a:pt x="2921148" y="1646130"/>
                    <a:pt x="2937934" y="1642533"/>
                  </a:cubicBezTo>
                  <a:cubicBezTo>
                    <a:pt x="2960690" y="1637657"/>
                    <a:pt x="3005667" y="1625600"/>
                    <a:pt x="3005667" y="1625600"/>
                  </a:cubicBezTo>
                  <a:cubicBezTo>
                    <a:pt x="3099959" y="1578453"/>
                    <a:pt x="2981177" y="1634784"/>
                    <a:pt x="3073400" y="1600200"/>
                  </a:cubicBezTo>
                  <a:cubicBezTo>
                    <a:pt x="3110613" y="1586245"/>
                    <a:pt x="3101405" y="1584196"/>
                    <a:pt x="3132667" y="1566333"/>
                  </a:cubicBezTo>
                  <a:cubicBezTo>
                    <a:pt x="3143626" y="1560071"/>
                    <a:pt x="3155245" y="1555044"/>
                    <a:pt x="3166534" y="1549400"/>
                  </a:cubicBezTo>
                  <a:cubicBezTo>
                    <a:pt x="3175001" y="1540933"/>
                    <a:pt x="3182985" y="1531955"/>
                    <a:pt x="3191934" y="1524000"/>
                  </a:cubicBezTo>
                  <a:cubicBezTo>
                    <a:pt x="3208409" y="1509356"/>
                    <a:pt x="3227148" y="1497252"/>
                    <a:pt x="3242734" y="1481666"/>
                  </a:cubicBezTo>
                  <a:cubicBezTo>
                    <a:pt x="3249929" y="1474471"/>
                    <a:pt x="3251941" y="1462888"/>
                    <a:pt x="3259667" y="1456266"/>
                  </a:cubicBezTo>
                  <a:cubicBezTo>
                    <a:pt x="3272161" y="1445556"/>
                    <a:pt x="3288835" y="1440740"/>
                    <a:pt x="3302000" y="1430866"/>
                  </a:cubicBezTo>
                  <a:cubicBezTo>
                    <a:pt x="3311579" y="1423682"/>
                    <a:pt x="3318133" y="1413048"/>
                    <a:pt x="3327400" y="1405466"/>
                  </a:cubicBezTo>
                  <a:cubicBezTo>
                    <a:pt x="3349243" y="1387595"/>
                    <a:pt x="3371651" y="1370321"/>
                    <a:pt x="3395134" y="1354666"/>
                  </a:cubicBezTo>
                  <a:cubicBezTo>
                    <a:pt x="3403601" y="1349022"/>
                    <a:pt x="3412717" y="1344247"/>
                    <a:pt x="3420534" y="1337733"/>
                  </a:cubicBezTo>
                  <a:cubicBezTo>
                    <a:pt x="3463261" y="1302127"/>
                    <a:pt x="3431952" y="1320634"/>
                    <a:pt x="3471334" y="1270000"/>
                  </a:cubicBezTo>
                  <a:cubicBezTo>
                    <a:pt x="3481135" y="1257398"/>
                    <a:pt x="3494687" y="1248148"/>
                    <a:pt x="3505200" y="1236133"/>
                  </a:cubicBezTo>
                  <a:cubicBezTo>
                    <a:pt x="3514492" y="1225513"/>
                    <a:pt x="3521417" y="1212980"/>
                    <a:pt x="3530600" y="1202266"/>
                  </a:cubicBezTo>
                  <a:cubicBezTo>
                    <a:pt x="3538392" y="1193175"/>
                    <a:pt x="3548208" y="1185957"/>
                    <a:pt x="3556000" y="1176866"/>
                  </a:cubicBezTo>
                  <a:cubicBezTo>
                    <a:pt x="3574806" y="1154925"/>
                    <a:pt x="3600693" y="1114060"/>
                    <a:pt x="3615267" y="1092200"/>
                  </a:cubicBezTo>
                  <a:cubicBezTo>
                    <a:pt x="3620911" y="1083733"/>
                    <a:pt x="3628982" y="1076453"/>
                    <a:pt x="3632200" y="1066800"/>
                  </a:cubicBezTo>
                  <a:cubicBezTo>
                    <a:pt x="3640667" y="1041400"/>
                    <a:pt x="3651106" y="1016575"/>
                    <a:pt x="3657600" y="990600"/>
                  </a:cubicBezTo>
                  <a:cubicBezTo>
                    <a:pt x="3678698" y="906212"/>
                    <a:pt x="3670708" y="945822"/>
                    <a:pt x="3683000" y="872066"/>
                  </a:cubicBezTo>
                  <a:cubicBezTo>
                    <a:pt x="3667498" y="655025"/>
                    <a:pt x="3698128" y="809190"/>
                    <a:pt x="3657600" y="728133"/>
                  </a:cubicBezTo>
                  <a:cubicBezTo>
                    <a:pt x="3653609" y="720151"/>
                    <a:pt x="3653726" y="710386"/>
                    <a:pt x="3649134" y="702733"/>
                  </a:cubicBezTo>
                  <a:cubicBezTo>
                    <a:pt x="3645027" y="695888"/>
                    <a:pt x="3638332" y="690910"/>
                    <a:pt x="3632200" y="685800"/>
                  </a:cubicBezTo>
                  <a:cubicBezTo>
                    <a:pt x="3626449" y="681008"/>
                    <a:pt x="3583930" y="648964"/>
                    <a:pt x="3572934" y="643466"/>
                  </a:cubicBezTo>
                  <a:cubicBezTo>
                    <a:pt x="3559340" y="636669"/>
                    <a:pt x="3544436" y="632822"/>
                    <a:pt x="3530600" y="626533"/>
                  </a:cubicBezTo>
                  <a:cubicBezTo>
                    <a:pt x="3513365" y="618699"/>
                    <a:pt x="3497100" y="608822"/>
                    <a:pt x="3479800" y="601133"/>
                  </a:cubicBezTo>
                  <a:cubicBezTo>
                    <a:pt x="3471645" y="597508"/>
                    <a:pt x="3462603" y="596182"/>
                    <a:pt x="3454400" y="592666"/>
                  </a:cubicBezTo>
                  <a:cubicBezTo>
                    <a:pt x="3442799" y="587694"/>
                    <a:pt x="3432507" y="579724"/>
                    <a:pt x="3420534" y="575733"/>
                  </a:cubicBezTo>
                  <a:cubicBezTo>
                    <a:pt x="3401960" y="569542"/>
                    <a:pt x="3332363" y="560718"/>
                    <a:pt x="3318934" y="558800"/>
                  </a:cubicBezTo>
                  <a:cubicBezTo>
                    <a:pt x="3296356" y="561622"/>
                    <a:pt x="3273274" y="561747"/>
                    <a:pt x="3251200" y="567266"/>
                  </a:cubicBezTo>
                  <a:cubicBezTo>
                    <a:pt x="3238956" y="570327"/>
                    <a:pt x="3228935" y="579228"/>
                    <a:pt x="3217334" y="584200"/>
                  </a:cubicBezTo>
                  <a:cubicBezTo>
                    <a:pt x="3209131" y="587716"/>
                    <a:pt x="3200401" y="589844"/>
                    <a:pt x="3191934" y="592666"/>
                  </a:cubicBezTo>
                  <a:lnTo>
                    <a:pt x="3149600" y="635000"/>
                  </a:lnTo>
                  <a:cubicBezTo>
                    <a:pt x="3135489" y="649111"/>
                    <a:pt x="3118336" y="660729"/>
                    <a:pt x="3107267" y="677333"/>
                  </a:cubicBezTo>
                  <a:cubicBezTo>
                    <a:pt x="3101623" y="685800"/>
                    <a:pt x="3096691" y="694787"/>
                    <a:pt x="3090334" y="702733"/>
                  </a:cubicBezTo>
                  <a:cubicBezTo>
                    <a:pt x="3072739" y="724726"/>
                    <a:pt x="3069498" y="715745"/>
                    <a:pt x="3056467" y="745066"/>
                  </a:cubicBezTo>
                  <a:cubicBezTo>
                    <a:pt x="3049218" y="761377"/>
                    <a:pt x="3045178" y="778933"/>
                    <a:pt x="3039534" y="795866"/>
                  </a:cubicBezTo>
                  <a:lnTo>
                    <a:pt x="3031067" y="821266"/>
                  </a:lnTo>
                  <a:cubicBezTo>
                    <a:pt x="3033889" y="852311"/>
                    <a:pt x="3035668" y="883468"/>
                    <a:pt x="3039534" y="914400"/>
                  </a:cubicBezTo>
                  <a:cubicBezTo>
                    <a:pt x="3041319" y="928679"/>
                    <a:pt x="3041011" y="944153"/>
                    <a:pt x="3048000" y="956733"/>
                  </a:cubicBezTo>
                  <a:cubicBezTo>
                    <a:pt x="3055753" y="970689"/>
                    <a:pt x="3066516" y="986214"/>
                    <a:pt x="3081867" y="990600"/>
                  </a:cubicBezTo>
                  <a:lnTo>
                    <a:pt x="3141134" y="1007533"/>
                  </a:lnTo>
                  <a:cubicBezTo>
                    <a:pt x="3187962" y="1005918"/>
                    <a:pt x="3343808" y="1013834"/>
                    <a:pt x="3429000" y="990600"/>
                  </a:cubicBezTo>
                  <a:cubicBezTo>
                    <a:pt x="3446220" y="985904"/>
                    <a:pt x="3462867" y="979311"/>
                    <a:pt x="3479800" y="973666"/>
                  </a:cubicBezTo>
                  <a:lnTo>
                    <a:pt x="3522134" y="931333"/>
                  </a:lnTo>
                  <a:cubicBezTo>
                    <a:pt x="3533423" y="920044"/>
                    <a:pt x="3547144" y="910749"/>
                    <a:pt x="3556000" y="897466"/>
                  </a:cubicBezTo>
                  <a:lnTo>
                    <a:pt x="3572934" y="872066"/>
                  </a:lnTo>
                  <a:cubicBezTo>
                    <a:pt x="3575756" y="863599"/>
                    <a:pt x="3581400" y="855591"/>
                    <a:pt x="3581400" y="846666"/>
                  </a:cubicBezTo>
                  <a:cubicBezTo>
                    <a:pt x="3581400" y="804239"/>
                    <a:pt x="3579551" y="761574"/>
                    <a:pt x="3572934" y="719666"/>
                  </a:cubicBezTo>
                  <a:cubicBezTo>
                    <a:pt x="3571225" y="708840"/>
                    <a:pt x="3547057" y="670388"/>
                    <a:pt x="3539067" y="660400"/>
                  </a:cubicBezTo>
                  <a:cubicBezTo>
                    <a:pt x="3534080" y="654167"/>
                    <a:pt x="3527121" y="649699"/>
                    <a:pt x="3522134" y="643466"/>
                  </a:cubicBezTo>
                  <a:cubicBezTo>
                    <a:pt x="3515777" y="635520"/>
                    <a:pt x="3512395" y="625261"/>
                    <a:pt x="3505200" y="618066"/>
                  </a:cubicBezTo>
                  <a:cubicBezTo>
                    <a:pt x="3498973" y="611839"/>
                    <a:pt x="3453097" y="575081"/>
                    <a:pt x="3437467" y="567266"/>
                  </a:cubicBezTo>
                  <a:cubicBezTo>
                    <a:pt x="3429485" y="563275"/>
                    <a:pt x="3420270" y="562316"/>
                    <a:pt x="3412067" y="558800"/>
                  </a:cubicBezTo>
                  <a:cubicBezTo>
                    <a:pt x="3400466" y="553828"/>
                    <a:pt x="3389919" y="546554"/>
                    <a:pt x="3378200" y="541866"/>
                  </a:cubicBezTo>
                  <a:cubicBezTo>
                    <a:pt x="3361627" y="535237"/>
                    <a:pt x="3342706" y="534116"/>
                    <a:pt x="3327400" y="524933"/>
                  </a:cubicBezTo>
                  <a:cubicBezTo>
                    <a:pt x="3308925" y="513848"/>
                    <a:pt x="3283589" y="494483"/>
                    <a:pt x="3259667" y="491066"/>
                  </a:cubicBezTo>
                  <a:cubicBezTo>
                    <a:pt x="3228808" y="486658"/>
                    <a:pt x="3197578" y="485422"/>
                    <a:pt x="3166534" y="482600"/>
                  </a:cubicBezTo>
                  <a:cubicBezTo>
                    <a:pt x="3155245" y="479778"/>
                    <a:pt x="3144303" y="474133"/>
                    <a:pt x="3132667" y="474133"/>
                  </a:cubicBezTo>
                  <a:cubicBezTo>
                    <a:pt x="3028452" y="474133"/>
                    <a:pt x="3015833" y="478084"/>
                    <a:pt x="2937934" y="491066"/>
                  </a:cubicBezTo>
                  <a:cubicBezTo>
                    <a:pt x="2889380" y="507251"/>
                    <a:pt x="2936606" y="492676"/>
                    <a:pt x="2870200" y="508000"/>
                  </a:cubicBezTo>
                  <a:cubicBezTo>
                    <a:pt x="2847523" y="513233"/>
                    <a:pt x="2825185" y="519885"/>
                    <a:pt x="2802467" y="524933"/>
                  </a:cubicBezTo>
                  <a:cubicBezTo>
                    <a:pt x="2777067" y="530577"/>
                    <a:pt x="2751285" y="534718"/>
                    <a:pt x="2726267" y="541866"/>
                  </a:cubicBezTo>
                  <a:cubicBezTo>
                    <a:pt x="2660849" y="560557"/>
                    <a:pt x="2702189" y="558138"/>
                    <a:pt x="2633134" y="592666"/>
                  </a:cubicBezTo>
                  <a:cubicBezTo>
                    <a:pt x="2550681" y="633892"/>
                    <a:pt x="2587046" y="613546"/>
                    <a:pt x="2523067" y="651933"/>
                  </a:cubicBezTo>
                  <a:cubicBezTo>
                    <a:pt x="2469969" y="731581"/>
                    <a:pt x="2557006" y="611417"/>
                    <a:pt x="2463800" y="694266"/>
                  </a:cubicBezTo>
                  <a:cubicBezTo>
                    <a:pt x="2448589" y="707787"/>
                    <a:pt x="2446867" y="733777"/>
                    <a:pt x="2429934" y="745066"/>
                  </a:cubicBezTo>
                  <a:cubicBezTo>
                    <a:pt x="2375540" y="781330"/>
                    <a:pt x="2419588" y="751072"/>
                    <a:pt x="2328334" y="821266"/>
                  </a:cubicBezTo>
                  <a:cubicBezTo>
                    <a:pt x="2317149" y="829870"/>
                    <a:pt x="2307088" y="840355"/>
                    <a:pt x="2294467" y="846666"/>
                  </a:cubicBezTo>
                  <a:cubicBezTo>
                    <a:pt x="2283178" y="852311"/>
                    <a:pt x="2271102" y="856599"/>
                    <a:pt x="2260600" y="863600"/>
                  </a:cubicBezTo>
                  <a:cubicBezTo>
                    <a:pt x="2245564" y="873624"/>
                    <a:pt x="2233303" y="887442"/>
                    <a:pt x="2218267" y="897466"/>
                  </a:cubicBezTo>
                  <a:cubicBezTo>
                    <a:pt x="2207765" y="904467"/>
                    <a:pt x="2195103" y="907710"/>
                    <a:pt x="2184400" y="914400"/>
                  </a:cubicBezTo>
                  <a:cubicBezTo>
                    <a:pt x="2172434" y="921879"/>
                    <a:pt x="2163155" y="933489"/>
                    <a:pt x="2150534" y="939800"/>
                  </a:cubicBezTo>
                  <a:cubicBezTo>
                    <a:pt x="2134569" y="947782"/>
                    <a:pt x="2115983" y="949347"/>
                    <a:pt x="2099734" y="956733"/>
                  </a:cubicBezTo>
                  <a:cubicBezTo>
                    <a:pt x="2084753" y="963543"/>
                    <a:pt x="2072617" y="975867"/>
                    <a:pt x="2057400" y="982133"/>
                  </a:cubicBezTo>
                  <a:cubicBezTo>
                    <a:pt x="2024390" y="995725"/>
                    <a:pt x="1985503" y="996198"/>
                    <a:pt x="1955800" y="1016000"/>
                  </a:cubicBezTo>
                  <a:cubicBezTo>
                    <a:pt x="1926721" y="1035386"/>
                    <a:pt x="1917038" y="1043357"/>
                    <a:pt x="1879600" y="1058333"/>
                  </a:cubicBezTo>
                  <a:cubicBezTo>
                    <a:pt x="1868796" y="1062655"/>
                    <a:pt x="1856856" y="1063378"/>
                    <a:pt x="1845734" y="1066800"/>
                  </a:cubicBezTo>
                  <a:cubicBezTo>
                    <a:pt x="1820144" y="1074674"/>
                    <a:pt x="1795944" y="1087799"/>
                    <a:pt x="1769534" y="1092200"/>
                  </a:cubicBezTo>
                  <a:cubicBezTo>
                    <a:pt x="1752601" y="1095022"/>
                    <a:pt x="1735568" y="1097299"/>
                    <a:pt x="1718734" y="1100666"/>
                  </a:cubicBezTo>
                  <a:cubicBezTo>
                    <a:pt x="1576786" y="1129055"/>
                    <a:pt x="1799223" y="1085641"/>
                    <a:pt x="1651000" y="1126066"/>
                  </a:cubicBezTo>
                  <a:cubicBezTo>
                    <a:pt x="1631747" y="1131317"/>
                    <a:pt x="1611489" y="1131711"/>
                    <a:pt x="1591734" y="1134533"/>
                  </a:cubicBezTo>
                  <a:cubicBezTo>
                    <a:pt x="1583267" y="1137355"/>
                    <a:pt x="1575180" y="1141821"/>
                    <a:pt x="1566334" y="1143000"/>
                  </a:cubicBezTo>
                  <a:cubicBezTo>
                    <a:pt x="1454351" y="1157931"/>
                    <a:pt x="1438302" y="1149998"/>
                    <a:pt x="1312334" y="1143000"/>
                  </a:cubicBezTo>
                  <a:cubicBezTo>
                    <a:pt x="1301481" y="1140287"/>
                    <a:pt x="1265215" y="1132140"/>
                    <a:pt x="1253067" y="1126066"/>
                  </a:cubicBezTo>
                  <a:cubicBezTo>
                    <a:pt x="1243966" y="1121515"/>
                    <a:pt x="1236134" y="1114777"/>
                    <a:pt x="1227667" y="1109133"/>
                  </a:cubicBezTo>
                  <a:cubicBezTo>
                    <a:pt x="1222023" y="1092200"/>
                    <a:pt x="1212350" y="1076109"/>
                    <a:pt x="1210734" y="1058333"/>
                  </a:cubicBezTo>
                  <a:cubicBezTo>
                    <a:pt x="1209431" y="1044002"/>
                    <a:pt x="1217298" y="1030264"/>
                    <a:pt x="1219200" y="1016000"/>
                  </a:cubicBezTo>
                  <a:cubicBezTo>
                    <a:pt x="1222949" y="987886"/>
                    <a:pt x="1221724" y="959067"/>
                    <a:pt x="1227667" y="931333"/>
                  </a:cubicBezTo>
                  <a:cubicBezTo>
                    <a:pt x="1230312" y="918992"/>
                    <a:pt x="1238338" y="908424"/>
                    <a:pt x="1244600" y="897466"/>
                  </a:cubicBezTo>
                  <a:cubicBezTo>
                    <a:pt x="1260316" y="869964"/>
                    <a:pt x="1263588" y="870012"/>
                    <a:pt x="1286934" y="846666"/>
                  </a:cubicBezTo>
                  <a:cubicBezTo>
                    <a:pt x="1293228" y="827784"/>
                    <a:pt x="1300125" y="803097"/>
                    <a:pt x="1312334" y="787400"/>
                  </a:cubicBezTo>
                  <a:cubicBezTo>
                    <a:pt x="1324586" y="771648"/>
                    <a:pt x="1342693" y="761031"/>
                    <a:pt x="1354667" y="745066"/>
                  </a:cubicBezTo>
                  <a:cubicBezTo>
                    <a:pt x="1363134" y="733777"/>
                    <a:pt x="1370089" y="721178"/>
                    <a:pt x="1380067" y="711200"/>
                  </a:cubicBezTo>
                  <a:cubicBezTo>
                    <a:pt x="1387262" y="704005"/>
                    <a:pt x="1397650" y="700780"/>
                    <a:pt x="1405467" y="694266"/>
                  </a:cubicBezTo>
                  <a:cubicBezTo>
                    <a:pt x="1414665" y="686601"/>
                    <a:pt x="1420471" y="674806"/>
                    <a:pt x="1430867" y="668866"/>
                  </a:cubicBezTo>
                  <a:cubicBezTo>
                    <a:pt x="1440970" y="663093"/>
                    <a:pt x="1453508" y="663462"/>
                    <a:pt x="1464734" y="660400"/>
                  </a:cubicBezTo>
                  <a:cubicBezTo>
                    <a:pt x="1484556" y="654994"/>
                    <a:pt x="1504245" y="649111"/>
                    <a:pt x="1524000" y="643466"/>
                  </a:cubicBezTo>
                  <a:cubicBezTo>
                    <a:pt x="1546578" y="646288"/>
                    <a:pt x="1570350" y="644157"/>
                    <a:pt x="1591734" y="651933"/>
                  </a:cubicBezTo>
                  <a:cubicBezTo>
                    <a:pt x="1647269" y="672128"/>
                    <a:pt x="1610955" y="775273"/>
                    <a:pt x="1608667" y="795866"/>
                  </a:cubicBezTo>
                  <a:cubicBezTo>
                    <a:pt x="1603747" y="840144"/>
                    <a:pt x="1601790" y="822745"/>
                    <a:pt x="1574800" y="855133"/>
                  </a:cubicBezTo>
                  <a:cubicBezTo>
                    <a:pt x="1568286" y="862950"/>
                    <a:pt x="1565062" y="873338"/>
                    <a:pt x="1557867" y="880533"/>
                  </a:cubicBezTo>
                  <a:cubicBezTo>
                    <a:pt x="1550672" y="887728"/>
                    <a:pt x="1540413" y="891109"/>
                    <a:pt x="1532467" y="897466"/>
                  </a:cubicBezTo>
                  <a:cubicBezTo>
                    <a:pt x="1526234" y="902453"/>
                    <a:pt x="1522379" y="910293"/>
                    <a:pt x="1515534" y="914400"/>
                  </a:cubicBezTo>
                  <a:cubicBezTo>
                    <a:pt x="1506861" y="919604"/>
                    <a:pt x="1462588" y="929753"/>
                    <a:pt x="1456267" y="931333"/>
                  </a:cubicBezTo>
                  <a:cubicBezTo>
                    <a:pt x="1441550" y="929231"/>
                    <a:pt x="1392058" y="925766"/>
                    <a:pt x="1371600" y="914400"/>
                  </a:cubicBezTo>
                  <a:cubicBezTo>
                    <a:pt x="1335943" y="894591"/>
                    <a:pt x="1312891" y="876949"/>
                    <a:pt x="1286934" y="846666"/>
                  </a:cubicBezTo>
                  <a:cubicBezTo>
                    <a:pt x="1280312" y="838940"/>
                    <a:pt x="1276514" y="829083"/>
                    <a:pt x="1270000" y="821266"/>
                  </a:cubicBezTo>
                  <a:cubicBezTo>
                    <a:pt x="1262335" y="812068"/>
                    <a:pt x="1252392" y="804957"/>
                    <a:pt x="1244600" y="795866"/>
                  </a:cubicBezTo>
                  <a:cubicBezTo>
                    <a:pt x="1184210" y="725412"/>
                    <a:pt x="1246262" y="789063"/>
                    <a:pt x="1202267" y="745066"/>
                  </a:cubicBezTo>
                  <a:cubicBezTo>
                    <a:pt x="1199445" y="733777"/>
                    <a:pt x="1196324" y="722559"/>
                    <a:pt x="1193800" y="711200"/>
                  </a:cubicBezTo>
                  <a:cubicBezTo>
                    <a:pt x="1186890" y="680103"/>
                    <a:pt x="1185721" y="664515"/>
                    <a:pt x="1176867" y="635000"/>
                  </a:cubicBezTo>
                  <a:cubicBezTo>
                    <a:pt x="1160189" y="579406"/>
                    <a:pt x="1171313" y="595579"/>
                    <a:pt x="1143000" y="567266"/>
                  </a:cubicBezTo>
                  <a:cubicBezTo>
                    <a:pt x="1140178" y="558799"/>
                    <a:pt x="1139889" y="549006"/>
                    <a:pt x="1134534" y="541866"/>
                  </a:cubicBezTo>
                  <a:cubicBezTo>
                    <a:pt x="1122560" y="525901"/>
                    <a:pt x="1111132" y="505844"/>
                    <a:pt x="1092200" y="499533"/>
                  </a:cubicBezTo>
                  <a:cubicBezTo>
                    <a:pt x="1066744" y="491047"/>
                    <a:pt x="1063283" y="492369"/>
                    <a:pt x="1041400" y="474133"/>
                  </a:cubicBezTo>
                  <a:cubicBezTo>
                    <a:pt x="1032202" y="466468"/>
                    <a:pt x="1026467" y="454548"/>
                    <a:pt x="1016000" y="448733"/>
                  </a:cubicBezTo>
                  <a:cubicBezTo>
                    <a:pt x="1000397" y="440065"/>
                    <a:pt x="982133" y="437444"/>
                    <a:pt x="965200" y="431800"/>
                  </a:cubicBezTo>
                  <a:lnTo>
                    <a:pt x="939800" y="423333"/>
                  </a:lnTo>
                  <a:cubicBezTo>
                    <a:pt x="911578" y="426155"/>
                    <a:pt x="877522" y="414387"/>
                    <a:pt x="855134" y="431800"/>
                  </a:cubicBezTo>
                  <a:cubicBezTo>
                    <a:pt x="841583" y="442339"/>
                    <a:pt x="858667" y="466157"/>
                    <a:pt x="863600" y="482600"/>
                  </a:cubicBezTo>
                  <a:cubicBezTo>
                    <a:pt x="867227" y="494689"/>
                    <a:pt x="875847" y="504747"/>
                    <a:pt x="880534" y="516466"/>
                  </a:cubicBezTo>
                  <a:cubicBezTo>
                    <a:pt x="887163" y="533039"/>
                    <a:pt x="891823" y="550333"/>
                    <a:pt x="897467" y="567266"/>
                  </a:cubicBezTo>
                  <a:lnTo>
                    <a:pt x="897467" y="567266"/>
                  </a:lnTo>
                  <a:cubicBezTo>
                    <a:pt x="900289" y="578555"/>
                    <a:pt x="898665" y="592046"/>
                    <a:pt x="905934" y="601133"/>
                  </a:cubicBezTo>
                  <a:cubicBezTo>
                    <a:pt x="911509" y="608102"/>
                    <a:pt x="922867" y="606778"/>
                    <a:pt x="931334" y="609600"/>
                  </a:cubicBezTo>
                  <a:cubicBezTo>
                    <a:pt x="942623" y="606778"/>
                    <a:pt x="957751" y="610072"/>
                    <a:pt x="965200" y="601133"/>
                  </a:cubicBezTo>
                  <a:cubicBezTo>
                    <a:pt x="974413" y="590078"/>
                    <a:pt x="973667" y="573190"/>
                    <a:pt x="973667" y="558800"/>
                  </a:cubicBezTo>
                  <a:cubicBezTo>
                    <a:pt x="973667" y="510739"/>
                    <a:pt x="976856" y="461492"/>
                    <a:pt x="965200" y="414866"/>
                  </a:cubicBezTo>
                  <a:cubicBezTo>
                    <a:pt x="961778" y="401176"/>
                    <a:pt x="942174" y="398500"/>
                    <a:pt x="931334" y="389466"/>
                  </a:cubicBezTo>
                  <a:cubicBezTo>
                    <a:pt x="925202" y="384356"/>
                    <a:pt x="921540" y="376103"/>
                    <a:pt x="914400" y="372533"/>
                  </a:cubicBezTo>
                  <a:cubicBezTo>
                    <a:pt x="882683" y="356675"/>
                    <a:pt x="854711" y="354565"/>
                    <a:pt x="821267" y="347133"/>
                  </a:cubicBezTo>
                  <a:cubicBezTo>
                    <a:pt x="728628" y="326546"/>
                    <a:pt x="871965" y="349663"/>
                    <a:pt x="677334" y="330200"/>
                  </a:cubicBezTo>
                  <a:cubicBezTo>
                    <a:pt x="657477" y="328214"/>
                    <a:pt x="637823" y="324555"/>
                    <a:pt x="618067" y="321733"/>
                  </a:cubicBezTo>
                  <a:cubicBezTo>
                    <a:pt x="601134" y="299155"/>
                    <a:pt x="579888" y="279243"/>
                    <a:pt x="567267" y="254000"/>
                  </a:cubicBezTo>
                  <a:lnTo>
                    <a:pt x="524934" y="169333"/>
                  </a:lnTo>
                  <a:cubicBezTo>
                    <a:pt x="519289" y="158044"/>
                    <a:pt x="511991" y="147440"/>
                    <a:pt x="508000" y="135466"/>
                  </a:cubicBezTo>
                  <a:lnTo>
                    <a:pt x="491067" y="84666"/>
                  </a:lnTo>
                  <a:lnTo>
                    <a:pt x="474134" y="33866"/>
                  </a:lnTo>
                  <a:lnTo>
                    <a:pt x="474134" y="0"/>
                  </a:ln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76200"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" name="Freeform 8"/>
            <p:cNvSpPr/>
            <p:nvPr/>
          </p:nvSpPr>
          <p:spPr>
            <a:xfrm>
              <a:off x="135468" y="0"/>
              <a:ext cx="3683000" cy="7001933"/>
            </a:xfrm>
            <a:custGeom>
              <a:avLst/>
              <a:gdLst>
                <a:gd name="connsiteX0" fmla="*/ 2074334 w 3683000"/>
                <a:gd name="connsiteY0" fmla="*/ 7001933 h 7001933"/>
                <a:gd name="connsiteX1" fmla="*/ 2065867 w 3683000"/>
                <a:gd name="connsiteY1" fmla="*/ 6815666 h 7001933"/>
                <a:gd name="connsiteX2" fmla="*/ 2048934 w 3683000"/>
                <a:gd name="connsiteY2" fmla="*/ 6790266 h 7001933"/>
                <a:gd name="connsiteX3" fmla="*/ 2032000 w 3683000"/>
                <a:gd name="connsiteY3" fmla="*/ 6739466 h 7001933"/>
                <a:gd name="connsiteX4" fmla="*/ 1972734 w 3683000"/>
                <a:gd name="connsiteY4" fmla="*/ 6637866 h 7001933"/>
                <a:gd name="connsiteX5" fmla="*/ 1947334 w 3683000"/>
                <a:gd name="connsiteY5" fmla="*/ 6544733 h 7001933"/>
                <a:gd name="connsiteX6" fmla="*/ 1913467 w 3683000"/>
                <a:gd name="connsiteY6" fmla="*/ 6493933 h 7001933"/>
                <a:gd name="connsiteX7" fmla="*/ 1896534 w 3683000"/>
                <a:gd name="connsiteY7" fmla="*/ 6434666 h 7001933"/>
                <a:gd name="connsiteX8" fmla="*/ 1871134 w 3683000"/>
                <a:gd name="connsiteY8" fmla="*/ 6375400 h 7001933"/>
                <a:gd name="connsiteX9" fmla="*/ 1845734 w 3683000"/>
                <a:gd name="connsiteY9" fmla="*/ 6307666 h 7001933"/>
                <a:gd name="connsiteX10" fmla="*/ 1794934 w 3683000"/>
                <a:gd name="connsiteY10" fmla="*/ 6197600 h 7001933"/>
                <a:gd name="connsiteX11" fmla="*/ 1769534 w 3683000"/>
                <a:gd name="connsiteY11" fmla="*/ 6172200 h 7001933"/>
                <a:gd name="connsiteX12" fmla="*/ 1744134 w 3683000"/>
                <a:gd name="connsiteY12" fmla="*/ 6129866 h 7001933"/>
                <a:gd name="connsiteX13" fmla="*/ 1651000 w 3683000"/>
                <a:gd name="connsiteY13" fmla="*/ 6019800 h 7001933"/>
                <a:gd name="connsiteX14" fmla="*/ 1600200 w 3683000"/>
                <a:gd name="connsiteY14" fmla="*/ 6002866 h 7001933"/>
                <a:gd name="connsiteX15" fmla="*/ 1549400 w 3683000"/>
                <a:gd name="connsiteY15" fmla="*/ 5977466 h 7001933"/>
                <a:gd name="connsiteX16" fmla="*/ 1447800 w 3683000"/>
                <a:gd name="connsiteY16" fmla="*/ 5960533 h 7001933"/>
                <a:gd name="connsiteX17" fmla="*/ 1405467 w 3683000"/>
                <a:gd name="connsiteY17" fmla="*/ 5943600 h 7001933"/>
                <a:gd name="connsiteX18" fmla="*/ 1270000 w 3683000"/>
                <a:gd name="connsiteY18" fmla="*/ 5926666 h 7001933"/>
                <a:gd name="connsiteX19" fmla="*/ 1143000 w 3683000"/>
                <a:gd name="connsiteY19" fmla="*/ 5935133 h 7001933"/>
                <a:gd name="connsiteX20" fmla="*/ 1092200 w 3683000"/>
                <a:gd name="connsiteY20" fmla="*/ 5952066 h 7001933"/>
                <a:gd name="connsiteX21" fmla="*/ 990600 w 3683000"/>
                <a:gd name="connsiteY21" fmla="*/ 5969000 h 7001933"/>
                <a:gd name="connsiteX22" fmla="*/ 956734 w 3683000"/>
                <a:gd name="connsiteY22" fmla="*/ 5985933 h 7001933"/>
                <a:gd name="connsiteX23" fmla="*/ 922867 w 3683000"/>
                <a:gd name="connsiteY23" fmla="*/ 5994400 h 7001933"/>
                <a:gd name="connsiteX24" fmla="*/ 897467 w 3683000"/>
                <a:gd name="connsiteY24" fmla="*/ 6002866 h 7001933"/>
                <a:gd name="connsiteX25" fmla="*/ 880534 w 3683000"/>
                <a:gd name="connsiteY25" fmla="*/ 6028266 h 7001933"/>
                <a:gd name="connsiteX26" fmla="*/ 897467 w 3683000"/>
                <a:gd name="connsiteY26" fmla="*/ 6138333 h 7001933"/>
                <a:gd name="connsiteX27" fmla="*/ 914400 w 3683000"/>
                <a:gd name="connsiteY27" fmla="*/ 6163733 h 7001933"/>
                <a:gd name="connsiteX28" fmla="*/ 948267 w 3683000"/>
                <a:gd name="connsiteY28" fmla="*/ 6206066 h 7001933"/>
                <a:gd name="connsiteX29" fmla="*/ 1007534 w 3683000"/>
                <a:gd name="connsiteY29" fmla="*/ 6290733 h 7001933"/>
                <a:gd name="connsiteX30" fmla="*/ 1032934 w 3683000"/>
                <a:gd name="connsiteY30" fmla="*/ 6307666 h 7001933"/>
                <a:gd name="connsiteX31" fmla="*/ 1049867 w 3683000"/>
                <a:gd name="connsiteY31" fmla="*/ 6324600 h 7001933"/>
                <a:gd name="connsiteX32" fmla="*/ 1083734 w 3683000"/>
                <a:gd name="connsiteY32" fmla="*/ 6341533 h 7001933"/>
                <a:gd name="connsiteX33" fmla="*/ 1109134 w 3683000"/>
                <a:gd name="connsiteY33" fmla="*/ 6358466 h 7001933"/>
                <a:gd name="connsiteX34" fmla="*/ 1193800 w 3683000"/>
                <a:gd name="connsiteY34" fmla="*/ 6375400 h 7001933"/>
                <a:gd name="connsiteX35" fmla="*/ 1303867 w 3683000"/>
                <a:gd name="connsiteY35" fmla="*/ 6366933 h 7001933"/>
                <a:gd name="connsiteX36" fmla="*/ 1354667 w 3683000"/>
                <a:gd name="connsiteY36" fmla="*/ 6341533 h 7001933"/>
                <a:gd name="connsiteX37" fmla="*/ 1439334 w 3683000"/>
                <a:gd name="connsiteY37" fmla="*/ 6299200 h 7001933"/>
                <a:gd name="connsiteX38" fmla="*/ 1456267 w 3683000"/>
                <a:gd name="connsiteY38" fmla="*/ 6282266 h 7001933"/>
                <a:gd name="connsiteX39" fmla="*/ 1481667 w 3683000"/>
                <a:gd name="connsiteY39" fmla="*/ 6265333 h 7001933"/>
                <a:gd name="connsiteX40" fmla="*/ 1540934 w 3683000"/>
                <a:gd name="connsiteY40" fmla="*/ 6214533 h 7001933"/>
                <a:gd name="connsiteX41" fmla="*/ 1591734 w 3683000"/>
                <a:gd name="connsiteY41" fmla="*/ 6163733 h 7001933"/>
                <a:gd name="connsiteX42" fmla="*/ 1625600 w 3683000"/>
                <a:gd name="connsiteY42" fmla="*/ 6112933 h 7001933"/>
                <a:gd name="connsiteX43" fmla="*/ 1659467 w 3683000"/>
                <a:gd name="connsiteY43" fmla="*/ 6070600 h 7001933"/>
                <a:gd name="connsiteX44" fmla="*/ 1667934 w 3683000"/>
                <a:gd name="connsiteY44" fmla="*/ 6045200 h 7001933"/>
                <a:gd name="connsiteX45" fmla="*/ 1684867 w 3683000"/>
                <a:gd name="connsiteY45" fmla="*/ 6011333 h 7001933"/>
                <a:gd name="connsiteX46" fmla="*/ 1684867 w 3683000"/>
                <a:gd name="connsiteY46" fmla="*/ 5782733 h 7001933"/>
                <a:gd name="connsiteX47" fmla="*/ 1676400 w 3683000"/>
                <a:gd name="connsiteY47" fmla="*/ 5748866 h 7001933"/>
                <a:gd name="connsiteX48" fmla="*/ 1642534 w 3683000"/>
                <a:gd name="connsiteY48" fmla="*/ 5715000 h 7001933"/>
                <a:gd name="connsiteX49" fmla="*/ 1617134 w 3683000"/>
                <a:gd name="connsiteY49" fmla="*/ 5681133 h 7001933"/>
                <a:gd name="connsiteX50" fmla="*/ 1600200 w 3683000"/>
                <a:gd name="connsiteY50" fmla="*/ 5655733 h 7001933"/>
                <a:gd name="connsiteX51" fmla="*/ 1566334 w 3683000"/>
                <a:gd name="connsiteY51" fmla="*/ 5638800 h 7001933"/>
                <a:gd name="connsiteX52" fmla="*/ 1532467 w 3683000"/>
                <a:gd name="connsiteY52" fmla="*/ 5604933 h 7001933"/>
                <a:gd name="connsiteX53" fmla="*/ 1456267 w 3683000"/>
                <a:gd name="connsiteY53" fmla="*/ 5562600 h 7001933"/>
                <a:gd name="connsiteX54" fmla="*/ 1397000 w 3683000"/>
                <a:gd name="connsiteY54" fmla="*/ 5528733 h 7001933"/>
                <a:gd name="connsiteX55" fmla="*/ 1261534 w 3683000"/>
                <a:gd name="connsiteY55" fmla="*/ 5494866 h 7001933"/>
                <a:gd name="connsiteX56" fmla="*/ 1185334 w 3683000"/>
                <a:gd name="connsiteY56" fmla="*/ 5469466 h 7001933"/>
                <a:gd name="connsiteX57" fmla="*/ 1151467 w 3683000"/>
                <a:gd name="connsiteY57" fmla="*/ 5461000 h 7001933"/>
                <a:gd name="connsiteX58" fmla="*/ 1109134 w 3683000"/>
                <a:gd name="connsiteY58" fmla="*/ 5444066 h 7001933"/>
                <a:gd name="connsiteX59" fmla="*/ 1049867 w 3683000"/>
                <a:gd name="connsiteY59" fmla="*/ 5435600 h 7001933"/>
                <a:gd name="connsiteX60" fmla="*/ 1007534 w 3683000"/>
                <a:gd name="connsiteY60" fmla="*/ 5427133 h 7001933"/>
                <a:gd name="connsiteX61" fmla="*/ 897467 w 3683000"/>
                <a:gd name="connsiteY61" fmla="*/ 5435600 h 7001933"/>
                <a:gd name="connsiteX62" fmla="*/ 745067 w 3683000"/>
                <a:gd name="connsiteY62" fmla="*/ 5452533 h 7001933"/>
                <a:gd name="connsiteX63" fmla="*/ 389467 w 3683000"/>
                <a:gd name="connsiteY63" fmla="*/ 5444066 h 7001933"/>
                <a:gd name="connsiteX64" fmla="*/ 279400 w 3683000"/>
                <a:gd name="connsiteY64" fmla="*/ 5427133 h 7001933"/>
                <a:gd name="connsiteX65" fmla="*/ 237067 w 3683000"/>
                <a:gd name="connsiteY65" fmla="*/ 5418666 h 7001933"/>
                <a:gd name="connsiteX66" fmla="*/ 194734 w 3683000"/>
                <a:gd name="connsiteY66" fmla="*/ 5401733 h 7001933"/>
                <a:gd name="connsiteX67" fmla="*/ 127000 w 3683000"/>
                <a:gd name="connsiteY67" fmla="*/ 5384800 h 7001933"/>
                <a:gd name="connsiteX68" fmla="*/ 93134 w 3683000"/>
                <a:gd name="connsiteY68" fmla="*/ 5367866 h 7001933"/>
                <a:gd name="connsiteX69" fmla="*/ 76200 w 3683000"/>
                <a:gd name="connsiteY69" fmla="*/ 5350933 h 7001933"/>
                <a:gd name="connsiteX70" fmla="*/ 50800 w 3683000"/>
                <a:gd name="connsiteY70" fmla="*/ 5334000 h 7001933"/>
                <a:gd name="connsiteX71" fmla="*/ 25400 w 3683000"/>
                <a:gd name="connsiteY71" fmla="*/ 5266266 h 7001933"/>
                <a:gd name="connsiteX72" fmla="*/ 0 w 3683000"/>
                <a:gd name="connsiteY72" fmla="*/ 5207000 h 7001933"/>
                <a:gd name="connsiteX73" fmla="*/ 16934 w 3683000"/>
                <a:gd name="connsiteY73" fmla="*/ 5020733 h 7001933"/>
                <a:gd name="connsiteX74" fmla="*/ 25400 w 3683000"/>
                <a:gd name="connsiteY74" fmla="*/ 4978400 h 7001933"/>
                <a:gd name="connsiteX75" fmla="*/ 42334 w 3683000"/>
                <a:gd name="connsiteY75" fmla="*/ 4944533 h 7001933"/>
                <a:gd name="connsiteX76" fmla="*/ 59267 w 3683000"/>
                <a:gd name="connsiteY76" fmla="*/ 4893733 h 7001933"/>
                <a:gd name="connsiteX77" fmla="*/ 67734 w 3683000"/>
                <a:gd name="connsiteY77" fmla="*/ 4851400 h 7001933"/>
                <a:gd name="connsiteX78" fmla="*/ 118534 w 3683000"/>
                <a:gd name="connsiteY78" fmla="*/ 4741333 h 7001933"/>
                <a:gd name="connsiteX79" fmla="*/ 135467 w 3683000"/>
                <a:gd name="connsiteY79" fmla="*/ 4715933 h 7001933"/>
                <a:gd name="connsiteX80" fmla="*/ 169334 w 3683000"/>
                <a:gd name="connsiteY80" fmla="*/ 4690533 h 7001933"/>
                <a:gd name="connsiteX81" fmla="*/ 186267 w 3683000"/>
                <a:gd name="connsiteY81" fmla="*/ 4639733 h 7001933"/>
                <a:gd name="connsiteX82" fmla="*/ 228600 w 3683000"/>
                <a:gd name="connsiteY82" fmla="*/ 4572000 h 7001933"/>
                <a:gd name="connsiteX83" fmla="*/ 237067 w 3683000"/>
                <a:gd name="connsiteY83" fmla="*/ 4546600 h 7001933"/>
                <a:gd name="connsiteX84" fmla="*/ 287867 w 3683000"/>
                <a:gd name="connsiteY84" fmla="*/ 4478866 h 7001933"/>
                <a:gd name="connsiteX85" fmla="*/ 313267 w 3683000"/>
                <a:gd name="connsiteY85" fmla="*/ 4461933 h 7001933"/>
                <a:gd name="connsiteX86" fmla="*/ 355600 w 3683000"/>
                <a:gd name="connsiteY86" fmla="*/ 4402666 h 7001933"/>
                <a:gd name="connsiteX87" fmla="*/ 414867 w 3683000"/>
                <a:gd name="connsiteY87" fmla="*/ 4334933 h 7001933"/>
                <a:gd name="connsiteX88" fmla="*/ 524934 w 3683000"/>
                <a:gd name="connsiteY88" fmla="*/ 4258733 h 7001933"/>
                <a:gd name="connsiteX89" fmla="*/ 550334 w 3683000"/>
                <a:gd name="connsiteY89" fmla="*/ 4241800 h 7001933"/>
                <a:gd name="connsiteX90" fmla="*/ 575734 w 3683000"/>
                <a:gd name="connsiteY90" fmla="*/ 4233333 h 7001933"/>
                <a:gd name="connsiteX91" fmla="*/ 609600 w 3683000"/>
                <a:gd name="connsiteY91" fmla="*/ 4216400 h 7001933"/>
                <a:gd name="connsiteX92" fmla="*/ 651934 w 3683000"/>
                <a:gd name="connsiteY92" fmla="*/ 4207933 h 7001933"/>
                <a:gd name="connsiteX93" fmla="*/ 702734 w 3683000"/>
                <a:gd name="connsiteY93" fmla="*/ 4191000 h 7001933"/>
                <a:gd name="connsiteX94" fmla="*/ 728134 w 3683000"/>
                <a:gd name="connsiteY94" fmla="*/ 4182533 h 7001933"/>
                <a:gd name="connsiteX95" fmla="*/ 762000 w 3683000"/>
                <a:gd name="connsiteY95" fmla="*/ 4174066 h 7001933"/>
                <a:gd name="connsiteX96" fmla="*/ 846667 w 3683000"/>
                <a:gd name="connsiteY96" fmla="*/ 4191000 h 7001933"/>
                <a:gd name="connsiteX97" fmla="*/ 897467 w 3683000"/>
                <a:gd name="connsiteY97" fmla="*/ 4224866 h 7001933"/>
                <a:gd name="connsiteX98" fmla="*/ 914400 w 3683000"/>
                <a:gd name="connsiteY98" fmla="*/ 4250266 h 7001933"/>
                <a:gd name="connsiteX99" fmla="*/ 939800 w 3683000"/>
                <a:gd name="connsiteY99" fmla="*/ 4284133 h 7001933"/>
                <a:gd name="connsiteX100" fmla="*/ 956734 w 3683000"/>
                <a:gd name="connsiteY100" fmla="*/ 4318000 h 7001933"/>
                <a:gd name="connsiteX101" fmla="*/ 965200 w 3683000"/>
                <a:gd name="connsiteY101" fmla="*/ 4343400 h 7001933"/>
                <a:gd name="connsiteX102" fmla="*/ 973667 w 3683000"/>
                <a:gd name="connsiteY102" fmla="*/ 4377266 h 7001933"/>
                <a:gd name="connsiteX103" fmla="*/ 999067 w 3683000"/>
                <a:gd name="connsiteY103" fmla="*/ 4411133 h 7001933"/>
                <a:gd name="connsiteX104" fmla="*/ 1007534 w 3683000"/>
                <a:gd name="connsiteY104" fmla="*/ 4436533 h 7001933"/>
                <a:gd name="connsiteX105" fmla="*/ 1024467 w 3683000"/>
                <a:gd name="connsiteY105" fmla="*/ 4512733 h 7001933"/>
                <a:gd name="connsiteX106" fmla="*/ 1016000 w 3683000"/>
                <a:gd name="connsiteY106" fmla="*/ 4597400 h 7001933"/>
                <a:gd name="connsiteX107" fmla="*/ 999067 w 3683000"/>
                <a:gd name="connsiteY107" fmla="*/ 4622800 h 7001933"/>
                <a:gd name="connsiteX108" fmla="*/ 948267 w 3683000"/>
                <a:gd name="connsiteY108" fmla="*/ 4673600 h 7001933"/>
                <a:gd name="connsiteX109" fmla="*/ 846667 w 3683000"/>
                <a:gd name="connsiteY109" fmla="*/ 4741333 h 7001933"/>
                <a:gd name="connsiteX110" fmla="*/ 736600 w 3683000"/>
                <a:gd name="connsiteY110" fmla="*/ 4732866 h 7001933"/>
                <a:gd name="connsiteX111" fmla="*/ 668867 w 3683000"/>
                <a:gd name="connsiteY111" fmla="*/ 4699000 h 7001933"/>
                <a:gd name="connsiteX112" fmla="*/ 651934 w 3683000"/>
                <a:gd name="connsiteY112" fmla="*/ 4673600 h 7001933"/>
                <a:gd name="connsiteX113" fmla="*/ 601134 w 3683000"/>
                <a:gd name="connsiteY113" fmla="*/ 4605866 h 7001933"/>
                <a:gd name="connsiteX114" fmla="*/ 575734 w 3683000"/>
                <a:gd name="connsiteY114" fmla="*/ 4521200 h 7001933"/>
                <a:gd name="connsiteX115" fmla="*/ 567267 w 3683000"/>
                <a:gd name="connsiteY115" fmla="*/ 4394200 h 7001933"/>
                <a:gd name="connsiteX116" fmla="*/ 575734 w 3683000"/>
                <a:gd name="connsiteY116" fmla="*/ 4309533 h 7001933"/>
                <a:gd name="connsiteX117" fmla="*/ 592667 w 3683000"/>
                <a:gd name="connsiteY117" fmla="*/ 4191000 h 7001933"/>
                <a:gd name="connsiteX118" fmla="*/ 601134 w 3683000"/>
                <a:gd name="connsiteY118" fmla="*/ 4157133 h 7001933"/>
                <a:gd name="connsiteX119" fmla="*/ 635000 w 3683000"/>
                <a:gd name="connsiteY119" fmla="*/ 4089400 h 7001933"/>
                <a:gd name="connsiteX120" fmla="*/ 643467 w 3683000"/>
                <a:gd name="connsiteY120" fmla="*/ 4064000 h 7001933"/>
                <a:gd name="connsiteX121" fmla="*/ 651934 w 3683000"/>
                <a:gd name="connsiteY121" fmla="*/ 4030133 h 7001933"/>
                <a:gd name="connsiteX122" fmla="*/ 702734 w 3683000"/>
                <a:gd name="connsiteY122" fmla="*/ 3953933 h 7001933"/>
                <a:gd name="connsiteX123" fmla="*/ 728134 w 3683000"/>
                <a:gd name="connsiteY123" fmla="*/ 3937000 h 7001933"/>
                <a:gd name="connsiteX124" fmla="*/ 745067 w 3683000"/>
                <a:gd name="connsiteY124" fmla="*/ 3920066 h 7001933"/>
                <a:gd name="connsiteX125" fmla="*/ 778934 w 3683000"/>
                <a:gd name="connsiteY125" fmla="*/ 3911600 h 7001933"/>
                <a:gd name="connsiteX126" fmla="*/ 829734 w 3683000"/>
                <a:gd name="connsiteY126" fmla="*/ 3877733 h 7001933"/>
                <a:gd name="connsiteX127" fmla="*/ 855134 w 3683000"/>
                <a:gd name="connsiteY127" fmla="*/ 3852333 h 7001933"/>
                <a:gd name="connsiteX128" fmla="*/ 905934 w 3683000"/>
                <a:gd name="connsiteY128" fmla="*/ 3835400 h 7001933"/>
                <a:gd name="connsiteX129" fmla="*/ 931334 w 3683000"/>
                <a:gd name="connsiteY129" fmla="*/ 3818466 h 7001933"/>
                <a:gd name="connsiteX130" fmla="*/ 956734 w 3683000"/>
                <a:gd name="connsiteY130" fmla="*/ 3810000 h 7001933"/>
                <a:gd name="connsiteX131" fmla="*/ 973667 w 3683000"/>
                <a:gd name="connsiteY131" fmla="*/ 3793066 h 7001933"/>
                <a:gd name="connsiteX132" fmla="*/ 999067 w 3683000"/>
                <a:gd name="connsiteY132" fmla="*/ 3776133 h 7001933"/>
                <a:gd name="connsiteX133" fmla="*/ 1058334 w 3683000"/>
                <a:gd name="connsiteY133" fmla="*/ 3750733 h 7001933"/>
                <a:gd name="connsiteX134" fmla="*/ 1083734 w 3683000"/>
                <a:gd name="connsiteY134" fmla="*/ 3733800 h 7001933"/>
                <a:gd name="connsiteX135" fmla="*/ 1100667 w 3683000"/>
                <a:gd name="connsiteY135" fmla="*/ 3716866 h 7001933"/>
                <a:gd name="connsiteX136" fmla="*/ 1151467 w 3683000"/>
                <a:gd name="connsiteY136" fmla="*/ 3699933 h 7001933"/>
                <a:gd name="connsiteX137" fmla="*/ 1244600 w 3683000"/>
                <a:gd name="connsiteY137" fmla="*/ 3649133 h 7001933"/>
                <a:gd name="connsiteX138" fmla="*/ 1312334 w 3683000"/>
                <a:gd name="connsiteY138" fmla="*/ 3589866 h 7001933"/>
                <a:gd name="connsiteX139" fmla="*/ 1354667 w 3683000"/>
                <a:gd name="connsiteY139" fmla="*/ 3556000 h 7001933"/>
                <a:gd name="connsiteX140" fmla="*/ 1380067 w 3683000"/>
                <a:gd name="connsiteY140" fmla="*/ 3522133 h 7001933"/>
                <a:gd name="connsiteX141" fmla="*/ 1405467 w 3683000"/>
                <a:gd name="connsiteY141" fmla="*/ 3496733 h 7001933"/>
                <a:gd name="connsiteX142" fmla="*/ 1422400 w 3683000"/>
                <a:gd name="connsiteY142" fmla="*/ 3471333 h 7001933"/>
                <a:gd name="connsiteX143" fmla="*/ 1447800 w 3683000"/>
                <a:gd name="connsiteY143" fmla="*/ 3454400 h 7001933"/>
                <a:gd name="connsiteX144" fmla="*/ 1464734 w 3683000"/>
                <a:gd name="connsiteY144" fmla="*/ 3412066 h 7001933"/>
                <a:gd name="connsiteX145" fmla="*/ 1490134 w 3683000"/>
                <a:gd name="connsiteY145" fmla="*/ 3403600 h 7001933"/>
                <a:gd name="connsiteX146" fmla="*/ 1532467 w 3683000"/>
                <a:gd name="connsiteY146" fmla="*/ 3302000 h 7001933"/>
                <a:gd name="connsiteX147" fmla="*/ 1557867 w 3683000"/>
                <a:gd name="connsiteY147" fmla="*/ 3276600 h 7001933"/>
                <a:gd name="connsiteX148" fmla="*/ 1591734 w 3683000"/>
                <a:gd name="connsiteY148" fmla="*/ 3217333 h 7001933"/>
                <a:gd name="connsiteX149" fmla="*/ 1600200 w 3683000"/>
                <a:gd name="connsiteY149" fmla="*/ 3175000 h 7001933"/>
                <a:gd name="connsiteX150" fmla="*/ 1583267 w 3683000"/>
                <a:gd name="connsiteY150" fmla="*/ 2971800 h 7001933"/>
                <a:gd name="connsiteX151" fmla="*/ 1566334 w 3683000"/>
                <a:gd name="connsiteY151" fmla="*/ 2937933 h 7001933"/>
                <a:gd name="connsiteX152" fmla="*/ 1490134 w 3683000"/>
                <a:gd name="connsiteY152" fmla="*/ 2887133 h 7001933"/>
                <a:gd name="connsiteX153" fmla="*/ 1430867 w 3683000"/>
                <a:gd name="connsiteY153" fmla="*/ 2861733 h 7001933"/>
                <a:gd name="connsiteX154" fmla="*/ 1405467 w 3683000"/>
                <a:gd name="connsiteY154" fmla="*/ 2844800 h 7001933"/>
                <a:gd name="connsiteX155" fmla="*/ 1270000 w 3683000"/>
                <a:gd name="connsiteY155" fmla="*/ 2810933 h 7001933"/>
                <a:gd name="connsiteX156" fmla="*/ 1219200 w 3683000"/>
                <a:gd name="connsiteY156" fmla="*/ 2802466 h 7001933"/>
                <a:gd name="connsiteX157" fmla="*/ 1193800 w 3683000"/>
                <a:gd name="connsiteY157" fmla="*/ 2794000 h 7001933"/>
                <a:gd name="connsiteX158" fmla="*/ 1134534 w 3683000"/>
                <a:gd name="connsiteY158" fmla="*/ 2785533 h 7001933"/>
                <a:gd name="connsiteX159" fmla="*/ 965200 w 3683000"/>
                <a:gd name="connsiteY159" fmla="*/ 2794000 h 7001933"/>
                <a:gd name="connsiteX160" fmla="*/ 905934 w 3683000"/>
                <a:gd name="connsiteY160" fmla="*/ 2802466 h 7001933"/>
                <a:gd name="connsiteX161" fmla="*/ 872067 w 3683000"/>
                <a:gd name="connsiteY161" fmla="*/ 2810933 h 7001933"/>
                <a:gd name="connsiteX162" fmla="*/ 736600 w 3683000"/>
                <a:gd name="connsiteY162" fmla="*/ 2819400 h 7001933"/>
                <a:gd name="connsiteX163" fmla="*/ 592667 w 3683000"/>
                <a:gd name="connsiteY163" fmla="*/ 2802466 h 7001933"/>
                <a:gd name="connsiteX164" fmla="*/ 558800 w 3683000"/>
                <a:gd name="connsiteY164" fmla="*/ 2785533 h 7001933"/>
                <a:gd name="connsiteX165" fmla="*/ 533400 w 3683000"/>
                <a:gd name="connsiteY165" fmla="*/ 2777066 h 7001933"/>
                <a:gd name="connsiteX166" fmla="*/ 448734 w 3683000"/>
                <a:gd name="connsiteY166" fmla="*/ 2743200 h 7001933"/>
                <a:gd name="connsiteX167" fmla="*/ 431800 w 3683000"/>
                <a:gd name="connsiteY167" fmla="*/ 2726266 h 7001933"/>
                <a:gd name="connsiteX168" fmla="*/ 381000 w 3683000"/>
                <a:gd name="connsiteY168" fmla="*/ 2692400 h 7001933"/>
                <a:gd name="connsiteX169" fmla="*/ 321734 w 3683000"/>
                <a:gd name="connsiteY169" fmla="*/ 2599266 h 7001933"/>
                <a:gd name="connsiteX170" fmla="*/ 279400 w 3683000"/>
                <a:gd name="connsiteY170" fmla="*/ 2514600 h 7001933"/>
                <a:gd name="connsiteX171" fmla="*/ 220134 w 3683000"/>
                <a:gd name="connsiteY171" fmla="*/ 2396066 h 7001933"/>
                <a:gd name="connsiteX172" fmla="*/ 169334 w 3683000"/>
                <a:gd name="connsiteY172" fmla="*/ 2218266 h 7001933"/>
                <a:gd name="connsiteX173" fmla="*/ 160867 w 3683000"/>
                <a:gd name="connsiteY173" fmla="*/ 2159000 h 7001933"/>
                <a:gd name="connsiteX174" fmla="*/ 143934 w 3683000"/>
                <a:gd name="connsiteY174" fmla="*/ 1981200 h 7001933"/>
                <a:gd name="connsiteX175" fmla="*/ 160867 w 3683000"/>
                <a:gd name="connsiteY175" fmla="*/ 1794933 h 7001933"/>
                <a:gd name="connsiteX176" fmla="*/ 220134 w 3683000"/>
                <a:gd name="connsiteY176" fmla="*/ 1625600 h 7001933"/>
                <a:gd name="connsiteX177" fmla="*/ 237067 w 3683000"/>
                <a:gd name="connsiteY177" fmla="*/ 1574800 h 7001933"/>
                <a:gd name="connsiteX178" fmla="*/ 245534 w 3683000"/>
                <a:gd name="connsiteY178" fmla="*/ 1532466 h 7001933"/>
                <a:gd name="connsiteX179" fmla="*/ 279400 w 3683000"/>
                <a:gd name="connsiteY179" fmla="*/ 1481666 h 7001933"/>
                <a:gd name="connsiteX180" fmla="*/ 330200 w 3683000"/>
                <a:gd name="connsiteY180" fmla="*/ 1405466 h 7001933"/>
                <a:gd name="connsiteX181" fmla="*/ 347134 w 3683000"/>
                <a:gd name="connsiteY181" fmla="*/ 1380066 h 7001933"/>
                <a:gd name="connsiteX182" fmla="*/ 381000 w 3683000"/>
                <a:gd name="connsiteY182" fmla="*/ 1371600 h 7001933"/>
                <a:gd name="connsiteX183" fmla="*/ 397934 w 3683000"/>
                <a:gd name="connsiteY183" fmla="*/ 1354666 h 7001933"/>
                <a:gd name="connsiteX184" fmla="*/ 457200 w 3683000"/>
                <a:gd name="connsiteY184" fmla="*/ 1320800 h 7001933"/>
                <a:gd name="connsiteX185" fmla="*/ 508000 w 3683000"/>
                <a:gd name="connsiteY185" fmla="*/ 1303866 h 7001933"/>
                <a:gd name="connsiteX186" fmla="*/ 601134 w 3683000"/>
                <a:gd name="connsiteY186" fmla="*/ 1261533 h 7001933"/>
                <a:gd name="connsiteX187" fmla="*/ 651934 w 3683000"/>
                <a:gd name="connsiteY187" fmla="*/ 1253066 h 7001933"/>
                <a:gd name="connsiteX188" fmla="*/ 711200 w 3683000"/>
                <a:gd name="connsiteY188" fmla="*/ 1236133 h 7001933"/>
                <a:gd name="connsiteX189" fmla="*/ 753534 w 3683000"/>
                <a:gd name="connsiteY189" fmla="*/ 1227666 h 7001933"/>
                <a:gd name="connsiteX190" fmla="*/ 787400 w 3683000"/>
                <a:gd name="connsiteY190" fmla="*/ 1219200 h 7001933"/>
                <a:gd name="connsiteX191" fmla="*/ 880534 w 3683000"/>
                <a:gd name="connsiteY191" fmla="*/ 1193800 h 7001933"/>
                <a:gd name="connsiteX192" fmla="*/ 914400 w 3683000"/>
                <a:gd name="connsiteY192" fmla="*/ 1176866 h 7001933"/>
                <a:gd name="connsiteX193" fmla="*/ 973667 w 3683000"/>
                <a:gd name="connsiteY193" fmla="*/ 1168400 h 7001933"/>
                <a:gd name="connsiteX194" fmla="*/ 1024467 w 3683000"/>
                <a:gd name="connsiteY194" fmla="*/ 1159933 h 7001933"/>
                <a:gd name="connsiteX195" fmla="*/ 1176867 w 3683000"/>
                <a:gd name="connsiteY195" fmla="*/ 1168400 h 7001933"/>
                <a:gd name="connsiteX196" fmla="*/ 1236134 w 3683000"/>
                <a:gd name="connsiteY196" fmla="*/ 1185333 h 7001933"/>
                <a:gd name="connsiteX197" fmla="*/ 1278467 w 3683000"/>
                <a:gd name="connsiteY197" fmla="*/ 1193800 h 7001933"/>
                <a:gd name="connsiteX198" fmla="*/ 1303867 w 3683000"/>
                <a:gd name="connsiteY198" fmla="*/ 1210733 h 7001933"/>
                <a:gd name="connsiteX199" fmla="*/ 1354667 w 3683000"/>
                <a:gd name="connsiteY199" fmla="*/ 1236133 h 7001933"/>
                <a:gd name="connsiteX200" fmla="*/ 1405467 w 3683000"/>
                <a:gd name="connsiteY200" fmla="*/ 1312333 h 7001933"/>
                <a:gd name="connsiteX201" fmla="*/ 1439334 w 3683000"/>
                <a:gd name="connsiteY201" fmla="*/ 1363133 h 7001933"/>
                <a:gd name="connsiteX202" fmla="*/ 1481667 w 3683000"/>
                <a:gd name="connsiteY202" fmla="*/ 1430866 h 7001933"/>
                <a:gd name="connsiteX203" fmla="*/ 1498600 w 3683000"/>
                <a:gd name="connsiteY203" fmla="*/ 1490133 h 7001933"/>
                <a:gd name="connsiteX204" fmla="*/ 1507067 w 3683000"/>
                <a:gd name="connsiteY204" fmla="*/ 1515533 h 7001933"/>
                <a:gd name="connsiteX205" fmla="*/ 1515534 w 3683000"/>
                <a:gd name="connsiteY205" fmla="*/ 1591733 h 7001933"/>
                <a:gd name="connsiteX206" fmla="*/ 1532467 w 3683000"/>
                <a:gd name="connsiteY206" fmla="*/ 1651000 h 7001933"/>
                <a:gd name="connsiteX207" fmla="*/ 1507067 w 3683000"/>
                <a:gd name="connsiteY207" fmla="*/ 1820333 h 7001933"/>
                <a:gd name="connsiteX208" fmla="*/ 1481667 w 3683000"/>
                <a:gd name="connsiteY208" fmla="*/ 1854200 h 7001933"/>
                <a:gd name="connsiteX209" fmla="*/ 1447800 w 3683000"/>
                <a:gd name="connsiteY209" fmla="*/ 1871133 h 7001933"/>
                <a:gd name="connsiteX210" fmla="*/ 1405467 w 3683000"/>
                <a:gd name="connsiteY210" fmla="*/ 1905000 h 7001933"/>
                <a:gd name="connsiteX211" fmla="*/ 1380067 w 3683000"/>
                <a:gd name="connsiteY211" fmla="*/ 1930400 h 7001933"/>
                <a:gd name="connsiteX212" fmla="*/ 1303867 w 3683000"/>
                <a:gd name="connsiteY212" fmla="*/ 1938866 h 7001933"/>
                <a:gd name="connsiteX213" fmla="*/ 1159934 w 3683000"/>
                <a:gd name="connsiteY213" fmla="*/ 1930400 h 7001933"/>
                <a:gd name="connsiteX214" fmla="*/ 1143000 w 3683000"/>
                <a:gd name="connsiteY214" fmla="*/ 1905000 h 7001933"/>
                <a:gd name="connsiteX215" fmla="*/ 1117600 w 3683000"/>
                <a:gd name="connsiteY215" fmla="*/ 1888066 h 7001933"/>
                <a:gd name="connsiteX216" fmla="*/ 1100667 w 3683000"/>
                <a:gd name="connsiteY216" fmla="*/ 1854200 h 7001933"/>
                <a:gd name="connsiteX217" fmla="*/ 1083734 w 3683000"/>
                <a:gd name="connsiteY217" fmla="*/ 1837266 h 7001933"/>
                <a:gd name="connsiteX218" fmla="*/ 1066800 w 3683000"/>
                <a:gd name="connsiteY218" fmla="*/ 1811866 h 7001933"/>
                <a:gd name="connsiteX219" fmla="*/ 1049867 w 3683000"/>
                <a:gd name="connsiteY219" fmla="*/ 1710266 h 7001933"/>
                <a:gd name="connsiteX220" fmla="*/ 1066800 w 3683000"/>
                <a:gd name="connsiteY220" fmla="*/ 1591733 h 7001933"/>
                <a:gd name="connsiteX221" fmla="*/ 1075267 w 3683000"/>
                <a:gd name="connsiteY221" fmla="*/ 1566333 h 7001933"/>
                <a:gd name="connsiteX222" fmla="*/ 1092200 w 3683000"/>
                <a:gd name="connsiteY222" fmla="*/ 1540933 h 7001933"/>
                <a:gd name="connsiteX223" fmla="*/ 1126067 w 3683000"/>
                <a:gd name="connsiteY223" fmla="*/ 1481666 h 7001933"/>
                <a:gd name="connsiteX224" fmla="*/ 1134534 w 3683000"/>
                <a:gd name="connsiteY224" fmla="*/ 1456266 h 7001933"/>
                <a:gd name="connsiteX225" fmla="*/ 1176867 w 3683000"/>
                <a:gd name="connsiteY225" fmla="*/ 1405466 h 7001933"/>
                <a:gd name="connsiteX226" fmla="*/ 1210734 w 3683000"/>
                <a:gd name="connsiteY226" fmla="*/ 1380066 h 7001933"/>
                <a:gd name="connsiteX227" fmla="*/ 1405467 w 3683000"/>
                <a:gd name="connsiteY227" fmla="*/ 1388533 h 7001933"/>
                <a:gd name="connsiteX228" fmla="*/ 1481667 w 3683000"/>
                <a:gd name="connsiteY228" fmla="*/ 1405466 h 7001933"/>
                <a:gd name="connsiteX229" fmla="*/ 1549400 w 3683000"/>
                <a:gd name="connsiteY229" fmla="*/ 1447800 h 7001933"/>
                <a:gd name="connsiteX230" fmla="*/ 1566334 w 3683000"/>
                <a:gd name="connsiteY230" fmla="*/ 1464733 h 7001933"/>
                <a:gd name="connsiteX231" fmla="*/ 1600200 w 3683000"/>
                <a:gd name="connsiteY231" fmla="*/ 1490133 h 7001933"/>
                <a:gd name="connsiteX232" fmla="*/ 1651000 w 3683000"/>
                <a:gd name="connsiteY232" fmla="*/ 1557866 h 7001933"/>
                <a:gd name="connsiteX233" fmla="*/ 1701800 w 3683000"/>
                <a:gd name="connsiteY233" fmla="*/ 1583266 h 7001933"/>
                <a:gd name="connsiteX234" fmla="*/ 1718734 w 3683000"/>
                <a:gd name="connsiteY234" fmla="*/ 1600200 h 7001933"/>
                <a:gd name="connsiteX235" fmla="*/ 1794934 w 3683000"/>
                <a:gd name="connsiteY235" fmla="*/ 1625600 h 7001933"/>
                <a:gd name="connsiteX236" fmla="*/ 1888067 w 3683000"/>
                <a:gd name="connsiteY236" fmla="*/ 1651000 h 7001933"/>
                <a:gd name="connsiteX237" fmla="*/ 1947334 w 3683000"/>
                <a:gd name="connsiteY237" fmla="*/ 1667933 h 7001933"/>
                <a:gd name="connsiteX238" fmla="*/ 2108200 w 3683000"/>
                <a:gd name="connsiteY238" fmla="*/ 1684866 h 7001933"/>
                <a:gd name="connsiteX239" fmla="*/ 2650067 w 3683000"/>
                <a:gd name="connsiteY239" fmla="*/ 1667933 h 7001933"/>
                <a:gd name="connsiteX240" fmla="*/ 2887134 w 3683000"/>
                <a:gd name="connsiteY240" fmla="*/ 1651000 h 7001933"/>
                <a:gd name="connsiteX241" fmla="*/ 2937934 w 3683000"/>
                <a:gd name="connsiteY241" fmla="*/ 1642533 h 7001933"/>
                <a:gd name="connsiteX242" fmla="*/ 3005667 w 3683000"/>
                <a:gd name="connsiteY242" fmla="*/ 1625600 h 7001933"/>
                <a:gd name="connsiteX243" fmla="*/ 3073400 w 3683000"/>
                <a:gd name="connsiteY243" fmla="*/ 1600200 h 7001933"/>
                <a:gd name="connsiteX244" fmla="*/ 3132667 w 3683000"/>
                <a:gd name="connsiteY244" fmla="*/ 1566333 h 7001933"/>
                <a:gd name="connsiteX245" fmla="*/ 3166534 w 3683000"/>
                <a:gd name="connsiteY245" fmla="*/ 1549400 h 7001933"/>
                <a:gd name="connsiteX246" fmla="*/ 3191934 w 3683000"/>
                <a:gd name="connsiteY246" fmla="*/ 1524000 h 7001933"/>
                <a:gd name="connsiteX247" fmla="*/ 3242734 w 3683000"/>
                <a:gd name="connsiteY247" fmla="*/ 1481666 h 7001933"/>
                <a:gd name="connsiteX248" fmla="*/ 3259667 w 3683000"/>
                <a:gd name="connsiteY248" fmla="*/ 1456266 h 7001933"/>
                <a:gd name="connsiteX249" fmla="*/ 3302000 w 3683000"/>
                <a:gd name="connsiteY249" fmla="*/ 1430866 h 7001933"/>
                <a:gd name="connsiteX250" fmla="*/ 3327400 w 3683000"/>
                <a:gd name="connsiteY250" fmla="*/ 1405466 h 7001933"/>
                <a:gd name="connsiteX251" fmla="*/ 3395134 w 3683000"/>
                <a:gd name="connsiteY251" fmla="*/ 1354666 h 7001933"/>
                <a:gd name="connsiteX252" fmla="*/ 3420534 w 3683000"/>
                <a:gd name="connsiteY252" fmla="*/ 1337733 h 7001933"/>
                <a:gd name="connsiteX253" fmla="*/ 3471334 w 3683000"/>
                <a:gd name="connsiteY253" fmla="*/ 1270000 h 7001933"/>
                <a:gd name="connsiteX254" fmla="*/ 3505200 w 3683000"/>
                <a:gd name="connsiteY254" fmla="*/ 1236133 h 7001933"/>
                <a:gd name="connsiteX255" fmla="*/ 3530600 w 3683000"/>
                <a:gd name="connsiteY255" fmla="*/ 1202266 h 7001933"/>
                <a:gd name="connsiteX256" fmla="*/ 3556000 w 3683000"/>
                <a:gd name="connsiteY256" fmla="*/ 1176866 h 7001933"/>
                <a:gd name="connsiteX257" fmla="*/ 3615267 w 3683000"/>
                <a:gd name="connsiteY257" fmla="*/ 1092200 h 7001933"/>
                <a:gd name="connsiteX258" fmla="*/ 3632200 w 3683000"/>
                <a:gd name="connsiteY258" fmla="*/ 1066800 h 7001933"/>
                <a:gd name="connsiteX259" fmla="*/ 3657600 w 3683000"/>
                <a:gd name="connsiteY259" fmla="*/ 990600 h 7001933"/>
                <a:gd name="connsiteX260" fmla="*/ 3683000 w 3683000"/>
                <a:gd name="connsiteY260" fmla="*/ 872066 h 7001933"/>
                <a:gd name="connsiteX261" fmla="*/ 3657600 w 3683000"/>
                <a:gd name="connsiteY261" fmla="*/ 728133 h 7001933"/>
                <a:gd name="connsiteX262" fmla="*/ 3649134 w 3683000"/>
                <a:gd name="connsiteY262" fmla="*/ 702733 h 7001933"/>
                <a:gd name="connsiteX263" fmla="*/ 3632200 w 3683000"/>
                <a:gd name="connsiteY263" fmla="*/ 685800 h 7001933"/>
                <a:gd name="connsiteX264" fmla="*/ 3572934 w 3683000"/>
                <a:gd name="connsiteY264" fmla="*/ 643466 h 7001933"/>
                <a:gd name="connsiteX265" fmla="*/ 3530600 w 3683000"/>
                <a:gd name="connsiteY265" fmla="*/ 626533 h 7001933"/>
                <a:gd name="connsiteX266" fmla="*/ 3479800 w 3683000"/>
                <a:gd name="connsiteY266" fmla="*/ 601133 h 7001933"/>
                <a:gd name="connsiteX267" fmla="*/ 3454400 w 3683000"/>
                <a:gd name="connsiteY267" fmla="*/ 592666 h 7001933"/>
                <a:gd name="connsiteX268" fmla="*/ 3420534 w 3683000"/>
                <a:gd name="connsiteY268" fmla="*/ 575733 h 7001933"/>
                <a:gd name="connsiteX269" fmla="*/ 3318934 w 3683000"/>
                <a:gd name="connsiteY269" fmla="*/ 558800 h 7001933"/>
                <a:gd name="connsiteX270" fmla="*/ 3251200 w 3683000"/>
                <a:gd name="connsiteY270" fmla="*/ 567266 h 7001933"/>
                <a:gd name="connsiteX271" fmla="*/ 3217334 w 3683000"/>
                <a:gd name="connsiteY271" fmla="*/ 584200 h 7001933"/>
                <a:gd name="connsiteX272" fmla="*/ 3191934 w 3683000"/>
                <a:gd name="connsiteY272" fmla="*/ 592666 h 7001933"/>
                <a:gd name="connsiteX273" fmla="*/ 3149600 w 3683000"/>
                <a:gd name="connsiteY273" fmla="*/ 635000 h 7001933"/>
                <a:gd name="connsiteX274" fmla="*/ 3107267 w 3683000"/>
                <a:gd name="connsiteY274" fmla="*/ 677333 h 7001933"/>
                <a:gd name="connsiteX275" fmla="*/ 3090334 w 3683000"/>
                <a:gd name="connsiteY275" fmla="*/ 702733 h 7001933"/>
                <a:gd name="connsiteX276" fmla="*/ 3056467 w 3683000"/>
                <a:gd name="connsiteY276" fmla="*/ 745066 h 7001933"/>
                <a:gd name="connsiteX277" fmla="*/ 3039534 w 3683000"/>
                <a:gd name="connsiteY277" fmla="*/ 795866 h 7001933"/>
                <a:gd name="connsiteX278" fmla="*/ 3031067 w 3683000"/>
                <a:gd name="connsiteY278" fmla="*/ 821266 h 7001933"/>
                <a:gd name="connsiteX279" fmla="*/ 3039534 w 3683000"/>
                <a:gd name="connsiteY279" fmla="*/ 914400 h 7001933"/>
                <a:gd name="connsiteX280" fmla="*/ 3048000 w 3683000"/>
                <a:gd name="connsiteY280" fmla="*/ 956733 h 7001933"/>
                <a:gd name="connsiteX281" fmla="*/ 3081867 w 3683000"/>
                <a:gd name="connsiteY281" fmla="*/ 990600 h 7001933"/>
                <a:gd name="connsiteX282" fmla="*/ 3141134 w 3683000"/>
                <a:gd name="connsiteY282" fmla="*/ 1007533 h 7001933"/>
                <a:gd name="connsiteX283" fmla="*/ 3429000 w 3683000"/>
                <a:gd name="connsiteY283" fmla="*/ 990600 h 7001933"/>
                <a:gd name="connsiteX284" fmla="*/ 3479800 w 3683000"/>
                <a:gd name="connsiteY284" fmla="*/ 973666 h 7001933"/>
                <a:gd name="connsiteX285" fmla="*/ 3522134 w 3683000"/>
                <a:gd name="connsiteY285" fmla="*/ 931333 h 7001933"/>
                <a:gd name="connsiteX286" fmla="*/ 3556000 w 3683000"/>
                <a:gd name="connsiteY286" fmla="*/ 897466 h 7001933"/>
                <a:gd name="connsiteX287" fmla="*/ 3572934 w 3683000"/>
                <a:gd name="connsiteY287" fmla="*/ 872066 h 7001933"/>
                <a:gd name="connsiteX288" fmla="*/ 3581400 w 3683000"/>
                <a:gd name="connsiteY288" fmla="*/ 846666 h 7001933"/>
                <a:gd name="connsiteX289" fmla="*/ 3572934 w 3683000"/>
                <a:gd name="connsiteY289" fmla="*/ 719666 h 7001933"/>
                <a:gd name="connsiteX290" fmla="*/ 3539067 w 3683000"/>
                <a:gd name="connsiteY290" fmla="*/ 660400 h 7001933"/>
                <a:gd name="connsiteX291" fmla="*/ 3522134 w 3683000"/>
                <a:gd name="connsiteY291" fmla="*/ 643466 h 7001933"/>
                <a:gd name="connsiteX292" fmla="*/ 3505200 w 3683000"/>
                <a:gd name="connsiteY292" fmla="*/ 618066 h 7001933"/>
                <a:gd name="connsiteX293" fmla="*/ 3437467 w 3683000"/>
                <a:gd name="connsiteY293" fmla="*/ 567266 h 7001933"/>
                <a:gd name="connsiteX294" fmla="*/ 3412067 w 3683000"/>
                <a:gd name="connsiteY294" fmla="*/ 558800 h 7001933"/>
                <a:gd name="connsiteX295" fmla="*/ 3378200 w 3683000"/>
                <a:gd name="connsiteY295" fmla="*/ 541866 h 7001933"/>
                <a:gd name="connsiteX296" fmla="*/ 3327400 w 3683000"/>
                <a:gd name="connsiteY296" fmla="*/ 524933 h 7001933"/>
                <a:gd name="connsiteX297" fmla="*/ 3259667 w 3683000"/>
                <a:gd name="connsiteY297" fmla="*/ 491066 h 7001933"/>
                <a:gd name="connsiteX298" fmla="*/ 3166534 w 3683000"/>
                <a:gd name="connsiteY298" fmla="*/ 482600 h 7001933"/>
                <a:gd name="connsiteX299" fmla="*/ 3132667 w 3683000"/>
                <a:gd name="connsiteY299" fmla="*/ 474133 h 7001933"/>
                <a:gd name="connsiteX300" fmla="*/ 2937934 w 3683000"/>
                <a:gd name="connsiteY300" fmla="*/ 491066 h 7001933"/>
                <a:gd name="connsiteX301" fmla="*/ 2870200 w 3683000"/>
                <a:gd name="connsiteY301" fmla="*/ 508000 h 7001933"/>
                <a:gd name="connsiteX302" fmla="*/ 2802467 w 3683000"/>
                <a:gd name="connsiteY302" fmla="*/ 524933 h 7001933"/>
                <a:gd name="connsiteX303" fmla="*/ 2726267 w 3683000"/>
                <a:gd name="connsiteY303" fmla="*/ 541866 h 7001933"/>
                <a:gd name="connsiteX304" fmla="*/ 2633134 w 3683000"/>
                <a:gd name="connsiteY304" fmla="*/ 592666 h 7001933"/>
                <a:gd name="connsiteX305" fmla="*/ 2523067 w 3683000"/>
                <a:gd name="connsiteY305" fmla="*/ 651933 h 7001933"/>
                <a:gd name="connsiteX306" fmla="*/ 2463800 w 3683000"/>
                <a:gd name="connsiteY306" fmla="*/ 694266 h 7001933"/>
                <a:gd name="connsiteX307" fmla="*/ 2429934 w 3683000"/>
                <a:gd name="connsiteY307" fmla="*/ 745066 h 7001933"/>
                <a:gd name="connsiteX308" fmla="*/ 2328334 w 3683000"/>
                <a:gd name="connsiteY308" fmla="*/ 821266 h 7001933"/>
                <a:gd name="connsiteX309" fmla="*/ 2294467 w 3683000"/>
                <a:gd name="connsiteY309" fmla="*/ 846666 h 7001933"/>
                <a:gd name="connsiteX310" fmla="*/ 2260600 w 3683000"/>
                <a:gd name="connsiteY310" fmla="*/ 863600 h 7001933"/>
                <a:gd name="connsiteX311" fmla="*/ 2218267 w 3683000"/>
                <a:gd name="connsiteY311" fmla="*/ 897466 h 7001933"/>
                <a:gd name="connsiteX312" fmla="*/ 2184400 w 3683000"/>
                <a:gd name="connsiteY312" fmla="*/ 914400 h 7001933"/>
                <a:gd name="connsiteX313" fmla="*/ 2150534 w 3683000"/>
                <a:gd name="connsiteY313" fmla="*/ 939800 h 7001933"/>
                <a:gd name="connsiteX314" fmla="*/ 2099734 w 3683000"/>
                <a:gd name="connsiteY314" fmla="*/ 956733 h 7001933"/>
                <a:gd name="connsiteX315" fmla="*/ 2057400 w 3683000"/>
                <a:gd name="connsiteY315" fmla="*/ 982133 h 7001933"/>
                <a:gd name="connsiteX316" fmla="*/ 1955800 w 3683000"/>
                <a:gd name="connsiteY316" fmla="*/ 1016000 h 7001933"/>
                <a:gd name="connsiteX317" fmla="*/ 1879600 w 3683000"/>
                <a:gd name="connsiteY317" fmla="*/ 1058333 h 7001933"/>
                <a:gd name="connsiteX318" fmla="*/ 1845734 w 3683000"/>
                <a:gd name="connsiteY318" fmla="*/ 1066800 h 7001933"/>
                <a:gd name="connsiteX319" fmla="*/ 1769534 w 3683000"/>
                <a:gd name="connsiteY319" fmla="*/ 1092200 h 7001933"/>
                <a:gd name="connsiteX320" fmla="*/ 1718734 w 3683000"/>
                <a:gd name="connsiteY320" fmla="*/ 1100666 h 7001933"/>
                <a:gd name="connsiteX321" fmla="*/ 1651000 w 3683000"/>
                <a:gd name="connsiteY321" fmla="*/ 1126066 h 7001933"/>
                <a:gd name="connsiteX322" fmla="*/ 1591734 w 3683000"/>
                <a:gd name="connsiteY322" fmla="*/ 1134533 h 7001933"/>
                <a:gd name="connsiteX323" fmla="*/ 1566334 w 3683000"/>
                <a:gd name="connsiteY323" fmla="*/ 1143000 h 7001933"/>
                <a:gd name="connsiteX324" fmla="*/ 1312334 w 3683000"/>
                <a:gd name="connsiteY324" fmla="*/ 1143000 h 7001933"/>
                <a:gd name="connsiteX325" fmla="*/ 1253067 w 3683000"/>
                <a:gd name="connsiteY325" fmla="*/ 1126066 h 7001933"/>
                <a:gd name="connsiteX326" fmla="*/ 1227667 w 3683000"/>
                <a:gd name="connsiteY326" fmla="*/ 1109133 h 7001933"/>
                <a:gd name="connsiteX327" fmla="*/ 1210734 w 3683000"/>
                <a:gd name="connsiteY327" fmla="*/ 1058333 h 7001933"/>
                <a:gd name="connsiteX328" fmla="*/ 1219200 w 3683000"/>
                <a:gd name="connsiteY328" fmla="*/ 1016000 h 7001933"/>
                <a:gd name="connsiteX329" fmla="*/ 1227667 w 3683000"/>
                <a:gd name="connsiteY329" fmla="*/ 931333 h 7001933"/>
                <a:gd name="connsiteX330" fmla="*/ 1244600 w 3683000"/>
                <a:gd name="connsiteY330" fmla="*/ 897466 h 7001933"/>
                <a:gd name="connsiteX331" fmla="*/ 1286934 w 3683000"/>
                <a:gd name="connsiteY331" fmla="*/ 846666 h 7001933"/>
                <a:gd name="connsiteX332" fmla="*/ 1312334 w 3683000"/>
                <a:gd name="connsiteY332" fmla="*/ 787400 h 7001933"/>
                <a:gd name="connsiteX333" fmla="*/ 1354667 w 3683000"/>
                <a:gd name="connsiteY333" fmla="*/ 745066 h 7001933"/>
                <a:gd name="connsiteX334" fmla="*/ 1380067 w 3683000"/>
                <a:gd name="connsiteY334" fmla="*/ 711200 h 7001933"/>
                <a:gd name="connsiteX335" fmla="*/ 1405467 w 3683000"/>
                <a:gd name="connsiteY335" fmla="*/ 694266 h 7001933"/>
                <a:gd name="connsiteX336" fmla="*/ 1430867 w 3683000"/>
                <a:gd name="connsiteY336" fmla="*/ 668866 h 7001933"/>
                <a:gd name="connsiteX337" fmla="*/ 1464734 w 3683000"/>
                <a:gd name="connsiteY337" fmla="*/ 660400 h 7001933"/>
                <a:gd name="connsiteX338" fmla="*/ 1524000 w 3683000"/>
                <a:gd name="connsiteY338" fmla="*/ 643466 h 7001933"/>
                <a:gd name="connsiteX339" fmla="*/ 1591734 w 3683000"/>
                <a:gd name="connsiteY339" fmla="*/ 651933 h 7001933"/>
                <a:gd name="connsiteX340" fmla="*/ 1608667 w 3683000"/>
                <a:gd name="connsiteY340" fmla="*/ 795866 h 7001933"/>
                <a:gd name="connsiteX341" fmla="*/ 1574800 w 3683000"/>
                <a:gd name="connsiteY341" fmla="*/ 855133 h 7001933"/>
                <a:gd name="connsiteX342" fmla="*/ 1557867 w 3683000"/>
                <a:gd name="connsiteY342" fmla="*/ 880533 h 7001933"/>
                <a:gd name="connsiteX343" fmla="*/ 1532467 w 3683000"/>
                <a:gd name="connsiteY343" fmla="*/ 897466 h 7001933"/>
                <a:gd name="connsiteX344" fmla="*/ 1515534 w 3683000"/>
                <a:gd name="connsiteY344" fmla="*/ 914400 h 7001933"/>
                <a:gd name="connsiteX345" fmla="*/ 1456267 w 3683000"/>
                <a:gd name="connsiteY345" fmla="*/ 931333 h 7001933"/>
                <a:gd name="connsiteX346" fmla="*/ 1371600 w 3683000"/>
                <a:gd name="connsiteY346" fmla="*/ 914400 h 7001933"/>
                <a:gd name="connsiteX347" fmla="*/ 1286934 w 3683000"/>
                <a:gd name="connsiteY347" fmla="*/ 846666 h 7001933"/>
                <a:gd name="connsiteX348" fmla="*/ 1270000 w 3683000"/>
                <a:gd name="connsiteY348" fmla="*/ 821266 h 7001933"/>
                <a:gd name="connsiteX349" fmla="*/ 1244600 w 3683000"/>
                <a:gd name="connsiteY349" fmla="*/ 795866 h 7001933"/>
                <a:gd name="connsiteX350" fmla="*/ 1202267 w 3683000"/>
                <a:gd name="connsiteY350" fmla="*/ 745066 h 7001933"/>
                <a:gd name="connsiteX351" fmla="*/ 1193800 w 3683000"/>
                <a:gd name="connsiteY351" fmla="*/ 711200 h 7001933"/>
                <a:gd name="connsiteX352" fmla="*/ 1176867 w 3683000"/>
                <a:gd name="connsiteY352" fmla="*/ 635000 h 7001933"/>
                <a:gd name="connsiteX353" fmla="*/ 1143000 w 3683000"/>
                <a:gd name="connsiteY353" fmla="*/ 567266 h 7001933"/>
                <a:gd name="connsiteX354" fmla="*/ 1134534 w 3683000"/>
                <a:gd name="connsiteY354" fmla="*/ 541866 h 7001933"/>
                <a:gd name="connsiteX355" fmla="*/ 1092200 w 3683000"/>
                <a:gd name="connsiteY355" fmla="*/ 499533 h 7001933"/>
                <a:gd name="connsiteX356" fmla="*/ 1041400 w 3683000"/>
                <a:gd name="connsiteY356" fmla="*/ 474133 h 7001933"/>
                <a:gd name="connsiteX357" fmla="*/ 1016000 w 3683000"/>
                <a:gd name="connsiteY357" fmla="*/ 448733 h 7001933"/>
                <a:gd name="connsiteX358" fmla="*/ 965200 w 3683000"/>
                <a:gd name="connsiteY358" fmla="*/ 431800 h 7001933"/>
                <a:gd name="connsiteX359" fmla="*/ 939800 w 3683000"/>
                <a:gd name="connsiteY359" fmla="*/ 423333 h 7001933"/>
                <a:gd name="connsiteX360" fmla="*/ 855134 w 3683000"/>
                <a:gd name="connsiteY360" fmla="*/ 431800 h 7001933"/>
                <a:gd name="connsiteX361" fmla="*/ 863600 w 3683000"/>
                <a:gd name="connsiteY361" fmla="*/ 482600 h 7001933"/>
                <a:gd name="connsiteX362" fmla="*/ 880534 w 3683000"/>
                <a:gd name="connsiteY362" fmla="*/ 516466 h 7001933"/>
                <a:gd name="connsiteX363" fmla="*/ 897467 w 3683000"/>
                <a:gd name="connsiteY363" fmla="*/ 567266 h 7001933"/>
                <a:gd name="connsiteX364" fmla="*/ 897467 w 3683000"/>
                <a:gd name="connsiteY364" fmla="*/ 567266 h 7001933"/>
                <a:gd name="connsiteX365" fmla="*/ 905934 w 3683000"/>
                <a:gd name="connsiteY365" fmla="*/ 601133 h 7001933"/>
                <a:gd name="connsiteX366" fmla="*/ 931334 w 3683000"/>
                <a:gd name="connsiteY366" fmla="*/ 609600 h 7001933"/>
                <a:gd name="connsiteX367" fmla="*/ 965200 w 3683000"/>
                <a:gd name="connsiteY367" fmla="*/ 601133 h 7001933"/>
                <a:gd name="connsiteX368" fmla="*/ 973667 w 3683000"/>
                <a:gd name="connsiteY368" fmla="*/ 558800 h 7001933"/>
                <a:gd name="connsiteX369" fmla="*/ 965200 w 3683000"/>
                <a:gd name="connsiteY369" fmla="*/ 414866 h 7001933"/>
                <a:gd name="connsiteX370" fmla="*/ 931334 w 3683000"/>
                <a:gd name="connsiteY370" fmla="*/ 389466 h 7001933"/>
                <a:gd name="connsiteX371" fmla="*/ 914400 w 3683000"/>
                <a:gd name="connsiteY371" fmla="*/ 372533 h 7001933"/>
                <a:gd name="connsiteX372" fmla="*/ 821267 w 3683000"/>
                <a:gd name="connsiteY372" fmla="*/ 347133 h 7001933"/>
                <a:gd name="connsiteX373" fmla="*/ 677334 w 3683000"/>
                <a:gd name="connsiteY373" fmla="*/ 330200 h 7001933"/>
                <a:gd name="connsiteX374" fmla="*/ 618067 w 3683000"/>
                <a:gd name="connsiteY374" fmla="*/ 321733 h 7001933"/>
                <a:gd name="connsiteX375" fmla="*/ 567267 w 3683000"/>
                <a:gd name="connsiteY375" fmla="*/ 254000 h 7001933"/>
                <a:gd name="connsiteX376" fmla="*/ 524934 w 3683000"/>
                <a:gd name="connsiteY376" fmla="*/ 169333 h 7001933"/>
                <a:gd name="connsiteX377" fmla="*/ 508000 w 3683000"/>
                <a:gd name="connsiteY377" fmla="*/ 135466 h 7001933"/>
                <a:gd name="connsiteX378" fmla="*/ 491067 w 3683000"/>
                <a:gd name="connsiteY378" fmla="*/ 84666 h 7001933"/>
                <a:gd name="connsiteX379" fmla="*/ 474134 w 3683000"/>
                <a:gd name="connsiteY379" fmla="*/ 33866 h 7001933"/>
                <a:gd name="connsiteX380" fmla="*/ 474134 w 3683000"/>
                <a:gd name="connsiteY380" fmla="*/ 0 h 700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</a:cxnLst>
              <a:rect l="l" t="t" r="r" b="b"/>
              <a:pathLst>
                <a:path w="3683000" h="7001933">
                  <a:moveTo>
                    <a:pt x="2074334" y="7001933"/>
                  </a:moveTo>
                  <a:cubicBezTo>
                    <a:pt x="2071512" y="6939844"/>
                    <a:pt x="2073272" y="6877376"/>
                    <a:pt x="2065867" y="6815666"/>
                  </a:cubicBezTo>
                  <a:cubicBezTo>
                    <a:pt x="2064655" y="6805563"/>
                    <a:pt x="2053067" y="6799565"/>
                    <a:pt x="2048934" y="6790266"/>
                  </a:cubicBezTo>
                  <a:cubicBezTo>
                    <a:pt x="2041685" y="6773955"/>
                    <a:pt x="2039982" y="6755431"/>
                    <a:pt x="2032000" y="6739466"/>
                  </a:cubicBezTo>
                  <a:cubicBezTo>
                    <a:pt x="1991823" y="6659112"/>
                    <a:pt x="2013279" y="6691927"/>
                    <a:pt x="1972734" y="6637866"/>
                  </a:cubicBezTo>
                  <a:cubicBezTo>
                    <a:pt x="1967576" y="6617236"/>
                    <a:pt x="1952821" y="6556622"/>
                    <a:pt x="1947334" y="6544733"/>
                  </a:cubicBezTo>
                  <a:cubicBezTo>
                    <a:pt x="1938806" y="6526255"/>
                    <a:pt x="1924756" y="6510866"/>
                    <a:pt x="1913467" y="6493933"/>
                  </a:cubicBezTo>
                  <a:cubicBezTo>
                    <a:pt x="1907823" y="6474177"/>
                    <a:pt x="1903444" y="6454015"/>
                    <a:pt x="1896534" y="6434666"/>
                  </a:cubicBezTo>
                  <a:cubicBezTo>
                    <a:pt x="1889305" y="6414425"/>
                    <a:pt x="1879116" y="6395356"/>
                    <a:pt x="1871134" y="6375400"/>
                  </a:cubicBezTo>
                  <a:cubicBezTo>
                    <a:pt x="1862179" y="6353011"/>
                    <a:pt x="1854689" y="6330055"/>
                    <a:pt x="1845734" y="6307666"/>
                  </a:cubicBezTo>
                  <a:cubicBezTo>
                    <a:pt x="1838228" y="6288900"/>
                    <a:pt x="1807616" y="6216622"/>
                    <a:pt x="1794934" y="6197600"/>
                  </a:cubicBezTo>
                  <a:cubicBezTo>
                    <a:pt x="1788292" y="6187637"/>
                    <a:pt x="1776718" y="6181779"/>
                    <a:pt x="1769534" y="6172200"/>
                  </a:cubicBezTo>
                  <a:cubicBezTo>
                    <a:pt x="1759660" y="6159035"/>
                    <a:pt x="1752969" y="6143750"/>
                    <a:pt x="1744134" y="6129866"/>
                  </a:cubicBezTo>
                  <a:cubicBezTo>
                    <a:pt x="1726508" y="6102168"/>
                    <a:pt x="1681087" y="6029829"/>
                    <a:pt x="1651000" y="6019800"/>
                  </a:cubicBezTo>
                  <a:cubicBezTo>
                    <a:pt x="1634067" y="6014155"/>
                    <a:pt x="1616676" y="6009731"/>
                    <a:pt x="1600200" y="6002866"/>
                  </a:cubicBezTo>
                  <a:cubicBezTo>
                    <a:pt x="1582724" y="5995584"/>
                    <a:pt x="1567192" y="5983936"/>
                    <a:pt x="1549400" y="5977466"/>
                  </a:cubicBezTo>
                  <a:cubicBezTo>
                    <a:pt x="1533383" y="5971642"/>
                    <a:pt x="1457681" y="5961945"/>
                    <a:pt x="1447800" y="5960533"/>
                  </a:cubicBezTo>
                  <a:cubicBezTo>
                    <a:pt x="1433689" y="5954889"/>
                    <a:pt x="1420211" y="5947286"/>
                    <a:pt x="1405467" y="5943600"/>
                  </a:cubicBezTo>
                  <a:cubicBezTo>
                    <a:pt x="1386137" y="5938767"/>
                    <a:pt x="1282492" y="5928054"/>
                    <a:pt x="1270000" y="5926666"/>
                  </a:cubicBezTo>
                  <a:cubicBezTo>
                    <a:pt x="1227667" y="5929488"/>
                    <a:pt x="1185001" y="5929133"/>
                    <a:pt x="1143000" y="5935133"/>
                  </a:cubicBezTo>
                  <a:cubicBezTo>
                    <a:pt x="1125330" y="5937657"/>
                    <a:pt x="1109624" y="5948194"/>
                    <a:pt x="1092200" y="5952066"/>
                  </a:cubicBezTo>
                  <a:cubicBezTo>
                    <a:pt x="1058684" y="5959514"/>
                    <a:pt x="990600" y="5969000"/>
                    <a:pt x="990600" y="5969000"/>
                  </a:cubicBezTo>
                  <a:cubicBezTo>
                    <a:pt x="979311" y="5974644"/>
                    <a:pt x="968552" y="5981501"/>
                    <a:pt x="956734" y="5985933"/>
                  </a:cubicBezTo>
                  <a:cubicBezTo>
                    <a:pt x="945838" y="5990019"/>
                    <a:pt x="934056" y="5991203"/>
                    <a:pt x="922867" y="5994400"/>
                  </a:cubicBezTo>
                  <a:cubicBezTo>
                    <a:pt x="914286" y="5996852"/>
                    <a:pt x="905934" y="6000044"/>
                    <a:pt x="897467" y="6002866"/>
                  </a:cubicBezTo>
                  <a:cubicBezTo>
                    <a:pt x="891823" y="6011333"/>
                    <a:pt x="881314" y="6018120"/>
                    <a:pt x="880534" y="6028266"/>
                  </a:cubicBezTo>
                  <a:cubicBezTo>
                    <a:pt x="879238" y="6045107"/>
                    <a:pt x="883381" y="6110162"/>
                    <a:pt x="897467" y="6138333"/>
                  </a:cubicBezTo>
                  <a:cubicBezTo>
                    <a:pt x="902018" y="6147434"/>
                    <a:pt x="908043" y="6155787"/>
                    <a:pt x="914400" y="6163733"/>
                  </a:cubicBezTo>
                  <a:cubicBezTo>
                    <a:pt x="950978" y="6209454"/>
                    <a:pt x="911038" y="6146498"/>
                    <a:pt x="948267" y="6206066"/>
                  </a:cubicBezTo>
                  <a:cubicBezTo>
                    <a:pt x="970070" y="6240951"/>
                    <a:pt x="977547" y="6260746"/>
                    <a:pt x="1007534" y="6290733"/>
                  </a:cubicBezTo>
                  <a:cubicBezTo>
                    <a:pt x="1014729" y="6297928"/>
                    <a:pt x="1024988" y="6301309"/>
                    <a:pt x="1032934" y="6307666"/>
                  </a:cubicBezTo>
                  <a:cubicBezTo>
                    <a:pt x="1039167" y="6312653"/>
                    <a:pt x="1043225" y="6320172"/>
                    <a:pt x="1049867" y="6324600"/>
                  </a:cubicBezTo>
                  <a:cubicBezTo>
                    <a:pt x="1060369" y="6331601"/>
                    <a:pt x="1072775" y="6335271"/>
                    <a:pt x="1083734" y="6341533"/>
                  </a:cubicBezTo>
                  <a:cubicBezTo>
                    <a:pt x="1092569" y="6346581"/>
                    <a:pt x="1099408" y="6355473"/>
                    <a:pt x="1109134" y="6358466"/>
                  </a:cubicBezTo>
                  <a:cubicBezTo>
                    <a:pt x="1136642" y="6366930"/>
                    <a:pt x="1193800" y="6375400"/>
                    <a:pt x="1193800" y="6375400"/>
                  </a:cubicBezTo>
                  <a:cubicBezTo>
                    <a:pt x="1230489" y="6372578"/>
                    <a:pt x="1267354" y="6371497"/>
                    <a:pt x="1303867" y="6366933"/>
                  </a:cubicBezTo>
                  <a:cubicBezTo>
                    <a:pt x="1332241" y="6363386"/>
                    <a:pt x="1329457" y="6354138"/>
                    <a:pt x="1354667" y="6341533"/>
                  </a:cubicBezTo>
                  <a:cubicBezTo>
                    <a:pt x="1411890" y="6312922"/>
                    <a:pt x="1384389" y="6338447"/>
                    <a:pt x="1439334" y="6299200"/>
                  </a:cubicBezTo>
                  <a:cubicBezTo>
                    <a:pt x="1445830" y="6294560"/>
                    <a:pt x="1450034" y="6287253"/>
                    <a:pt x="1456267" y="6282266"/>
                  </a:cubicBezTo>
                  <a:cubicBezTo>
                    <a:pt x="1464213" y="6275909"/>
                    <a:pt x="1473200" y="6270977"/>
                    <a:pt x="1481667" y="6265333"/>
                  </a:cubicBezTo>
                  <a:cubicBezTo>
                    <a:pt x="1521619" y="6205403"/>
                    <a:pt x="1467409" y="6278867"/>
                    <a:pt x="1540934" y="6214533"/>
                  </a:cubicBezTo>
                  <a:cubicBezTo>
                    <a:pt x="1641750" y="6126319"/>
                    <a:pt x="1504612" y="6221813"/>
                    <a:pt x="1591734" y="6163733"/>
                  </a:cubicBezTo>
                  <a:cubicBezTo>
                    <a:pt x="1603023" y="6146800"/>
                    <a:pt x="1611209" y="6127323"/>
                    <a:pt x="1625600" y="6112933"/>
                  </a:cubicBezTo>
                  <a:cubicBezTo>
                    <a:pt x="1641352" y="6097182"/>
                    <a:pt x="1648785" y="6091963"/>
                    <a:pt x="1659467" y="6070600"/>
                  </a:cubicBezTo>
                  <a:cubicBezTo>
                    <a:pt x="1663458" y="6062618"/>
                    <a:pt x="1664418" y="6053403"/>
                    <a:pt x="1667934" y="6045200"/>
                  </a:cubicBezTo>
                  <a:cubicBezTo>
                    <a:pt x="1672906" y="6033599"/>
                    <a:pt x="1679223" y="6022622"/>
                    <a:pt x="1684867" y="6011333"/>
                  </a:cubicBezTo>
                  <a:cubicBezTo>
                    <a:pt x="1694031" y="5892204"/>
                    <a:pt x="1698476" y="5905209"/>
                    <a:pt x="1684867" y="5782733"/>
                  </a:cubicBezTo>
                  <a:cubicBezTo>
                    <a:pt x="1683582" y="5771168"/>
                    <a:pt x="1682567" y="5758734"/>
                    <a:pt x="1676400" y="5748866"/>
                  </a:cubicBezTo>
                  <a:cubicBezTo>
                    <a:pt x="1667939" y="5735328"/>
                    <a:pt x="1653047" y="5727015"/>
                    <a:pt x="1642534" y="5715000"/>
                  </a:cubicBezTo>
                  <a:cubicBezTo>
                    <a:pt x="1633242" y="5704380"/>
                    <a:pt x="1625336" y="5692616"/>
                    <a:pt x="1617134" y="5681133"/>
                  </a:cubicBezTo>
                  <a:cubicBezTo>
                    <a:pt x="1611219" y="5672853"/>
                    <a:pt x="1608017" y="5662247"/>
                    <a:pt x="1600200" y="5655733"/>
                  </a:cubicBezTo>
                  <a:cubicBezTo>
                    <a:pt x="1590504" y="5647653"/>
                    <a:pt x="1576431" y="5646373"/>
                    <a:pt x="1566334" y="5638800"/>
                  </a:cubicBezTo>
                  <a:cubicBezTo>
                    <a:pt x="1553562" y="5629221"/>
                    <a:pt x="1545069" y="5614735"/>
                    <a:pt x="1532467" y="5604933"/>
                  </a:cubicBezTo>
                  <a:cubicBezTo>
                    <a:pt x="1507589" y="5585583"/>
                    <a:pt x="1483165" y="5577271"/>
                    <a:pt x="1456267" y="5562600"/>
                  </a:cubicBezTo>
                  <a:cubicBezTo>
                    <a:pt x="1436292" y="5551704"/>
                    <a:pt x="1417914" y="5537696"/>
                    <a:pt x="1397000" y="5528733"/>
                  </a:cubicBezTo>
                  <a:cubicBezTo>
                    <a:pt x="1364567" y="5514833"/>
                    <a:pt x="1292125" y="5503364"/>
                    <a:pt x="1261534" y="5494866"/>
                  </a:cubicBezTo>
                  <a:cubicBezTo>
                    <a:pt x="1235737" y="5487700"/>
                    <a:pt x="1210924" y="5477340"/>
                    <a:pt x="1185334" y="5469466"/>
                  </a:cubicBezTo>
                  <a:cubicBezTo>
                    <a:pt x="1174212" y="5466044"/>
                    <a:pt x="1162506" y="5464680"/>
                    <a:pt x="1151467" y="5461000"/>
                  </a:cubicBezTo>
                  <a:cubicBezTo>
                    <a:pt x="1137049" y="5456194"/>
                    <a:pt x="1123878" y="5447752"/>
                    <a:pt x="1109134" y="5444066"/>
                  </a:cubicBezTo>
                  <a:cubicBezTo>
                    <a:pt x="1089774" y="5439226"/>
                    <a:pt x="1069552" y="5438881"/>
                    <a:pt x="1049867" y="5435600"/>
                  </a:cubicBezTo>
                  <a:cubicBezTo>
                    <a:pt x="1035672" y="5433234"/>
                    <a:pt x="1021645" y="5429955"/>
                    <a:pt x="1007534" y="5427133"/>
                  </a:cubicBezTo>
                  <a:lnTo>
                    <a:pt x="897467" y="5435600"/>
                  </a:lnTo>
                  <a:cubicBezTo>
                    <a:pt x="846592" y="5440523"/>
                    <a:pt x="796173" y="5451681"/>
                    <a:pt x="745067" y="5452533"/>
                  </a:cubicBezTo>
                  <a:lnTo>
                    <a:pt x="389467" y="5444066"/>
                  </a:lnTo>
                  <a:cubicBezTo>
                    <a:pt x="269501" y="5430737"/>
                    <a:pt x="352722" y="5443427"/>
                    <a:pt x="279400" y="5427133"/>
                  </a:cubicBezTo>
                  <a:cubicBezTo>
                    <a:pt x="265352" y="5424011"/>
                    <a:pt x="250851" y="5422801"/>
                    <a:pt x="237067" y="5418666"/>
                  </a:cubicBezTo>
                  <a:cubicBezTo>
                    <a:pt x="222510" y="5414299"/>
                    <a:pt x="208964" y="5407069"/>
                    <a:pt x="194734" y="5401733"/>
                  </a:cubicBezTo>
                  <a:cubicBezTo>
                    <a:pt x="164976" y="5390574"/>
                    <a:pt x="163098" y="5392019"/>
                    <a:pt x="127000" y="5384800"/>
                  </a:cubicBezTo>
                  <a:cubicBezTo>
                    <a:pt x="115711" y="5379155"/>
                    <a:pt x="103635" y="5374867"/>
                    <a:pt x="93134" y="5367866"/>
                  </a:cubicBezTo>
                  <a:cubicBezTo>
                    <a:pt x="86492" y="5363438"/>
                    <a:pt x="82433" y="5355920"/>
                    <a:pt x="76200" y="5350933"/>
                  </a:cubicBezTo>
                  <a:cubicBezTo>
                    <a:pt x="68254" y="5344576"/>
                    <a:pt x="59267" y="5339644"/>
                    <a:pt x="50800" y="5334000"/>
                  </a:cubicBezTo>
                  <a:cubicBezTo>
                    <a:pt x="22926" y="5292188"/>
                    <a:pt x="40047" y="5324854"/>
                    <a:pt x="25400" y="5266266"/>
                  </a:cubicBezTo>
                  <a:cubicBezTo>
                    <a:pt x="19170" y="5241346"/>
                    <a:pt x="12119" y="5231237"/>
                    <a:pt x="0" y="5207000"/>
                  </a:cubicBezTo>
                  <a:cubicBezTo>
                    <a:pt x="12484" y="4982305"/>
                    <a:pt x="-4644" y="5117837"/>
                    <a:pt x="16934" y="5020733"/>
                  </a:cubicBezTo>
                  <a:cubicBezTo>
                    <a:pt x="20056" y="5006685"/>
                    <a:pt x="20849" y="4992052"/>
                    <a:pt x="25400" y="4978400"/>
                  </a:cubicBezTo>
                  <a:cubicBezTo>
                    <a:pt x="29391" y="4966426"/>
                    <a:pt x="37646" y="4956252"/>
                    <a:pt x="42334" y="4944533"/>
                  </a:cubicBezTo>
                  <a:cubicBezTo>
                    <a:pt x="48963" y="4927960"/>
                    <a:pt x="54571" y="4910953"/>
                    <a:pt x="59267" y="4893733"/>
                  </a:cubicBezTo>
                  <a:cubicBezTo>
                    <a:pt x="63053" y="4879850"/>
                    <a:pt x="63599" y="4865184"/>
                    <a:pt x="67734" y="4851400"/>
                  </a:cubicBezTo>
                  <a:cubicBezTo>
                    <a:pt x="75408" y="4825820"/>
                    <a:pt x="108818" y="4755907"/>
                    <a:pt x="118534" y="4741333"/>
                  </a:cubicBezTo>
                  <a:cubicBezTo>
                    <a:pt x="124178" y="4732866"/>
                    <a:pt x="128272" y="4723128"/>
                    <a:pt x="135467" y="4715933"/>
                  </a:cubicBezTo>
                  <a:cubicBezTo>
                    <a:pt x="145445" y="4705955"/>
                    <a:pt x="158045" y="4699000"/>
                    <a:pt x="169334" y="4690533"/>
                  </a:cubicBezTo>
                  <a:cubicBezTo>
                    <a:pt x="174978" y="4673600"/>
                    <a:pt x="176366" y="4654585"/>
                    <a:pt x="186267" y="4639733"/>
                  </a:cubicBezTo>
                  <a:cubicBezTo>
                    <a:pt x="199698" y="4619586"/>
                    <a:pt x="218390" y="4592420"/>
                    <a:pt x="228600" y="4572000"/>
                  </a:cubicBezTo>
                  <a:cubicBezTo>
                    <a:pt x="232591" y="4564018"/>
                    <a:pt x="232733" y="4554402"/>
                    <a:pt x="237067" y="4546600"/>
                  </a:cubicBezTo>
                  <a:cubicBezTo>
                    <a:pt x="247898" y="4527105"/>
                    <a:pt x="267316" y="4495307"/>
                    <a:pt x="287867" y="4478866"/>
                  </a:cubicBezTo>
                  <a:cubicBezTo>
                    <a:pt x="295813" y="4472509"/>
                    <a:pt x="304800" y="4467577"/>
                    <a:pt x="313267" y="4461933"/>
                  </a:cubicBezTo>
                  <a:cubicBezTo>
                    <a:pt x="341584" y="4405298"/>
                    <a:pt x="315555" y="4448431"/>
                    <a:pt x="355600" y="4402666"/>
                  </a:cubicBezTo>
                  <a:cubicBezTo>
                    <a:pt x="383640" y="4370621"/>
                    <a:pt x="385506" y="4360099"/>
                    <a:pt x="414867" y="4334933"/>
                  </a:cubicBezTo>
                  <a:cubicBezTo>
                    <a:pt x="440367" y="4313076"/>
                    <a:pt x="507926" y="4270072"/>
                    <a:pt x="524934" y="4258733"/>
                  </a:cubicBezTo>
                  <a:cubicBezTo>
                    <a:pt x="533401" y="4253089"/>
                    <a:pt x="540681" y="4245018"/>
                    <a:pt x="550334" y="4241800"/>
                  </a:cubicBezTo>
                  <a:cubicBezTo>
                    <a:pt x="558801" y="4238978"/>
                    <a:pt x="567531" y="4236849"/>
                    <a:pt x="575734" y="4233333"/>
                  </a:cubicBezTo>
                  <a:cubicBezTo>
                    <a:pt x="587335" y="4228361"/>
                    <a:pt x="597627" y="4220391"/>
                    <a:pt x="609600" y="4216400"/>
                  </a:cubicBezTo>
                  <a:cubicBezTo>
                    <a:pt x="623252" y="4211849"/>
                    <a:pt x="638050" y="4211719"/>
                    <a:pt x="651934" y="4207933"/>
                  </a:cubicBezTo>
                  <a:cubicBezTo>
                    <a:pt x="669154" y="4203237"/>
                    <a:pt x="685801" y="4196644"/>
                    <a:pt x="702734" y="4191000"/>
                  </a:cubicBezTo>
                  <a:cubicBezTo>
                    <a:pt x="711201" y="4188178"/>
                    <a:pt x="719476" y="4184698"/>
                    <a:pt x="728134" y="4182533"/>
                  </a:cubicBezTo>
                  <a:lnTo>
                    <a:pt x="762000" y="4174066"/>
                  </a:lnTo>
                  <a:cubicBezTo>
                    <a:pt x="768379" y="4175129"/>
                    <a:pt x="834036" y="4184685"/>
                    <a:pt x="846667" y="4191000"/>
                  </a:cubicBezTo>
                  <a:cubicBezTo>
                    <a:pt x="864870" y="4200101"/>
                    <a:pt x="897467" y="4224866"/>
                    <a:pt x="897467" y="4224866"/>
                  </a:cubicBezTo>
                  <a:cubicBezTo>
                    <a:pt x="903111" y="4233333"/>
                    <a:pt x="908486" y="4241986"/>
                    <a:pt x="914400" y="4250266"/>
                  </a:cubicBezTo>
                  <a:cubicBezTo>
                    <a:pt x="922602" y="4261749"/>
                    <a:pt x="932321" y="4272167"/>
                    <a:pt x="939800" y="4284133"/>
                  </a:cubicBezTo>
                  <a:cubicBezTo>
                    <a:pt x="946489" y="4294836"/>
                    <a:pt x="951762" y="4306399"/>
                    <a:pt x="956734" y="4318000"/>
                  </a:cubicBezTo>
                  <a:cubicBezTo>
                    <a:pt x="960250" y="4326203"/>
                    <a:pt x="962748" y="4334819"/>
                    <a:pt x="965200" y="4343400"/>
                  </a:cubicBezTo>
                  <a:cubicBezTo>
                    <a:pt x="968397" y="4354588"/>
                    <a:pt x="968463" y="4366858"/>
                    <a:pt x="973667" y="4377266"/>
                  </a:cubicBezTo>
                  <a:cubicBezTo>
                    <a:pt x="979978" y="4389887"/>
                    <a:pt x="990600" y="4399844"/>
                    <a:pt x="999067" y="4411133"/>
                  </a:cubicBezTo>
                  <a:cubicBezTo>
                    <a:pt x="1001889" y="4419600"/>
                    <a:pt x="1005082" y="4427952"/>
                    <a:pt x="1007534" y="4436533"/>
                  </a:cubicBezTo>
                  <a:cubicBezTo>
                    <a:pt x="1015502" y="4464420"/>
                    <a:pt x="1018650" y="4483650"/>
                    <a:pt x="1024467" y="4512733"/>
                  </a:cubicBezTo>
                  <a:cubicBezTo>
                    <a:pt x="1021645" y="4540955"/>
                    <a:pt x="1022378" y="4569763"/>
                    <a:pt x="1016000" y="4597400"/>
                  </a:cubicBezTo>
                  <a:cubicBezTo>
                    <a:pt x="1013712" y="4607315"/>
                    <a:pt x="1004981" y="4614520"/>
                    <a:pt x="999067" y="4622800"/>
                  </a:cubicBezTo>
                  <a:cubicBezTo>
                    <a:pt x="966046" y="4669029"/>
                    <a:pt x="986501" y="4645793"/>
                    <a:pt x="948267" y="4673600"/>
                  </a:cubicBezTo>
                  <a:cubicBezTo>
                    <a:pt x="862657" y="4735863"/>
                    <a:pt x="909256" y="4710039"/>
                    <a:pt x="846667" y="4741333"/>
                  </a:cubicBezTo>
                  <a:cubicBezTo>
                    <a:pt x="809978" y="4738511"/>
                    <a:pt x="772397" y="4741389"/>
                    <a:pt x="736600" y="4732866"/>
                  </a:cubicBezTo>
                  <a:cubicBezTo>
                    <a:pt x="712044" y="4727019"/>
                    <a:pt x="668867" y="4699000"/>
                    <a:pt x="668867" y="4699000"/>
                  </a:cubicBezTo>
                  <a:cubicBezTo>
                    <a:pt x="663223" y="4690533"/>
                    <a:pt x="658291" y="4681546"/>
                    <a:pt x="651934" y="4673600"/>
                  </a:cubicBezTo>
                  <a:cubicBezTo>
                    <a:pt x="629009" y="4644943"/>
                    <a:pt x="618015" y="4656507"/>
                    <a:pt x="601134" y="4605866"/>
                  </a:cubicBezTo>
                  <a:cubicBezTo>
                    <a:pt x="580520" y="4544027"/>
                    <a:pt x="588529" y="4572382"/>
                    <a:pt x="575734" y="4521200"/>
                  </a:cubicBezTo>
                  <a:cubicBezTo>
                    <a:pt x="572912" y="4478867"/>
                    <a:pt x="567267" y="4436627"/>
                    <a:pt x="567267" y="4394200"/>
                  </a:cubicBezTo>
                  <a:cubicBezTo>
                    <a:pt x="567267" y="4365837"/>
                    <a:pt x="572216" y="4337677"/>
                    <a:pt x="575734" y="4309533"/>
                  </a:cubicBezTo>
                  <a:cubicBezTo>
                    <a:pt x="580684" y="4269929"/>
                    <a:pt x="582987" y="4229720"/>
                    <a:pt x="592667" y="4191000"/>
                  </a:cubicBezTo>
                  <a:cubicBezTo>
                    <a:pt x="595489" y="4179711"/>
                    <a:pt x="596658" y="4167874"/>
                    <a:pt x="601134" y="4157133"/>
                  </a:cubicBezTo>
                  <a:cubicBezTo>
                    <a:pt x="610843" y="4133832"/>
                    <a:pt x="627017" y="4113347"/>
                    <a:pt x="635000" y="4089400"/>
                  </a:cubicBezTo>
                  <a:cubicBezTo>
                    <a:pt x="637822" y="4080933"/>
                    <a:pt x="641015" y="4072581"/>
                    <a:pt x="643467" y="4064000"/>
                  </a:cubicBezTo>
                  <a:cubicBezTo>
                    <a:pt x="646664" y="4052811"/>
                    <a:pt x="647208" y="4040767"/>
                    <a:pt x="651934" y="4030133"/>
                  </a:cubicBezTo>
                  <a:cubicBezTo>
                    <a:pt x="658383" y="4015624"/>
                    <a:pt x="689937" y="3966730"/>
                    <a:pt x="702734" y="3953933"/>
                  </a:cubicBezTo>
                  <a:cubicBezTo>
                    <a:pt x="709929" y="3946738"/>
                    <a:pt x="720188" y="3943357"/>
                    <a:pt x="728134" y="3937000"/>
                  </a:cubicBezTo>
                  <a:cubicBezTo>
                    <a:pt x="734367" y="3932013"/>
                    <a:pt x="737927" y="3923636"/>
                    <a:pt x="745067" y="3920066"/>
                  </a:cubicBezTo>
                  <a:cubicBezTo>
                    <a:pt x="755475" y="3914862"/>
                    <a:pt x="767645" y="3914422"/>
                    <a:pt x="778934" y="3911600"/>
                  </a:cubicBezTo>
                  <a:cubicBezTo>
                    <a:pt x="795867" y="3900311"/>
                    <a:pt x="815343" y="3892124"/>
                    <a:pt x="829734" y="3877733"/>
                  </a:cubicBezTo>
                  <a:cubicBezTo>
                    <a:pt x="838201" y="3869266"/>
                    <a:pt x="844667" y="3858148"/>
                    <a:pt x="855134" y="3852333"/>
                  </a:cubicBezTo>
                  <a:cubicBezTo>
                    <a:pt x="870737" y="3843665"/>
                    <a:pt x="905934" y="3835400"/>
                    <a:pt x="905934" y="3835400"/>
                  </a:cubicBezTo>
                  <a:cubicBezTo>
                    <a:pt x="914401" y="3829755"/>
                    <a:pt x="922232" y="3823017"/>
                    <a:pt x="931334" y="3818466"/>
                  </a:cubicBezTo>
                  <a:cubicBezTo>
                    <a:pt x="939316" y="3814475"/>
                    <a:pt x="949081" y="3814592"/>
                    <a:pt x="956734" y="3810000"/>
                  </a:cubicBezTo>
                  <a:cubicBezTo>
                    <a:pt x="963579" y="3805893"/>
                    <a:pt x="967434" y="3798053"/>
                    <a:pt x="973667" y="3793066"/>
                  </a:cubicBezTo>
                  <a:cubicBezTo>
                    <a:pt x="981613" y="3786709"/>
                    <a:pt x="990232" y="3781181"/>
                    <a:pt x="999067" y="3776133"/>
                  </a:cubicBezTo>
                  <a:cubicBezTo>
                    <a:pt x="1122400" y="3705659"/>
                    <a:pt x="963342" y="3798229"/>
                    <a:pt x="1058334" y="3750733"/>
                  </a:cubicBezTo>
                  <a:cubicBezTo>
                    <a:pt x="1067435" y="3746182"/>
                    <a:pt x="1075788" y="3740157"/>
                    <a:pt x="1083734" y="3733800"/>
                  </a:cubicBezTo>
                  <a:cubicBezTo>
                    <a:pt x="1089967" y="3728813"/>
                    <a:pt x="1093527" y="3720436"/>
                    <a:pt x="1100667" y="3716866"/>
                  </a:cubicBezTo>
                  <a:cubicBezTo>
                    <a:pt x="1116632" y="3708883"/>
                    <a:pt x="1135061" y="3706964"/>
                    <a:pt x="1151467" y="3699933"/>
                  </a:cubicBezTo>
                  <a:cubicBezTo>
                    <a:pt x="1189903" y="3683460"/>
                    <a:pt x="1213676" y="3671222"/>
                    <a:pt x="1244600" y="3649133"/>
                  </a:cubicBezTo>
                  <a:cubicBezTo>
                    <a:pt x="1306361" y="3605019"/>
                    <a:pt x="1251381" y="3644046"/>
                    <a:pt x="1312334" y="3589866"/>
                  </a:cubicBezTo>
                  <a:cubicBezTo>
                    <a:pt x="1325840" y="3577860"/>
                    <a:pt x="1341889" y="3568778"/>
                    <a:pt x="1354667" y="3556000"/>
                  </a:cubicBezTo>
                  <a:cubicBezTo>
                    <a:pt x="1364645" y="3546022"/>
                    <a:pt x="1370884" y="3532847"/>
                    <a:pt x="1380067" y="3522133"/>
                  </a:cubicBezTo>
                  <a:cubicBezTo>
                    <a:pt x="1387859" y="3513042"/>
                    <a:pt x="1397802" y="3505931"/>
                    <a:pt x="1405467" y="3496733"/>
                  </a:cubicBezTo>
                  <a:cubicBezTo>
                    <a:pt x="1411981" y="3488916"/>
                    <a:pt x="1415205" y="3478528"/>
                    <a:pt x="1422400" y="3471333"/>
                  </a:cubicBezTo>
                  <a:cubicBezTo>
                    <a:pt x="1429595" y="3464138"/>
                    <a:pt x="1439333" y="3460044"/>
                    <a:pt x="1447800" y="3454400"/>
                  </a:cubicBezTo>
                  <a:cubicBezTo>
                    <a:pt x="1453445" y="3440289"/>
                    <a:pt x="1455004" y="3423742"/>
                    <a:pt x="1464734" y="3412066"/>
                  </a:cubicBezTo>
                  <a:cubicBezTo>
                    <a:pt x="1470447" y="3405210"/>
                    <a:pt x="1485542" y="3411253"/>
                    <a:pt x="1490134" y="3403600"/>
                  </a:cubicBezTo>
                  <a:cubicBezTo>
                    <a:pt x="1546753" y="3309236"/>
                    <a:pt x="1490041" y="3352912"/>
                    <a:pt x="1532467" y="3302000"/>
                  </a:cubicBezTo>
                  <a:cubicBezTo>
                    <a:pt x="1540132" y="3292802"/>
                    <a:pt x="1549400" y="3285067"/>
                    <a:pt x="1557867" y="3276600"/>
                  </a:cubicBezTo>
                  <a:cubicBezTo>
                    <a:pt x="1585580" y="3165750"/>
                    <a:pt x="1541290" y="3318223"/>
                    <a:pt x="1591734" y="3217333"/>
                  </a:cubicBezTo>
                  <a:cubicBezTo>
                    <a:pt x="1598170" y="3204462"/>
                    <a:pt x="1597378" y="3189111"/>
                    <a:pt x="1600200" y="3175000"/>
                  </a:cubicBezTo>
                  <a:cubicBezTo>
                    <a:pt x="1594556" y="3107267"/>
                    <a:pt x="1592879" y="3039085"/>
                    <a:pt x="1583267" y="2971800"/>
                  </a:cubicBezTo>
                  <a:cubicBezTo>
                    <a:pt x="1581482" y="2959305"/>
                    <a:pt x="1573907" y="2948030"/>
                    <a:pt x="1566334" y="2937933"/>
                  </a:cubicBezTo>
                  <a:cubicBezTo>
                    <a:pt x="1532362" y="2892636"/>
                    <a:pt x="1537160" y="2910646"/>
                    <a:pt x="1490134" y="2887133"/>
                  </a:cubicBezTo>
                  <a:cubicBezTo>
                    <a:pt x="1431663" y="2857898"/>
                    <a:pt x="1501352" y="2879355"/>
                    <a:pt x="1430867" y="2861733"/>
                  </a:cubicBezTo>
                  <a:cubicBezTo>
                    <a:pt x="1422400" y="2856089"/>
                    <a:pt x="1414860" y="2848714"/>
                    <a:pt x="1405467" y="2844800"/>
                  </a:cubicBezTo>
                  <a:cubicBezTo>
                    <a:pt x="1335687" y="2815725"/>
                    <a:pt x="1336876" y="2821222"/>
                    <a:pt x="1270000" y="2810933"/>
                  </a:cubicBezTo>
                  <a:cubicBezTo>
                    <a:pt x="1253033" y="2808323"/>
                    <a:pt x="1235958" y="2806190"/>
                    <a:pt x="1219200" y="2802466"/>
                  </a:cubicBezTo>
                  <a:cubicBezTo>
                    <a:pt x="1210488" y="2800530"/>
                    <a:pt x="1202551" y="2795750"/>
                    <a:pt x="1193800" y="2794000"/>
                  </a:cubicBezTo>
                  <a:cubicBezTo>
                    <a:pt x="1174232" y="2790086"/>
                    <a:pt x="1154289" y="2788355"/>
                    <a:pt x="1134534" y="2785533"/>
                  </a:cubicBezTo>
                  <a:cubicBezTo>
                    <a:pt x="1078089" y="2788355"/>
                    <a:pt x="1021561" y="2789825"/>
                    <a:pt x="965200" y="2794000"/>
                  </a:cubicBezTo>
                  <a:cubicBezTo>
                    <a:pt x="945299" y="2795474"/>
                    <a:pt x="925568" y="2798896"/>
                    <a:pt x="905934" y="2802466"/>
                  </a:cubicBezTo>
                  <a:cubicBezTo>
                    <a:pt x="894485" y="2804548"/>
                    <a:pt x="883646" y="2809775"/>
                    <a:pt x="872067" y="2810933"/>
                  </a:cubicBezTo>
                  <a:cubicBezTo>
                    <a:pt x="827048" y="2815435"/>
                    <a:pt x="781756" y="2816578"/>
                    <a:pt x="736600" y="2819400"/>
                  </a:cubicBezTo>
                  <a:cubicBezTo>
                    <a:pt x="715944" y="2817679"/>
                    <a:pt x="627976" y="2814236"/>
                    <a:pt x="592667" y="2802466"/>
                  </a:cubicBezTo>
                  <a:cubicBezTo>
                    <a:pt x="580693" y="2798475"/>
                    <a:pt x="570401" y="2790505"/>
                    <a:pt x="558800" y="2785533"/>
                  </a:cubicBezTo>
                  <a:cubicBezTo>
                    <a:pt x="550597" y="2782017"/>
                    <a:pt x="541603" y="2780582"/>
                    <a:pt x="533400" y="2777066"/>
                  </a:cubicBezTo>
                  <a:cubicBezTo>
                    <a:pt x="446203" y="2739695"/>
                    <a:pt x="564352" y="2781739"/>
                    <a:pt x="448734" y="2743200"/>
                  </a:cubicBezTo>
                  <a:cubicBezTo>
                    <a:pt x="443089" y="2737555"/>
                    <a:pt x="438186" y="2731056"/>
                    <a:pt x="431800" y="2726266"/>
                  </a:cubicBezTo>
                  <a:cubicBezTo>
                    <a:pt x="415519" y="2714055"/>
                    <a:pt x="381000" y="2692400"/>
                    <a:pt x="381000" y="2692400"/>
                  </a:cubicBezTo>
                  <a:cubicBezTo>
                    <a:pt x="361245" y="2661355"/>
                    <a:pt x="338191" y="2632178"/>
                    <a:pt x="321734" y="2599266"/>
                  </a:cubicBezTo>
                  <a:cubicBezTo>
                    <a:pt x="307623" y="2571044"/>
                    <a:pt x="298332" y="2539843"/>
                    <a:pt x="279400" y="2514600"/>
                  </a:cubicBezTo>
                  <a:cubicBezTo>
                    <a:pt x="247563" y="2472150"/>
                    <a:pt x="233822" y="2459943"/>
                    <a:pt x="220134" y="2396066"/>
                  </a:cubicBezTo>
                  <a:cubicBezTo>
                    <a:pt x="190230" y="2256517"/>
                    <a:pt x="210651" y="2314674"/>
                    <a:pt x="169334" y="2218266"/>
                  </a:cubicBezTo>
                  <a:cubicBezTo>
                    <a:pt x="166512" y="2198511"/>
                    <a:pt x="162759" y="2178866"/>
                    <a:pt x="160867" y="2159000"/>
                  </a:cubicBezTo>
                  <a:cubicBezTo>
                    <a:pt x="141087" y="1951318"/>
                    <a:pt x="162985" y="2114563"/>
                    <a:pt x="143934" y="1981200"/>
                  </a:cubicBezTo>
                  <a:cubicBezTo>
                    <a:pt x="149578" y="1919111"/>
                    <a:pt x="152349" y="1856693"/>
                    <a:pt x="160867" y="1794933"/>
                  </a:cubicBezTo>
                  <a:cubicBezTo>
                    <a:pt x="166576" y="1753544"/>
                    <a:pt x="212559" y="1648327"/>
                    <a:pt x="220134" y="1625600"/>
                  </a:cubicBezTo>
                  <a:cubicBezTo>
                    <a:pt x="225778" y="1608667"/>
                    <a:pt x="232371" y="1592020"/>
                    <a:pt x="237067" y="1574800"/>
                  </a:cubicBezTo>
                  <a:cubicBezTo>
                    <a:pt x="240853" y="1560916"/>
                    <a:pt x="239579" y="1545567"/>
                    <a:pt x="245534" y="1532466"/>
                  </a:cubicBezTo>
                  <a:cubicBezTo>
                    <a:pt x="253955" y="1513939"/>
                    <a:pt x="269146" y="1499245"/>
                    <a:pt x="279400" y="1481666"/>
                  </a:cubicBezTo>
                  <a:cubicBezTo>
                    <a:pt x="351084" y="1358778"/>
                    <a:pt x="265527" y="1483072"/>
                    <a:pt x="330200" y="1405466"/>
                  </a:cubicBezTo>
                  <a:cubicBezTo>
                    <a:pt x="336714" y="1397649"/>
                    <a:pt x="338667" y="1385710"/>
                    <a:pt x="347134" y="1380066"/>
                  </a:cubicBezTo>
                  <a:cubicBezTo>
                    <a:pt x="356816" y="1373612"/>
                    <a:pt x="369711" y="1374422"/>
                    <a:pt x="381000" y="1371600"/>
                  </a:cubicBezTo>
                  <a:cubicBezTo>
                    <a:pt x="386645" y="1365955"/>
                    <a:pt x="391700" y="1359653"/>
                    <a:pt x="397934" y="1354666"/>
                  </a:cubicBezTo>
                  <a:cubicBezTo>
                    <a:pt x="413207" y="1342448"/>
                    <a:pt x="439819" y="1327753"/>
                    <a:pt x="457200" y="1320800"/>
                  </a:cubicBezTo>
                  <a:cubicBezTo>
                    <a:pt x="473773" y="1314171"/>
                    <a:pt x="491427" y="1310495"/>
                    <a:pt x="508000" y="1303866"/>
                  </a:cubicBezTo>
                  <a:cubicBezTo>
                    <a:pt x="564104" y="1281424"/>
                    <a:pt x="525137" y="1284917"/>
                    <a:pt x="601134" y="1261533"/>
                  </a:cubicBezTo>
                  <a:cubicBezTo>
                    <a:pt x="617542" y="1256484"/>
                    <a:pt x="635207" y="1256926"/>
                    <a:pt x="651934" y="1253066"/>
                  </a:cubicBezTo>
                  <a:cubicBezTo>
                    <a:pt x="671954" y="1248446"/>
                    <a:pt x="691268" y="1241116"/>
                    <a:pt x="711200" y="1236133"/>
                  </a:cubicBezTo>
                  <a:cubicBezTo>
                    <a:pt x="725161" y="1232643"/>
                    <a:pt x="739486" y="1230788"/>
                    <a:pt x="753534" y="1227666"/>
                  </a:cubicBezTo>
                  <a:cubicBezTo>
                    <a:pt x="764893" y="1225142"/>
                    <a:pt x="776111" y="1222022"/>
                    <a:pt x="787400" y="1219200"/>
                  </a:cubicBezTo>
                  <a:cubicBezTo>
                    <a:pt x="865053" y="1180373"/>
                    <a:pt x="767764" y="1224556"/>
                    <a:pt x="880534" y="1193800"/>
                  </a:cubicBezTo>
                  <a:cubicBezTo>
                    <a:pt x="892711" y="1190479"/>
                    <a:pt x="902223" y="1180187"/>
                    <a:pt x="914400" y="1176866"/>
                  </a:cubicBezTo>
                  <a:cubicBezTo>
                    <a:pt x="933653" y="1171615"/>
                    <a:pt x="953943" y="1171434"/>
                    <a:pt x="973667" y="1168400"/>
                  </a:cubicBezTo>
                  <a:cubicBezTo>
                    <a:pt x="990634" y="1165790"/>
                    <a:pt x="1007534" y="1162755"/>
                    <a:pt x="1024467" y="1159933"/>
                  </a:cubicBezTo>
                  <a:cubicBezTo>
                    <a:pt x="1075267" y="1162755"/>
                    <a:pt x="1126198" y="1163794"/>
                    <a:pt x="1176867" y="1168400"/>
                  </a:cubicBezTo>
                  <a:cubicBezTo>
                    <a:pt x="1201761" y="1170663"/>
                    <a:pt x="1213217" y="1179604"/>
                    <a:pt x="1236134" y="1185333"/>
                  </a:cubicBezTo>
                  <a:cubicBezTo>
                    <a:pt x="1250095" y="1188823"/>
                    <a:pt x="1264356" y="1190978"/>
                    <a:pt x="1278467" y="1193800"/>
                  </a:cubicBezTo>
                  <a:cubicBezTo>
                    <a:pt x="1286934" y="1199444"/>
                    <a:pt x="1294766" y="1206182"/>
                    <a:pt x="1303867" y="1210733"/>
                  </a:cubicBezTo>
                  <a:cubicBezTo>
                    <a:pt x="1373974" y="1245786"/>
                    <a:pt x="1281875" y="1187606"/>
                    <a:pt x="1354667" y="1236133"/>
                  </a:cubicBezTo>
                  <a:lnTo>
                    <a:pt x="1405467" y="1312333"/>
                  </a:lnTo>
                  <a:cubicBezTo>
                    <a:pt x="1405478" y="1312350"/>
                    <a:pt x="1439322" y="1363117"/>
                    <a:pt x="1439334" y="1363133"/>
                  </a:cubicBezTo>
                  <a:cubicBezTo>
                    <a:pt x="1463644" y="1395547"/>
                    <a:pt x="1466171" y="1394709"/>
                    <a:pt x="1481667" y="1430866"/>
                  </a:cubicBezTo>
                  <a:cubicBezTo>
                    <a:pt x="1490370" y="1451173"/>
                    <a:pt x="1492460" y="1468641"/>
                    <a:pt x="1498600" y="1490133"/>
                  </a:cubicBezTo>
                  <a:cubicBezTo>
                    <a:pt x="1501052" y="1498714"/>
                    <a:pt x="1504245" y="1507066"/>
                    <a:pt x="1507067" y="1515533"/>
                  </a:cubicBezTo>
                  <a:cubicBezTo>
                    <a:pt x="1509889" y="1540933"/>
                    <a:pt x="1511648" y="1566474"/>
                    <a:pt x="1515534" y="1591733"/>
                  </a:cubicBezTo>
                  <a:cubicBezTo>
                    <a:pt x="1518572" y="1611483"/>
                    <a:pt x="1526143" y="1632028"/>
                    <a:pt x="1532467" y="1651000"/>
                  </a:cubicBezTo>
                  <a:cubicBezTo>
                    <a:pt x="1527829" y="1720570"/>
                    <a:pt x="1538023" y="1764611"/>
                    <a:pt x="1507067" y="1820333"/>
                  </a:cubicBezTo>
                  <a:cubicBezTo>
                    <a:pt x="1500214" y="1832668"/>
                    <a:pt x="1492381" y="1845017"/>
                    <a:pt x="1481667" y="1854200"/>
                  </a:cubicBezTo>
                  <a:cubicBezTo>
                    <a:pt x="1472084" y="1862414"/>
                    <a:pt x="1459089" y="1865489"/>
                    <a:pt x="1447800" y="1871133"/>
                  </a:cubicBezTo>
                  <a:cubicBezTo>
                    <a:pt x="1409931" y="1927938"/>
                    <a:pt x="1454541" y="1872284"/>
                    <a:pt x="1405467" y="1905000"/>
                  </a:cubicBezTo>
                  <a:cubicBezTo>
                    <a:pt x="1395504" y="1911642"/>
                    <a:pt x="1391426" y="1926614"/>
                    <a:pt x="1380067" y="1930400"/>
                  </a:cubicBezTo>
                  <a:cubicBezTo>
                    <a:pt x="1355822" y="1938481"/>
                    <a:pt x="1329267" y="1936044"/>
                    <a:pt x="1303867" y="1938866"/>
                  </a:cubicBezTo>
                  <a:cubicBezTo>
                    <a:pt x="1255889" y="1936044"/>
                    <a:pt x="1206964" y="1940301"/>
                    <a:pt x="1159934" y="1930400"/>
                  </a:cubicBezTo>
                  <a:cubicBezTo>
                    <a:pt x="1149976" y="1928304"/>
                    <a:pt x="1150195" y="1912195"/>
                    <a:pt x="1143000" y="1905000"/>
                  </a:cubicBezTo>
                  <a:cubicBezTo>
                    <a:pt x="1135805" y="1897805"/>
                    <a:pt x="1126067" y="1893711"/>
                    <a:pt x="1117600" y="1888066"/>
                  </a:cubicBezTo>
                  <a:cubicBezTo>
                    <a:pt x="1111956" y="1876777"/>
                    <a:pt x="1107668" y="1864701"/>
                    <a:pt x="1100667" y="1854200"/>
                  </a:cubicBezTo>
                  <a:cubicBezTo>
                    <a:pt x="1096239" y="1847558"/>
                    <a:pt x="1088721" y="1843499"/>
                    <a:pt x="1083734" y="1837266"/>
                  </a:cubicBezTo>
                  <a:cubicBezTo>
                    <a:pt x="1077377" y="1829320"/>
                    <a:pt x="1072445" y="1820333"/>
                    <a:pt x="1066800" y="1811866"/>
                  </a:cubicBezTo>
                  <a:cubicBezTo>
                    <a:pt x="1057884" y="1776199"/>
                    <a:pt x="1049867" y="1749903"/>
                    <a:pt x="1049867" y="1710266"/>
                  </a:cubicBezTo>
                  <a:cubicBezTo>
                    <a:pt x="1049867" y="1666420"/>
                    <a:pt x="1055404" y="1631619"/>
                    <a:pt x="1066800" y="1591733"/>
                  </a:cubicBezTo>
                  <a:cubicBezTo>
                    <a:pt x="1069252" y="1583152"/>
                    <a:pt x="1071276" y="1574315"/>
                    <a:pt x="1075267" y="1566333"/>
                  </a:cubicBezTo>
                  <a:cubicBezTo>
                    <a:pt x="1079818" y="1557232"/>
                    <a:pt x="1087649" y="1550034"/>
                    <a:pt x="1092200" y="1540933"/>
                  </a:cubicBezTo>
                  <a:cubicBezTo>
                    <a:pt x="1124522" y="1476289"/>
                    <a:pt x="1064650" y="1563556"/>
                    <a:pt x="1126067" y="1481666"/>
                  </a:cubicBezTo>
                  <a:cubicBezTo>
                    <a:pt x="1128889" y="1473199"/>
                    <a:pt x="1130543" y="1464248"/>
                    <a:pt x="1134534" y="1456266"/>
                  </a:cubicBezTo>
                  <a:cubicBezTo>
                    <a:pt x="1144333" y="1436668"/>
                    <a:pt x="1160482" y="1419510"/>
                    <a:pt x="1176867" y="1405466"/>
                  </a:cubicBezTo>
                  <a:cubicBezTo>
                    <a:pt x="1187581" y="1396283"/>
                    <a:pt x="1199445" y="1388533"/>
                    <a:pt x="1210734" y="1380066"/>
                  </a:cubicBezTo>
                  <a:cubicBezTo>
                    <a:pt x="1275645" y="1382888"/>
                    <a:pt x="1340649" y="1384063"/>
                    <a:pt x="1405467" y="1388533"/>
                  </a:cubicBezTo>
                  <a:cubicBezTo>
                    <a:pt x="1427634" y="1390062"/>
                    <a:pt x="1459443" y="1395941"/>
                    <a:pt x="1481667" y="1405466"/>
                  </a:cubicBezTo>
                  <a:cubicBezTo>
                    <a:pt x="1511855" y="1418404"/>
                    <a:pt x="1523660" y="1426350"/>
                    <a:pt x="1549400" y="1447800"/>
                  </a:cubicBezTo>
                  <a:cubicBezTo>
                    <a:pt x="1555532" y="1452910"/>
                    <a:pt x="1560202" y="1459623"/>
                    <a:pt x="1566334" y="1464733"/>
                  </a:cubicBezTo>
                  <a:cubicBezTo>
                    <a:pt x="1577174" y="1473767"/>
                    <a:pt x="1590708" y="1479692"/>
                    <a:pt x="1600200" y="1490133"/>
                  </a:cubicBezTo>
                  <a:cubicBezTo>
                    <a:pt x="1619184" y="1511016"/>
                    <a:pt x="1624226" y="1548941"/>
                    <a:pt x="1651000" y="1557866"/>
                  </a:cubicBezTo>
                  <a:cubicBezTo>
                    <a:pt x="1677827" y="1566809"/>
                    <a:pt x="1678354" y="1564509"/>
                    <a:pt x="1701800" y="1583266"/>
                  </a:cubicBezTo>
                  <a:cubicBezTo>
                    <a:pt x="1708034" y="1588253"/>
                    <a:pt x="1711467" y="1596897"/>
                    <a:pt x="1718734" y="1600200"/>
                  </a:cubicBezTo>
                  <a:cubicBezTo>
                    <a:pt x="1743108" y="1611279"/>
                    <a:pt x="1769534" y="1617133"/>
                    <a:pt x="1794934" y="1625600"/>
                  </a:cubicBezTo>
                  <a:cubicBezTo>
                    <a:pt x="1864352" y="1648739"/>
                    <a:pt x="1754464" y="1612829"/>
                    <a:pt x="1888067" y="1651000"/>
                  </a:cubicBezTo>
                  <a:cubicBezTo>
                    <a:pt x="1907823" y="1656644"/>
                    <a:pt x="1927244" y="1663628"/>
                    <a:pt x="1947334" y="1667933"/>
                  </a:cubicBezTo>
                  <a:cubicBezTo>
                    <a:pt x="1989573" y="1676984"/>
                    <a:pt x="2073001" y="1681933"/>
                    <a:pt x="2108200" y="1684866"/>
                  </a:cubicBezTo>
                  <a:cubicBezTo>
                    <a:pt x="2422394" y="1678182"/>
                    <a:pt x="2421428" y="1683176"/>
                    <a:pt x="2650067" y="1667933"/>
                  </a:cubicBezTo>
                  <a:lnTo>
                    <a:pt x="2887134" y="1651000"/>
                  </a:lnTo>
                  <a:cubicBezTo>
                    <a:pt x="2904067" y="1648178"/>
                    <a:pt x="2921148" y="1646130"/>
                    <a:pt x="2937934" y="1642533"/>
                  </a:cubicBezTo>
                  <a:cubicBezTo>
                    <a:pt x="2960690" y="1637657"/>
                    <a:pt x="3005667" y="1625600"/>
                    <a:pt x="3005667" y="1625600"/>
                  </a:cubicBezTo>
                  <a:cubicBezTo>
                    <a:pt x="3099959" y="1578453"/>
                    <a:pt x="2981177" y="1634784"/>
                    <a:pt x="3073400" y="1600200"/>
                  </a:cubicBezTo>
                  <a:cubicBezTo>
                    <a:pt x="3110613" y="1586245"/>
                    <a:pt x="3101405" y="1584196"/>
                    <a:pt x="3132667" y="1566333"/>
                  </a:cubicBezTo>
                  <a:cubicBezTo>
                    <a:pt x="3143626" y="1560071"/>
                    <a:pt x="3155245" y="1555044"/>
                    <a:pt x="3166534" y="1549400"/>
                  </a:cubicBezTo>
                  <a:cubicBezTo>
                    <a:pt x="3175001" y="1540933"/>
                    <a:pt x="3182985" y="1531955"/>
                    <a:pt x="3191934" y="1524000"/>
                  </a:cubicBezTo>
                  <a:cubicBezTo>
                    <a:pt x="3208409" y="1509356"/>
                    <a:pt x="3227148" y="1497252"/>
                    <a:pt x="3242734" y="1481666"/>
                  </a:cubicBezTo>
                  <a:cubicBezTo>
                    <a:pt x="3249929" y="1474471"/>
                    <a:pt x="3251941" y="1462888"/>
                    <a:pt x="3259667" y="1456266"/>
                  </a:cubicBezTo>
                  <a:cubicBezTo>
                    <a:pt x="3272161" y="1445556"/>
                    <a:pt x="3288835" y="1440740"/>
                    <a:pt x="3302000" y="1430866"/>
                  </a:cubicBezTo>
                  <a:cubicBezTo>
                    <a:pt x="3311579" y="1423682"/>
                    <a:pt x="3318133" y="1413048"/>
                    <a:pt x="3327400" y="1405466"/>
                  </a:cubicBezTo>
                  <a:cubicBezTo>
                    <a:pt x="3349243" y="1387595"/>
                    <a:pt x="3371651" y="1370321"/>
                    <a:pt x="3395134" y="1354666"/>
                  </a:cubicBezTo>
                  <a:cubicBezTo>
                    <a:pt x="3403601" y="1349022"/>
                    <a:pt x="3412717" y="1344247"/>
                    <a:pt x="3420534" y="1337733"/>
                  </a:cubicBezTo>
                  <a:cubicBezTo>
                    <a:pt x="3463261" y="1302127"/>
                    <a:pt x="3431952" y="1320634"/>
                    <a:pt x="3471334" y="1270000"/>
                  </a:cubicBezTo>
                  <a:cubicBezTo>
                    <a:pt x="3481135" y="1257398"/>
                    <a:pt x="3494687" y="1248148"/>
                    <a:pt x="3505200" y="1236133"/>
                  </a:cubicBezTo>
                  <a:cubicBezTo>
                    <a:pt x="3514492" y="1225513"/>
                    <a:pt x="3521417" y="1212980"/>
                    <a:pt x="3530600" y="1202266"/>
                  </a:cubicBezTo>
                  <a:cubicBezTo>
                    <a:pt x="3538392" y="1193175"/>
                    <a:pt x="3548208" y="1185957"/>
                    <a:pt x="3556000" y="1176866"/>
                  </a:cubicBezTo>
                  <a:cubicBezTo>
                    <a:pt x="3574806" y="1154925"/>
                    <a:pt x="3600693" y="1114060"/>
                    <a:pt x="3615267" y="1092200"/>
                  </a:cubicBezTo>
                  <a:cubicBezTo>
                    <a:pt x="3620911" y="1083733"/>
                    <a:pt x="3628982" y="1076453"/>
                    <a:pt x="3632200" y="1066800"/>
                  </a:cubicBezTo>
                  <a:cubicBezTo>
                    <a:pt x="3640667" y="1041400"/>
                    <a:pt x="3651106" y="1016575"/>
                    <a:pt x="3657600" y="990600"/>
                  </a:cubicBezTo>
                  <a:cubicBezTo>
                    <a:pt x="3678698" y="906212"/>
                    <a:pt x="3670708" y="945822"/>
                    <a:pt x="3683000" y="872066"/>
                  </a:cubicBezTo>
                  <a:cubicBezTo>
                    <a:pt x="3667498" y="655025"/>
                    <a:pt x="3698128" y="809190"/>
                    <a:pt x="3657600" y="728133"/>
                  </a:cubicBezTo>
                  <a:cubicBezTo>
                    <a:pt x="3653609" y="720151"/>
                    <a:pt x="3653726" y="710386"/>
                    <a:pt x="3649134" y="702733"/>
                  </a:cubicBezTo>
                  <a:cubicBezTo>
                    <a:pt x="3645027" y="695888"/>
                    <a:pt x="3638332" y="690910"/>
                    <a:pt x="3632200" y="685800"/>
                  </a:cubicBezTo>
                  <a:cubicBezTo>
                    <a:pt x="3626449" y="681008"/>
                    <a:pt x="3583930" y="648964"/>
                    <a:pt x="3572934" y="643466"/>
                  </a:cubicBezTo>
                  <a:cubicBezTo>
                    <a:pt x="3559340" y="636669"/>
                    <a:pt x="3544436" y="632822"/>
                    <a:pt x="3530600" y="626533"/>
                  </a:cubicBezTo>
                  <a:cubicBezTo>
                    <a:pt x="3513365" y="618699"/>
                    <a:pt x="3497100" y="608822"/>
                    <a:pt x="3479800" y="601133"/>
                  </a:cubicBezTo>
                  <a:cubicBezTo>
                    <a:pt x="3471645" y="597508"/>
                    <a:pt x="3462603" y="596182"/>
                    <a:pt x="3454400" y="592666"/>
                  </a:cubicBezTo>
                  <a:cubicBezTo>
                    <a:pt x="3442799" y="587694"/>
                    <a:pt x="3432507" y="579724"/>
                    <a:pt x="3420534" y="575733"/>
                  </a:cubicBezTo>
                  <a:cubicBezTo>
                    <a:pt x="3401960" y="569542"/>
                    <a:pt x="3332363" y="560718"/>
                    <a:pt x="3318934" y="558800"/>
                  </a:cubicBezTo>
                  <a:cubicBezTo>
                    <a:pt x="3296356" y="561622"/>
                    <a:pt x="3273274" y="561747"/>
                    <a:pt x="3251200" y="567266"/>
                  </a:cubicBezTo>
                  <a:cubicBezTo>
                    <a:pt x="3238956" y="570327"/>
                    <a:pt x="3228935" y="579228"/>
                    <a:pt x="3217334" y="584200"/>
                  </a:cubicBezTo>
                  <a:cubicBezTo>
                    <a:pt x="3209131" y="587716"/>
                    <a:pt x="3200401" y="589844"/>
                    <a:pt x="3191934" y="592666"/>
                  </a:cubicBezTo>
                  <a:lnTo>
                    <a:pt x="3149600" y="635000"/>
                  </a:lnTo>
                  <a:cubicBezTo>
                    <a:pt x="3135489" y="649111"/>
                    <a:pt x="3118336" y="660729"/>
                    <a:pt x="3107267" y="677333"/>
                  </a:cubicBezTo>
                  <a:cubicBezTo>
                    <a:pt x="3101623" y="685800"/>
                    <a:pt x="3096691" y="694787"/>
                    <a:pt x="3090334" y="702733"/>
                  </a:cubicBezTo>
                  <a:cubicBezTo>
                    <a:pt x="3072739" y="724726"/>
                    <a:pt x="3069498" y="715745"/>
                    <a:pt x="3056467" y="745066"/>
                  </a:cubicBezTo>
                  <a:cubicBezTo>
                    <a:pt x="3049218" y="761377"/>
                    <a:pt x="3045178" y="778933"/>
                    <a:pt x="3039534" y="795866"/>
                  </a:cubicBezTo>
                  <a:lnTo>
                    <a:pt x="3031067" y="821266"/>
                  </a:lnTo>
                  <a:cubicBezTo>
                    <a:pt x="3033889" y="852311"/>
                    <a:pt x="3035668" y="883468"/>
                    <a:pt x="3039534" y="914400"/>
                  </a:cubicBezTo>
                  <a:cubicBezTo>
                    <a:pt x="3041319" y="928679"/>
                    <a:pt x="3041011" y="944153"/>
                    <a:pt x="3048000" y="956733"/>
                  </a:cubicBezTo>
                  <a:cubicBezTo>
                    <a:pt x="3055753" y="970689"/>
                    <a:pt x="3066516" y="986214"/>
                    <a:pt x="3081867" y="990600"/>
                  </a:cubicBezTo>
                  <a:lnTo>
                    <a:pt x="3141134" y="1007533"/>
                  </a:lnTo>
                  <a:cubicBezTo>
                    <a:pt x="3187962" y="1005918"/>
                    <a:pt x="3343808" y="1013834"/>
                    <a:pt x="3429000" y="990600"/>
                  </a:cubicBezTo>
                  <a:cubicBezTo>
                    <a:pt x="3446220" y="985904"/>
                    <a:pt x="3462867" y="979311"/>
                    <a:pt x="3479800" y="973666"/>
                  </a:cubicBezTo>
                  <a:lnTo>
                    <a:pt x="3522134" y="931333"/>
                  </a:lnTo>
                  <a:cubicBezTo>
                    <a:pt x="3533423" y="920044"/>
                    <a:pt x="3547144" y="910749"/>
                    <a:pt x="3556000" y="897466"/>
                  </a:cubicBezTo>
                  <a:lnTo>
                    <a:pt x="3572934" y="872066"/>
                  </a:lnTo>
                  <a:cubicBezTo>
                    <a:pt x="3575756" y="863599"/>
                    <a:pt x="3581400" y="855591"/>
                    <a:pt x="3581400" y="846666"/>
                  </a:cubicBezTo>
                  <a:cubicBezTo>
                    <a:pt x="3581400" y="804239"/>
                    <a:pt x="3579551" y="761574"/>
                    <a:pt x="3572934" y="719666"/>
                  </a:cubicBezTo>
                  <a:cubicBezTo>
                    <a:pt x="3571225" y="708840"/>
                    <a:pt x="3547057" y="670388"/>
                    <a:pt x="3539067" y="660400"/>
                  </a:cubicBezTo>
                  <a:cubicBezTo>
                    <a:pt x="3534080" y="654167"/>
                    <a:pt x="3527121" y="649699"/>
                    <a:pt x="3522134" y="643466"/>
                  </a:cubicBezTo>
                  <a:cubicBezTo>
                    <a:pt x="3515777" y="635520"/>
                    <a:pt x="3512395" y="625261"/>
                    <a:pt x="3505200" y="618066"/>
                  </a:cubicBezTo>
                  <a:cubicBezTo>
                    <a:pt x="3498973" y="611839"/>
                    <a:pt x="3453097" y="575081"/>
                    <a:pt x="3437467" y="567266"/>
                  </a:cubicBezTo>
                  <a:cubicBezTo>
                    <a:pt x="3429485" y="563275"/>
                    <a:pt x="3420270" y="562316"/>
                    <a:pt x="3412067" y="558800"/>
                  </a:cubicBezTo>
                  <a:cubicBezTo>
                    <a:pt x="3400466" y="553828"/>
                    <a:pt x="3389919" y="546554"/>
                    <a:pt x="3378200" y="541866"/>
                  </a:cubicBezTo>
                  <a:cubicBezTo>
                    <a:pt x="3361627" y="535237"/>
                    <a:pt x="3342706" y="534116"/>
                    <a:pt x="3327400" y="524933"/>
                  </a:cubicBezTo>
                  <a:cubicBezTo>
                    <a:pt x="3308925" y="513848"/>
                    <a:pt x="3283589" y="494483"/>
                    <a:pt x="3259667" y="491066"/>
                  </a:cubicBezTo>
                  <a:cubicBezTo>
                    <a:pt x="3228808" y="486658"/>
                    <a:pt x="3197578" y="485422"/>
                    <a:pt x="3166534" y="482600"/>
                  </a:cubicBezTo>
                  <a:cubicBezTo>
                    <a:pt x="3155245" y="479778"/>
                    <a:pt x="3144303" y="474133"/>
                    <a:pt x="3132667" y="474133"/>
                  </a:cubicBezTo>
                  <a:cubicBezTo>
                    <a:pt x="3028452" y="474133"/>
                    <a:pt x="3015833" y="478084"/>
                    <a:pt x="2937934" y="491066"/>
                  </a:cubicBezTo>
                  <a:cubicBezTo>
                    <a:pt x="2889380" y="507251"/>
                    <a:pt x="2936606" y="492676"/>
                    <a:pt x="2870200" y="508000"/>
                  </a:cubicBezTo>
                  <a:cubicBezTo>
                    <a:pt x="2847523" y="513233"/>
                    <a:pt x="2825185" y="519885"/>
                    <a:pt x="2802467" y="524933"/>
                  </a:cubicBezTo>
                  <a:cubicBezTo>
                    <a:pt x="2777067" y="530577"/>
                    <a:pt x="2751285" y="534718"/>
                    <a:pt x="2726267" y="541866"/>
                  </a:cubicBezTo>
                  <a:cubicBezTo>
                    <a:pt x="2660849" y="560557"/>
                    <a:pt x="2702189" y="558138"/>
                    <a:pt x="2633134" y="592666"/>
                  </a:cubicBezTo>
                  <a:cubicBezTo>
                    <a:pt x="2550681" y="633892"/>
                    <a:pt x="2587046" y="613546"/>
                    <a:pt x="2523067" y="651933"/>
                  </a:cubicBezTo>
                  <a:cubicBezTo>
                    <a:pt x="2469969" y="731581"/>
                    <a:pt x="2557006" y="611417"/>
                    <a:pt x="2463800" y="694266"/>
                  </a:cubicBezTo>
                  <a:cubicBezTo>
                    <a:pt x="2448589" y="707787"/>
                    <a:pt x="2446867" y="733777"/>
                    <a:pt x="2429934" y="745066"/>
                  </a:cubicBezTo>
                  <a:cubicBezTo>
                    <a:pt x="2375540" y="781330"/>
                    <a:pt x="2419588" y="751072"/>
                    <a:pt x="2328334" y="821266"/>
                  </a:cubicBezTo>
                  <a:cubicBezTo>
                    <a:pt x="2317149" y="829870"/>
                    <a:pt x="2307088" y="840355"/>
                    <a:pt x="2294467" y="846666"/>
                  </a:cubicBezTo>
                  <a:cubicBezTo>
                    <a:pt x="2283178" y="852311"/>
                    <a:pt x="2271102" y="856599"/>
                    <a:pt x="2260600" y="863600"/>
                  </a:cubicBezTo>
                  <a:cubicBezTo>
                    <a:pt x="2245564" y="873624"/>
                    <a:pt x="2233303" y="887442"/>
                    <a:pt x="2218267" y="897466"/>
                  </a:cubicBezTo>
                  <a:cubicBezTo>
                    <a:pt x="2207765" y="904467"/>
                    <a:pt x="2195103" y="907710"/>
                    <a:pt x="2184400" y="914400"/>
                  </a:cubicBezTo>
                  <a:cubicBezTo>
                    <a:pt x="2172434" y="921879"/>
                    <a:pt x="2163155" y="933489"/>
                    <a:pt x="2150534" y="939800"/>
                  </a:cubicBezTo>
                  <a:cubicBezTo>
                    <a:pt x="2134569" y="947782"/>
                    <a:pt x="2115983" y="949347"/>
                    <a:pt x="2099734" y="956733"/>
                  </a:cubicBezTo>
                  <a:cubicBezTo>
                    <a:pt x="2084753" y="963543"/>
                    <a:pt x="2072617" y="975867"/>
                    <a:pt x="2057400" y="982133"/>
                  </a:cubicBezTo>
                  <a:cubicBezTo>
                    <a:pt x="2024390" y="995725"/>
                    <a:pt x="1985503" y="996198"/>
                    <a:pt x="1955800" y="1016000"/>
                  </a:cubicBezTo>
                  <a:cubicBezTo>
                    <a:pt x="1926721" y="1035386"/>
                    <a:pt x="1917038" y="1043357"/>
                    <a:pt x="1879600" y="1058333"/>
                  </a:cubicBezTo>
                  <a:cubicBezTo>
                    <a:pt x="1868796" y="1062655"/>
                    <a:pt x="1856856" y="1063378"/>
                    <a:pt x="1845734" y="1066800"/>
                  </a:cubicBezTo>
                  <a:cubicBezTo>
                    <a:pt x="1820144" y="1074674"/>
                    <a:pt x="1795944" y="1087799"/>
                    <a:pt x="1769534" y="1092200"/>
                  </a:cubicBezTo>
                  <a:cubicBezTo>
                    <a:pt x="1752601" y="1095022"/>
                    <a:pt x="1735568" y="1097299"/>
                    <a:pt x="1718734" y="1100666"/>
                  </a:cubicBezTo>
                  <a:cubicBezTo>
                    <a:pt x="1576786" y="1129055"/>
                    <a:pt x="1799223" y="1085641"/>
                    <a:pt x="1651000" y="1126066"/>
                  </a:cubicBezTo>
                  <a:cubicBezTo>
                    <a:pt x="1631747" y="1131317"/>
                    <a:pt x="1611489" y="1131711"/>
                    <a:pt x="1591734" y="1134533"/>
                  </a:cubicBezTo>
                  <a:cubicBezTo>
                    <a:pt x="1583267" y="1137355"/>
                    <a:pt x="1575180" y="1141821"/>
                    <a:pt x="1566334" y="1143000"/>
                  </a:cubicBezTo>
                  <a:cubicBezTo>
                    <a:pt x="1454351" y="1157931"/>
                    <a:pt x="1438302" y="1149998"/>
                    <a:pt x="1312334" y="1143000"/>
                  </a:cubicBezTo>
                  <a:cubicBezTo>
                    <a:pt x="1301481" y="1140287"/>
                    <a:pt x="1265215" y="1132140"/>
                    <a:pt x="1253067" y="1126066"/>
                  </a:cubicBezTo>
                  <a:cubicBezTo>
                    <a:pt x="1243966" y="1121515"/>
                    <a:pt x="1236134" y="1114777"/>
                    <a:pt x="1227667" y="1109133"/>
                  </a:cubicBezTo>
                  <a:cubicBezTo>
                    <a:pt x="1222023" y="1092200"/>
                    <a:pt x="1212350" y="1076109"/>
                    <a:pt x="1210734" y="1058333"/>
                  </a:cubicBezTo>
                  <a:cubicBezTo>
                    <a:pt x="1209431" y="1044002"/>
                    <a:pt x="1217298" y="1030264"/>
                    <a:pt x="1219200" y="1016000"/>
                  </a:cubicBezTo>
                  <a:cubicBezTo>
                    <a:pt x="1222949" y="987886"/>
                    <a:pt x="1221724" y="959067"/>
                    <a:pt x="1227667" y="931333"/>
                  </a:cubicBezTo>
                  <a:cubicBezTo>
                    <a:pt x="1230312" y="918992"/>
                    <a:pt x="1238338" y="908424"/>
                    <a:pt x="1244600" y="897466"/>
                  </a:cubicBezTo>
                  <a:cubicBezTo>
                    <a:pt x="1260316" y="869964"/>
                    <a:pt x="1263588" y="870012"/>
                    <a:pt x="1286934" y="846666"/>
                  </a:cubicBezTo>
                  <a:cubicBezTo>
                    <a:pt x="1293228" y="827784"/>
                    <a:pt x="1300125" y="803097"/>
                    <a:pt x="1312334" y="787400"/>
                  </a:cubicBezTo>
                  <a:cubicBezTo>
                    <a:pt x="1324586" y="771648"/>
                    <a:pt x="1342693" y="761031"/>
                    <a:pt x="1354667" y="745066"/>
                  </a:cubicBezTo>
                  <a:cubicBezTo>
                    <a:pt x="1363134" y="733777"/>
                    <a:pt x="1370089" y="721178"/>
                    <a:pt x="1380067" y="711200"/>
                  </a:cubicBezTo>
                  <a:cubicBezTo>
                    <a:pt x="1387262" y="704005"/>
                    <a:pt x="1397650" y="700780"/>
                    <a:pt x="1405467" y="694266"/>
                  </a:cubicBezTo>
                  <a:cubicBezTo>
                    <a:pt x="1414665" y="686601"/>
                    <a:pt x="1420471" y="674806"/>
                    <a:pt x="1430867" y="668866"/>
                  </a:cubicBezTo>
                  <a:cubicBezTo>
                    <a:pt x="1440970" y="663093"/>
                    <a:pt x="1453508" y="663462"/>
                    <a:pt x="1464734" y="660400"/>
                  </a:cubicBezTo>
                  <a:cubicBezTo>
                    <a:pt x="1484556" y="654994"/>
                    <a:pt x="1504245" y="649111"/>
                    <a:pt x="1524000" y="643466"/>
                  </a:cubicBezTo>
                  <a:cubicBezTo>
                    <a:pt x="1546578" y="646288"/>
                    <a:pt x="1570350" y="644157"/>
                    <a:pt x="1591734" y="651933"/>
                  </a:cubicBezTo>
                  <a:cubicBezTo>
                    <a:pt x="1647269" y="672128"/>
                    <a:pt x="1610955" y="775273"/>
                    <a:pt x="1608667" y="795866"/>
                  </a:cubicBezTo>
                  <a:cubicBezTo>
                    <a:pt x="1603747" y="840144"/>
                    <a:pt x="1601790" y="822745"/>
                    <a:pt x="1574800" y="855133"/>
                  </a:cubicBezTo>
                  <a:cubicBezTo>
                    <a:pt x="1568286" y="862950"/>
                    <a:pt x="1565062" y="873338"/>
                    <a:pt x="1557867" y="880533"/>
                  </a:cubicBezTo>
                  <a:cubicBezTo>
                    <a:pt x="1550672" y="887728"/>
                    <a:pt x="1540413" y="891109"/>
                    <a:pt x="1532467" y="897466"/>
                  </a:cubicBezTo>
                  <a:cubicBezTo>
                    <a:pt x="1526234" y="902453"/>
                    <a:pt x="1522379" y="910293"/>
                    <a:pt x="1515534" y="914400"/>
                  </a:cubicBezTo>
                  <a:cubicBezTo>
                    <a:pt x="1506861" y="919604"/>
                    <a:pt x="1462588" y="929753"/>
                    <a:pt x="1456267" y="931333"/>
                  </a:cubicBezTo>
                  <a:cubicBezTo>
                    <a:pt x="1441550" y="929231"/>
                    <a:pt x="1392058" y="925766"/>
                    <a:pt x="1371600" y="914400"/>
                  </a:cubicBezTo>
                  <a:cubicBezTo>
                    <a:pt x="1335943" y="894591"/>
                    <a:pt x="1312891" y="876949"/>
                    <a:pt x="1286934" y="846666"/>
                  </a:cubicBezTo>
                  <a:cubicBezTo>
                    <a:pt x="1280312" y="838940"/>
                    <a:pt x="1276514" y="829083"/>
                    <a:pt x="1270000" y="821266"/>
                  </a:cubicBezTo>
                  <a:cubicBezTo>
                    <a:pt x="1262335" y="812068"/>
                    <a:pt x="1252392" y="804957"/>
                    <a:pt x="1244600" y="795866"/>
                  </a:cubicBezTo>
                  <a:cubicBezTo>
                    <a:pt x="1184210" y="725412"/>
                    <a:pt x="1246262" y="789063"/>
                    <a:pt x="1202267" y="745066"/>
                  </a:cubicBezTo>
                  <a:cubicBezTo>
                    <a:pt x="1199445" y="733777"/>
                    <a:pt x="1196324" y="722559"/>
                    <a:pt x="1193800" y="711200"/>
                  </a:cubicBezTo>
                  <a:cubicBezTo>
                    <a:pt x="1186890" y="680103"/>
                    <a:pt x="1185721" y="664515"/>
                    <a:pt x="1176867" y="635000"/>
                  </a:cubicBezTo>
                  <a:cubicBezTo>
                    <a:pt x="1160189" y="579406"/>
                    <a:pt x="1171313" y="595579"/>
                    <a:pt x="1143000" y="567266"/>
                  </a:cubicBezTo>
                  <a:cubicBezTo>
                    <a:pt x="1140178" y="558799"/>
                    <a:pt x="1139889" y="549006"/>
                    <a:pt x="1134534" y="541866"/>
                  </a:cubicBezTo>
                  <a:cubicBezTo>
                    <a:pt x="1122560" y="525901"/>
                    <a:pt x="1111132" y="505844"/>
                    <a:pt x="1092200" y="499533"/>
                  </a:cubicBezTo>
                  <a:cubicBezTo>
                    <a:pt x="1066744" y="491047"/>
                    <a:pt x="1063283" y="492369"/>
                    <a:pt x="1041400" y="474133"/>
                  </a:cubicBezTo>
                  <a:cubicBezTo>
                    <a:pt x="1032202" y="466468"/>
                    <a:pt x="1026467" y="454548"/>
                    <a:pt x="1016000" y="448733"/>
                  </a:cubicBezTo>
                  <a:cubicBezTo>
                    <a:pt x="1000397" y="440065"/>
                    <a:pt x="982133" y="437444"/>
                    <a:pt x="965200" y="431800"/>
                  </a:cubicBezTo>
                  <a:lnTo>
                    <a:pt x="939800" y="423333"/>
                  </a:lnTo>
                  <a:cubicBezTo>
                    <a:pt x="911578" y="426155"/>
                    <a:pt x="877522" y="414387"/>
                    <a:pt x="855134" y="431800"/>
                  </a:cubicBezTo>
                  <a:cubicBezTo>
                    <a:pt x="841583" y="442339"/>
                    <a:pt x="858667" y="466157"/>
                    <a:pt x="863600" y="482600"/>
                  </a:cubicBezTo>
                  <a:cubicBezTo>
                    <a:pt x="867227" y="494689"/>
                    <a:pt x="875847" y="504747"/>
                    <a:pt x="880534" y="516466"/>
                  </a:cubicBezTo>
                  <a:cubicBezTo>
                    <a:pt x="887163" y="533039"/>
                    <a:pt x="891823" y="550333"/>
                    <a:pt x="897467" y="567266"/>
                  </a:cubicBezTo>
                  <a:lnTo>
                    <a:pt x="897467" y="567266"/>
                  </a:lnTo>
                  <a:cubicBezTo>
                    <a:pt x="900289" y="578555"/>
                    <a:pt x="898665" y="592046"/>
                    <a:pt x="905934" y="601133"/>
                  </a:cubicBezTo>
                  <a:cubicBezTo>
                    <a:pt x="911509" y="608102"/>
                    <a:pt x="922867" y="606778"/>
                    <a:pt x="931334" y="609600"/>
                  </a:cubicBezTo>
                  <a:cubicBezTo>
                    <a:pt x="942623" y="606778"/>
                    <a:pt x="957751" y="610072"/>
                    <a:pt x="965200" y="601133"/>
                  </a:cubicBezTo>
                  <a:cubicBezTo>
                    <a:pt x="974413" y="590078"/>
                    <a:pt x="973667" y="573190"/>
                    <a:pt x="973667" y="558800"/>
                  </a:cubicBezTo>
                  <a:cubicBezTo>
                    <a:pt x="973667" y="510739"/>
                    <a:pt x="976856" y="461492"/>
                    <a:pt x="965200" y="414866"/>
                  </a:cubicBezTo>
                  <a:cubicBezTo>
                    <a:pt x="961778" y="401176"/>
                    <a:pt x="942174" y="398500"/>
                    <a:pt x="931334" y="389466"/>
                  </a:cubicBezTo>
                  <a:cubicBezTo>
                    <a:pt x="925202" y="384356"/>
                    <a:pt x="921540" y="376103"/>
                    <a:pt x="914400" y="372533"/>
                  </a:cubicBezTo>
                  <a:cubicBezTo>
                    <a:pt x="882683" y="356675"/>
                    <a:pt x="854711" y="354565"/>
                    <a:pt x="821267" y="347133"/>
                  </a:cubicBezTo>
                  <a:cubicBezTo>
                    <a:pt x="728628" y="326546"/>
                    <a:pt x="871965" y="349663"/>
                    <a:pt x="677334" y="330200"/>
                  </a:cubicBezTo>
                  <a:cubicBezTo>
                    <a:pt x="657477" y="328214"/>
                    <a:pt x="637823" y="324555"/>
                    <a:pt x="618067" y="321733"/>
                  </a:cubicBezTo>
                  <a:cubicBezTo>
                    <a:pt x="601134" y="299155"/>
                    <a:pt x="579888" y="279243"/>
                    <a:pt x="567267" y="254000"/>
                  </a:cubicBezTo>
                  <a:lnTo>
                    <a:pt x="524934" y="169333"/>
                  </a:lnTo>
                  <a:cubicBezTo>
                    <a:pt x="519289" y="158044"/>
                    <a:pt x="511991" y="147440"/>
                    <a:pt x="508000" y="135466"/>
                  </a:cubicBezTo>
                  <a:lnTo>
                    <a:pt x="491067" y="84666"/>
                  </a:lnTo>
                  <a:lnTo>
                    <a:pt x="474134" y="33866"/>
                  </a:lnTo>
                  <a:lnTo>
                    <a:pt x="474134" y="0"/>
                  </a:ln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76200"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971261" y="1924984"/>
            <a:ext cx="429803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48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</a:rPr>
              <a:t>TCA </a:t>
            </a:r>
          </a:p>
          <a:p>
            <a:pPr algn="ctr"/>
            <a:r>
              <a:rPr lang="hr-HR" sz="48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  <a:sym typeface="Wingdings"/>
              </a:rPr>
              <a:t></a:t>
            </a:r>
            <a:endParaRPr lang="hr-HR" sz="4800" b="1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Agency FB" pitchFamily="34" charset="0"/>
            </a:endParaRPr>
          </a:p>
          <a:p>
            <a:pPr algn="ctr"/>
            <a:r>
              <a:rPr lang="hr-HR" sz="48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</a:rPr>
              <a:t>kemijsko </a:t>
            </a:r>
          </a:p>
          <a:p>
            <a:pPr algn="ctr"/>
            <a:r>
              <a:rPr lang="hr-HR" sz="48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</a:rPr>
              <a:t>gorivo</a:t>
            </a:r>
            <a:endParaRPr lang="en-US" sz="4800" b="1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Agency FB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399" y="1573868"/>
            <a:ext cx="7626432" cy="46440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-57875" y="6644809"/>
            <a:ext cx="81794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dirty="0"/>
              <a:t>E. Spatola, F. Rispoli, D. Del Giudice, R. Cacciapaglia, A. Casnati, L. Marchiò, L. Baldini, S. Di Stefano, </a:t>
            </a:r>
            <a:r>
              <a:rPr lang="it-IT" sz="1100" i="1" dirty="0"/>
              <a:t>Org. Biomol. Chem.</a:t>
            </a:r>
            <a:r>
              <a:rPr lang="it-IT" sz="1100" dirty="0"/>
              <a:t> </a:t>
            </a:r>
            <a:r>
              <a:rPr lang="it-IT" sz="1100" b="1" dirty="0"/>
              <a:t>20</a:t>
            </a:r>
            <a:r>
              <a:rPr lang="it-IT" sz="1100" dirty="0"/>
              <a:t> (2022) 132–138. </a:t>
            </a:r>
            <a:endParaRPr lang="hr-HR" sz="1100" dirty="0"/>
          </a:p>
        </p:txBody>
      </p:sp>
    </p:spTree>
    <p:extLst>
      <p:ext uri="{BB962C8B-B14F-4D97-AF65-F5344CB8AC3E}">
        <p14:creationId xmlns:p14="http://schemas.microsoft.com/office/powerpoint/2010/main" val="2540255230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810" y="-142889"/>
            <a:ext cx="4796790" cy="6863729"/>
            <a:chOff x="-8465" y="-177801"/>
            <a:chExt cx="3962405" cy="7179734"/>
          </a:xfrm>
        </p:grpSpPr>
        <p:sp>
          <p:nvSpPr>
            <p:cNvPr id="7" name="Freeform 6"/>
            <p:cNvSpPr/>
            <p:nvPr/>
          </p:nvSpPr>
          <p:spPr>
            <a:xfrm>
              <a:off x="-8465" y="-177801"/>
              <a:ext cx="3683000" cy="7001933"/>
            </a:xfrm>
            <a:custGeom>
              <a:avLst/>
              <a:gdLst>
                <a:gd name="connsiteX0" fmla="*/ 2074334 w 3683000"/>
                <a:gd name="connsiteY0" fmla="*/ 7001933 h 7001933"/>
                <a:gd name="connsiteX1" fmla="*/ 2065867 w 3683000"/>
                <a:gd name="connsiteY1" fmla="*/ 6815666 h 7001933"/>
                <a:gd name="connsiteX2" fmla="*/ 2048934 w 3683000"/>
                <a:gd name="connsiteY2" fmla="*/ 6790266 h 7001933"/>
                <a:gd name="connsiteX3" fmla="*/ 2032000 w 3683000"/>
                <a:gd name="connsiteY3" fmla="*/ 6739466 h 7001933"/>
                <a:gd name="connsiteX4" fmla="*/ 1972734 w 3683000"/>
                <a:gd name="connsiteY4" fmla="*/ 6637866 h 7001933"/>
                <a:gd name="connsiteX5" fmla="*/ 1947334 w 3683000"/>
                <a:gd name="connsiteY5" fmla="*/ 6544733 h 7001933"/>
                <a:gd name="connsiteX6" fmla="*/ 1913467 w 3683000"/>
                <a:gd name="connsiteY6" fmla="*/ 6493933 h 7001933"/>
                <a:gd name="connsiteX7" fmla="*/ 1896534 w 3683000"/>
                <a:gd name="connsiteY7" fmla="*/ 6434666 h 7001933"/>
                <a:gd name="connsiteX8" fmla="*/ 1871134 w 3683000"/>
                <a:gd name="connsiteY8" fmla="*/ 6375400 h 7001933"/>
                <a:gd name="connsiteX9" fmla="*/ 1845734 w 3683000"/>
                <a:gd name="connsiteY9" fmla="*/ 6307666 h 7001933"/>
                <a:gd name="connsiteX10" fmla="*/ 1794934 w 3683000"/>
                <a:gd name="connsiteY10" fmla="*/ 6197600 h 7001933"/>
                <a:gd name="connsiteX11" fmla="*/ 1769534 w 3683000"/>
                <a:gd name="connsiteY11" fmla="*/ 6172200 h 7001933"/>
                <a:gd name="connsiteX12" fmla="*/ 1744134 w 3683000"/>
                <a:gd name="connsiteY12" fmla="*/ 6129866 h 7001933"/>
                <a:gd name="connsiteX13" fmla="*/ 1651000 w 3683000"/>
                <a:gd name="connsiteY13" fmla="*/ 6019800 h 7001933"/>
                <a:gd name="connsiteX14" fmla="*/ 1600200 w 3683000"/>
                <a:gd name="connsiteY14" fmla="*/ 6002866 h 7001933"/>
                <a:gd name="connsiteX15" fmla="*/ 1549400 w 3683000"/>
                <a:gd name="connsiteY15" fmla="*/ 5977466 h 7001933"/>
                <a:gd name="connsiteX16" fmla="*/ 1447800 w 3683000"/>
                <a:gd name="connsiteY16" fmla="*/ 5960533 h 7001933"/>
                <a:gd name="connsiteX17" fmla="*/ 1405467 w 3683000"/>
                <a:gd name="connsiteY17" fmla="*/ 5943600 h 7001933"/>
                <a:gd name="connsiteX18" fmla="*/ 1270000 w 3683000"/>
                <a:gd name="connsiteY18" fmla="*/ 5926666 h 7001933"/>
                <a:gd name="connsiteX19" fmla="*/ 1143000 w 3683000"/>
                <a:gd name="connsiteY19" fmla="*/ 5935133 h 7001933"/>
                <a:gd name="connsiteX20" fmla="*/ 1092200 w 3683000"/>
                <a:gd name="connsiteY20" fmla="*/ 5952066 h 7001933"/>
                <a:gd name="connsiteX21" fmla="*/ 990600 w 3683000"/>
                <a:gd name="connsiteY21" fmla="*/ 5969000 h 7001933"/>
                <a:gd name="connsiteX22" fmla="*/ 956734 w 3683000"/>
                <a:gd name="connsiteY22" fmla="*/ 5985933 h 7001933"/>
                <a:gd name="connsiteX23" fmla="*/ 922867 w 3683000"/>
                <a:gd name="connsiteY23" fmla="*/ 5994400 h 7001933"/>
                <a:gd name="connsiteX24" fmla="*/ 897467 w 3683000"/>
                <a:gd name="connsiteY24" fmla="*/ 6002866 h 7001933"/>
                <a:gd name="connsiteX25" fmla="*/ 880534 w 3683000"/>
                <a:gd name="connsiteY25" fmla="*/ 6028266 h 7001933"/>
                <a:gd name="connsiteX26" fmla="*/ 897467 w 3683000"/>
                <a:gd name="connsiteY26" fmla="*/ 6138333 h 7001933"/>
                <a:gd name="connsiteX27" fmla="*/ 914400 w 3683000"/>
                <a:gd name="connsiteY27" fmla="*/ 6163733 h 7001933"/>
                <a:gd name="connsiteX28" fmla="*/ 948267 w 3683000"/>
                <a:gd name="connsiteY28" fmla="*/ 6206066 h 7001933"/>
                <a:gd name="connsiteX29" fmla="*/ 1007534 w 3683000"/>
                <a:gd name="connsiteY29" fmla="*/ 6290733 h 7001933"/>
                <a:gd name="connsiteX30" fmla="*/ 1032934 w 3683000"/>
                <a:gd name="connsiteY30" fmla="*/ 6307666 h 7001933"/>
                <a:gd name="connsiteX31" fmla="*/ 1049867 w 3683000"/>
                <a:gd name="connsiteY31" fmla="*/ 6324600 h 7001933"/>
                <a:gd name="connsiteX32" fmla="*/ 1083734 w 3683000"/>
                <a:gd name="connsiteY32" fmla="*/ 6341533 h 7001933"/>
                <a:gd name="connsiteX33" fmla="*/ 1109134 w 3683000"/>
                <a:gd name="connsiteY33" fmla="*/ 6358466 h 7001933"/>
                <a:gd name="connsiteX34" fmla="*/ 1193800 w 3683000"/>
                <a:gd name="connsiteY34" fmla="*/ 6375400 h 7001933"/>
                <a:gd name="connsiteX35" fmla="*/ 1303867 w 3683000"/>
                <a:gd name="connsiteY35" fmla="*/ 6366933 h 7001933"/>
                <a:gd name="connsiteX36" fmla="*/ 1354667 w 3683000"/>
                <a:gd name="connsiteY36" fmla="*/ 6341533 h 7001933"/>
                <a:gd name="connsiteX37" fmla="*/ 1439334 w 3683000"/>
                <a:gd name="connsiteY37" fmla="*/ 6299200 h 7001933"/>
                <a:gd name="connsiteX38" fmla="*/ 1456267 w 3683000"/>
                <a:gd name="connsiteY38" fmla="*/ 6282266 h 7001933"/>
                <a:gd name="connsiteX39" fmla="*/ 1481667 w 3683000"/>
                <a:gd name="connsiteY39" fmla="*/ 6265333 h 7001933"/>
                <a:gd name="connsiteX40" fmla="*/ 1540934 w 3683000"/>
                <a:gd name="connsiteY40" fmla="*/ 6214533 h 7001933"/>
                <a:gd name="connsiteX41" fmla="*/ 1591734 w 3683000"/>
                <a:gd name="connsiteY41" fmla="*/ 6163733 h 7001933"/>
                <a:gd name="connsiteX42" fmla="*/ 1625600 w 3683000"/>
                <a:gd name="connsiteY42" fmla="*/ 6112933 h 7001933"/>
                <a:gd name="connsiteX43" fmla="*/ 1659467 w 3683000"/>
                <a:gd name="connsiteY43" fmla="*/ 6070600 h 7001933"/>
                <a:gd name="connsiteX44" fmla="*/ 1667934 w 3683000"/>
                <a:gd name="connsiteY44" fmla="*/ 6045200 h 7001933"/>
                <a:gd name="connsiteX45" fmla="*/ 1684867 w 3683000"/>
                <a:gd name="connsiteY45" fmla="*/ 6011333 h 7001933"/>
                <a:gd name="connsiteX46" fmla="*/ 1684867 w 3683000"/>
                <a:gd name="connsiteY46" fmla="*/ 5782733 h 7001933"/>
                <a:gd name="connsiteX47" fmla="*/ 1676400 w 3683000"/>
                <a:gd name="connsiteY47" fmla="*/ 5748866 h 7001933"/>
                <a:gd name="connsiteX48" fmla="*/ 1642534 w 3683000"/>
                <a:gd name="connsiteY48" fmla="*/ 5715000 h 7001933"/>
                <a:gd name="connsiteX49" fmla="*/ 1617134 w 3683000"/>
                <a:gd name="connsiteY49" fmla="*/ 5681133 h 7001933"/>
                <a:gd name="connsiteX50" fmla="*/ 1600200 w 3683000"/>
                <a:gd name="connsiteY50" fmla="*/ 5655733 h 7001933"/>
                <a:gd name="connsiteX51" fmla="*/ 1566334 w 3683000"/>
                <a:gd name="connsiteY51" fmla="*/ 5638800 h 7001933"/>
                <a:gd name="connsiteX52" fmla="*/ 1532467 w 3683000"/>
                <a:gd name="connsiteY52" fmla="*/ 5604933 h 7001933"/>
                <a:gd name="connsiteX53" fmla="*/ 1456267 w 3683000"/>
                <a:gd name="connsiteY53" fmla="*/ 5562600 h 7001933"/>
                <a:gd name="connsiteX54" fmla="*/ 1397000 w 3683000"/>
                <a:gd name="connsiteY54" fmla="*/ 5528733 h 7001933"/>
                <a:gd name="connsiteX55" fmla="*/ 1261534 w 3683000"/>
                <a:gd name="connsiteY55" fmla="*/ 5494866 h 7001933"/>
                <a:gd name="connsiteX56" fmla="*/ 1185334 w 3683000"/>
                <a:gd name="connsiteY56" fmla="*/ 5469466 h 7001933"/>
                <a:gd name="connsiteX57" fmla="*/ 1151467 w 3683000"/>
                <a:gd name="connsiteY57" fmla="*/ 5461000 h 7001933"/>
                <a:gd name="connsiteX58" fmla="*/ 1109134 w 3683000"/>
                <a:gd name="connsiteY58" fmla="*/ 5444066 h 7001933"/>
                <a:gd name="connsiteX59" fmla="*/ 1049867 w 3683000"/>
                <a:gd name="connsiteY59" fmla="*/ 5435600 h 7001933"/>
                <a:gd name="connsiteX60" fmla="*/ 1007534 w 3683000"/>
                <a:gd name="connsiteY60" fmla="*/ 5427133 h 7001933"/>
                <a:gd name="connsiteX61" fmla="*/ 897467 w 3683000"/>
                <a:gd name="connsiteY61" fmla="*/ 5435600 h 7001933"/>
                <a:gd name="connsiteX62" fmla="*/ 745067 w 3683000"/>
                <a:gd name="connsiteY62" fmla="*/ 5452533 h 7001933"/>
                <a:gd name="connsiteX63" fmla="*/ 389467 w 3683000"/>
                <a:gd name="connsiteY63" fmla="*/ 5444066 h 7001933"/>
                <a:gd name="connsiteX64" fmla="*/ 279400 w 3683000"/>
                <a:gd name="connsiteY64" fmla="*/ 5427133 h 7001933"/>
                <a:gd name="connsiteX65" fmla="*/ 237067 w 3683000"/>
                <a:gd name="connsiteY65" fmla="*/ 5418666 h 7001933"/>
                <a:gd name="connsiteX66" fmla="*/ 194734 w 3683000"/>
                <a:gd name="connsiteY66" fmla="*/ 5401733 h 7001933"/>
                <a:gd name="connsiteX67" fmla="*/ 127000 w 3683000"/>
                <a:gd name="connsiteY67" fmla="*/ 5384800 h 7001933"/>
                <a:gd name="connsiteX68" fmla="*/ 93134 w 3683000"/>
                <a:gd name="connsiteY68" fmla="*/ 5367866 h 7001933"/>
                <a:gd name="connsiteX69" fmla="*/ 76200 w 3683000"/>
                <a:gd name="connsiteY69" fmla="*/ 5350933 h 7001933"/>
                <a:gd name="connsiteX70" fmla="*/ 50800 w 3683000"/>
                <a:gd name="connsiteY70" fmla="*/ 5334000 h 7001933"/>
                <a:gd name="connsiteX71" fmla="*/ 25400 w 3683000"/>
                <a:gd name="connsiteY71" fmla="*/ 5266266 h 7001933"/>
                <a:gd name="connsiteX72" fmla="*/ 0 w 3683000"/>
                <a:gd name="connsiteY72" fmla="*/ 5207000 h 7001933"/>
                <a:gd name="connsiteX73" fmla="*/ 16934 w 3683000"/>
                <a:gd name="connsiteY73" fmla="*/ 5020733 h 7001933"/>
                <a:gd name="connsiteX74" fmla="*/ 25400 w 3683000"/>
                <a:gd name="connsiteY74" fmla="*/ 4978400 h 7001933"/>
                <a:gd name="connsiteX75" fmla="*/ 42334 w 3683000"/>
                <a:gd name="connsiteY75" fmla="*/ 4944533 h 7001933"/>
                <a:gd name="connsiteX76" fmla="*/ 59267 w 3683000"/>
                <a:gd name="connsiteY76" fmla="*/ 4893733 h 7001933"/>
                <a:gd name="connsiteX77" fmla="*/ 67734 w 3683000"/>
                <a:gd name="connsiteY77" fmla="*/ 4851400 h 7001933"/>
                <a:gd name="connsiteX78" fmla="*/ 118534 w 3683000"/>
                <a:gd name="connsiteY78" fmla="*/ 4741333 h 7001933"/>
                <a:gd name="connsiteX79" fmla="*/ 135467 w 3683000"/>
                <a:gd name="connsiteY79" fmla="*/ 4715933 h 7001933"/>
                <a:gd name="connsiteX80" fmla="*/ 169334 w 3683000"/>
                <a:gd name="connsiteY80" fmla="*/ 4690533 h 7001933"/>
                <a:gd name="connsiteX81" fmla="*/ 186267 w 3683000"/>
                <a:gd name="connsiteY81" fmla="*/ 4639733 h 7001933"/>
                <a:gd name="connsiteX82" fmla="*/ 228600 w 3683000"/>
                <a:gd name="connsiteY82" fmla="*/ 4572000 h 7001933"/>
                <a:gd name="connsiteX83" fmla="*/ 237067 w 3683000"/>
                <a:gd name="connsiteY83" fmla="*/ 4546600 h 7001933"/>
                <a:gd name="connsiteX84" fmla="*/ 287867 w 3683000"/>
                <a:gd name="connsiteY84" fmla="*/ 4478866 h 7001933"/>
                <a:gd name="connsiteX85" fmla="*/ 313267 w 3683000"/>
                <a:gd name="connsiteY85" fmla="*/ 4461933 h 7001933"/>
                <a:gd name="connsiteX86" fmla="*/ 355600 w 3683000"/>
                <a:gd name="connsiteY86" fmla="*/ 4402666 h 7001933"/>
                <a:gd name="connsiteX87" fmla="*/ 414867 w 3683000"/>
                <a:gd name="connsiteY87" fmla="*/ 4334933 h 7001933"/>
                <a:gd name="connsiteX88" fmla="*/ 524934 w 3683000"/>
                <a:gd name="connsiteY88" fmla="*/ 4258733 h 7001933"/>
                <a:gd name="connsiteX89" fmla="*/ 550334 w 3683000"/>
                <a:gd name="connsiteY89" fmla="*/ 4241800 h 7001933"/>
                <a:gd name="connsiteX90" fmla="*/ 575734 w 3683000"/>
                <a:gd name="connsiteY90" fmla="*/ 4233333 h 7001933"/>
                <a:gd name="connsiteX91" fmla="*/ 609600 w 3683000"/>
                <a:gd name="connsiteY91" fmla="*/ 4216400 h 7001933"/>
                <a:gd name="connsiteX92" fmla="*/ 651934 w 3683000"/>
                <a:gd name="connsiteY92" fmla="*/ 4207933 h 7001933"/>
                <a:gd name="connsiteX93" fmla="*/ 702734 w 3683000"/>
                <a:gd name="connsiteY93" fmla="*/ 4191000 h 7001933"/>
                <a:gd name="connsiteX94" fmla="*/ 728134 w 3683000"/>
                <a:gd name="connsiteY94" fmla="*/ 4182533 h 7001933"/>
                <a:gd name="connsiteX95" fmla="*/ 762000 w 3683000"/>
                <a:gd name="connsiteY95" fmla="*/ 4174066 h 7001933"/>
                <a:gd name="connsiteX96" fmla="*/ 846667 w 3683000"/>
                <a:gd name="connsiteY96" fmla="*/ 4191000 h 7001933"/>
                <a:gd name="connsiteX97" fmla="*/ 897467 w 3683000"/>
                <a:gd name="connsiteY97" fmla="*/ 4224866 h 7001933"/>
                <a:gd name="connsiteX98" fmla="*/ 914400 w 3683000"/>
                <a:gd name="connsiteY98" fmla="*/ 4250266 h 7001933"/>
                <a:gd name="connsiteX99" fmla="*/ 939800 w 3683000"/>
                <a:gd name="connsiteY99" fmla="*/ 4284133 h 7001933"/>
                <a:gd name="connsiteX100" fmla="*/ 956734 w 3683000"/>
                <a:gd name="connsiteY100" fmla="*/ 4318000 h 7001933"/>
                <a:gd name="connsiteX101" fmla="*/ 965200 w 3683000"/>
                <a:gd name="connsiteY101" fmla="*/ 4343400 h 7001933"/>
                <a:gd name="connsiteX102" fmla="*/ 973667 w 3683000"/>
                <a:gd name="connsiteY102" fmla="*/ 4377266 h 7001933"/>
                <a:gd name="connsiteX103" fmla="*/ 999067 w 3683000"/>
                <a:gd name="connsiteY103" fmla="*/ 4411133 h 7001933"/>
                <a:gd name="connsiteX104" fmla="*/ 1007534 w 3683000"/>
                <a:gd name="connsiteY104" fmla="*/ 4436533 h 7001933"/>
                <a:gd name="connsiteX105" fmla="*/ 1024467 w 3683000"/>
                <a:gd name="connsiteY105" fmla="*/ 4512733 h 7001933"/>
                <a:gd name="connsiteX106" fmla="*/ 1016000 w 3683000"/>
                <a:gd name="connsiteY106" fmla="*/ 4597400 h 7001933"/>
                <a:gd name="connsiteX107" fmla="*/ 999067 w 3683000"/>
                <a:gd name="connsiteY107" fmla="*/ 4622800 h 7001933"/>
                <a:gd name="connsiteX108" fmla="*/ 948267 w 3683000"/>
                <a:gd name="connsiteY108" fmla="*/ 4673600 h 7001933"/>
                <a:gd name="connsiteX109" fmla="*/ 846667 w 3683000"/>
                <a:gd name="connsiteY109" fmla="*/ 4741333 h 7001933"/>
                <a:gd name="connsiteX110" fmla="*/ 736600 w 3683000"/>
                <a:gd name="connsiteY110" fmla="*/ 4732866 h 7001933"/>
                <a:gd name="connsiteX111" fmla="*/ 668867 w 3683000"/>
                <a:gd name="connsiteY111" fmla="*/ 4699000 h 7001933"/>
                <a:gd name="connsiteX112" fmla="*/ 651934 w 3683000"/>
                <a:gd name="connsiteY112" fmla="*/ 4673600 h 7001933"/>
                <a:gd name="connsiteX113" fmla="*/ 601134 w 3683000"/>
                <a:gd name="connsiteY113" fmla="*/ 4605866 h 7001933"/>
                <a:gd name="connsiteX114" fmla="*/ 575734 w 3683000"/>
                <a:gd name="connsiteY114" fmla="*/ 4521200 h 7001933"/>
                <a:gd name="connsiteX115" fmla="*/ 567267 w 3683000"/>
                <a:gd name="connsiteY115" fmla="*/ 4394200 h 7001933"/>
                <a:gd name="connsiteX116" fmla="*/ 575734 w 3683000"/>
                <a:gd name="connsiteY116" fmla="*/ 4309533 h 7001933"/>
                <a:gd name="connsiteX117" fmla="*/ 592667 w 3683000"/>
                <a:gd name="connsiteY117" fmla="*/ 4191000 h 7001933"/>
                <a:gd name="connsiteX118" fmla="*/ 601134 w 3683000"/>
                <a:gd name="connsiteY118" fmla="*/ 4157133 h 7001933"/>
                <a:gd name="connsiteX119" fmla="*/ 635000 w 3683000"/>
                <a:gd name="connsiteY119" fmla="*/ 4089400 h 7001933"/>
                <a:gd name="connsiteX120" fmla="*/ 643467 w 3683000"/>
                <a:gd name="connsiteY120" fmla="*/ 4064000 h 7001933"/>
                <a:gd name="connsiteX121" fmla="*/ 651934 w 3683000"/>
                <a:gd name="connsiteY121" fmla="*/ 4030133 h 7001933"/>
                <a:gd name="connsiteX122" fmla="*/ 702734 w 3683000"/>
                <a:gd name="connsiteY122" fmla="*/ 3953933 h 7001933"/>
                <a:gd name="connsiteX123" fmla="*/ 728134 w 3683000"/>
                <a:gd name="connsiteY123" fmla="*/ 3937000 h 7001933"/>
                <a:gd name="connsiteX124" fmla="*/ 745067 w 3683000"/>
                <a:gd name="connsiteY124" fmla="*/ 3920066 h 7001933"/>
                <a:gd name="connsiteX125" fmla="*/ 778934 w 3683000"/>
                <a:gd name="connsiteY125" fmla="*/ 3911600 h 7001933"/>
                <a:gd name="connsiteX126" fmla="*/ 829734 w 3683000"/>
                <a:gd name="connsiteY126" fmla="*/ 3877733 h 7001933"/>
                <a:gd name="connsiteX127" fmla="*/ 855134 w 3683000"/>
                <a:gd name="connsiteY127" fmla="*/ 3852333 h 7001933"/>
                <a:gd name="connsiteX128" fmla="*/ 905934 w 3683000"/>
                <a:gd name="connsiteY128" fmla="*/ 3835400 h 7001933"/>
                <a:gd name="connsiteX129" fmla="*/ 931334 w 3683000"/>
                <a:gd name="connsiteY129" fmla="*/ 3818466 h 7001933"/>
                <a:gd name="connsiteX130" fmla="*/ 956734 w 3683000"/>
                <a:gd name="connsiteY130" fmla="*/ 3810000 h 7001933"/>
                <a:gd name="connsiteX131" fmla="*/ 973667 w 3683000"/>
                <a:gd name="connsiteY131" fmla="*/ 3793066 h 7001933"/>
                <a:gd name="connsiteX132" fmla="*/ 999067 w 3683000"/>
                <a:gd name="connsiteY132" fmla="*/ 3776133 h 7001933"/>
                <a:gd name="connsiteX133" fmla="*/ 1058334 w 3683000"/>
                <a:gd name="connsiteY133" fmla="*/ 3750733 h 7001933"/>
                <a:gd name="connsiteX134" fmla="*/ 1083734 w 3683000"/>
                <a:gd name="connsiteY134" fmla="*/ 3733800 h 7001933"/>
                <a:gd name="connsiteX135" fmla="*/ 1100667 w 3683000"/>
                <a:gd name="connsiteY135" fmla="*/ 3716866 h 7001933"/>
                <a:gd name="connsiteX136" fmla="*/ 1151467 w 3683000"/>
                <a:gd name="connsiteY136" fmla="*/ 3699933 h 7001933"/>
                <a:gd name="connsiteX137" fmla="*/ 1244600 w 3683000"/>
                <a:gd name="connsiteY137" fmla="*/ 3649133 h 7001933"/>
                <a:gd name="connsiteX138" fmla="*/ 1312334 w 3683000"/>
                <a:gd name="connsiteY138" fmla="*/ 3589866 h 7001933"/>
                <a:gd name="connsiteX139" fmla="*/ 1354667 w 3683000"/>
                <a:gd name="connsiteY139" fmla="*/ 3556000 h 7001933"/>
                <a:gd name="connsiteX140" fmla="*/ 1380067 w 3683000"/>
                <a:gd name="connsiteY140" fmla="*/ 3522133 h 7001933"/>
                <a:gd name="connsiteX141" fmla="*/ 1405467 w 3683000"/>
                <a:gd name="connsiteY141" fmla="*/ 3496733 h 7001933"/>
                <a:gd name="connsiteX142" fmla="*/ 1422400 w 3683000"/>
                <a:gd name="connsiteY142" fmla="*/ 3471333 h 7001933"/>
                <a:gd name="connsiteX143" fmla="*/ 1447800 w 3683000"/>
                <a:gd name="connsiteY143" fmla="*/ 3454400 h 7001933"/>
                <a:gd name="connsiteX144" fmla="*/ 1464734 w 3683000"/>
                <a:gd name="connsiteY144" fmla="*/ 3412066 h 7001933"/>
                <a:gd name="connsiteX145" fmla="*/ 1490134 w 3683000"/>
                <a:gd name="connsiteY145" fmla="*/ 3403600 h 7001933"/>
                <a:gd name="connsiteX146" fmla="*/ 1532467 w 3683000"/>
                <a:gd name="connsiteY146" fmla="*/ 3302000 h 7001933"/>
                <a:gd name="connsiteX147" fmla="*/ 1557867 w 3683000"/>
                <a:gd name="connsiteY147" fmla="*/ 3276600 h 7001933"/>
                <a:gd name="connsiteX148" fmla="*/ 1591734 w 3683000"/>
                <a:gd name="connsiteY148" fmla="*/ 3217333 h 7001933"/>
                <a:gd name="connsiteX149" fmla="*/ 1600200 w 3683000"/>
                <a:gd name="connsiteY149" fmla="*/ 3175000 h 7001933"/>
                <a:gd name="connsiteX150" fmla="*/ 1583267 w 3683000"/>
                <a:gd name="connsiteY150" fmla="*/ 2971800 h 7001933"/>
                <a:gd name="connsiteX151" fmla="*/ 1566334 w 3683000"/>
                <a:gd name="connsiteY151" fmla="*/ 2937933 h 7001933"/>
                <a:gd name="connsiteX152" fmla="*/ 1490134 w 3683000"/>
                <a:gd name="connsiteY152" fmla="*/ 2887133 h 7001933"/>
                <a:gd name="connsiteX153" fmla="*/ 1430867 w 3683000"/>
                <a:gd name="connsiteY153" fmla="*/ 2861733 h 7001933"/>
                <a:gd name="connsiteX154" fmla="*/ 1405467 w 3683000"/>
                <a:gd name="connsiteY154" fmla="*/ 2844800 h 7001933"/>
                <a:gd name="connsiteX155" fmla="*/ 1270000 w 3683000"/>
                <a:gd name="connsiteY155" fmla="*/ 2810933 h 7001933"/>
                <a:gd name="connsiteX156" fmla="*/ 1219200 w 3683000"/>
                <a:gd name="connsiteY156" fmla="*/ 2802466 h 7001933"/>
                <a:gd name="connsiteX157" fmla="*/ 1193800 w 3683000"/>
                <a:gd name="connsiteY157" fmla="*/ 2794000 h 7001933"/>
                <a:gd name="connsiteX158" fmla="*/ 1134534 w 3683000"/>
                <a:gd name="connsiteY158" fmla="*/ 2785533 h 7001933"/>
                <a:gd name="connsiteX159" fmla="*/ 965200 w 3683000"/>
                <a:gd name="connsiteY159" fmla="*/ 2794000 h 7001933"/>
                <a:gd name="connsiteX160" fmla="*/ 905934 w 3683000"/>
                <a:gd name="connsiteY160" fmla="*/ 2802466 h 7001933"/>
                <a:gd name="connsiteX161" fmla="*/ 872067 w 3683000"/>
                <a:gd name="connsiteY161" fmla="*/ 2810933 h 7001933"/>
                <a:gd name="connsiteX162" fmla="*/ 736600 w 3683000"/>
                <a:gd name="connsiteY162" fmla="*/ 2819400 h 7001933"/>
                <a:gd name="connsiteX163" fmla="*/ 592667 w 3683000"/>
                <a:gd name="connsiteY163" fmla="*/ 2802466 h 7001933"/>
                <a:gd name="connsiteX164" fmla="*/ 558800 w 3683000"/>
                <a:gd name="connsiteY164" fmla="*/ 2785533 h 7001933"/>
                <a:gd name="connsiteX165" fmla="*/ 533400 w 3683000"/>
                <a:gd name="connsiteY165" fmla="*/ 2777066 h 7001933"/>
                <a:gd name="connsiteX166" fmla="*/ 448734 w 3683000"/>
                <a:gd name="connsiteY166" fmla="*/ 2743200 h 7001933"/>
                <a:gd name="connsiteX167" fmla="*/ 431800 w 3683000"/>
                <a:gd name="connsiteY167" fmla="*/ 2726266 h 7001933"/>
                <a:gd name="connsiteX168" fmla="*/ 381000 w 3683000"/>
                <a:gd name="connsiteY168" fmla="*/ 2692400 h 7001933"/>
                <a:gd name="connsiteX169" fmla="*/ 321734 w 3683000"/>
                <a:gd name="connsiteY169" fmla="*/ 2599266 h 7001933"/>
                <a:gd name="connsiteX170" fmla="*/ 279400 w 3683000"/>
                <a:gd name="connsiteY170" fmla="*/ 2514600 h 7001933"/>
                <a:gd name="connsiteX171" fmla="*/ 220134 w 3683000"/>
                <a:gd name="connsiteY171" fmla="*/ 2396066 h 7001933"/>
                <a:gd name="connsiteX172" fmla="*/ 169334 w 3683000"/>
                <a:gd name="connsiteY172" fmla="*/ 2218266 h 7001933"/>
                <a:gd name="connsiteX173" fmla="*/ 160867 w 3683000"/>
                <a:gd name="connsiteY173" fmla="*/ 2159000 h 7001933"/>
                <a:gd name="connsiteX174" fmla="*/ 143934 w 3683000"/>
                <a:gd name="connsiteY174" fmla="*/ 1981200 h 7001933"/>
                <a:gd name="connsiteX175" fmla="*/ 160867 w 3683000"/>
                <a:gd name="connsiteY175" fmla="*/ 1794933 h 7001933"/>
                <a:gd name="connsiteX176" fmla="*/ 220134 w 3683000"/>
                <a:gd name="connsiteY176" fmla="*/ 1625600 h 7001933"/>
                <a:gd name="connsiteX177" fmla="*/ 237067 w 3683000"/>
                <a:gd name="connsiteY177" fmla="*/ 1574800 h 7001933"/>
                <a:gd name="connsiteX178" fmla="*/ 245534 w 3683000"/>
                <a:gd name="connsiteY178" fmla="*/ 1532466 h 7001933"/>
                <a:gd name="connsiteX179" fmla="*/ 279400 w 3683000"/>
                <a:gd name="connsiteY179" fmla="*/ 1481666 h 7001933"/>
                <a:gd name="connsiteX180" fmla="*/ 330200 w 3683000"/>
                <a:gd name="connsiteY180" fmla="*/ 1405466 h 7001933"/>
                <a:gd name="connsiteX181" fmla="*/ 347134 w 3683000"/>
                <a:gd name="connsiteY181" fmla="*/ 1380066 h 7001933"/>
                <a:gd name="connsiteX182" fmla="*/ 381000 w 3683000"/>
                <a:gd name="connsiteY182" fmla="*/ 1371600 h 7001933"/>
                <a:gd name="connsiteX183" fmla="*/ 397934 w 3683000"/>
                <a:gd name="connsiteY183" fmla="*/ 1354666 h 7001933"/>
                <a:gd name="connsiteX184" fmla="*/ 457200 w 3683000"/>
                <a:gd name="connsiteY184" fmla="*/ 1320800 h 7001933"/>
                <a:gd name="connsiteX185" fmla="*/ 508000 w 3683000"/>
                <a:gd name="connsiteY185" fmla="*/ 1303866 h 7001933"/>
                <a:gd name="connsiteX186" fmla="*/ 601134 w 3683000"/>
                <a:gd name="connsiteY186" fmla="*/ 1261533 h 7001933"/>
                <a:gd name="connsiteX187" fmla="*/ 651934 w 3683000"/>
                <a:gd name="connsiteY187" fmla="*/ 1253066 h 7001933"/>
                <a:gd name="connsiteX188" fmla="*/ 711200 w 3683000"/>
                <a:gd name="connsiteY188" fmla="*/ 1236133 h 7001933"/>
                <a:gd name="connsiteX189" fmla="*/ 753534 w 3683000"/>
                <a:gd name="connsiteY189" fmla="*/ 1227666 h 7001933"/>
                <a:gd name="connsiteX190" fmla="*/ 787400 w 3683000"/>
                <a:gd name="connsiteY190" fmla="*/ 1219200 h 7001933"/>
                <a:gd name="connsiteX191" fmla="*/ 880534 w 3683000"/>
                <a:gd name="connsiteY191" fmla="*/ 1193800 h 7001933"/>
                <a:gd name="connsiteX192" fmla="*/ 914400 w 3683000"/>
                <a:gd name="connsiteY192" fmla="*/ 1176866 h 7001933"/>
                <a:gd name="connsiteX193" fmla="*/ 973667 w 3683000"/>
                <a:gd name="connsiteY193" fmla="*/ 1168400 h 7001933"/>
                <a:gd name="connsiteX194" fmla="*/ 1024467 w 3683000"/>
                <a:gd name="connsiteY194" fmla="*/ 1159933 h 7001933"/>
                <a:gd name="connsiteX195" fmla="*/ 1176867 w 3683000"/>
                <a:gd name="connsiteY195" fmla="*/ 1168400 h 7001933"/>
                <a:gd name="connsiteX196" fmla="*/ 1236134 w 3683000"/>
                <a:gd name="connsiteY196" fmla="*/ 1185333 h 7001933"/>
                <a:gd name="connsiteX197" fmla="*/ 1278467 w 3683000"/>
                <a:gd name="connsiteY197" fmla="*/ 1193800 h 7001933"/>
                <a:gd name="connsiteX198" fmla="*/ 1303867 w 3683000"/>
                <a:gd name="connsiteY198" fmla="*/ 1210733 h 7001933"/>
                <a:gd name="connsiteX199" fmla="*/ 1354667 w 3683000"/>
                <a:gd name="connsiteY199" fmla="*/ 1236133 h 7001933"/>
                <a:gd name="connsiteX200" fmla="*/ 1405467 w 3683000"/>
                <a:gd name="connsiteY200" fmla="*/ 1312333 h 7001933"/>
                <a:gd name="connsiteX201" fmla="*/ 1439334 w 3683000"/>
                <a:gd name="connsiteY201" fmla="*/ 1363133 h 7001933"/>
                <a:gd name="connsiteX202" fmla="*/ 1481667 w 3683000"/>
                <a:gd name="connsiteY202" fmla="*/ 1430866 h 7001933"/>
                <a:gd name="connsiteX203" fmla="*/ 1498600 w 3683000"/>
                <a:gd name="connsiteY203" fmla="*/ 1490133 h 7001933"/>
                <a:gd name="connsiteX204" fmla="*/ 1507067 w 3683000"/>
                <a:gd name="connsiteY204" fmla="*/ 1515533 h 7001933"/>
                <a:gd name="connsiteX205" fmla="*/ 1515534 w 3683000"/>
                <a:gd name="connsiteY205" fmla="*/ 1591733 h 7001933"/>
                <a:gd name="connsiteX206" fmla="*/ 1532467 w 3683000"/>
                <a:gd name="connsiteY206" fmla="*/ 1651000 h 7001933"/>
                <a:gd name="connsiteX207" fmla="*/ 1507067 w 3683000"/>
                <a:gd name="connsiteY207" fmla="*/ 1820333 h 7001933"/>
                <a:gd name="connsiteX208" fmla="*/ 1481667 w 3683000"/>
                <a:gd name="connsiteY208" fmla="*/ 1854200 h 7001933"/>
                <a:gd name="connsiteX209" fmla="*/ 1447800 w 3683000"/>
                <a:gd name="connsiteY209" fmla="*/ 1871133 h 7001933"/>
                <a:gd name="connsiteX210" fmla="*/ 1405467 w 3683000"/>
                <a:gd name="connsiteY210" fmla="*/ 1905000 h 7001933"/>
                <a:gd name="connsiteX211" fmla="*/ 1380067 w 3683000"/>
                <a:gd name="connsiteY211" fmla="*/ 1930400 h 7001933"/>
                <a:gd name="connsiteX212" fmla="*/ 1303867 w 3683000"/>
                <a:gd name="connsiteY212" fmla="*/ 1938866 h 7001933"/>
                <a:gd name="connsiteX213" fmla="*/ 1159934 w 3683000"/>
                <a:gd name="connsiteY213" fmla="*/ 1930400 h 7001933"/>
                <a:gd name="connsiteX214" fmla="*/ 1143000 w 3683000"/>
                <a:gd name="connsiteY214" fmla="*/ 1905000 h 7001933"/>
                <a:gd name="connsiteX215" fmla="*/ 1117600 w 3683000"/>
                <a:gd name="connsiteY215" fmla="*/ 1888066 h 7001933"/>
                <a:gd name="connsiteX216" fmla="*/ 1100667 w 3683000"/>
                <a:gd name="connsiteY216" fmla="*/ 1854200 h 7001933"/>
                <a:gd name="connsiteX217" fmla="*/ 1083734 w 3683000"/>
                <a:gd name="connsiteY217" fmla="*/ 1837266 h 7001933"/>
                <a:gd name="connsiteX218" fmla="*/ 1066800 w 3683000"/>
                <a:gd name="connsiteY218" fmla="*/ 1811866 h 7001933"/>
                <a:gd name="connsiteX219" fmla="*/ 1049867 w 3683000"/>
                <a:gd name="connsiteY219" fmla="*/ 1710266 h 7001933"/>
                <a:gd name="connsiteX220" fmla="*/ 1066800 w 3683000"/>
                <a:gd name="connsiteY220" fmla="*/ 1591733 h 7001933"/>
                <a:gd name="connsiteX221" fmla="*/ 1075267 w 3683000"/>
                <a:gd name="connsiteY221" fmla="*/ 1566333 h 7001933"/>
                <a:gd name="connsiteX222" fmla="*/ 1092200 w 3683000"/>
                <a:gd name="connsiteY222" fmla="*/ 1540933 h 7001933"/>
                <a:gd name="connsiteX223" fmla="*/ 1126067 w 3683000"/>
                <a:gd name="connsiteY223" fmla="*/ 1481666 h 7001933"/>
                <a:gd name="connsiteX224" fmla="*/ 1134534 w 3683000"/>
                <a:gd name="connsiteY224" fmla="*/ 1456266 h 7001933"/>
                <a:gd name="connsiteX225" fmla="*/ 1176867 w 3683000"/>
                <a:gd name="connsiteY225" fmla="*/ 1405466 h 7001933"/>
                <a:gd name="connsiteX226" fmla="*/ 1210734 w 3683000"/>
                <a:gd name="connsiteY226" fmla="*/ 1380066 h 7001933"/>
                <a:gd name="connsiteX227" fmla="*/ 1405467 w 3683000"/>
                <a:gd name="connsiteY227" fmla="*/ 1388533 h 7001933"/>
                <a:gd name="connsiteX228" fmla="*/ 1481667 w 3683000"/>
                <a:gd name="connsiteY228" fmla="*/ 1405466 h 7001933"/>
                <a:gd name="connsiteX229" fmla="*/ 1549400 w 3683000"/>
                <a:gd name="connsiteY229" fmla="*/ 1447800 h 7001933"/>
                <a:gd name="connsiteX230" fmla="*/ 1566334 w 3683000"/>
                <a:gd name="connsiteY230" fmla="*/ 1464733 h 7001933"/>
                <a:gd name="connsiteX231" fmla="*/ 1600200 w 3683000"/>
                <a:gd name="connsiteY231" fmla="*/ 1490133 h 7001933"/>
                <a:gd name="connsiteX232" fmla="*/ 1651000 w 3683000"/>
                <a:gd name="connsiteY232" fmla="*/ 1557866 h 7001933"/>
                <a:gd name="connsiteX233" fmla="*/ 1701800 w 3683000"/>
                <a:gd name="connsiteY233" fmla="*/ 1583266 h 7001933"/>
                <a:gd name="connsiteX234" fmla="*/ 1718734 w 3683000"/>
                <a:gd name="connsiteY234" fmla="*/ 1600200 h 7001933"/>
                <a:gd name="connsiteX235" fmla="*/ 1794934 w 3683000"/>
                <a:gd name="connsiteY235" fmla="*/ 1625600 h 7001933"/>
                <a:gd name="connsiteX236" fmla="*/ 1888067 w 3683000"/>
                <a:gd name="connsiteY236" fmla="*/ 1651000 h 7001933"/>
                <a:gd name="connsiteX237" fmla="*/ 1947334 w 3683000"/>
                <a:gd name="connsiteY237" fmla="*/ 1667933 h 7001933"/>
                <a:gd name="connsiteX238" fmla="*/ 2108200 w 3683000"/>
                <a:gd name="connsiteY238" fmla="*/ 1684866 h 7001933"/>
                <a:gd name="connsiteX239" fmla="*/ 2650067 w 3683000"/>
                <a:gd name="connsiteY239" fmla="*/ 1667933 h 7001933"/>
                <a:gd name="connsiteX240" fmla="*/ 2887134 w 3683000"/>
                <a:gd name="connsiteY240" fmla="*/ 1651000 h 7001933"/>
                <a:gd name="connsiteX241" fmla="*/ 2937934 w 3683000"/>
                <a:gd name="connsiteY241" fmla="*/ 1642533 h 7001933"/>
                <a:gd name="connsiteX242" fmla="*/ 3005667 w 3683000"/>
                <a:gd name="connsiteY242" fmla="*/ 1625600 h 7001933"/>
                <a:gd name="connsiteX243" fmla="*/ 3073400 w 3683000"/>
                <a:gd name="connsiteY243" fmla="*/ 1600200 h 7001933"/>
                <a:gd name="connsiteX244" fmla="*/ 3132667 w 3683000"/>
                <a:gd name="connsiteY244" fmla="*/ 1566333 h 7001933"/>
                <a:gd name="connsiteX245" fmla="*/ 3166534 w 3683000"/>
                <a:gd name="connsiteY245" fmla="*/ 1549400 h 7001933"/>
                <a:gd name="connsiteX246" fmla="*/ 3191934 w 3683000"/>
                <a:gd name="connsiteY246" fmla="*/ 1524000 h 7001933"/>
                <a:gd name="connsiteX247" fmla="*/ 3242734 w 3683000"/>
                <a:gd name="connsiteY247" fmla="*/ 1481666 h 7001933"/>
                <a:gd name="connsiteX248" fmla="*/ 3259667 w 3683000"/>
                <a:gd name="connsiteY248" fmla="*/ 1456266 h 7001933"/>
                <a:gd name="connsiteX249" fmla="*/ 3302000 w 3683000"/>
                <a:gd name="connsiteY249" fmla="*/ 1430866 h 7001933"/>
                <a:gd name="connsiteX250" fmla="*/ 3327400 w 3683000"/>
                <a:gd name="connsiteY250" fmla="*/ 1405466 h 7001933"/>
                <a:gd name="connsiteX251" fmla="*/ 3395134 w 3683000"/>
                <a:gd name="connsiteY251" fmla="*/ 1354666 h 7001933"/>
                <a:gd name="connsiteX252" fmla="*/ 3420534 w 3683000"/>
                <a:gd name="connsiteY252" fmla="*/ 1337733 h 7001933"/>
                <a:gd name="connsiteX253" fmla="*/ 3471334 w 3683000"/>
                <a:gd name="connsiteY253" fmla="*/ 1270000 h 7001933"/>
                <a:gd name="connsiteX254" fmla="*/ 3505200 w 3683000"/>
                <a:gd name="connsiteY254" fmla="*/ 1236133 h 7001933"/>
                <a:gd name="connsiteX255" fmla="*/ 3530600 w 3683000"/>
                <a:gd name="connsiteY255" fmla="*/ 1202266 h 7001933"/>
                <a:gd name="connsiteX256" fmla="*/ 3556000 w 3683000"/>
                <a:gd name="connsiteY256" fmla="*/ 1176866 h 7001933"/>
                <a:gd name="connsiteX257" fmla="*/ 3615267 w 3683000"/>
                <a:gd name="connsiteY257" fmla="*/ 1092200 h 7001933"/>
                <a:gd name="connsiteX258" fmla="*/ 3632200 w 3683000"/>
                <a:gd name="connsiteY258" fmla="*/ 1066800 h 7001933"/>
                <a:gd name="connsiteX259" fmla="*/ 3657600 w 3683000"/>
                <a:gd name="connsiteY259" fmla="*/ 990600 h 7001933"/>
                <a:gd name="connsiteX260" fmla="*/ 3683000 w 3683000"/>
                <a:gd name="connsiteY260" fmla="*/ 872066 h 7001933"/>
                <a:gd name="connsiteX261" fmla="*/ 3657600 w 3683000"/>
                <a:gd name="connsiteY261" fmla="*/ 728133 h 7001933"/>
                <a:gd name="connsiteX262" fmla="*/ 3649134 w 3683000"/>
                <a:gd name="connsiteY262" fmla="*/ 702733 h 7001933"/>
                <a:gd name="connsiteX263" fmla="*/ 3632200 w 3683000"/>
                <a:gd name="connsiteY263" fmla="*/ 685800 h 7001933"/>
                <a:gd name="connsiteX264" fmla="*/ 3572934 w 3683000"/>
                <a:gd name="connsiteY264" fmla="*/ 643466 h 7001933"/>
                <a:gd name="connsiteX265" fmla="*/ 3530600 w 3683000"/>
                <a:gd name="connsiteY265" fmla="*/ 626533 h 7001933"/>
                <a:gd name="connsiteX266" fmla="*/ 3479800 w 3683000"/>
                <a:gd name="connsiteY266" fmla="*/ 601133 h 7001933"/>
                <a:gd name="connsiteX267" fmla="*/ 3454400 w 3683000"/>
                <a:gd name="connsiteY267" fmla="*/ 592666 h 7001933"/>
                <a:gd name="connsiteX268" fmla="*/ 3420534 w 3683000"/>
                <a:gd name="connsiteY268" fmla="*/ 575733 h 7001933"/>
                <a:gd name="connsiteX269" fmla="*/ 3318934 w 3683000"/>
                <a:gd name="connsiteY269" fmla="*/ 558800 h 7001933"/>
                <a:gd name="connsiteX270" fmla="*/ 3251200 w 3683000"/>
                <a:gd name="connsiteY270" fmla="*/ 567266 h 7001933"/>
                <a:gd name="connsiteX271" fmla="*/ 3217334 w 3683000"/>
                <a:gd name="connsiteY271" fmla="*/ 584200 h 7001933"/>
                <a:gd name="connsiteX272" fmla="*/ 3191934 w 3683000"/>
                <a:gd name="connsiteY272" fmla="*/ 592666 h 7001933"/>
                <a:gd name="connsiteX273" fmla="*/ 3149600 w 3683000"/>
                <a:gd name="connsiteY273" fmla="*/ 635000 h 7001933"/>
                <a:gd name="connsiteX274" fmla="*/ 3107267 w 3683000"/>
                <a:gd name="connsiteY274" fmla="*/ 677333 h 7001933"/>
                <a:gd name="connsiteX275" fmla="*/ 3090334 w 3683000"/>
                <a:gd name="connsiteY275" fmla="*/ 702733 h 7001933"/>
                <a:gd name="connsiteX276" fmla="*/ 3056467 w 3683000"/>
                <a:gd name="connsiteY276" fmla="*/ 745066 h 7001933"/>
                <a:gd name="connsiteX277" fmla="*/ 3039534 w 3683000"/>
                <a:gd name="connsiteY277" fmla="*/ 795866 h 7001933"/>
                <a:gd name="connsiteX278" fmla="*/ 3031067 w 3683000"/>
                <a:gd name="connsiteY278" fmla="*/ 821266 h 7001933"/>
                <a:gd name="connsiteX279" fmla="*/ 3039534 w 3683000"/>
                <a:gd name="connsiteY279" fmla="*/ 914400 h 7001933"/>
                <a:gd name="connsiteX280" fmla="*/ 3048000 w 3683000"/>
                <a:gd name="connsiteY280" fmla="*/ 956733 h 7001933"/>
                <a:gd name="connsiteX281" fmla="*/ 3081867 w 3683000"/>
                <a:gd name="connsiteY281" fmla="*/ 990600 h 7001933"/>
                <a:gd name="connsiteX282" fmla="*/ 3141134 w 3683000"/>
                <a:gd name="connsiteY282" fmla="*/ 1007533 h 7001933"/>
                <a:gd name="connsiteX283" fmla="*/ 3429000 w 3683000"/>
                <a:gd name="connsiteY283" fmla="*/ 990600 h 7001933"/>
                <a:gd name="connsiteX284" fmla="*/ 3479800 w 3683000"/>
                <a:gd name="connsiteY284" fmla="*/ 973666 h 7001933"/>
                <a:gd name="connsiteX285" fmla="*/ 3522134 w 3683000"/>
                <a:gd name="connsiteY285" fmla="*/ 931333 h 7001933"/>
                <a:gd name="connsiteX286" fmla="*/ 3556000 w 3683000"/>
                <a:gd name="connsiteY286" fmla="*/ 897466 h 7001933"/>
                <a:gd name="connsiteX287" fmla="*/ 3572934 w 3683000"/>
                <a:gd name="connsiteY287" fmla="*/ 872066 h 7001933"/>
                <a:gd name="connsiteX288" fmla="*/ 3581400 w 3683000"/>
                <a:gd name="connsiteY288" fmla="*/ 846666 h 7001933"/>
                <a:gd name="connsiteX289" fmla="*/ 3572934 w 3683000"/>
                <a:gd name="connsiteY289" fmla="*/ 719666 h 7001933"/>
                <a:gd name="connsiteX290" fmla="*/ 3539067 w 3683000"/>
                <a:gd name="connsiteY290" fmla="*/ 660400 h 7001933"/>
                <a:gd name="connsiteX291" fmla="*/ 3522134 w 3683000"/>
                <a:gd name="connsiteY291" fmla="*/ 643466 h 7001933"/>
                <a:gd name="connsiteX292" fmla="*/ 3505200 w 3683000"/>
                <a:gd name="connsiteY292" fmla="*/ 618066 h 7001933"/>
                <a:gd name="connsiteX293" fmla="*/ 3437467 w 3683000"/>
                <a:gd name="connsiteY293" fmla="*/ 567266 h 7001933"/>
                <a:gd name="connsiteX294" fmla="*/ 3412067 w 3683000"/>
                <a:gd name="connsiteY294" fmla="*/ 558800 h 7001933"/>
                <a:gd name="connsiteX295" fmla="*/ 3378200 w 3683000"/>
                <a:gd name="connsiteY295" fmla="*/ 541866 h 7001933"/>
                <a:gd name="connsiteX296" fmla="*/ 3327400 w 3683000"/>
                <a:gd name="connsiteY296" fmla="*/ 524933 h 7001933"/>
                <a:gd name="connsiteX297" fmla="*/ 3259667 w 3683000"/>
                <a:gd name="connsiteY297" fmla="*/ 491066 h 7001933"/>
                <a:gd name="connsiteX298" fmla="*/ 3166534 w 3683000"/>
                <a:gd name="connsiteY298" fmla="*/ 482600 h 7001933"/>
                <a:gd name="connsiteX299" fmla="*/ 3132667 w 3683000"/>
                <a:gd name="connsiteY299" fmla="*/ 474133 h 7001933"/>
                <a:gd name="connsiteX300" fmla="*/ 2937934 w 3683000"/>
                <a:gd name="connsiteY300" fmla="*/ 491066 h 7001933"/>
                <a:gd name="connsiteX301" fmla="*/ 2870200 w 3683000"/>
                <a:gd name="connsiteY301" fmla="*/ 508000 h 7001933"/>
                <a:gd name="connsiteX302" fmla="*/ 2802467 w 3683000"/>
                <a:gd name="connsiteY302" fmla="*/ 524933 h 7001933"/>
                <a:gd name="connsiteX303" fmla="*/ 2726267 w 3683000"/>
                <a:gd name="connsiteY303" fmla="*/ 541866 h 7001933"/>
                <a:gd name="connsiteX304" fmla="*/ 2633134 w 3683000"/>
                <a:gd name="connsiteY304" fmla="*/ 592666 h 7001933"/>
                <a:gd name="connsiteX305" fmla="*/ 2523067 w 3683000"/>
                <a:gd name="connsiteY305" fmla="*/ 651933 h 7001933"/>
                <a:gd name="connsiteX306" fmla="*/ 2463800 w 3683000"/>
                <a:gd name="connsiteY306" fmla="*/ 694266 h 7001933"/>
                <a:gd name="connsiteX307" fmla="*/ 2429934 w 3683000"/>
                <a:gd name="connsiteY307" fmla="*/ 745066 h 7001933"/>
                <a:gd name="connsiteX308" fmla="*/ 2328334 w 3683000"/>
                <a:gd name="connsiteY308" fmla="*/ 821266 h 7001933"/>
                <a:gd name="connsiteX309" fmla="*/ 2294467 w 3683000"/>
                <a:gd name="connsiteY309" fmla="*/ 846666 h 7001933"/>
                <a:gd name="connsiteX310" fmla="*/ 2260600 w 3683000"/>
                <a:gd name="connsiteY310" fmla="*/ 863600 h 7001933"/>
                <a:gd name="connsiteX311" fmla="*/ 2218267 w 3683000"/>
                <a:gd name="connsiteY311" fmla="*/ 897466 h 7001933"/>
                <a:gd name="connsiteX312" fmla="*/ 2184400 w 3683000"/>
                <a:gd name="connsiteY312" fmla="*/ 914400 h 7001933"/>
                <a:gd name="connsiteX313" fmla="*/ 2150534 w 3683000"/>
                <a:gd name="connsiteY313" fmla="*/ 939800 h 7001933"/>
                <a:gd name="connsiteX314" fmla="*/ 2099734 w 3683000"/>
                <a:gd name="connsiteY314" fmla="*/ 956733 h 7001933"/>
                <a:gd name="connsiteX315" fmla="*/ 2057400 w 3683000"/>
                <a:gd name="connsiteY315" fmla="*/ 982133 h 7001933"/>
                <a:gd name="connsiteX316" fmla="*/ 1955800 w 3683000"/>
                <a:gd name="connsiteY316" fmla="*/ 1016000 h 7001933"/>
                <a:gd name="connsiteX317" fmla="*/ 1879600 w 3683000"/>
                <a:gd name="connsiteY317" fmla="*/ 1058333 h 7001933"/>
                <a:gd name="connsiteX318" fmla="*/ 1845734 w 3683000"/>
                <a:gd name="connsiteY318" fmla="*/ 1066800 h 7001933"/>
                <a:gd name="connsiteX319" fmla="*/ 1769534 w 3683000"/>
                <a:gd name="connsiteY319" fmla="*/ 1092200 h 7001933"/>
                <a:gd name="connsiteX320" fmla="*/ 1718734 w 3683000"/>
                <a:gd name="connsiteY320" fmla="*/ 1100666 h 7001933"/>
                <a:gd name="connsiteX321" fmla="*/ 1651000 w 3683000"/>
                <a:gd name="connsiteY321" fmla="*/ 1126066 h 7001933"/>
                <a:gd name="connsiteX322" fmla="*/ 1591734 w 3683000"/>
                <a:gd name="connsiteY322" fmla="*/ 1134533 h 7001933"/>
                <a:gd name="connsiteX323" fmla="*/ 1566334 w 3683000"/>
                <a:gd name="connsiteY323" fmla="*/ 1143000 h 7001933"/>
                <a:gd name="connsiteX324" fmla="*/ 1312334 w 3683000"/>
                <a:gd name="connsiteY324" fmla="*/ 1143000 h 7001933"/>
                <a:gd name="connsiteX325" fmla="*/ 1253067 w 3683000"/>
                <a:gd name="connsiteY325" fmla="*/ 1126066 h 7001933"/>
                <a:gd name="connsiteX326" fmla="*/ 1227667 w 3683000"/>
                <a:gd name="connsiteY326" fmla="*/ 1109133 h 7001933"/>
                <a:gd name="connsiteX327" fmla="*/ 1210734 w 3683000"/>
                <a:gd name="connsiteY327" fmla="*/ 1058333 h 7001933"/>
                <a:gd name="connsiteX328" fmla="*/ 1219200 w 3683000"/>
                <a:gd name="connsiteY328" fmla="*/ 1016000 h 7001933"/>
                <a:gd name="connsiteX329" fmla="*/ 1227667 w 3683000"/>
                <a:gd name="connsiteY329" fmla="*/ 931333 h 7001933"/>
                <a:gd name="connsiteX330" fmla="*/ 1244600 w 3683000"/>
                <a:gd name="connsiteY330" fmla="*/ 897466 h 7001933"/>
                <a:gd name="connsiteX331" fmla="*/ 1286934 w 3683000"/>
                <a:gd name="connsiteY331" fmla="*/ 846666 h 7001933"/>
                <a:gd name="connsiteX332" fmla="*/ 1312334 w 3683000"/>
                <a:gd name="connsiteY332" fmla="*/ 787400 h 7001933"/>
                <a:gd name="connsiteX333" fmla="*/ 1354667 w 3683000"/>
                <a:gd name="connsiteY333" fmla="*/ 745066 h 7001933"/>
                <a:gd name="connsiteX334" fmla="*/ 1380067 w 3683000"/>
                <a:gd name="connsiteY334" fmla="*/ 711200 h 7001933"/>
                <a:gd name="connsiteX335" fmla="*/ 1405467 w 3683000"/>
                <a:gd name="connsiteY335" fmla="*/ 694266 h 7001933"/>
                <a:gd name="connsiteX336" fmla="*/ 1430867 w 3683000"/>
                <a:gd name="connsiteY336" fmla="*/ 668866 h 7001933"/>
                <a:gd name="connsiteX337" fmla="*/ 1464734 w 3683000"/>
                <a:gd name="connsiteY337" fmla="*/ 660400 h 7001933"/>
                <a:gd name="connsiteX338" fmla="*/ 1524000 w 3683000"/>
                <a:gd name="connsiteY338" fmla="*/ 643466 h 7001933"/>
                <a:gd name="connsiteX339" fmla="*/ 1591734 w 3683000"/>
                <a:gd name="connsiteY339" fmla="*/ 651933 h 7001933"/>
                <a:gd name="connsiteX340" fmla="*/ 1608667 w 3683000"/>
                <a:gd name="connsiteY340" fmla="*/ 795866 h 7001933"/>
                <a:gd name="connsiteX341" fmla="*/ 1574800 w 3683000"/>
                <a:gd name="connsiteY341" fmla="*/ 855133 h 7001933"/>
                <a:gd name="connsiteX342" fmla="*/ 1557867 w 3683000"/>
                <a:gd name="connsiteY342" fmla="*/ 880533 h 7001933"/>
                <a:gd name="connsiteX343" fmla="*/ 1532467 w 3683000"/>
                <a:gd name="connsiteY343" fmla="*/ 897466 h 7001933"/>
                <a:gd name="connsiteX344" fmla="*/ 1515534 w 3683000"/>
                <a:gd name="connsiteY344" fmla="*/ 914400 h 7001933"/>
                <a:gd name="connsiteX345" fmla="*/ 1456267 w 3683000"/>
                <a:gd name="connsiteY345" fmla="*/ 931333 h 7001933"/>
                <a:gd name="connsiteX346" fmla="*/ 1371600 w 3683000"/>
                <a:gd name="connsiteY346" fmla="*/ 914400 h 7001933"/>
                <a:gd name="connsiteX347" fmla="*/ 1286934 w 3683000"/>
                <a:gd name="connsiteY347" fmla="*/ 846666 h 7001933"/>
                <a:gd name="connsiteX348" fmla="*/ 1270000 w 3683000"/>
                <a:gd name="connsiteY348" fmla="*/ 821266 h 7001933"/>
                <a:gd name="connsiteX349" fmla="*/ 1244600 w 3683000"/>
                <a:gd name="connsiteY349" fmla="*/ 795866 h 7001933"/>
                <a:gd name="connsiteX350" fmla="*/ 1202267 w 3683000"/>
                <a:gd name="connsiteY350" fmla="*/ 745066 h 7001933"/>
                <a:gd name="connsiteX351" fmla="*/ 1193800 w 3683000"/>
                <a:gd name="connsiteY351" fmla="*/ 711200 h 7001933"/>
                <a:gd name="connsiteX352" fmla="*/ 1176867 w 3683000"/>
                <a:gd name="connsiteY352" fmla="*/ 635000 h 7001933"/>
                <a:gd name="connsiteX353" fmla="*/ 1143000 w 3683000"/>
                <a:gd name="connsiteY353" fmla="*/ 567266 h 7001933"/>
                <a:gd name="connsiteX354" fmla="*/ 1134534 w 3683000"/>
                <a:gd name="connsiteY354" fmla="*/ 541866 h 7001933"/>
                <a:gd name="connsiteX355" fmla="*/ 1092200 w 3683000"/>
                <a:gd name="connsiteY355" fmla="*/ 499533 h 7001933"/>
                <a:gd name="connsiteX356" fmla="*/ 1041400 w 3683000"/>
                <a:gd name="connsiteY356" fmla="*/ 474133 h 7001933"/>
                <a:gd name="connsiteX357" fmla="*/ 1016000 w 3683000"/>
                <a:gd name="connsiteY357" fmla="*/ 448733 h 7001933"/>
                <a:gd name="connsiteX358" fmla="*/ 965200 w 3683000"/>
                <a:gd name="connsiteY358" fmla="*/ 431800 h 7001933"/>
                <a:gd name="connsiteX359" fmla="*/ 939800 w 3683000"/>
                <a:gd name="connsiteY359" fmla="*/ 423333 h 7001933"/>
                <a:gd name="connsiteX360" fmla="*/ 855134 w 3683000"/>
                <a:gd name="connsiteY360" fmla="*/ 431800 h 7001933"/>
                <a:gd name="connsiteX361" fmla="*/ 863600 w 3683000"/>
                <a:gd name="connsiteY361" fmla="*/ 482600 h 7001933"/>
                <a:gd name="connsiteX362" fmla="*/ 880534 w 3683000"/>
                <a:gd name="connsiteY362" fmla="*/ 516466 h 7001933"/>
                <a:gd name="connsiteX363" fmla="*/ 897467 w 3683000"/>
                <a:gd name="connsiteY363" fmla="*/ 567266 h 7001933"/>
                <a:gd name="connsiteX364" fmla="*/ 897467 w 3683000"/>
                <a:gd name="connsiteY364" fmla="*/ 567266 h 7001933"/>
                <a:gd name="connsiteX365" fmla="*/ 905934 w 3683000"/>
                <a:gd name="connsiteY365" fmla="*/ 601133 h 7001933"/>
                <a:gd name="connsiteX366" fmla="*/ 931334 w 3683000"/>
                <a:gd name="connsiteY366" fmla="*/ 609600 h 7001933"/>
                <a:gd name="connsiteX367" fmla="*/ 965200 w 3683000"/>
                <a:gd name="connsiteY367" fmla="*/ 601133 h 7001933"/>
                <a:gd name="connsiteX368" fmla="*/ 973667 w 3683000"/>
                <a:gd name="connsiteY368" fmla="*/ 558800 h 7001933"/>
                <a:gd name="connsiteX369" fmla="*/ 965200 w 3683000"/>
                <a:gd name="connsiteY369" fmla="*/ 414866 h 7001933"/>
                <a:gd name="connsiteX370" fmla="*/ 931334 w 3683000"/>
                <a:gd name="connsiteY370" fmla="*/ 389466 h 7001933"/>
                <a:gd name="connsiteX371" fmla="*/ 914400 w 3683000"/>
                <a:gd name="connsiteY371" fmla="*/ 372533 h 7001933"/>
                <a:gd name="connsiteX372" fmla="*/ 821267 w 3683000"/>
                <a:gd name="connsiteY372" fmla="*/ 347133 h 7001933"/>
                <a:gd name="connsiteX373" fmla="*/ 677334 w 3683000"/>
                <a:gd name="connsiteY373" fmla="*/ 330200 h 7001933"/>
                <a:gd name="connsiteX374" fmla="*/ 618067 w 3683000"/>
                <a:gd name="connsiteY374" fmla="*/ 321733 h 7001933"/>
                <a:gd name="connsiteX375" fmla="*/ 567267 w 3683000"/>
                <a:gd name="connsiteY375" fmla="*/ 254000 h 7001933"/>
                <a:gd name="connsiteX376" fmla="*/ 524934 w 3683000"/>
                <a:gd name="connsiteY376" fmla="*/ 169333 h 7001933"/>
                <a:gd name="connsiteX377" fmla="*/ 508000 w 3683000"/>
                <a:gd name="connsiteY377" fmla="*/ 135466 h 7001933"/>
                <a:gd name="connsiteX378" fmla="*/ 491067 w 3683000"/>
                <a:gd name="connsiteY378" fmla="*/ 84666 h 7001933"/>
                <a:gd name="connsiteX379" fmla="*/ 474134 w 3683000"/>
                <a:gd name="connsiteY379" fmla="*/ 33866 h 7001933"/>
                <a:gd name="connsiteX380" fmla="*/ 474134 w 3683000"/>
                <a:gd name="connsiteY380" fmla="*/ 0 h 700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</a:cxnLst>
              <a:rect l="l" t="t" r="r" b="b"/>
              <a:pathLst>
                <a:path w="3683000" h="7001933">
                  <a:moveTo>
                    <a:pt x="2074334" y="7001933"/>
                  </a:moveTo>
                  <a:cubicBezTo>
                    <a:pt x="2071512" y="6939844"/>
                    <a:pt x="2073272" y="6877376"/>
                    <a:pt x="2065867" y="6815666"/>
                  </a:cubicBezTo>
                  <a:cubicBezTo>
                    <a:pt x="2064655" y="6805563"/>
                    <a:pt x="2053067" y="6799565"/>
                    <a:pt x="2048934" y="6790266"/>
                  </a:cubicBezTo>
                  <a:cubicBezTo>
                    <a:pt x="2041685" y="6773955"/>
                    <a:pt x="2039982" y="6755431"/>
                    <a:pt x="2032000" y="6739466"/>
                  </a:cubicBezTo>
                  <a:cubicBezTo>
                    <a:pt x="1991823" y="6659112"/>
                    <a:pt x="2013279" y="6691927"/>
                    <a:pt x="1972734" y="6637866"/>
                  </a:cubicBezTo>
                  <a:cubicBezTo>
                    <a:pt x="1967576" y="6617236"/>
                    <a:pt x="1952821" y="6556622"/>
                    <a:pt x="1947334" y="6544733"/>
                  </a:cubicBezTo>
                  <a:cubicBezTo>
                    <a:pt x="1938806" y="6526255"/>
                    <a:pt x="1924756" y="6510866"/>
                    <a:pt x="1913467" y="6493933"/>
                  </a:cubicBezTo>
                  <a:cubicBezTo>
                    <a:pt x="1907823" y="6474177"/>
                    <a:pt x="1903444" y="6454015"/>
                    <a:pt x="1896534" y="6434666"/>
                  </a:cubicBezTo>
                  <a:cubicBezTo>
                    <a:pt x="1889305" y="6414425"/>
                    <a:pt x="1879116" y="6395356"/>
                    <a:pt x="1871134" y="6375400"/>
                  </a:cubicBezTo>
                  <a:cubicBezTo>
                    <a:pt x="1862179" y="6353011"/>
                    <a:pt x="1854689" y="6330055"/>
                    <a:pt x="1845734" y="6307666"/>
                  </a:cubicBezTo>
                  <a:cubicBezTo>
                    <a:pt x="1838228" y="6288900"/>
                    <a:pt x="1807616" y="6216622"/>
                    <a:pt x="1794934" y="6197600"/>
                  </a:cubicBezTo>
                  <a:cubicBezTo>
                    <a:pt x="1788292" y="6187637"/>
                    <a:pt x="1776718" y="6181779"/>
                    <a:pt x="1769534" y="6172200"/>
                  </a:cubicBezTo>
                  <a:cubicBezTo>
                    <a:pt x="1759660" y="6159035"/>
                    <a:pt x="1752969" y="6143750"/>
                    <a:pt x="1744134" y="6129866"/>
                  </a:cubicBezTo>
                  <a:cubicBezTo>
                    <a:pt x="1726508" y="6102168"/>
                    <a:pt x="1681087" y="6029829"/>
                    <a:pt x="1651000" y="6019800"/>
                  </a:cubicBezTo>
                  <a:cubicBezTo>
                    <a:pt x="1634067" y="6014155"/>
                    <a:pt x="1616676" y="6009731"/>
                    <a:pt x="1600200" y="6002866"/>
                  </a:cubicBezTo>
                  <a:cubicBezTo>
                    <a:pt x="1582724" y="5995584"/>
                    <a:pt x="1567192" y="5983936"/>
                    <a:pt x="1549400" y="5977466"/>
                  </a:cubicBezTo>
                  <a:cubicBezTo>
                    <a:pt x="1533383" y="5971642"/>
                    <a:pt x="1457681" y="5961945"/>
                    <a:pt x="1447800" y="5960533"/>
                  </a:cubicBezTo>
                  <a:cubicBezTo>
                    <a:pt x="1433689" y="5954889"/>
                    <a:pt x="1420211" y="5947286"/>
                    <a:pt x="1405467" y="5943600"/>
                  </a:cubicBezTo>
                  <a:cubicBezTo>
                    <a:pt x="1386137" y="5938767"/>
                    <a:pt x="1282492" y="5928054"/>
                    <a:pt x="1270000" y="5926666"/>
                  </a:cubicBezTo>
                  <a:cubicBezTo>
                    <a:pt x="1227667" y="5929488"/>
                    <a:pt x="1185001" y="5929133"/>
                    <a:pt x="1143000" y="5935133"/>
                  </a:cubicBezTo>
                  <a:cubicBezTo>
                    <a:pt x="1125330" y="5937657"/>
                    <a:pt x="1109624" y="5948194"/>
                    <a:pt x="1092200" y="5952066"/>
                  </a:cubicBezTo>
                  <a:cubicBezTo>
                    <a:pt x="1058684" y="5959514"/>
                    <a:pt x="990600" y="5969000"/>
                    <a:pt x="990600" y="5969000"/>
                  </a:cubicBezTo>
                  <a:cubicBezTo>
                    <a:pt x="979311" y="5974644"/>
                    <a:pt x="968552" y="5981501"/>
                    <a:pt x="956734" y="5985933"/>
                  </a:cubicBezTo>
                  <a:cubicBezTo>
                    <a:pt x="945838" y="5990019"/>
                    <a:pt x="934056" y="5991203"/>
                    <a:pt x="922867" y="5994400"/>
                  </a:cubicBezTo>
                  <a:cubicBezTo>
                    <a:pt x="914286" y="5996852"/>
                    <a:pt x="905934" y="6000044"/>
                    <a:pt x="897467" y="6002866"/>
                  </a:cubicBezTo>
                  <a:cubicBezTo>
                    <a:pt x="891823" y="6011333"/>
                    <a:pt x="881314" y="6018120"/>
                    <a:pt x="880534" y="6028266"/>
                  </a:cubicBezTo>
                  <a:cubicBezTo>
                    <a:pt x="879238" y="6045107"/>
                    <a:pt x="883381" y="6110162"/>
                    <a:pt x="897467" y="6138333"/>
                  </a:cubicBezTo>
                  <a:cubicBezTo>
                    <a:pt x="902018" y="6147434"/>
                    <a:pt x="908043" y="6155787"/>
                    <a:pt x="914400" y="6163733"/>
                  </a:cubicBezTo>
                  <a:cubicBezTo>
                    <a:pt x="950978" y="6209454"/>
                    <a:pt x="911038" y="6146498"/>
                    <a:pt x="948267" y="6206066"/>
                  </a:cubicBezTo>
                  <a:cubicBezTo>
                    <a:pt x="970070" y="6240951"/>
                    <a:pt x="977547" y="6260746"/>
                    <a:pt x="1007534" y="6290733"/>
                  </a:cubicBezTo>
                  <a:cubicBezTo>
                    <a:pt x="1014729" y="6297928"/>
                    <a:pt x="1024988" y="6301309"/>
                    <a:pt x="1032934" y="6307666"/>
                  </a:cubicBezTo>
                  <a:cubicBezTo>
                    <a:pt x="1039167" y="6312653"/>
                    <a:pt x="1043225" y="6320172"/>
                    <a:pt x="1049867" y="6324600"/>
                  </a:cubicBezTo>
                  <a:cubicBezTo>
                    <a:pt x="1060369" y="6331601"/>
                    <a:pt x="1072775" y="6335271"/>
                    <a:pt x="1083734" y="6341533"/>
                  </a:cubicBezTo>
                  <a:cubicBezTo>
                    <a:pt x="1092569" y="6346581"/>
                    <a:pt x="1099408" y="6355473"/>
                    <a:pt x="1109134" y="6358466"/>
                  </a:cubicBezTo>
                  <a:cubicBezTo>
                    <a:pt x="1136642" y="6366930"/>
                    <a:pt x="1193800" y="6375400"/>
                    <a:pt x="1193800" y="6375400"/>
                  </a:cubicBezTo>
                  <a:cubicBezTo>
                    <a:pt x="1230489" y="6372578"/>
                    <a:pt x="1267354" y="6371497"/>
                    <a:pt x="1303867" y="6366933"/>
                  </a:cubicBezTo>
                  <a:cubicBezTo>
                    <a:pt x="1332241" y="6363386"/>
                    <a:pt x="1329457" y="6354138"/>
                    <a:pt x="1354667" y="6341533"/>
                  </a:cubicBezTo>
                  <a:cubicBezTo>
                    <a:pt x="1411890" y="6312922"/>
                    <a:pt x="1384389" y="6338447"/>
                    <a:pt x="1439334" y="6299200"/>
                  </a:cubicBezTo>
                  <a:cubicBezTo>
                    <a:pt x="1445830" y="6294560"/>
                    <a:pt x="1450034" y="6287253"/>
                    <a:pt x="1456267" y="6282266"/>
                  </a:cubicBezTo>
                  <a:cubicBezTo>
                    <a:pt x="1464213" y="6275909"/>
                    <a:pt x="1473200" y="6270977"/>
                    <a:pt x="1481667" y="6265333"/>
                  </a:cubicBezTo>
                  <a:cubicBezTo>
                    <a:pt x="1521619" y="6205403"/>
                    <a:pt x="1467409" y="6278867"/>
                    <a:pt x="1540934" y="6214533"/>
                  </a:cubicBezTo>
                  <a:cubicBezTo>
                    <a:pt x="1641750" y="6126319"/>
                    <a:pt x="1504612" y="6221813"/>
                    <a:pt x="1591734" y="6163733"/>
                  </a:cubicBezTo>
                  <a:cubicBezTo>
                    <a:pt x="1603023" y="6146800"/>
                    <a:pt x="1611209" y="6127323"/>
                    <a:pt x="1625600" y="6112933"/>
                  </a:cubicBezTo>
                  <a:cubicBezTo>
                    <a:pt x="1641352" y="6097182"/>
                    <a:pt x="1648785" y="6091963"/>
                    <a:pt x="1659467" y="6070600"/>
                  </a:cubicBezTo>
                  <a:cubicBezTo>
                    <a:pt x="1663458" y="6062618"/>
                    <a:pt x="1664418" y="6053403"/>
                    <a:pt x="1667934" y="6045200"/>
                  </a:cubicBezTo>
                  <a:cubicBezTo>
                    <a:pt x="1672906" y="6033599"/>
                    <a:pt x="1679223" y="6022622"/>
                    <a:pt x="1684867" y="6011333"/>
                  </a:cubicBezTo>
                  <a:cubicBezTo>
                    <a:pt x="1694031" y="5892204"/>
                    <a:pt x="1698476" y="5905209"/>
                    <a:pt x="1684867" y="5782733"/>
                  </a:cubicBezTo>
                  <a:cubicBezTo>
                    <a:pt x="1683582" y="5771168"/>
                    <a:pt x="1682567" y="5758734"/>
                    <a:pt x="1676400" y="5748866"/>
                  </a:cubicBezTo>
                  <a:cubicBezTo>
                    <a:pt x="1667939" y="5735328"/>
                    <a:pt x="1653047" y="5727015"/>
                    <a:pt x="1642534" y="5715000"/>
                  </a:cubicBezTo>
                  <a:cubicBezTo>
                    <a:pt x="1633242" y="5704380"/>
                    <a:pt x="1625336" y="5692616"/>
                    <a:pt x="1617134" y="5681133"/>
                  </a:cubicBezTo>
                  <a:cubicBezTo>
                    <a:pt x="1611219" y="5672853"/>
                    <a:pt x="1608017" y="5662247"/>
                    <a:pt x="1600200" y="5655733"/>
                  </a:cubicBezTo>
                  <a:cubicBezTo>
                    <a:pt x="1590504" y="5647653"/>
                    <a:pt x="1576431" y="5646373"/>
                    <a:pt x="1566334" y="5638800"/>
                  </a:cubicBezTo>
                  <a:cubicBezTo>
                    <a:pt x="1553562" y="5629221"/>
                    <a:pt x="1545069" y="5614735"/>
                    <a:pt x="1532467" y="5604933"/>
                  </a:cubicBezTo>
                  <a:cubicBezTo>
                    <a:pt x="1507589" y="5585583"/>
                    <a:pt x="1483165" y="5577271"/>
                    <a:pt x="1456267" y="5562600"/>
                  </a:cubicBezTo>
                  <a:cubicBezTo>
                    <a:pt x="1436292" y="5551704"/>
                    <a:pt x="1417914" y="5537696"/>
                    <a:pt x="1397000" y="5528733"/>
                  </a:cubicBezTo>
                  <a:cubicBezTo>
                    <a:pt x="1364567" y="5514833"/>
                    <a:pt x="1292125" y="5503364"/>
                    <a:pt x="1261534" y="5494866"/>
                  </a:cubicBezTo>
                  <a:cubicBezTo>
                    <a:pt x="1235737" y="5487700"/>
                    <a:pt x="1210924" y="5477340"/>
                    <a:pt x="1185334" y="5469466"/>
                  </a:cubicBezTo>
                  <a:cubicBezTo>
                    <a:pt x="1174212" y="5466044"/>
                    <a:pt x="1162506" y="5464680"/>
                    <a:pt x="1151467" y="5461000"/>
                  </a:cubicBezTo>
                  <a:cubicBezTo>
                    <a:pt x="1137049" y="5456194"/>
                    <a:pt x="1123878" y="5447752"/>
                    <a:pt x="1109134" y="5444066"/>
                  </a:cubicBezTo>
                  <a:cubicBezTo>
                    <a:pt x="1089774" y="5439226"/>
                    <a:pt x="1069552" y="5438881"/>
                    <a:pt x="1049867" y="5435600"/>
                  </a:cubicBezTo>
                  <a:cubicBezTo>
                    <a:pt x="1035672" y="5433234"/>
                    <a:pt x="1021645" y="5429955"/>
                    <a:pt x="1007534" y="5427133"/>
                  </a:cubicBezTo>
                  <a:lnTo>
                    <a:pt x="897467" y="5435600"/>
                  </a:lnTo>
                  <a:cubicBezTo>
                    <a:pt x="846592" y="5440523"/>
                    <a:pt x="796173" y="5451681"/>
                    <a:pt x="745067" y="5452533"/>
                  </a:cubicBezTo>
                  <a:lnTo>
                    <a:pt x="389467" y="5444066"/>
                  </a:lnTo>
                  <a:cubicBezTo>
                    <a:pt x="269501" y="5430737"/>
                    <a:pt x="352722" y="5443427"/>
                    <a:pt x="279400" y="5427133"/>
                  </a:cubicBezTo>
                  <a:cubicBezTo>
                    <a:pt x="265352" y="5424011"/>
                    <a:pt x="250851" y="5422801"/>
                    <a:pt x="237067" y="5418666"/>
                  </a:cubicBezTo>
                  <a:cubicBezTo>
                    <a:pt x="222510" y="5414299"/>
                    <a:pt x="208964" y="5407069"/>
                    <a:pt x="194734" y="5401733"/>
                  </a:cubicBezTo>
                  <a:cubicBezTo>
                    <a:pt x="164976" y="5390574"/>
                    <a:pt x="163098" y="5392019"/>
                    <a:pt x="127000" y="5384800"/>
                  </a:cubicBezTo>
                  <a:cubicBezTo>
                    <a:pt x="115711" y="5379155"/>
                    <a:pt x="103635" y="5374867"/>
                    <a:pt x="93134" y="5367866"/>
                  </a:cubicBezTo>
                  <a:cubicBezTo>
                    <a:pt x="86492" y="5363438"/>
                    <a:pt x="82433" y="5355920"/>
                    <a:pt x="76200" y="5350933"/>
                  </a:cubicBezTo>
                  <a:cubicBezTo>
                    <a:pt x="68254" y="5344576"/>
                    <a:pt x="59267" y="5339644"/>
                    <a:pt x="50800" y="5334000"/>
                  </a:cubicBezTo>
                  <a:cubicBezTo>
                    <a:pt x="22926" y="5292188"/>
                    <a:pt x="40047" y="5324854"/>
                    <a:pt x="25400" y="5266266"/>
                  </a:cubicBezTo>
                  <a:cubicBezTo>
                    <a:pt x="19170" y="5241346"/>
                    <a:pt x="12119" y="5231237"/>
                    <a:pt x="0" y="5207000"/>
                  </a:cubicBezTo>
                  <a:cubicBezTo>
                    <a:pt x="12484" y="4982305"/>
                    <a:pt x="-4644" y="5117837"/>
                    <a:pt x="16934" y="5020733"/>
                  </a:cubicBezTo>
                  <a:cubicBezTo>
                    <a:pt x="20056" y="5006685"/>
                    <a:pt x="20849" y="4992052"/>
                    <a:pt x="25400" y="4978400"/>
                  </a:cubicBezTo>
                  <a:cubicBezTo>
                    <a:pt x="29391" y="4966426"/>
                    <a:pt x="37646" y="4956252"/>
                    <a:pt x="42334" y="4944533"/>
                  </a:cubicBezTo>
                  <a:cubicBezTo>
                    <a:pt x="48963" y="4927960"/>
                    <a:pt x="54571" y="4910953"/>
                    <a:pt x="59267" y="4893733"/>
                  </a:cubicBezTo>
                  <a:cubicBezTo>
                    <a:pt x="63053" y="4879850"/>
                    <a:pt x="63599" y="4865184"/>
                    <a:pt x="67734" y="4851400"/>
                  </a:cubicBezTo>
                  <a:cubicBezTo>
                    <a:pt x="75408" y="4825820"/>
                    <a:pt x="108818" y="4755907"/>
                    <a:pt x="118534" y="4741333"/>
                  </a:cubicBezTo>
                  <a:cubicBezTo>
                    <a:pt x="124178" y="4732866"/>
                    <a:pt x="128272" y="4723128"/>
                    <a:pt x="135467" y="4715933"/>
                  </a:cubicBezTo>
                  <a:cubicBezTo>
                    <a:pt x="145445" y="4705955"/>
                    <a:pt x="158045" y="4699000"/>
                    <a:pt x="169334" y="4690533"/>
                  </a:cubicBezTo>
                  <a:cubicBezTo>
                    <a:pt x="174978" y="4673600"/>
                    <a:pt x="176366" y="4654585"/>
                    <a:pt x="186267" y="4639733"/>
                  </a:cubicBezTo>
                  <a:cubicBezTo>
                    <a:pt x="199698" y="4619586"/>
                    <a:pt x="218390" y="4592420"/>
                    <a:pt x="228600" y="4572000"/>
                  </a:cubicBezTo>
                  <a:cubicBezTo>
                    <a:pt x="232591" y="4564018"/>
                    <a:pt x="232733" y="4554402"/>
                    <a:pt x="237067" y="4546600"/>
                  </a:cubicBezTo>
                  <a:cubicBezTo>
                    <a:pt x="247898" y="4527105"/>
                    <a:pt x="267316" y="4495307"/>
                    <a:pt x="287867" y="4478866"/>
                  </a:cubicBezTo>
                  <a:cubicBezTo>
                    <a:pt x="295813" y="4472509"/>
                    <a:pt x="304800" y="4467577"/>
                    <a:pt x="313267" y="4461933"/>
                  </a:cubicBezTo>
                  <a:cubicBezTo>
                    <a:pt x="341584" y="4405298"/>
                    <a:pt x="315555" y="4448431"/>
                    <a:pt x="355600" y="4402666"/>
                  </a:cubicBezTo>
                  <a:cubicBezTo>
                    <a:pt x="383640" y="4370621"/>
                    <a:pt x="385506" y="4360099"/>
                    <a:pt x="414867" y="4334933"/>
                  </a:cubicBezTo>
                  <a:cubicBezTo>
                    <a:pt x="440367" y="4313076"/>
                    <a:pt x="507926" y="4270072"/>
                    <a:pt x="524934" y="4258733"/>
                  </a:cubicBezTo>
                  <a:cubicBezTo>
                    <a:pt x="533401" y="4253089"/>
                    <a:pt x="540681" y="4245018"/>
                    <a:pt x="550334" y="4241800"/>
                  </a:cubicBezTo>
                  <a:cubicBezTo>
                    <a:pt x="558801" y="4238978"/>
                    <a:pt x="567531" y="4236849"/>
                    <a:pt x="575734" y="4233333"/>
                  </a:cubicBezTo>
                  <a:cubicBezTo>
                    <a:pt x="587335" y="4228361"/>
                    <a:pt x="597627" y="4220391"/>
                    <a:pt x="609600" y="4216400"/>
                  </a:cubicBezTo>
                  <a:cubicBezTo>
                    <a:pt x="623252" y="4211849"/>
                    <a:pt x="638050" y="4211719"/>
                    <a:pt x="651934" y="4207933"/>
                  </a:cubicBezTo>
                  <a:cubicBezTo>
                    <a:pt x="669154" y="4203237"/>
                    <a:pt x="685801" y="4196644"/>
                    <a:pt x="702734" y="4191000"/>
                  </a:cubicBezTo>
                  <a:cubicBezTo>
                    <a:pt x="711201" y="4188178"/>
                    <a:pt x="719476" y="4184698"/>
                    <a:pt x="728134" y="4182533"/>
                  </a:cubicBezTo>
                  <a:lnTo>
                    <a:pt x="762000" y="4174066"/>
                  </a:lnTo>
                  <a:cubicBezTo>
                    <a:pt x="768379" y="4175129"/>
                    <a:pt x="834036" y="4184685"/>
                    <a:pt x="846667" y="4191000"/>
                  </a:cubicBezTo>
                  <a:cubicBezTo>
                    <a:pt x="864870" y="4200101"/>
                    <a:pt x="897467" y="4224866"/>
                    <a:pt x="897467" y="4224866"/>
                  </a:cubicBezTo>
                  <a:cubicBezTo>
                    <a:pt x="903111" y="4233333"/>
                    <a:pt x="908486" y="4241986"/>
                    <a:pt x="914400" y="4250266"/>
                  </a:cubicBezTo>
                  <a:cubicBezTo>
                    <a:pt x="922602" y="4261749"/>
                    <a:pt x="932321" y="4272167"/>
                    <a:pt x="939800" y="4284133"/>
                  </a:cubicBezTo>
                  <a:cubicBezTo>
                    <a:pt x="946489" y="4294836"/>
                    <a:pt x="951762" y="4306399"/>
                    <a:pt x="956734" y="4318000"/>
                  </a:cubicBezTo>
                  <a:cubicBezTo>
                    <a:pt x="960250" y="4326203"/>
                    <a:pt x="962748" y="4334819"/>
                    <a:pt x="965200" y="4343400"/>
                  </a:cubicBezTo>
                  <a:cubicBezTo>
                    <a:pt x="968397" y="4354588"/>
                    <a:pt x="968463" y="4366858"/>
                    <a:pt x="973667" y="4377266"/>
                  </a:cubicBezTo>
                  <a:cubicBezTo>
                    <a:pt x="979978" y="4389887"/>
                    <a:pt x="990600" y="4399844"/>
                    <a:pt x="999067" y="4411133"/>
                  </a:cubicBezTo>
                  <a:cubicBezTo>
                    <a:pt x="1001889" y="4419600"/>
                    <a:pt x="1005082" y="4427952"/>
                    <a:pt x="1007534" y="4436533"/>
                  </a:cubicBezTo>
                  <a:cubicBezTo>
                    <a:pt x="1015502" y="4464420"/>
                    <a:pt x="1018650" y="4483650"/>
                    <a:pt x="1024467" y="4512733"/>
                  </a:cubicBezTo>
                  <a:cubicBezTo>
                    <a:pt x="1021645" y="4540955"/>
                    <a:pt x="1022378" y="4569763"/>
                    <a:pt x="1016000" y="4597400"/>
                  </a:cubicBezTo>
                  <a:cubicBezTo>
                    <a:pt x="1013712" y="4607315"/>
                    <a:pt x="1004981" y="4614520"/>
                    <a:pt x="999067" y="4622800"/>
                  </a:cubicBezTo>
                  <a:cubicBezTo>
                    <a:pt x="966046" y="4669029"/>
                    <a:pt x="986501" y="4645793"/>
                    <a:pt x="948267" y="4673600"/>
                  </a:cubicBezTo>
                  <a:cubicBezTo>
                    <a:pt x="862657" y="4735863"/>
                    <a:pt x="909256" y="4710039"/>
                    <a:pt x="846667" y="4741333"/>
                  </a:cubicBezTo>
                  <a:cubicBezTo>
                    <a:pt x="809978" y="4738511"/>
                    <a:pt x="772397" y="4741389"/>
                    <a:pt x="736600" y="4732866"/>
                  </a:cubicBezTo>
                  <a:cubicBezTo>
                    <a:pt x="712044" y="4727019"/>
                    <a:pt x="668867" y="4699000"/>
                    <a:pt x="668867" y="4699000"/>
                  </a:cubicBezTo>
                  <a:cubicBezTo>
                    <a:pt x="663223" y="4690533"/>
                    <a:pt x="658291" y="4681546"/>
                    <a:pt x="651934" y="4673600"/>
                  </a:cubicBezTo>
                  <a:cubicBezTo>
                    <a:pt x="629009" y="4644943"/>
                    <a:pt x="618015" y="4656507"/>
                    <a:pt x="601134" y="4605866"/>
                  </a:cubicBezTo>
                  <a:cubicBezTo>
                    <a:pt x="580520" y="4544027"/>
                    <a:pt x="588529" y="4572382"/>
                    <a:pt x="575734" y="4521200"/>
                  </a:cubicBezTo>
                  <a:cubicBezTo>
                    <a:pt x="572912" y="4478867"/>
                    <a:pt x="567267" y="4436627"/>
                    <a:pt x="567267" y="4394200"/>
                  </a:cubicBezTo>
                  <a:cubicBezTo>
                    <a:pt x="567267" y="4365837"/>
                    <a:pt x="572216" y="4337677"/>
                    <a:pt x="575734" y="4309533"/>
                  </a:cubicBezTo>
                  <a:cubicBezTo>
                    <a:pt x="580684" y="4269929"/>
                    <a:pt x="582987" y="4229720"/>
                    <a:pt x="592667" y="4191000"/>
                  </a:cubicBezTo>
                  <a:cubicBezTo>
                    <a:pt x="595489" y="4179711"/>
                    <a:pt x="596658" y="4167874"/>
                    <a:pt x="601134" y="4157133"/>
                  </a:cubicBezTo>
                  <a:cubicBezTo>
                    <a:pt x="610843" y="4133832"/>
                    <a:pt x="627017" y="4113347"/>
                    <a:pt x="635000" y="4089400"/>
                  </a:cubicBezTo>
                  <a:cubicBezTo>
                    <a:pt x="637822" y="4080933"/>
                    <a:pt x="641015" y="4072581"/>
                    <a:pt x="643467" y="4064000"/>
                  </a:cubicBezTo>
                  <a:cubicBezTo>
                    <a:pt x="646664" y="4052811"/>
                    <a:pt x="647208" y="4040767"/>
                    <a:pt x="651934" y="4030133"/>
                  </a:cubicBezTo>
                  <a:cubicBezTo>
                    <a:pt x="658383" y="4015624"/>
                    <a:pt x="689937" y="3966730"/>
                    <a:pt x="702734" y="3953933"/>
                  </a:cubicBezTo>
                  <a:cubicBezTo>
                    <a:pt x="709929" y="3946738"/>
                    <a:pt x="720188" y="3943357"/>
                    <a:pt x="728134" y="3937000"/>
                  </a:cubicBezTo>
                  <a:cubicBezTo>
                    <a:pt x="734367" y="3932013"/>
                    <a:pt x="737927" y="3923636"/>
                    <a:pt x="745067" y="3920066"/>
                  </a:cubicBezTo>
                  <a:cubicBezTo>
                    <a:pt x="755475" y="3914862"/>
                    <a:pt x="767645" y="3914422"/>
                    <a:pt x="778934" y="3911600"/>
                  </a:cubicBezTo>
                  <a:cubicBezTo>
                    <a:pt x="795867" y="3900311"/>
                    <a:pt x="815343" y="3892124"/>
                    <a:pt x="829734" y="3877733"/>
                  </a:cubicBezTo>
                  <a:cubicBezTo>
                    <a:pt x="838201" y="3869266"/>
                    <a:pt x="844667" y="3858148"/>
                    <a:pt x="855134" y="3852333"/>
                  </a:cubicBezTo>
                  <a:cubicBezTo>
                    <a:pt x="870737" y="3843665"/>
                    <a:pt x="905934" y="3835400"/>
                    <a:pt x="905934" y="3835400"/>
                  </a:cubicBezTo>
                  <a:cubicBezTo>
                    <a:pt x="914401" y="3829755"/>
                    <a:pt x="922232" y="3823017"/>
                    <a:pt x="931334" y="3818466"/>
                  </a:cubicBezTo>
                  <a:cubicBezTo>
                    <a:pt x="939316" y="3814475"/>
                    <a:pt x="949081" y="3814592"/>
                    <a:pt x="956734" y="3810000"/>
                  </a:cubicBezTo>
                  <a:cubicBezTo>
                    <a:pt x="963579" y="3805893"/>
                    <a:pt x="967434" y="3798053"/>
                    <a:pt x="973667" y="3793066"/>
                  </a:cubicBezTo>
                  <a:cubicBezTo>
                    <a:pt x="981613" y="3786709"/>
                    <a:pt x="990232" y="3781181"/>
                    <a:pt x="999067" y="3776133"/>
                  </a:cubicBezTo>
                  <a:cubicBezTo>
                    <a:pt x="1122400" y="3705659"/>
                    <a:pt x="963342" y="3798229"/>
                    <a:pt x="1058334" y="3750733"/>
                  </a:cubicBezTo>
                  <a:cubicBezTo>
                    <a:pt x="1067435" y="3746182"/>
                    <a:pt x="1075788" y="3740157"/>
                    <a:pt x="1083734" y="3733800"/>
                  </a:cubicBezTo>
                  <a:cubicBezTo>
                    <a:pt x="1089967" y="3728813"/>
                    <a:pt x="1093527" y="3720436"/>
                    <a:pt x="1100667" y="3716866"/>
                  </a:cubicBezTo>
                  <a:cubicBezTo>
                    <a:pt x="1116632" y="3708883"/>
                    <a:pt x="1135061" y="3706964"/>
                    <a:pt x="1151467" y="3699933"/>
                  </a:cubicBezTo>
                  <a:cubicBezTo>
                    <a:pt x="1189903" y="3683460"/>
                    <a:pt x="1213676" y="3671222"/>
                    <a:pt x="1244600" y="3649133"/>
                  </a:cubicBezTo>
                  <a:cubicBezTo>
                    <a:pt x="1306361" y="3605019"/>
                    <a:pt x="1251381" y="3644046"/>
                    <a:pt x="1312334" y="3589866"/>
                  </a:cubicBezTo>
                  <a:cubicBezTo>
                    <a:pt x="1325840" y="3577860"/>
                    <a:pt x="1341889" y="3568778"/>
                    <a:pt x="1354667" y="3556000"/>
                  </a:cubicBezTo>
                  <a:cubicBezTo>
                    <a:pt x="1364645" y="3546022"/>
                    <a:pt x="1370884" y="3532847"/>
                    <a:pt x="1380067" y="3522133"/>
                  </a:cubicBezTo>
                  <a:cubicBezTo>
                    <a:pt x="1387859" y="3513042"/>
                    <a:pt x="1397802" y="3505931"/>
                    <a:pt x="1405467" y="3496733"/>
                  </a:cubicBezTo>
                  <a:cubicBezTo>
                    <a:pt x="1411981" y="3488916"/>
                    <a:pt x="1415205" y="3478528"/>
                    <a:pt x="1422400" y="3471333"/>
                  </a:cubicBezTo>
                  <a:cubicBezTo>
                    <a:pt x="1429595" y="3464138"/>
                    <a:pt x="1439333" y="3460044"/>
                    <a:pt x="1447800" y="3454400"/>
                  </a:cubicBezTo>
                  <a:cubicBezTo>
                    <a:pt x="1453445" y="3440289"/>
                    <a:pt x="1455004" y="3423742"/>
                    <a:pt x="1464734" y="3412066"/>
                  </a:cubicBezTo>
                  <a:cubicBezTo>
                    <a:pt x="1470447" y="3405210"/>
                    <a:pt x="1485542" y="3411253"/>
                    <a:pt x="1490134" y="3403600"/>
                  </a:cubicBezTo>
                  <a:cubicBezTo>
                    <a:pt x="1546753" y="3309236"/>
                    <a:pt x="1490041" y="3352912"/>
                    <a:pt x="1532467" y="3302000"/>
                  </a:cubicBezTo>
                  <a:cubicBezTo>
                    <a:pt x="1540132" y="3292802"/>
                    <a:pt x="1549400" y="3285067"/>
                    <a:pt x="1557867" y="3276600"/>
                  </a:cubicBezTo>
                  <a:cubicBezTo>
                    <a:pt x="1585580" y="3165750"/>
                    <a:pt x="1541290" y="3318223"/>
                    <a:pt x="1591734" y="3217333"/>
                  </a:cubicBezTo>
                  <a:cubicBezTo>
                    <a:pt x="1598170" y="3204462"/>
                    <a:pt x="1597378" y="3189111"/>
                    <a:pt x="1600200" y="3175000"/>
                  </a:cubicBezTo>
                  <a:cubicBezTo>
                    <a:pt x="1594556" y="3107267"/>
                    <a:pt x="1592879" y="3039085"/>
                    <a:pt x="1583267" y="2971800"/>
                  </a:cubicBezTo>
                  <a:cubicBezTo>
                    <a:pt x="1581482" y="2959305"/>
                    <a:pt x="1573907" y="2948030"/>
                    <a:pt x="1566334" y="2937933"/>
                  </a:cubicBezTo>
                  <a:cubicBezTo>
                    <a:pt x="1532362" y="2892636"/>
                    <a:pt x="1537160" y="2910646"/>
                    <a:pt x="1490134" y="2887133"/>
                  </a:cubicBezTo>
                  <a:cubicBezTo>
                    <a:pt x="1431663" y="2857898"/>
                    <a:pt x="1501352" y="2879355"/>
                    <a:pt x="1430867" y="2861733"/>
                  </a:cubicBezTo>
                  <a:cubicBezTo>
                    <a:pt x="1422400" y="2856089"/>
                    <a:pt x="1414860" y="2848714"/>
                    <a:pt x="1405467" y="2844800"/>
                  </a:cubicBezTo>
                  <a:cubicBezTo>
                    <a:pt x="1335687" y="2815725"/>
                    <a:pt x="1336876" y="2821222"/>
                    <a:pt x="1270000" y="2810933"/>
                  </a:cubicBezTo>
                  <a:cubicBezTo>
                    <a:pt x="1253033" y="2808323"/>
                    <a:pt x="1235958" y="2806190"/>
                    <a:pt x="1219200" y="2802466"/>
                  </a:cubicBezTo>
                  <a:cubicBezTo>
                    <a:pt x="1210488" y="2800530"/>
                    <a:pt x="1202551" y="2795750"/>
                    <a:pt x="1193800" y="2794000"/>
                  </a:cubicBezTo>
                  <a:cubicBezTo>
                    <a:pt x="1174232" y="2790086"/>
                    <a:pt x="1154289" y="2788355"/>
                    <a:pt x="1134534" y="2785533"/>
                  </a:cubicBezTo>
                  <a:cubicBezTo>
                    <a:pt x="1078089" y="2788355"/>
                    <a:pt x="1021561" y="2789825"/>
                    <a:pt x="965200" y="2794000"/>
                  </a:cubicBezTo>
                  <a:cubicBezTo>
                    <a:pt x="945299" y="2795474"/>
                    <a:pt x="925568" y="2798896"/>
                    <a:pt x="905934" y="2802466"/>
                  </a:cubicBezTo>
                  <a:cubicBezTo>
                    <a:pt x="894485" y="2804548"/>
                    <a:pt x="883646" y="2809775"/>
                    <a:pt x="872067" y="2810933"/>
                  </a:cubicBezTo>
                  <a:cubicBezTo>
                    <a:pt x="827048" y="2815435"/>
                    <a:pt x="781756" y="2816578"/>
                    <a:pt x="736600" y="2819400"/>
                  </a:cubicBezTo>
                  <a:cubicBezTo>
                    <a:pt x="715944" y="2817679"/>
                    <a:pt x="627976" y="2814236"/>
                    <a:pt x="592667" y="2802466"/>
                  </a:cubicBezTo>
                  <a:cubicBezTo>
                    <a:pt x="580693" y="2798475"/>
                    <a:pt x="570401" y="2790505"/>
                    <a:pt x="558800" y="2785533"/>
                  </a:cubicBezTo>
                  <a:cubicBezTo>
                    <a:pt x="550597" y="2782017"/>
                    <a:pt x="541603" y="2780582"/>
                    <a:pt x="533400" y="2777066"/>
                  </a:cubicBezTo>
                  <a:cubicBezTo>
                    <a:pt x="446203" y="2739695"/>
                    <a:pt x="564352" y="2781739"/>
                    <a:pt x="448734" y="2743200"/>
                  </a:cubicBezTo>
                  <a:cubicBezTo>
                    <a:pt x="443089" y="2737555"/>
                    <a:pt x="438186" y="2731056"/>
                    <a:pt x="431800" y="2726266"/>
                  </a:cubicBezTo>
                  <a:cubicBezTo>
                    <a:pt x="415519" y="2714055"/>
                    <a:pt x="381000" y="2692400"/>
                    <a:pt x="381000" y="2692400"/>
                  </a:cubicBezTo>
                  <a:cubicBezTo>
                    <a:pt x="361245" y="2661355"/>
                    <a:pt x="338191" y="2632178"/>
                    <a:pt x="321734" y="2599266"/>
                  </a:cubicBezTo>
                  <a:cubicBezTo>
                    <a:pt x="307623" y="2571044"/>
                    <a:pt x="298332" y="2539843"/>
                    <a:pt x="279400" y="2514600"/>
                  </a:cubicBezTo>
                  <a:cubicBezTo>
                    <a:pt x="247563" y="2472150"/>
                    <a:pt x="233822" y="2459943"/>
                    <a:pt x="220134" y="2396066"/>
                  </a:cubicBezTo>
                  <a:cubicBezTo>
                    <a:pt x="190230" y="2256517"/>
                    <a:pt x="210651" y="2314674"/>
                    <a:pt x="169334" y="2218266"/>
                  </a:cubicBezTo>
                  <a:cubicBezTo>
                    <a:pt x="166512" y="2198511"/>
                    <a:pt x="162759" y="2178866"/>
                    <a:pt x="160867" y="2159000"/>
                  </a:cubicBezTo>
                  <a:cubicBezTo>
                    <a:pt x="141087" y="1951318"/>
                    <a:pt x="162985" y="2114563"/>
                    <a:pt x="143934" y="1981200"/>
                  </a:cubicBezTo>
                  <a:cubicBezTo>
                    <a:pt x="149578" y="1919111"/>
                    <a:pt x="152349" y="1856693"/>
                    <a:pt x="160867" y="1794933"/>
                  </a:cubicBezTo>
                  <a:cubicBezTo>
                    <a:pt x="166576" y="1753544"/>
                    <a:pt x="212559" y="1648327"/>
                    <a:pt x="220134" y="1625600"/>
                  </a:cubicBezTo>
                  <a:cubicBezTo>
                    <a:pt x="225778" y="1608667"/>
                    <a:pt x="232371" y="1592020"/>
                    <a:pt x="237067" y="1574800"/>
                  </a:cubicBezTo>
                  <a:cubicBezTo>
                    <a:pt x="240853" y="1560916"/>
                    <a:pt x="239579" y="1545567"/>
                    <a:pt x="245534" y="1532466"/>
                  </a:cubicBezTo>
                  <a:cubicBezTo>
                    <a:pt x="253955" y="1513939"/>
                    <a:pt x="269146" y="1499245"/>
                    <a:pt x="279400" y="1481666"/>
                  </a:cubicBezTo>
                  <a:cubicBezTo>
                    <a:pt x="351084" y="1358778"/>
                    <a:pt x="265527" y="1483072"/>
                    <a:pt x="330200" y="1405466"/>
                  </a:cubicBezTo>
                  <a:cubicBezTo>
                    <a:pt x="336714" y="1397649"/>
                    <a:pt x="338667" y="1385710"/>
                    <a:pt x="347134" y="1380066"/>
                  </a:cubicBezTo>
                  <a:cubicBezTo>
                    <a:pt x="356816" y="1373612"/>
                    <a:pt x="369711" y="1374422"/>
                    <a:pt x="381000" y="1371600"/>
                  </a:cubicBezTo>
                  <a:cubicBezTo>
                    <a:pt x="386645" y="1365955"/>
                    <a:pt x="391700" y="1359653"/>
                    <a:pt x="397934" y="1354666"/>
                  </a:cubicBezTo>
                  <a:cubicBezTo>
                    <a:pt x="413207" y="1342448"/>
                    <a:pt x="439819" y="1327753"/>
                    <a:pt x="457200" y="1320800"/>
                  </a:cubicBezTo>
                  <a:cubicBezTo>
                    <a:pt x="473773" y="1314171"/>
                    <a:pt x="491427" y="1310495"/>
                    <a:pt x="508000" y="1303866"/>
                  </a:cubicBezTo>
                  <a:cubicBezTo>
                    <a:pt x="564104" y="1281424"/>
                    <a:pt x="525137" y="1284917"/>
                    <a:pt x="601134" y="1261533"/>
                  </a:cubicBezTo>
                  <a:cubicBezTo>
                    <a:pt x="617542" y="1256484"/>
                    <a:pt x="635207" y="1256926"/>
                    <a:pt x="651934" y="1253066"/>
                  </a:cubicBezTo>
                  <a:cubicBezTo>
                    <a:pt x="671954" y="1248446"/>
                    <a:pt x="691268" y="1241116"/>
                    <a:pt x="711200" y="1236133"/>
                  </a:cubicBezTo>
                  <a:cubicBezTo>
                    <a:pt x="725161" y="1232643"/>
                    <a:pt x="739486" y="1230788"/>
                    <a:pt x="753534" y="1227666"/>
                  </a:cubicBezTo>
                  <a:cubicBezTo>
                    <a:pt x="764893" y="1225142"/>
                    <a:pt x="776111" y="1222022"/>
                    <a:pt x="787400" y="1219200"/>
                  </a:cubicBezTo>
                  <a:cubicBezTo>
                    <a:pt x="865053" y="1180373"/>
                    <a:pt x="767764" y="1224556"/>
                    <a:pt x="880534" y="1193800"/>
                  </a:cubicBezTo>
                  <a:cubicBezTo>
                    <a:pt x="892711" y="1190479"/>
                    <a:pt x="902223" y="1180187"/>
                    <a:pt x="914400" y="1176866"/>
                  </a:cubicBezTo>
                  <a:cubicBezTo>
                    <a:pt x="933653" y="1171615"/>
                    <a:pt x="953943" y="1171434"/>
                    <a:pt x="973667" y="1168400"/>
                  </a:cubicBezTo>
                  <a:cubicBezTo>
                    <a:pt x="990634" y="1165790"/>
                    <a:pt x="1007534" y="1162755"/>
                    <a:pt x="1024467" y="1159933"/>
                  </a:cubicBezTo>
                  <a:cubicBezTo>
                    <a:pt x="1075267" y="1162755"/>
                    <a:pt x="1126198" y="1163794"/>
                    <a:pt x="1176867" y="1168400"/>
                  </a:cubicBezTo>
                  <a:cubicBezTo>
                    <a:pt x="1201761" y="1170663"/>
                    <a:pt x="1213217" y="1179604"/>
                    <a:pt x="1236134" y="1185333"/>
                  </a:cubicBezTo>
                  <a:cubicBezTo>
                    <a:pt x="1250095" y="1188823"/>
                    <a:pt x="1264356" y="1190978"/>
                    <a:pt x="1278467" y="1193800"/>
                  </a:cubicBezTo>
                  <a:cubicBezTo>
                    <a:pt x="1286934" y="1199444"/>
                    <a:pt x="1294766" y="1206182"/>
                    <a:pt x="1303867" y="1210733"/>
                  </a:cubicBezTo>
                  <a:cubicBezTo>
                    <a:pt x="1373974" y="1245786"/>
                    <a:pt x="1281875" y="1187606"/>
                    <a:pt x="1354667" y="1236133"/>
                  </a:cubicBezTo>
                  <a:lnTo>
                    <a:pt x="1405467" y="1312333"/>
                  </a:lnTo>
                  <a:cubicBezTo>
                    <a:pt x="1405478" y="1312350"/>
                    <a:pt x="1439322" y="1363117"/>
                    <a:pt x="1439334" y="1363133"/>
                  </a:cubicBezTo>
                  <a:cubicBezTo>
                    <a:pt x="1463644" y="1395547"/>
                    <a:pt x="1466171" y="1394709"/>
                    <a:pt x="1481667" y="1430866"/>
                  </a:cubicBezTo>
                  <a:cubicBezTo>
                    <a:pt x="1490370" y="1451173"/>
                    <a:pt x="1492460" y="1468641"/>
                    <a:pt x="1498600" y="1490133"/>
                  </a:cubicBezTo>
                  <a:cubicBezTo>
                    <a:pt x="1501052" y="1498714"/>
                    <a:pt x="1504245" y="1507066"/>
                    <a:pt x="1507067" y="1515533"/>
                  </a:cubicBezTo>
                  <a:cubicBezTo>
                    <a:pt x="1509889" y="1540933"/>
                    <a:pt x="1511648" y="1566474"/>
                    <a:pt x="1515534" y="1591733"/>
                  </a:cubicBezTo>
                  <a:cubicBezTo>
                    <a:pt x="1518572" y="1611483"/>
                    <a:pt x="1526143" y="1632028"/>
                    <a:pt x="1532467" y="1651000"/>
                  </a:cubicBezTo>
                  <a:cubicBezTo>
                    <a:pt x="1527829" y="1720570"/>
                    <a:pt x="1538023" y="1764611"/>
                    <a:pt x="1507067" y="1820333"/>
                  </a:cubicBezTo>
                  <a:cubicBezTo>
                    <a:pt x="1500214" y="1832668"/>
                    <a:pt x="1492381" y="1845017"/>
                    <a:pt x="1481667" y="1854200"/>
                  </a:cubicBezTo>
                  <a:cubicBezTo>
                    <a:pt x="1472084" y="1862414"/>
                    <a:pt x="1459089" y="1865489"/>
                    <a:pt x="1447800" y="1871133"/>
                  </a:cubicBezTo>
                  <a:cubicBezTo>
                    <a:pt x="1409931" y="1927938"/>
                    <a:pt x="1454541" y="1872284"/>
                    <a:pt x="1405467" y="1905000"/>
                  </a:cubicBezTo>
                  <a:cubicBezTo>
                    <a:pt x="1395504" y="1911642"/>
                    <a:pt x="1391426" y="1926614"/>
                    <a:pt x="1380067" y="1930400"/>
                  </a:cubicBezTo>
                  <a:cubicBezTo>
                    <a:pt x="1355822" y="1938481"/>
                    <a:pt x="1329267" y="1936044"/>
                    <a:pt x="1303867" y="1938866"/>
                  </a:cubicBezTo>
                  <a:cubicBezTo>
                    <a:pt x="1255889" y="1936044"/>
                    <a:pt x="1206964" y="1940301"/>
                    <a:pt x="1159934" y="1930400"/>
                  </a:cubicBezTo>
                  <a:cubicBezTo>
                    <a:pt x="1149976" y="1928304"/>
                    <a:pt x="1150195" y="1912195"/>
                    <a:pt x="1143000" y="1905000"/>
                  </a:cubicBezTo>
                  <a:cubicBezTo>
                    <a:pt x="1135805" y="1897805"/>
                    <a:pt x="1126067" y="1893711"/>
                    <a:pt x="1117600" y="1888066"/>
                  </a:cubicBezTo>
                  <a:cubicBezTo>
                    <a:pt x="1111956" y="1876777"/>
                    <a:pt x="1107668" y="1864701"/>
                    <a:pt x="1100667" y="1854200"/>
                  </a:cubicBezTo>
                  <a:cubicBezTo>
                    <a:pt x="1096239" y="1847558"/>
                    <a:pt x="1088721" y="1843499"/>
                    <a:pt x="1083734" y="1837266"/>
                  </a:cubicBezTo>
                  <a:cubicBezTo>
                    <a:pt x="1077377" y="1829320"/>
                    <a:pt x="1072445" y="1820333"/>
                    <a:pt x="1066800" y="1811866"/>
                  </a:cubicBezTo>
                  <a:cubicBezTo>
                    <a:pt x="1057884" y="1776199"/>
                    <a:pt x="1049867" y="1749903"/>
                    <a:pt x="1049867" y="1710266"/>
                  </a:cubicBezTo>
                  <a:cubicBezTo>
                    <a:pt x="1049867" y="1666420"/>
                    <a:pt x="1055404" y="1631619"/>
                    <a:pt x="1066800" y="1591733"/>
                  </a:cubicBezTo>
                  <a:cubicBezTo>
                    <a:pt x="1069252" y="1583152"/>
                    <a:pt x="1071276" y="1574315"/>
                    <a:pt x="1075267" y="1566333"/>
                  </a:cubicBezTo>
                  <a:cubicBezTo>
                    <a:pt x="1079818" y="1557232"/>
                    <a:pt x="1087649" y="1550034"/>
                    <a:pt x="1092200" y="1540933"/>
                  </a:cubicBezTo>
                  <a:cubicBezTo>
                    <a:pt x="1124522" y="1476289"/>
                    <a:pt x="1064650" y="1563556"/>
                    <a:pt x="1126067" y="1481666"/>
                  </a:cubicBezTo>
                  <a:cubicBezTo>
                    <a:pt x="1128889" y="1473199"/>
                    <a:pt x="1130543" y="1464248"/>
                    <a:pt x="1134534" y="1456266"/>
                  </a:cubicBezTo>
                  <a:cubicBezTo>
                    <a:pt x="1144333" y="1436668"/>
                    <a:pt x="1160482" y="1419510"/>
                    <a:pt x="1176867" y="1405466"/>
                  </a:cubicBezTo>
                  <a:cubicBezTo>
                    <a:pt x="1187581" y="1396283"/>
                    <a:pt x="1199445" y="1388533"/>
                    <a:pt x="1210734" y="1380066"/>
                  </a:cubicBezTo>
                  <a:cubicBezTo>
                    <a:pt x="1275645" y="1382888"/>
                    <a:pt x="1340649" y="1384063"/>
                    <a:pt x="1405467" y="1388533"/>
                  </a:cubicBezTo>
                  <a:cubicBezTo>
                    <a:pt x="1427634" y="1390062"/>
                    <a:pt x="1459443" y="1395941"/>
                    <a:pt x="1481667" y="1405466"/>
                  </a:cubicBezTo>
                  <a:cubicBezTo>
                    <a:pt x="1511855" y="1418404"/>
                    <a:pt x="1523660" y="1426350"/>
                    <a:pt x="1549400" y="1447800"/>
                  </a:cubicBezTo>
                  <a:cubicBezTo>
                    <a:pt x="1555532" y="1452910"/>
                    <a:pt x="1560202" y="1459623"/>
                    <a:pt x="1566334" y="1464733"/>
                  </a:cubicBezTo>
                  <a:cubicBezTo>
                    <a:pt x="1577174" y="1473767"/>
                    <a:pt x="1590708" y="1479692"/>
                    <a:pt x="1600200" y="1490133"/>
                  </a:cubicBezTo>
                  <a:cubicBezTo>
                    <a:pt x="1619184" y="1511016"/>
                    <a:pt x="1624226" y="1548941"/>
                    <a:pt x="1651000" y="1557866"/>
                  </a:cubicBezTo>
                  <a:cubicBezTo>
                    <a:pt x="1677827" y="1566809"/>
                    <a:pt x="1678354" y="1564509"/>
                    <a:pt x="1701800" y="1583266"/>
                  </a:cubicBezTo>
                  <a:cubicBezTo>
                    <a:pt x="1708034" y="1588253"/>
                    <a:pt x="1711467" y="1596897"/>
                    <a:pt x="1718734" y="1600200"/>
                  </a:cubicBezTo>
                  <a:cubicBezTo>
                    <a:pt x="1743108" y="1611279"/>
                    <a:pt x="1769534" y="1617133"/>
                    <a:pt x="1794934" y="1625600"/>
                  </a:cubicBezTo>
                  <a:cubicBezTo>
                    <a:pt x="1864352" y="1648739"/>
                    <a:pt x="1754464" y="1612829"/>
                    <a:pt x="1888067" y="1651000"/>
                  </a:cubicBezTo>
                  <a:cubicBezTo>
                    <a:pt x="1907823" y="1656644"/>
                    <a:pt x="1927244" y="1663628"/>
                    <a:pt x="1947334" y="1667933"/>
                  </a:cubicBezTo>
                  <a:cubicBezTo>
                    <a:pt x="1989573" y="1676984"/>
                    <a:pt x="2073001" y="1681933"/>
                    <a:pt x="2108200" y="1684866"/>
                  </a:cubicBezTo>
                  <a:cubicBezTo>
                    <a:pt x="2422394" y="1678182"/>
                    <a:pt x="2421428" y="1683176"/>
                    <a:pt x="2650067" y="1667933"/>
                  </a:cubicBezTo>
                  <a:lnTo>
                    <a:pt x="2887134" y="1651000"/>
                  </a:lnTo>
                  <a:cubicBezTo>
                    <a:pt x="2904067" y="1648178"/>
                    <a:pt x="2921148" y="1646130"/>
                    <a:pt x="2937934" y="1642533"/>
                  </a:cubicBezTo>
                  <a:cubicBezTo>
                    <a:pt x="2960690" y="1637657"/>
                    <a:pt x="3005667" y="1625600"/>
                    <a:pt x="3005667" y="1625600"/>
                  </a:cubicBezTo>
                  <a:cubicBezTo>
                    <a:pt x="3099959" y="1578453"/>
                    <a:pt x="2981177" y="1634784"/>
                    <a:pt x="3073400" y="1600200"/>
                  </a:cubicBezTo>
                  <a:cubicBezTo>
                    <a:pt x="3110613" y="1586245"/>
                    <a:pt x="3101405" y="1584196"/>
                    <a:pt x="3132667" y="1566333"/>
                  </a:cubicBezTo>
                  <a:cubicBezTo>
                    <a:pt x="3143626" y="1560071"/>
                    <a:pt x="3155245" y="1555044"/>
                    <a:pt x="3166534" y="1549400"/>
                  </a:cubicBezTo>
                  <a:cubicBezTo>
                    <a:pt x="3175001" y="1540933"/>
                    <a:pt x="3182985" y="1531955"/>
                    <a:pt x="3191934" y="1524000"/>
                  </a:cubicBezTo>
                  <a:cubicBezTo>
                    <a:pt x="3208409" y="1509356"/>
                    <a:pt x="3227148" y="1497252"/>
                    <a:pt x="3242734" y="1481666"/>
                  </a:cubicBezTo>
                  <a:cubicBezTo>
                    <a:pt x="3249929" y="1474471"/>
                    <a:pt x="3251941" y="1462888"/>
                    <a:pt x="3259667" y="1456266"/>
                  </a:cubicBezTo>
                  <a:cubicBezTo>
                    <a:pt x="3272161" y="1445556"/>
                    <a:pt x="3288835" y="1440740"/>
                    <a:pt x="3302000" y="1430866"/>
                  </a:cubicBezTo>
                  <a:cubicBezTo>
                    <a:pt x="3311579" y="1423682"/>
                    <a:pt x="3318133" y="1413048"/>
                    <a:pt x="3327400" y="1405466"/>
                  </a:cubicBezTo>
                  <a:cubicBezTo>
                    <a:pt x="3349243" y="1387595"/>
                    <a:pt x="3371651" y="1370321"/>
                    <a:pt x="3395134" y="1354666"/>
                  </a:cubicBezTo>
                  <a:cubicBezTo>
                    <a:pt x="3403601" y="1349022"/>
                    <a:pt x="3412717" y="1344247"/>
                    <a:pt x="3420534" y="1337733"/>
                  </a:cubicBezTo>
                  <a:cubicBezTo>
                    <a:pt x="3463261" y="1302127"/>
                    <a:pt x="3431952" y="1320634"/>
                    <a:pt x="3471334" y="1270000"/>
                  </a:cubicBezTo>
                  <a:cubicBezTo>
                    <a:pt x="3481135" y="1257398"/>
                    <a:pt x="3494687" y="1248148"/>
                    <a:pt x="3505200" y="1236133"/>
                  </a:cubicBezTo>
                  <a:cubicBezTo>
                    <a:pt x="3514492" y="1225513"/>
                    <a:pt x="3521417" y="1212980"/>
                    <a:pt x="3530600" y="1202266"/>
                  </a:cubicBezTo>
                  <a:cubicBezTo>
                    <a:pt x="3538392" y="1193175"/>
                    <a:pt x="3548208" y="1185957"/>
                    <a:pt x="3556000" y="1176866"/>
                  </a:cubicBezTo>
                  <a:cubicBezTo>
                    <a:pt x="3574806" y="1154925"/>
                    <a:pt x="3600693" y="1114060"/>
                    <a:pt x="3615267" y="1092200"/>
                  </a:cubicBezTo>
                  <a:cubicBezTo>
                    <a:pt x="3620911" y="1083733"/>
                    <a:pt x="3628982" y="1076453"/>
                    <a:pt x="3632200" y="1066800"/>
                  </a:cubicBezTo>
                  <a:cubicBezTo>
                    <a:pt x="3640667" y="1041400"/>
                    <a:pt x="3651106" y="1016575"/>
                    <a:pt x="3657600" y="990600"/>
                  </a:cubicBezTo>
                  <a:cubicBezTo>
                    <a:pt x="3678698" y="906212"/>
                    <a:pt x="3670708" y="945822"/>
                    <a:pt x="3683000" y="872066"/>
                  </a:cubicBezTo>
                  <a:cubicBezTo>
                    <a:pt x="3667498" y="655025"/>
                    <a:pt x="3698128" y="809190"/>
                    <a:pt x="3657600" y="728133"/>
                  </a:cubicBezTo>
                  <a:cubicBezTo>
                    <a:pt x="3653609" y="720151"/>
                    <a:pt x="3653726" y="710386"/>
                    <a:pt x="3649134" y="702733"/>
                  </a:cubicBezTo>
                  <a:cubicBezTo>
                    <a:pt x="3645027" y="695888"/>
                    <a:pt x="3638332" y="690910"/>
                    <a:pt x="3632200" y="685800"/>
                  </a:cubicBezTo>
                  <a:cubicBezTo>
                    <a:pt x="3626449" y="681008"/>
                    <a:pt x="3583930" y="648964"/>
                    <a:pt x="3572934" y="643466"/>
                  </a:cubicBezTo>
                  <a:cubicBezTo>
                    <a:pt x="3559340" y="636669"/>
                    <a:pt x="3544436" y="632822"/>
                    <a:pt x="3530600" y="626533"/>
                  </a:cubicBezTo>
                  <a:cubicBezTo>
                    <a:pt x="3513365" y="618699"/>
                    <a:pt x="3497100" y="608822"/>
                    <a:pt x="3479800" y="601133"/>
                  </a:cubicBezTo>
                  <a:cubicBezTo>
                    <a:pt x="3471645" y="597508"/>
                    <a:pt x="3462603" y="596182"/>
                    <a:pt x="3454400" y="592666"/>
                  </a:cubicBezTo>
                  <a:cubicBezTo>
                    <a:pt x="3442799" y="587694"/>
                    <a:pt x="3432507" y="579724"/>
                    <a:pt x="3420534" y="575733"/>
                  </a:cubicBezTo>
                  <a:cubicBezTo>
                    <a:pt x="3401960" y="569542"/>
                    <a:pt x="3332363" y="560718"/>
                    <a:pt x="3318934" y="558800"/>
                  </a:cubicBezTo>
                  <a:cubicBezTo>
                    <a:pt x="3296356" y="561622"/>
                    <a:pt x="3273274" y="561747"/>
                    <a:pt x="3251200" y="567266"/>
                  </a:cubicBezTo>
                  <a:cubicBezTo>
                    <a:pt x="3238956" y="570327"/>
                    <a:pt x="3228935" y="579228"/>
                    <a:pt x="3217334" y="584200"/>
                  </a:cubicBezTo>
                  <a:cubicBezTo>
                    <a:pt x="3209131" y="587716"/>
                    <a:pt x="3200401" y="589844"/>
                    <a:pt x="3191934" y="592666"/>
                  </a:cubicBezTo>
                  <a:lnTo>
                    <a:pt x="3149600" y="635000"/>
                  </a:lnTo>
                  <a:cubicBezTo>
                    <a:pt x="3135489" y="649111"/>
                    <a:pt x="3118336" y="660729"/>
                    <a:pt x="3107267" y="677333"/>
                  </a:cubicBezTo>
                  <a:cubicBezTo>
                    <a:pt x="3101623" y="685800"/>
                    <a:pt x="3096691" y="694787"/>
                    <a:pt x="3090334" y="702733"/>
                  </a:cubicBezTo>
                  <a:cubicBezTo>
                    <a:pt x="3072739" y="724726"/>
                    <a:pt x="3069498" y="715745"/>
                    <a:pt x="3056467" y="745066"/>
                  </a:cubicBezTo>
                  <a:cubicBezTo>
                    <a:pt x="3049218" y="761377"/>
                    <a:pt x="3045178" y="778933"/>
                    <a:pt x="3039534" y="795866"/>
                  </a:cubicBezTo>
                  <a:lnTo>
                    <a:pt x="3031067" y="821266"/>
                  </a:lnTo>
                  <a:cubicBezTo>
                    <a:pt x="3033889" y="852311"/>
                    <a:pt x="3035668" y="883468"/>
                    <a:pt x="3039534" y="914400"/>
                  </a:cubicBezTo>
                  <a:cubicBezTo>
                    <a:pt x="3041319" y="928679"/>
                    <a:pt x="3041011" y="944153"/>
                    <a:pt x="3048000" y="956733"/>
                  </a:cubicBezTo>
                  <a:cubicBezTo>
                    <a:pt x="3055753" y="970689"/>
                    <a:pt x="3066516" y="986214"/>
                    <a:pt x="3081867" y="990600"/>
                  </a:cubicBezTo>
                  <a:lnTo>
                    <a:pt x="3141134" y="1007533"/>
                  </a:lnTo>
                  <a:cubicBezTo>
                    <a:pt x="3187962" y="1005918"/>
                    <a:pt x="3343808" y="1013834"/>
                    <a:pt x="3429000" y="990600"/>
                  </a:cubicBezTo>
                  <a:cubicBezTo>
                    <a:pt x="3446220" y="985904"/>
                    <a:pt x="3462867" y="979311"/>
                    <a:pt x="3479800" y="973666"/>
                  </a:cubicBezTo>
                  <a:lnTo>
                    <a:pt x="3522134" y="931333"/>
                  </a:lnTo>
                  <a:cubicBezTo>
                    <a:pt x="3533423" y="920044"/>
                    <a:pt x="3547144" y="910749"/>
                    <a:pt x="3556000" y="897466"/>
                  </a:cubicBezTo>
                  <a:lnTo>
                    <a:pt x="3572934" y="872066"/>
                  </a:lnTo>
                  <a:cubicBezTo>
                    <a:pt x="3575756" y="863599"/>
                    <a:pt x="3581400" y="855591"/>
                    <a:pt x="3581400" y="846666"/>
                  </a:cubicBezTo>
                  <a:cubicBezTo>
                    <a:pt x="3581400" y="804239"/>
                    <a:pt x="3579551" y="761574"/>
                    <a:pt x="3572934" y="719666"/>
                  </a:cubicBezTo>
                  <a:cubicBezTo>
                    <a:pt x="3571225" y="708840"/>
                    <a:pt x="3547057" y="670388"/>
                    <a:pt x="3539067" y="660400"/>
                  </a:cubicBezTo>
                  <a:cubicBezTo>
                    <a:pt x="3534080" y="654167"/>
                    <a:pt x="3527121" y="649699"/>
                    <a:pt x="3522134" y="643466"/>
                  </a:cubicBezTo>
                  <a:cubicBezTo>
                    <a:pt x="3515777" y="635520"/>
                    <a:pt x="3512395" y="625261"/>
                    <a:pt x="3505200" y="618066"/>
                  </a:cubicBezTo>
                  <a:cubicBezTo>
                    <a:pt x="3498973" y="611839"/>
                    <a:pt x="3453097" y="575081"/>
                    <a:pt x="3437467" y="567266"/>
                  </a:cubicBezTo>
                  <a:cubicBezTo>
                    <a:pt x="3429485" y="563275"/>
                    <a:pt x="3420270" y="562316"/>
                    <a:pt x="3412067" y="558800"/>
                  </a:cubicBezTo>
                  <a:cubicBezTo>
                    <a:pt x="3400466" y="553828"/>
                    <a:pt x="3389919" y="546554"/>
                    <a:pt x="3378200" y="541866"/>
                  </a:cubicBezTo>
                  <a:cubicBezTo>
                    <a:pt x="3361627" y="535237"/>
                    <a:pt x="3342706" y="534116"/>
                    <a:pt x="3327400" y="524933"/>
                  </a:cubicBezTo>
                  <a:cubicBezTo>
                    <a:pt x="3308925" y="513848"/>
                    <a:pt x="3283589" y="494483"/>
                    <a:pt x="3259667" y="491066"/>
                  </a:cubicBezTo>
                  <a:cubicBezTo>
                    <a:pt x="3228808" y="486658"/>
                    <a:pt x="3197578" y="485422"/>
                    <a:pt x="3166534" y="482600"/>
                  </a:cubicBezTo>
                  <a:cubicBezTo>
                    <a:pt x="3155245" y="479778"/>
                    <a:pt x="3144303" y="474133"/>
                    <a:pt x="3132667" y="474133"/>
                  </a:cubicBezTo>
                  <a:cubicBezTo>
                    <a:pt x="3028452" y="474133"/>
                    <a:pt x="3015833" y="478084"/>
                    <a:pt x="2937934" y="491066"/>
                  </a:cubicBezTo>
                  <a:cubicBezTo>
                    <a:pt x="2889380" y="507251"/>
                    <a:pt x="2936606" y="492676"/>
                    <a:pt x="2870200" y="508000"/>
                  </a:cubicBezTo>
                  <a:cubicBezTo>
                    <a:pt x="2847523" y="513233"/>
                    <a:pt x="2825185" y="519885"/>
                    <a:pt x="2802467" y="524933"/>
                  </a:cubicBezTo>
                  <a:cubicBezTo>
                    <a:pt x="2777067" y="530577"/>
                    <a:pt x="2751285" y="534718"/>
                    <a:pt x="2726267" y="541866"/>
                  </a:cubicBezTo>
                  <a:cubicBezTo>
                    <a:pt x="2660849" y="560557"/>
                    <a:pt x="2702189" y="558138"/>
                    <a:pt x="2633134" y="592666"/>
                  </a:cubicBezTo>
                  <a:cubicBezTo>
                    <a:pt x="2550681" y="633892"/>
                    <a:pt x="2587046" y="613546"/>
                    <a:pt x="2523067" y="651933"/>
                  </a:cubicBezTo>
                  <a:cubicBezTo>
                    <a:pt x="2469969" y="731581"/>
                    <a:pt x="2557006" y="611417"/>
                    <a:pt x="2463800" y="694266"/>
                  </a:cubicBezTo>
                  <a:cubicBezTo>
                    <a:pt x="2448589" y="707787"/>
                    <a:pt x="2446867" y="733777"/>
                    <a:pt x="2429934" y="745066"/>
                  </a:cubicBezTo>
                  <a:cubicBezTo>
                    <a:pt x="2375540" y="781330"/>
                    <a:pt x="2419588" y="751072"/>
                    <a:pt x="2328334" y="821266"/>
                  </a:cubicBezTo>
                  <a:cubicBezTo>
                    <a:pt x="2317149" y="829870"/>
                    <a:pt x="2307088" y="840355"/>
                    <a:pt x="2294467" y="846666"/>
                  </a:cubicBezTo>
                  <a:cubicBezTo>
                    <a:pt x="2283178" y="852311"/>
                    <a:pt x="2271102" y="856599"/>
                    <a:pt x="2260600" y="863600"/>
                  </a:cubicBezTo>
                  <a:cubicBezTo>
                    <a:pt x="2245564" y="873624"/>
                    <a:pt x="2233303" y="887442"/>
                    <a:pt x="2218267" y="897466"/>
                  </a:cubicBezTo>
                  <a:cubicBezTo>
                    <a:pt x="2207765" y="904467"/>
                    <a:pt x="2195103" y="907710"/>
                    <a:pt x="2184400" y="914400"/>
                  </a:cubicBezTo>
                  <a:cubicBezTo>
                    <a:pt x="2172434" y="921879"/>
                    <a:pt x="2163155" y="933489"/>
                    <a:pt x="2150534" y="939800"/>
                  </a:cubicBezTo>
                  <a:cubicBezTo>
                    <a:pt x="2134569" y="947782"/>
                    <a:pt x="2115983" y="949347"/>
                    <a:pt x="2099734" y="956733"/>
                  </a:cubicBezTo>
                  <a:cubicBezTo>
                    <a:pt x="2084753" y="963543"/>
                    <a:pt x="2072617" y="975867"/>
                    <a:pt x="2057400" y="982133"/>
                  </a:cubicBezTo>
                  <a:cubicBezTo>
                    <a:pt x="2024390" y="995725"/>
                    <a:pt x="1985503" y="996198"/>
                    <a:pt x="1955800" y="1016000"/>
                  </a:cubicBezTo>
                  <a:cubicBezTo>
                    <a:pt x="1926721" y="1035386"/>
                    <a:pt x="1917038" y="1043357"/>
                    <a:pt x="1879600" y="1058333"/>
                  </a:cubicBezTo>
                  <a:cubicBezTo>
                    <a:pt x="1868796" y="1062655"/>
                    <a:pt x="1856856" y="1063378"/>
                    <a:pt x="1845734" y="1066800"/>
                  </a:cubicBezTo>
                  <a:cubicBezTo>
                    <a:pt x="1820144" y="1074674"/>
                    <a:pt x="1795944" y="1087799"/>
                    <a:pt x="1769534" y="1092200"/>
                  </a:cubicBezTo>
                  <a:cubicBezTo>
                    <a:pt x="1752601" y="1095022"/>
                    <a:pt x="1735568" y="1097299"/>
                    <a:pt x="1718734" y="1100666"/>
                  </a:cubicBezTo>
                  <a:cubicBezTo>
                    <a:pt x="1576786" y="1129055"/>
                    <a:pt x="1799223" y="1085641"/>
                    <a:pt x="1651000" y="1126066"/>
                  </a:cubicBezTo>
                  <a:cubicBezTo>
                    <a:pt x="1631747" y="1131317"/>
                    <a:pt x="1611489" y="1131711"/>
                    <a:pt x="1591734" y="1134533"/>
                  </a:cubicBezTo>
                  <a:cubicBezTo>
                    <a:pt x="1583267" y="1137355"/>
                    <a:pt x="1575180" y="1141821"/>
                    <a:pt x="1566334" y="1143000"/>
                  </a:cubicBezTo>
                  <a:cubicBezTo>
                    <a:pt x="1454351" y="1157931"/>
                    <a:pt x="1438302" y="1149998"/>
                    <a:pt x="1312334" y="1143000"/>
                  </a:cubicBezTo>
                  <a:cubicBezTo>
                    <a:pt x="1301481" y="1140287"/>
                    <a:pt x="1265215" y="1132140"/>
                    <a:pt x="1253067" y="1126066"/>
                  </a:cubicBezTo>
                  <a:cubicBezTo>
                    <a:pt x="1243966" y="1121515"/>
                    <a:pt x="1236134" y="1114777"/>
                    <a:pt x="1227667" y="1109133"/>
                  </a:cubicBezTo>
                  <a:cubicBezTo>
                    <a:pt x="1222023" y="1092200"/>
                    <a:pt x="1212350" y="1076109"/>
                    <a:pt x="1210734" y="1058333"/>
                  </a:cubicBezTo>
                  <a:cubicBezTo>
                    <a:pt x="1209431" y="1044002"/>
                    <a:pt x="1217298" y="1030264"/>
                    <a:pt x="1219200" y="1016000"/>
                  </a:cubicBezTo>
                  <a:cubicBezTo>
                    <a:pt x="1222949" y="987886"/>
                    <a:pt x="1221724" y="959067"/>
                    <a:pt x="1227667" y="931333"/>
                  </a:cubicBezTo>
                  <a:cubicBezTo>
                    <a:pt x="1230312" y="918992"/>
                    <a:pt x="1238338" y="908424"/>
                    <a:pt x="1244600" y="897466"/>
                  </a:cubicBezTo>
                  <a:cubicBezTo>
                    <a:pt x="1260316" y="869964"/>
                    <a:pt x="1263588" y="870012"/>
                    <a:pt x="1286934" y="846666"/>
                  </a:cubicBezTo>
                  <a:cubicBezTo>
                    <a:pt x="1293228" y="827784"/>
                    <a:pt x="1300125" y="803097"/>
                    <a:pt x="1312334" y="787400"/>
                  </a:cubicBezTo>
                  <a:cubicBezTo>
                    <a:pt x="1324586" y="771648"/>
                    <a:pt x="1342693" y="761031"/>
                    <a:pt x="1354667" y="745066"/>
                  </a:cubicBezTo>
                  <a:cubicBezTo>
                    <a:pt x="1363134" y="733777"/>
                    <a:pt x="1370089" y="721178"/>
                    <a:pt x="1380067" y="711200"/>
                  </a:cubicBezTo>
                  <a:cubicBezTo>
                    <a:pt x="1387262" y="704005"/>
                    <a:pt x="1397650" y="700780"/>
                    <a:pt x="1405467" y="694266"/>
                  </a:cubicBezTo>
                  <a:cubicBezTo>
                    <a:pt x="1414665" y="686601"/>
                    <a:pt x="1420471" y="674806"/>
                    <a:pt x="1430867" y="668866"/>
                  </a:cubicBezTo>
                  <a:cubicBezTo>
                    <a:pt x="1440970" y="663093"/>
                    <a:pt x="1453508" y="663462"/>
                    <a:pt x="1464734" y="660400"/>
                  </a:cubicBezTo>
                  <a:cubicBezTo>
                    <a:pt x="1484556" y="654994"/>
                    <a:pt x="1504245" y="649111"/>
                    <a:pt x="1524000" y="643466"/>
                  </a:cubicBezTo>
                  <a:cubicBezTo>
                    <a:pt x="1546578" y="646288"/>
                    <a:pt x="1570350" y="644157"/>
                    <a:pt x="1591734" y="651933"/>
                  </a:cubicBezTo>
                  <a:cubicBezTo>
                    <a:pt x="1647269" y="672128"/>
                    <a:pt x="1610955" y="775273"/>
                    <a:pt x="1608667" y="795866"/>
                  </a:cubicBezTo>
                  <a:cubicBezTo>
                    <a:pt x="1603747" y="840144"/>
                    <a:pt x="1601790" y="822745"/>
                    <a:pt x="1574800" y="855133"/>
                  </a:cubicBezTo>
                  <a:cubicBezTo>
                    <a:pt x="1568286" y="862950"/>
                    <a:pt x="1565062" y="873338"/>
                    <a:pt x="1557867" y="880533"/>
                  </a:cubicBezTo>
                  <a:cubicBezTo>
                    <a:pt x="1550672" y="887728"/>
                    <a:pt x="1540413" y="891109"/>
                    <a:pt x="1532467" y="897466"/>
                  </a:cubicBezTo>
                  <a:cubicBezTo>
                    <a:pt x="1526234" y="902453"/>
                    <a:pt x="1522379" y="910293"/>
                    <a:pt x="1515534" y="914400"/>
                  </a:cubicBezTo>
                  <a:cubicBezTo>
                    <a:pt x="1506861" y="919604"/>
                    <a:pt x="1462588" y="929753"/>
                    <a:pt x="1456267" y="931333"/>
                  </a:cubicBezTo>
                  <a:cubicBezTo>
                    <a:pt x="1441550" y="929231"/>
                    <a:pt x="1392058" y="925766"/>
                    <a:pt x="1371600" y="914400"/>
                  </a:cubicBezTo>
                  <a:cubicBezTo>
                    <a:pt x="1335943" y="894591"/>
                    <a:pt x="1312891" y="876949"/>
                    <a:pt x="1286934" y="846666"/>
                  </a:cubicBezTo>
                  <a:cubicBezTo>
                    <a:pt x="1280312" y="838940"/>
                    <a:pt x="1276514" y="829083"/>
                    <a:pt x="1270000" y="821266"/>
                  </a:cubicBezTo>
                  <a:cubicBezTo>
                    <a:pt x="1262335" y="812068"/>
                    <a:pt x="1252392" y="804957"/>
                    <a:pt x="1244600" y="795866"/>
                  </a:cubicBezTo>
                  <a:cubicBezTo>
                    <a:pt x="1184210" y="725412"/>
                    <a:pt x="1246262" y="789063"/>
                    <a:pt x="1202267" y="745066"/>
                  </a:cubicBezTo>
                  <a:cubicBezTo>
                    <a:pt x="1199445" y="733777"/>
                    <a:pt x="1196324" y="722559"/>
                    <a:pt x="1193800" y="711200"/>
                  </a:cubicBezTo>
                  <a:cubicBezTo>
                    <a:pt x="1186890" y="680103"/>
                    <a:pt x="1185721" y="664515"/>
                    <a:pt x="1176867" y="635000"/>
                  </a:cubicBezTo>
                  <a:cubicBezTo>
                    <a:pt x="1160189" y="579406"/>
                    <a:pt x="1171313" y="595579"/>
                    <a:pt x="1143000" y="567266"/>
                  </a:cubicBezTo>
                  <a:cubicBezTo>
                    <a:pt x="1140178" y="558799"/>
                    <a:pt x="1139889" y="549006"/>
                    <a:pt x="1134534" y="541866"/>
                  </a:cubicBezTo>
                  <a:cubicBezTo>
                    <a:pt x="1122560" y="525901"/>
                    <a:pt x="1111132" y="505844"/>
                    <a:pt x="1092200" y="499533"/>
                  </a:cubicBezTo>
                  <a:cubicBezTo>
                    <a:pt x="1066744" y="491047"/>
                    <a:pt x="1063283" y="492369"/>
                    <a:pt x="1041400" y="474133"/>
                  </a:cubicBezTo>
                  <a:cubicBezTo>
                    <a:pt x="1032202" y="466468"/>
                    <a:pt x="1026467" y="454548"/>
                    <a:pt x="1016000" y="448733"/>
                  </a:cubicBezTo>
                  <a:cubicBezTo>
                    <a:pt x="1000397" y="440065"/>
                    <a:pt x="982133" y="437444"/>
                    <a:pt x="965200" y="431800"/>
                  </a:cubicBezTo>
                  <a:lnTo>
                    <a:pt x="939800" y="423333"/>
                  </a:lnTo>
                  <a:cubicBezTo>
                    <a:pt x="911578" y="426155"/>
                    <a:pt x="877522" y="414387"/>
                    <a:pt x="855134" y="431800"/>
                  </a:cubicBezTo>
                  <a:cubicBezTo>
                    <a:pt x="841583" y="442339"/>
                    <a:pt x="858667" y="466157"/>
                    <a:pt x="863600" y="482600"/>
                  </a:cubicBezTo>
                  <a:cubicBezTo>
                    <a:pt x="867227" y="494689"/>
                    <a:pt x="875847" y="504747"/>
                    <a:pt x="880534" y="516466"/>
                  </a:cubicBezTo>
                  <a:cubicBezTo>
                    <a:pt x="887163" y="533039"/>
                    <a:pt x="891823" y="550333"/>
                    <a:pt x="897467" y="567266"/>
                  </a:cubicBezTo>
                  <a:lnTo>
                    <a:pt x="897467" y="567266"/>
                  </a:lnTo>
                  <a:cubicBezTo>
                    <a:pt x="900289" y="578555"/>
                    <a:pt x="898665" y="592046"/>
                    <a:pt x="905934" y="601133"/>
                  </a:cubicBezTo>
                  <a:cubicBezTo>
                    <a:pt x="911509" y="608102"/>
                    <a:pt x="922867" y="606778"/>
                    <a:pt x="931334" y="609600"/>
                  </a:cubicBezTo>
                  <a:cubicBezTo>
                    <a:pt x="942623" y="606778"/>
                    <a:pt x="957751" y="610072"/>
                    <a:pt x="965200" y="601133"/>
                  </a:cubicBezTo>
                  <a:cubicBezTo>
                    <a:pt x="974413" y="590078"/>
                    <a:pt x="973667" y="573190"/>
                    <a:pt x="973667" y="558800"/>
                  </a:cubicBezTo>
                  <a:cubicBezTo>
                    <a:pt x="973667" y="510739"/>
                    <a:pt x="976856" y="461492"/>
                    <a:pt x="965200" y="414866"/>
                  </a:cubicBezTo>
                  <a:cubicBezTo>
                    <a:pt x="961778" y="401176"/>
                    <a:pt x="942174" y="398500"/>
                    <a:pt x="931334" y="389466"/>
                  </a:cubicBezTo>
                  <a:cubicBezTo>
                    <a:pt x="925202" y="384356"/>
                    <a:pt x="921540" y="376103"/>
                    <a:pt x="914400" y="372533"/>
                  </a:cubicBezTo>
                  <a:cubicBezTo>
                    <a:pt x="882683" y="356675"/>
                    <a:pt x="854711" y="354565"/>
                    <a:pt x="821267" y="347133"/>
                  </a:cubicBezTo>
                  <a:cubicBezTo>
                    <a:pt x="728628" y="326546"/>
                    <a:pt x="871965" y="349663"/>
                    <a:pt x="677334" y="330200"/>
                  </a:cubicBezTo>
                  <a:cubicBezTo>
                    <a:pt x="657477" y="328214"/>
                    <a:pt x="637823" y="324555"/>
                    <a:pt x="618067" y="321733"/>
                  </a:cubicBezTo>
                  <a:cubicBezTo>
                    <a:pt x="601134" y="299155"/>
                    <a:pt x="579888" y="279243"/>
                    <a:pt x="567267" y="254000"/>
                  </a:cubicBezTo>
                  <a:lnTo>
                    <a:pt x="524934" y="169333"/>
                  </a:lnTo>
                  <a:cubicBezTo>
                    <a:pt x="519289" y="158044"/>
                    <a:pt x="511991" y="147440"/>
                    <a:pt x="508000" y="135466"/>
                  </a:cubicBezTo>
                  <a:lnTo>
                    <a:pt x="491067" y="84666"/>
                  </a:lnTo>
                  <a:lnTo>
                    <a:pt x="474134" y="33866"/>
                  </a:lnTo>
                  <a:lnTo>
                    <a:pt x="474134" y="0"/>
                  </a:ln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76200"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" name="Freeform 7"/>
            <p:cNvSpPr/>
            <p:nvPr/>
          </p:nvSpPr>
          <p:spPr>
            <a:xfrm>
              <a:off x="270940" y="-152406"/>
              <a:ext cx="3683000" cy="7001933"/>
            </a:xfrm>
            <a:custGeom>
              <a:avLst/>
              <a:gdLst>
                <a:gd name="connsiteX0" fmla="*/ 2074334 w 3683000"/>
                <a:gd name="connsiteY0" fmla="*/ 7001933 h 7001933"/>
                <a:gd name="connsiteX1" fmla="*/ 2065867 w 3683000"/>
                <a:gd name="connsiteY1" fmla="*/ 6815666 h 7001933"/>
                <a:gd name="connsiteX2" fmla="*/ 2048934 w 3683000"/>
                <a:gd name="connsiteY2" fmla="*/ 6790266 h 7001933"/>
                <a:gd name="connsiteX3" fmla="*/ 2032000 w 3683000"/>
                <a:gd name="connsiteY3" fmla="*/ 6739466 h 7001933"/>
                <a:gd name="connsiteX4" fmla="*/ 1972734 w 3683000"/>
                <a:gd name="connsiteY4" fmla="*/ 6637866 h 7001933"/>
                <a:gd name="connsiteX5" fmla="*/ 1947334 w 3683000"/>
                <a:gd name="connsiteY5" fmla="*/ 6544733 h 7001933"/>
                <a:gd name="connsiteX6" fmla="*/ 1913467 w 3683000"/>
                <a:gd name="connsiteY6" fmla="*/ 6493933 h 7001933"/>
                <a:gd name="connsiteX7" fmla="*/ 1896534 w 3683000"/>
                <a:gd name="connsiteY7" fmla="*/ 6434666 h 7001933"/>
                <a:gd name="connsiteX8" fmla="*/ 1871134 w 3683000"/>
                <a:gd name="connsiteY8" fmla="*/ 6375400 h 7001933"/>
                <a:gd name="connsiteX9" fmla="*/ 1845734 w 3683000"/>
                <a:gd name="connsiteY9" fmla="*/ 6307666 h 7001933"/>
                <a:gd name="connsiteX10" fmla="*/ 1794934 w 3683000"/>
                <a:gd name="connsiteY10" fmla="*/ 6197600 h 7001933"/>
                <a:gd name="connsiteX11" fmla="*/ 1769534 w 3683000"/>
                <a:gd name="connsiteY11" fmla="*/ 6172200 h 7001933"/>
                <a:gd name="connsiteX12" fmla="*/ 1744134 w 3683000"/>
                <a:gd name="connsiteY12" fmla="*/ 6129866 h 7001933"/>
                <a:gd name="connsiteX13" fmla="*/ 1651000 w 3683000"/>
                <a:gd name="connsiteY13" fmla="*/ 6019800 h 7001933"/>
                <a:gd name="connsiteX14" fmla="*/ 1600200 w 3683000"/>
                <a:gd name="connsiteY14" fmla="*/ 6002866 h 7001933"/>
                <a:gd name="connsiteX15" fmla="*/ 1549400 w 3683000"/>
                <a:gd name="connsiteY15" fmla="*/ 5977466 h 7001933"/>
                <a:gd name="connsiteX16" fmla="*/ 1447800 w 3683000"/>
                <a:gd name="connsiteY16" fmla="*/ 5960533 h 7001933"/>
                <a:gd name="connsiteX17" fmla="*/ 1405467 w 3683000"/>
                <a:gd name="connsiteY17" fmla="*/ 5943600 h 7001933"/>
                <a:gd name="connsiteX18" fmla="*/ 1270000 w 3683000"/>
                <a:gd name="connsiteY18" fmla="*/ 5926666 h 7001933"/>
                <a:gd name="connsiteX19" fmla="*/ 1143000 w 3683000"/>
                <a:gd name="connsiteY19" fmla="*/ 5935133 h 7001933"/>
                <a:gd name="connsiteX20" fmla="*/ 1092200 w 3683000"/>
                <a:gd name="connsiteY20" fmla="*/ 5952066 h 7001933"/>
                <a:gd name="connsiteX21" fmla="*/ 990600 w 3683000"/>
                <a:gd name="connsiteY21" fmla="*/ 5969000 h 7001933"/>
                <a:gd name="connsiteX22" fmla="*/ 956734 w 3683000"/>
                <a:gd name="connsiteY22" fmla="*/ 5985933 h 7001933"/>
                <a:gd name="connsiteX23" fmla="*/ 922867 w 3683000"/>
                <a:gd name="connsiteY23" fmla="*/ 5994400 h 7001933"/>
                <a:gd name="connsiteX24" fmla="*/ 897467 w 3683000"/>
                <a:gd name="connsiteY24" fmla="*/ 6002866 h 7001933"/>
                <a:gd name="connsiteX25" fmla="*/ 880534 w 3683000"/>
                <a:gd name="connsiteY25" fmla="*/ 6028266 h 7001933"/>
                <a:gd name="connsiteX26" fmla="*/ 897467 w 3683000"/>
                <a:gd name="connsiteY26" fmla="*/ 6138333 h 7001933"/>
                <a:gd name="connsiteX27" fmla="*/ 914400 w 3683000"/>
                <a:gd name="connsiteY27" fmla="*/ 6163733 h 7001933"/>
                <a:gd name="connsiteX28" fmla="*/ 948267 w 3683000"/>
                <a:gd name="connsiteY28" fmla="*/ 6206066 h 7001933"/>
                <a:gd name="connsiteX29" fmla="*/ 1007534 w 3683000"/>
                <a:gd name="connsiteY29" fmla="*/ 6290733 h 7001933"/>
                <a:gd name="connsiteX30" fmla="*/ 1032934 w 3683000"/>
                <a:gd name="connsiteY30" fmla="*/ 6307666 h 7001933"/>
                <a:gd name="connsiteX31" fmla="*/ 1049867 w 3683000"/>
                <a:gd name="connsiteY31" fmla="*/ 6324600 h 7001933"/>
                <a:gd name="connsiteX32" fmla="*/ 1083734 w 3683000"/>
                <a:gd name="connsiteY32" fmla="*/ 6341533 h 7001933"/>
                <a:gd name="connsiteX33" fmla="*/ 1109134 w 3683000"/>
                <a:gd name="connsiteY33" fmla="*/ 6358466 h 7001933"/>
                <a:gd name="connsiteX34" fmla="*/ 1193800 w 3683000"/>
                <a:gd name="connsiteY34" fmla="*/ 6375400 h 7001933"/>
                <a:gd name="connsiteX35" fmla="*/ 1303867 w 3683000"/>
                <a:gd name="connsiteY35" fmla="*/ 6366933 h 7001933"/>
                <a:gd name="connsiteX36" fmla="*/ 1354667 w 3683000"/>
                <a:gd name="connsiteY36" fmla="*/ 6341533 h 7001933"/>
                <a:gd name="connsiteX37" fmla="*/ 1439334 w 3683000"/>
                <a:gd name="connsiteY37" fmla="*/ 6299200 h 7001933"/>
                <a:gd name="connsiteX38" fmla="*/ 1456267 w 3683000"/>
                <a:gd name="connsiteY38" fmla="*/ 6282266 h 7001933"/>
                <a:gd name="connsiteX39" fmla="*/ 1481667 w 3683000"/>
                <a:gd name="connsiteY39" fmla="*/ 6265333 h 7001933"/>
                <a:gd name="connsiteX40" fmla="*/ 1540934 w 3683000"/>
                <a:gd name="connsiteY40" fmla="*/ 6214533 h 7001933"/>
                <a:gd name="connsiteX41" fmla="*/ 1591734 w 3683000"/>
                <a:gd name="connsiteY41" fmla="*/ 6163733 h 7001933"/>
                <a:gd name="connsiteX42" fmla="*/ 1625600 w 3683000"/>
                <a:gd name="connsiteY42" fmla="*/ 6112933 h 7001933"/>
                <a:gd name="connsiteX43" fmla="*/ 1659467 w 3683000"/>
                <a:gd name="connsiteY43" fmla="*/ 6070600 h 7001933"/>
                <a:gd name="connsiteX44" fmla="*/ 1667934 w 3683000"/>
                <a:gd name="connsiteY44" fmla="*/ 6045200 h 7001933"/>
                <a:gd name="connsiteX45" fmla="*/ 1684867 w 3683000"/>
                <a:gd name="connsiteY45" fmla="*/ 6011333 h 7001933"/>
                <a:gd name="connsiteX46" fmla="*/ 1684867 w 3683000"/>
                <a:gd name="connsiteY46" fmla="*/ 5782733 h 7001933"/>
                <a:gd name="connsiteX47" fmla="*/ 1676400 w 3683000"/>
                <a:gd name="connsiteY47" fmla="*/ 5748866 h 7001933"/>
                <a:gd name="connsiteX48" fmla="*/ 1642534 w 3683000"/>
                <a:gd name="connsiteY48" fmla="*/ 5715000 h 7001933"/>
                <a:gd name="connsiteX49" fmla="*/ 1617134 w 3683000"/>
                <a:gd name="connsiteY49" fmla="*/ 5681133 h 7001933"/>
                <a:gd name="connsiteX50" fmla="*/ 1600200 w 3683000"/>
                <a:gd name="connsiteY50" fmla="*/ 5655733 h 7001933"/>
                <a:gd name="connsiteX51" fmla="*/ 1566334 w 3683000"/>
                <a:gd name="connsiteY51" fmla="*/ 5638800 h 7001933"/>
                <a:gd name="connsiteX52" fmla="*/ 1532467 w 3683000"/>
                <a:gd name="connsiteY52" fmla="*/ 5604933 h 7001933"/>
                <a:gd name="connsiteX53" fmla="*/ 1456267 w 3683000"/>
                <a:gd name="connsiteY53" fmla="*/ 5562600 h 7001933"/>
                <a:gd name="connsiteX54" fmla="*/ 1397000 w 3683000"/>
                <a:gd name="connsiteY54" fmla="*/ 5528733 h 7001933"/>
                <a:gd name="connsiteX55" fmla="*/ 1261534 w 3683000"/>
                <a:gd name="connsiteY55" fmla="*/ 5494866 h 7001933"/>
                <a:gd name="connsiteX56" fmla="*/ 1185334 w 3683000"/>
                <a:gd name="connsiteY56" fmla="*/ 5469466 h 7001933"/>
                <a:gd name="connsiteX57" fmla="*/ 1151467 w 3683000"/>
                <a:gd name="connsiteY57" fmla="*/ 5461000 h 7001933"/>
                <a:gd name="connsiteX58" fmla="*/ 1109134 w 3683000"/>
                <a:gd name="connsiteY58" fmla="*/ 5444066 h 7001933"/>
                <a:gd name="connsiteX59" fmla="*/ 1049867 w 3683000"/>
                <a:gd name="connsiteY59" fmla="*/ 5435600 h 7001933"/>
                <a:gd name="connsiteX60" fmla="*/ 1007534 w 3683000"/>
                <a:gd name="connsiteY60" fmla="*/ 5427133 h 7001933"/>
                <a:gd name="connsiteX61" fmla="*/ 897467 w 3683000"/>
                <a:gd name="connsiteY61" fmla="*/ 5435600 h 7001933"/>
                <a:gd name="connsiteX62" fmla="*/ 745067 w 3683000"/>
                <a:gd name="connsiteY62" fmla="*/ 5452533 h 7001933"/>
                <a:gd name="connsiteX63" fmla="*/ 389467 w 3683000"/>
                <a:gd name="connsiteY63" fmla="*/ 5444066 h 7001933"/>
                <a:gd name="connsiteX64" fmla="*/ 279400 w 3683000"/>
                <a:gd name="connsiteY64" fmla="*/ 5427133 h 7001933"/>
                <a:gd name="connsiteX65" fmla="*/ 237067 w 3683000"/>
                <a:gd name="connsiteY65" fmla="*/ 5418666 h 7001933"/>
                <a:gd name="connsiteX66" fmla="*/ 194734 w 3683000"/>
                <a:gd name="connsiteY66" fmla="*/ 5401733 h 7001933"/>
                <a:gd name="connsiteX67" fmla="*/ 127000 w 3683000"/>
                <a:gd name="connsiteY67" fmla="*/ 5384800 h 7001933"/>
                <a:gd name="connsiteX68" fmla="*/ 93134 w 3683000"/>
                <a:gd name="connsiteY68" fmla="*/ 5367866 h 7001933"/>
                <a:gd name="connsiteX69" fmla="*/ 76200 w 3683000"/>
                <a:gd name="connsiteY69" fmla="*/ 5350933 h 7001933"/>
                <a:gd name="connsiteX70" fmla="*/ 50800 w 3683000"/>
                <a:gd name="connsiteY70" fmla="*/ 5334000 h 7001933"/>
                <a:gd name="connsiteX71" fmla="*/ 25400 w 3683000"/>
                <a:gd name="connsiteY71" fmla="*/ 5266266 h 7001933"/>
                <a:gd name="connsiteX72" fmla="*/ 0 w 3683000"/>
                <a:gd name="connsiteY72" fmla="*/ 5207000 h 7001933"/>
                <a:gd name="connsiteX73" fmla="*/ 16934 w 3683000"/>
                <a:gd name="connsiteY73" fmla="*/ 5020733 h 7001933"/>
                <a:gd name="connsiteX74" fmla="*/ 25400 w 3683000"/>
                <a:gd name="connsiteY74" fmla="*/ 4978400 h 7001933"/>
                <a:gd name="connsiteX75" fmla="*/ 42334 w 3683000"/>
                <a:gd name="connsiteY75" fmla="*/ 4944533 h 7001933"/>
                <a:gd name="connsiteX76" fmla="*/ 59267 w 3683000"/>
                <a:gd name="connsiteY76" fmla="*/ 4893733 h 7001933"/>
                <a:gd name="connsiteX77" fmla="*/ 67734 w 3683000"/>
                <a:gd name="connsiteY77" fmla="*/ 4851400 h 7001933"/>
                <a:gd name="connsiteX78" fmla="*/ 118534 w 3683000"/>
                <a:gd name="connsiteY78" fmla="*/ 4741333 h 7001933"/>
                <a:gd name="connsiteX79" fmla="*/ 135467 w 3683000"/>
                <a:gd name="connsiteY79" fmla="*/ 4715933 h 7001933"/>
                <a:gd name="connsiteX80" fmla="*/ 169334 w 3683000"/>
                <a:gd name="connsiteY80" fmla="*/ 4690533 h 7001933"/>
                <a:gd name="connsiteX81" fmla="*/ 186267 w 3683000"/>
                <a:gd name="connsiteY81" fmla="*/ 4639733 h 7001933"/>
                <a:gd name="connsiteX82" fmla="*/ 228600 w 3683000"/>
                <a:gd name="connsiteY82" fmla="*/ 4572000 h 7001933"/>
                <a:gd name="connsiteX83" fmla="*/ 237067 w 3683000"/>
                <a:gd name="connsiteY83" fmla="*/ 4546600 h 7001933"/>
                <a:gd name="connsiteX84" fmla="*/ 287867 w 3683000"/>
                <a:gd name="connsiteY84" fmla="*/ 4478866 h 7001933"/>
                <a:gd name="connsiteX85" fmla="*/ 313267 w 3683000"/>
                <a:gd name="connsiteY85" fmla="*/ 4461933 h 7001933"/>
                <a:gd name="connsiteX86" fmla="*/ 355600 w 3683000"/>
                <a:gd name="connsiteY86" fmla="*/ 4402666 h 7001933"/>
                <a:gd name="connsiteX87" fmla="*/ 414867 w 3683000"/>
                <a:gd name="connsiteY87" fmla="*/ 4334933 h 7001933"/>
                <a:gd name="connsiteX88" fmla="*/ 524934 w 3683000"/>
                <a:gd name="connsiteY88" fmla="*/ 4258733 h 7001933"/>
                <a:gd name="connsiteX89" fmla="*/ 550334 w 3683000"/>
                <a:gd name="connsiteY89" fmla="*/ 4241800 h 7001933"/>
                <a:gd name="connsiteX90" fmla="*/ 575734 w 3683000"/>
                <a:gd name="connsiteY90" fmla="*/ 4233333 h 7001933"/>
                <a:gd name="connsiteX91" fmla="*/ 609600 w 3683000"/>
                <a:gd name="connsiteY91" fmla="*/ 4216400 h 7001933"/>
                <a:gd name="connsiteX92" fmla="*/ 651934 w 3683000"/>
                <a:gd name="connsiteY92" fmla="*/ 4207933 h 7001933"/>
                <a:gd name="connsiteX93" fmla="*/ 702734 w 3683000"/>
                <a:gd name="connsiteY93" fmla="*/ 4191000 h 7001933"/>
                <a:gd name="connsiteX94" fmla="*/ 728134 w 3683000"/>
                <a:gd name="connsiteY94" fmla="*/ 4182533 h 7001933"/>
                <a:gd name="connsiteX95" fmla="*/ 762000 w 3683000"/>
                <a:gd name="connsiteY95" fmla="*/ 4174066 h 7001933"/>
                <a:gd name="connsiteX96" fmla="*/ 846667 w 3683000"/>
                <a:gd name="connsiteY96" fmla="*/ 4191000 h 7001933"/>
                <a:gd name="connsiteX97" fmla="*/ 897467 w 3683000"/>
                <a:gd name="connsiteY97" fmla="*/ 4224866 h 7001933"/>
                <a:gd name="connsiteX98" fmla="*/ 914400 w 3683000"/>
                <a:gd name="connsiteY98" fmla="*/ 4250266 h 7001933"/>
                <a:gd name="connsiteX99" fmla="*/ 939800 w 3683000"/>
                <a:gd name="connsiteY99" fmla="*/ 4284133 h 7001933"/>
                <a:gd name="connsiteX100" fmla="*/ 956734 w 3683000"/>
                <a:gd name="connsiteY100" fmla="*/ 4318000 h 7001933"/>
                <a:gd name="connsiteX101" fmla="*/ 965200 w 3683000"/>
                <a:gd name="connsiteY101" fmla="*/ 4343400 h 7001933"/>
                <a:gd name="connsiteX102" fmla="*/ 973667 w 3683000"/>
                <a:gd name="connsiteY102" fmla="*/ 4377266 h 7001933"/>
                <a:gd name="connsiteX103" fmla="*/ 999067 w 3683000"/>
                <a:gd name="connsiteY103" fmla="*/ 4411133 h 7001933"/>
                <a:gd name="connsiteX104" fmla="*/ 1007534 w 3683000"/>
                <a:gd name="connsiteY104" fmla="*/ 4436533 h 7001933"/>
                <a:gd name="connsiteX105" fmla="*/ 1024467 w 3683000"/>
                <a:gd name="connsiteY105" fmla="*/ 4512733 h 7001933"/>
                <a:gd name="connsiteX106" fmla="*/ 1016000 w 3683000"/>
                <a:gd name="connsiteY106" fmla="*/ 4597400 h 7001933"/>
                <a:gd name="connsiteX107" fmla="*/ 999067 w 3683000"/>
                <a:gd name="connsiteY107" fmla="*/ 4622800 h 7001933"/>
                <a:gd name="connsiteX108" fmla="*/ 948267 w 3683000"/>
                <a:gd name="connsiteY108" fmla="*/ 4673600 h 7001933"/>
                <a:gd name="connsiteX109" fmla="*/ 846667 w 3683000"/>
                <a:gd name="connsiteY109" fmla="*/ 4741333 h 7001933"/>
                <a:gd name="connsiteX110" fmla="*/ 736600 w 3683000"/>
                <a:gd name="connsiteY110" fmla="*/ 4732866 h 7001933"/>
                <a:gd name="connsiteX111" fmla="*/ 668867 w 3683000"/>
                <a:gd name="connsiteY111" fmla="*/ 4699000 h 7001933"/>
                <a:gd name="connsiteX112" fmla="*/ 651934 w 3683000"/>
                <a:gd name="connsiteY112" fmla="*/ 4673600 h 7001933"/>
                <a:gd name="connsiteX113" fmla="*/ 601134 w 3683000"/>
                <a:gd name="connsiteY113" fmla="*/ 4605866 h 7001933"/>
                <a:gd name="connsiteX114" fmla="*/ 575734 w 3683000"/>
                <a:gd name="connsiteY114" fmla="*/ 4521200 h 7001933"/>
                <a:gd name="connsiteX115" fmla="*/ 567267 w 3683000"/>
                <a:gd name="connsiteY115" fmla="*/ 4394200 h 7001933"/>
                <a:gd name="connsiteX116" fmla="*/ 575734 w 3683000"/>
                <a:gd name="connsiteY116" fmla="*/ 4309533 h 7001933"/>
                <a:gd name="connsiteX117" fmla="*/ 592667 w 3683000"/>
                <a:gd name="connsiteY117" fmla="*/ 4191000 h 7001933"/>
                <a:gd name="connsiteX118" fmla="*/ 601134 w 3683000"/>
                <a:gd name="connsiteY118" fmla="*/ 4157133 h 7001933"/>
                <a:gd name="connsiteX119" fmla="*/ 635000 w 3683000"/>
                <a:gd name="connsiteY119" fmla="*/ 4089400 h 7001933"/>
                <a:gd name="connsiteX120" fmla="*/ 643467 w 3683000"/>
                <a:gd name="connsiteY120" fmla="*/ 4064000 h 7001933"/>
                <a:gd name="connsiteX121" fmla="*/ 651934 w 3683000"/>
                <a:gd name="connsiteY121" fmla="*/ 4030133 h 7001933"/>
                <a:gd name="connsiteX122" fmla="*/ 702734 w 3683000"/>
                <a:gd name="connsiteY122" fmla="*/ 3953933 h 7001933"/>
                <a:gd name="connsiteX123" fmla="*/ 728134 w 3683000"/>
                <a:gd name="connsiteY123" fmla="*/ 3937000 h 7001933"/>
                <a:gd name="connsiteX124" fmla="*/ 745067 w 3683000"/>
                <a:gd name="connsiteY124" fmla="*/ 3920066 h 7001933"/>
                <a:gd name="connsiteX125" fmla="*/ 778934 w 3683000"/>
                <a:gd name="connsiteY125" fmla="*/ 3911600 h 7001933"/>
                <a:gd name="connsiteX126" fmla="*/ 829734 w 3683000"/>
                <a:gd name="connsiteY126" fmla="*/ 3877733 h 7001933"/>
                <a:gd name="connsiteX127" fmla="*/ 855134 w 3683000"/>
                <a:gd name="connsiteY127" fmla="*/ 3852333 h 7001933"/>
                <a:gd name="connsiteX128" fmla="*/ 905934 w 3683000"/>
                <a:gd name="connsiteY128" fmla="*/ 3835400 h 7001933"/>
                <a:gd name="connsiteX129" fmla="*/ 931334 w 3683000"/>
                <a:gd name="connsiteY129" fmla="*/ 3818466 h 7001933"/>
                <a:gd name="connsiteX130" fmla="*/ 956734 w 3683000"/>
                <a:gd name="connsiteY130" fmla="*/ 3810000 h 7001933"/>
                <a:gd name="connsiteX131" fmla="*/ 973667 w 3683000"/>
                <a:gd name="connsiteY131" fmla="*/ 3793066 h 7001933"/>
                <a:gd name="connsiteX132" fmla="*/ 999067 w 3683000"/>
                <a:gd name="connsiteY132" fmla="*/ 3776133 h 7001933"/>
                <a:gd name="connsiteX133" fmla="*/ 1058334 w 3683000"/>
                <a:gd name="connsiteY133" fmla="*/ 3750733 h 7001933"/>
                <a:gd name="connsiteX134" fmla="*/ 1083734 w 3683000"/>
                <a:gd name="connsiteY134" fmla="*/ 3733800 h 7001933"/>
                <a:gd name="connsiteX135" fmla="*/ 1100667 w 3683000"/>
                <a:gd name="connsiteY135" fmla="*/ 3716866 h 7001933"/>
                <a:gd name="connsiteX136" fmla="*/ 1151467 w 3683000"/>
                <a:gd name="connsiteY136" fmla="*/ 3699933 h 7001933"/>
                <a:gd name="connsiteX137" fmla="*/ 1244600 w 3683000"/>
                <a:gd name="connsiteY137" fmla="*/ 3649133 h 7001933"/>
                <a:gd name="connsiteX138" fmla="*/ 1312334 w 3683000"/>
                <a:gd name="connsiteY138" fmla="*/ 3589866 h 7001933"/>
                <a:gd name="connsiteX139" fmla="*/ 1354667 w 3683000"/>
                <a:gd name="connsiteY139" fmla="*/ 3556000 h 7001933"/>
                <a:gd name="connsiteX140" fmla="*/ 1380067 w 3683000"/>
                <a:gd name="connsiteY140" fmla="*/ 3522133 h 7001933"/>
                <a:gd name="connsiteX141" fmla="*/ 1405467 w 3683000"/>
                <a:gd name="connsiteY141" fmla="*/ 3496733 h 7001933"/>
                <a:gd name="connsiteX142" fmla="*/ 1422400 w 3683000"/>
                <a:gd name="connsiteY142" fmla="*/ 3471333 h 7001933"/>
                <a:gd name="connsiteX143" fmla="*/ 1447800 w 3683000"/>
                <a:gd name="connsiteY143" fmla="*/ 3454400 h 7001933"/>
                <a:gd name="connsiteX144" fmla="*/ 1464734 w 3683000"/>
                <a:gd name="connsiteY144" fmla="*/ 3412066 h 7001933"/>
                <a:gd name="connsiteX145" fmla="*/ 1490134 w 3683000"/>
                <a:gd name="connsiteY145" fmla="*/ 3403600 h 7001933"/>
                <a:gd name="connsiteX146" fmla="*/ 1532467 w 3683000"/>
                <a:gd name="connsiteY146" fmla="*/ 3302000 h 7001933"/>
                <a:gd name="connsiteX147" fmla="*/ 1557867 w 3683000"/>
                <a:gd name="connsiteY147" fmla="*/ 3276600 h 7001933"/>
                <a:gd name="connsiteX148" fmla="*/ 1591734 w 3683000"/>
                <a:gd name="connsiteY148" fmla="*/ 3217333 h 7001933"/>
                <a:gd name="connsiteX149" fmla="*/ 1600200 w 3683000"/>
                <a:gd name="connsiteY149" fmla="*/ 3175000 h 7001933"/>
                <a:gd name="connsiteX150" fmla="*/ 1583267 w 3683000"/>
                <a:gd name="connsiteY150" fmla="*/ 2971800 h 7001933"/>
                <a:gd name="connsiteX151" fmla="*/ 1566334 w 3683000"/>
                <a:gd name="connsiteY151" fmla="*/ 2937933 h 7001933"/>
                <a:gd name="connsiteX152" fmla="*/ 1490134 w 3683000"/>
                <a:gd name="connsiteY152" fmla="*/ 2887133 h 7001933"/>
                <a:gd name="connsiteX153" fmla="*/ 1430867 w 3683000"/>
                <a:gd name="connsiteY153" fmla="*/ 2861733 h 7001933"/>
                <a:gd name="connsiteX154" fmla="*/ 1405467 w 3683000"/>
                <a:gd name="connsiteY154" fmla="*/ 2844800 h 7001933"/>
                <a:gd name="connsiteX155" fmla="*/ 1270000 w 3683000"/>
                <a:gd name="connsiteY155" fmla="*/ 2810933 h 7001933"/>
                <a:gd name="connsiteX156" fmla="*/ 1219200 w 3683000"/>
                <a:gd name="connsiteY156" fmla="*/ 2802466 h 7001933"/>
                <a:gd name="connsiteX157" fmla="*/ 1193800 w 3683000"/>
                <a:gd name="connsiteY157" fmla="*/ 2794000 h 7001933"/>
                <a:gd name="connsiteX158" fmla="*/ 1134534 w 3683000"/>
                <a:gd name="connsiteY158" fmla="*/ 2785533 h 7001933"/>
                <a:gd name="connsiteX159" fmla="*/ 965200 w 3683000"/>
                <a:gd name="connsiteY159" fmla="*/ 2794000 h 7001933"/>
                <a:gd name="connsiteX160" fmla="*/ 905934 w 3683000"/>
                <a:gd name="connsiteY160" fmla="*/ 2802466 h 7001933"/>
                <a:gd name="connsiteX161" fmla="*/ 872067 w 3683000"/>
                <a:gd name="connsiteY161" fmla="*/ 2810933 h 7001933"/>
                <a:gd name="connsiteX162" fmla="*/ 736600 w 3683000"/>
                <a:gd name="connsiteY162" fmla="*/ 2819400 h 7001933"/>
                <a:gd name="connsiteX163" fmla="*/ 592667 w 3683000"/>
                <a:gd name="connsiteY163" fmla="*/ 2802466 h 7001933"/>
                <a:gd name="connsiteX164" fmla="*/ 558800 w 3683000"/>
                <a:gd name="connsiteY164" fmla="*/ 2785533 h 7001933"/>
                <a:gd name="connsiteX165" fmla="*/ 533400 w 3683000"/>
                <a:gd name="connsiteY165" fmla="*/ 2777066 h 7001933"/>
                <a:gd name="connsiteX166" fmla="*/ 448734 w 3683000"/>
                <a:gd name="connsiteY166" fmla="*/ 2743200 h 7001933"/>
                <a:gd name="connsiteX167" fmla="*/ 431800 w 3683000"/>
                <a:gd name="connsiteY167" fmla="*/ 2726266 h 7001933"/>
                <a:gd name="connsiteX168" fmla="*/ 381000 w 3683000"/>
                <a:gd name="connsiteY168" fmla="*/ 2692400 h 7001933"/>
                <a:gd name="connsiteX169" fmla="*/ 321734 w 3683000"/>
                <a:gd name="connsiteY169" fmla="*/ 2599266 h 7001933"/>
                <a:gd name="connsiteX170" fmla="*/ 279400 w 3683000"/>
                <a:gd name="connsiteY170" fmla="*/ 2514600 h 7001933"/>
                <a:gd name="connsiteX171" fmla="*/ 220134 w 3683000"/>
                <a:gd name="connsiteY171" fmla="*/ 2396066 h 7001933"/>
                <a:gd name="connsiteX172" fmla="*/ 169334 w 3683000"/>
                <a:gd name="connsiteY172" fmla="*/ 2218266 h 7001933"/>
                <a:gd name="connsiteX173" fmla="*/ 160867 w 3683000"/>
                <a:gd name="connsiteY173" fmla="*/ 2159000 h 7001933"/>
                <a:gd name="connsiteX174" fmla="*/ 143934 w 3683000"/>
                <a:gd name="connsiteY174" fmla="*/ 1981200 h 7001933"/>
                <a:gd name="connsiteX175" fmla="*/ 160867 w 3683000"/>
                <a:gd name="connsiteY175" fmla="*/ 1794933 h 7001933"/>
                <a:gd name="connsiteX176" fmla="*/ 220134 w 3683000"/>
                <a:gd name="connsiteY176" fmla="*/ 1625600 h 7001933"/>
                <a:gd name="connsiteX177" fmla="*/ 237067 w 3683000"/>
                <a:gd name="connsiteY177" fmla="*/ 1574800 h 7001933"/>
                <a:gd name="connsiteX178" fmla="*/ 245534 w 3683000"/>
                <a:gd name="connsiteY178" fmla="*/ 1532466 h 7001933"/>
                <a:gd name="connsiteX179" fmla="*/ 279400 w 3683000"/>
                <a:gd name="connsiteY179" fmla="*/ 1481666 h 7001933"/>
                <a:gd name="connsiteX180" fmla="*/ 330200 w 3683000"/>
                <a:gd name="connsiteY180" fmla="*/ 1405466 h 7001933"/>
                <a:gd name="connsiteX181" fmla="*/ 347134 w 3683000"/>
                <a:gd name="connsiteY181" fmla="*/ 1380066 h 7001933"/>
                <a:gd name="connsiteX182" fmla="*/ 381000 w 3683000"/>
                <a:gd name="connsiteY182" fmla="*/ 1371600 h 7001933"/>
                <a:gd name="connsiteX183" fmla="*/ 397934 w 3683000"/>
                <a:gd name="connsiteY183" fmla="*/ 1354666 h 7001933"/>
                <a:gd name="connsiteX184" fmla="*/ 457200 w 3683000"/>
                <a:gd name="connsiteY184" fmla="*/ 1320800 h 7001933"/>
                <a:gd name="connsiteX185" fmla="*/ 508000 w 3683000"/>
                <a:gd name="connsiteY185" fmla="*/ 1303866 h 7001933"/>
                <a:gd name="connsiteX186" fmla="*/ 601134 w 3683000"/>
                <a:gd name="connsiteY186" fmla="*/ 1261533 h 7001933"/>
                <a:gd name="connsiteX187" fmla="*/ 651934 w 3683000"/>
                <a:gd name="connsiteY187" fmla="*/ 1253066 h 7001933"/>
                <a:gd name="connsiteX188" fmla="*/ 711200 w 3683000"/>
                <a:gd name="connsiteY188" fmla="*/ 1236133 h 7001933"/>
                <a:gd name="connsiteX189" fmla="*/ 753534 w 3683000"/>
                <a:gd name="connsiteY189" fmla="*/ 1227666 h 7001933"/>
                <a:gd name="connsiteX190" fmla="*/ 787400 w 3683000"/>
                <a:gd name="connsiteY190" fmla="*/ 1219200 h 7001933"/>
                <a:gd name="connsiteX191" fmla="*/ 880534 w 3683000"/>
                <a:gd name="connsiteY191" fmla="*/ 1193800 h 7001933"/>
                <a:gd name="connsiteX192" fmla="*/ 914400 w 3683000"/>
                <a:gd name="connsiteY192" fmla="*/ 1176866 h 7001933"/>
                <a:gd name="connsiteX193" fmla="*/ 973667 w 3683000"/>
                <a:gd name="connsiteY193" fmla="*/ 1168400 h 7001933"/>
                <a:gd name="connsiteX194" fmla="*/ 1024467 w 3683000"/>
                <a:gd name="connsiteY194" fmla="*/ 1159933 h 7001933"/>
                <a:gd name="connsiteX195" fmla="*/ 1176867 w 3683000"/>
                <a:gd name="connsiteY195" fmla="*/ 1168400 h 7001933"/>
                <a:gd name="connsiteX196" fmla="*/ 1236134 w 3683000"/>
                <a:gd name="connsiteY196" fmla="*/ 1185333 h 7001933"/>
                <a:gd name="connsiteX197" fmla="*/ 1278467 w 3683000"/>
                <a:gd name="connsiteY197" fmla="*/ 1193800 h 7001933"/>
                <a:gd name="connsiteX198" fmla="*/ 1303867 w 3683000"/>
                <a:gd name="connsiteY198" fmla="*/ 1210733 h 7001933"/>
                <a:gd name="connsiteX199" fmla="*/ 1354667 w 3683000"/>
                <a:gd name="connsiteY199" fmla="*/ 1236133 h 7001933"/>
                <a:gd name="connsiteX200" fmla="*/ 1405467 w 3683000"/>
                <a:gd name="connsiteY200" fmla="*/ 1312333 h 7001933"/>
                <a:gd name="connsiteX201" fmla="*/ 1439334 w 3683000"/>
                <a:gd name="connsiteY201" fmla="*/ 1363133 h 7001933"/>
                <a:gd name="connsiteX202" fmla="*/ 1481667 w 3683000"/>
                <a:gd name="connsiteY202" fmla="*/ 1430866 h 7001933"/>
                <a:gd name="connsiteX203" fmla="*/ 1498600 w 3683000"/>
                <a:gd name="connsiteY203" fmla="*/ 1490133 h 7001933"/>
                <a:gd name="connsiteX204" fmla="*/ 1507067 w 3683000"/>
                <a:gd name="connsiteY204" fmla="*/ 1515533 h 7001933"/>
                <a:gd name="connsiteX205" fmla="*/ 1515534 w 3683000"/>
                <a:gd name="connsiteY205" fmla="*/ 1591733 h 7001933"/>
                <a:gd name="connsiteX206" fmla="*/ 1532467 w 3683000"/>
                <a:gd name="connsiteY206" fmla="*/ 1651000 h 7001933"/>
                <a:gd name="connsiteX207" fmla="*/ 1507067 w 3683000"/>
                <a:gd name="connsiteY207" fmla="*/ 1820333 h 7001933"/>
                <a:gd name="connsiteX208" fmla="*/ 1481667 w 3683000"/>
                <a:gd name="connsiteY208" fmla="*/ 1854200 h 7001933"/>
                <a:gd name="connsiteX209" fmla="*/ 1447800 w 3683000"/>
                <a:gd name="connsiteY209" fmla="*/ 1871133 h 7001933"/>
                <a:gd name="connsiteX210" fmla="*/ 1405467 w 3683000"/>
                <a:gd name="connsiteY210" fmla="*/ 1905000 h 7001933"/>
                <a:gd name="connsiteX211" fmla="*/ 1380067 w 3683000"/>
                <a:gd name="connsiteY211" fmla="*/ 1930400 h 7001933"/>
                <a:gd name="connsiteX212" fmla="*/ 1303867 w 3683000"/>
                <a:gd name="connsiteY212" fmla="*/ 1938866 h 7001933"/>
                <a:gd name="connsiteX213" fmla="*/ 1159934 w 3683000"/>
                <a:gd name="connsiteY213" fmla="*/ 1930400 h 7001933"/>
                <a:gd name="connsiteX214" fmla="*/ 1143000 w 3683000"/>
                <a:gd name="connsiteY214" fmla="*/ 1905000 h 7001933"/>
                <a:gd name="connsiteX215" fmla="*/ 1117600 w 3683000"/>
                <a:gd name="connsiteY215" fmla="*/ 1888066 h 7001933"/>
                <a:gd name="connsiteX216" fmla="*/ 1100667 w 3683000"/>
                <a:gd name="connsiteY216" fmla="*/ 1854200 h 7001933"/>
                <a:gd name="connsiteX217" fmla="*/ 1083734 w 3683000"/>
                <a:gd name="connsiteY217" fmla="*/ 1837266 h 7001933"/>
                <a:gd name="connsiteX218" fmla="*/ 1066800 w 3683000"/>
                <a:gd name="connsiteY218" fmla="*/ 1811866 h 7001933"/>
                <a:gd name="connsiteX219" fmla="*/ 1049867 w 3683000"/>
                <a:gd name="connsiteY219" fmla="*/ 1710266 h 7001933"/>
                <a:gd name="connsiteX220" fmla="*/ 1066800 w 3683000"/>
                <a:gd name="connsiteY220" fmla="*/ 1591733 h 7001933"/>
                <a:gd name="connsiteX221" fmla="*/ 1075267 w 3683000"/>
                <a:gd name="connsiteY221" fmla="*/ 1566333 h 7001933"/>
                <a:gd name="connsiteX222" fmla="*/ 1092200 w 3683000"/>
                <a:gd name="connsiteY222" fmla="*/ 1540933 h 7001933"/>
                <a:gd name="connsiteX223" fmla="*/ 1126067 w 3683000"/>
                <a:gd name="connsiteY223" fmla="*/ 1481666 h 7001933"/>
                <a:gd name="connsiteX224" fmla="*/ 1134534 w 3683000"/>
                <a:gd name="connsiteY224" fmla="*/ 1456266 h 7001933"/>
                <a:gd name="connsiteX225" fmla="*/ 1176867 w 3683000"/>
                <a:gd name="connsiteY225" fmla="*/ 1405466 h 7001933"/>
                <a:gd name="connsiteX226" fmla="*/ 1210734 w 3683000"/>
                <a:gd name="connsiteY226" fmla="*/ 1380066 h 7001933"/>
                <a:gd name="connsiteX227" fmla="*/ 1405467 w 3683000"/>
                <a:gd name="connsiteY227" fmla="*/ 1388533 h 7001933"/>
                <a:gd name="connsiteX228" fmla="*/ 1481667 w 3683000"/>
                <a:gd name="connsiteY228" fmla="*/ 1405466 h 7001933"/>
                <a:gd name="connsiteX229" fmla="*/ 1549400 w 3683000"/>
                <a:gd name="connsiteY229" fmla="*/ 1447800 h 7001933"/>
                <a:gd name="connsiteX230" fmla="*/ 1566334 w 3683000"/>
                <a:gd name="connsiteY230" fmla="*/ 1464733 h 7001933"/>
                <a:gd name="connsiteX231" fmla="*/ 1600200 w 3683000"/>
                <a:gd name="connsiteY231" fmla="*/ 1490133 h 7001933"/>
                <a:gd name="connsiteX232" fmla="*/ 1651000 w 3683000"/>
                <a:gd name="connsiteY232" fmla="*/ 1557866 h 7001933"/>
                <a:gd name="connsiteX233" fmla="*/ 1701800 w 3683000"/>
                <a:gd name="connsiteY233" fmla="*/ 1583266 h 7001933"/>
                <a:gd name="connsiteX234" fmla="*/ 1718734 w 3683000"/>
                <a:gd name="connsiteY234" fmla="*/ 1600200 h 7001933"/>
                <a:gd name="connsiteX235" fmla="*/ 1794934 w 3683000"/>
                <a:gd name="connsiteY235" fmla="*/ 1625600 h 7001933"/>
                <a:gd name="connsiteX236" fmla="*/ 1888067 w 3683000"/>
                <a:gd name="connsiteY236" fmla="*/ 1651000 h 7001933"/>
                <a:gd name="connsiteX237" fmla="*/ 1947334 w 3683000"/>
                <a:gd name="connsiteY237" fmla="*/ 1667933 h 7001933"/>
                <a:gd name="connsiteX238" fmla="*/ 2108200 w 3683000"/>
                <a:gd name="connsiteY238" fmla="*/ 1684866 h 7001933"/>
                <a:gd name="connsiteX239" fmla="*/ 2650067 w 3683000"/>
                <a:gd name="connsiteY239" fmla="*/ 1667933 h 7001933"/>
                <a:gd name="connsiteX240" fmla="*/ 2887134 w 3683000"/>
                <a:gd name="connsiteY240" fmla="*/ 1651000 h 7001933"/>
                <a:gd name="connsiteX241" fmla="*/ 2937934 w 3683000"/>
                <a:gd name="connsiteY241" fmla="*/ 1642533 h 7001933"/>
                <a:gd name="connsiteX242" fmla="*/ 3005667 w 3683000"/>
                <a:gd name="connsiteY242" fmla="*/ 1625600 h 7001933"/>
                <a:gd name="connsiteX243" fmla="*/ 3073400 w 3683000"/>
                <a:gd name="connsiteY243" fmla="*/ 1600200 h 7001933"/>
                <a:gd name="connsiteX244" fmla="*/ 3132667 w 3683000"/>
                <a:gd name="connsiteY244" fmla="*/ 1566333 h 7001933"/>
                <a:gd name="connsiteX245" fmla="*/ 3166534 w 3683000"/>
                <a:gd name="connsiteY245" fmla="*/ 1549400 h 7001933"/>
                <a:gd name="connsiteX246" fmla="*/ 3191934 w 3683000"/>
                <a:gd name="connsiteY246" fmla="*/ 1524000 h 7001933"/>
                <a:gd name="connsiteX247" fmla="*/ 3242734 w 3683000"/>
                <a:gd name="connsiteY247" fmla="*/ 1481666 h 7001933"/>
                <a:gd name="connsiteX248" fmla="*/ 3259667 w 3683000"/>
                <a:gd name="connsiteY248" fmla="*/ 1456266 h 7001933"/>
                <a:gd name="connsiteX249" fmla="*/ 3302000 w 3683000"/>
                <a:gd name="connsiteY249" fmla="*/ 1430866 h 7001933"/>
                <a:gd name="connsiteX250" fmla="*/ 3327400 w 3683000"/>
                <a:gd name="connsiteY250" fmla="*/ 1405466 h 7001933"/>
                <a:gd name="connsiteX251" fmla="*/ 3395134 w 3683000"/>
                <a:gd name="connsiteY251" fmla="*/ 1354666 h 7001933"/>
                <a:gd name="connsiteX252" fmla="*/ 3420534 w 3683000"/>
                <a:gd name="connsiteY252" fmla="*/ 1337733 h 7001933"/>
                <a:gd name="connsiteX253" fmla="*/ 3471334 w 3683000"/>
                <a:gd name="connsiteY253" fmla="*/ 1270000 h 7001933"/>
                <a:gd name="connsiteX254" fmla="*/ 3505200 w 3683000"/>
                <a:gd name="connsiteY254" fmla="*/ 1236133 h 7001933"/>
                <a:gd name="connsiteX255" fmla="*/ 3530600 w 3683000"/>
                <a:gd name="connsiteY255" fmla="*/ 1202266 h 7001933"/>
                <a:gd name="connsiteX256" fmla="*/ 3556000 w 3683000"/>
                <a:gd name="connsiteY256" fmla="*/ 1176866 h 7001933"/>
                <a:gd name="connsiteX257" fmla="*/ 3615267 w 3683000"/>
                <a:gd name="connsiteY257" fmla="*/ 1092200 h 7001933"/>
                <a:gd name="connsiteX258" fmla="*/ 3632200 w 3683000"/>
                <a:gd name="connsiteY258" fmla="*/ 1066800 h 7001933"/>
                <a:gd name="connsiteX259" fmla="*/ 3657600 w 3683000"/>
                <a:gd name="connsiteY259" fmla="*/ 990600 h 7001933"/>
                <a:gd name="connsiteX260" fmla="*/ 3683000 w 3683000"/>
                <a:gd name="connsiteY260" fmla="*/ 872066 h 7001933"/>
                <a:gd name="connsiteX261" fmla="*/ 3657600 w 3683000"/>
                <a:gd name="connsiteY261" fmla="*/ 728133 h 7001933"/>
                <a:gd name="connsiteX262" fmla="*/ 3649134 w 3683000"/>
                <a:gd name="connsiteY262" fmla="*/ 702733 h 7001933"/>
                <a:gd name="connsiteX263" fmla="*/ 3632200 w 3683000"/>
                <a:gd name="connsiteY263" fmla="*/ 685800 h 7001933"/>
                <a:gd name="connsiteX264" fmla="*/ 3572934 w 3683000"/>
                <a:gd name="connsiteY264" fmla="*/ 643466 h 7001933"/>
                <a:gd name="connsiteX265" fmla="*/ 3530600 w 3683000"/>
                <a:gd name="connsiteY265" fmla="*/ 626533 h 7001933"/>
                <a:gd name="connsiteX266" fmla="*/ 3479800 w 3683000"/>
                <a:gd name="connsiteY266" fmla="*/ 601133 h 7001933"/>
                <a:gd name="connsiteX267" fmla="*/ 3454400 w 3683000"/>
                <a:gd name="connsiteY267" fmla="*/ 592666 h 7001933"/>
                <a:gd name="connsiteX268" fmla="*/ 3420534 w 3683000"/>
                <a:gd name="connsiteY268" fmla="*/ 575733 h 7001933"/>
                <a:gd name="connsiteX269" fmla="*/ 3318934 w 3683000"/>
                <a:gd name="connsiteY269" fmla="*/ 558800 h 7001933"/>
                <a:gd name="connsiteX270" fmla="*/ 3251200 w 3683000"/>
                <a:gd name="connsiteY270" fmla="*/ 567266 h 7001933"/>
                <a:gd name="connsiteX271" fmla="*/ 3217334 w 3683000"/>
                <a:gd name="connsiteY271" fmla="*/ 584200 h 7001933"/>
                <a:gd name="connsiteX272" fmla="*/ 3191934 w 3683000"/>
                <a:gd name="connsiteY272" fmla="*/ 592666 h 7001933"/>
                <a:gd name="connsiteX273" fmla="*/ 3149600 w 3683000"/>
                <a:gd name="connsiteY273" fmla="*/ 635000 h 7001933"/>
                <a:gd name="connsiteX274" fmla="*/ 3107267 w 3683000"/>
                <a:gd name="connsiteY274" fmla="*/ 677333 h 7001933"/>
                <a:gd name="connsiteX275" fmla="*/ 3090334 w 3683000"/>
                <a:gd name="connsiteY275" fmla="*/ 702733 h 7001933"/>
                <a:gd name="connsiteX276" fmla="*/ 3056467 w 3683000"/>
                <a:gd name="connsiteY276" fmla="*/ 745066 h 7001933"/>
                <a:gd name="connsiteX277" fmla="*/ 3039534 w 3683000"/>
                <a:gd name="connsiteY277" fmla="*/ 795866 h 7001933"/>
                <a:gd name="connsiteX278" fmla="*/ 3031067 w 3683000"/>
                <a:gd name="connsiteY278" fmla="*/ 821266 h 7001933"/>
                <a:gd name="connsiteX279" fmla="*/ 3039534 w 3683000"/>
                <a:gd name="connsiteY279" fmla="*/ 914400 h 7001933"/>
                <a:gd name="connsiteX280" fmla="*/ 3048000 w 3683000"/>
                <a:gd name="connsiteY280" fmla="*/ 956733 h 7001933"/>
                <a:gd name="connsiteX281" fmla="*/ 3081867 w 3683000"/>
                <a:gd name="connsiteY281" fmla="*/ 990600 h 7001933"/>
                <a:gd name="connsiteX282" fmla="*/ 3141134 w 3683000"/>
                <a:gd name="connsiteY282" fmla="*/ 1007533 h 7001933"/>
                <a:gd name="connsiteX283" fmla="*/ 3429000 w 3683000"/>
                <a:gd name="connsiteY283" fmla="*/ 990600 h 7001933"/>
                <a:gd name="connsiteX284" fmla="*/ 3479800 w 3683000"/>
                <a:gd name="connsiteY284" fmla="*/ 973666 h 7001933"/>
                <a:gd name="connsiteX285" fmla="*/ 3522134 w 3683000"/>
                <a:gd name="connsiteY285" fmla="*/ 931333 h 7001933"/>
                <a:gd name="connsiteX286" fmla="*/ 3556000 w 3683000"/>
                <a:gd name="connsiteY286" fmla="*/ 897466 h 7001933"/>
                <a:gd name="connsiteX287" fmla="*/ 3572934 w 3683000"/>
                <a:gd name="connsiteY287" fmla="*/ 872066 h 7001933"/>
                <a:gd name="connsiteX288" fmla="*/ 3581400 w 3683000"/>
                <a:gd name="connsiteY288" fmla="*/ 846666 h 7001933"/>
                <a:gd name="connsiteX289" fmla="*/ 3572934 w 3683000"/>
                <a:gd name="connsiteY289" fmla="*/ 719666 h 7001933"/>
                <a:gd name="connsiteX290" fmla="*/ 3539067 w 3683000"/>
                <a:gd name="connsiteY290" fmla="*/ 660400 h 7001933"/>
                <a:gd name="connsiteX291" fmla="*/ 3522134 w 3683000"/>
                <a:gd name="connsiteY291" fmla="*/ 643466 h 7001933"/>
                <a:gd name="connsiteX292" fmla="*/ 3505200 w 3683000"/>
                <a:gd name="connsiteY292" fmla="*/ 618066 h 7001933"/>
                <a:gd name="connsiteX293" fmla="*/ 3437467 w 3683000"/>
                <a:gd name="connsiteY293" fmla="*/ 567266 h 7001933"/>
                <a:gd name="connsiteX294" fmla="*/ 3412067 w 3683000"/>
                <a:gd name="connsiteY294" fmla="*/ 558800 h 7001933"/>
                <a:gd name="connsiteX295" fmla="*/ 3378200 w 3683000"/>
                <a:gd name="connsiteY295" fmla="*/ 541866 h 7001933"/>
                <a:gd name="connsiteX296" fmla="*/ 3327400 w 3683000"/>
                <a:gd name="connsiteY296" fmla="*/ 524933 h 7001933"/>
                <a:gd name="connsiteX297" fmla="*/ 3259667 w 3683000"/>
                <a:gd name="connsiteY297" fmla="*/ 491066 h 7001933"/>
                <a:gd name="connsiteX298" fmla="*/ 3166534 w 3683000"/>
                <a:gd name="connsiteY298" fmla="*/ 482600 h 7001933"/>
                <a:gd name="connsiteX299" fmla="*/ 3132667 w 3683000"/>
                <a:gd name="connsiteY299" fmla="*/ 474133 h 7001933"/>
                <a:gd name="connsiteX300" fmla="*/ 2937934 w 3683000"/>
                <a:gd name="connsiteY300" fmla="*/ 491066 h 7001933"/>
                <a:gd name="connsiteX301" fmla="*/ 2870200 w 3683000"/>
                <a:gd name="connsiteY301" fmla="*/ 508000 h 7001933"/>
                <a:gd name="connsiteX302" fmla="*/ 2802467 w 3683000"/>
                <a:gd name="connsiteY302" fmla="*/ 524933 h 7001933"/>
                <a:gd name="connsiteX303" fmla="*/ 2726267 w 3683000"/>
                <a:gd name="connsiteY303" fmla="*/ 541866 h 7001933"/>
                <a:gd name="connsiteX304" fmla="*/ 2633134 w 3683000"/>
                <a:gd name="connsiteY304" fmla="*/ 592666 h 7001933"/>
                <a:gd name="connsiteX305" fmla="*/ 2523067 w 3683000"/>
                <a:gd name="connsiteY305" fmla="*/ 651933 h 7001933"/>
                <a:gd name="connsiteX306" fmla="*/ 2463800 w 3683000"/>
                <a:gd name="connsiteY306" fmla="*/ 694266 h 7001933"/>
                <a:gd name="connsiteX307" fmla="*/ 2429934 w 3683000"/>
                <a:gd name="connsiteY307" fmla="*/ 745066 h 7001933"/>
                <a:gd name="connsiteX308" fmla="*/ 2328334 w 3683000"/>
                <a:gd name="connsiteY308" fmla="*/ 821266 h 7001933"/>
                <a:gd name="connsiteX309" fmla="*/ 2294467 w 3683000"/>
                <a:gd name="connsiteY309" fmla="*/ 846666 h 7001933"/>
                <a:gd name="connsiteX310" fmla="*/ 2260600 w 3683000"/>
                <a:gd name="connsiteY310" fmla="*/ 863600 h 7001933"/>
                <a:gd name="connsiteX311" fmla="*/ 2218267 w 3683000"/>
                <a:gd name="connsiteY311" fmla="*/ 897466 h 7001933"/>
                <a:gd name="connsiteX312" fmla="*/ 2184400 w 3683000"/>
                <a:gd name="connsiteY312" fmla="*/ 914400 h 7001933"/>
                <a:gd name="connsiteX313" fmla="*/ 2150534 w 3683000"/>
                <a:gd name="connsiteY313" fmla="*/ 939800 h 7001933"/>
                <a:gd name="connsiteX314" fmla="*/ 2099734 w 3683000"/>
                <a:gd name="connsiteY314" fmla="*/ 956733 h 7001933"/>
                <a:gd name="connsiteX315" fmla="*/ 2057400 w 3683000"/>
                <a:gd name="connsiteY315" fmla="*/ 982133 h 7001933"/>
                <a:gd name="connsiteX316" fmla="*/ 1955800 w 3683000"/>
                <a:gd name="connsiteY316" fmla="*/ 1016000 h 7001933"/>
                <a:gd name="connsiteX317" fmla="*/ 1879600 w 3683000"/>
                <a:gd name="connsiteY317" fmla="*/ 1058333 h 7001933"/>
                <a:gd name="connsiteX318" fmla="*/ 1845734 w 3683000"/>
                <a:gd name="connsiteY318" fmla="*/ 1066800 h 7001933"/>
                <a:gd name="connsiteX319" fmla="*/ 1769534 w 3683000"/>
                <a:gd name="connsiteY319" fmla="*/ 1092200 h 7001933"/>
                <a:gd name="connsiteX320" fmla="*/ 1718734 w 3683000"/>
                <a:gd name="connsiteY320" fmla="*/ 1100666 h 7001933"/>
                <a:gd name="connsiteX321" fmla="*/ 1651000 w 3683000"/>
                <a:gd name="connsiteY321" fmla="*/ 1126066 h 7001933"/>
                <a:gd name="connsiteX322" fmla="*/ 1591734 w 3683000"/>
                <a:gd name="connsiteY322" fmla="*/ 1134533 h 7001933"/>
                <a:gd name="connsiteX323" fmla="*/ 1566334 w 3683000"/>
                <a:gd name="connsiteY323" fmla="*/ 1143000 h 7001933"/>
                <a:gd name="connsiteX324" fmla="*/ 1312334 w 3683000"/>
                <a:gd name="connsiteY324" fmla="*/ 1143000 h 7001933"/>
                <a:gd name="connsiteX325" fmla="*/ 1253067 w 3683000"/>
                <a:gd name="connsiteY325" fmla="*/ 1126066 h 7001933"/>
                <a:gd name="connsiteX326" fmla="*/ 1227667 w 3683000"/>
                <a:gd name="connsiteY326" fmla="*/ 1109133 h 7001933"/>
                <a:gd name="connsiteX327" fmla="*/ 1210734 w 3683000"/>
                <a:gd name="connsiteY327" fmla="*/ 1058333 h 7001933"/>
                <a:gd name="connsiteX328" fmla="*/ 1219200 w 3683000"/>
                <a:gd name="connsiteY328" fmla="*/ 1016000 h 7001933"/>
                <a:gd name="connsiteX329" fmla="*/ 1227667 w 3683000"/>
                <a:gd name="connsiteY329" fmla="*/ 931333 h 7001933"/>
                <a:gd name="connsiteX330" fmla="*/ 1244600 w 3683000"/>
                <a:gd name="connsiteY330" fmla="*/ 897466 h 7001933"/>
                <a:gd name="connsiteX331" fmla="*/ 1286934 w 3683000"/>
                <a:gd name="connsiteY331" fmla="*/ 846666 h 7001933"/>
                <a:gd name="connsiteX332" fmla="*/ 1312334 w 3683000"/>
                <a:gd name="connsiteY332" fmla="*/ 787400 h 7001933"/>
                <a:gd name="connsiteX333" fmla="*/ 1354667 w 3683000"/>
                <a:gd name="connsiteY333" fmla="*/ 745066 h 7001933"/>
                <a:gd name="connsiteX334" fmla="*/ 1380067 w 3683000"/>
                <a:gd name="connsiteY334" fmla="*/ 711200 h 7001933"/>
                <a:gd name="connsiteX335" fmla="*/ 1405467 w 3683000"/>
                <a:gd name="connsiteY335" fmla="*/ 694266 h 7001933"/>
                <a:gd name="connsiteX336" fmla="*/ 1430867 w 3683000"/>
                <a:gd name="connsiteY336" fmla="*/ 668866 h 7001933"/>
                <a:gd name="connsiteX337" fmla="*/ 1464734 w 3683000"/>
                <a:gd name="connsiteY337" fmla="*/ 660400 h 7001933"/>
                <a:gd name="connsiteX338" fmla="*/ 1524000 w 3683000"/>
                <a:gd name="connsiteY338" fmla="*/ 643466 h 7001933"/>
                <a:gd name="connsiteX339" fmla="*/ 1591734 w 3683000"/>
                <a:gd name="connsiteY339" fmla="*/ 651933 h 7001933"/>
                <a:gd name="connsiteX340" fmla="*/ 1608667 w 3683000"/>
                <a:gd name="connsiteY340" fmla="*/ 795866 h 7001933"/>
                <a:gd name="connsiteX341" fmla="*/ 1574800 w 3683000"/>
                <a:gd name="connsiteY341" fmla="*/ 855133 h 7001933"/>
                <a:gd name="connsiteX342" fmla="*/ 1557867 w 3683000"/>
                <a:gd name="connsiteY342" fmla="*/ 880533 h 7001933"/>
                <a:gd name="connsiteX343" fmla="*/ 1532467 w 3683000"/>
                <a:gd name="connsiteY343" fmla="*/ 897466 h 7001933"/>
                <a:gd name="connsiteX344" fmla="*/ 1515534 w 3683000"/>
                <a:gd name="connsiteY344" fmla="*/ 914400 h 7001933"/>
                <a:gd name="connsiteX345" fmla="*/ 1456267 w 3683000"/>
                <a:gd name="connsiteY345" fmla="*/ 931333 h 7001933"/>
                <a:gd name="connsiteX346" fmla="*/ 1371600 w 3683000"/>
                <a:gd name="connsiteY346" fmla="*/ 914400 h 7001933"/>
                <a:gd name="connsiteX347" fmla="*/ 1286934 w 3683000"/>
                <a:gd name="connsiteY347" fmla="*/ 846666 h 7001933"/>
                <a:gd name="connsiteX348" fmla="*/ 1270000 w 3683000"/>
                <a:gd name="connsiteY348" fmla="*/ 821266 h 7001933"/>
                <a:gd name="connsiteX349" fmla="*/ 1244600 w 3683000"/>
                <a:gd name="connsiteY349" fmla="*/ 795866 h 7001933"/>
                <a:gd name="connsiteX350" fmla="*/ 1202267 w 3683000"/>
                <a:gd name="connsiteY350" fmla="*/ 745066 h 7001933"/>
                <a:gd name="connsiteX351" fmla="*/ 1193800 w 3683000"/>
                <a:gd name="connsiteY351" fmla="*/ 711200 h 7001933"/>
                <a:gd name="connsiteX352" fmla="*/ 1176867 w 3683000"/>
                <a:gd name="connsiteY352" fmla="*/ 635000 h 7001933"/>
                <a:gd name="connsiteX353" fmla="*/ 1143000 w 3683000"/>
                <a:gd name="connsiteY353" fmla="*/ 567266 h 7001933"/>
                <a:gd name="connsiteX354" fmla="*/ 1134534 w 3683000"/>
                <a:gd name="connsiteY354" fmla="*/ 541866 h 7001933"/>
                <a:gd name="connsiteX355" fmla="*/ 1092200 w 3683000"/>
                <a:gd name="connsiteY355" fmla="*/ 499533 h 7001933"/>
                <a:gd name="connsiteX356" fmla="*/ 1041400 w 3683000"/>
                <a:gd name="connsiteY356" fmla="*/ 474133 h 7001933"/>
                <a:gd name="connsiteX357" fmla="*/ 1016000 w 3683000"/>
                <a:gd name="connsiteY357" fmla="*/ 448733 h 7001933"/>
                <a:gd name="connsiteX358" fmla="*/ 965200 w 3683000"/>
                <a:gd name="connsiteY358" fmla="*/ 431800 h 7001933"/>
                <a:gd name="connsiteX359" fmla="*/ 939800 w 3683000"/>
                <a:gd name="connsiteY359" fmla="*/ 423333 h 7001933"/>
                <a:gd name="connsiteX360" fmla="*/ 855134 w 3683000"/>
                <a:gd name="connsiteY360" fmla="*/ 431800 h 7001933"/>
                <a:gd name="connsiteX361" fmla="*/ 863600 w 3683000"/>
                <a:gd name="connsiteY361" fmla="*/ 482600 h 7001933"/>
                <a:gd name="connsiteX362" fmla="*/ 880534 w 3683000"/>
                <a:gd name="connsiteY362" fmla="*/ 516466 h 7001933"/>
                <a:gd name="connsiteX363" fmla="*/ 897467 w 3683000"/>
                <a:gd name="connsiteY363" fmla="*/ 567266 h 7001933"/>
                <a:gd name="connsiteX364" fmla="*/ 897467 w 3683000"/>
                <a:gd name="connsiteY364" fmla="*/ 567266 h 7001933"/>
                <a:gd name="connsiteX365" fmla="*/ 905934 w 3683000"/>
                <a:gd name="connsiteY365" fmla="*/ 601133 h 7001933"/>
                <a:gd name="connsiteX366" fmla="*/ 931334 w 3683000"/>
                <a:gd name="connsiteY366" fmla="*/ 609600 h 7001933"/>
                <a:gd name="connsiteX367" fmla="*/ 965200 w 3683000"/>
                <a:gd name="connsiteY367" fmla="*/ 601133 h 7001933"/>
                <a:gd name="connsiteX368" fmla="*/ 973667 w 3683000"/>
                <a:gd name="connsiteY368" fmla="*/ 558800 h 7001933"/>
                <a:gd name="connsiteX369" fmla="*/ 965200 w 3683000"/>
                <a:gd name="connsiteY369" fmla="*/ 414866 h 7001933"/>
                <a:gd name="connsiteX370" fmla="*/ 931334 w 3683000"/>
                <a:gd name="connsiteY370" fmla="*/ 389466 h 7001933"/>
                <a:gd name="connsiteX371" fmla="*/ 914400 w 3683000"/>
                <a:gd name="connsiteY371" fmla="*/ 372533 h 7001933"/>
                <a:gd name="connsiteX372" fmla="*/ 821267 w 3683000"/>
                <a:gd name="connsiteY372" fmla="*/ 347133 h 7001933"/>
                <a:gd name="connsiteX373" fmla="*/ 677334 w 3683000"/>
                <a:gd name="connsiteY373" fmla="*/ 330200 h 7001933"/>
                <a:gd name="connsiteX374" fmla="*/ 618067 w 3683000"/>
                <a:gd name="connsiteY374" fmla="*/ 321733 h 7001933"/>
                <a:gd name="connsiteX375" fmla="*/ 567267 w 3683000"/>
                <a:gd name="connsiteY375" fmla="*/ 254000 h 7001933"/>
                <a:gd name="connsiteX376" fmla="*/ 524934 w 3683000"/>
                <a:gd name="connsiteY376" fmla="*/ 169333 h 7001933"/>
                <a:gd name="connsiteX377" fmla="*/ 508000 w 3683000"/>
                <a:gd name="connsiteY377" fmla="*/ 135466 h 7001933"/>
                <a:gd name="connsiteX378" fmla="*/ 491067 w 3683000"/>
                <a:gd name="connsiteY378" fmla="*/ 84666 h 7001933"/>
                <a:gd name="connsiteX379" fmla="*/ 474134 w 3683000"/>
                <a:gd name="connsiteY379" fmla="*/ 33866 h 7001933"/>
                <a:gd name="connsiteX380" fmla="*/ 474134 w 3683000"/>
                <a:gd name="connsiteY380" fmla="*/ 0 h 700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</a:cxnLst>
              <a:rect l="l" t="t" r="r" b="b"/>
              <a:pathLst>
                <a:path w="3683000" h="7001933">
                  <a:moveTo>
                    <a:pt x="2074334" y="7001933"/>
                  </a:moveTo>
                  <a:cubicBezTo>
                    <a:pt x="2071512" y="6939844"/>
                    <a:pt x="2073272" y="6877376"/>
                    <a:pt x="2065867" y="6815666"/>
                  </a:cubicBezTo>
                  <a:cubicBezTo>
                    <a:pt x="2064655" y="6805563"/>
                    <a:pt x="2053067" y="6799565"/>
                    <a:pt x="2048934" y="6790266"/>
                  </a:cubicBezTo>
                  <a:cubicBezTo>
                    <a:pt x="2041685" y="6773955"/>
                    <a:pt x="2039982" y="6755431"/>
                    <a:pt x="2032000" y="6739466"/>
                  </a:cubicBezTo>
                  <a:cubicBezTo>
                    <a:pt x="1991823" y="6659112"/>
                    <a:pt x="2013279" y="6691927"/>
                    <a:pt x="1972734" y="6637866"/>
                  </a:cubicBezTo>
                  <a:cubicBezTo>
                    <a:pt x="1967576" y="6617236"/>
                    <a:pt x="1952821" y="6556622"/>
                    <a:pt x="1947334" y="6544733"/>
                  </a:cubicBezTo>
                  <a:cubicBezTo>
                    <a:pt x="1938806" y="6526255"/>
                    <a:pt x="1924756" y="6510866"/>
                    <a:pt x="1913467" y="6493933"/>
                  </a:cubicBezTo>
                  <a:cubicBezTo>
                    <a:pt x="1907823" y="6474177"/>
                    <a:pt x="1903444" y="6454015"/>
                    <a:pt x="1896534" y="6434666"/>
                  </a:cubicBezTo>
                  <a:cubicBezTo>
                    <a:pt x="1889305" y="6414425"/>
                    <a:pt x="1879116" y="6395356"/>
                    <a:pt x="1871134" y="6375400"/>
                  </a:cubicBezTo>
                  <a:cubicBezTo>
                    <a:pt x="1862179" y="6353011"/>
                    <a:pt x="1854689" y="6330055"/>
                    <a:pt x="1845734" y="6307666"/>
                  </a:cubicBezTo>
                  <a:cubicBezTo>
                    <a:pt x="1838228" y="6288900"/>
                    <a:pt x="1807616" y="6216622"/>
                    <a:pt x="1794934" y="6197600"/>
                  </a:cubicBezTo>
                  <a:cubicBezTo>
                    <a:pt x="1788292" y="6187637"/>
                    <a:pt x="1776718" y="6181779"/>
                    <a:pt x="1769534" y="6172200"/>
                  </a:cubicBezTo>
                  <a:cubicBezTo>
                    <a:pt x="1759660" y="6159035"/>
                    <a:pt x="1752969" y="6143750"/>
                    <a:pt x="1744134" y="6129866"/>
                  </a:cubicBezTo>
                  <a:cubicBezTo>
                    <a:pt x="1726508" y="6102168"/>
                    <a:pt x="1681087" y="6029829"/>
                    <a:pt x="1651000" y="6019800"/>
                  </a:cubicBezTo>
                  <a:cubicBezTo>
                    <a:pt x="1634067" y="6014155"/>
                    <a:pt x="1616676" y="6009731"/>
                    <a:pt x="1600200" y="6002866"/>
                  </a:cubicBezTo>
                  <a:cubicBezTo>
                    <a:pt x="1582724" y="5995584"/>
                    <a:pt x="1567192" y="5983936"/>
                    <a:pt x="1549400" y="5977466"/>
                  </a:cubicBezTo>
                  <a:cubicBezTo>
                    <a:pt x="1533383" y="5971642"/>
                    <a:pt x="1457681" y="5961945"/>
                    <a:pt x="1447800" y="5960533"/>
                  </a:cubicBezTo>
                  <a:cubicBezTo>
                    <a:pt x="1433689" y="5954889"/>
                    <a:pt x="1420211" y="5947286"/>
                    <a:pt x="1405467" y="5943600"/>
                  </a:cubicBezTo>
                  <a:cubicBezTo>
                    <a:pt x="1386137" y="5938767"/>
                    <a:pt x="1282492" y="5928054"/>
                    <a:pt x="1270000" y="5926666"/>
                  </a:cubicBezTo>
                  <a:cubicBezTo>
                    <a:pt x="1227667" y="5929488"/>
                    <a:pt x="1185001" y="5929133"/>
                    <a:pt x="1143000" y="5935133"/>
                  </a:cubicBezTo>
                  <a:cubicBezTo>
                    <a:pt x="1125330" y="5937657"/>
                    <a:pt x="1109624" y="5948194"/>
                    <a:pt x="1092200" y="5952066"/>
                  </a:cubicBezTo>
                  <a:cubicBezTo>
                    <a:pt x="1058684" y="5959514"/>
                    <a:pt x="990600" y="5969000"/>
                    <a:pt x="990600" y="5969000"/>
                  </a:cubicBezTo>
                  <a:cubicBezTo>
                    <a:pt x="979311" y="5974644"/>
                    <a:pt x="968552" y="5981501"/>
                    <a:pt x="956734" y="5985933"/>
                  </a:cubicBezTo>
                  <a:cubicBezTo>
                    <a:pt x="945838" y="5990019"/>
                    <a:pt x="934056" y="5991203"/>
                    <a:pt x="922867" y="5994400"/>
                  </a:cubicBezTo>
                  <a:cubicBezTo>
                    <a:pt x="914286" y="5996852"/>
                    <a:pt x="905934" y="6000044"/>
                    <a:pt x="897467" y="6002866"/>
                  </a:cubicBezTo>
                  <a:cubicBezTo>
                    <a:pt x="891823" y="6011333"/>
                    <a:pt x="881314" y="6018120"/>
                    <a:pt x="880534" y="6028266"/>
                  </a:cubicBezTo>
                  <a:cubicBezTo>
                    <a:pt x="879238" y="6045107"/>
                    <a:pt x="883381" y="6110162"/>
                    <a:pt x="897467" y="6138333"/>
                  </a:cubicBezTo>
                  <a:cubicBezTo>
                    <a:pt x="902018" y="6147434"/>
                    <a:pt x="908043" y="6155787"/>
                    <a:pt x="914400" y="6163733"/>
                  </a:cubicBezTo>
                  <a:cubicBezTo>
                    <a:pt x="950978" y="6209454"/>
                    <a:pt x="911038" y="6146498"/>
                    <a:pt x="948267" y="6206066"/>
                  </a:cubicBezTo>
                  <a:cubicBezTo>
                    <a:pt x="970070" y="6240951"/>
                    <a:pt x="977547" y="6260746"/>
                    <a:pt x="1007534" y="6290733"/>
                  </a:cubicBezTo>
                  <a:cubicBezTo>
                    <a:pt x="1014729" y="6297928"/>
                    <a:pt x="1024988" y="6301309"/>
                    <a:pt x="1032934" y="6307666"/>
                  </a:cubicBezTo>
                  <a:cubicBezTo>
                    <a:pt x="1039167" y="6312653"/>
                    <a:pt x="1043225" y="6320172"/>
                    <a:pt x="1049867" y="6324600"/>
                  </a:cubicBezTo>
                  <a:cubicBezTo>
                    <a:pt x="1060369" y="6331601"/>
                    <a:pt x="1072775" y="6335271"/>
                    <a:pt x="1083734" y="6341533"/>
                  </a:cubicBezTo>
                  <a:cubicBezTo>
                    <a:pt x="1092569" y="6346581"/>
                    <a:pt x="1099408" y="6355473"/>
                    <a:pt x="1109134" y="6358466"/>
                  </a:cubicBezTo>
                  <a:cubicBezTo>
                    <a:pt x="1136642" y="6366930"/>
                    <a:pt x="1193800" y="6375400"/>
                    <a:pt x="1193800" y="6375400"/>
                  </a:cubicBezTo>
                  <a:cubicBezTo>
                    <a:pt x="1230489" y="6372578"/>
                    <a:pt x="1267354" y="6371497"/>
                    <a:pt x="1303867" y="6366933"/>
                  </a:cubicBezTo>
                  <a:cubicBezTo>
                    <a:pt x="1332241" y="6363386"/>
                    <a:pt x="1329457" y="6354138"/>
                    <a:pt x="1354667" y="6341533"/>
                  </a:cubicBezTo>
                  <a:cubicBezTo>
                    <a:pt x="1411890" y="6312922"/>
                    <a:pt x="1384389" y="6338447"/>
                    <a:pt x="1439334" y="6299200"/>
                  </a:cubicBezTo>
                  <a:cubicBezTo>
                    <a:pt x="1445830" y="6294560"/>
                    <a:pt x="1450034" y="6287253"/>
                    <a:pt x="1456267" y="6282266"/>
                  </a:cubicBezTo>
                  <a:cubicBezTo>
                    <a:pt x="1464213" y="6275909"/>
                    <a:pt x="1473200" y="6270977"/>
                    <a:pt x="1481667" y="6265333"/>
                  </a:cubicBezTo>
                  <a:cubicBezTo>
                    <a:pt x="1521619" y="6205403"/>
                    <a:pt x="1467409" y="6278867"/>
                    <a:pt x="1540934" y="6214533"/>
                  </a:cubicBezTo>
                  <a:cubicBezTo>
                    <a:pt x="1641750" y="6126319"/>
                    <a:pt x="1504612" y="6221813"/>
                    <a:pt x="1591734" y="6163733"/>
                  </a:cubicBezTo>
                  <a:cubicBezTo>
                    <a:pt x="1603023" y="6146800"/>
                    <a:pt x="1611209" y="6127323"/>
                    <a:pt x="1625600" y="6112933"/>
                  </a:cubicBezTo>
                  <a:cubicBezTo>
                    <a:pt x="1641352" y="6097182"/>
                    <a:pt x="1648785" y="6091963"/>
                    <a:pt x="1659467" y="6070600"/>
                  </a:cubicBezTo>
                  <a:cubicBezTo>
                    <a:pt x="1663458" y="6062618"/>
                    <a:pt x="1664418" y="6053403"/>
                    <a:pt x="1667934" y="6045200"/>
                  </a:cubicBezTo>
                  <a:cubicBezTo>
                    <a:pt x="1672906" y="6033599"/>
                    <a:pt x="1679223" y="6022622"/>
                    <a:pt x="1684867" y="6011333"/>
                  </a:cubicBezTo>
                  <a:cubicBezTo>
                    <a:pt x="1694031" y="5892204"/>
                    <a:pt x="1698476" y="5905209"/>
                    <a:pt x="1684867" y="5782733"/>
                  </a:cubicBezTo>
                  <a:cubicBezTo>
                    <a:pt x="1683582" y="5771168"/>
                    <a:pt x="1682567" y="5758734"/>
                    <a:pt x="1676400" y="5748866"/>
                  </a:cubicBezTo>
                  <a:cubicBezTo>
                    <a:pt x="1667939" y="5735328"/>
                    <a:pt x="1653047" y="5727015"/>
                    <a:pt x="1642534" y="5715000"/>
                  </a:cubicBezTo>
                  <a:cubicBezTo>
                    <a:pt x="1633242" y="5704380"/>
                    <a:pt x="1625336" y="5692616"/>
                    <a:pt x="1617134" y="5681133"/>
                  </a:cubicBezTo>
                  <a:cubicBezTo>
                    <a:pt x="1611219" y="5672853"/>
                    <a:pt x="1608017" y="5662247"/>
                    <a:pt x="1600200" y="5655733"/>
                  </a:cubicBezTo>
                  <a:cubicBezTo>
                    <a:pt x="1590504" y="5647653"/>
                    <a:pt x="1576431" y="5646373"/>
                    <a:pt x="1566334" y="5638800"/>
                  </a:cubicBezTo>
                  <a:cubicBezTo>
                    <a:pt x="1553562" y="5629221"/>
                    <a:pt x="1545069" y="5614735"/>
                    <a:pt x="1532467" y="5604933"/>
                  </a:cubicBezTo>
                  <a:cubicBezTo>
                    <a:pt x="1507589" y="5585583"/>
                    <a:pt x="1483165" y="5577271"/>
                    <a:pt x="1456267" y="5562600"/>
                  </a:cubicBezTo>
                  <a:cubicBezTo>
                    <a:pt x="1436292" y="5551704"/>
                    <a:pt x="1417914" y="5537696"/>
                    <a:pt x="1397000" y="5528733"/>
                  </a:cubicBezTo>
                  <a:cubicBezTo>
                    <a:pt x="1364567" y="5514833"/>
                    <a:pt x="1292125" y="5503364"/>
                    <a:pt x="1261534" y="5494866"/>
                  </a:cubicBezTo>
                  <a:cubicBezTo>
                    <a:pt x="1235737" y="5487700"/>
                    <a:pt x="1210924" y="5477340"/>
                    <a:pt x="1185334" y="5469466"/>
                  </a:cubicBezTo>
                  <a:cubicBezTo>
                    <a:pt x="1174212" y="5466044"/>
                    <a:pt x="1162506" y="5464680"/>
                    <a:pt x="1151467" y="5461000"/>
                  </a:cubicBezTo>
                  <a:cubicBezTo>
                    <a:pt x="1137049" y="5456194"/>
                    <a:pt x="1123878" y="5447752"/>
                    <a:pt x="1109134" y="5444066"/>
                  </a:cubicBezTo>
                  <a:cubicBezTo>
                    <a:pt x="1089774" y="5439226"/>
                    <a:pt x="1069552" y="5438881"/>
                    <a:pt x="1049867" y="5435600"/>
                  </a:cubicBezTo>
                  <a:cubicBezTo>
                    <a:pt x="1035672" y="5433234"/>
                    <a:pt x="1021645" y="5429955"/>
                    <a:pt x="1007534" y="5427133"/>
                  </a:cubicBezTo>
                  <a:lnTo>
                    <a:pt x="897467" y="5435600"/>
                  </a:lnTo>
                  <a:cubicBezTo>
                    <a:pt x="846592" y="5440523"/>
                    <a:pt x="796173" y="5451681"/>
                    <a:pt x="745067" y="5452533"/>
                  </a:cubicBezTo>
                  <a:lnTo>
                    <a:pt x="389467" y="5444066"/>
                  </a:lnTo>
                  <a:cubicBezTo>
                    <a:pt x="269501" y="5430737"/>
                    <a:pt x="352722" y="5443427"/>
                    <a:pt x="279400" y="5427133"/>
                  </a:cubicBezTo>
                  <a:cubicBezTo>
                    <a:pt x="265352" y="5424011"/>
                    <a:pt x="250851" y="5422801"/>
                    <a:pt x="237067" y="5418666"/>
                  </a:cubicBezTo>
                  <a:cubicBezTo>
                    <a:pt x="222510" y="5414299"/>
                    <a:pt x="208964" y="5407069"/>
                    <a:pt x="194734" y="5401733"/>
                  </a:cubicBezTo>
                  <a:cubicBezTo>
                    <a:pt x="164976" y="5390574"/>
                    <a:pt x="163098" y="5392019"/>
                    <a:pt x="127000" y="5384800"/>
                  </a:cubicBezTo>
                  <a:cubicBezTo>
                    <a:pt x="115711" y="5379155"/>
                    <a:pt x="103635" y="5374867"/>
                    <a:pt x="93134" y="5367866"/>
                  </a:cubicBezTo>
                  <a:cubicBezTo>
                    <a:pt x="86492" y="5363438"/>
                    <a:pt x="82433" y="5355920"/>
                    <a:pt x="76200" y="5350933"/>
                  </a:cubicBezTo>
                  <a:cubicBezTo>
                    <a:pt x="68254" y="5344576"/>
                    <a:pt x="59267" y="5339644"/>
                    <a:pt x="50800" y="5334000"/>
                  </a:cubicBezTo>
                  <a:cubicBezTo>
                    <a:pt x="22926" y="5292188"/>
                    <a:pt x="40047" y="5324854"/>
                    <a:pt x="25400" y="5266266"/>
                  </a:cubicBezTo>
                  <a:cubicBezTo>
                    <a:pt x="19170" y="5241346"/>
                    <a:pt x="12119" y="5231237"/>
                    <a:pt x="0" y="5207000"/>
                  </a:cubicBezTo>
                  <a:cubicBezTo>
                    <a:pt x="12484" y="4982305"/>
                    <a:pt x="-4644" y="5117837"/>
                    <a:pt x="16934" y="5020733"/>
                  </a:cubicBezTo>
                  <a:cubicBezTo>
                    <a:pt x="20056" y="5006685"/>
                    <a:pt x="20849" y="4992052"/>
                    <a:pt x="25400" y="4978400"/>
                  </a:cubicBezTo>
                  <a:cubicBezTo>
                    <a:pt x="29391" y="4966426"/>
                    <a:pt x="37646" y="4956252"/>
                    <a:pt x="42334" y="4944533"/>
                  </a:cubicBezTo>
                  <a:cubicBezTo>
                    <a:pt x="48963" y="4927960"/>
                    <a:pt x="54571" y="4910953"/>
                    <a:pt x="59267" y="4893733"/>
                  </a:cubicBezTo>
                  <a:cubicBezTo>
                    <a:pt x="63053" y="4879850"/>
                    <a:pt x="63599" y="4865184"/>
                    <a:pt x="67734" y="4851400"/>
                  </a:cubicBezTo>
                  <a:cubicBezTo>
                    <a:pt x="75408" y="4825820"/>
                    <a:pt x="108818" y="4755907"/>
                    <a:pt x="118534" y="4741333"/>
                  </a:cubicBezTo>
                  <a:cubicBezTo>
                    <a:pt x="124178" y="4732866"/>
                    <a:pt x="128272" y="4723128"/>
                    <a:pt x="135467" y="4715933"/>
                  </a:cubicBezTo>
                  <a:cubicBezTo>
                    <a:pt x="145445" y="4705955"/>
                    <a:pt x="158045" y="4699000"/>
                    <a:pt x="169334" y="4690533"/>
                  </a:cubicBezTo>
                  <a:cubicBezTo>
                    <a:pt x="174978" y="4673600"/>
                    <a:pt x="176366" y="4654585"/>
                    <a:pt x="186267" y="4639733"/>
                  </a:cubicBezTo>
                  <a:cubicBezTo>
                    <a:pt x="199698" y="4619586"/>
                    <a:pt x="218390" y="4592420"/>
                    <a:pt x="228600" y="4572000"/>
                  </a:cubicBezTo>
                  <a:cubicBezTo>
                    <a:pt x="232591" y="4564018"/>
                    <a:pt x="232733" y="4554402"/>
                    <a:pt x="237067" y="4546600"/>
                  </a:cubicBezTo>
                  <a:cubicBezTo>
                    <a:pt x="247898" y="4527105"/>
                    <a:pt x="267316" y="4495307"/>
                    <a:pt x="287867" y="4478866"/>
                  </a:cubicBezTo>
                  <a:cubicBezTo>
                    <a:pt x="295813" y="4472509"/>
                    <a:pt x="304800" y="4467577"/>
                    <a:pt x="313267" y="4461933"/>
                  </a:cubicBezTo>
                  <a:cubicBezTo>
                    <a:pt x="341584" y="4405298"/>
                    <a:pt x="315555" y="4448431"/>
                    <a:pt x="355600" y="4402666"/>
                  </a:cubicBezTo>
                  <a:cubicBezTo>
                    <a:pt x="383640" y="4370621"/>
                    <a:pt x="385506" y="4360099"/>
                    <a:pt x="414867" y="4334933"/>
                  </a:cubicBezTo>
                  <a:cubicBezTo>
                    <a:pt x="440367" y="4313076"/>
                    <a:pt x="507926" y="4270072"/>
                    <a:pt x="524934" y="4258733"/>
                  </a:cubicBezTo>
                  <a:cubicBezTo>
                    <a:pt x="533401" y="4253089"/>
                    <a:pt x="540681" y="4245018"/>
                    <a:pt x="550334" y="4241800"/>
                  </a:cubicBezTo>
                  <a:cubicBezTo>
                    <a:pt x="558801" y="4238978"/>
                    <a:pt x="567531" y="4236849"/>
                    <a:pt x="575734" y="4233333"/>
                  </a:cubicBezTo>
                  <a:cubicBezTo>
                    <a:pt x="587335" y="4228361"/>
                    <a:pt x="597627" y="4220391"/>
                    <a:pt x="609600" y="4216400"/>
                  </a:cubicBezTo>
                  <a:cubicBezTo>
                    <a:pt x="623252" y="4211849"/>
                    <a:pt x="638050" y="4211719"/>
                    <a:pt x="651934" y="4207933"/>
                  </a:cubicBezTo>
                  <a:cubicBezTo>
                    <a:pt x="669154" y="4203237"/>
                    <a:pt x="685801" y="4196644"/>
                    <a:pt x="702734" y="4191000"/>
                  </a:cubicBezTo>
                  <a:cubicBezTo>
                    <a:pt x="711201" y="4188178"/>
                    <a:pt x="719476" y="4184698"/>
                    <a:pt x="728134" y="4182533"/>
                  </a:cubicBezTo>
                  <a:lnTo>
                    <a:pt x="762000" y="4174066"/>
                  </a:lnTo>
                  <a:cubicBezTo>
                    <a:pt x="768379" y="4175129"/>
                    <a:pt x="834036" y="4184685"/>
                    <a:pt x="846667" y="4191000"/>
                  </a:cubicBezTo>
                  <a:cubicBezTo>
                    <a:pt x="864870" y="4200101"/>
                    <a:pt x="897467" y="4224866"/>
                    <a:pt x="897467" y="4224866"/>
                  </a:cubicBezTo>
                  <a:cubicBezTo>
                    <a:pt x="903111" y="4233333"/>
                    <a:pt x="908486" y="4241986"/>
                    <a:pt x="914400" y="4250266"/>
                  </a:cubicBezTo>
                  <a:cubicBezTo>
                    <a:pt x="922602" y="4261749"/>
                    <a:pt x="932321" y="4272167"/>
                    <a:pt x="939800" y="4284133"/>
                  </a:cubicBezTo>
                  <a:cubicBezTo>
                    <a:pt x="946489" y="4294836"/>
                    <a:pt x="951762" y="4306399"/>
                    <a:pt x="956734" y="4318000"/>
                  </a:cubicBezTo>
                  <a:cubicBezTo>
                    <a:pt x="960250" y="4326203"/>
                    <a:pt x="962748" y="4334819"/>
                    <a:pt x="965200" y="4343400"/>
                  </a:cubicBezTo>
                  <a:cubicBezTo>
                    <a:pt x="968397" y="4354588"/>
                    <a:pt x="968463" y="4366858"/>
                    <a:pt x="973667" y="4377266"/>
                  </a:cubicBezTo>
                  <a:cubicBezTo>
                    <a:pt x="979978" y="4389887"/>
                    <a:pt x="990600" y="4399844"/>
                    <a:pt x="999067" y="4411133"/>
                  </a:cubicBezTo>
                  <a:cubicBezTo>
                    <a:pt x="1001889" y="4419600"/>
                    <a:pt x="1005082" y="4427952"/>
                    <a:pt x="1007534" y="4436533"/>
                  </a:cubicBezTo>
                  <a:cubicBezTo>
                    <a:pt x="1015502" y="4464420"/>
                    <a:pt x="1018650" y="4483650"/>
                    <a:pt x="1024467" y="4512733"/>
                  </a:cubicBezTo>
                  <a:cubicBezTo>
                    <a:pt x="1021645" y="4540955"/>
                    <a:pt x="1022378" y="4569763"/>
                    <a:pt x="1016000" y="4597400"/>
                  </a:cubicBezTo>
                  <a:cubicBezTo>
                    <a:pt x="1013712" y="4607315"/>
                    <a:pt x="1004981" y="4614520"/>
                    <a:pt x="999067" y="4622800"/>
                  </a:cubicBezTo>
                  <a:cubicBezTo>
                    <a:pt x="966046" y="4669029"/>
                    <a:pt x="986501" y="4645793"/>
                    <a:pt x="948267" y="4673600"/>
                  </a:cubicBezTo>
                  <a:cubicBezTo>
                    <a:pt x="862657" y="4735863"/>
                    <a:pt x="909256" y="4710039"/>
                    <a:pt x="846667" y="4741333"/>
                  </a:cubicBezTo>
                  <a:cubicBezTo>
                    <a:pt x="809978" y="4738511"/>
                    <a:pt x="772397" y="4741389"/>
                    <a:pt x="736600" y="4732866"/>
                  </a:cubicBezTo>
                  <a:cubicBezTo>
                    <a:pt x="712044" y="4727019"/>
                    <a:pt x="668867" y="4699000"/>
                    <a:pt x="668867" y="4699000"/>
                  </a:cubicBezTo>
                  <a:cubicBezTo>
                    <a:pt x="663223" y="4690533"/>
                    <a:pt x="658291" y="4681546"/>
                    <a:pt x="651934" y="4673600"/>
                  </a:cubicBezTo>
                  <a:cubicBezTo>
                    <a:pt x="629009" y="4644943"/>
                    <a:pt x="618015" y="4656507"/>
                    <a:pt x="601134" y="4605866"/>
                  </a:cubicBezTo>
                  <a:cubicBezTo>
                    <a:pt x="580520" y="4544027"/>
                    <a:pt x="588529" y="4572382"/>
                    <a:pt x="575734" y="4521200"/>
                  </a:cubicBezTo>
                  <a:cubicBezTo>
                    <a:pt x="572912" y="4478867"/>
                    <a:pt x="567267" y="4436627"/>
                    <a:pt x="567267" y="4394200"/>
                  </a:cubicBezTo>
                  <a:cubicBezTo>
                    <a:pt x="567267" y="4365837"/>
                    <a:pt x="572216" y="4337677"/>
                    <a:pt x="575734" y="4309533"/>
                  </a:cubicBezTo>
                  <a:cubicBezTo>
                    <a:pt x="580684" y="4269929"/>
                    <a:pt x="582987" y="4229720"/>
                    <a:pt x="592667" y="4191000"/>
                  </a:cubicBezTo>
                  <a:cubicBezTo>
                    <a:pt x="595489" y="4179711"/>
                    <a:pt x="596658" y="4167874"/>
                    <a:pt x="601134" y="4157133"/>
                  </a:cubicBezTo>
                  <a:cubicBezTo>
                    <a:pt x="610843" y="4133832"/>
                    <a:pt x="627017" y="4113347"/>
                    <a:pt x="635000" y="4089400"/>
                  </a:cubicBezTo>
                  <a:cubicBezTo>
                    <a:pt x="637822" y="4080933"/>
                    <a:pt x="641015" y="4072581"/>
                    <a:pt x="643467" y="4064000"/>
                  </a:cubicBezTo>
                  <a:cubicBezTo>
                    <a:pt x="646664" y="4052811"/>
                    <a:pt x="647208" y="4040767"/>
                    <a:pt x="651934" y="4030133"/>
                  </a:cubicBezTo>
                  <a:cubicBezTo>
                    <a:pt x="658383" y="4015624"/>
                    <a:pt x="689937" y="3966730"/>
                    <a:pt x="702734" y="3953933"/>
                  </a:cubicBezTo>
                  <a:cubicBezTo>
                    <a:pt x="709929" y="3946738"/>
                    <a:pt x="720188" y="3943357"/>
                    <a:pt x="728134" y="3937000"/>
                  </a:cubicBezTo>
                  <a:cubicBezTo>
                    <a:pt x="734367" y="3932013"/>
                    <a:pt x="737927" y="3923636"/>
                    <a:pt x="745067" y="3920066"/>
                  </a:cubicBezTo>
                  <a:cubicBezTo>
                    <a:pt x="755475" y="3914862"/>
                    <a:pt x="767645" y="3914422"/>
                    <a:pt x="778934" y="3911600"/>
                  </a:cubicBezTo>
                  <a:cubicBezTo>
                    <a:pt x="795867" y="3900311"/>
                    <a:pt x="815343" y="3892124"/>
                    <a:pt x="829734" y="3877733"/>
                  </a:cubicBezTo>
                  <a:cubicBezTo>
                    <a:pt x="838201" y="3869266"/>
                    <a:pt x="844667" y="3858148"/>
                    <a:pt x="855134" y="3852333"/>
                  </a:cubicBezTo>
                  <a:cubicBezTo>
                    <a:pt x="870737" y="3843665"/>
                    <a:pt x="905934" y="3835400"/>
                    <a:pt x="905934" y="3835400"/>
                  </a:cubicBezTo>
                  <a:cubicBezTo>
                    <a:pt x="914401" y="3829755"/>
                    <a:pt x="922232" y="3823017"/>
                    <a:pt x="931334" y="3818466"/>
                  </a:cubicBezTo>
                  <a:cubicBezTo>
                    <a:pt x="939316" y="3814475"/>
                    <a:pt x="949081" y="3814592"/>
                    <a:pt x="956734" y="3810000"/>
                  </a:cubicBezTo>
                  <a:cubicBezTo>
                    <a:pt x="963579" y="3805893"/>
                    <a:pt x="967434" y="3798053"/>
                    <a:pt x="973667" y="3793066"/>
                  </a:cubicBezTo>
                  <a:cubicBezTo>
                    <a:pt x="981613" y="3786709"/>
                    <a:pt x="990232" y="3781181"/>
                    <a:pt x="999067" y="3776133"/>
                  </a:cubicBezTo>
                  <a:cubicBezTo>
                    <a:pt x="1122400" y="3705659"/>
                    <a:pt x="963342" y="3798229"/>
                    <a:pt x="1058334" y="3750733"/>
                  </a:cubicBezTo>
                  <a:cubicBezTo>
                    <a:pt x="1067435" y="3746182"/>
                    <a:pt x="1075788" y="3740157"/>
                    <a:pt x="1083734" y="3733800"/>
                  </a:cubicBezTo>
                  <a:cubicBezTo>
                    <a:pt x="1089967" y="3728813"/>
                    <a:pt x="1093527" y="3720436"/>
                    <a:pt x="1100667" y="3716866"/>
                  </a:cubicBezTo>
                  <a:cubicBezTo>
                    <a:pt x="1116632" y="3708883"/>
                    <a:pt x="1135061" y="3706964"/>
                    <a:pt x="1151467" y="3699933"/>
                  </a:cubicBezTo>
                  <a:cubicBezTo>
                    <a:pt x="1189903" y="3683460"/>
                    <a:pt x="1213676" y="3671222"/>
                    <a:pt x="1244600" y="3649133"/>
                  </a:cubicBezTo>
                  <a:cubicBezTo>
                    <a:pt x="1306361" y="3605019"/>
                    <a:pt x="1251381" y="3644046"/>
                    <a:pt x="1312334" y="3589866"/>
                  </a:cubicBezTo>
                  <a:cubicBezTo>
                    <a:pt x="1325840" y="3577860"/>
                    <a:pt x="1341889" y="3568778"/>
                    <a:pt x="1354667" y="3556000"/>
                  </a:cubicBezTo>
                  <a:cubicBezTo>
                    <a:pt x="1364645" y="3546022"/>
                    <a:pt x="1370884" y="3532847"/>
                    <a:pt x="1380067" y="3522133"/>
                  </a:cubicBezTo>
                  <a:cubicBezTo>
                    <a:pt x="1387859" y="3513042"/>
                    <a:pt x="1397802" y="3505931"/>
                    <a:pt x="1405467" y="3496733"/>
                  </a:cubicBezTo>
                  <a:cubicBezTo>
                    <a:pt x="1411981" y="3488916"/>
                    <a:pt x="1415205" y="3478528"/>
                    <a:pt x="1422400" y="3471333"/>
                  </a:cubicBezTo>
                  <a:cubicBezTo>
                    <a:pt x="1429595" y="3464138"/>
                    <a:pt x="1439333" y="3460044"/>
                    <a:pt x="1447800" y="3454400"/>
                  </a:cubicBezTo>
                  <a:cubicBezTo>
                    <a:pt x="1453445" y="3440289"/>
                    <a:pt x="1455004" y="3423742"/>
                    <a:pt x="1464734" y="3412066"/>
                  </a:cubicBezTo>
                  <a:cubicBezTo>
                    <a:pt x="1470447" y="3405210"/>
                    <a:pt x="1485542" y="3411253"/>
                    <a:pt x="1490134" y="3403600"/>
                  </a:cubicBezTo>
                  <a:cubicBezTo>
                    <a:pt x="1546753" y="3309236"/>
                    <a:pt x="1490041" y="3352912"/>
                    <a:pt x="1532467" y="3302000"/>
                  </a:cubicBezTo>
                  <a:cubicBezTo>
                    <a:pt x="1540132" y="3292802"/>
                    <a:pt x="1549400" y="3285067"/>
                    <a:pt x="1557867" y="3276600"/>
                  </a:cubicBezTo>
                  <a:cubicBezTo>
                    <a:pt x="1585580" y="3165750"/>
                    <a:pt x="1541290" y="3318223"/>
                    <a:pt x="1591734" y="3217333"/>
                  </a:cubicBezTo>
                  <a:cubicBezTo>
                    <a:pt x="1598170" y="3204462"/>
                    <a:pt x="1597378" y="3189111"/>
                    <a:pt x="1600200" y="3175000"/>
                  </a:cubicBezTo>
                  <a:cubicBezTo>
                    <a:pt x="1594556" y="3107267"/>
                    <a:pt x="1592879" y="3039085"/>
                    <a:pt x="1583267" y="2971800"/>
                  </a:cubicBezTo>
                  <a:cubicBezTo>
                    <a:pt x="1581482" y="2959305"/>
                    <a:pt x="1573907" y="2948030"/>
                    <a:pt x="1566334" y="2937933"/>
                  </a:cubicBezTo>
                  <a:cubicBezTo>
                    <a:pt x="1532362" y="2892636"/>
                    <a:pt x="1537160" y="2910646"/>
                    <a:pt x="1490134" y="2887133"/>
                  </a:cubicBezTo>
                  <a:cubicBezTo>
                    <a:pt x="1431663" y="2857898"/>
                    <a:pt x="1501352" y="2879355"/>
                    <a:pt x="1430867" y="2861733"/>
                  </a:cubicBezTo>
                  <a:cubicBezTo>
                    <a:pt x="1422400" y="2856089"/>
                    <a:pt x="1414860" y="2848714"/>
                    <a:pt x="1405467" y="2844800"/>
                  </a:cubicBezTo>
                  <a:cubicBezTo>
                    <a:pt x="1335687" y="2815725"/>
                    <a:pt x="1336876" y="2821222"/>
                    <a:pt x="1270000" y="2810933"/>
                  </a:cubicBezTo>
                  <a:cubicBezTo>
                    <a:pt x="1253033" y="2808323"/>
                    <a:pt x="1235958" y="2806190"/>
                    <a:pt x="1219200" y="2802466"/>
                  </a:cubicBezTo>
                  <a:cubicBezTo>
                    <a:pt x="1210488" y="2800530"/>
                    <a:pt x="1202551" y="2795750"/>
                    <a:pt x="1193800" y="2794000"/>
                  </a:cubicBezTo>
                  <a:cubicBezTo>
                    <a:pt x="1174232" y="2790086"/>
                    <a:pt x="1154289" y="2788355"/>
                    <a:pt x="1134534" y="2785533"/>
                  </a:cubicBezTo>
                  <a:cubicBezTo>
                    <a:pt x="1078089" y="2788355"/>
                    <a:pt x="1021561" y="2789825"/>
                    <a:pt x="965200" y="2794000"/>
                  </a:cubicBezTo>
                  <a:cubicBezTo>
                    <a:pt x="945299" y="2795474"/>
                    <a:pt x="925568" y="2798896"/>
                    <a:pt x="905934" y="2802466"/>
                  </a:cubicBezTo>
                  <a:cubicBezTo>
                    <a:pt x="894485" y="2804548"/>
                    <a:pt x="883646" y="2809775"/>
                    <a:pt x="872067" y="2810933"/>
                  </a:cubicBezTo>
                  <a:cubicBezTo>
                    <a:pt x="827048" y="2815435"/>
                    <a:pt x="781756" y="2816578"/>
                    <a:pt x="736600" y="2819400"/>
                  </a:cubicBezTo>
                  <a:cubicBezTo>
                    <a:pt x="715944" y="2817679"/>
                    <a:pt x="627976" y="2814236"/>
                    <a:pt x="592667" y="2802466"/>
                  </a:cubicBezTo>
                  <a:cubicBezTo>
                    <a:pt x="580693" y="2798475"/>
                    <a:pt x="570401" y="2790505"/>
                    <a:pt x="558800" y="2785533"/>
                  </a:cubicBezTo>
                  <a:cubicBezTo>
                    <a:pt x="550597" y="2782017"/>
                    <a:pt x="541603" y="2780582"/>
                    <a:pt x="533400" y="2777066"/>
                  </a:cubicBezTo>
                  <a:cubicBezTo>
                    <a:pt x="446203" y="2739695"/>
                    <a:pt x="564352" y="2781739"/>
                    <a:pt x="448734" y="2743200"/>
                  </a:cubicBezTo>
                  <a:cubicBezTo>
                    <a:pt x="443089" y="2737555"/>
                    <a:pt x="438186" y="2731056"/>
                    <a:pt x="431800" y="2726266"/>
                  </a:cubicBezTo>
                  <a:cubicBezTo>
                    <a:pt x="415519" y="2714055"/>
                    <a:pt x="381000" y="2692400"/>
                    <a:pt x="381000" y="2692400"/>
                  </a:cubicBezTo>
                  <a:cubicBezTo>
                    <a:pt x="361245" y="2661355"/>
                    <a:pt x="338191" y="2632178"/>
                    <a:pt x="321734" y="2599266"/>
                  </a:cubicBezTo>
                  <a:cubicBezTo>
                    <a:pt x="307623" y="2571044"/>
                    <a:pt x="298332" y="2539843"/>
                    <a:pt x="279400" y="2514600"/>
                  </a:cubicBezTo>
                  <a:cubicBezTo>
                    <a:pt x="247563" y="2472150"/>
                    <a:pt x="233822" y="2459943"/>
                    <a:pt x="220134" y="2396066"/>
                  </a:cubicBezTo>
                  <a:cubicBezTo>
                    <a:pt x="190230" y="2256517"/>
                    <a:pt x="210651" y="2314674"/>
                    <a:pt x="169334" y="2218266"/>
                  </a:cubicBezTo>
                  <a:cubicBezTo>
                    <a:pt x="166512" y="2198511"/>
                    <a:pt x="162759" y="2178866"/>
                    <a:pt x="160867" y="2159000"/>
                  </a:cubicBezTo>
                  <a:cubicBezTo>
                    <a:pt x="141087" y="1951318"/>
                    <a:pt x="162985" y="2114563"/>
                    <a:pt x="143934" y="1981200"/>
                  </a:cubicBezTo>
                  <a:cubicBezTo>
                    <a:pt x="149578" y="1919111"/>
                    <a:pt x="152349" y="1856693"/>
                    <a:pt x="160867" y="1794933"/>
                  </a:cubicBezTo>
                  <a:cubicBezTo>
                    <a:pt x="166576" y="1753544"/>
                    <a:pt x="212559" y="1648327"/>
                    <a:pt x="220134" y="1625600"/>
                  </a:cubicBezTo>
                  <a:cubicBezTo>
                    <a:pt x="225778" y="1608667"/>
                    <a:pt x="232371" y="1592020"/>
                    <a:pt x="237067" y="1574800"/>
                  </a:cubicBezTo>
                  <a:cubicBezTo>
                    <a:pt x="240853" y="1560916"/>
                    <a:pt x="239579" y="1545567"/>
                    <a:pt x="245534" y="1532466"/>
                  </a:cubicBezTo>
                  <a:cubicBezTo>
                    <a:pt x="253955" y="1513939"/>
                    <a:pt x="269146" y="1499245"/>
                    <a:pt x="279400" y="1481666"/>
                  </a:cubicBezTo>
                  <a:cubicBezTo>
                    <a:pt x="351084" y="1358778"/>
                    <a:pt x="265527" y="1483072"/>
                    <a:pt x="330200" y="1405466"/>
                  </a:cubicBezTo>
                  <a:cubicBezTo>
                    <a:pt x="336714" y="1397649"/>
                    <a:pt x="338667" y="1385710"/>
                    <a:pt x="347134" y="1380066"/>
                  </a:cubicBezTo>
                  <a:cubicBezTo>
                    <a:pt x="356816" y="1373612"/>
                    <a:pt x="369711" y="1374422"/>
                    <a:pt x="381000" y="1371600"/>
                  </a:cubicBezTo>
                  <a:cubicBezTo>
                    <a:pt x="386645" y="1365955"/>
                    <a:pt x="391700" y="1359653"/>
                    <a:pt x="397934" y="1354666"/>
                  </a:cubicBezTo>
                  <a:cubicBezTo>
                    <a:pt x="413207" y="1342448"/>
                    <a:pt x="439819" y="1327753"/>
                    <a:pt x="457200" y="1320800"/>
                  </a:cubicBezTo>
                  <a:cubicBezTo>
                    <a:pt x="473773" y="1314171"/>
                    <a:pt x="491427" y="1310495"/>
                    <a:pt x="508000" y="1303866"/>
                  </a:cubicBezTo>
                  <a:cubicBezTo>
                    <a:pt x="564104" y="1281424"/>
                    <a:pt x="525137" y="1284917"/>
                    <a:pt x="601134" y="1261533"/>
                  </a:cubicBezTo>
                  <a:cubicBezTo>
                    <a:pt x="617542" y="1256484"/>
                    <a:pt x="635207" y="1256926"/>
                    <a:pt x="651934" y="1253066"/>
                  </a:cubicBezTo>
                  <a:cubicBezTo>
                    <a:pt x="671954" y="1248446"/>
                    <a:pt x="691268" y="1241116"/>
                    <a:pt x="711200" y="1236133"/>
                  </a:cubicBezTo>
                  <a:cubicBezTo>
                    <a:pt x="725161" y="1232643"/>
                    <a:pt x="739486" y="1230788"/>
                    <a:pt x="753534" y="1227666"/>
                  </a:cubicBezTo>
                  <a:cubicBezTo>
                    <a:pt x="764893" y="1225142"/>
                    <a:pt x="776111" y="1222022"/>
                    <a:pt x="787400" y="1219200"/>
                  </a:cubicBezTo>
                  <a:cubicBezTo>
                    <a:pt x="865053" y="1180373"/>
                    <a:pt x="767764" y="1224556"/>
                    <a:pt x="880534" y="1193800"/>
                  </a:cubicBezTo>
                  <a:cubicBezTo>
                    <a:pt x="892711" y="1190479"/>
                    <a:pt x="902223" y="1180187"/>
                    <a:pt x="914400" y="1176866"/>
                  </a:cubicBezTo>
                  <a:cubicBezTo>
                    <a:pt x="933653" y="1171615"/>
                    <a:pt x="953943" y="1171434"/>
                    <a:pt x="973667" y="1168400"/>
                  </a:cubicBezTo>
                  <a:cubicBezTo>
                    <a:pt x="990634" y="1165790"/>
                    <a:pt x="1007534" y="1162755"/>
                    <a:pt x="1024467" y="1159933"/>
                  </a:cubicBezTo>
                  <a:cubicBezTo>
                    <a:pt x="1075267" y="1162755"/>
                    <a:pt x="1126198" y="1163794"/>
                    <a:pt x="1176867" y="1168400"/>
                  </a:cubicBezTo>
                  <a:cubicBezTo>
                    <a:pt x="1201761" y="1170663"/>
                    <a:pt x="1213217" y="1179604"/>
                    <a:pt x="1236134" y="1185333"/>
                  </a:cubicBezTo>
                  <a:cubicBezTo>
                    <a:pt x="1250095" y="1188823"/>
                    <a:pt x="1264356" y="1190978"/>
                    <a:pt x="1278467" y="1193800"/>
                  </a:cubicBezTo>
                  <a:cubicBezTo>
                    <a:pt x="1286934" y="1199444"/>
                    <a:pt x="1294766" y="1206182"/>
                    <a:pt x="1303867" y="1210733"/>
                  </a:cubicBezTo>
                  <a:cubicBezTo>
                    <a:pt x="1373974" y="1245786"/>
                    <a:pt x="1281875" y="1187606"/>
                    <a:pt x="1354667" y="1236133"/>
                  </a:cubicBezTo>
                  <a:lnTo>
                    <a:pt x="1405467" y="1312333"/>
                  </a:lnTo>
                  <a:cubicBezTo>
                    <a:pt x="1405478" y="1312350"/>
                    <a:pt x="1439322" y="1363117"/>
                    <a:pt x="1439334" y="1363133"/>
                  </a:cubicBezTo>
                  <a:cubicBezTo>
                    <a:pt x="1463644" y="1395547"/>
                    <a:pt x="1466171" y="1394709"/>
                    <a:pt x="1481667" y="1430866"/>
                  </a:cubicBezTo>
                  <a:cubicBezTo>
                    <a:pt x="1490370" y="1451173"/>
                    <a:pt x="1492460" y="1468641"/>
                    <a:pt x="1498600" y="1490133"/>
                  </a:cubicBezTo>
                  <a:cubicBezTo>
                    <a:pt x="1501052" y="1498714"/>
                    <a:pt x="1504245" y="1507066"/>
                    <a:pt x="1507067" y="1515533"/>
                  </a:cubicBezTo>
                  <a:cubicBezTo>
                    <a:pt x="1509889" y="1540933"/>
                    <a:pt x="1511648" y="1566474"/>
                    <a:pt x="1515534" y="1591733"/>
                  </a:cubicBezTo>
                  <a:cubicBezTo>
                    <a:pt x="1518572" y="1611483"/>
                    <a:pt x="1526143" y="1632028"/>
                    <a:pt x="1532467" y="1651000"/>
                  </a:cubicBezTo>
                  <a:cubicBezTo>
                    <a:pt x="1527829" y="1720570"/>
                    <a:pt x="1538023" y="1764611"/>
                    <a:pt x="1507067" y="1820333"/>
                  </a:cubicBezTo>
                  <a:cubicBezTo>
                    <a:pt x="1500214" y="1832668"/>
                    <a:pt x="1492381" y="1845017"/>
                    <a:pt x="1481667" y="1854200"/>
                  </a:cubicBezTo>
                  <a:cubicBezTo>
                    <a:pt x="1472084" y="1862414"/>
                    <a:pt x="1459089" y="1865489"/>
                    <a:pt x="1447800" y="1871133"/>
                  </a:cubicBezTo>
                  <a:cubicBezTo>
                    <a:pt x="1409931" y="1927938"/>
                    <a:pt x="1454541" y="1872284"/>
                    <a:pt x="1405467" y="1905000"/>
                  </a:cubicBezTo>
                  <a:cubicBezTo>
                    <a:pt x="1395504" y="1911642"/>
                    <a:pt x="1391426" y="1926614"/>
                    <a:pt x="1380067" y="1930400"/>
                  </a:cubicBezTo>
                  <a:cubicBezTo>
                    <a:pt x="1355822" y="1938481"/>
                    <a:pt x="1329267" y="1936044"/>
                    <a:pt x="1303867" y="1938866"/>
                  </a:cubicBezTo>
                  <a:cubicBezTo>
                    <a:pt x="1255889" y="1936044"/>
                    <a:pt x="1206964" y="1940301"/>
                    <a:pt x="1159934" y="1930400"/>
                  </a:cubicBezTo>
                  <a:cubicBezTo>
                    <a:pt x="1149976" y="1928304"/>
                    <a:pt x="1150195" y="1912195"/>
                    <a:pt x="1143000" y="1905000"/>
                  </a:cubicBezTo>
                  <a:cubicBezTo>
                    <a:pt x="1135805" y="1897805"/>
                    <a:pt x="1126067" y="1893711"/>
                    <a:pt x="1117600" y="1888066"/>
                  </a:cubicBezTo>
                  <a:cubicBezTo>
                    <a:pt x="1111956" y="1876777"/>
                    <a:pt x="1107668" y="1864701"/>
                    <a:pt x="1100667" y="1854200"/>
                  </a:cubicBezTo>
                  <a:cubicBezTo>
                    <a:pt x="1096239" y="1847558"/>
                    <a:pt x="1088721" y="1843499"/>
                    <a:pt x="1083734" y="1837266"/>
                  </a:cubicBezTo>
                  <a:cubicBezTo>
                    <a:pt x="1077377" y="1829320"/>
                    <a:pt x="1072445" y="1820333"/>
                    <a:pt x="1066800" y="1811866"/>
                  </a:cubicBezTo>
                  <a:cubicBezTo>
                    <a:pt x="1057884" y="1776199"/>
                    <a:pt x="1049867" y="1749903"/>
                    <a:pt x="1049867" y="1710266"/>
                  </a:cubicBezTo>
                  <a:cubicBezTo>
                    <a:pt x="1049867" y="1666420"/>
                    <a:pt x="1055404" y="1631619"/>
                    <a:pt x="1066800" y="1591733"/>
                  </a:cubicBezTo>
                  <a:cubicBezTo>
                    <a:pt x="1069252" y="1583152"/>
                    <a:pt x="1071276" y="1574315"/>
                    <a:pt x="1075267" y="1566333"/>
                  </a:cubicBezTo>
                  <a:cubicBezTo>
                    <a:pt x="1079818" y="1557232"/>
                    <a:pt x="1087649" y="1550034"/>
                    <a:pt x="1092200" y="1540933"/>
                  </a:cubicBezTo>
                  <a:cubicBezTo>
                    <a:pt x="1124522" y="1476289"/>
                    <a:pt x="1064650" y="1563556"/>
                    <a:pt x="1126067" y="1481666"/>
                  </a:cubicBezTo>
                  <a:cubicBezTo>
                    <a:pt x="1128889" y="1473199"/>
                    <a:pt x="1130543" y="1464248"/>
                    <a:pt x="1134534" y="1456266"/>
                  </a:cubicBezTo>
                  <a:cubicBezTo>
                    <a:pt x="1144333" y="1436668"/>
                    <a:pt x="1160482" y="1419510"/>
                    <a:pt x="1176867" y="1405466"/>
                  </a:cubicBezTo>
                  <a:cubicBezTo>
                    <a:pt x="1187581" y="1396283"/>
                    <a:pt x="1199445" y="1388533"/>
                    <a:pt x="1210734" y="1380066"/>
                  </a:cubicBezTo>
                  <a:cubicBezTo>
                    <a:pt x="1275645" y="1382888"/>
                    <a:pt x="1340649" y="1384063"/>
                    <a:pt x="1405467" y="1388533"/>
                  </a:cubicBezTo>
                  <a:cubicBezTo>
                    <a:pt x="1427634" y="1390062"/>
                    <a:pt x="1459443" y="1395941"/>
                    <a:pt x="1481667" y="1405466"/>
                  </a:cubicBezTo>
                  <a:cubicBezTo>
                    <a:pt x="1511855" y="1418404"/>
                    <a:pt x="1523660" y="1426350"/>
                    <a:pt x="1549400" y="1447800"/>
                  </a:cubicBezTo>
                  <a:cubicBezTo>
                    <a:pt x="1555532" y="1452910"/>
                    <a:pt x="1560202" y="1459623"/>
                    <a:pt x="1566334" y="1464733"/>
                  </a:cubicBezTo>
                  <a:cubicBezTo>
                    <a:pt x="1577174" y="1473767"/>
                    <a:pt x="1590708" y="1479692"/>
                    <a:pt x="1600200" y="1490133"/>
                  </a:cubicBezTo>
                  <a:cubicBezTo>
                    <a:pt x="1619184" y="1511016"/>
                    <a:pt x="1624226" y="1548941"/>
                    <a:pt x="1651000" y="1557866"/>
                  </a:cubicBezTo>
                  <a:cubicBezTo>
                    <a:pt x="1677827" y="1566809"/>
                    <a:pt x="1678354" y="1564509"/>
                    <a:pt x="1701800" y="1583266"/>
                  </a:cubicBezTo>
                  <a:cubicBezTo>
                    <a:pt x="1708034" y="1588253"/>
                    <a:pt x="1711467" y="1596897"/>
                    <a:pt x="1718734" y="1600200"/>
                  </a:cubicBezTo>
                  <a:cubicBezTo>
                    <a:pt x="1743108" y="1611279"/>
                    <a:pt x="1769534" y="1617133"/>
                    <a:pt x="1794934" y="1625600"/>
                  </a:cubicBezTo>
                  <a:cubicBezTo>
                    <a:pt x="1864352" y="1648739"/>
                    <a:pt x="1754464" y="1612829"/>
                    <a:pt x="1888067" y="1651000"/>
                  </a:cubicBezTo>
                  <a:cubicBezTo>
                    <a:pt x="1907823" y="1656644"/>
                    <a:pt x="1927244" y="1663628"/>
                    <a:pt x="1947334" y="1667933"/>
                  </a:cubicBezTo>
                  <a:cubicBezTo>
                    <a:pt x="1989573" y="1676984"/>
                    <a:pt x="2073001" y="1681933"/>
                    <a:pt x="2108200" y="1684866"/>
                  </a:cubicBezTo>
                  <a:cubicBezTo>
                    <a:pt x="2422394" y="1678182"/>
                    <a:pt x="2421428" y="1683176"/>
                    <a:pt x="2650067" y="1667933"/>
                  </a:cubicBezTo>
                  <a:lnTo>
                    <a:pt x="2887134" y="1651000"/>
                  </a:lnTo>
                  <a:cubicBezTo>
                    <a:pt x="2904067" y="1648178"/>
                    <a:pt x="2921148" y="1646130"/>
                    <a:pt x="2937934" y="1642533"/>
                  </a:cubicBezTo>
                  <a:cubicBezTo>
                    <a:pt x="2960690" y="1637657"/>
                    <a:pt x="3005667" y="1625600"/>
                    <a:pt x="3005667" y="1625600"/>
                  </a:cubicBezTo>
                  <a:cubicBezTo>
                    <a:pt x="3099959" y="1578453"/>
                    <a:pt x="2981177" y="1634784"/>
                    <a:pt x="3073400" y="1600200"/>
                  </a:cubicBezTo>
                  <a:cubicBezTo>
                    <a:pt x="3110613" y="1586245"/>
                    <a:pt x="3101405" y="1584196"/>
                    <a:pt x="3132667" y="1566333"/>
                  </a:cubicBezTo>
                  <a:cubicBezTo>
                    <a:pt x="3143626" y="1560071"/>
                    <a:pt x="3155245" y="1555044"/>
                    <a:pt x="3166534" y="1549400"/>
                  </a:cubicBezTo>
                  <a:cubicBezTo>
                    <a:pt x="3175001" y="1540933"/>
                    <a:pt x="3182985" y="1531955"/>
                    <a:pt x="3191934" y="1524000"/>
                  </a:cubicBezTo>
                  <a:cubicBezTo>
                    <a:pt x="3208409" y="1509356"/>
                    <a:pt x="3227148" y="1497252"/>
                    <a:pt x="3242734" y="1481666"/>
                  </a:cubicBezTo>
                  <a:cubicBezTo>
                    <a:pt x="3249929" y="1474471"/>
                    <a:pt x="3251941" y="1462888"/>
                    <a:pt x="3259667" y="1456266"/>
                  </a:cubicBezTo>
                  <a:cubicBezTo>
                    <a:pt x="3272161" y="1445556"/>
                    <a:pt x="3288835" y="1440740"/>
                    <a:pt x="3302000" y="1430866"/>
                  </a:cubicBezTo>
                  <a:cubicBezTo>
                    <a:pt x="3311579" y="1423682"/>
                    <a:pt x="3318133" y="1413048"/>
                    <a:pt x="3327400" y="1405466"/>
                  </a:cubicBezTo>
                  <a:cubicBezTo>
                    <a:pt x="3349243" y="1387595"/>
                    <a:pt x="3371651" y="1370321"/>
                    <a:pt x="3395134" y="1354666"/>
                  </a:cubicBezTo>
                  <a:cubicBezTo>
                    <a:pt x="3403601" y="1349022"/>
                    <a:pt x="3412717" y="1344247"/>
                    <a:pt x="3420534" y="1337733"/>
                  </a:cubicBezTo>
                  <a:cubicBezTo>
                    <a:pt x="3463261" y="1302127"/>
                    <a:pt x="3431952" y="1320634"/>
                    <a:pt x="3471334" y="1270000"/>
                  </a:cubicBezTo>
                  <a:cubicBezTo>
                    <a:pt x="3481135" y="1257398"/>
                    <a:pt x="3494687" y="1248148"/>
                    <a:pt x="3505200" y="1236133"/>
                  </a:cubicBezTo>
                  <a:cubicBezTo>
                    <a:pt x="3514492" y="1225513"/>
                    <a:pt x="3521417" y="1212980"/>
                    <a:pt x="3530600" y="1202266"/>
                  </a:cubicBezTo>
                  <a:cubicBezTo>
                    <a:pt x="3538392" y="1193175"/>
                    <a:pt x="3548208" y="1185957"/>
                    <a:pt x="3556000" y="1176866"/>
                  </a:cubicBezTo>
                  <a:cubicBezTo>
                    <a:pt x="3574806" y="1154925"/>
                    <a:pt x="3600693" y="1114060"/>
                    <a:pt x="3615267" y="1092200"/>
                  </a:cubicBezTo>
                  <a:cubicBezTo>
                    <a:pt x="3620911" y="1083733"/>
                    <a:pt x="3628982" y="1076453"/>
                    <a:pt x="3632200" y="1066800"/>
                  </a:cubicBezTo>
                  <a:cubicBezTo>
                    <a:pt x="3640667" y="1041400"/>
                    <a:pt x="3651106" y="1016575"/>
                    <a:pt x="3657600" y="990600"/>
                  </a:cubicBezTo>
                  <a:cubicBezTo>
                    <a:pt x="3678698" y="906212"/>
                    <a:pt x="3670708" y="945822"/>
                    <a:pt x="3683000" y="872066"/>
                  </a:cubicBezTo>
                  <a:cubicBezTo>
                    <a:pt x="3667498" y="655025"/>
                    <a:pt x="3698128" y="809190"/>
                    <a:pt x="3657600" y="728133"/>
                  </a:cubicBezTo>
                  <a:cubicBezTo>
                    <a:pt x="3653609" y="720151"/>
                    <a:pt x="3653726" y="710386"/>
                    <a:pt x="3649134" y="702733"/>
                  </a:cubicBezTo>
                  <a:cubicBezTo>
                    <a:pt x="3645027" y="695888"/>
                    <a:pt x="3638332" y="690910"/>
                    <a:pt x="3632200" y="685800"/>
                  </a:cubicBezTo>
                  <a:cubicBezTo>
                    <a:pt x="3626449" y="681008"/>
                    <a:pt x="3583930" y="648964"/>
                    <a:pt x="3572934" y="643466"/>
                  </a:cubicBezTo>
                  <a:cubicBezTo>
                    <a:pt x="3559340" y="636669"/>
                    <a:pt x="3544436" y="632822"/>
                    <a:pt x="3530600" y="626533"/>
                  </a:cubicBezTo>
                  <a:cubicBezTo>
                    <a:pt x="3513365" y="618699"/>
                    <a:pt x="3497100" y="608822"/>
                    <a:pt x="3479800" y="601133"/>
                  </a:cubicBezTo>
                  <a:cubicBezTo>
                    <a:pt x="3471645" y="597508"/>
                    <a:pt x="3462603" y="596182"/>
                    <a:pt x="3454400" y="592666"/>
                  </a:cubicBezTo>
                  <a:cubicBezTo>
                    <a:pt x="3442799" y="587694"/>
                    <a:pt x="3432507" y="579724"/>
                    <a:pt x="3420534" y="575733"/>
                  </a:cubicBezTo>
                  <a:cubicBezTo>
                    <a:pt x="3401960" y="569542"/>
                    <a:pt x="3332363" y="560718"/>
                    <a:pt x="3318934" y="558800"/>
                  </a:cubicBezTo>
                  <a:cubicBezTo>
                    <a:pt x="3296356" y="561622"/>
                    <a:pt x="3273274" y="561747"/>
                    <a:pt x="3251200" y="567266"/>
                  </a:cubicBezTo>
                  <a:cubicBezTo>
                    <a:pt x="3238956" y="570327"/>
                    <a:pt x="3228935" y="579228"/>
                    <a:pt x="3217334" y="584200"/>
                  </a:cubicBezTo>
                  <a:cubicBezTo>
                    <a:pt x="3209131" y="587716"/>
                    <a:pt x="3200401" y="589844"/>
                    <a:pt x="3191934" y="592666"/>
                  </a:cubicBezTo>
                  <a:lnTo>
                    <a:pt x="3149600" y="635000"/>
                  </a:lnTo>
                  <a:cubicBezTo>
                    <a:pt x="3135489" y="649111"/>
                    <a:pt x="3118336" y="660729"/>
                    <a:pt x="3107267" y="677333"/>
                  </a:cubicBezTo>
                  <a:cubicBezTo>
                    <a:pt x="3101623" y="685800"/>
                    <a:pt x="3096691" y="694787"/>
                    <a:pt x="3090334" y="702733"/>
                  </a:cubicBezTo>
                  <a:cubicBezTo>
                    <a:pt x="3072739" y="724726"/>
                    <a:pt x="3069498" y="715745"/>
                    <a:pt x="3056467" y="745066"/>
                  </a:cubicBezTo>
                  <a:cubicBezTo>
                    <a:pt x="3049218" y="761377"/>
                    <a:pt x="3045178" y="778933"/>
                    <a:pt x="3039534" y="795866"/>
                  </a:cubicBezTo>
                  <a:lnTo>
                    <a:pt x="3031067" y="821266"/>
                  </a:lnTo>
                  <a:cubicBezTo>
                    <a:pt x="3033889" y="852311"/>
                    <a:pt x="3035668" y="883468"/>
                    <a:pt x="3039534" y="914400"/>
                  </a:cubicBezTo>
                  <a:cubicBezTo>
                    <a:pt x="3041319" y="928679"/>
                    <a:pt x="3041011" y="944153"/>
                    <a:pt x="3048000" y="956733"/>
                  </a:cubicBezTo>
                  <a:cubicBezTo>
                    <a:pt x="3055753" y="970689"/>
                    <a:pt x="3066516" y="986214"/>
                    <a:pt x="3081867" y="990600"/>
                  </a:cubicBezTo>
                  <a:lnTo>
                    <a:pt x="3141134" y="1007533"/>
                  </a:lnTo>
                  <a:cubicBezTo>
                    <a:pt x="3187962" y="1005918"/>
                    <a:pt x="3343808" y="1013834"/>
                    <a:pt x="3429000" y="990600"/>
                  </a:cubicBezTo>
                  <a:cubicBezTo>
                    <a:pt x="3446220" y="985904"/>
                    <a:pt x="3462867" y="979311"/>
                    <a:pt x="3479800" y="973666"/>
                  </a:cubicBezTo>
                  <a:lnTo>
                    <a:pt x="3522134" y="931333"/>
                  </a:lnTo>
                  <a:cubicBezTo>
                    <a:pt x="3533423" y="920044"/>
                    <a:pt x="3547144" y="910749"/>
                    <a:pt x="3556000" y="897466"/>
                  </a:cubicBezTo>
                  <a:lnTo>
                    <a:pt x="3572934" y="872066"/>
                  </a:lnTo>
                  <a:cubicBezTo>
                    <a:pt x="3575756" y="863599"/>
                    <a:pt x="3581400" y="855591"/>
                    <a:pt x="3581400" y="846666"/>
                  </a:cubicBezTo>
                  <a:cubicBezTo>
                    <a:pt x="3581400" y="804239"/>
                    <a:pt x="3579551" y="761574"/>
                    <a:pt x="3572934" y="719666"/>
                  </a:cubicBezTo>
                  <a:cubicBezTo>
                    <a:pt x="3571225" y="708840"/>
                    <a:pt x="3547057" y="670388"/>
                    <a:pt x="3539067" y="660400"/>
                  </a:cubicBezTo>
                  <a:cubicBezTo>
                    <a:pt x="3534080" y="654167"/>
                    <a:pt x="3527121" y="649699"/>
                    <a:pt x="3522134" y="643466"/>
                  </a:cubicBezTo>
                  <a:cubicBezTo>
                    <a:pt x="3515777" y="635520"/>
                    <a:pt x="3512395" y="625261"/>
                    <a:pt x="3505200" y="618066"/>
                  </a:cubicBezTo>
                  <a:cubicBezTo>
                    <a:pt x="3498973" y="611839"/>
                    <a:pt x="3453097" y="575081"/>
                    <a:pt x="3437467" y="567266"/>
                  </a:cubicBezTo>
                  <a:cubicBezTo>
                    <a:pt x="3429485" y="563275"/>
                    <a:pt x="3420270" y="562316"/>
                    <a:pt x="3412067" y="558800"/>
                  </a:cubicBezTo>
                  <a:cubicBezTo>
                    <a:pt x="3400466" y="553828"/>
                    <a:pt x="3389919" y="546554"/>
                    <a:pt x="3378200" y="541866"/>
                  </a:cubicBezTo>
                  <a:cubicBezTo>
                    <a:pt x="3361627" y="535237"/>
                    <a:pt x="3342706" y="534116"/>
                    <a:pt x="3327400" y="524933"/>
                  </a:cubicBezTo>
                  <a:cubicBezTo>
                    <a:pt x="3308925" y="513848"/>
                    <a:pt x="3283589" y="494483"/>
                    <a:pt x="3259667" y="491066"/>
                  </a:cubicBezTo>
                  <a:cubicBezTo>
                    <a:pt x="3228808" y="486658"/>
                    <a:pt x="3197578" y="485422"/>
                    <a:pt x="3166534" y="482600"/>
                  </a:cubicBezTo>
                  <a:cubicBezTo>
                    <a:pt x="3155245" y="479778"/>
                    <a:pt x="3144303" y="474133"/>
                    <a:pt x="3132667" y="474133"/>
                  </a:cubicBezTo>
                  <a:cubicBezTo>
                    <a:pt x="3028452" y="474133"/>
                    <a:pt x="3015833" y="478084"/>
                    <a:pt x="2937934" y="491066"/>
                  </a:cubicBezTo>
                  <a:cubicBezTo>
                    <a:pt x="2889380" y="507251"/>
                    <a:pt x="2936606" y="492676"/>
                    <a:pt x="2870200" y="508000"/>
                  </a:cubicBezTo>
                  <a:cubicBezTo>
                    <a:pt x="2847523" y="513233"/>
                    <a:pt x="2825185" y="519885"/>
                    <a:pt x="2802467" y="524933"/>
                  </a:cubicBezTo>
                  <a:cubicBezTo>
                    <a:pt x="2777067" y="530577"/>
                    <a:pt x="2751285" y="534718"/>
                    <a:pt x="2726267" y="541866"/>
                  </a:cubicBezTo>
                  <a:cubicBezTo>
                    <a:pt x="2660849" y="560557"/>
                    <a:pt x="2702189" y="558138"/>
                    <a:pt x="2633134" y="592666"/>
                  </a:cubicBezTo>
                  <a:cubicBezTo>
                    <a:pt x="2550681" y="633892"/>
                    <a:pt x="2587046" y="613546"/>
                    <a:pt x="2523067" y="651933"/>
                  </a:cubicBezTo>
                  <a:cubicBezTo>
                    <a:pt x="2469969" y="731581"/>
                    <a:pt x="2557006" y="611417"/>
                    <a:pt x="2463800" y="694266"/>
                  </a:cubicBezTo>
                  <a:cubicBezTo>
                    <a:pt x="2448589" y="707787"/>
                    <a:pt x="2446867" y="733777"/>
                    <a:pt x="2429934" y="745066"/>
                  </a:cubicBezTo>
                  <a:cubicBezTo>
                    <a:pt x="2375540" y="781330"/>
                    <a:pt x="2419588" y="751072"/>
                    <a:pt x="2328334" y="821266"/>
                  </a:cubicBezTo>
                  <a:cubicBezTo>
                    <a:pt x="2317149" y="829870"/>
                    <a:pt x="2307088" y="840355"/>
                    <a:pt x="2294467" y="846666"/>
                  </a:cubicBezTo>
                  <a:cubicBezTo>
                    <a:pt x="2283178" y="852311"/>
                    <a:pt x="2271102" y="856599"/>
                    <a:pt x="2260600" y="863600"/>
                  </a:cubicBezTo>
                  <a:cubicBezTo>
                    <a:pt x="2245564" y="873624"/>
                    <a:pt x="2233303" y="887442"/>
                    <a:pt x="2218267" y="897466"/>
                  </a:cubicBezTo>
                  <a:cubicBezTo>
                    <a:pt x="2207765" y="904467"/>
                    <a:pt x="2195103" y="907710"/>
                    <a:pt x="2184400" y="914400"/>
                  </a:cubicBezTo>
                  <a:cubicBezTo>
                    <a:pt x="2172434" y="921879"/>
                    <a:pt x="2163155" y="933489"/>
                    <a:pt x="2150534" y="939800"/>
                  </a:cubicBezTo>
                  <a:cubicBezTo>
                    <a:pt x="2134569" y="947782"/>
                    <a:pt x="2115983" y="949347"/>
                    <a:pt x="2099734" y="956733"/>
                  </a:cubicBezTo>
                  <a:cubicBezTo>
                    <a:pt x="2084753" y="963543"/>
                    <a:pt x="2072617" y="975867"/>
                    <a:pt x="2057400" y="982133"/>
                  </a:cubicBezTo>
                  <a:cubicBezTo>
                    <a:pt x="2024390" y="995725"/>
                    <a:pt x="1985503" y="996198"/>
                    <a:pt x="1955800" y="1016000"/>
                  </a:cubicBezTo>
                  <a:cubicBezTo>
                    <a:pt x="1926721" y="1035386"/>
                    <a:pt x="1917038" y="1043357"/>
                    <a:pt x="1879600" y="1058333"/>
                  </a:cubicBezTo>
                  <a:cubicBezTo>
                    <a:pt x="1868796" y="1062655"/>
                    <a:pt x="1856856" y="1063378"/>
                    <a:pt x="1845734" y="1066800"/>
                  </a:cubicBezTo>
                  <a:cubicBezTo>
                    <a:pt x="1820144" y="1074674"/>
                    <a:pt x="1795944" y="1087799"/>
                    <a:pt x="1769534" y="1092200"/>
                  </a:cubicBezTo>
                  <a:cubicBezTo>
                    <a:pt x="1752601" y="1095022"/>
                    <a:pt x="1735568" y="1097299"/>
                    <a:pt x="1718734" y="1100666"/>
                  </a:cubicBezTo>
                  <a:cubicBezTo>
                    <a:pt x="1576786" y="1129055"/>
                    <a:pt x="1799223" y="1085641"/>
                    <a:pt x="1651000" y="1126066"/>
                  </a:cubicBezTo>
                  <a:cubicBezTo>
                    <a:pt x="1631747" y="1131317"/>
                    <a:pt x="1611489" y="1131711"/>
                    <a:pt x="1591734" y="1134533"/>
                  </a:cubicBezTo>
                  <a:cubicBezTo>
                    <a:pt x="1583267" y="1137355"/>
                    <a:pt x="1575180" y="1141821"/>
                    <a:pt x="1566334" y="1143000"/>
                  </a:cubicBezTo>
                  <a:cubicBezTo>
                    <a:pt x="1454351" y="1157931"/>
                    <a:pt x="1438302" y="1149998"/>
                    <a:pt x="1312334" y="1143000"/>
                  </a:cubicBezTo>
                  <a:cubicBezTo>
                    <a:pt x="1301481" y="1140287"/>
                    <a:pt x="1265215" y="1132140"/>
                    <a:pt x="1253067" y="1126066"/>
                  </a:cubicBezTo>
                  <a:cubicBezTo>
                    <a:pt x="1243966" y="1121515"/>
                    <a:pt x="1236134" y="1114777"/>
                    <a:pt x="1227667" y="1109133"/>
                  </a:cubicBezTo>
                  <a:cubicBezTo>
                    <a:pt x="1222023" y="1092200"/>
                    <a:pt x="1212350" y="1076109"/>
                    <a:pt x="1210734" y="1058333"/>
                  </a:cubicBezTo>
                  <a:cubicBezTo>
                    <a:pt x="1209431" y="1044002"/>
                    <a:pt x="1217298" y="1030264"/>
                    <a:pt x="1219200" y="1016000"/>
                  </a:cubicBezTo>
                  <a:cubicBezTo>
                    <a:pt x="1222949" y="987886"/>
                    <a:pt x="1221724" y="959067"/>
                    <a:pt x="1227667" y="931333"/>
                  </a:cubicBezTo>
                  <a:cubicBezTo>
                    <a:pt x="1230312" y="918992"/>
                    <a:pt x="1238338" y="908424"/>
                    <a:pt x="1244600" y="897466"/>
                  </a:cubicBezTo>
                  <a:cubicBezTo>
                    <a:pt x="1260316" y="869964"/>
                    <a:pt x="1263588" y="870012"/>
                    <a:pt x="1286934" y="846666"/>
                  </a:cubicBezTo>
                  <a:cubicBezTo>
                    <a:pt x="1293228" y="827784"/>
                    <a:pt x="1300125" y="803097"/>
                    <a:pt x="1312334" y="787400"/>
                  </a:cubicBezTo>
                  <a:cubicBezTo>
                    <a:pt x="1324586" y="771648"/>
                    <a:pt x="1342693" y="761031"/>
                    <a:pt x="1354667" y="745066"/>
                  </a:cubicBezTo>
                  <a:cubicBezTo>
                    <a:pt x="1363134" y="733777"/>
                    <a:pt x="1370089" y="721178"/>
                    <a:pt x="1380067" y="711200"/>
                  </a:cubicBezTo>
                  <a:cubicBezTo>
                    <a:pt x="1387262" y="704005"/>
                    <a:pt x="1397650" y="700780"/>
                    <a:pt x="1405467" y="694266"/>
                  </a:cubicBezTo>
                  <a:cubicBezTo>
                    <a:pt x="1414665" y="686601"/>
                    <a:pt x="1420471" y="674806"/>
                    <a:pt x="1430867" y="668866"/>
                  </a:cubicBezTo>
                  <a:cubicBezTo>
                    <a:pt x="1440970" y="663093"/>
                    <a:pt x="1453508" y="663462"/>
                    <a:pt x="1464734" y="660400"/>
                  </a:cubicBezTo>
                  <a:cubicBezTo>
                    <a:pt x="1484556" y="654994"/>
                    <a:pt x="1504245" y="649111"/>
                    <a:pt x="1524000" y="643466"/>
                  </a:cubicBezTo>
                  <a:cubicBezTo>
                    <a:pt x="1546578" y="646288"/>
                    <a:pt x="1570350" y="644157"/>
                    <a:pt x="1591734" y="651933"/>
                  </a:cubicBezTo>
                  <a:cubicBezTo>
                    <a:pt x="1647269" y="672128"/>
                    <a:pt x="1610955" y="775273"/>
                    <a:pt x="1608667" y="795866"/>
                  </a:cubicBezTo>
                  <a:cubicBezTo>
                    <a:pt x="1603747" y="840144"/>
                    <a:pt x="1601790" y="822745"/>
                    <a:pt x="1574800" y="855133"/>
                  </a:cubicBezTo>
                  <a:cubicBezTo>
                    <a:pt x="1568286" y="862950"/>
                    <a:pt x="1565062" y="873338"/>
                    <a:pt x="1557867" y="880533"/>
                  </a:cubicBezTo>
                  <a:cubicBezTo>
                    <a:pt x="1550672" y="887728"/>
                    <a:pt x="1540413" y="891109"/>
                    <a:pt x="1532467" y="897466"/>
                  </a:cubicBezTo>
                  <a:cubicBezTo>
                    <a:pt x="1526234" y="902453"/>
                    <a:pt x="1522379" y="910293"/>
                    <a:pt x="1515534" y="914400"/>
                  </a:cubicBezTo>
                  <a:cubicBezTo>
                    <a:pt x="1506861" y="919604"/>
                    <a:pt x="1462588" y="929753"/>
                    <a:pt x="1456267" y="931333"/>
                  </a:cubicBezTo>
                  <a:cubicBezTo>
                    <a:pt x="1441550" y="929231"/>
                    <a:pt x="1392058" y="925766"/>
                    <a:pt x="1371600" y="914400"/>
                  </a:cubicBezTo>
                  <a:cubicBezTo>
                    <a:pt x="1335943" y="894591"/>
                    <a:pt x="1312891" y="876949"/>
                    <a:pt x="1286934" y="846666"/>
                  </a:cubicBezTo>
                  <a:cubicBezTo>
                    <a:pt x="1280312" y="838940"/>
                    <a:pt x="1276514" y="829083"/>
                    <a:pt x="1270000" y="821266"/>
                  </a:cubicBezTo>
                  <a:cubicBezTo>
                    <a:pt x="1262335" y="812068"/>
                    <a:pt x="1252392" y="804957"/>
                    <a:pt x="1244600" y="795866"/>
                  </a:cubicBezTo>
                  <a:cubicBezTo>
                    <a:pt x="1184210" y="725412"/>
                    <a:pt x="1246262" y="789063"/>
                    <a:pt x="1202267" y="745066"/>
                  </a:cubicBezTo>
                  <a:cubicBezTo>
                    <a:pt x="1199445" y="733777"/>
                    <a:pt x="1196324" y="722559"/>
                    <a:pt x="1193800" y="711200"/>
                  </a:cubicBezTo>
                  <a:cubicBezTo>
                    <a:pt x="1186890" y="680103"/>
                    <a:pt x="1185721" y="664515"/>
                    <a:pt x="1176867" y="635000"/>
                  </a:cubicBezTo>
                  <a:cubicBezTo>
                    <a:pt x="1160189" y="579406"/>
                    <a:pt x="1171313" y="595579"/>
                    <a:pt x="1143000" y="567266"/>
                  </a:cubicBezTo>
                  <a:cubicBezTo>
                    <a:pt x="1140178" y="558799"/>
                    <a:pt x="1139889" y="549006"/>
                    <a:pt x="1134534" y="541866"/>
                  </a:cubicBezTo>
                  <a:cubicBezTo>
                    <a:pt x="1122560" y="525901"/>
                    <a:pt x="1111132" y="505844"/>
                    <a:pt x="1092200" y="499533"/>
                  </a:cubicBezTo>
                  <a:cubicBezTo>
                    <a:pt x="1066744" y="491047"/>
                    <a:pt x="1063283" y="492369"/>
                    <a:pt x="1041400" y="474133"/>
                  </a:cubicBezTo>
                  <a:cubicBezTo>
                    <a:pt x="1032202" y="466468"/>
                    <a:pt x="1026467" y="454548"/>
                    <a:pt x="1016000" y="448733"/>
                  </a:cubicBezTo>
                  <a:cubicBezTo>
                    <a:pt x="1000397" y="440065"/>
                    <a:pt x="982133" y="437444"/>
                    <a:pt x="965200" y="431800"/>
                  </a:cubicBezTo>
                  <a:lnTo>
                    <a:pt x="939800" y="423333"/>
                  </a:lnTo>
                  <a:cubicBezTo>
                    <a:pt x="911578" y="426155"/>
                    <a:pt x="877522" y="414387"/>
                    <a:pt x="855134" y="431800"/>
                  </a:cubicBezTo>
                  <a:cubicBezTo>
                    <a:pt x="841583" y="442339"/>
                    <a:pt x="858667" y="466157"/>
                    <a:pt x="863600" y="482600"/>
                  </a:cubicBezTo>
                  <a:cubicBezTo>
                    <a:pt x="867227" y="494689"/>
                    <a:pt x="875847" y="504747"/>
                    <a:pt x="880534" y="516466"/>
                  </a:cubicBezTo>
                  <a:cubicBezTo>
                    <a:pt x="887163" y="533039"/>
                    <a:pt x="891823" y="550333"/>
                    <a:pt x="897467" y="567266"/>
                  </a:cubicBezTo>
                  <a:lnTo>
                    <a:pt x="897467" y="567266"/>
                  </a:lnTo>
                  <a:cubicBezTo>
                    <a:pt x="900289" y="578555"/>
                    <a:pt x="898665" y="592046"/>
                    <a:pt x="905934" y="601133"/>
                  </a:cubicBezTo>
                  <a:cubicBezTo>
                    <a:pt x="911509" y="608102"/>
                    <a:pt x="922867" y="606778"/>
                    <a:pt x="931334" y="609600"/>
                  </a:cubicBezTo>
                  <a:cubicBezTo>
                    <a:pt x="942623" y="606778"/>
                    <a:pt x="957751" y="610072"/>
                    <a:pt x="965200" y="601133"/>
                  </a:cubicBezTo>
                  <a:cubicBezTo>
                    <a:pt x="974413" y="590078"/>
                    <a:pt x="973667" y="573190"/>
                    <a:pt x="973667" y="558800"/>
                  </a:cubicBezTo>
                  <a:cubicBezTo>
                    <a:pt x="973667" y="510739"/>
                    <a:pt x="976856" y="461492"/>
                    <a:pt x="965200" y="414866"/>
                  </a:cubicBezTo>
                  <a:cubicBezTo>
                    <a:pt x="961778" y="401176"/>
                    <a:pt x="942174" y="398500"/>
                    <a:pt x="931334" y="389466"/>
                  </a:cubicBezTo>
                  <a:cubicBezTo>
                    <a:pt x="925202" y="384356"/>
                    <a:pt x="921540" y="376103"/>
                    <a:pt x="914400" y="372533"/>
                  </a:cubicBezTo>
                  <a:cubicBezTo>
                    <a:pt x="882683" y="356675"/>
                    <a:pt x="854711" y="354565"/>
                    <a:pt x="821267" y="347133"/>
                  </a:cubicBezTo>
                  <a:cubicBezTo>
                    <a:pt x="728628" y="326546"/>
                    <a:pt x="871965" y="349663"/>
                    <a:pt x="677334" y="330200"/>
                  </a:cubicBezTo>
                  <a:cubicBezTo>
                    <a:pt x="657477" y="328214"/>
                    <a:pt x="637823" y="324555"/>
                    <a:pt x="618067" y="321733"/>
                  </a:cubicBezTo>
                  <a:cubicBezTo>
                    <a:pt x="601134" y="299155"/>
                    <a:pt x="579888" y="279243"/>
                    <a:pt x="567267" y="254000"/>
                  </a:cubicBezTo>
                  <a:lnTo>
                    <a:pt x="524934" y="169333"/>
                  </a:lnTo>
                  <a:cubicBezTo>
                    <a:pt x="519289" y="158044"/>
                    <a:pt x="511991" y="147440"/>
                    <a:pt x="508000" y="135466"/>
                  </a:cubicBezTo>
                  <a:lnTo>
                    <a:pt x="491067" y="84666"/>
                  </a:lnTo>
                  <a:lnTo>
                    <a:pt x="474134" y="33866"/>
                  </a:lnTo>
                  <a:lnTo>
                    <a:pt x="474134" y="0"/>
                  </a:ln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76200"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" name="Freeform 8"/>
            <p:cNvSpPr/>
            <p:nvPr/>
          </p:nvSpPr>
          <p:spPr>
            <a:xfrm>
              <a:off x="135468" y="0"/>
              <a:ext cx="3683000" cy="7001933"/>
            </a:xfrm>
            <a:custGeom>
              <a:avLst/>
              <a:gdLst>
                <a:gd name="connsiteX0" fmla="*/ 2074334 w 3683000"/>
                <a:gd name="connsiteY0" fmla="*/ 7001933 h 7001933"/>
                <a:gd name="connsiteX1" fmla="*/ 2065867 w 3683000"/>
                <a:gd name="connsiteY1" fmla="*/ 6815666 h 7001933"/>
                <a:gd name="connsiteX2" fmla="*/ 2048934 w 3683000"/>
                <a:gd name="connsiteY2" fmla="*/ 6790266 h 7001933"/>
                <a:gd name="connsiteX3" fmla="*/ 2032000 w 3683000"/>
                <a:gd name="connsiteY3" fmla="*/ 6739466 h 7001933"/>
                <a:gd name="connsiteX4" fmla="*/ 1972734 w 3683000"/>
                <a:gd name="connsiteY4" fmla="*/ 6637866 h 7001933"/>
                <a:gd name="connsiteX5" fmla="*/ 1947334 w 3683000"/>
                <a:gd name="connsiteY5" fmla="*/ 6544733 h 7001933"/>
                <a:gd name="connsiteX6" fmla="*/ 1913467 w 3683000"/>
                <a:gd name="connsiteY6" fmla="*/ 6493933 h 7001933"/>
                <a:gd name="connsiteX7" fmla="*/ 1896534 w 3683000"/>
                <a:gd name="connsiteY7" fmla="*/ 6434666 h 7001933"/>
                <a:gd name="connsiteX8" fmla="*/ 1871134 w 3683000"/>
                <a:gd name="connsiteY8" fmla="*/ 6375400 h 7001933"/>
                <a:gd name="connsiteX9" fmla="*/ 1845734 w 3683000"/>
                <a:gd name="connsiteY9" fmla="*/ 6307666 h 7001933"/>
                <a:gd name="connsiteX10" fmla="*/ 1794934 w 3683000"/>
                <a:gd name="connsiteY10" fmla="*/ 6197600 h 7001933"/>
                <a:gd name="connsiteX11" fmla="*/ 1769534 w 3683000"/>
                <a:gd name="connsiteY11" fmla="*/ 6172200 h 7001933"/>
                <a:gd name="connsiteX12" fmla="*/ 1744134 w 3683000"/>
                <a:gd name="connsiteY12" fmla="*/ 6129866 h 7001933"/>
                <a:gd name="connsiteX13" fmla="*/ 1651000 w 3683000"/>
                <a:gd name="connsiteY13" fmla="*/ 6019800 h 7001933"/>
                <a:gd name="connsiteX14" fmla="*/ 1600200 w 3683000"/>
                <a:gd name="connsiteY14" fmla="*/ 6002866 h 7001933"/>
                <a:gd name="connsiteX15" fmla="*/ 1549400 w 3683000"/>
                <a:gd name="connsiteY15" fmla="*/ 5977466 h 7001933"/>
                <a:gd name="connsiteX16" fmla="*/ 1447800 w 3683000"/>
                <a:gd name="connsiteY16" fmla="*/ 5960533 h 7001933"/>
                <a:gd name="connsiteX17" fmla="*/ 1405467 w 3683000"/>
                <a:gd name="connsiteY17" fmla="*/ 5943600 h 7001933"/>
                <a:gd name="connsiteX18" fmla="*/ 1270000 w 3683000"/>
                <a:gd name="connsiteY18" fmla="*/ 5926666 h 7001933"/>
                <a:gd name="connsiteX19" fmla="*/ 1143000 w 3683000"/>
                <a:gd name="connsiteY19" fmla="*/ 5935133 h 7001933"/>
                <a:gd name="connsiteX20" fmla="*/ 1092200 w 3683000"/>
                <a:gd name="connsiteY20" fmla="*/ 5952066 h 7001933"/>
                <a:gd name="connsiteX21" fmla="*/ 990600 w 3683000"/>
                <a:gd name="connsiteY21" fmla="*/ 5969000 h 7001933"/>
                <a:gd name="connsiteX22" fmla="*/ 956734 w 3683000"/>
                <a:gd name="connsiteY22" fmla="*/ 5985933 h 7001933"/>
                <a:gd name="connsiteX23" fmla="*/ 922867 w 3683000"/>
                <a:gd name="connsiteY23" fmla="*/ 5994400 h 7001933"/>
                <a:gd name="connsiteX24" fmla="*/ 897467 w 3683000"/>
                <a:gd name="connsiteY24" fmla="*/ 6002866 h 7001933"/>
                <a:gd name="connsiteX25" fmla="*/ 880534 w 3683000"/>
                <a:gd name="connsiteY25" fmla="*/ 6028266 h 7001933"/>
                <a:gd name="connsiteX26" fmla="*/ 897467 w 3683000"/>
                <a:gd name="connsiteY26" fmla="*/ 6138333 h 7001933"/>
                <a:gd name="connsiteX27" fmla="*/ 914400 w 3683000"/>
                <a:gd name="connsiteY27" fmla="*/ 6163733 h 7001933"/>
                <a:gd name="connsiteX28" fmla="*/ 948267 w 3683000"/>
                <a:gd name="connsiteY28" fmla="*/ 6206066 h 7001933"/>
                <a:gd name="connsiteX29" fmla="*/ 1007534 w 3683000"/>
                <a:gd name="connsiteY29" fmla="*/ 6290733 h 7001933"/>
                <a:gd name="connsiteX30" fmla="*/ 1032934 w 3683000"/>
                <a:gd name="connsiteY30" fmla="*/ 6307666 h 7001933"/>
                <a:gd name="connsiteX31" fmla="*/ 1049867 w 3683000"/>
                <a:gd name="connsiteY31" fmla="*/ 6324600 h 7001933"/>
                <a:gd name="connsiteX32" fmla="*/ 1083734 w 3683000"/>
                <a:gd name="connsiteY32" fmla="*/ 6341533 h 7001933"/>
                <a:gd name="connsiteX33" fmla="*/ 1109134 w 3683000"/>
                <a:gd name="connsiteY33" fmla="*/ 6358466 h 7001933"/>
                <a:gd name="connsiteX34" fmla="*/ 1193800 w 3683000"/>
                <a:gd name="connsiteY34" fmla="*/ 6375400 h 7001933"/>
                <a:gd name="connsiteX35" fmla="*/ 1303867 w 3683000"/>
                <a:gd name="connsiteY35" fmla="*/ 6366933 h 7001933"/>
                <a:gd name="connsiteX36" fmla="*/ 1354667 w 3683000"/>
                <a:gd name="connsiteY36" fmla="*/ 6341533 h 7001933"/>
                <a:gd name="connsiteX37" fmla="*/ 1439334 w 3683000"/>
                <a:gd name="connsiteY37" fmla="*/ 6299200 h 7001933"/>
                <a:gd name="connsiteX38" fmla="*/ 1456267 w 3683000"/>
                <a:gd name="connsiteY38" fmla="*/ 6282266 h 7001933"/>
                <a:gd name="connsiteX39" fmla="*/ 1481667 w 3683000"/>
                <a:gd name="connsiteY39" fmla="*/ 6265333 h 7001933"/>
                <a:gd name="connsiteX40" fmla="*/ 1540934 w 3683000"/>
                <a:gd name="connsiteY40" fmla="*/ 6214533 h 7001933"/>
                <a:gd name="connsiteX41" fmla="*/ 1591734 w 3683000"/>
                <a:gd name="connsiteY41" fmla="*/ 6163733 h 7001933"/>
                <a:gd name="connsiteX42" fmla="*/ 1625600 w 3683000"/>
                <a:gd name="connsiteY42" fmla="*/ 6112933 h 7001933"/>
                <a:gd name="connsiteX43" fmla="*/ 1659467 w 3683000"/>
                <a:gd name="connsiteY43" fmla="*/ 6070600 h 7001933"/>
                <a:gd name="connsiteX44" fmla="*/ 1667934 w 3683000"/>
                <a:gd name="connsiteY44" fmla="*/ 6045200 h 7001933"/>
                <a:gd name="connsiteX45" fmla="*/ 1684867 w 3683000"/>
                <a:gd name="connsiteY45" fmla="*/ 6011333 h 7001933"/>
                <a:gd name="connsiteX46" fmla="*/ 1684867 w 3683000"/>
                <a:gd name="connsiteY46" fmla="*/ 5782733 h 7001933"/>
                <a:gd name="connsiteX47" fmla="*/ 1676400 w 3683000"/>
                <a:gd name="connsiteY47" fmla="*/ 5748866 h 7001933"/>
                <a:gd name="connsiteX48" fmla="*/ 1642534 w 3683000"/>
                <a:gd name="connsiteY48" fmla="*/ 5715000 h 7001933"/>
                <a:gd name="connsiteX49" fmla="*/ 1617134 w 3683000"/>
                <a:gd name="connsiteY49" fmla="*/ 5681133 h 7001933"/>
                <a:gd name="connsiteX50" fmla="*/ 1600200 w 3683000"/>
                <a:gd name="connsiteY50" fmla="*/ 5655733 h 7001933"/>
                <a:gd name="connsiteX51" fmla="*/ 1566334 w 3683000"/>
                <a:gd name="connsiteY51" fmla="*/ 5638800 h 7001933"/>
                <a:gd name="connsiteX52" fmla="*/ 1532467 w 3683000"/>
                <a:gd name="connsiteY52" fmla="*/ 5604933 h 7001933"/>
                <a:gd name="connsiteX53" fmla="*/ 1456267 w 3683000"/>
                <a:gd name="connsiteY53" fmla="*/ 5562600 h 7001933"/>
                <a:gd name="connsiteX54" fmla="*/ 1397000 w 3683000"/>
                <a:gd name="connsiteY54" fmla="*/ 5528733 h 7001933"/>
                <a:gd name="connsiteX55" fmla="*/ 1261534 w 3683000"/>
                <a:gd name="connsiteY55" fmla="*/ 5494866 h 7001933"/>
                <a:gd name="connsiteX56" fmla="*/ 1185334 w 3683000"/>
                <a:gd name="connsiteY56" fmla="*/ 5469466 h 7001933"/>
                <a:gd name="connsiteX57" fmla="*/ 1151467 w 3683000"/>
                <a:gd name="connsiteY57" fmla="*/ 5461000 h 7001933"/>
                <a:gd name="connsiteX58" fmla="*/ 1109134 w 3683000"/>
                <a:gd name="connsiteY58" fmla="*/ 5444066 h 7001933"/>
                <a:gd name="connsiteX59" fmla="*/ 1049867 w 3683000"/>
                <a:gd name="connsiteY59" fmla="*/ 5435600 h 7001933"/>
                <a:gd name="connsiteX60" fmla="*/ 1007534 w 3683000"/>
                <a:gd name="connsiteY60" fmla="*/ 5427133 h 7001933"/>
                <a:gd name="connsiteX61" fmla="*/ 897467 w 3683000"/>
                <a:gd name="connsiteY61" fmla="*/ 5435600 h 7001933"/>
                <a:gd name="connsiteX62" fmla="*/ 745067 w 3683000"/>
                <a:gd name="connsiteY62" fmla="*/ 5452533 h 7001933"/>
                <a:gd name="connsiteX63" fmla="*/ 389467 w 3683000"/>
                <a:gd name="connsiteY63" fmla="*/ 5444066 h 7001933"/>
                <a:gd name="connsiteX64" fmla="*/ 279400 w 3683000"/>
                <a:gd name="connsiteY64" fmla="*/ 5427133 h 7001933"/>
                <a:gd name="connsiteX65" fmla="*/ 237067 w 3683000"/>
                <a:gd name="connsiteY65" fmla="*/ 5418666 h 7001933"/>
                <a:gd name="connsiteX66" fmla="*/ 194734 w 3683000"/>
                <a:gd name="connsiteY66" fmla="*/ 5401733 h 7001933"/>
                <a:gd name="connsiteX67" fmla="*/ 127000 w 3683000"/>
                <a:gd name="connsiteY67" fmla="*/ 5384800 h 7001933"/>
                <a:gd name="connsiteX68" fmla="*/ 93134 w 3683000"/>
                <a:gd name="connsiteY68" fmla="*/ 5367866 h 7001933"/>
                <a:gd name="connsiteX69" fmla="*/ 76200 w 3683000"/>
                <a:gd name="connsiteY69" fmla="*/ 5350933 h 7001933"/>
                <a:gd name="connsiteX70" fmla="*/ 50800 w 3683000"/>
                <a:gd name="connsiteY70" fmla="*/ 5334000 h 7001933"/>
                <a:gd name="connsiteX71" fmla="*/ 25400 w 3683000"/>
                <a:gd name="connsiteY71" fmla="*/ 5266266 h 7001933"/>
                <a:gd name="connsiteX72" fmla="*/ 0 w 3683000"/>
                <a:gd name="connsiteY72" fmla="*/ 5207000 h 7001933"/>
                <a:gd name="connsiteX73" fmla="*/ 16934 w 3683000"/>
                <a:gd name="connsiteY73" fmla="*/ 5020733 h 7001933"/>
                <a:gd name="connsiteX74" fmla="*/ 25400 w 3683000"/>
                <a:gd name="connsiteY74" fmla="*/ 4978400 h 7001933"/>
                <a:gd name="connsiteX75" fmla="*/ 42334 w 3683000"/>
                <a:gd name="connsiteY75" fmla="*/ 4944533 h 7001933"/>
                <a:gd name="connsiteX76" fmla="*/ 59267 w 3683000"/>
                <a:gd name="connsiteY76" fmla="*/ 4893733 h 7001933"/>
                <a:gd name="connsiteX77" fmla="*/ 67734 w 3683000"/>
                <a:gd name="connsiteY77" fmla="*/ 4851400 h 7001933"/>
                <a:gd name="connsiteX78" fmla="*/ 118534 w 3683000"/>
                <a:gd name="connsiteY78" fmla="*/ 4741333 h 7001933"/>
                <a:gd name="connsiteX79" fmla="*/ 135467 w 3683000"/>
                <a:gd name="connsiteY79" fmla="*/ 4715933 h 7001933"/>
                <a:gd name="connsiteX80" fmla="*/ 169334 w 3683000"/>
                <a:gd name="connsiteY80" fmla="*/ 4690533 h 7001933"/>
                <a:gd name="connsiteX81" fmla="*/ 186267 w 3683000"/>
                <a:gd name="connsiteY81" fmla="*/ 4639733 h 7001933"/>
                <a:gd name="connsiteX82" fmla="*/ 228600 w 3683000"/>
                <a:gd name="connsiteY82" fmla="*/ 4572000 h 7001933"/>
                <a:gd name="connsiteX83" fmla="*/ 237067 w 3683000"/>
                <a:gd name="connsiteY83" fmla="*/ 4546600 h 7001933"/>
                <a:gd name="connsiteX84" fmla="*/ 287867 w 3683000"/>
                <a:gd name="connsiteY84" fmla="*/ 4478866 h 7001933"/>
                <a:gd name="connsiteX85" fmla="*/ 313267 w 3683000"/>
                <a:gd name="connsiteY85" fmla="*/ 4461933 h 7001933"/>
                <a:gd name="connsiteX86" fmla="*/ 355600 w 3683000"/>
                <a:gd name="connsiteY86" fmla="*/ 4402666 h 7001933"/>
                <a:gd name="connsiteX87" fmla="*/ 414867 w 3683000"/>
                <a:gd name="connsiteY87" fmla="*/ 4334933 h 7001933"/>
                <a:gd name="connsiteX88" fmla="*/ 524934 w 3683000"/>
                <a:gd name="connsiteY88" fmla="*/ 4258733 h 7001933"/>
                <a:gd name="connsiteX89" fmla="*/ 550334 w 3683000"/>
                <a:gd name="connsiteY89" fmla="*/ 4241800 h 7001933"/>
                <a:gd name="connsiteX90" fmla="*/ 575734 w 3683000"/>
                <a:gd name="connsiteY90" fmla="*/ 4233333 h 7001933"/>
                <a:gd name="connsiteX91" fmla="*/ 609600 w 3683000"/>
                <a:gd name="connsiteY91" fmla="*/ 4216400 h 7001933"/>
                <a:gd name="connsiteX92" fmla="*/ 651934 w 3683000"/>
                <a:gd name="connsiteY92" fmla="*/ 4207933 h 7001933"/>
                <a:gd name="connsiteX93" fmla="*/ 702734 w 3683000"/>
                <a:gd name="connsiteY93" fmla="*/ 4191000 h 7001933"/>
                <a:gd name="connsiteX94" fmla="*/ 728134 w 3683000"/>
                <a:gd name="connsiteY94" fmla="*/ 4182533 h 7001933"/>
                <a:gd name="connsiteX95" fmla="*/ 762000 w 3683000"/>
                <a:gd name="connsiteY95" fmla="*/ 4174066 h 7001933"/>
                <a:gd name="connsiteX96" fmla="*/ 846667 w 3683000"/>
                <a:gd name="connsiteY96" fmla="*/ 4191000 h 7001933"/>
                <a:gd name="connsiteX97" fmla="*/ 897467 w 3683000"/>
                <a:gd name="connsiteY97" fmla="*/ 4224866 h 7001933"/>
                <a:gd name="connsiteX98" fmla="*/ 914400 w 3683000"/>
                <a:gd name="connsiteY98" fmla="*/ 4250266 h 7001933"/>
                <a:gd name="connsiteX99" fmla="*/ 939800 w 3683000"/>
                <a:gd name="connsiteY99" fmla="*/ 4284133 h 7001933"/>
                <a:gd name="connsiteX100" fmla="*/ 956734 w 3683000"/>
                <a:gd name="connsiteY100" fmla="*/ 4318000 h 7001933"/>
                <a:gd name="connsiteX101" fmla="*/ 965200 w 3683000"/>
                <a:gd name="connsiteY101" fmla="*/ 4343400 h 7001933"/>
                <a:gd name="connsiteX102" fmla="*/ 973667 w 3683000"/>
                <a:gd name="connsiteY102" fmla="*/ 4377266 h 7001933"/>
                <a:gd name="connsiteX103" fmla="*/ 999067 w 3683000"/>
                <a:gd name="connsiteY103" fmla="*/ 4411133 h 7001933"/>
                <a:gd name="connsiteX104" fmla="*/ 1007534 w 3683000"/>
                <a:gd name="connsiteY104" fmla="*/ 4436533 h 7001933"/>
                <a:gd name="connsiteX105" fmla="*/ 1024467 w 3683000"/>
                <a:gd name="connsiteY105" fmla="*/ 4512733 h 7001933"/>
                <a:gd name="connsiteX106" fmla="*/ 1016000 w 3683000"/>
                <a:gd name="connsiteY106" fmla="*/ 4597400 h 7001933"/>
                <a:gd name="connsiteX107" fmla="*/ 999067 w 3683000"/>
                <a:gd name="connsiteY107" fmla="*/ 4622800 h 7001933"/>
                <a:gd name="connsiteX108" fmla="*/ 948267 w 3683000"/>
                <a:gd name="connsiteY108" fmla="*/ 4673600 h 7001933"/>
                <a:gd name="connsiteX109" fmla="*/ 846667 w 3683000"/>
                <a:gd name="connsiteY109" fmla="*/ 4741333 h 7001933"/>
                <a:gd name="connsiteX110" fmla="*/ 736600 w 3683000"/>
                <a:gd name="connsiteY110" fmla="*/ 4732866 h 7001933"/>
                <a:gd name="connsiteX111" fmla="*/ 668867 w 3683000"/>
                <a:gd name="connsiteY111" fmla="*/ 4699000 h 7001933"/>
                <a:gd name="connsiteX112" fmla="*/ 651934 w 3683000"/>
                <a:gd name="connsiteY112" fmla="*/ 4673600 h 7001933"/>
                <a:gd name="connsiteX113" fmla="*/ 601134 w 3683000"/>
                <a:gd name="connsiteY113" fmla="*/ 4605866 h 7001933"/>
                <a:gd name="connsiteX114" fmla="*/ 575734 w 3683000"/>
                <a:gd name="connsiteY114" fmla="*/ 4521200 h 7001933"/>
                <a:gd name="connsiteX115" fmla="*/ 567267 w 3683000"/>
                <a:gd name="connsiteY115" fmla="*/ 4394200 h 7001933"/>
                <a:gd name="connsiteX116" fmla="*/ 575734 w 3683000"/>
                <a:gd name="connsiteY116" fmla="*/ 4309533 h 7001933"/>
                <a:gd name="connsiteX117" fmla="*/ 592667 w 3683000"/>
                <a:gd name="connsiteY117" fmla="*/ 4191000 h 7001933"/>
                <a:gd name="connsiteX118" fmla="*/ 601134 w 3683000"/>
                <a:gd name="connsiteY118" fmla="*/ 4157133 h 7001933"/>
                <a:gd name="connsiteX119" fmla="*/ 635000 w 3683000"/>
                <a:gd name="connsiteY119" fmla="*/ 4089400 h 7001933"/>
                <a:gd name="connsiteX120" fmla="*/ 643467 w 3683000"/>
                <a:gd name="connsiteY120" fmla="*/ 4064000 h 7001933"/>
                <a:gd name="connsiteX121" fmla="*/ 651934 w 3683000"/>
                <a:gd name="connsiteY121" fmla="*/ 4030133 h 7001933"/>
                <a:gd name="connsiteX122" fmla="*/ 702734 w 3683000"/>
                <a:gd name="connsiteY122" fmla="*/ 3953933 h 7001933"/>
                <a:gd name="connsiteX123" fmla="*/ 728134 w 3683000"/>
                <a:gd name="connsiteY123" fmla="*/ 3937000 h 7001933"/>
                <a:gd name="connsiteX124" fmla="*/ 745067 w 3683000"/>
                <a:gd name="connsiteY124" fmla="*/ 3920066 h 7001933"/>
                <a:gd name="connsiteX125" fmla="*/ 778934 w 3683000"/>
                <a:gd name="connsiteY125" fmla="*/ 3911600 h 7001933"/>
                <a:gd name="connsiteX126" fmla="*/ 829734 w 3683000"/>
                <a:gd name="connsiteY126" fmla="*/ 3877733 h 7001933"/>
                <a:gd name="connsiteX127" fmla="*/ 855134 w 3683000"/>
                <a:gd name="connsiteY127" fmla="*/ 3852333 h 7001933"/>
                <a:gd name="connsiteX128" fmla="*/ 905934 w 3683000"/>
                <a:gd name="connsiteY128" fmla="*/ 3835400 h 7001933"/>
                <a:gd name="connsiteX129" fmla="*/ 931334 w 3683000"/>
                <a:gd name="connsiteY129" fmla="*/ 3818466 h 7001933"/>
                <a:gd name="connsiteX130" fmla="*/ 956734 w 3683000"/>
                <a:gd name="connsiteY130" fmla="*/ 3810000 h 7001933"/>
                <a:gd name="connsiteX131" fmla="*/ 973667 w 3683000"/>
                <a:gd name="connsiteY131" fmla="*/ 3793066 h 7001933"/>
                <a:gd name="connsiteX132" fmla="*/ 999067 w 3683000"/>
                <a:gd name="connsiteY132" fmla="*/ 3776133 h 7001933"/>
                <a:gd name="connsiteX133" fmla="*/ 1058334 w 3683000"/>
                <a:gd name="connsiteY133" fmla="*/ 3750733 h 7001933"/>
                <a:gd name="connsiteX134" fmla="*/ 1083734 w 3683000"/>
                <a:gd name="connsiteY134" fmla="*/ 3733800 h 7001933"/>
                <a:gd name="connsiteX135" fmla="*/ 1100667 w 3683000"/>
                <a:gd name="connsiteY135" fmla="*/ 3716866 h 7001933"/>
                <a:gd name="connsiteX136" fmla="*/ 1151467 w 3683000"/>
                <a:gd name="connsiteY136" fmla="*/ 3699933 h 7001933"/>
                <a:gd name="connsiteX137" fmla="*/ 1244600 w 3683000"/>
                <a:gd name="connsiteY137" fmla="*/ 3649133 h 7001933"/>
                <a:gd name="connsiteX138" fmla="*/ 1312334 w 3683000"/>
                <a:gd name="connsiteY138" fmla="*/ 3589866 h 7001933"/>
                <a:gd name="connsiteX139" fmla="*/ 1354667 w 3683000"/>
                <a:gd name="connsiteY139" fmla="*/ 3556000 h 7001933"/>
                <a:gd name="connsiteX140" fmla="*/ 1380067 w 3683000"/>
                <a:gd name="connsiteY140" fmla="*/ 3522133 h 7001933"/>
                <a:gd name="connsiteX141" fmla="*/ 1405467 w 3683000"/>
                <a:gd name="connsiteY141" fmla="*/ 3496733 h 7001933"/>
                <a:gd name="connsiteX142" fmla="*/ 1422400 w 3683000"/>
                <a:gd name="connsiteY142" fmla="*/ 3471333 h 7001933"/>
                <a:gd name="connsiteX143" fmla="*/ 1447800 w 3683000"/>
                <a:gd name="connsiteY143" fmla="*/ 3454400 h 7001933"/>
                <a:gd name="connsiteX144" fmla="*/ 1464734 w 3683000"/>
                <a:gd name="connsiteY144" fmla="*/ 3412066 h 7001933"/>
                <a:gd name="connsiteX145" fmla="*/ 1490134 w 3683000"/>
                <a:gd name="connsiteY145" fmla="*/ 3403600 h 7001933"/>
                <a:gd name="connsiteX146" fmla="*/ 1532467 w 3683000"/>
                <a:gd name="connsiteY146" fmla="*/ 3302000 h 7001933"/>
                <a:gd name="connsiteX147" fmla="*/ 1557867 w 3683000"/>
                <a:gd name="connsiteY147" fmla="*/ 3276600 h 7001933"/>
                <a:gd name="connsiteX148" fmla="*/ 1591734 w 3683000"/>
                <a:gd name="connsiteY148" fmla="*/ 3217333 h 7001933"/>
                <a:gd name="connsiteX149" fmla="*/ 1600200 w 3683000"/>
                <a:gd name="connsiteY149" fmla="*/ 3175000 h 7001933"/>
                <a:gd name="connsiteX150" fmla="*/ 1583267 w 3683000"/>
                <a:gd name="connsiteY150" fmla="*/ 2971800 h 7001933"/>
                <a:gd name="connsiteX151" fmla="*/ 1566334 w 3683000"/>
                <a:gd name="connsiteY151" fmla="*/ 2937933 h 7001933"/>
                <a:gd name="connsiteX152" fmla="*/ 1490134 w 3683000"/>
                <a:gd name="connsiteY152" fmla="*/ 2887133 h 7001933"/>
                <a:gd name="connsiteX153" fmla="*/ 1430867 w 3683000"/>
                <a:gd name="connsiteY153" fmla="*/ 2861733 h 7001933"/>
                <a:gd name="connsiteX154" fmla="*/ 1405467 w 3683000"/>
                <a:gd name="connsiteY154" fmla="*/ 2844800 h 7001933"/>
                <a:gd name="connsiteX155" fmla="*/ 1270000 w 3683000"/>
                <a:gd name="connsiteY155" fmla="*/ 2810933 h 7001933"/>
                <a:gd name="connsiteX156" fmla="*/ 1219200 w 3683000"/>
                <a:gd name="connsiteY156" fmla="*/ 2802466 h 7001933"/>
                <a:gd name="connsiteX157" fmla="*/ 1193800 w 3683000"/>
                <a:gd name="connsiteY157" fmla="*/ 2794000 h 7001933"/>
                <a:gd name="connsiteX158" fmla="*/ 1134534 w 3683000"/>
                <a:gd name="connsiteY158" fmla="*/ 2785533 h 7001933"/>
                <a:gd name="connsiteX159" fmla="*/ 965200 w 3683000"/>
                <a:gd name="connsiteY159" fmla="*/ 2794000 h 7001933"/>
                <a:gd name="connsiteX160" fmla="*/ 905934 w 3683000"/>
                <a:gd name="connsiteY160" fmla="*/ 2802466 h 7001933"/>
                <a:gd name="connsiteX161" fmla="*/ 872067 w 3683000"/>
                <a:gd name="connsiteY161" fmla="*/ 2810933 h 7001933"/>
                <a:gd name="connsiteX162" fmla="*/ 736600 w 3683000"/>
                <a:gd name="connsiteY162" fmla="*/ 2819400 h 7001933"/>
                <a:gd name="connsiteX163" fmla="*/ 592667 w 3683000"/>
                <a:gd name="connsiteY163" fmla="*/ 2802466 h 7001933"/>
                <a:gd name="connsiteX164" fmla="*/ 558800 w 3683000"/>
                <a:gd name="connsiteY164" fmla="*/ 2785533 h 7001933"/>
                <a:gd name="connsiteX165" fmla="*/ 533400 w 3683000"/>
                <a:gd name="connsiteY165" fmla="*/ 2777066 h 7001933"/>
                <a:gd name="connsiteX166" fmla="*/ 448734 w 3683000"/>
                <a:gd name="connsiteY166" fmla="*/ 2743200 h 7001933"/>
                <a:gd name="connsiteX167" fmla="*/ 431800 w 3683000"/>
                <a:gd name="connsiteY167" fmla="*/ 2726266 h 7001933"/>
                <a:gd name="connsiteX168" fmla="*/ 381000 w 3683000"/>
                <a:gd name="connsiteY168" fmla="*/ 2692400 h 7001933"/>
                <a:gd name="connsiteX169" fmla="*/ 321734 w 3683000"/>
                <a:gd name="connsiteY169" fmla="*/ 2599266 h 7001933"/>
                <a:gd name="connsiteX170" fmla="*/ 279400 w 3683000"/>
                <a:gd name="connsiteY170" fmla="*/ 2514600 h 7001933"/>
                <a:gd name="connsiteX171" fmla="*/ 220134 w 3683000"/>
                <a:gd name="connsiteY171" fmla="*/ 2396066 h 7001933"/>
                <a:gd name="connsiteX172" fmla="*/ 169334 w 3683000"/>
                <a:gd name="connsiteY172" fmla="*/ 2218266 h 7001933"/>
                <a:gd name="connsiteX173" fmla="*/ 160867 w 3683000"/>
                <a:gd name="connsiteY173" fmla="*/ 2159000 h 7001933"/>
                <a:gd name="connsiteX174" fmla="*/ 143934 w 3683000"/>
                <a:gd name="connsiteY174" fmla="*/ 1981200 h 7001933"/>
                <a:gd name="connsiteX175" fmla="*/ 160867 w 3683000"/>
                <a:gd name="connsiteY175" fmla="*/ 1794933 h 7001933"/>
                <a:gd name="connsiteX176" fmla="*/ 220134 w 3683000"/>
                <a:gd name="connsiteY176" fmla="*/ 1625600 h 7001933"/>
                <a:gd name="connsiteX177" fmla="*/ 237067 w 3683000"/>
                <a:gd name="connsiteY177" fmla="*/ 1574800 h 7001933"/>
                <a:gd name="connsiteX178" fmla="*/ 245534 w 3683000"/>
                <a:gd name="connsiteY178" fmla="*/ 1532466 h 7001933"/>
                <a:gd name="connsiteX179" fmla="*/ 279400 w 3683000"/>
                <a:gd name="connsiteY179" fmla="*/ 1481666 h 7001933"/>
                <a:gd name="connsiteX180" fmla="*/ 330200 w 3683000"/>
                <a:gd name="connsiteY180" fmla="*/ 1405466 h 7001933"/>
                <a:gd name="connsiteX181" fmla="*/ 347134 w 3683000"/>
                <a:gd name="connsiteY181" fmla="*/ 1380066 h 7001933"/>
                <a:gd name="connsiteX182" fmla="*/ 381000 w 3683000"/>
                <a:gd name="connsiteY182" fmla="*/ 1371600 h 7001933"/>
                <a:gd name="connsiteX183" fmla="*/ 397934 w 3683000"/>
                <a:gd name="connsiteY183" fmla="*/ 1354666 h 7001933"/>
                <a:gd name="connsiteX184" fmla="*/ 457200 w 3683000"/>
                <a:gd name="connsiteY184" fmla="*/ 1320800 h 7001933"/>
                <a:gd name="connsiteX185" fmla="*/ 508000 w 3683000"/>
                <a:gd name="connsiteY185" fmla="*/ 1303866 h 7001933"/>
                <a:gd name="connsiteX186" fmla="*/ 601134 w 3683000"/>
                <a:gd name="connsiteY186" fmla="*/ 1261533 h 7001933"/>
                <a:gd name="connsiteX187" fmla="*/ 651934 w 3683000"/>
                <a:gd name="connsiteY187" fmla="*/ 1253066 h 7001933"/>
                <a:gd name="connsiteX188" fmla="*/ 711200 w 3683000"/>
                <a:gd name="connsiteY188" fmla="*/ 1236133 h 7001933"/>
                <a:gd name="connsiteX189" fmla="*/ 753534 w 3683000"/>
                <a:gd name="connsiteY189" fmla="*/ 1227666 h 7001933"/>
                <a:gd name="connsiteX190" fmla="*/ 787400 w 3683000"/>
                <a:gd name="connsiteY190" fmla="*/ 1219200 h 7001933"/>
                <a:gd name="connsiteX191" fmla="*/ 880534 w 3683000"/>
                <a:gd name="connsiteY191" fmla="*/ 1193800 h 7001933"/>
                <a:gd name="connsiteX192" fmla="*/ 914400 w 3683000"/>
                <a:gd name="connsiteY192" fmla="*/ 1176866 h 7001933"/>
                <a:gd name="connsiteX193" fmla="*/ 973667 w 3683000"/>
                <a:gd name="connsiteY193" fmla="*/ 1168400 h 7001933"/>
                <a:gd name="connsiteX194" fmla="*/ 1024467 w 3683000"/>
                <a:gd name="connsiteY194" fmla="*/ 1159933 h 7001933"/>
                <a:gd name="connsiteX195" fmla="*/ 1176867 w 3683000"/>
                <a:gd name="connsiteY195" fmla="*/ 1168400 h 7001933"/>
                <a:gd name="connsiteX196" fmla="*/ 1236134 w 3683000"/>
                <a:gd name="connsiteY196" fmla="*/ 1185333 h 7001933"/>
                <a:gd name="connsiteX197" fmla="*/ 1278467 w 3683000"/>
                <a:gd name="connsiteY197" fmla="*/ 1193800 h 7001933"/>
                <a:gd name="connsiteX198" fmla="*/ 1303867 w 3683000"/>
                <a:gd name="connsiteY198" fmla="*/ 1210733 h 7001933"/>
                <a:gd name="connsiteX199" fmla="*/ 1354667 w 3683000"/>
                <a:gd name="connsiteY199" fmla="*/ 1236133 h 7001933"/>
                <a:gd name="connsiteX200" fmla="*/ 1405467 w 3683000"/>
                <a:gd name="connsiteY200" fmla="*/ 1312333 h 7001933"/>
                <a:gd name="connsiteX201" fmla="*/ 1439334 w 3683000"/>
                <a:gd name="connsiteY201" fmla="*/ 1363133 h 7001933"/>
                <a:gd name="connsiteX202" fmla="*/ 1481667 w 3683000"/>
                <a:gd name="connsiteY202" fmla="*/ 1430866 h 7001933"/>
                <a:gd name="connsiteX203" fmla="*/ 1498600 w 3683000"/>
                <a:gd name="connsiteY203" fmla="*/ 1490133 h 7001933"/>
                <a:gd name="connsiteX204" fmla="*/ 1507067 w 3683000"/>
                <a:gd name="connsiteY204" fmla="*/ 1515533 h 7001933"/>
                <a:gd name="connsiteX205" fmla="*/ 1515534 w 3683000"/>
                <a:gd name="connsiteY205" fmla="*/ 1591733 h 7001933"/>
                <a:gd name="connsiteX206" fmla="*/ 1532467 w 3683000"/>
                <a:gd name="connsiteY206" fmla="*/ 1651000 h 7001933"/>
                <a:gd name="connsiteX207" fmla="*/ 1507067 w 3683000"/>
                <a:gd name="connsiteY207" fmla="*/ 1820333 h 7001933"/>
                <a:gd name="connsiteX208" fmla="*/ 1481667 w 3683000"/>
                <a:gd name="connsiteY208" fmla="*/ 1854200 h 7001933"/>
                <a:gd name="connsiteX209" fmla="*/ 1447800 w 3683000"/>
                <a:gd name="connsiteY209" fmla="*/ 1871133 h 7001933"/>
                <a:gd name="connsiteX210" fmla="*/ 1405467 w 3683000"/>
                <a:gd name="connsiteY210" fmla="*/ 1905000 h 7001933"/>
                <a:gd name="connsiteX211" fmla="*/ 1380067 w 3683000"/>
                <a:gd name="connsiteY211" fmla="*/ 1930400 h 7001933"/>
                <a:gd name="connsiteX212" fmla="*/ 1303867 w 3683000"/>
                <a:gd name="connsiteY212" fmla="*/ 1938866 h 7001933"/>
                <a:gd name="connsiteX213" fmla="*/ 1159934 w 3683000"/>
                <a:gd name="connsiteY213" fmla="*/ 1930400 h 7001933"/>
                <a:gd name="connsiteX214" fmla="*/ 1143000 w 3683000"/>
                <a:gd name="connsiteY214" fmla="*/ 1905000 h 7001933"/>
                <a:gd name="connsiteX215" fmla="*/ 1117600 w 3683000"/>
                <a:gd name="connsiteY215" fmla="*/ 1888066 h 7001933"/>
                <a:gd name="connsiteX216" fmla="*/ 1100667 w 3683000"/>
                <a:gd name="connsiteY216" fmla="*/ 1854200 h 7001933"/>
                <a:gd name="connsiteX217" fmla="*/ 1083734 w 3683000"/>
                <a:gd name="connsiteY217" fmla="*/ 1837266 h 7001933"/>
                <a:gd name="connsiteX218" fmla="*/ 1066800 w 3683000"/>
                <a:gd name="connsiteY218" fmla="*/ 1811866 h 7001933"/>
                <a:gd name="connsiteX219" fmla="*/ 1049867 w 3683000"/>
                <a:gd name="connsiteY219" fmla="*/ 1710266 h 7001933"/>
                <a:gd name="connsiteX220" fmla="*/ 1066800 w 3683000"/>
                <a:gd name="connsiteY220" fmla="*/ 1591733 h 7001933"/>
                <a:gd name="connsiteX221" fmla="*/ 1075267 w 3683000"/>
                <a:gd name="connsiteY221" fmla="*/ 1566333 h 7001933"/>
                <a:gd name="connsiteX222" fmla="*/ 1092200 w 3683000"/>
                <a:gd name="connsiteY222" fmla="*/ 1540933 h 7001933"/>
                <a:gd name="connsiteX223" fmla="*/ 1126067 w 3683000"/>
                <a:gd name="connsiteY223" fmla="*/ 1481666 h 7001933"/>
                <a:gd name="connsiteX224" fmla="*/ 1134534 w 3683000"/>
                <a:gd name="connsiteY224" fmla="*/ 1456266 h 7001933"/>
                <a:gd name="connsiteX225" fmla="*/ 1176867 w 3683000"/>
                <a:gd name="connsiteY225" fmla="*/ 1405466 h 7001933"/>
                <a:gd name="connsiteX226" fmla="*/ 1210734 w 3683000"/>
                <a:gd name="connsiteY226" fmla="*/ 1380066 h 7001933"/>
                <a:gd name="connsiteX227" fmla="*/ 1405467 w 3683000"/>
                <a:gd name="connsiteY227" fmla="*/ 1388533 h 7001933"/>
                <a:gd name="connsiteX228" fmla="*/ 1481667 w 3683000"/>
                <a:gd name="connsiteY228" fmla="*/ 1405466 h 7001933"/>
                <a:gd name="connsiteX229" fmla="*/ 1549400 w 3683000"/>
                <a:gd name="connsiteY229" fmla="*/ 1447800 h 7001933"/>
                <a:gd name="connsiteX230" fmla="*/ 1566334 w 3683000"/>
                <a:gd name="connsiteY230" fmla="*/ 1464733 h 7001933"/>
                <a:gd name="connsiteX231" fmla="*/ 1600200 w 3683000"/>
                <a:gd name="connsiteY231" fmla="*/ 1490133 h 7001933"/>
                <a:gd name="connsiteX232" fmla="*/ 1651000 w 3683000"/>
                <a:gd name="connsiteY232" fmla="*/ 1557866 h 7001933"/>
                <a:gd name="connsiteX233" fmla="*/ 1701800 w 3683000"/>
                <a:gd name="connsiteY233" fmla="*/ 1583266 h 7001933"/>
                <a:gd name="connsiteX234" fmla="*/ 1718734 w 3683000"/>
                <a:gd name="connsiteY234" fmla="*/ 1600200 h 7001933"/>
                <a:gd name="connsiteX235" fmla="*/ 1794934 w 3683000"/>
                <a:gd name="connsiteY235" fmla="*/ 1625600 h 7001933"/>
                <a:gd name="connsiteX236" fmla="*/ 1888067 w 3683000"/>
                <a:gd name="connsiteY236" fmla="*/ 1651000 h 7001933"/>
                <a:gd name="connsiteX237" fmla="*/ 1947334 w 3683000"/>
                <a:gd name="connsiteY237" fmla="*/ 1667933 h 7001933"/>
                <a:gd name="connsiteX238" fmla="*/ 2108200 w 3683000"/>
                <a:gd name="connsiteY238" fmla="*/ 1684866 h 7001933"/>
                <a:gd name="connsiteX239" fmla="*/ 2650067 w 3683000"/>
                <a:gd name="connsiteY239" fmla="*/ 1667933 h 7001933"/>
                <a:gd name="connsiteX240" fmla="*/ 2887134 w 3683000"/>
                <a:gd name="connsiteY240" fmla="*/ 1651000 h 7001933"/>
                <a:gd name="connsiteX241" fmla="*/ 2937934 w 3683000"/>
                <a:gd name="connsiteY241" fmla="*/ 1642533 h 7001933"/>
                <a:gd name="connsiteX242" fmla="*/ 3005667 w 3683000"/>
                <a:gd name="connsiteY242" fmla="*/ 1625600 h 7001933"/>
                <a:gd name="connsiteX243" fmla="*/ 3073400 w 3683000"/>
                <a:gd name="connsiteY243" fmla="*/ 1600200 h 7001933"/>
                <a:gd name="connsiteX244" fmla="*/ 3132667 w 3683000"/>
                <a:gd name="connsiteY244" fmla="*/ 1566333 h 7001933"/>
                <a:gd name="connsiteX245" fmla="*/ 3166534 w 3683000"/>
                <a:gd name="connsiteY245" fmla="*/ 1549400 h 7001933"/>
                <a:gd name="connsiteX246" fmla="*/ 3191934 w 3683000"/>
                <a:gd name="connsiteY246" fmla="*/ 1524000 h 7001933"/>
                <a:gd name="connsiteX247" fmla="*/ 3242734 w 3683000"/>
                <a:gd name="connsiteY247" fmla="*/ 1481666 h 7001933"/>
                <a:gd name="connsiteX248" fmla="*/ 3259667 w 3683000"/>
                <a:gd name="connsiteY248" fmla="*/ 1456266 h 7001933"/>
                <a:gd name="connsiteX249" fmla="*/ 3302000 w 3683000"/>
                <a:gd name="connsiteY249" fmla="*/ 1430866 h 7001933"/>
                <a:gd name="connsiteX250" fmla="*/ 3327400 w 3683000"/>
                <a:gd name="connsiteY250" fmla="*/ 1405466 h 7001933"/>
                <a:gd name="connsiteX251" fmla="*/ 3395134 w 3683000"/>
                <a:gd name="connsiteY251" fmla="*/ 1354666 h 7001933"/>
                <a:gd name="connsiteX252" fmla="*/ 3420534 w 3683000"/>
                <a:gd name="connsiteY252" fmla="*/ 1337733 h 7001933"/>
                <a:gd name="connsiteX253" fmla="*/ 3471334 w 3683000"/>
                <a:gd name="connsiteY253" fmla="*/ 1270000 h 7001933"/>
                <a:gd name="connsiteX254" fmla="*/ 3505200 w 3683000"/>
                <a:gd name="connsiteY254" fmla="*/ 1236133 h 7001933"/>
                <a:gd name="connsiteX255" fmla="*/ 3530600 w 3683000"/>
                <a:gd name="connsiteY255" fmla="*/ 1202266 h 7001933"/>
                <a:gd name="connsiteX256" fmla="*/ 3556000 w 3683000"/>
                <a:gd name="connsiteY256" fmla="*/ 1176866 h 7001933"/>
                <a:gd name="connsiteX257" fmla="*/ 3615267 w 3683000"/>
                <a:gd name="connsiteY257" fmla="*/ 1092200 h 7001933"/>
                <a:gd name="connsiteX258" fmla="*/ 3632200 w 3683000"/>
                <a:gd name="connsiteY258" fmla="*/ 1066800 h 7001933"/>
                <a:gd name="connsiteX259" fmla="*/ 3657600 w 3683000"/>
                <a:gd name="connsiteY259" fmla="*/ 990600 h 7001933"/>
                <a:gd name="connsiteX260" fmla="*/ 3683000 w 3683000"/>
                <a:gd name="connsiteY260" fmla="*/ 872066 h 7001933"/>
                <a:gd name="connsiteX261" fmla="*/ 3657600 w 3683000"/>
                <a:gd name="connsiteY261" fmla="*/ 728133 h 7001933"/>
                <a:gd name="connsiteX262" fmla="*/ 3649134 w 3683000"/>
                <a:gd name="connsiteY262" fmla="*/ 702733 h 7001933"/>
                <a:gd name="connsiteX263" fmla="*/ 3632200 w 3683000"/>
                <a:gd name="connsiteY263" fmla="*/ 685800 h 7001933"/>
                <a:gd name="connsiteX264" fmla="*/ 3572934 w 3683000"/>
                <a:gd name="connsiteY264" fmla="*/ 643466 h 7001933"/>
                <a:gd name="connsiteX265" fmla="*/ 3530600 w 3683000"/>
                <a:gd name="connsiteY265" fmla="*/ 626533 h 7001933"/>
                <a:gd name="connsiteX266" fmla="*/ 3479800 w 3683000"/>
                <a:gd name="connsiteY266" fmla="*/ 601133 h 7001933"/>
                <a:gd name="connsiteX267" fmla="*/ 3454400 w 3683000"/>
                <a:gd name="connsiteY267" fmla="*/ 592666 h 7001933"/>
                <a:gd name="connsiteX268" fmla="*/ 3420534 w 3683000"/>
                <a:gd name="connsiteY268" fmla="*/ 575733 h 7001933"/>
                <a:gd name="connsiteX269" fmla="*/ 3318934 w 3683000"/>
                <a:gd name="connsiteY269" fmla="*/ 558800 h 7001933"/>
                <a:gd name="connsiteX270" fmla="*/ 3251200 w 3683000"/>
                <a:gd name="connsiteY270" fmla="*/ 567266 h 7001933"/>
                <a:gd name="connsiteX271" fmla="*/ 3217334 w 3683000"/>
                <a:gd name="connsiteY271" fmla="*/ 584200 h 7001933"/>
                <a:gd name="connsiteX272" fmla="*/ 3191934 w 3683000"/>
                <a:gd name="connsiteY272" fmla="*/ 592666 h 7001933"/>
                <a:gd name="connsiteX273" fmla="*/ 3149600 w 3683000"/>
                <a:gd name="connsiteY273" fmla="*/ 635000 h 7001933"/>
                <a:gd name="connsiteX274" fmla="*/ 3107267 w 3683000"/>
                <a:gd name="connsiteY274" fmla="*/ 677333 h 7001933"/>
                <a:gd name="connsiteX275" fmla="*/ 3090334 w 3683000"/>
                <a:gd name="connsiteY275" fmla="*/ 702733 h 7001933"/>
                <a:gd name="connsiteX276" fmla="*/ 3056467 w 3683000"/>
                <a:gd name="connsiteY276" fmla="*/ 745066 h 7001933"/>
                <a:gd name="connsiteX277" fmla="*/ 3039534 w 3683000"/>
                <a:gd name="connsiteY277" fmla="*/ 795866 h 7001933"/>
                <a:gd name="connsiteX278" fmla="*/ 3031067 w 3683000"/>
                <a:gd name="connsiteY278" fmla="*/ 821266 h 7001933"/>
                <a:gd name="connsiteX279" fmla="*/ 3039534 w 3683000"/>
                <a:gd name="connsiteY279" fmla="*/ 914400 h 7001933"/>
                <a:gd name="connsiteX280" fmla="*/ 3048000 w 3683000"/>
                <a:gd name="connsiteY280" fmla="*/ 956733 h 7001933"/>
                <a:gd name="connsiteX281" fmla="*/ 3081867 w 3683000"/>
                <a:gd name="connsiteY281" fmla="*/ 990600 h 7001933"/>
                <a:gd name="connsiteX282" fmla="*/ 3141134 w 3683000"/>
                <a:gd name="connsiteY282" fmla="*/ 1007533 h 7001933"/>
                <a:gd name="connsiteX283" fmla="*/ 3429000 w 3683000"/>
                <a:gd name="connsiteY283" fmla="*/ 990600 h 7001933"/>
                <a:gd name="connsiteX284" fmla="*/ 3479800 w 3683000"/>
                <a:gd name="connsiteY284" fmla="*/ 973666 h 7001933"/>
                <a:gd name="connsiteX285" fmla="*/ 3522134 w 3683000"/>
                <a:gd name="connsiteY285" fmla="*/ 931333 h 7001933"/>
                <a:gd name="connsiteX286" fmla="*/ 3556000 w 3683000"/>
                <a:gd name="connsiteY286" fmla="*/ 897466 h 7001933"/>
                <a:gd name="connsiteX287" fmla="*/ 3572934 w 3683000"/>
                <a:gd name="connsiteY287" fmla="*/ 872066 h 7001933"/>
                <a:gd name="connsiteX288" fmla="*/ 3581400 w 3683000"/>
                <a:gd name="connsiteY288" fmla="*/ 846666 h 7001933"/>
                <a:gd name="connsiteX289" fmla="*/ 3572934 w 3683000"/>
                <a:gd name="connsiteY289" fmla="*/ 719666 h 7001933"/>
                <a:gd name="connsiteX290" fmla="*/ 3539067 w 3683000"/>
                <a:gd name="connsiteY290" fmla="*/ 660400 h 7001933"/>
                <a:gd name="connsiteX291" fmla="*/ 3522134 w 3683000"/>
                <a:gd name="connsiteY291" fmla="*/ 643466 h 7001933"/>
                <a:gd name="connsiteX292" fmla="*/ 3505200 w 3683000"/>
                <a:gd name="connsiteY292" fmla="*/ 618066 h 7001933"/>
                <a:gd name="connsiteX293" fmla="*/ 3437467 w 3683000"/>
                <a:gd name="connsiteY293" fmla="*/ 567266 h 7001933"/>
                <a:gd name="connsiteX294" fmla="*/ 3412067 w 3683000"/>
                <a:gd name="connsiteY294" fmla="*/ 558800 h 7001933"/>
                <a:gd name="connsiteX295" fmla="*/ 3378200 w 3683000"/>
                <a:gd name="connsiteY295" fmla="*/ 541866 h 7001933"/>
                <a:gd name="connsiteX296" fmla="*/ 3327400 w 3683000"/>
                <a:gd name="connsiteY296" fmla="*/ 524933 h 7001933"/>
                <a:gd name="connsiteX297" fmla="*/ 3259667 w 3683000"/>
                <a:gd name="connsiteY297" fmla="*/ 491066 h 7001933"/>
                <a:gd name="connsiteX298" fmla="*/ 3166534 w 3683000"/>
                <a:gd name="connsiteY298" fmla="*/ 482600 h 7001933"/>
                <a:gd name="connsiteX299" fmla="*/ 3132667 w 3683000"/>
                <a:gd name="connsiteY299" fmla="*/ 474133 h 7001933"/>
                <a:gd name="connsiteX300" fmla="*/ 2937934 w 3683000"/>
                <a:gd name="connsiteY300" fmla="*/ 491066 h 7001933"/>
                <a:gd name="connsiteX301" fmla="*/ 2870200 w 3683000"/>
                <a:gd name="connsiteY301" fmla="*/ 508000 h 7001933"/>
                <a:gd name="connsiteX302" fmla="*/ 2802467 w 3683000"/>
                <a:gd name="connsiteY302" fmla="*/ 524933 h 7001933"/>
                <a:gd name="connsiteX303" fmla="*/ 2726267 w 3683000"/>
                <a:gd name="connsiteY303" fmla="*/ 541866 h 7001933"/>
                <a:gd name="connsiteX304" fmla="*/ 2633134 w 3683000"/>
                <a:gd name="connsiteY304" fmla="*/ 592666 h 7001933"/>
                <a:gd name="connsiteX305" fmla="*/ 2523067 w 3683000"/>
                <a:gd name="connsiteY305" fmla="*/ 651933 h 7001933"/>
                <a:gd name="connsiteX306" fmla="*/ 2463800 w 3683000"/>
                <a:gd name="connsiteY306" fmla="*/ 694266 h 7001933"/>
                <a:gd name="connsiteX307" fmla="*/ 2429934 w 3683000"/>
                <a:gd name="connsiteY307" fmla="*/ 745066 h 7001933"/>
                <a:gd name="connsiteX308" fmla="*/ 2328334 w 3683000"/>
                <a:gd name="connsiteY308" fmla="*/ 821266 h 7001933"/>
                <a:gd name="connsiteX309" fmla="*/ 2294467 w 3683000"/>
                <a:gd name="connsiteY309" fmla="*/ 846666 h 7001933"/>
                <a:gd name="connsiteX310" fmla="*/ 2260600 w 3683000"/>
                <a:gd name="connsiteY310" fmla="*/ 863600 h 7001933"/>
                <a:gd name="connsiteX311" fmla="*/ 2218267 w 3683000"/>
                <a:gd name="connsiteY311" fmla="*/ 897466 h 7001933"/>
                <a:gd name="connsiteX312" fmla="*/ 2184400 w 3683000"/>
                <a:gd name="connsiteY312" fmla="*/ 914400 h 7001933"/>
                <a:gd name="connsiteX313" fmla="*/ 2150534 w 3683000"/>
                <a:gd name="connsiteY313" fmla="*/ 939800 h 7001933"/>
                <a:gd name="connsiteX314" fmla="*/ 2099734 w 3683000"/>
                <a:gd name="connsiteY314" fmla="*/ 956733 h 7001933"/>
                <a:gd name="connsiteX315" fmla="*/ 2057400 w 3683000"/>
                <a:gd name="connsiteY315" fmla="*/ 982133 h 7001933"/>
                <a:gd name="connsiteX316" fmla="*/ 1955800 w 3683000"/>
                <a:gd name="connsiteY316" fmla="*/ 1016000 h 7001933"/>
                <a:gd name="connsiteX317" fmla="*/ 1879600 w 3683000"/>
                <a:gd name="connsiteY317" fmla="*/ 1058333 h 7001933"/>
                <a:gd name="connsiteX318" fmla="*/ 1845734 w 3683000"/>
                <a:gd name="connsiteY318" fmla="*/ 1066800 h 7001933"/>
                <a:gd name="connsiteX319" fmla="*/ 1769534 w 3683000"/>
                <a:gd name="connsiteY319" fmla="*/ 1092200 h 7001933"/>
                <a:gd name="connsiteX320" fmla="*/ 1718734 w 3683000"/>
                <a:gd name="connsiteY320" fmla="*/ 1100666 h 7001933"/>
                <a:gd name="connsiteX321" fmla="*/ 1651000 w 3683000"/>
                <a:gd name="connsiteY321" fmla="*/ 1126066 h 7001933"/>
                <a:gd name="connsiteX322" fmla="*/ 1591734 w 3683000"/>
                <a:gd name="connsiteY322" fmla="*/ 1134533 h 7001933"/>
                <a:gd name="connsiteX323" fmla="*/ 1566334 w 3683000"/>
                <a:gd name="connsiteY323" fmla="*/ 1143000 h 7001933"/>
                <a:gd name="connsiteX324" fmla="*/ 1312334 w 3683000"/>
                <a:gd name="connsiteY324" fmla="*/ 1143000 h 7001933"/>
                <a:gd name="connsiteX325" fmla="*/ 1253067 w 3683000"/>
                <a:gd name="connsiteY325" fmla="*/ 1126066 h 7001933"/>
                <a:gd name="connsiteX326" fmla="*/ 1227667 w 3683000"/>
                <a:gd name="connsiteY326" fmla="*/ 1109133 h 7001933"/>
                <a:gd name="connsiteX327" fmla="*/ 1210734 w 3683000"/>
                <a:gd name="connsiteY327" fmla="*/ 1058333 h 7001933"/>
                <a:gd name="connsiteX328" fmla="*/ 1219200 w 3683000"/>
                <a:gd name="connsiteY328" fmla="*/ 1016000 h 7001933"/>
                <a:gd name="connsiteX329" fmla="*/ 1227667 w 3683000"/>
                <a:gd name="connsiteY329" fmla="*/ 931333 h 7001933"/>
                <a:gd name="connsiteX330" fmla="*/ 1244600 w 3683000"/>
                <a:gd name="connsiteY330" fmla="*/ 897466 h 7001933"/>
                <a:gd name="connsiteX331" fmla="*/ 1286934 w 3683000"/>
                <a:gd name="connsiteY331" fmla="*/ 846666 h 7001933"/>
                <a:gd name="connsiteX332" fmla="*/ 1312334 w 3683000"/>
                <a:gd name="connsiteY332" fmla="*/ 787400 h 7001933"/>
                <a:gd name="connsiteX333" fmla="*/ 1354667 w 3683000"/>
                <a:gd name="connsiteY333" fmla="*/ 745066 h 7001933"/>
                <a:gd name="connsiteX334" fmla="*/ 1380067 w 3683000"/>
                <a:gd name="connsiteY334" fmla="*/ 711200 h 7001933"/>
                <a:gd name="connsiteX335" fmla="*/ 1405467 w 3683000"/>
                <a:gd name="connsiteY335" fmla="*/ 694266 h 7001933"/>
                <a:gd name="connsiteX336" fmla="*/ 1430867 w 3683000"/>
                <a:gd name="connsiteY336" fmla="*/ 668866 h 7001933"/>
                <a:gd name="connsiteX337" fmla="*/ 1464734 w 3683000"/>
                <a:gd name="connsiteY337" fmla="*/ 660400 h 7001933"/>
                <a:gd name="connsiteX338" fmla="*/ 1524000 w 3683000"/>
                <a:gd name="connsiteY338" fmla="*/ 643466 h 7001933"/>
                <a:gd name="connsiteX339" fmla="*/ 1591734 w 3683000"/>
                <a:gd name="connsiteY339" fmla="*/ 651933 h 7001933"/>
                <a:gd name="connsiteX340" fmla="*/ 1608667 w 3683000"/>
                <a:gd name="connsiteY340" fmla="*/ 795866 h 7001933"/>
                <a:gd name="connsiteX341" fmla="*/ 1574800 w 3683000"/>
                <a:gd name="connsiteY341" fmla="*/ 855133 h 7001933"/>
                <a:gd name="connsiteX342" fmla="*/ 1557867 w 3683000"/>
                <a:gd name="connsiteY342" fmla="*/ 880533 h 7001933"/>
                <a:gd name="connsiteX343" fmla="*/ 1532467 w 3683000"/>
                <a:gd name="connsiteY343" fmla="*/ 897466 h 7001933"/>
                <a:gd name="connsiteX344" fmla="*/ 1515534 w 3683000"/>
                <a:gd name="connsiteY344" fmla="*/ 914400 h 7001933"/>
                <a:gd name="connsiteX345" fmla="*/ 1456267 w 3683000"/>
                <a:gd name="connsiteY345" fmla="*/ 931333 h 7001933"/>
                <a:gd name="connsiteX346" fmla="*/ 1371600 w 3683000"/>
                <a:gd name="connsiteY346" fmla="*/ 914400 h 7001933"/>
                <a:gd name="connsiteX347" fmla="*/ 1286934 w 3683000"/>
                <a:gd name="connsiteY347" fmla="*/ 846666 h 7001933"/>
                <a:gd name="connsiteX348" fmla="*/ 1270000 w 3683000"/>
                <a:gd name="connsiteY348" fmla="*/ 821266 h 7001933"/>
                <a:gd name="connsiteX349" fmla="*/ 1244600 w 3683000"/>
                <a:gd name="connsiteY349" fmla="*/ 795866 h 7001933"/>
                <a:gd name="connsiteX350" fmla="*/ 1202267 w 3683000"/>
                <a:gd name="connsiteY350" fmla="*/ 745066 h 7001933"/>
                <a:gd name="connsiteX351" fmla="*/ 1193800 w 3683000"/>
                <a:gd name="connsiteY351" fmla="*/ 711200 h 7001933"/>
                <a:gd name="connsiteX352" fmla="*/ 1176867 w 3683000"/>
                <a:gd name="connsiteY352" fmla="*/ 635000 h 7001933"/>
                <a:gd name="connsiteX353" fmla="*/ 1143000 w 3683000"/>
                <a:gd name="connsiteY353" fmla="*/ 567266 h 7001933"/>
                <a:gd name="connsiteX354" fmla="*/ 1134534 w 3683000"/>
                <a:gd name="connsiteY354" fmla="*/ 541866 h 7001933"/>
                <a:gd name="connsiteX355" fmla="*/ 1092200 w 3683000"/>
                <a:gd name="connsiteY355" fmla="*/ 499533 h 7001933"/>
                <a:gd name="connsiteX356" fmla="*/ 1041400 w 3683000"/>
                <a:gd name="connsiteY356" fmla="*/ 474133 h 7001933"/>
                <a:gd name="connsiteX357" fmla="*/ 1016000 w 3683000"/>
                <a:gd name="connsiteY357" fmla="*/ 448733 h 7001933"/>
                <a:gd name="connsiteX358" fmla="*/ 965200 w 3683000"/>
                <a:gd name="connsiteY358" fmla="*/ 431800 h 7001933"/>
                <a:gd name="connsiteX359" fmla="*/ 939800 w 3683000"/>
                <a:gd name="connsiteY359" fmla="*/ 423333 h 7001933"/>
                <a:gd name="connsiteX360" fmla="*/ 855134 w 3683000"/>
                <a:gd name="connsiteY360" fmla="*/ 431800 h 7001933"/>
                <a:gd name="connsiteX361" fmla="*/ 863600 w 3683000"/>
                <a:gd name="connsiteY361" fmla="*/ 482600 h 7001933"/>
                <a:gd name="connsiteX362" fmla="*/ 880534 w 3683000"/>
                <a:gd name="connsiteY362" fmla="*/ 516466 h 7001933"/>
                <a:gd name="connsiteX363" fmla="*/ 897467 w 3683000"/>
                <a:gd name="connsiteY363" fmla="*/ 567266 h 7001933"/>
                <a:gd name="connsiteX364" fmla="*/ 897467 w 3683000"/>
                <a:gd name="connsiteY364" fmla="*/ 567266 h 7001933"/>
                <a:gd name="connsiteX365" fmla="*/ 905934 w 3683000"/>
                <a:gd name="connsiteY365" fmla="*/ 601133 h 7001933"/>
                <a:gd name="connsiteX366" fmla="*/ 931334 w 3683000"/>
                <a:gd name="connsiteY366" fmla="*/ 609600 h 7001933"/>
                <a:gd name="connsiteX367" fmla="*/ 965200 w 3683000"/>
                <a:gd name="connsiteY367" fmla="*/ 601133 h 7001933"/>
                <a:gd name="connsiteX368" fmla="*/ 973667 w 3683000"/>
                <a:gd name="connsiteY368" fmla="*/ 558800 h 7001933"/>
                <a:gd name="connsiteX369" fmla="*/ 965200 w 3683000"/>
                <a:gd name="connsiteY369" fmla="*/ 414866 h 7001933"/>
                <a:gd name="connsiteX370" fmla="*/ 931334 w 3683000"/>
                <a:gd name="connsiteY370" fmla="*/ 389466 h 7001933"/>
                <a:gd name="connsiteX371" fmla="*/ 914400 w 3683000"/>
                <a:gd name="connsiteY371" fmla="*/ 372533 h 7001933"/>
                <a:gd name="connsiteX372" fmla="*/ 821267 w 3683000"/>
                <a:gd name="connsiteY372" fmla="*/ 347133 h 7001933"/>
                <a:gd name="connsiteX373" fmla="*/ 677334 w 3683000"/>
                <a:gd name="connsiteY373" fmla="*/ 330200 h 7001933"/>
                <a:gd name="connsiteX374" fmla="*/ 618067 w 3683000"/>
                <a:gd name="connsiteY374" fmla="*/ 321733 h 7001933"/>
                <a:gd name="connsiteX375" fmla="*/ 567267 w 3683000"/>
                <a:gd name="connsiteY375" fmla="*/ 254000 h 7001933"/>
                <a:gd name="connsiteX376" fmla="*/ 524934 w 3683000"/>
                <a:gd name="connsiteY376" fmla="*/ 169333 h 7001933"/>
                <a:gd name="connsiteX377" fmla="*/ 508000 w 3683000"/>
                <a:gd name="connsiteY377" fmla="*/ 135466 h 7001933"/>
                <a:gd name="connsiteX378" fmla="*/ 491067 w 3683000"/>
                <a:gd name="connsiteY378" fmla="*/ 84666 h 7001933"/>
                <a:gd name="connsiteX379" fmla="*/ 474134 w 3683000"/>
                <a:gd name="connsiteY379" fmla="*/ 33866 h 7001933"/>
                <a:gd name="connsiteX380" fmla="*/ 474134 w 3683000"/>
                <a:gd name="connsiteY380" fmla="*/ 0 h 700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</a:cxnLst>
              <a:rect l="l" t="t" r="r" b="b"/>
              <a:pathLst>
                <a:path w="3683000" h="7001933">
                  <a:moveTo>
                    <a:pt x="2074334" y="7001933"/>
                  </a:moveTo>
                  <a:cubicBezTo>
                    <a:pt x="2071512" y="6939844"/>
                    <a:pt x="2073272" y="6877376"/>
                    <a:pt x="2065867" y="6815666"/>
                  </a:cubicBezTo>
                  <a:cubicBezTo>
                    <a:pt x="2064655" y="6805563"/>
                    <a:pt x="2053067" y="6799565"/>
                    <a:pt x="2048934" y="6790266"/>
                  </a:cubicBezTo>
                  <a:cubicBezTo>
                    <a:pt x="2041685" y="6773955"/>
                    <a:pt x="2039982" y="6755431"/>
                    <a:pt x="2032000" y="6739466"/>
                  </a:cubicBezTo>
                  <a:cubicBezTo>
                    <a:pt x="1991823" y="6659112"/>
                    <a:pt x="2013279" y="6691927"/>
                    <a:pt x="1972734" y="6637866"/>
                  </a:cubicBezTo>
                  <a:cubicBezTo>
                    <a:pt x="1967576" y="6617236"/>
                    <a:pt x="1952821" y="6556622"/>
                    <a:pt x="1947334" y="6544733"/>
                  </a:cubicBezTo>
                  <a:cubicBezTo>
                    <a:pt x="1938806" y="6526255"/>
                    <a:pt x="1924756" y="6510866"/>
                    <a:pt x="1913467" y="6493933"/>
                  </a:cubicBezTo>
                  <a:cubicBezTo>
                    <a:pt x="1907823" y="6474177"/>
                    <a:pt x="1903444" y="6454015"/>
                    <a:pt x="1896534" y="6434666"/>
                  </a:cubicBezTo>
                  <a:cubicBezTo>
                    <a:pt x="1889305" y="6414425"/>
                    <a:pt x="1879116" y="6395356"/>
                    <a:pt x="1871134" y="6375400"/>
                  </a:cubicBezTo>
                  <a:cubicBezTo>
                    <a:pt x="1862179" y="6353011"/>
                    <a:pt x="1854689" y="6330055"/>
                    <a:pt x="1845734" y="6307666"/>
                  </a:cubicBezTo>
                  <a:cubicBezTo>
                    <a:pt x="1838228" y="6288900"/>
                    <a:pt x="1807616" y="6216622"/>
                    <a:pt x="1794934" y="6197600"/>
                  </a:cubicBezTo>
                  <a:cubicBezTo>
                    <a:pt x="1788292" y="6187637"/>
                    <a:pt x="1776718" y="6181779"/>
                    <a:pt x="1769534" y="6172200"/>
                  </a:cubicBezTo>
                  <a:cubicBezTo>
                    <a:pt x="1759660" y="6159035"/>
                    <a:pt x="1752969" y="6143750"/>
                    <a:pt x="1744134" y="6129866"/>
                  </a:cubicBezTo>
                  <a:cubicBezTo>
                    <a:pt x="1726508" y="6102168"/>
                    <a:pt x="1681087" y="6029829"/>
                    <a:pt x="1651000" y="6019800"/>
                  </a:cubicBezTo>
                  <a:cubicBezTo>
                    <a:pt x="1634067" y="6014155"/>
                    <a:pt x="1616676" y="6009731"/>
                    <a:pt x="1600200" y="6002866"/>
                  </a:cubicBezTo>
                  <a:cubicBezTo>
                    <a:pt x="1582724" y="5995584"/>
                    <a:pt x="1567192" y="5983936"/>
                    <a:pt x="1549400" y="5977466"/>
                  </a:cubicBezTo>
                  <a:cubicBezTo>
                    <a:pt x="1533383" y="5971642"/>
                    <a:pt x="1457681" y="5961945"/>
                    <a:pt x="1447800" y="5960533"/>
                  </a:cubicBezTo>
                  <a:cubicBezTo>
                    <a:pt x="1433689" y="5954889"/>
                    <a:pt x="1420211" y="5947286"/>
                    <a:pt x="1405467" y="5943600"/>
                  </a:cubicBezTo>
                  <a:cubicBezTo>
                    <a:pt x="1386137" y="5938767"/>
                    <a:pt x="1282492" y="5928054"/>
                    <a:pt x="1270000" y="5926666"/>
                  </a:cubicBezTo>
                  <a:cubicBezTo>
                    <a:pt x="1227667" y="5929488"/>
                    <a:pt x="1185001" y="5929133"/>
                    <a:pt x="1143000" y="5935133"/>
                  </a:cubicBezTo>
                  <a:cubicBezTo>
                    <a:pt x="1125330" y="5937657"/>
                    <a:pt x="1109624" y="5948194"/>
                    <a:pt x="1092200" y="5952066"/>
                  </a:cubicBezTo>
                  <a:cubicBezTo>
                    <a:pt x="1058684" y="5959514"/>
                    <a:pt x="990600" y="5969000"/>
                    <a:pt x="990600" y="5969000"/>
                  </a:cubicBezTo>
                  <a:cubicBezTo>
                    <a:pt x="979311" y="5974644"/>
                    <a:pt x="968552" y="5981501"/>
                    <a:pt x="956734" y="5985933"/>
                  </a:cubicBezTo>
                  <a:cubicBezTo>
                    <a:pt x="945838" y="5990019"/>
                    <a:pt x="934056" y="5991203"/>
                    <a:pt x="922867" y="5994400"/>
                  </a:cubicBezTo>
                  <a:cubicBezTo>
                    <a:pt x="914286" y="5996852"/>
                    <a:pt x="905934" y="6000044"/>
                    <a:pt x="897467" y="6002866"/>
                  </a:cubicBezTo>
                  <a:cubicBezTo>
                    <a:pt x="891823" y="6011333"/>
                    <a:pt x="881314" y="6018120"/>
                    <a:pt x="880534" y="6028266"/>
                  </a:cubicBezTo>
                  <a:cubicBezTo>
                    <a:pt x="879238" y="6045107"/>
                    <a:pt x="883381" y="6110162"/>
                    <a:pt x="897467" y="6138333"/>
                  </a:cubicBezTo>
                  <a:cubicBezTo>
                    <a:pt x="902018" y="6147434"/>
                    <a:pt x="908043" y="6155787"/>
                    <a:pt x="914400" y="6163733"/>
                  </a:cubicBezTo>
                  <a:cubicBezTo>
                    <a:pt x="950978" y="6209454"/>
                    <a:pt x="911038" y="6146498"/>
                    <a:pt x="948267" y="6206066"/>
                  </a:cubicBezTo>
                  <a:cubicBezTo>
                    <a:pt x="970070" y="6240951"/>
                    <a:pt x="977547" y="6260746"/>
                    <a:pt x="1007534" y="6290733"/>
                  </a:cubicBezTo>
                  <a:cubicBezTo>
                    <a:pt x="1014729" y="6297928"/>
                    <a:pt x="1024988" y="6301309"/>
                    <a:pt x="1032934" y="6307666"/>
                  </a:cubicBezTo>
                  <a:cubicBezTo>
                    <a:pt x="1039167" y="6312653"/>
                    <a:pt x="1043225" y="6320172"/>
                    <a:pt x="1049867" y="6324600"/>
                  </a:cubicBezTo>
                  <a:cubicBezTo>
                    <a:pt x="1060369" y="6331601"/>
                    <a:pt x="1072775" y="6335271"/>
                    <a:pt x="1083734" y="6341533"/>
                  </a:cubicBezTo>
                  <a:cubicBezTo>
                    <a:pt x="1092569" y="6346581"/>
                    <a:pt x="1099408" y="6355473"/>
                    <a:pt x="1109134" y="6358466"/>
                  </a:cubicBezTo>
                  <a:cubicBezTo>
                    <a:pt x="1136642" y="6366930"/>
                    <a:pt x="1193800" y="6375400"/>
                    <a:pt x="1193800" y="6375400"/>
                  </a:cubicBezTo>
                  <a:cubicBezTo>
                    <a:pt x="1230489" y="6372578"/>
                    <a:pt x="1267354" y="6371497"/>
                    <a:pt x="1303867" y="6366933"/>
                  </a:cubicBezTo>
                  <a:cubicBezTo>
                    <a:pt x="1332241" y="6363386"/>
                    <a:pt x="1329457" y="6354138"/>
                    <a:pt x="1354667" y="6341533"/>
                  </a:cubicBezTo>
                  <a:cubicBezTo>
                    <a:pt x="1411890" y="6312922"/>
                    <a:pt x="1384389" y="6338447"/>
                    <a:pt x="1439334" y="6299200"/>
                  </a:cubicBezTo>
                  <a:cubicBezTo>
                    <a:pt x="1445830" y="6294560"/>
                    <a:pt x="1450034" y="6287253"/>
                    <a:pt x="1456267" y="6282266"/>
                  </a:cubicBezTo>
                  <a:cubicBezTo>
                    <a:pt x="1464213" y="6275909"/>
                    <a:pt x="1473200" y="6270977"/>
                    <a:pt x="1481667" y="6265333"/>
                  </a:cubicBezTo>
                  <a:cubicBezTo>
                    <a:pt x="1521619" y="6205403"/>
                    <a:pt x="1467409" y="6278867"/>
                    <a:pt x="1540934" y="6214533"/>
                  </a:cubicBezTo>
                  <a:cubicBezTo>
                    <a:pt x="1641750" y="6126319"/>
                    <a:pt x="1504612" y="6221813"/>
                    <a:pt x="1591734" y="6163733"/>
                  </a:cubicBezTo>
                  <a:cubicBezTo>
                    <a:pt x="1603023" y="6146800"/>
                    <a:pt x="1611209" y="6127323"/>
                    <a:pt x="1625600" y="6112933"/>
                  </a:cubicBezTo>
                  <a:cubicBezTo>
                    <a:pt x="1641352" y="6097182"/>
                    <a:pt x="1648785" y="6091963"/>
                    <a:pt x="1659467" y="6070600"/>
                  </a:cubicBezTo>
                  <a:cubicBezTo>
                    <a:pt x="1663458" y="6062618"/>
                    <a:pt x="1664418" y="6053403"/>
                    <a:pt x="1667934" y="6045200"/>
                  </a:cubicBezTo>
                  <a:cubicBezTo>
                    <a:pt x="1672906" y="6033599"/>
                    <a:pt x="1679223" y="6022622"/>
                    <a:pt x="1684867" y="6011333"/>
                  </a:cubicBezTo>
                  <a:cubicBezTo>
                    <a:pt x="1694031" y="5892204"/>
                    <a:pt x="1698476" y="5905209"/>
                    <a:pt x="1684867" y="5782733"/>
                  </a:cubicBezTo>
                  <a:cubicBezTo>
                    <a:pt x="1683582" y="5771168"/>
                    <a:pt x="1682567" y="5758734"/>
                    <a:pt x="1676400" y="5748866"/>
                  </a:cubicBezTo>
                  <a:cubicBezTo>
                    <a:pt x="1667939" y="5735328"/>
                    <a:pt x="1653047" y="5727015"/>
                    <a:pt x="1642534" y="5715000"/>
                  </a:cubicBezTo>
                  <a:cubicBezTo>
                    <a:pt x="1633242" y="5704380"/>
                    <a:pt x="1625336" y="5692616"/>
                    <a:pt x="1617134" y="5681133"/>
                  </a:cubicBezTo>
                  <a:cubicBezTo>
                    <a:pt x="1611219" y="5672853"/>
                    <a:pt x="1608017" y="5662247"/>
                    <a:pt x="1600200" y="5655733"/>
                  </a:cubicBezTo>
                  <a:cubicBezTo>
                    <a:pt x="1590504" y="5647653"/>
                    <a:pt x="1576431" y="5646373"/>
                    <a:pt x="1566334" y="5638800"/>
                  </a:cubicBezTo>
                  <a:cubicBezTo>
                    <a:pt x="1553562" y="5629221"/>
                    <a:pt x="1545069" y="5614735"/>
                    <a:pt x="1532467" y="5604933"/>
                  </a:cubicBezTo>
                  <a:cubicBezTo>
                    <a:pt x="1507589" y="5585583"/>
                    <a:pt x="1483165" y="5577271"/>
                    <a:pt x="1456267" y="5562600"/>
                  </a:cubicBezTo>
                  <a:cubicBezTo>
                    <a:pt x="1436292" y="5551704"/>
                    <a:pt x="1417914" y="5537696"/>
                    <a:pt x="1397000" y="5528733"/>
                  </a:cubicBezTo>
                  <a:cubicBezTo>
                    <a:pt x="1364567" y="5514833"/>
                    <a:pt x="1292125" y="5503364"/>
                    <a:pt x="1261534" y="5494866"/>
                  </a:cubicBezTo>
                  <a:cubicBezTo>
                    <a:pt x="1235737" y="5487700"/>
                    <a:pt x="1210924" y="5477340"/>
                    <a:pt x="1185334" y="5469466"/>
                  </a:cubicBezTo>
                  <a:cubicBezTo>
                    <a:pt x="1174212" y="5466044"/>
                    <a:pt x="1162506" y="5464680"/>
                    <a:pt x="1151467" y="5461000"/>
                  </a:cubicBezTo>
                  <a:cubicBezTo>
                    <a:pt x="1137049" y="5456194"/>
                    <a:pt x="1123878" y="5447752"/>
                    <a:pt x="1109134" y="5444066"/>
                  </a:cubicBezTo>
                  <a:cubicBezTo>
                    <a:pt x="1089774" y="5439226"/>
                    <a:pt x="1069552" y="5438881"/>
                    <a:pt x="1049867" y="5435600"/>
                  </a:cubicBezTo>
                  <a:cubicBezTo>
                    <a:pt x="1035672" y="5433234"/>
                    <a:pt x="1021645" y="5429955"/>
                    <a:pt x="1007534" y="5427133"/>
                  </a:cubicBezTo>
                  <a:lnTo>
                    <a:pt x="897467" y="5435600"/>
                  </a:lnTo>
                  <a:cubicBezTo>
                    <a:pt x="846592" y="5440523"/>
                    <a:pt x="796173" y="5451681"/>
                    <a:pt x="745067" y="5452533"/>
                  </a:cubicBezTo>
                  <a:lnTo>
                    <a:pt x="389467" y="5444066"/>
                  </a:lnTo>
                  <a:cubicBezTo>
                    <a:pt x="269501" y="5430737"/>
                    <a:pt x="352722" y="5443427"/>
                    <a:pt x="279400" y="5427133"/>
                  </a:cubicBezTo>
                  <a:cubicBezTo>
                    <a:pt x="265352" y="5424011"/>
                    <a:pt x="250851" y="5422801"/>
                    <a:pt x="237067" y="5418666"/>
                  </a:cubicBezTo>
                  <a:cubicBezTo>
                    <a:pt x="222510" y="5414299"/>
                    <a:pt x="208964" y="5407069"/>
                    <a:pt x="194734" y="5401733"/>
                  </a:cubicBezTo>
                  <a:cubicBezTo>
                    <a:pt x="164976" y="5390574"/>
                    <a:pt x="163098" y="5392019"/>
                    <a:pt x="127000" y="5384800"/>
                  </a:cubicBezTo>
                  <a:cubicBezTo>
                    <a:pt x="115711" y="5379155"/>
                    <a:pt x="103635" y="5374867"/>
                    <a:pt x="93134" y="5367866"/>
                  </a:cubicBezTo>
                  <a:cubicBezTo>
                    <a:pt x="86492" y="5363438"/>
                    <a:pt x="82433" y="5355920"/>
                    <a:pt x="76200" y="5350933"/>
                  </a:cubicBezTo>
                  <a:cubicBezTo>
                    <a:pt x="68254" y="5344576"/>
                    <a:pt x="59267" y="5339644"/>
                    <a:pt x="50800" y="5334000"/>
                  </a:cubicBezTo>
                  <a:cubicBezTo>
                    <a:pt x="22926" y="5292188"/>
                    <a:pt x="40047" y="5324854"/>
                    <a:pt x="25400" y="5266266"/>
                  </a:cubicBezTo>
                  <a:cubicBezTo>
                    <a:pt x="19170" y="5241346"/>
                    <a:pt x="12119" y="5231237"/>
                    <a:pt x="0" y="5207000"/>
                  </a:cubicBezTo>
                  <a:cubicBezTo>
                    <a:pt x="12484" y="4982305"/>
                    <a:pt x="-4644" y="5117837"/>
                    <a:pt x="16934" y="5020733"/>
                  </a:cubicBezTo>
                  <a:cubicBezTo>
                    <a:pt x="20056" y="5006685"/>
                    <a:pt x="20849" y="4992052"/>
                    <a:pt x="25400" y="4978400"/>
                  </a:cubicBezTo>
                  <a:cubicBezTo>
                    <a:pt x="29391" y="4966426"/>
                    <a:pt x="37646" y="4956252"/>
                    <a:pt x="42334" y="4944533"/>
                  </a:cubicBezTo>
                  <a:cubicBezTo>
                    <a:pt x="48963" y="4927960"/>
                    <a:pt x="54571" y="4910953"/>
                    <a:pt x="59267" y="4893733"/>
                  </a:cubicBezTo>
                  <a:cubicBezTo>
                    <a:pt x="63053" y="4879850"/>
                    <a:pt x="63599" y="4865184"/>
                    <a:pt x="67734" y="4851400"/>
                  </a:cubicBezTo>
                  <a:cubicBezTo>
                    <a:pt x="75408" y="4825820"/>
                    <a:pt x="108818" y="4755907"/>
                    <a:pt x="118534" y="4741333"/>
                  </a:cubicBezTo>
                  <a:cubicBezTo>
                    <a:pt x="124178" y="4732866"/>
                    <a:pt x="128272" y="4723128"/>
                    <a:pt x="135467" y="4715933"/>
                  </a:cubicBezTo>
                  <a:cubicBezTo>
                    <a:pt x="145445" y="4705955"/>
                    <a:pt x="158045" y="4699000"/>
                    <a:pt x="169334" y="4690533"/>
                  </a:cubicBezTo>
                  <a:cubicBezTo>
                    <a:pt x="174978" y="4673600"/>
                    <a:pt x="176366" y="4654585"/>
                    <a:pt x="186267" y="4639733"/>
                  </a:cubicBezTo>
                  <a:cubicBezTo>
                    <a:pt x="199698" y="4619586"/>
                    <a:pt x="218390" y="4592420"/>
                    <a:pt x="228600" y="4572000"/>
                  </a:cubicBezTo>
                  <a:cubicBezTo>
                    <a:pt x="232591" y="4564018"/>
                    <a:pt x="232733" y="4554402"/>
                    <a:pt x="237067" y="4546600"/>
                  </a:cubicBezTo>
                  <a:cubicBezTo>
                    <a:pt x="247898" y="4527105"/>
                    <a:pt x="267316" y="4495307"/>
                    <a:pt x="287867" y="4478866"/>
                  </a:cubicBezTo>
                  <a:cubicBezTo>
                    <a:pt x="295813" y="4472509"/>
                    <a:pt x="304800" y="4467577"/>
                    <a:pt x="313267" y="4461933"/>
                  </a:cubicBezTo>
                  <a:cubicBezTo>
                    <a:pt x="341584" y="4405298"/>
                    <a:pt x="315555" y="4448431"/>
                    <a:pt x="355600" y="4402666"/>
                  </a:cubicBezTo>
                  <a:cubicBezTo>
                    <a:pt x="383640" y="4370621"/>
                    <a:pt x="385506" y="4360099"/>
                    <a:pt x="414867" y="4334933"/>
                  </a:cubicBezTo>
                  <a:cubicBezTo>
                    <a:pt x="440367" y="4313076"/>
                    <a:pt x="507926" y="4270072"/>
                    <a:pt x="524934" y="4258733"/>
                  </a:cubicBezTo>
                  <a:cubicBezTo>
                    <a:pt x="533401" y="4253089"/>
                    <a:pt x="540681" y="4245018"/>
                    <a:pt x="550334" y="4241800"/>
                  </a:cubicBezTo>
                  <a:cubicBezTo>
                    <a:pt x="558801" y="4238978"/>
                    <a:pt x="567531" y="4236849"/>
                    <a:pt x="575734" y="4233333"/>
                  </a:cubicBezTo>
                  <a:cubicBezTo>
                    <a:pt x="587335" y="4228361"/>
                    <a:pt x="597627" y="4220391"/>
                    <a:pt x="609600" y="4216400"/>
                  </a:cubicBezTo>
                  <a:cubicBezTo>
                    <a:pt x="623252" y="4211849"/>
                    <a:pt x="638050" y="4211719"/>
                    <a:pt x="651934" y="4207933"/>
                  </a:cubicBezTo>
                  <a:cubicBezTo>
                    <a:pt x="669154" y="4203237"/>
                    <a:pt x="685801" y="4196644"/>
                    <a:pt x="702734" y="4191000"/>
                  </a:cubicBezTo>
                  <a:cubicBezTo>
                    <a:pt x="711201" y="4188178"/>
                    <a:pt x="719476" y="4184698"/>
                    <a:pt x="728134" y="4182533"/>
                  </a:cubicBezTo>
                  <a:lnTo>
                    <a:pt x="762000" y="4174066"/>
                  </a:lnTo>
                  <a:cubicBezTo>
                    <a:pt x="768379" y="4175129"/>
                    <a:pt x="834036" y="4184685"/>
                    <a:pt x="846667" y="4191000"/>
                  </a:cubicBezTo>
                  <a:cubicBezTo>
                    <a:pt x="864870" y="4200101"/>
                    <a:pt x="897467" y="4224866"/>
                    <a:pt x="897467" y="4224866"/>
                  </a:cubicBezTo>
                  <a:cubicBezTo>
                    <a:pt x="903111" y="4233333"/>
                    <a:pt x="908486" y="4241986"/>
                    <a:pt x="914400" y="4250266"/>
                  </a:cubicBezTo>
                  <a:cubicBezTo>
                    <a:pt x="922602" y="4261749"/>
                    <a:pt x="932321" y="4272167"/>
                    <a:pt x="939800" y="4284133"/>
                  </a:cubicBezTo>
                  <a:cubicBezTo>
                    <a:pt x="946489" y="4294836"/>
                    <a:pt x="951762" y="4306399"/>
                    <a:pt x="956734" y="4318000"/>
                  </a:cubicBezTo>
                  <a:cubicBezTo>
                    <a:pt x="960250" y="4326203"/>
                    <a:pt x="962748" y="4334819"/>
                    <a:pt x="965200" y="4343400"/>
                  </a:cubicBezTo>
                  <a:cubicBezTo>
                    <a:pt x="968397" y="4354588"/>
                    <a:pt x="968463" y="4366858"/>
                    <a:pt x="973667" y="4377266"/>
                  </a:cubicBezTo>
                  <a:cubicBezTo>
                    <a:pt x="979978" y="4389887"/>
                    <a:pt x="990600" y="4399844"/>
                    <a:pt x="999067" y="4411133"/>
                  </a:cubicBezTo>
                  <a:cubicBezTo>
                    <a:pt x="1001889" y="4419600"/>
                    <a:pt x="1005082" y="4427952"/>
                    <a:pt x="1007534" y="4436533"/>
                  </a:cubicBezTo>
                  <a:cubicBezTo>
                    <a:pt x="1015502" y="4464420"/>
                    <a:pt x="1018650" y="4483650"/>
                    <a:pt x="1024467" y="4512733"/>
                  </a:cubicBezTo>
                  <a:cubicBezTo>
                    <a:pt x="1021645" y="4540955"/>
                    <a:pt x="1022378" y="4569763"/>
                    <a:pt x="1016000" y="4597400"/>
                  </a:cubicBezTo>
                  <a:cubicBezTo>
                    <a:pt x="1013712" y="4607315"/>
                    <a:pt x="1004981" y="4614520"/>
                    <a:pt x="999067" y="4622800"/>
                  </a:cubicBezTo>
                  <a:cubicBezTo>
                    <a:pt x="966046" y="4669029"/>
                    <a:pt x="986501" y="4645793"/>
                    <a:pt x="948267" y="4673600"/>
                  </a:cubicBezTo>
                  <a:cubicBezTo>
                    <a:pt x="862657" y="4735863"/>
                    <a:pt x="909256" y="4710039"/>
                    <a:pt x="846667" y="4741333"/>
                  </a:cubicBezTo>
                  <a:cubicBezTo>
                    <a:pt x="809978" y="4738511"/>
                    <a:pt x="772397" y="4741389"/>
                    <a:pt x="736600" y="4732866"/>
                  </a:cubicBezTo>
                  <a:cubicBezTo>
                    <a:pt x="712044" y="4727019"/>
                    <a:pt x="668867" y="4699000"/>
                    <a:pt x="668867" y="4699000"/>
                  </a:cubicBezTo>
                  <a:cubicBezTo>
                    <a:pt x="663223" y="4690533"/>
                    <a:pt x="658291" y="4681546"/>
                    <a:pt x="651934" y="4673600"/>
                  </a:cubicBezTo>
                  <a:cubicBezTo>
                    <a:pt x="629009" y="4644943"/>
                    <a:pt x="618015" y="4656507"/>
                    <a:pt x="601134" y="4605866"/>
                  </a:cubicBezTo>
                  <a:cubicBezTo>
                    <a:pt x="580520" y="4544027"/>
                    <a:pt x="588529" y="4572382"/>
                    <a:pt x="575734" y="4521200"/>
                  </a:cubicBezTo>
                  <a:cubicBezTo>
                    <a:pt x="572912" y="4478867"/>
                    <a:pt x="567267" y="4436627"/>
                    <a:pt x="567267" y="4394200"/>
                  </a:cubicBezTo>
                  <a:cubicBezTo>
                    <a:pt x="567267" y="4365837"/>
                    <a:pt x="572216" y="4337677"/>
                    <a:pt x="575734" y="4309533"/>
                  </a:cubicBezTo>
                  <a:cubicBezTo>
                    <a:pt x="580684" y="4269929"/>
                    <a:pt x="582987" y="4229720"/>
                    <a:pt x="592667" y="4191000"/>
                  </a:cubicBezTo>
                  <a:cubicBezTo>
                    <a:pt x="595489" y="4179711"/>
                    <a:pt x="596658" y="4167874"/>
                    <a:pt x="601134" y="4157133"/>
                  </a:cubicBezTo>
                  <a:cubicBezTo>
                    <a:pt x="610843" y="4133832"/>
                    <a:pt x="627017" y="4113347"/>
                    <a:pt x="635000" y="4089400"/>
                  </a:cubicBezTo>
                  <a:cubicBezTo>
                    <a:pt x="637822" y="4080933"/>
                    <a:pt x="641015" y="4072581"/>
                    <a:pt x="643467" y="4064000"/>
                  </a:cubicBezTo>
                  <a:cubicBezTo>
                    <a:pt x="646664" y="4052811"/>
                    <a:pt x="647208" y="4040767"/>
                    <a:pt x="651934" y="4030133"/>
                  </a:cubicBezTo>
                  <a:cubicBezTo>
                    <a:pt x="658383" y="4015624"/>
                    <a:pt x="689937" y="3966730"/>
                    <a:pt x="702734" y="3953933"/>
                  </a:cubicBezTo>
                  <a:cubicBezTo>
                    <a:pt x="709929" y="3946738"/>
                    <a:pt x="720188" y="3943357"/>
                    <a:pt x="728134" y="3937000"/>
                  </a:cubicBezTo>
                  <a:cubicBezTo>
                    <a:pt x="734367" y="3932013"/>
                    <a:pt x="737927" y="3923636"/>
                    <a:pt x="745067" y="3920066"/>
                  </a:cubicBezTo>
                  <a:cubicBezTo>
                    <a:pt x="755475" y="3914862"/>
                    <a:pt x="767645" y="3914422"/>
                    <a:pt x="778934" y="3911600"/>
                  </a:cubicBezTo>
                  <a:cubicBezTo>
                    <a:pt x="795867" y="3900311"/>
                    <a:pt x="815343" y="3892124"/>
                    <a:pt x="829734" y="3877733"/>
                  </a:cubicBezTo>
                  <a:cubicBezTo>
                    <a:pt x="838201" y="3869266"/>
                    <a:pt x="844667" y="3858148"/>
                    <a:pt x="855134" y="3852333"/>
                  </a:cubicBezTo>
                  <a:cubicBezTo>
                    <a:pt x="870737" y="3843665"/>
                    <a:pt x="905934" y="3835400"/>
                    <a:pt x="905934" y="3835400"/>
                  </a:cubicBezTo>
                  <a:cubicBezTo>
                    <a:pt x="914401" y="3829755"/>
                    <a:pt x="922232" y="3823017"/>
                    <a:pt x="931334" y="3818466"/>
                  </a:cubicBezTo>
                  <a:cubicBezTo>
                    <a:pt x="939316" y="3814475"/>
                    <a:pt x="949081" y="3814592"/>
                    <a:pt x="956734" y="3810000"/>
                  </a:cubicBezTo>
                  <a:cubicBezTo>
                    <a:pt x="963579" y="3805893"/>
                    <a:pt x="967434" y="3798053"/>
                    <a:pt x="973667" y="3793066"/>
                  </a:cubicBezTo>
                  <a:cubicBezTo>
                    <a:pt x="981613" y="3786709"/>
                    <a:pt x="990232" y="3781181"/>
                    <a:pt x="999067" y="3776133"/>
                  </a:cubicBezTo>
                  <a:cubicBezTo>
                    <a:pt x="1122400" y="3705659"/>
                    <a:pt x="963342" y="3798229"/>
                    <a:pt x="1058334" y="3750733"/>
                  </a:cubicBezTo>
                  <a:cubicBezTo>
                    <a:pt x="1067435" y="3746182"/>
                    <a:pt x="1075788" y="3740157"/>
                    <a:pt x="1083734" y="3733800"/>
                  </a:cubicBezTo>
                  <a:cubicBezTo>
                    <a:pt x="1089967" y="3728813"/>
                    <a:pt x="1093527" y="3720436"/>
                    <a:pt x="1100667" y="3716866"/>
                  </a:cubicBezTo>
                  <a:cubicBezTo>
                    <a:pt x="1116632" y="3708883"/>
                    <a:pt x="1135061" y="3706964"/>
                    <a:pt x="1151467" y="3699933"/>
                  </a:cubicBezTo>
                  <a:cubicBezTo>
                    <a:pt x="1189903" y="3683460"/>
                    <a:pt x="1213676" y="3671222"/>
                    <a:pt x="1244600" y="3649133"/>
                  </a:cubicBezTo>
                  <a:cubicBezTo>
                    <a:pt x="1306361" y="3605019"/>
                    <a:pt x="1251381" y="3644046"/>
                    <a:pt x="1312334" y="3589866"/>
                  </a:cubicBezTo>
                  <a:cubicBezTo>
                    <a:pt x="1325840" y="3577860"/>
                    <a:pt x="1341889" y="3568778"/>
                    <a:pt x="1354667" y="3556000"/>
                  </a:cubicBezTo>
                  <a:cubicBezTo>
                    <a:pt x="1364645" y="3546022"/>
                    <a:pt x="1370884" y="3532847"/>
                    <a:pt x="1380067" y="3522133"/>
                  </a:cubicBezTo>
                  <a:cubicBezTo>
                    <a:pt x="1387859" y="3513042"/>
                    <a:pt x="1397802" y="3505931"/>
                    <a:pt x="1405467" y="3496733"/>
                  </a:cubicBezTo>
                  <a:cubicBezTo>
                    <a:pt x="1411981" y="3488916"/>
                    <a:pt x="1415205" y="3478528"/>
                    <a:pt x="1422400" y="3471333"/>
                  </a:cubicBezTo>
                  <a:cubicBezTo>
                    <a:pt x="1429595" y="3464138"/>
                    <a:pt x="1439333" y="3460044"/>
                    <a:pt x="1447800" y="3454400"/>
                  </a:cubicBezTo>
                  <a:cubicBezTo>
                    <a:pt x="1453445" y="3440289"/>
                    <a:pt x="1455004" y="3423742"/>
                    <a:pt x="1464734" y="3412066"/>
                  </a:cubicBezTo>
                  <a:cubicBezTo>
                    <a:pt x="1470447" y="3405210"/>
                    <a:pt x="1485542" y="3411253"/>
                    <a:pt x="1490134" y="3403600"/>
                  </a:cubicBezTo>
                  <a:cubicBezTo>
                    <a:pt x="1546753" y="3309236"/>
                    <a:pt x="1490041" y="3352912"/>
                    <a:pt x="1532467" y="3302000"/>
                  </a:cubicBezTo>
                  <a:cubicBezTo>
                    <a:pt x="1540132" y="3292802"/>
                    <a:pt x="1549400" y="3285067"/>
                    <a:pt x="1557867" y="3276600"/>
                  </a:cubicBezTo>
                  <a:cubicBezTo>
                    <a:pt x="1585580" y="3165750"/>
                    <a:pt x="1541290" y="3318223"/>
                    <a:pt x="1591734" y="3217333"/>
                  </a:cubicBezTo>
                  <a:cubicBezTo>
                    <a:pt x="1598170" y="3204462"/>
                    <a:pt x="1597378" y="3189111"/>
                    <a:pt x="1600200" y="3175000"/>
                  </a:cubicBezTo>
                  <a:cubicBezTo>
                    <a:pt x="1594556" y="3107267"/>
                    <a:pt x="1592879" y="3039085"/>
                    <a:pt x="1583267" y="2971800"/>
                  </a:cubicBezTo>
                  <a:cubicBezTo>
                    <a:pt x="1581482" y="2959305"/>
                    <a:pt x="1573907" y="2948030"/>
                    <a:pt x="1566334" y="2937933"/>
                  </a:cubicBezTo>
                  <a:cubicBezTo>
                    <a:pt x="1532362" y="2892636"/>
                    <a:pt x="1537160" y="2910646"/>
                    <a:pt x="1490134" y="2887133"/>
                  </a:cubicBezTo>
                  <a:cubicBezTo>
                    <a:pt x="1431663" y="2857898"/>
                    <a:pt x="1501352" y="2879355"/>
                    <a:pt x="1430867" y="2861733"/>
                  </a:cubicBezTo>
                  <a:cubicBezTo>
                    <a:pt x="1422400" y="2856089"/>
                    <a:pt x="1414860" y="2848714"/>
                    <a:pt x="1405467" y="2844800"/>
                  </a:cubicBezTo>
                  <a:cubicBezTo>
                    <a:pt x="1335687" y="2815725"/>
                    <a:pt x="1336876" y="2821222"/>
                    <a:pt x="1270000" y="2810933"/>
                  </a:cubicBezTo>
                  <a:cubicBezTo>
                    <a:pt x="1253033" y="2808323"/>
                    <a:pt x="1235958" y="2806190"/>
                    <a:pt x="1219200" y="2802466"/>
                  </a:cubicBezTo>
                  <a:cubicBezTo>
                    <a:pt x="1210488" y="2800530"/>
                    <a:pt x="1202551" y="2795750"/>
                    <a:pt x="1193800" y="2794000"/>
                  </a:cubicBezTo>
                  <a:cubicBezTo>
                    <a:pt x="1174232" y="2790086"/>
                    <a:pt x="1154289" y="2788355"/>
                    <a:pt x="1134534" y="2785533"/>
                  </a:cubicBezTo>
                  <a:cubicBezTo>
                    <a:pt x="1078089" y="2788355"/>
                    <a:pt x="1021561" y="2789825"/>
                    <a:pt x="965200" y="2794000"/>
                  </a:cubicBezTo>
                  <a:cubicBezTo>
                    <a:pt x="945299" y="2795474"/>
                    <a:pt x="925568" y="2798896"/>
                    <a:pt x="905934" y="2802466"/>
                  </a:cubicBezTo>
                  <a:cubicBezTo>
                    <a:pt x="894485" y="2804548"/>
                    <a:pt x="883646" y="2809775"/>
                    <a:pt x="872067" y="2810933"/>
                  </a:cubicBezTo>
                  <a:cubicBezTo>
                    <a:pt x="827048" y="2815435"/>
                    <a:pt x="781756" y="2816578"/>
                    <a:pt x="736600" y="2819400"/>
                  </a:cubicBezTo>
                  <a:cubicBezTo>
                    <a:pt x="715944" y="2817679"/>
                    <a:pt x="627976" y="2814236"/>
                    <a:pt x="592667" y="2802466"/>
                  </a:cubicBezTo>
                  <a:cubicBezTo>
                    <a:pt x="580693" y="2798475"/>
                    <a:pt x="570401" y="2790505"/>
                    <a:pt x="558800" y="2785533"/>
                  </a:cubicBezTo>
                  <a:cubicBezTo>
                    <a:pt x="550597" y="2782017"/>
                    <a:pt x="541603" y="2780582"/>
                    <a:pt x="533400" y="2777066"/>
                  </a:cubicBezTo>
                  <a:cubicBezTo>
                    <a:pt x="446203" y="2739695"/>
                    <a:pt x="564352" y="2781739"/>
                    <a:pt x="448734" y="2743200"/>
                  </a:cubicBezTo>
                  <a:cubicBezTo>
                    <a:pt x="443089" y="2737555"/>
                    <a:pt x="438186" y="2731056"/>
                    <a:pt x="431800" y="2726266"/>
                  </a:cubicBezTo>
                  <a:cubicBezTo>
                    <a:pt x="415519" y="2714055"/>
                    <a:pt x="381000" y="2692400"/>
                    <a:pt x="381000" y="2692400"/>
                  </a:cubicBezTo>
                  <a:cubicBezTo>
                    <a:pt x="361245" y="2661355"/>
                    <a:pt x="338191" y="2632178"/>
                    <a:pt x="321734" y="2599266"/>
                  </a:cubicBezTo>
                  <a:cubicBezTo>
                    <a:pt x="307623" y="2571044"/>
                    <a:pt x="298332" y="2539843"/>
                    <a:pt x="279400" y="2514600"/>
                  </a:cubicBezTo>
                  <a:cubicBezTo>
                    <a:pt x="247563" y="2472150"/>
                    <a:pt x="233822" y="2459943"/>
                    <a:pt x="220134" y="2396066"/>
                  </a:cubicBezTo>
                  <a:cubicBezTo>
                    <a:pt x="190230" y="2256517"/>
                    <a:pt x="210651" y="2314674"/>
                    <a:pt x="169334" y="2218266"/>
                  </a:cubicBezTo>
                  <a:cubicBezTo>
                    <a:pt x="166512" y="2198511"/>
                    <a:pt x="162759" y="2178866"/>
                    <a:pt x="160867" y="2159000"/>
                  </a:cubicBezTo>
                  <a:cubicBezTo>
                    <a:pt x="141087" y="1951318"/>
                    <a:pt x="162985" y="2114563"/>
                    <a:pt x="143934" y="1981200"/>
                  </a:cubicBezTo>
                  <a:cubicBezTo>
                    <a:pt x="149578" y="1919111"/>
                    <a:pt x="152349" y="1856693"/>
                    <a:pt x="160867" y="1794933"/>
                  </a:cubicBezTo>
                  <a:cubicBezTo>
                    <a:pt x="166576" y="1753544"/>
                    <a:pt x="212559" y="1648327"/>
                    <a:pt x="220134" y="1625600"/>
                  </a:cubicBezTo>
                  <a:cubicBezTo>
                    <a:pt x="225778" y="1608667"/>
                    <a:pt x="232371" y="1592020"/>
                    <a:pt x="237067" y="1574800"/>
                  </a:cubicBezTo>
                  <a:cubicBezTo>
                    <a:pt x="240853" y="1560916"/>
                    <a:pt x="239579" y="1545567"/>
                    <a:pt x="245534" y="1532466"/>
                  </a:cubicBezTo>
                  <a:cubicBezTo>
                    <a:pt x="253955" y="1513939"/>
                    <a:pt x="269146" y="1499245"/>
                    <a:pt x="279400" y="1481666"/>
                  </a:cubicBezTo>
                  <a:cubicBezTo>
                    <a:pt x="351084" y="1358778"/>
                    <a:pt x="265527" y="1483072"/>
                    <a:pt x="330200" y="1405466"/>
                  </a:cubicBezTo>
                  <a:cubicBezTo>
                    <a:pt x="336714" y="1397649"/>
                    <a:pt x="338667" y="1385710"/>
                    <a:pt x="347134" y="1380066"/>
                  </a:cubicBezTo>
                  <a:cubicBezTo>
                    <a:pt x="356816" y="1373612"/>
                    <a:pt x="369711" y="1374422"/>
                    <a:pt x="381000" y="1371600"/>
                  </a:cubicBezTo>
                  <a:cubicBezTo>
                    <a:pt x="386645" y="1365955"/>
                    <a:pt x="391700" y="1359653"/>
                    <a:pt x="397934" y="1354666"/>
                  </a:cubicBezTo>
                  <a:cubicBezTo>
                    <a:pt x="413207" y="1342448"/>
                    <a:pt x="439819" y="1327753"/>
                    <a:pt x="457200" y="1320800"/>
                  </a:cubicBezTo>
                  <a:cubicBezTo>
                    <a:pt x="473773" y="1314171"/>
                    <a:pt x="491427" y="1310495"/>
                    <a:pt x="508000" y="1303866"/>
                  </a:cubicBezTo>
                  <a:cubicBezTo>
                    <a:pt x="564104" y="1281424"/>
                    <a:pt x="525137" y="1284917"/>
                    <a:pt x="601134" y="1261533"/>
                  </a:cubicBezTo>
                  <a:cubicBezTo>
                    <a:pt x="617542" y="1256484"/>
                    <a:pt x="635207" y="1256926"/>
                    <a:pt x="651934" y="1253066"/>
                  </a:cubicBezTo>
                  <a:cubicBezTo>
                    <a:pt x="671954" y="1248446"/>
                    <a:pt x="691268" y="1241116"/>
                    <a:pt x="711200" y="1236133"/>
                  </a:cubicBezTo>
                  <a:cubicBezTo>
                    <a:pt x="725161" y="1232643"/>
                    <a:pt x="739486" y="1230788"/>
                    <a:pt x="753534" y="1227666"/>
                  </a:cubicBezTo>
                  <a:cubicBezTo>
                    <a:pt x="764893" y="1225142"/>
                    <a:pt x="776111" y="1222022"/>
                    <a:pt x="787400" y="1219200"/>
                  </a:cubicBezTo>
                  <a:cubicBezTo>
                    <a:pt x="865053" y="1180373"/>
                    <a:pt x="767764" y="1224556"/>
                    <a:pt x="880534" y="1193800"/>
                  </a:cubicBezTo>
                  <a:cubicBezTo>
                    <a:pt x="892711" y="1190479"/>
                    <a:pt x="902223" y="1180187"/>
                    <a:pt x="914400" y="1176866"/>
                  </a:cubicBezTo>
                  <a:cubicBezTo>
                    <a:pt x="933653" y="1171615"/>
                    <a:pt x="953943" y="1171434"/>
                    <a:pt x="973667" y="1168400"/>
                  </a:cubicBezTo>
                  <a:cubicBezTo>
                    <a:pt x="990634" y="1165790"/>
                    <a:pt x="1007534" y="1162755"/>
                    <a:pt x="1024467" y="1159933"/>
                  </a:cubicBezTo>
                  <a:cubicBezTo>
                    <a:pt x="1075267" y="1162755"/>
                    <a:pt x="1126198" y="1163794"/>
                    <a:pt x="1176867" y="1168400"/>
                  </a:cubicBezTo>
                  <a:cubicBezTo>
                    <a:pt x="1201761" y="1170663"/>
                    <a:pt x="1213217" y="1179604"/>
                    <a:pt x="1236134" y="1185333"/>
                  </a:cubicBezTo>
                  <a:cubicBezTo>
                    <a:pt x="1250095" y="1188823"/>
                    <a:pt x="1264356" y="1190978"/>
                    <a:pt x="1278467" y="1193800"/>
                  </a:cubicBezTo>
                  <a:cubicBezTo>
                    <a:pt x="1286934" y="1199444"/>
                    <a:pt x="1294766" y="1206182"/>
                    <a:pt x="1303867" y="1210733"/>
                  </a:cubicBezTo>
                  <a:cubicBezTo>
                    <a:pt x="1373974" y="1245786"/>
                    <a:pt x="1281875" y="1187606"/>
                    <a:pt x="1354667" y="1236133"/>
                  </a:cubicBezTo>
                  <a:lnTo>
                    <a:pt x="1405467" y="1312333"/>
                  </a:lnTo>
                  <a:cubicBezTo>
                    <a:pt x="1405478" y="1312350"/>
                    <a:pt x="1439322" y="1363117"/>
                    <a:pt x="1439334" y="1363133"/>
                  </a:cubicBezTo>
                  <a:cubicBezTo>
                    <a:pt x="1463644" y="1395547"/>
                    <a:pt x="1466171" y="1394709"/>
                    <a:pt x="1481667" y="1430866"/>
                  </a:cubicBezTo>
                  <a:cubicBezTo>
                    <a:pt x="1490370" y="1451173"/>
                    <a:pt x="1492460" y="1468641"/>
                    <a:pt x="1498600" y="1490133"/>
                  </a:cubicBezTo>
                  <a:cubicBezTo>
                    <a:pt x="1501052" y="1498714"/>
                    <a:pt x="1504245" y="1507066"/>
                    <a:pt x="1507067" y="1515533"/>
                  </a:cubicBezTo>
                  <a:cubicBezTo>
                    <a:pt x="1509889" y="1540933"/>
                    <a:pt x="1511648" y="1566474"/>
                    <a:pt x="1515534" y="1591733"/>
                  </a:cubicBezTo>
                  <a:cubicBezTo>
                    <a:pt x="1518572" y="1611483"/>
                    <a:pt x="1526143" y="1632028"/>
                    <a:pt x="1532467" y="1651000"/>
                  </a:cubicBezTo>
                  <a:cubicBezTo>
                    <a:pt x="1527829" y="1720570"/>
                    <a:pt x="1538023" y="1764611"/>
                    <a:pt x="1507067" y="1820333"/>
                  </a:cubicBezTo>
                  <a:cubicBezTo>
                    <a:pt x="1500214" y="1832668"/>
                    <a:pt x="1492381" y="1845017"/>
                    <a:pt x="1481667" y="1854200"/>
                  </a:cubicBezTo>
                  <a:cubicBezTo>
                    <a:pt x="1472084" y="1862414"/>
                    <a:pt x="1459089" y="1865489"/>
                    <a:pt x="1447800" y="1871133"/>
                  </a:cubicBezTo>
                  <a:cubicBezTo>
                    <a:pt x="1409931" y="1927938"/>
                    <a:pt x="1454541" y="1872284"/>
                    <a:pt x="1405467" y="1905000"/>
                  </a:cubicBezTo>
                  <a:cubicBezTo>
                    <a:pt x="1395504" y="1911642"/>
                    <a:pt x="1391426" y="1926614"/>
                    <a:pt x="1380067" y="1930400"/>
                  </a:cubicBezTo>
                  <a:cubicBezTo>
                    <a:pt x="1355822" y="1938481"/>
                    <a:pt x="1329267" y="1936044"/>
                    <a:pt x="1303867" y="1938866"/>
                  </a:cubicBezTo>
                  <a:cubicBezTo>
                    <a:pt x="1255889" y="1936044"/>
                    <a:pt x="1206964" y="1940301"/>
                    <a:pt x="1159934" y="1930400"/>
                  </a:cubicBezTo>
                  <a:cubicBezTo>
                    <a:pt x="1149976" y="1928304"/>
                    <a:pt x="1150195" y="1912195"/>
                    <a:pt x="1143000" y="1905000"/>
                  </a:cubicBezTo>
                  <a:cubicBezTo>
                    <a:pt x="1135805" y="1897805"/>
                    <a:pt x="1126067" y="1893711"/>
                    <a:pt x="1117600" y="1888066"/>
                  </a:cubicBezTo>
                  <a:cubicBezTo>
                    <a:pt x="1111956" y="1876777"/>
                    <a:pt x="1107668" y="1864701"/>
                    <a:pt x="1100667" y="1854200"/>
                  </a:cubicBezTo>
                  <a:cubicBezTo>
                    <a:pt x="1096239" y="1847558"/>
                    <a:pt x="1088721" y="1843499"/>
                    <a:pt x="1083734" y="1837266"/>
                  </a:cubicBezTo>
                  <a:cubicBezTo>
                    <a:pt x="1077377" y="1829320"/>
                    <a:pt x="1072445" y="1820333"/>
                    <a:pt x="1066800" y="1811866"/>
                  </a:cubicBezTo>
                  <a:cubicBezTo>
                    <a:pt x="1057884" y="1776199"/>
                    <a:pt x="1049867" y="1749903"/>
                    <a:pt x="1049867" y="1710266"/>
                  </a:cubicBezTo>
                  <a:cubicBezTo>
                    <a:pt x="1049867" y="1666420"/>
                    <a:pt x="1055404" y="1631619"/>
                    <a:pt x="1066800" y="1591733"/>
                  </a:cubicBezTo>
                  <a:cubicBezTo>
                    <a:pt x="1069252" y="1583152"/>
                    <a:pt x="1071276" y="1574315"/>
                    <a:pt x="1075267" y="1566333"/>
                  </a:cubicBezTo>
                  <a:cubicBezTo>
                    <a:pt x="1079818" y="1557232"/>
                    <a:pt x="1087649" y="1550034"/>
                    <a:pt x="1092200" y="1540933"/>
                  </a:cubicBezTo>
                  <a:cubicBezTo>
                    <a:pt x="1124522" y="1476289"/>
                    <a:pt x="1064650" y="1563556"/>
                    <a:pt x="1126067" y="1481666"/>
                  </a:cubicBezTo>
                  <a:cubicBezTo>
                    <a:pt x="1128889" y="1473199"/>
                    <a:pt x="1130543" y="1464248"/>
                    <a:pt x="1134534" y="1456266"/>
                  </a:cubicBezTo>
                  <a:cubicBezTo>
                    <a:pt x="1144333" y="1436668"/>
                    <a:pt x="1160482" y="1419510"/>
                    <a:pt x="1176867" y="1405466"/>
                  </a:cubicBezTo>
                  <a:cubicBezTo>
                    <a:pt x="1187581" y="1396283"/>
                    <a:pt x="1199445" y="1388533"/>
                    <a:pt x="1210734" y="1380066"/>
                  </a:cubicBezTo>
                  <a:cubicBezTo>
                    <a:pt x="1275645" y="1382888"/>
                    <a:pt x="1340649" y="1384063"/>
                    <a:pt x="1405467" y="1388533"/>
                  </a:cubicBezTo>
                  <a:cubicBezTo>
                    <a:pt x="1427634" y="1390062"/>
                    <a:pt x="1459443" y="1395941"/>
                    <a:pt x="1481667" y="1405466"/>
                  </a:cubicBezTo>
                  <a:cubicBezTo>
                    <a:pt x="1511855" y="1418404"/>
                    <a:pt x="1523660" y="1426350"/>
                    <a:pt x="1549400" y="1447800"/>
                  </a:cubicBezTo>
                  <a:cubicBezTo>
                    <a:pt x="1555532" y="1452910"/>
                    <a:pt x="1560202" y="1459623"/>
                    <a:pt x="1566334" y="1464733"/>
                  </a:cubicBezTo>
                  <a:cubicBezTo>
                    <a:pt x="1577174" y="1473767"/>
                    <a:pt x="1590708" y="1479692"/>
                    <a:pt x="1600200" y="1490133"/>
                  </a:cubicBezTo>
                  <a:cubicBezTo>
                    <a:pt x="1619184" y="1511016"/>
                    <a:pt x="1624226" y="1548941"/>
                    <a:pt x="1651000" y="1557866"/>
                  </a:cubicBezTo>
                  <a:cubicBezTo>
                    <a:pt x="1677827" y="1566809"/>
                    <a:pt x="1678354" y="1564509"/>
                    <a:pt x="1701800" y="1583266"/>
                  </a:cubicBezTo>
                  <a:cubicBezTo>
                    <a:pt x="1708034" y="1588253"/>
                    <a:pt x="1711467" y="1596897"/>
                    <a:pt x="1718734" y="1600200"/>
                  </a:cubicBezTo>
                  <a:cubicBezTo>
                    <a:pt x="1743108" y="1611279"/>
                    <a:pt x="1769534" y="1617133"/>
                    <a:pt x="1794934" y="1625600"/>
                  </a:cubicBezTo>
                  <a:cubicBezTo>
                    <a:pt x="1864352" y="1648739"/>
                    <a:pt x="1754464" y="1612829"/>
                    <a:pt x="1888067" y="1651000"/>
                  </a:cubicBezTo>
                  <a:cubicBezTo>
                    <a:pt x="1907823" y="1656644"/>
                    <a:pt x="1927244" y="1663628"/>
                    <a:pt x="1947334" y="1667933"/>
                  </a:cubicBezTo>
                  <a:cubicBezTo>
                    <a:pt x="1989573" y="1676984"/>
                    <a:pt x="2073001" y="1681933"/>
                    <a:pt x="2108200" y="1684866"/>
                  </a:cubicBezTo>
                  <a:cubicBezTo>
                    <a:pt x="2422394" y="1678182"/>
                    <a:pt x="2421428" y="1683176"/>
                    <a:pt x="2650067" y="1667933"/>
                  </a:cubicBezTo>
                  <a:lnTo>
                    <a:pt x="2887134" y="1651000"/>
                  </a:lnTo>
                  <a:cubicBezTo>
                    <a:pt x="2904067" y="1648178"/>
                    <a:pt x="2921148" y="1646130"/>
                    <a:pt x="2937934" y="1642533"/>
                  </a:cubicBezTo>
                  <a:cubicBezTo>
                    <a:pt x="2960690" y="1637657"/>
                    <a:pt x="3005667" y="1625600"/>
                    <a:pt x="3005667" y="1625600"/>
                  </a:cubicBezTo>
                  <a:cubicBezTo>
                    <a:pt x="3099959" y="1578453"/>
                    <a:pt x="2981177" y="1634784"/>
                    <a:pt x="3073400" y="1600200"/>
                  </a:cubicBezTo>
                  <a:cubicBezTo>
                    <a:pt x="3110613" y="1586245"/>
                    <a:pt x="3101405" y="1584196"/>
                    <a:pt x="3132667" y="1566333"/>
                  </a:cubicBezTo>
                  <a:cubicBezTo>
                    <a:pt x="3143626" y="1560071"/>
                    <a:pt x="3155245" y="1555044"/>
                    <a:pt x="3166534" y="1549400"/>
                  </a:cubicBezTo>
                  <a:cubicBezTo>
                    <a:pt x="3175001" y="1540933"/>
                    <a:pt x="3182985" y="1531955"/>
                    <a:pt x="3191934" y="1524000"/>
                  </a:cubicBezTo>
                  <a:cubicBezTo>
                    <a:pt x="3208409" y="1509356"/>
                    <a:pt x="3227148" y="1497252"/>
                    <a:pt x="3242734" y="1481666"/>
                  </a:cubicBezTo>
                  <a:cubicBezTo>
                    <a:pt x="3249929" y="1474471"/>
                    <a:pt x="3251941" y="1462888"/>
                    <a:pt x="3259667" y="1456266"/>
                  </a:cubicBezTo>
                  <a:cubicBezTo>
                    <a:pt x="3272161" y="1445556"/>
                    <a:pt x="3288835" y="1440740"/>
                    <a:pt x="3302000" y="1430866"/>
                  </a:cubicBezTo>
                  <a:cubicBezTo>
                    <a:pt x="3311579" y="1423682"/>
                    <a:pt x="3318133" y="1413048"/>
                    <a:pt x="3327400" y="1405466"/>
                  </a:cubicBezTo>
                  <a:cubicBezTo>
                    <a:pt x="3349243" y="1387595"/>
                    <a:pt x="3371651" y="1370321"/>
                    <a:pt x="3395134" y="1354666"/>
                  </a:cubicBezTo>
                  <a:cubicBezTo>
                    <a:pt x="3403601" y="1349022"/>
                    <a:pt x="3412717" y="1344247"/>
                    <a:pt x="3420534" y="1337733"/>
                  </a:cubicBezTo>
                  <a:cubicBezTo>
                    <a:pt x="3463261" y="1302127"/>
                    <a:pt x="3431952" y="1320634"/>
                    <a:pt x="3471334" y="1270000"/>
                  </a:cubicBezTo>
                  <a:cubicBezTo>
                    <a:pt x="3481135" y="1257398"/>
                    <a:pt x="3494687" y="1248148"/>
                    <a:pt x="3505200" y="1236133"/>
                  </a:cubicBezTo>
                  <a:cubicBezTo>
                    <a:pt x="3514492" y="1225513"/>
                    <a:pt x="3521417" y="1212980"/>
                    <a:pt x="3530600" y="1202266"/>
                  </a:cubicBezTo>
                  <a:cubicBezTo>
                    <a:pt x="3538392" y="1193175"/>
                    <a:pt x="3548208" y="1185957"/>
                    <a:pt x="3556000" y="1176866"/>
                  </a:cubicBezTo>
                  <a:cubicBezTo>
                    <a:pt x="3574806" y="1154925"/>
                    <a:pt x="3600693" y="1114060"/>
                    <a:pt x="3615267" y="1092200"/>
                  </a:cubicBezTo>
                  <a:cubicBezTo>
                    <a:pt x="3620911" y="1083733"/>
                    <a:pt x="3628982" y="1076453"/>
                    <a:pt x="3632200" y="1066800"/>
                  </a:cubicBezTo>
                  <a:cubicBezTo>
                    <a:pt x="3640667" y="1041400"/>
                    <a:pt x="3651106" y="1016575"/>
                    <a:pt x="3657600" y="990600"/>
                  </a:cubicBezTo>
                  <a:cubicBezTo>
                    <a:pt x="3678698" y="906212"/>
                    <a:pt x="3670708" y="945822"/>
                    <a:pt x="3683000" y="872066"/>
                  </a:cubicBezTo>
                  <a:cubicBezTo>
                    <a:pt x="3667498" y="655025"/>
                    <a:pt x="3698128" y="809190"/>
                    <a:pt x="3657600" y="728133"/>
                  </a:cubicBezTo>
                  <a:cubicBezTo>
                    <a:pt x="3653609" y="720151"/>
                    <a:pt x="3653726" y="710386"/>
                    <a:pt x="3649134" y="702733"/>
                  </a:cubicBezTo>
                  <a:cubicBezTo>
                    <a:pt x="3645027" y="695888"/>
                    <a:pt x="3638332" y="690910"/>
                    <a:pt x="3632200" y="685800"/>
                  </a:cubicBezTo>
                  <a:cubicBezTo>
                    <a:pt x="3626449" y="681008"/>
                    <a:pt x="3583930" y="648964"/>
                    <a:pt x="3572934" y="643466"/>
                  </a:cubicBezTo>
                  <a:cubicBezTo>
                    <a:pt x="3559340" y="636669"/>
                    <a:pt x="3544436" y="632822"/>
                    <a:pt x="3530600" y="626533"/>
                  </a:cubicBezTo>
                  <a:cubicBezTo>
                    <a:pt x="3513365" y="618699"/>
                    <a:pt x="3497100" y="608822"/>
                    <a:pt x="3479800" y="601133"/>
                  </a:cubicBezTo>
                  <a:cubicBezTo>
                    <a:pt x="3471645" y="597508"/>
                    <a:pt x="3462603" y="596182"/>
                    <a:pt x="3454400" y="592666"/>
                  </a:cubicBezTo>
                  <a:cubicBezTo>
                    <a:pt x="3442799" y="587694"/>
                    <a:pt x="3432507" y="579724"/>
                    <a:pt x="3420534" y="575733"/>
                  </a:cubicBezTo>
                  <a:cubicBezTo>
                    <a:pt x="3401960" y="569542"/>
                    <a:pt x="3332363" y="560718"/>
                    <a:pt x="3318934" y="558800"/>
                  </a:cubicBezTo>
                  <a:cubicBezTo>
                    <a:pt x="3296356" y="561622"/>
                    <a:pt x="3273274" y="561747"/>
                    <a:pt x="3251200" y="567266"/>
                  </a:cubicBezTo>
                  <a:cubicBezTo>
                    <a:pt x="3238956" y="570327"/>
                    <a:pt x="3228935" y="579228"/>
                    <a:pt x="3217334" y="584200"/>
                  </a:cubicBezTo>
                  <a:cubicBezTo>
                    <a:pt x="3209131" y="587716"/>
                    <a:pt x="3200401" y="589844"/>
                    <a:pt x="3191934" y="592666"/>
                  </a:cubicBezTo>
                  <a:lnTo>
                    <a:pt x="3149600" y="635000"/>
                  </a:lnTo>
                  <a:cubicBezTo>
                    <a:pt x="3135489" y="649111"/>
                    <a:pt x="3118336" y="660729"/>
                    <a:pt x="3107267" y="677333"/>
                  </a:cubicBezTo>
                  <a:cubicBezTo>
                    <a:pt x="3101623" y="685800"/>
                    <a:pt x="3096691" y="694787"/>
                    <a:pt x="3090334" y="702733"/>
                  </a:cubicBezTo>
                  <a:cubicBezTo>
                    <a:pt x="3072739" y="724726"/>
                    <a:pt x="3069498" y="715745"/>
                    <a:pt x="3056467" y="745066"/>
                  </a:cubicBezTo>
                  <a:cubicBezTo>
                    <a:pt x="3049218" y="761377"/>
                    <a:pt x="3045178" y="778933"/>
                    <a:pt x="3039534" y="795866"/>
                  </a:cubicBezTo>
                  <a:lnTo>
                    <a:pt x="3031067" y="821266"/>
                  </a:lnTo>
                  <a:cubicBezTo>
                    <a:pt x="3033889" y="852311"/>
                    <a:pt x="3035668" y="883468"/>
                    <a:pt x="3039534" y="914400"/>
                  </a:cubicBezTo>
                  <a:cubicBezTo>
                    <a:pt x="3041319" y="928679"/>
                    <a:pt x="3041011" y="944153"/>
                    <a:pt x="3048000" y="956733"/>
                  </a:cubicBezTo>
                  <a:cubicBezTo>
                    <a:pt x="3055753" y="970689"/>
                    <a:pt x="3066516" y="986214"/>
                    <a:pt x="3081867" y="990600"/>
                  </a:cubicBezTo>
                  <a:lnTo>
                    <a:pt x="3141134" y="1007533"/>
                  </a:lnTo>
                  <a:cubicBezTo>
                    <a:pt x="3187962" y="1005918"/>
                    <a:pt x="3343808" y="1013834"/>
                    <a:pt x="3429000" y="990600"/>
                  </a:cubicBezTo>
                  <a:cubicBezTo>
                    <a:pt x="3446220" y="985904"/>
                    <a:pt x="3462867" y="979311"/>
                    <a:pt x="3479800" y="973666"/>
                  </a:cubicBezTo>
                  <a:lnTo>
                    <a:pt x="3522134" y="931333"/>
                  </a:lnTo>
                  <a:cubicBezTo>
                    <a:pt x="3533423" y="920044"/>
                    <a:pt x="3547144" y="910749"/>
                    <a:pt x="3556000" y="897466"/>
                  </a:cubicBezTo>
                  <a:lnTo>
                    <a:pt x="3572934" y="872066"/>
                  </a:lnTo>
                  <a:cubicBezTo>
                    <a:pt x="3575756" y="863599"/>
                    <a:pt x="3581400" y="855591"/>
                    <a:pt x="3581400" y="846666"/>
                  </a:cubicBezTo>
                  <a:cubicBezTo>
                    <a:pt x="3581400" y="804239"/>
                    <a:pt x="3579551" y="761574"/>
                    <a:pt x="3572934" y="719666"/>
                  </a:cubicBezTo>
                  <a:cubicBezTo>
                    <a:pt x="3571225" y="708840"/>
                    <a:pt x="3547057" y="670388"/>
                    <a:pt x="3539067" y="660400"/>
                  </a:cubicBezTo>
                  <a:cubicBezTo>
                    <a:pt x="3534080" y="654167"/>
                    <a:pt x="3527121" y="649699"/>
                    <a:pt x="3522134" y="643466"/>
                  </a:cubicBezTo>
                  <a:cubicBezTo>
                    <a:pt x="3515777" y="635520"/>
                    <a:pt x="3512395" y="625261"/>
                    <a:pt x="3505200" y="618066"/>
                  </a:cubicBezTo>
                  <a:cubicBezTo>
                    <a:pt x="3498973" y="611839"/>
                    <a:pt x="3453097" y="575081"/>
                    <a:pt x="3437467" y="567266"/>
                  </a:cubicBezTo>
                  <a:cubicBezTo>
                    <a:pt x="3429485" y="563275"/>
                    <a:pt x="3420270" y="562316"/>
                    <a:pt x="3412067" y="558800"/>
                  </a:cubicBezTo>
                  <a:cubicBezTo>
                    <a:pt x="3400466" y="553828"/>
                    <a:pt x="3389919" y="546554"/>
                    <a:pt x="3378200" y="541866"/>
                  </a:cubicBezTo>
                  <a:cubicBezTo>
                    <a:pt x="3361627" y="535237"/>
                    <a:pt x="3342706" y="534116"/>
                    <a:pt x="3327400" y="524933"/>
                  </a:cubicBezTo>
                  <a:cubicBezTo>
                    <a:pt x="3308925" y="513848"/>
                    <a:pt x="3283589" y="494483"/>
                    <a:pt x="3259667" y="491066"/>
                  </a:cubicBezTo>
                  <a:cubicBezTo>
                    <a:pt x="3228808" y="486658"/>
                    <a:pt x="3197578" y="485422"/>
                    <a:pt x="3166534" y="482600"/>
                  </a:cubicBezTo>
                  <a:cubicBezTo>
                    <a:pt x="3155245" y="479778"/>
                    <a:pt x="3144303" y="474133"/>
                    <a:pt x="3132667" y="474133"/>
                  </a:cubicBezTo>
                  <a:cubicBezTo>
                    <a:pt x="3028452" y="474133"/>
                    <a:pt x="3015833" y="478084"/>
                    <a:pt x="2937934" y="491066"/>
                  </a:cubicBezTo>
                  <a:cubicBezTo>
                    <a:pt x="2889380" y="507251"/>
                    <a:pt x="2936606" y="492676"/>
                    <a:pt x="2870200" y="508000"/>
                  </a:cubicBezTo>
                  <a:cubicBezTo>
                    <a:pt x="2847523" y="513233"/>
                    <a:pt x="2825185" y="519885"/>
                    <a:pt x="2802467" y="524933"/>
                  </a:cubicBezTo>
                  <a:cubicBezTo>
                    <a:pt x="2777067" y="530577"/>
                    <a:pt x="2751285" y="534718"/>
                    <a:pt x="2726267" y="541866"/>
                  </a:cubicBezTo>
                  <a:cubicBezTo>
                    <a:pt x="2660849" y="560557"/>
                    <a:pt x="2702189" y="558138"/>
                    <a:pt x="2633134" y="592666"/>
                  </a:cubicBezTo>
                  <a:cubicBezTo>
                    <a:pt x="2550681" y="633892"/>
                    <a:pt x="2587046" y="613546"/>
                    <a:pt x="2523067" y="651933"/>
                  </a:cubicBezTo>
                  <a:cubicBezTo>
                    <a:pt x="2469969" y="731581"/>
                    <a:pt x="2557006" y="611417"/>
                    <a:pt x="2463800" y="694266"/>
                  </a:cubicBezTo>
                  <a:cubicBezTo>
                    <a:pt x="2448589" y="707787"/>
                    <a:pt x="2446867" y="733777"/>
                    <a:pt x="2429934" y="745066"/>
                  </a:cubicBezTo>
                  <a:cubicBezTo>
                    <a:pt x="2375540" y="781330"/>
                    <a:pt x="2419588" y="751072"/>
                    <a:pt x="2328334" y="821266"/>
                  </a:cubicBezTo>
                  <a:cubicBezTo>
                    <a:pt x="2317149" y="829870"/>
                    <a:pt x="2307088" y="840355"/>
                    <a:pt x="2294467" y="846666"/>
                  </a:cubicBezTo>
                  <a:cubicBezTo>
                    <a:pt x="2283178" y="852311"/>
                    <a:pt x="2271102" y="856599"/>
                    <a:pt x="2260600" y="863600"/>
                  </a:cubicBezTo>
                  <a:cubicBezTo>
                    <a:pt x="2245564" y="873624"/>
                    <a:pt x="2233303" y="887442"/>
                    <a:pt x="2218267" y="897466"/>
                  </a:cubicBezTo>
                  <a:cubicBezTo>
                    <a:pt x="2207765" y="904467"/>
                    <a:pt x="2195103" y="907710"/>
                    <a:pt x="2184400" y="914400"/>
                  </a:cubicBezTo>
                  <a:cubicBezTo>
                    <a:pt x="2172434" y="921879"/>
                    <a:pt x="2163155" y="933489"/>
                    <a:pt x="2150534" y="939800"/>
                  </a:cubicBezTo>
                  <a:cubicBezTo>
                    <a:pt x="2134569" y="947782"/>
                    <a:pt x="2115983" y="949347"/>
                    <a:pt x="2099734" y="956733"/>
                  </a:cubicBezTo>
                  <a:cubicBezTo>
                    <a:pt x="2084753" y="963543"/>
                    <a:pt x="2072617" y="975867"/>
                    <a:pt x="2057400" y="982133"/>
                  </a:cubicBezTo>
                  <a:cubicBezTo>
                    <a:pt x="2024390" y="995725"/>
                    <a:pt x="1985503" y="996198"/>
                    <a:pt x="1955800" y="1016000"/>
                  </a:cubicBezTo>
                  <a:cubicBezTo>
                    <a:pt x="1926721" y="1035386"/>
                    <a:pt x="1917038" y="1043357"/>
                    <a:pt x="1879600" y="1058333"/>
                  </a:cubicBezTo>
                  <a:cubicBezTo>
                    <a:pt x="1868796" y="1062655"/>
                    <a:pt x="1856856" y="1063378"/>
                    <a:pt x="1845734" y="1066800"/>
                  </a:cubicBezTo>
                  <a:cubicBezTo>
                    <a:pt x="1820144" y="1074674"/>
                    <a:pt x="1795944" y="1087799"/>
                    <a:pt x="1769534" y="1092200"/>
                  </a:cubicBezTo>
                  <a:cubicBezTo>
                    <a:pt x="1752601" y="1095022"/>
                    <a:pt x="1735568" y="1097299"/>
                    <a:pt x="1718734" y="1100666"/>
                  </a:cubicBezTo>
                  <a:cubicBezTo>
                    <a:pt x="1576786" y="1129055"/>
                    <a:pt x="1799223" y="1085641"/>
                    <a:pt x="1651000" y="1126066"/>
                  </a:cubicBezTo>
                  <a:cubicBezTo>
                    <a:pt x="1631747" y="1131317"/>
                    <a:pt x="1611489" y="1131711"/>
                    <a:pt x="1591734" y="1134533"/>
                  </a:cubicBezTo>
                  <a:cubicBezTo>
                    <a:pt x="1583267" y="1137355"/>
                    <a:pt x="1575180" y="1141821"/>
                    <a:pt x="1566334" y="1143000"/>
                  </a:cubicBezTo>
                  <a:cubicBezTo>
                    <a:pt x="1454351" y="1157931"/>
                    <a:pt x="1438302" y="1149998"/>
                    <a:pt x="1312334" y="1143000"/>
                  </a:cubicBezTo>
                  <a:cubicBezTo>
                    <a:pt x="1301481" y="1140287"/>
                    <a:pt x="1265215" y="1132140"/>
                    <a:pt x="1253067" y="1126066"/>
                  </a:cubicBezTo>
                  <a:cubicBezTo>
                    <a:pt x="1243966" y="1121515"/>
                    <a:pt x="1236134" y="1114777"/>
                    <a:pt x="1227667" y="1109133"/>
                  </a:cubicBezTo>
                  <a:cubicBezTo>
                    <a:pt x="1222023" y="1092200"/>
                    <a:pt x="1212350" y="1076109"/>
                    <a:pt x="1210734" y="1058333"/>
                  </a:cubicBezTo>
                  <a:cubicBezTo>
                    <a:pt x="1209431" y="1044002"/>
                    <a:pt x="1217298" y="1030264"/>
                    <a:pt x="1219200" y="1016000"/>
                  </a:cubicBezTo>
                  <a:cubicBezTo>
                    <a:pt x="1222949" y="987886"/>
                    <a:pt x="1221724" y="959067"/>
                    <a:pt x="1227667" y="931333"/>
                  </a:cubicBezTo>
                  <a:cubicBezTo>
                    <a:pt x="1230312" y="918992"/>
                    <a:pt x="1238338" y="908424"/>
                    <a:pt x="1244600" y="897466"/>
                  </a:cubicBezTo>
                  <a:cubicBezTo>
                    <a:pt x="1260316" y="869964"/>
                    <a:pt x="1263588" y="870012"/>
                    <a:pt x="1286934" y="846666"/>
                  </a:cubicBezTo>
                  <a:cubicBezTo>
                    <a:pt x="1293228" y="827784"/>
                    <a:pt x="1300125" y="803097"/>
                    <a:pt x="1312334" y="787400"/>
                  </a:cubicBezTo>
                  <a:cubicBezTo>
                    <a:pt x="1324586" y="771648"/>
                    <a:pt x="1342693" y="761031"/>
                    <a:pt x="1354667" y="745066"/>
                  </a:cubicBezTo>
                  <a:cubicBezTo>
                    <a:pt x="1363134" y="733777"/>
                    <a:pt x="1370089" y="721178"/>
                    <a:pt x="1380067" y="711200"/>
                  </a:cubicBezTo>
                  <a:cubicBezTo>
                    <a:pt x="1387262" y="704005"/>
                    <a:pt x="1397650" y="700780"/>
                    <a:pt x="1405467" y="694266"/>
                  </a:cubicBezTo>
                  <a:cubicBezTo>
                    <a:pt x="1414665" y="686601"/>
                    <a:pt x="1420471" y="674806"/>
                    <a:pt x="1430867" y="668866"/>
                  </a:cubicBezTo>
                  <a:cubicBezTo>
                    <a:pt x="1440970" y="663093"/>
                    <a:pt x="1453508" y="663462"/>
                    <a:pt x="1464734" y="660400"/>
                  </a:cubicBezTo>
                  <a:cubicBezTo>
                    <a:pt x="1484556" y="654994"/>
                    <a:pt x="1504245" y="649111"/>
                    <a:pt x="1524000" y="643466"/>
                  </a:cubicBezTo>
                  <a:cubicBezTo>
                    <a:pt x="1546578" y="646288"/>
                    <a:pt x="1570350" y="644157"/>
                    <a:pt x="1591734" y="651933"/>
                  </a:cubicBezTo>
                  <a:cubicBezTo>
                    <a:pt x="1647269" y="672128"/>
                    <a:pt x="1610955" y="775273"/>
                    <a:pt x="1608667" y="795866"/>
                  </a:cubicBezTo>
                  <a:cubicBezTo>
                    <a:pt x="1603747" y="840144"/>
                    <a:pt x="1601790" y="822745"/>
                    <a:pt x="1574800" y="855133"/>
                  </a:cubicBezTo>
                  <a:cubicBezTo>
                    <a:pt x="1568286" y="862950"/>
                    <a:pt x="1565062" y="873338"/>
                    <a:pt x="1557867" y="880533"/>
                  </a:cubicBezTo>
                  <a:cubicBezTo>
                    <a:pt x="1550672" y="887728"/>
                    <a:pt x="1540413" y="891109"/>
                    <a:pt x="1532467" y="897466"/>
                  </a:cubicBezTo>
                  <a:cubicBezTo>
                    <a:pt x="1526234" y="902453"/>
                    <a:pt x="1522379" y="910293"/>
                    <a:pt x="1515534" y="914400"/>
                  </a:cubicBezTo>
                  <a:cubicBezTo>
                    <a:pt x="1506861" y="919604"/>
                    <a:pt x="1462588" y="929753"/>
                    <a:pt x="1456267" y="931333"/>
                  </a:cubicBezTo>
                  <a:cubicBezTo>
                    <a:pt x="1441550" y="929231"/>
                    <a:pt x="1392058" y="925766"/>
                    <a:pt x="1371600" y="914400"/>
                  </a:cubicBezTo>
                  <a:cubicBezTo>
                    <a:pt x="1335943" y="894591"/>
                    <a:pt x="1312891" y="876949"/>
                    <a:pt x="1286934" y="846666"/>
                  </a:cubicBezTo>
                  <a:cubicBezTo>
                    <a:pt x="1280312" y="838940"/>
                    <a:pt x="1276514" y="829083"/>
                    <a:pt x="1270000" y="821266"/>
                  </a:cubicBezTo>
                  <a:cubicBezTo>
                    <a:pt x="1262335" y="812068"/>
                    <a:pt x="1252392" y="804957"/>
                    <a:pt x="1244600" y="795866"/>
                  </a:cubicBezTo>
                  <a:cubicBezTo>
                    <a:pt x="1184210" y="725412"/>
                    <a:pt x="1246262" y="789063"/>
                    <a:pt x="1202267" y="745066"/>
                  </a:cubicBezTo>
                  <a:cubicBezTo>
                    <a:pt x="1199445" y="733777"/>
                    <a:pt x="1196324" y="722559"/>
                    <a:pt x="1193800" y="711200"/>
                  </a:cubicBezTo>
                  <a:cubicBezTo>
                    <a:pt x="1186890" y="680103"/>
                    <a:pt x="1185721" y="664515"/>
                    <a:pt x="1176867" y="635000"/>
                  </a:cubicBezTo>
                  <a:cubicBezTo>
                    <a:pt x="1160189" y="579406"/>
                    <a:pt x="1171313" y="595579"/>
                    <a:pt x="1143000" y="567266"/>
                  </a:cubicBezTo>
                  <a:cubicBezTo>
                    <a:pt x="1140178" y="558799"/>
                    <a:pt x="1139889" y="549006"/>
                    <a:pt x="1134534" y="541866"/>
                  </a:cubicBezTo>
                  <a:cubicBezTo>
                    <a:pt x="1122560" y="525901"/>
                    <a:pt x="1111132" y="505844"/>
                    <a:pt x="1092200" y="499533"/>
                  </a:cubicBezTo>
                  <a:cubicBezTo>
                    <a:pt x="1066744" y="491047"/>
                    <a:pt x="1063283" y="492369"/>
                    <a:pt x="1041400" y="474133"/>
                  </a:cubicBezTo>
                  <a:cubicBezTo>
                    <a:pt x="1032202" y="466468"/>
                    <a:pt x="1026467" y="454548"/>
                    <a:pt x="1016000" y="448733"/>
                  </a:cubicBezTo>
                  <a:cubicBezTo>
                    <a:pt x="1000397" y="440065"/>
                    <a:pt x="982133" y="437444"/>
                    <a:pt x="965200" y="431800"/>
                  </a:cubicBezTo>
                  <a:lnTo>
                    <a:pt x="939800" y="423333"/>
                  </a:lnTo>
                  <a:cubicBezTo>
                    <a:pt x="911578" y="426155"/>
                    <a:pt x="877522" y="414387"/>
                    <a:pt x="855134" y="431800"/>
                  </a:cubicBezTo>
                  <a:cubicBezTo>
                    <a:pt x="841583" y="442339"/>
                    <a:pt x="858667" y="466157"/>
                    <a:pt x="863600" y="482600"/>
                  </a:cubicBezTo>
                  <a:cubicBezTo>
                    <a:pt x="867227" y="494689"/>
                    <a:pt x="875847" y="504747"/>
                    <a:pt x="880534" y="516466"/>
                  </a:cubicBezTo>
                  <a:cubicBezTo>
                    <a:pt x="887163" y="533039"/>
                    <a:pt x="891823" y="550333"/>
                    <a:pt x="897467" y="567266"/>
                  </a:cubicBezTo>
                  <a:lnTo>
                    <a:pt x="897467" y="567266"/>
                  </a:lnTo>
                  <a:cubicBezTo>
                    <a:pt x="900289" y="578555"/>
                    <a:pt x="898665" y="592046"/>
                    <a:pt x="905934" y="601133"/>
                  </a:cubicBezTo>
                  <a:cubicBezTo>
                    <a:pt x="911509" y="608102"/>
                    <a:pt x="922867" y="606778"/>
                    <a:pt x="931334" y="609600"/>
                  </a:cubicBezTo>
                  <a:cubicBezTo>
                    <a:pt x="942623" y="606778"/>
                    <a:pt x="957751" y="610072"/>
                    <a:pt x="965200" y="601133"/>
                  </a:cubicBezTo>
                  <a:cubicBezTo>
                    <a:pt x="974413" y="590078"/>
                    <a:pt x="973667" y="573190"/>
                    <a:pt x="973667" y="558800"/>
                  </a:cubicBezTo>
                  <a:cubicBezTo>
                    <a:pt x="973667" y="510739"/>
                    <a:pt x="976856" y="461492"/>
                    <a:pt x="965200" y="414866"/>
                  </a:cubicBezTo>
                  <a:cubicBezTo>
                    <a:pt x="961778" y="401176"/>
                    <a:pt x="942174" y="398500"/>
                    <a:pt x="931334" y="389466"/>
                  </a:cubicBezTo>
                  <a:cubicBezTo>
                    <a:pt x="925202" y="384356"/>
                    <a:pt x="921540" y="376103"/>
                    <a:pt x="914400" y="372533"/>
                  </a:cubicBezTo>
                  <a:cubicBezTo>
                    <a:pt x="882683" y="356675"/>
                    <a:pt x="854711" y="354565"/>
                    <a:pt x="821267" y="347133"/>
                  </a:cubicBezTo>
                  <a:cubicBezTo>
                    <a:pt x="728628" y="326546"/>
                    <a:pt x="871965" y="349663"/>
                    <a:pt x="677334" y="330200"/>
                  </a:cubicBezTo>
                  <a:cubicBezTo>
                    <a:pt x="657477" y="328214"/>
                    <a:pt x="637823" y="324555"/>
                    <a:pt x="618067" y="321733"/>
                  </a:cubicBezTo>
                  <a:cubicBezTo>
                    <a:pt x="601134" y="299155"/>
                    <a:pt x="579888" y="279243"/>
                    <a:pt x="567267" y="254000"/>
                  </a:cubicBezTo>
                  <a:lnTo>
                    <a:pt x="524934" y="169333"/>
                  </a:lnTo>
                  <a:cubicBezTo>
                    <a:pt x="519289" y="158044"/>
                    <a:pt x="511991" y="147440"/>
                    <a:pt x="508000" y="135466"/>
                  </a:cubicBezTo>
                  <a:lnTo>
                    <a:pt x="491067" y="84666"/>
                  </a:lnTo>
                  <a:lnTo>
                    <a:pt x="474134" y="33866"/>
                  </a:lnTo>
                  <a:lnTo>
                    <a:pt x="474134" y="0"/>
                  </a:ln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76200"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786602" y="1998405"/>
            <a:ext cx="34977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48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</a:rPr>
              <a:t>TFA vs TCA</a:t>
            </a:r>
          </a:p>
          <a:p>
            <a:pPr algn="ctr"/>
            <a:r>
              <a:rPr lang="hr-HR" sz="48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  <a:sym typeface="Wingdings"/>
              </a:rPr>
              <a:t></a:t>
            </a:r>
            <a:endParaRPr lang="hr-HR" sz="4800" b="1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Agency FB" pitchFamily="34" charset="0"/>
            </a:endParaRPr>
          </a:p>
          <a:p>
            <a:pPr algn="ctr"/>
            <a:r>
              <a:rPr lang="hr-HR" sz="48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</a:rPr>
              <a:t>slaganje promjena</a:t>
            </a:r>
            <a:endParaRPr lang="en-US" sz="4800" b="1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Agency FB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E3401D-BCAC-497C-9065-94CBBEE3C6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73" t="7803" r="13438" b="13362"/>
          <a:stretch/>
        </p:blipFill>
        <p:spPr>
          <a:xfrm>
            <a:off x="4998720" y="944881"/>
            <a:ext cx="6934199" cy="51829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-57875" y="6644809"/>
            <a:ext cx="81794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dirty="0"/>
              <a:t>E. Spatola, F. Rispoli, D. Del Giudice, R. Cacciapaglia, A. Casnati, L. Marchiò, L. Baldini, S. Di Stefano, </a:t>
            </a:r>
            <a:r>
              <a:rPr lang="it-IT" sz="1100" i="1" dirty="0"/>
              <a:t>Org. Biomol. Chem.</a:t>
            </a:r>
            <a:r>
              <a:rPr lang="it-IT" sz="1100" dirty="0"/>
              <a:t> </a:t>
            </a:r>
            <a:r>
              <a:rPr lang="it-IT" sz="1100" b="1" dirty="0"/>
              <a:t>20</a:t>
            </a:r>
            <a:r>
              <a:rPr lang="it-IT" sz="1100" dirty="0"/>
              <a:t> (2022) 132–138. </a:t>
            </a:r>
            <a:endParaRPr lang="hr-HR" sz="1100" dirty="0"/>
          </a:p>
        </p:txBody>
      </p:sp>
    </p:spTree>
    <p:extLst>
      <p:ext uri="{BB962C8B-B14F-4D97-AF65-F5344CB8AC3E}">
        <p14:creationId xmlns:p14="http://schemas.microsoft.com/office/powerpoint/2010/main" val="480781632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4CE22-4A0B-49E1-B553-2376392FB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7510" y="1902659"/>
            <a:ext cx="8841890" cy="4980356"/>
          </a:xfrm>
        </p:spPr>
        <p:txBody>
          <a:bodyPr>
            <a:normAutofit/>
          </a:bodyPr>
          <a:lstStyle/>
          <a:p>
            <a:r>
              <a:rPr lang="hr-HR" sz="3200" b="1" dirty="0">
                <a:solidFill>
                  <a:schemeClr val="accent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</a:t>
            </a:r>
            <a:r>
              <a:rPr lang="vi-VN" sz="3200" b="1" dirty="0">
                <a:solidFill>
                  <a:schemeClr val="accent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riklorocten</a:t>
            </a:r>
            <a:r>
              <a:rPr lang="hr-HR" sz="3200" b="1" dirty="0">
                <a:solidFill>
                  <a:schemeClr val="accent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</a:t>
            </a:r>
            <a:r>
              <a:rPr lang="vi-VN" sz="3200" b="1" dirty="0">
                <a:solidFill>
                  <a:schemeClr val="accent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kiselin</a:t>
            </a:r>
            <a:r>
              <a:rPr lang="hr-HR" sz="3200" b="1" dirty="0">
                <a:solidFill>
                  <a:schemeClr val="accent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</a:t>
            </a:r>
            <a:r>
              <a:rPr lang="vi-VN" sz="3200" b="1" dirty="0">
                <a:solidFill>
                  <a:schemeClr val="accent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hr-HR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može poslužiti kao k</a:t>
            </a:r>
            <a:r>
              <a:rPr lang="vi-VN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emijsko goriv</a:t>
            </a:r>
            <a:r>
              <a:rPr lang="hr-HR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o</a:t>
            </a:r>
            <a:r>
              <a:rPr lang="vi-VN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hr-HR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za kontrolu konformacijskog ciklusa</a:t>
            </a:r>
            <a:r>
              <a:rPr lang="vi-VN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hr-HR" sz="3200" dirty="0"/>
              <a:t>sintetiziranog kaliks[4]arena</a:t>
            </a:r>
            <a:r>
              <a:rPr lang="hr-HR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</a:p>
          <a:p>
            <a:r>
              <a:rPr lang="hr-HR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Dodatkom kemijskog goriva </a:t>
            </a:r>
            <a:r>
              <a:rPr lang="hr-HR" sz="3200" dirty="0"/>
              <a:t>dolazi do gašenja fluorescencije </a:t>
            </a:r>
            <a:r>
              <a:rPr lang="hr-HR" sz="3200" b="1" dirty="0">
                <a:solidFill>
                  <a:schemeClr val="accent6"/>
                </a:solidFill>
              </a:rPr>
              <a:t>ekscimera</a:t>
            </a:r>
            <a:r>
              <a:rPr lang="hr-HR" sz="3200" dirty="0"/>
              <a:t>. </a:t>
            </a:r>
            <a:endParaRPr lang="hr-HR" sz="3200" dirty="0">
              <a:latin typeface="Calibri" pitchFamily="34" charset="0"/>
              <a:cs typeface="Calibri" pitchFamily="34" charset="0"/>
            </a:endParaRPr>
          </a:p>
          <a:p>
            <a:r>
              <a:rPr lang="hr-HR" sz="3200" dirty="0"/>
              <a:t>Nakon što se kemijsko gorivo potroši, </a:t>
            </a:r>
            <a:r>
              <a:rPr lang="hr-HR" sz="3200" b="1" dirty="0">
                <a:solidFill>
                  <a:schemeClr val="accent6"/>
                </a:solidFill>
              </a:rPr>
              <a:t>konformacijski ciklus se zatvara</a:t>
            </a:r>
            <a:r>
              <a:rPr lang="hr-HR" sz="3200" dirty="0"/>
              <a:t> i dolazi do povratka izvorne fluorescencije ekscimera.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57150" y="-142889"/>
            <a:ext cx="5929032" cy="7000889"/>
            <a:chOff x="-8465" y="-177801"/>
            <a:chExt cx="3962405" cy="7179734"/>
          </a:xfrm>
        </p:grpSpPr>
        <p:sp>
          <p:nvSpPr>
            <p:cNvPr id="5" name="Freeform 4"/>
            <p:cNvSpPr/>
            <p:nvPr/>
          </p:nvSpPr>
          <p:spPr>
            <a:xfrm>
              <a:off x="-8465" y="-177801"/>
              <a:ext cx="3683000" cy="7001933"/>
            </a:xfrm>
            <a:custGeom>
              <a:avLst/>
              <a:gdLst>
                <a:gd name="connsiteX0" fmla="*/ 2074334 w 3683000"/>
                <a:gd name="connsiteY0" fmla="*/ 7001933 h 7001933"/>
                <a:gd name="connsiteX1" fmla="*/ 2065867 w 3683000"/>
                <a:gd name="connsiteY1" fmla="*/ 6815666 h 7001933"/>
                <a:gd name="connsiteX2" fmla="*/ 2048934 w 3683000"/>
                <a:gd name="connsiteY2" fmla="*/ 6790266 h 7001933"/>
                <a:gd name="connsiteX3" fmla="*/ 2032000 w 3683000"/>
                <a:gd name="connsiteY3" fmla="*/ 6739466 h 7001933"/>
                <a:gd name="connsiteX4" fmla="*/ 1972734 w 3683000"/>
                <a:gd name="connsiteY4" fmla="*/ 6637866 h 7001933"/>
                <a:gd name="connsiteX5" fmla="*/ 1947334 w 3683000"/>
                <a:gd name="connsiteY5" fmla="*/ 6544733 h 7001933"/>
                <a:gd name="connsiteX6" fmla="*/ 1913467 w 3683000"/>
                <a:gd name="connsiteY6" fmla="*/ 6493933 h 7001933"/>
                <a:gd name="connsiteX7" fmla="*/ 1896534 w 3683000"/>
                <a:gd name="connsiteY7" fmla="*/ 6434666 h 7001933"/>
                <a:gd name="connsiteX8" fmla="*/ 1871134 w 3683000"/>
                <a:gd name="connsiteY8" fmla="*/ 6375400 h 7001933"/>
                <a:gd name="connsiteX9" fmla="*/ 1845734 w 3683000"/>
                <a:gd name="connsiteY9" fmla="*/ 6307666 h 7001933"/>
                <a:gd name="connsiteX10" fmla="*/ 1794934 w 3683000"/>
                <a:gd name="connsiteY10" fmla="*/ 6197600 h 7001933"/>
                <a:gd name="connsiteX11" fmla="*/ 1769534 w 3683000"/>
                <a:gd name="connsiteY11" fmla="*/ 6172200 h 7001933"/>
                <a:gd name="connsiteX12" fmla="*/ 1744134 w 3683000"/>
                <a:gd name="connsiteY12" fmla="*/ 6129866 h 7001933"/>
                <a:gd name="connsiteX13" fmla="*/ 1651000 w 3683000"/>
                <a:gd name="connsiteY13" fmla="*/ 6019800 h 7001933"/>
                <a:gd name="connsiteX14" fmla="*/ 1600200 w 3683000"/>
                <a:gd name="connsiteY14" fmla="*/ 6002866 h 7001933"/>
                <a:gd name="connsiteX15" fmla="*/ 1549400 w 3683000"/>
                <a:gd name="connsiteY15" fmla="*/ 5977466 h 7001933"/>
                <a:gd name="connsiteX16" fmla="*/ 1447800 w 3683000"/>
                <a:gd name="connsiteY16" fmla="*/ 5960533 h 7001933"/>
                <a:gd name="connsiteX17" fmla="*/ 1405467 w 3683000"/>
                <a:gd name="connsiteY17" fmla="*/ 5943600 h 7001933"/>
                <a:gd name="connsiteX18" fmla="*/ 1270000 w 3683000"/>
                <a:gd name="connsiteY18" fmla="*/ 5926666 h 7001933"/>
                <a:gd name="connsiteX19" fmla="*/ 1143000 w 3683000"/>
                <a:gd name="connsiteY19" fmla="*/ 5935133 h 7001933"/>
                <a:gd name="connsiteX20" fmla="*/ 1092200 w 3683000"/>
                <a:gd name="connsiteY20" fmla="*/ 5952066 h 7001933"/>
                <a:gd name="connsiteX21" fmla="*/ 990600 w 3683000"/>
                <a:gd name="connsiteY21" fmla="*/ 5969000 h 7001933"/>
                <a:gd name="connsiteX22" fmla="*/ 956734 w 3683000"/>
                <a:gd name="connsiteY22" fmla="*/ 5985933 h 7001933"/>
                <a:gd name="connsiteX23" fmla="*/ 922867 w 3683000"/>
                <a:gd name="connsiteY23" fmla="*/ 5994400 h 7001933"/>
                <a:gd name="connsiteX24" fmla="*/ 897467 w 3683000"/>
                <a:gd name="connsiteY24" fmla="*/ 6002866 h 7001933"/>
                <a:gd name="connsiteX25" fmla="*/ 880534 w 3683000"/>
                <a:gd name="connsiteY25" fmla="*/ 6028266 h 7001933"/>
                <a:gd name="connsiteX26" fmla="*/ 897467 w 3683000"/>
                <a:gd name="connsiteY26" fmla="*/ 6138333 h 7001933"/>
                <a:gd name="connsiteX27" fmla="*/ 914400 w 3683000"/>
                <a:gd name="connsiteY27" fmla="*/ 6163733 h 7001933"/>
                <a:gd name="connsiteX28" fmla="*/ 948267 w 3683000"/>
                <a:gd name="connsiteY28" fmla="*/ 6206066 h 7001933"/>
                <a:gd name="connsiteX29" fmla="*/ 1007534 w 3683000"/>
                <a:gd name="connsiteY29" fmla="*/ 6290733 h 7001933"/>
                <a:gd name="connsiteX30" fmla="*/ 1032934 w 3683000"/>
                <a:gd name="connsiteY30" fmla="*/ 6307666 h 7001933"/>
                <a:gd name="connsiteX31" fmla="*/ 1049867 w 3683000"/>
                <a:gd name="connsiteY31" fmla="*/ 6324600 h 7001933"/>
                <a:gd name="connsiteX32" fmla="*/ 1083734 w 3683000"/>
                <a:gd name="connsiteY32" fmla="*/ 6341533 h 7001933"/>
                <a:gd name="connsiteX33" fmla="*/ 1109134 w 3683000"/>
                <a:gd name="connsiteY33" fmla="*/ 6358466 h 7001933"/>
                <a:gd name="connsiteX34" fmla="*/ 1193800 w 3683000"/>
                <a:gd name="connsiteY34" fmla="*/ 6375400 h 7001933"/>
                <a:gd name="connsiteX35" fmla="*/ 1303867 w 3683000"/>
                <a:gd name="connsiteY35" fmla="*/ 6366933 h 7001933"/>
                <a:gd name="connsiteX36" fmla="*/ 1354667 w 3683000"/>
                <a:gd name="connsiteY36" fmla="*/ 6341533 h 7001933"/>
                <a:gd name="connsiteX37" fmla="*/ 1439334 w 3683000"/>
                <a:gd name="connsiteY37" fmla="*/ 6299200 h 7001933"/>
                <a:gd name="connsiteX38" fmla="*/ 1456267 w 3683000"/>
                <a:gd name="connsiteY38" fmla="*/ 6282266 h 7001933"/>
                <a:gd name="connsiteX39" fmla="*/ 1481667 w 3683000"/>
                <a:gd name="connsiteY39" fmla="*/ 6265333 h 7001933"/>
                <a:gd name="connsiteX40" fmla="*/ 1540934 w 3683000"/>
                <a:gd name="connsiteY40" fmla="*/ 6214533 h 7001933"/>
                <a:gd name="connsiteX41" fmla="*/ 1591734 w 3683000"/>
                <a:gd name="connsiteY41" fmla="*/ 6163733 h 7001933"/>
                <a:gd name="connsiteX42" fmla="*/ 1625600 w 3683000"/>
                <a:gd name="connsiteY42" fmla="*/ 6112933 h 7001933"/>
                <a:gd name="connsiteX43" fmla="*/ 1659467 w 3683000"/>
                <a:gd name="connsiteY43" fmla="*/ 6070600 h 7001933"/>
                <a:gd name="connsiteX44" fmla="*/ 1667934 w 3683000"/>
                <a:gd name="connsiteY44" fmla="*/ 6045200 h 7001933"/>
                <a:gd name="connsiteX45" fmla="*/ 1684867 w 3683000"/>
                <a:gd name="connsiteY45" fmla="*/ 6011333 h 7001933"/>
                <a:gd name="connsiteX46" fmla="*/ 1684867 w 3683000"/>
                <a:gd name="connsiteY46" fmla="*/ 5782733 h 7001933"/>
                <a:gd name="connsiteX47" fmla="*/ 1676400 w 3683000"/>
                <a:gd name="connsiteY47" fmla="*/ 5748866 h 7001933"/>
                <a:gd name="connsiteX48" fmla="*/ 1642534 w 3683000"/>
                <a:gd name="connsiteY48" fmla="*/ 5715000 h 7001933"/>
                <a:gd name="connsiteX49" fmla="*/ 1617134 w 3683000"/>
                <a:gd name="connsiteY49" fmla="*/ 5681133 h 7001933"/>
                <a:gd name="connsiteX50" fmla="*/ 1600200 w 3683000"/>
                <a:gd name="connsiteY50" fmla="*/ 5655733 h 7001933"/>
                <a:gd name="connsiteX51" fmla="*/ 1566334 w 3683000"/>
                <a:gd name="connsiteY51" fmla="*/ 5638800 h 7001933"/>
                <a:gd name="connsiteX52" fmla="*/ 1532467 w 3683000"/>
                <a:gd name="connsiteY52" fmla="*/ 5604933 h 7001933"/>
                <a:gd name="connsiteX53" fmla="*/ 1456267 w 3683000"/>
                <a:gd name="connsiteY53" fmla="*/ 5562600 h 7001933"/>
                <a:gd name="connsiteX54" fmla="*/ 1397000 w 3683000"/>
                <a:gd name="connsiteY54" fmla="*/ 5528733 h 7001933"/>
                <a:gd name="connsiteX55" fmla="*/ 1261534 w 3683000"/>
                <a:gd name="connsiteY55" fmla="*/ 5494866 h 7001933"/>
                <a:gd name="connsiteX56" fmla="*/ 1185334 w 3683000"/>
                <a:gd name="connsiteY56" fmla="*/ 5469466 h 7001933"/>
                <a:gd name="connsiteX57" fmla="*/ 1151467 w 3683000"/>
                <a:gd name="connsiteY57" fmla="*/ 5461000 h 7001933"/>
                <a:gd name="connsiteX58" fmla="*/ 1109134 w 3683000"/>
                <a:gd name="connsiteY58" fmla="*/ 5444066 h 7001933"/>
                <a:gd name="connsiteX59" fmla="*/ 1049867 w 3683000"/>
                <a:gd name="connsiteY59" fmla="*/ 5435600 h 7001933"/>
                <a:gd name="connsiteX60" fmla="*/ 1007534 w 3683000"/>
                <a:gd name="connsiteY60" fmla="*/ 5427133 h 7001933"/>
                <a:gd name="connsiteX61" fmla="*/ 897467 w 3683000"/>
                <a:gd name="connsiteY61" fmla="*/ 5435600 h 7001933"/>
                <a:gd name="connsiteX62" fmla="*/ 745067 w 3683000"/>
                <a:gd name="connsiteY62" fmla="*/ 5452533 h 7001933"/>
                <a:gd name="connsiteX63" fmla="*/ 389467 w 3683000"/>
                <a:gd name="connsiteY63" fmla="*/ 5444066 h 7001933"/>
                <a:gd name="connsiteX64" fmla="*/ 279400 w 3683000"/>
                <a:gd name="connsiteY64" fmla="*/ 5427133 h 7001933"/>
                <a:gd name="connsiteX65" fmla="*/ 237067 w 3683000"/>
                <a:gd name="connsiteY65" fmla="*/ 5418666 h 7001933"/>
                <a:gd name="connsiteX66" fmla="*/ 194734 w 3683000"/>
                <a:gd name="connsiteY66" fmla="*/ 5401733 h 7001933"/>
                <a:gd name="connsiteX67" fmla="*/ 127000 w 3683000"/>
                <a:gd name="connsiteY67" fmla="*/ 5384800 h 7001933"/>
                <a:gd name="connsiteX68" fmla="*/ 93134 w 3683000"/>
                <a:gd name="connsiteY68" fmla="*/ 5367866 h 7001933"/>
                <a:gd name="connsiteX69" fmla="*/ 76200 w 3683000"/>
                <a:gd name="connsiteY69" fmla="*/ 5350933 h 7001933"/>
                <a:gd name="connsiteX70" fmla="*/ 50800 w 3683000"/>
                <a:gd name="connsiteY70" fmla="*/ 5334000 h 7001933"/>
                <a:gd name="connsiteX71" fmla="*/ 25400 w 3683000"/>
                <a:gd name="connsiteY71" fmla="*/ 5266266 h 7001933"/>
                <a:gd name="connsiteX72" fmla="*/ 0 w 3683000"/>
                <a:gd name="connsiteY72" fmla="*/ 5207000 h 7001933"/>
                <a:gd name="connsiteX73" fmla="*/ 16934 w 3683000"/>
                <a:gd name="connsiteY73" fmla="*/ 5020733 h 7001933"/>
                <a:gd name="connsiteX74" fmla="*/ 25400 w 3683000"/>
                <a:gd name="connsiteY74" fmla="*/ 4978400 h 7001933"/>
                <a:gd name="connsiteX75" fmla="*/ 42334 w 3683000"/>
                <a:gd name="connsiteY75" fmla="*/ 4944533 h 7001933"/>
                <a:gd name="connsiteX76" fmla="*/ 59267 w 3683000"/>
                <a:gd name="connsiteY76" fmla="*/ 4893733 h 7001933"/>
                <a:gd name="connsiteX77" fmla="*/ 67734 w 3683000"/>
                <a:gd name="connsiteY77" fmla="*/ 4851400 h 7001933"/>
                <a:gd name="connsiteX78" fmla="*/ 118534 w 3683000"/>
                <a:gd name="connsiteY78" fmla="*/ 4741333 h 7001933"/>
                <a:gd name="connsiteX79" fmla="*/ 135467 w 3683000"/>
                <a:gd name="connsiteY79" fmla="*/ 4715933 h 7001933"/>
                <a:gd name="connsiteX80" fmla="*/ 169334 w 3683000"/>
                <a:gd name="connsiteY80" fmla="*/ 4690533 h 7001933"/>
                <a:gd name="connsiteX81" fmla="*/ 186267 w 3683000"/>
                <a:gd name="connsiteY81" fmla="*/ 4639733 h 7001933"/>
                <a:gd name="connsiteX82" fmla="*/ 228600 w 3683000"/>
                <a:gd name="connsiteY82" fmla="*/ 4572000 h 7001933"/>
                <a:gd name="connsiteX83" fmla="*/ 237067 w 3683000"/>
                <a:gd name="connsiteY83" fmla="*/ 4546600 h 7001933"/>
                <a:gd name="connsiteX84" fmla="*/ 287867 w 3683000"/>
                <a:gd name="connsiteY84" fmla="*/ 4478866 h 7001933"/>
                <a:gd name="connsiteX85" fmla="*/ 313267 w 3683000"/>
                <a:gd name="connsiteY85" fmla="*/ 4461933 h 7001933"/>
                <a:gd name="connsiteX86" fmla="*/ 355600 w 3683000"/>
                <a:gd name="connsiteY86" fmla="*/ 4402666 h 7001933"/>
                <a:gd name="connsiteX87" fmla="*/ 414867 w 3683000"/>
                <a:gd name="connsiteY87" fmla="*/ 4334933 h 7001933"/>
                <a:gd name="connsiteX88" fmla="*/ 524934 w 3683000"/>
                <a:gd name="connsiteY88" fmla="*/ 4258733 h 7001933"/>
                <a:gd name="connsiteX89" fmla="*/ 550334 w 3683000"/>
                <a:gd name="connsiteY89" fmla="*/ 4241800 h 7001933"/>
                <a:gd name="connsiteX90" fmla="*/ 575734 w 3683000"/>
                <a:gd name="connsiteY90" fmla="*/ 4233333 h 7001933"/>
                <a:gd name="connsiteX91" fmla="*/ 609600 w 3683000"/>
                <a:gd name="connsiteY91" fmla="*/ 4216400 h 7001933"/>
                <a:gd name="connsiteX92" fmla="*/ 651934 w 3683000"/>
                <a:gd name="connsiteY92" fmla="*/ 4207933 h 7001933"/>
                <a:gd name="connsiteX93" fmla="*/ 702734 w 3683000"/>
                <a:gd name="connsiteY93" fmla="*/ 4191000 h 7001933"/>
                <a:gd name="connsiteX94" fmla="*/ 728134 w 3683000"/>
                <a:gd name="connsiteY94" fmla="*/ 4182533 h 7001933"/>
                <a:gd name="connsiteX95" fmla="*/ 762000 w 3683000"/>
                <a:gd name="connsiteY95" fmla="*/ 4174066 h 7001933"/>
                <a:gd name="connsiteX96" fmla="*/ 846667 w 3683000"/>
                <a:gd name="connsiteY96" fmla="*/ 4191000 h 7001933"/>
                <a:gd name="connsiteX97" fmla="*/ 897467 w 3683000"/>
                <a:gd name="connsiteY97" fmla="*/ 4224866 h 7001933"/>
                <a:gd name="connsiteX98" fmla="*/ 914400 w 3683000"/>
                <a:gd name="connsiteY98" fmla="*/ 4250266 h 7001933"/>
                <a:gd name="connsiteX99" fmla="*/ 939800 w 3683000"/>
                <a:gd name="connsiteY99" fmla="*/ 4284133 h 7001933"/>
                <a:gd name="connsiteX100" fmla="*/ 956734 w 3683000"/>
                <a:gd name="connsiteY100" fmla="*/ 4318000 h 7001933"/>
                <a:gd name="connsiteX101" fmla="*/ 965200 w 3683000"/>
                <a:gd name="connsiteY101" fmla="*/ 4343400 h 7001933"/>
                <a:gd name="connsiteX102" fmla="*/ 973667 w 3683000"/>
                <a:gd name="connsiteY102" fmla="*/ 4377266 h 7001933"/>
                <a:gd name="connsiteX103" fmla="*/ 999067 w 3683000"/>
                <a:gd name="connsiteY103" fmla="*/ 4411133 h 7001933"/>
                <a:gd name="connsiteX104" fmla="*/ 1007534 w 3683000"/>
                <a:gd name="connsiteY104" fmla="*/ 4436533 h 7001933"/>
                <a:gd name="connsiteX105" fmla="*/ 1024467 w 3683000"/>
                <a:gd name="connsiteY105" fmla="*/ 4512733 h 7001933"/>
                <a:gd name="connsiteX106" fmla="*/ 1016000 w 3683000"/>
                <a:gd name="connsiteY106" fmla="*/ 4597400 h 7001933"/>
                <a:gd name="connsiteX107" fmla="*/ 999067 w 3683000"/>
                <a:gd name="connsiteY107" fmla="*/ 4622800 h 7001933"/>
                <a:gd name="connsiteX108" fmla="*/ 948267 w 3683000"/>
                <a:gd name="connsiteY108" fmla="*/ 4673600 h 7001933"/>
                <a:gd name="connsiteX109" fmla="*/ 846667 w 3683000"/>
                <a:gd name="connsiteY109" fmla="*/ 4741333 h 7001933"/>
                <a:gd name="connsiteX110" fmla="*/ 736600 w 3683000"/>
                <a:gd name="connsiteY110" fmla="*/ 4732866 h 7001933"/>
                <a:gd name="connsiteX111" fmla="*/ 668867 w 3683000"/>
                <a:gd name="connsiteY111" fmla="*/ 4699000 h 7001933"/>
                <a:gd name="connsiteX112" fmla="*/ 651934 w 3683000"/>
                <a:gd name="connsiteY112" fmla="*/ 4673600 h 7001933"/>
                <a:gd name="connsiteX113" fmla="*/ 601134 w 3683000"/>
                <a:gd name="connsiteY113" fmla="*/ 4605866 h 7001933"/>
                <a:gd name="connsiteX114" fmla="*/ 575734 w 3683000"/>
                <a:gd name="connsiteY114" fmla="*/ 4521200 h 7001933"/>
                <a:gd name="connsiteX115" fmla="*/ 567267 w 3683000"/>
                <a:gd name="connsiteY115" fmla="*/ 4394200 h 7001933"/>
                <a:gd name="connsiteX116" fmla="*/ 575734 w 3683000"/>
                <a:gd name="connsiteY116" fmla="*/ 4309533 h 7001933"/>
                <a:gd name="connsiteX117" fmla="*/ 592667 w 3683000"/>
                <a:gd name="connsiteY117" fmla="*/ 4191000 h 7001933"/>
                <a:gd name="connsiteX118" fmla="*/ 601134 w 3683000"/>
                <a:gd name="connsiteY118" fmla="*/ 4157133 h 7001933"/>
                <a:gd name="connsiteX119" fmla="*/ 635000 w 3683000"/>
                <a:gd name="connsiteY119" fmla="*/ 4089400 h 7001933"/>
                <a:gd name="connsiteX120" fmla="*/ 643467 w 3683000"/>
                <a:gd name="connsiteY120" fmla="*/ 4064000 h 7001933"/>
                <a:gd name="connsiteX121" fmla="*/ 651934 w 3683000"/>
                <a:gd name="connsiteY121" fmla="*/ 4030133 h 7001933"/>
                <a:gd name="connsiteX122" fmla="*/ 702734 w 3683000"/>
                <a:gd name="connsiteY122" fmla="*/ 3953933 h 7001933"/>
                <a:gd name="connsiteX123" fmla="*/ 728134 w 3683000"/>
                <a:gd name="connsiteY123" fmla="*/ 3937000 h 7001933"/>
                <a:gd name="connsiteX124" fmla="*/ 745067 w 3683000"/>
                <a:gd name="connsiteY124" fmla="*/ 3920066 h 7001933"/>
                <a:gd name="connsiteX125" fmla="*/ 778934 w 3683000"/>
                <a:gd name="connsiteY125" fmla="*/ 3911600 h 7001933"/>
                <a:gd name="connsiteX126" fmla="*/ 829734 w 3683000"/>
                <a:gd name="connsiteY126" fmla="*/ 3877733 h 7001933"/>
                <a:gd name="connsiteX127" fmla="*/ 855134 w 3683000"/>
                <a:gd name="connsiteY127" fmla="*/ 3852333 h 7001933"/>
                <a:gd name="connsiteX128" fmla="*/ 905934 w 3683000"/>
                <a:gd name="connsiteY128" fmla="*/ 3835400 h 7001933"/>
                <a:gd name="connsiteX129" fmla="*/ 931334 w 3683000"/>
                <a:gd name="connsiteY129" fmla="*/ 3818466 h 7001933"/>
                <a:gd name="connsiteX130" fmla="*/ 956734 w 3683000"/>
                <a:gd name="connsiteY130" fmla="*/ 3810000 h 7001933"/>
                <a:gd name="connsiteX131" fmla="*/ 973667 w 3683000"/>
                <a:gd name="connsiteY131" fmla="*/ 3793066 h 7001933"/>
                <a:gd name="connsiteX132" fmla="*/ 999067 w 3683000"/>
                <a:gd name="connsiteY132" fmla="*/ 3776133 h 7001933"/>
                <a:gd name="connsiteX133" fmla="*/ 1058334 w 3683000"/>
                <a:gd name="connsiteY133" fmla="*/ 3750733 h 7001933"/>
                <a:gd name="connsiteX134" fmla="*/ 1083734 w 3683000"/>
                <a:gd name="connsiteY134" fmla="*/ 3733800 h 7001933"/>
                <a:gd name="connsiteX135" fmla="*/ 1100667 w 3683000"/>
                <a:gd name="connsiteY135" fmla="*/ 3716866 h 7001933"/>
                <a:gd name="connsiteX136" fmla="*/ 1151467 w 3683000"/>
                <a:gd name="connsiteY136" fmla="*/ 3699933 h 7001933"/>
                <a:gd name="connsiteX137" fmla="*/ 1244600 w 3683000"/>
                <a:gd name="connsiteY137" fmla="*/ 3649133 h 7001933"/>
                <a:gd name="connsiteX138" fmla="*/ 1312334 w 3683000"/>
                <a:gd name="connsiteY138" fmla="*/ 3589866 h 7001933"/>
                <a:gd name="connsiteX139" fmla="*/ 1354667 w 3683000"/>
                <a:gd name="connsiteY139" fmla="*/ 3556000 h 7001933"/>
                <a:gd name="connsiteX140" fmla="*/ 1380067 w 3683000"/>
                <a:gd name="connsiteY140" fmla="*/ 3522133 h 7001933"/>
                <a:gd name="connsiteX141" fmla="*/ 1405467 w 3683000"/>
                <a:gd name="connsiteY141" fmla="*/ 3496733 h 7001933"/>
                <a:gd name="connsiteX142" fmla="*/ 1422400 w 3683000"/>
                <a:gd name="connsiteY142" fmla="*/ 3471333 h 7001933"/>
                <a:gd name="connsiteX143" fmla="*/ 1447800 w 3683000"/>
                <a:gd name="connsiteY143" fmla="*/ 3454400 h 7001933"/>
                <a:gd name="connsiteX144" fmla="*/ 1464734 w 3683000"/>
                <a:gd name="connsiteY144" fmla="*/ 3412066 h 7001933"/>
                <a:gd name="connsiteX145" fmla="*/ 1490134 w 3683000"/>
                <a:gd name="connsiteY145" fmla="*/ 3403600 h 7001933"/>
                <a:gd name="connsiteX146" fmla="*/ 1532467 w 3683000"/>
                <a:gd name="connsiteY146" fmla="*/ 3302000 h 7001933"/>
                <a:gd name="connsiteX147" fmla="*/ 1557867 w 3683000"/>
                <a:gd name="connsiteY147" fmla="*/ 3276600 h 7001933"/>
                <a:gd name="connsiteX148" fmla="*/ 1591734 w 3683000"/>
                <a:gd name="connsiteY148" fmla="*/ 3217333 h 7001933"/>
                <a:gd name="connsiteX149" fmla="*/ 1600200 w 3683000"/>
                <a:gd name="connsiteY149" fmla="*/ 3175000 h 7001933"/>
                <a:gd name="connsiteX150" fmla="*/ 1583267 w 3683000"/>
                <a:gd name="connsiteY150" fmla="*/ 2971800 h 7001933"/>
                <a:gd name="connsiteX151" fmla="*/ 1566334 w 3683000"/>
                <a:gd name="connsiteY151" fmla="*/ 2937933 h 7001933"/>
                <a:gd name="connsiteX152" fmla="*/ 1490134 w 3683000"/>
                <a:gd name="connsiteY152" fmla="*/ 2887133 h 7001933"/>
                <a:gd name="connsiteX153" fmla="*/ 1430867 w 3683000"/>
                <a:gd name="connsiteY153" fmla="*/ 2861733 h 7001933"/>
                <a:gd name="connsiteX154" fmla="*/ 1405467 w 3683000"/>
                <a:gd name="connsiteY154" fmla="*/ 2844800 h 7001933"/>
                <a:gd name="connsiteX155" fmla="*/ 1270000 w 3683000"/>
                <a:gd name="connsiteY155" fmla="*/ 2810933 h 7001933"/>
                <a:gd name="connsiteX156" fmla="*/ 1219200 w 3683000"/>
                <a:gd name="connsiteY156" fmla="*/ 2802466 h 7001933"/>
                <a:gd name="connsiteX157" fmla="*/ 1193800 w 3683000"/>
                <a:gd name="connsiteY157" fmla="*/ 2794000 h 7001933"/>
                <a:gd name="connsiteX158" fmla="*/ 1134534 w 3683000"/>
                <a:gd name="connsiteY158" fmla="*/ 2785533 h 7001933"/>
                <a:gd name="connsiteX159" fmla="*/ 965200 w 3683000"/>
                <a:gd name="connsiteY159" fmla="*/ 2794000 h 7001933"/>
                <a:gd name="connsiteX160" fmla="*/ 905934 w 3683000"/>
                <a:gd name="connsiteY160" fmla="*/ 2802466 h 7001933"/>
                <a:gd name="connsiteX161" fmla="*/ 872067 w 3683000"/>
                <a:gd name="connsiteY161" fmla="*/ 2810933 h 7001933"/>
                <a:gd name="connsiteX162" fmla="*/ 736600 w 3683000"/>
                <a:gd name="connsiteY162" fmla="*/ 2819400 h 7001933"/>
                <a:gd name="connsiteX163" fmla="*/ 592667 w 3683000"/>
                <a:gd name="connsiteY163" fmla="*/ 2802466 h 7001933"/>
                <a:gd name="connsiteX164" fmla="*/ 558800 w 3683000"/>
                <a:gd name="connsiteY164" fmla="*/ 2785533 h 7001933"/>
                <a:gd name="connsiteX165" fmla="*/ 533400 w 3683000"/>
                <a:gd name="connsiteY165" fmla="*/ 2777066 h 7001933"/>
                <a:gd name="connsiteX166" fmla="*/ 448734 w 3683000"/>
                <a:gd name="connsiteY166" fmla="*/ 2743200 h 7001933"/>
                <a:gd name="connsiteX167" fmla="*/ 431800 w 3683000"/>
                <a:gd name="connsiteY167" fmla="*/ 2726266 h 7001933"/>
                <a:gd name="connsiteX168" fmla="*/ 381000 w 3683000"/>
                <a:gd name="connsiteY168" fmla="*/ 2692400 h 7001933"/>
                <a:gd name="connsiteX169" fmla="*/ 321734 w 3683000"/>
                <a:gd name="connsiteY169" fmla="*/ 2599266 h 7001933"/>
                <a:gd name="connsiteX170" fmla="*/ 279400 w 3683000"/>
                <a:gd name="connsiteY170" fmla="*/ 2514600 h 7001933"/>
                <a:gd name="connsiteX171" fmla="*/ 220134 w 3683000"/>
                <a:gd name="connsiteY171" fmla="*/ 2396066 h 7001933"/>
                <a:gd name="connsiteX172" fmla="*/ 169334 w 3683000"/>
                <a:gd name="connsiteY172" fmla="*/ 2218266 h 7001933"/>
                <a:gd name="connsiteX173" fmla="*/ 160867 w 3683000"/>
                <a:gd name="connsiteY173" fmla="*/ 2159000 h 7001933"/>
                <a:gd name="connsiteX174" fmla="*/ 143934 w 3683000"/>
                <a:gd name="connsiteY174" fmla="*/ 1981200 h 7001933"/>
                <a:gd name="connsiteX175" fmla="*/ 160867 w 3683000"/>
                <a:gd name="connsiteY175" fmla="*/ 1794933 h 7001933"/>
                <a:gd name="connsiteX176" fmla="*/ 220134 w 3683000"/>
                <a:gd name="connsiteY176" fmla="*/ 1625600 h 7001933"/>
                <a:gd name="connsiteX177" fmla="*/ 237067 w 3683000"/>
                <a:gd name="connsiteY177" fmla="*/ 1574800 h 7001933"/>
                <a:gd name="connsiteX178" fmla="*/ 245534 w 3683000"/>
                <a:gd name="connsiteY178" fmla="*/ 1532466 h 7001933"/>
                <a:gd name="connsiteX179" fmla="*/ 279400 w 3683000"/>
                <a:gd name="connsiteY179" fmla="*/ 1481666 h 7001933"/>
                <a:gd name="connsiteX180" fmla="*/ 330200 w 3683000"/>
                <a:gd name="connsiteY180" fmla="*/ 1405466 h 7001933"/>
                <a:gd name="connsiteX181" fmla="*/ 347134 w 3683000"/>
                <a:gd name="connsiteY181" fmla="*/ 1380066 h 7001933"/>
                <a:gd name="connsiteX182" fmla="*/ 381000 w 3683000"/>
                <a:gd name="connsiteY182" fmla="*/ 1371600 h 7001933"/>
                <a:gd name="connsiteX183" fmla="*/ 397934 w 3683000"/>
                <a:gd name="connsiteY183" fmla="*/ 1354666 h 7001933"/>
                <a:gd name="connsiteX184" fmla="*/ 457200 w 3683000"/>
                <a:gd name="connsiteY184" fmla="*/ 1320800 h 7001933"/>
                <a:gd name="connsiteX185" fmla="*/ 508000 w 3683000"/>
                <a:gd name="connsiteY185" fmla="*/ 1303866 h 7001933"/>
                <a:gd name="connsiteX186" fmla="*/ 601134 w 3683000"/>
                <a:gd name="connsiteY186" fmla="*/ 1261533 h 7001933"/>
                <a:gd name="connsiteX187" fmla="*/ 651934 w 3683000"/>
                <a:gd name="connsiteY187" fmla="*/ 1253066 h 7001933"/>
                <a:gd name="connsiteX188" fmla="*/ 711200 w 3683000"/>
                <a:gd name="connsiteY188" fmla="*/ 1236133 h 7001933"/>
                <a:gd name="connsiteX189" fmla="*/ 753534 w 3683000"/>
                <a:gd name="connsiteY189" fmla="*/ 1227666 h 7001933"/>
                <a:gd name="connsiteX190" fmla="*/ 787400 w 3683000"/>
                <a:gd name="connsiteY190" fmla="*/ 1219200 h 7001933"/>
                <a:gd name="connsiteX191" fmla="*/ 880534 w 3683000"/>
                <a:gd name="connsiteY191" fmla="*/ 1193800 h 7001933"/>
                <a:gd name="connsiteX192" fmla="*/ 914400 w 3683000"/>
                <a:gd name="connsiteY192" fmla="*/ 1176866 h 7001933"/>
                <a:gd name="connsiteX193" fmla="*/ 973667 w 3683000"/>
                <a:gd name="connsiteY193" fmla="*/ 1168400 h 7001933"/>
                <a:gd name="connsiteX194" fmla="*/ 1024467 w 3683000"/>
                <a:gd name="connsiteY194" fmla="*/ 1159933 h 7001933"/>
                <a:gd name="connsiteX195" fmla="*/ 1176867 w 3683000"/>
                <a:gd name="connsiteY195" fmla="*/ 1168400 h 7001933"/>
                <a:gd name="connsiteX196" fmla="*/ 1236134 w 3683000"/>
                <a:gd name="connsiteY196" fmla="*/ 1185333 h 7001933"/>
                <a:gd name="connsiteX197" fmla="*/ 1278467 w 3683000"/>
                <a:gd name="connsiteY197" fmla="*/ 1193800 h 7001933"/>
                <a:gd name="connsiteX198" fmla="*/ 1303867 w 3683000"/>
                <a:gd name="connsiteY198" fmla="*/ 1210733 h 7001933"/>
                <a:gd name="connsiteX199" fmla="*/ 1354667 w 3683000"/>
                <a:gd name="connsiteY199" fmla="*/ 1236133 h 7001933"/>
                <a:gd name="connsiteX200" fmla="*/ 1405467 w 3683000"/>
                <a:gd name="connsiteY200" fmla="*/ 1312333 h 7001933"/>
                <a:gd name="connsiteX201" fmla="*/ 1439334 w 3683000"/>
                <a:gd name="connsiteY201" fmla="*/ 1363133 h 7001933"/>
                <a:gd name="connsiteX202" fmla="*/ 1481667 w 3683000"/>
                <a:gd name="connsiteY202" fmla="*/ 1430866 h 7001933"/>
                <a:gd name="connsiteX203" fmla="*/ 1498600 w 3683000"/>
                <a:gd name="connsiteY203" fmla="*/ 1490133 h 7001933"/>
                <a:gd name="connsiteX204" fmla="*/ 1507067 w 3683000"/>
                <a:gd name="connsiteY204" fmla="*/ 1515533 h 7001933"/>
                <a:gd name="connsiteX205" fmla="*/ 1515534 w 3683000"/>
                <a:gd name="connsiteY205" fmla="*/ 1591733 h 7001933"/>
                <a:gd name="connsiteX206" fmla="*/ 1532467 w 3683000"/>
                <a:gd name="connsiteY206" fmla="*/ 1651000 h 7001933"/>
                <a:gd name="connsiteX207" fmla="*/ 1507067 w 3683000"/>
                <a:gd name="connsiteY207" fmla="*/ 1820333 h 7001933"/>
                <a:gd name="connsiteX208" fmla="*/ 1481667 w 3683000"/>
                <a:gd name="connsiteY208" fmla="*/ 1854200 h 7001933"/>
                <a:gd name="connsiteX209" fmla="*/ 1447800 w 3683000"/>
                <a:gd name="connsiteY209" fmla="*/ 1871133 h 7001933"/>
                <a:gd name="connsiteX210" fmla="*/ 1405467 w 3683000"/>
                <a:gd name="connsiteY210" fmla="*/ 1905000 h 7001933"/>
                <a:gd name="connsiteX211" fmla="*/ 1380067 w 3683000"/>
                <a:gd name="connsiteY211" fmla="*/ 1930400 h 7001933"/>
                <a:gd name="connsiteX212" fmla="*/ 1303867 w 3683000"/>
                <a:gd name="connsiteY212" fmla="*/ 1938866 h 7001933"/>
                <a:gd name="connsiteX213" fmla="*/ 1159934 w 3683000"/>
                <a:gd name="connsiteY213" fmla="*/ 1930400 h 7001933"/>
                <a:gd name="connsiteX214" fmla="*/ 1143000 w 3683000"/>
                <a:gd name="connsiteY214" fmla="*/ 1905000 h 7001933"/>
                <a:gd name="connsiteX215" fmla="*/ 1117600 w 3683000"/>
                <a:gd name="connsiteY215" fmla="*/ 1888066 h 7001933"/>
                <a:gd name="connsiteX216" fmla="*/ 1100667 w 3683000"/>
                <a:gd name="connsiteY216" fmla="*/ 1854200 h 7001933"/>
                <a:gd name="connsiteX217" fmla="*/ 1083734 w 3683000"/>
                <a:gd name="connsiteY217" fmla="*/ 1837266 h 7001933"/>
                <a:gd name="connsiteX218" fmla="*/ 1066800 w 3683000"/>
                <a:gd name="connsiteY218" fmla="*/ 1811866 h 7001933"/>
                <a:gd name="connsiteX219" fmla="*/ 1049867 w 3683000"/>
                <a:gd name="connsiteY219" fmla="*/ 1710266 h 7001933"/>
                <a:gd name="connsiteX220" fmla="*/ 1066800 w 3683000"/>
                <a:gd name="connsiteY220" fmla="*/ 1591733 h 7001933"/>
                <a:gd name="connsiteX221" fmla="*/ 1075267 w 3683000"/>
                <a:gd name="connsiteY221" fmla="*/ 1566333 h 7001933"/>
                <a:gd name="connsiteX222" fmla="*/ 1092200 w 3683000"/>
                <a:gd name="connsiteY222" fmla="*/ 1540933 h 7001933"/>
                <a:gd name="connsiteX223" fmla="*/ 1126067 w 3683000"/>
                <a:gd name="connsiteY223" fmla="*/ 1481666 h 7001933"/>
                <a:gd name="connsiteX224" fmla="*/ 1134534 w 3683000"/>
                <a:gd name="connsiteY224" fmla="*/ 1456266 h 7001933"/>
                <a:gd name="connsiteX225" fmla="*/ 1176867 w 3683000"/>
                <a:gd name="connsiteY225" fmla="*/ 1405466 h 7001933"/>
                <a:gd name="connsiteX226" fmla="*/ 1210734 w 3683000"/>
                <a:gd name="connsiteY226" fmla="*/ 1380066 h 7001933"/>
                <a:gd name="connsiteX227" fmla="*/ 1405467 w 3683000"/>
                <a:gd name="connsiteY227" fmla="*/ 1388533 h 7001933"/>
                <a:gd name="connsiteX228" fmla="*/ 1481667 w 3683000"/>
                <a:gd name="connsiteY228" fmla="*/ 1405466 h 7001933"/>
                <a:gd name="connsiteX229" fmla="*/ 1549400 w 3683000"/>
                <a:gd name="connsiteY229" fmla="*/ 1447800 h 7001933"/>
                <a:gd name="connsiteX230" fmla="*/ 1566334 w 3683000"/>
                <a:gd name="connsiteY230" fmla="*/ 1464733 h 7001933"/>
                <a:gd name="connsiteX231" fmla="*/ 1600200 w 3683000"/>
                <a:gd name="connsiteY231" fmla="*/ 1490133 h 7001933"/>
                <a:gd name="connsiteX232" fmla="*/ 1651000 w 3683000"/>
                <a:gd name="connsiteY232" fmla="*/ 1557866 h 7001933"/>
                <a:gd name="connsiteX233" fmla="*/ 1701800 w 3683000"/>
                <a:gd name="connsiteY233" fmla="*/ 1583266 h 7001933"/>
                <a:gd name="connsiteX234" fmla="*/ 1718734 w 3683000"/>
                <a:gd name="connsiteY234" fmla="*/ 1600200 h 7001933"/>
                <a:gd name="connsiteX235" fmla="*/ 1794934 w 3683000"/>
                <a:gd name="connsiteY235" fmla="*/ 1625600 h 7001933"/>
                <a:gd name="connsiteX236" fmla="*/ 1888067 w 3683000"/>
                <a:gd name="connsiteY236" fmla="*/ 1651000 h 7001933"/>
                <a:gd name="connsiteX237" fmla="*/ 1947334 w 3683000"/>
                <a:gd name="connsiteY237" fmla="*/ 1667933 h 7001933"/>
                <a:gd name="connsiteX238" fmla="*/ 2108200 w 3683000"/>
                <a:gd name="connsiteY238" fmla="*/ 1684866 h 7001933"/>
                <a:gd name="connsiteX239" fmla="*/ 2650067 w 3683000"/>
                <a:gd name="connsiteY239" fmla="*/ 1667933 h 7001933"/>
                <a:gd name="connsiteX240" fmla="*/ 2887134 w 3683000"/>
                <a:gd name="connsiteY240" fmla="*/ 1651000 h 7001933"/>
                <a:gd name="connsiteX241" fmla="*/ 2937934 w 3683000"/>
                <a:gd name="connsiteY241" fmla="*/ 1642533 h 7001933"/>
                <a:gd name="connsiteX242" fmla="*/ 3005667 w 3683000"/>
                <a:gd name="connsiteY242" fmla="*/ 1625600 h 7001933"/>
                <a:gd name="connsiteX243" fmla="*/ 3073400 w 3683000"/>
                <a:gd name="connsiteY243" fmla="*/ 1600200 h 7001933"/>
                <a:gd name="connsiteX244" fmla="*/ 3132667 w 3683000"/>
                <a:gd name="connsiteY244" fmla="*/ 1566333 h 7001933"/>
                <a:gd name="connsiteX245" fmla="*/ 3166534 w 3683000"/>
                <a:gd name="connsiteY245" fmla="*/ 1549400 h 7001933"/>
                <a:gd name="connsiteX246" fmla="*/ 3191934 w 3683000"/>
                <a:gd name="connsiteY246" fmla="*/ 1524000 h 7001933"/>
                <a:gd name="connsiteX247" fmla="*/ 3242734 w 3683000"/>
                <a:gd name="connsiteY247" fmla="*/ 1481666 h 7001933"/>
                <a:gd name="connsiteX248" fmla="*/ 3259667 w 3683000"/>
                <a:gd name="connsiteY248" fmla="*/ 1456266 h 7001933"/>
                <a:gd name="connsiteX249" fmla="*/ 3302000 w 3683000"/>
                <a:gd name="connsiteY249" fmla="*/ 1430866 h 7001933"/>
                <a:gd name="connsiteX250" fmla="*/ 3327400 w 3683000"/>
                <a:gd name="connsiteY250" fmla="*/ 1405466 h 7001933"/>
                <a:gd name="connsiteX251" fmla="*/ 3395134 w 3683000"/>
                <a:gd name="connsiteY251" fmla="*/ 1354666 h 7001933"/>
                <a:gd name="connsiteX252" fmla="*/ 3420534 w 3683000"/>
                <a:gd name="connsiteY252" fmla="*/ 1337733 h 7001933"/>
                <a:gd name="connsiteX253" fmla="*/ 3471334 w 3683000"/>
                <a:gd name="connsiteY253" fmla="*/ 1270000 h 7001933"/>
                <a:gd name="connsiteX254" fmla="*/ 3505200 w 3683000"/>
                <a:gd name="connsiteY254" fmla="*/ 1236133 h 7001933"/>
                <a:gd name="connsiteX255" fmla="*/ 3530600 w 3683000"/>
                <a:gd name="connsiteY255" fmla="*/ 1202266 h 7001933"/>
                <a:gd name="connsiteX256" fmla="*/ 3556000 w 3683000"/>
                <a:gd name="connsiteY256" fmla="*/ 1176866 h 7001933"/>
                <a:gd name="connsiteX257" fmla="*/ 3615267 w 3683000"/>
                <a:gd name="connsiteY257" fmla="*/ 1092200 h 7001933"/>
                <a:gd name="connsiteX258" fmla="*/ 3632200 w 3683000"/>
                <a:gd name="connsiteY258" fmla="*/ 1066800 h 7001933"/>
                <a:gd name="connsiteX259" fmla="*/ 3657600 w 3683000"/>
                <a:gd name="connsiteY259" fmla="*/ 990600 h 7001933"/>
                <a:gd name="connsiteX260" fmla="*/ 3683000 w 3683000"/>
                <a:gd name="connsiteY260" fmla="*/ 872066 h 7001933"/>
                <a:gd name="connsiteX261" fmla="*/ 3657600 w 3683000"/>
                <a:gd name="connsiteY261" fmla="*/ 728133 h 7001933"/>
                <a:gd name="connsiteX262" fmla="*/ 3649134 w 3683000"/>
                <a:gd name="connsiteY262" fmla="*/ 702733 h 7001933"/>
                <a:gd name="connsiteX263" fmla="*/ 3632200 w 3683000"/>
                <a:gd name="connsiteY263" fmla="*/ 685800 h 7001933"/>
                <a:gd name="connsiteX264" fmla="*/ 3572934 w 3683000"/>
                <a:gd name="connsiteY264" fmla="*/ 643466 h 7001933"/>
                <a:gd name="connsiteX265" fmla="*/ 3530600 w 3683000"/>
                <a:gd name="connsiteY265" fmla="*/ 626533 h 7001933"/>
                <a:gd name="connsiteX266" fmla="*/ 3479800 w 3683000"/>
                <a:gd name="connsiteY266" fmla="*/ 601133 h 7001933"/>
                <a:gd name="connsiteX267" fmla="*/ 3454400 w 3683000"/>
                <a:gd name="connsiteY267" fmla="*/ 592666 h 7001933"/>
                <a:gd name="connsiteX268" fmla="*/ 3420534 w 3683000"/>
                <a:gd name="connsiteY268" fmla="*/ 575733 h 7001933"/>
                <a:gd name="connsiteX269" fmla="*/ 3318934 w 3683000"/>
                <a:gd name="connsiteY269" fmla="*/ 558800 h 7001933"/>
                <a:gd name="connsiteX270" fmla="*/ 3251200 w 3683000"/>
                <a:gd name="connsiteY270" fmla="*/ 567266 h 7001933"/>
                <a:gd name="connsiteX271" fmla="*/ 3217334 w 3683000"/>
                <a:gd name="connsiteY271" fmla="*/ 584200 h 7001933"/>
                <a:gd name="connsiteX272" fmla="*/ 3191934 w 3683000"/>
                <a:gd name="connsiteY272" fmla="*/ 592666 h 7001933"/>
                <a:gd name="connsiteX273" fmla="*/ 3149600 w 3683000"/>
                <a:gd name="connsiteY273" fmla="*/ 635000 h 7001933"/>
                <a:gd name="connsiteX274" fmla="*/ 3107267 w 3683000"/>
                <a:gd name="connsiteY274" fmla="*/ 677333 h 7001933"/>
                <a:gd name="connsiteX275" fmla="*/ 3090334 w 3683000"/>
                <a:gd name="connsiteY275" fmla="*/ 702733 h 7001933"/>
                <a:gd name="connsiteX276" fmla="*/ 3056467 w 3683000"/>
                <a:gd name="connsiteY276" fmla="*/ 745066 h 7001933"/>
                <a:gd name="connsiteX277" fmla="*/ 3039534 w 3683000"/>
                <a:gd name="connsiteY277" fmla="*/ 795866 h 7001933"/>
                <a:gd name="connsiteX278" fmla="*/ 3031067 w 3683000"/>
                <a:gd name="connsiteY278" fmla="*/ 821266 h 7001933"/>
                <a:gd name="connsiteX279" fmla="*/ 3039534 w 3683000"/>
                <a:gd name="connsiteY279" fmla="*/ 914400 h 7001933"/>
                <a:gd name="connsiteX280" fmla="*/ 3048000 w 3683000"/>
                <a:gd name="connsiteY280" fmla="*/ 956733 h 7001933"/>
                <a:gd name="connsiteX281" fmla="*/ 3081867 w 3683000"/>
                <a:gd name="connsiteY281" fmla="*/ 990600 h 7001933"/>
                <a:gd name="connsiteX282" fmla="*/ 3141134 w 3683000"/>
                <a:gd name="connsiteY282" fmla="*/ 1007533 h 7001933"/>
                <a:gd name="connsiteX283" fmla="*/ 3429000 w 3683000"/>
                <a:gd name="connsiteY283" fmla="*/ 990600 h 7001933"/>
                <a:gd name="connsiteX284" fmla="*/ 3479800 w 3683000"/>
                <a:gd name="connsiteY284" fmla="*/ 973666 h 7001933"/>
                <a:gd name="connsiteX285" fmla="*/ 3522134 w 3683000"/>
                <a:gd name="connsiteY285" fmla="*/ 931333 h 7001933"/>
                <a:gd name="connsiteX286" fmla="*/ 3556000 w 3683000"/>
                <a:gd name="connsiteY286" fmla="*/ 897466 h 7001933"/>
                <a:gd name="connsiteX287" fmla="*/ 3572934 w 3683000"/>
                <a:gd name="connsiteY287" fmla="*/ 872066 h 7001933"/>
                <a:gd name="connsiteX288" fmla="*/ 3581400 w 3683000"/>
                <a:gd name="connsiteY288" fmla="*/ 846666 h 7001933"/>
                <a:gd name="connsiteX289" fmla="*/ 3572934 w 3683000"/>
                <a:gd name="connsiteY289" fmla="*/ 719666 h 7001933"/>
                <a:gd name="connsiteX290" fmla="*/ 3539067 w 3683000"/>
                <a:gd name="connsiteY290" fmla="*/ 660400 h 7001933"/>
                <a:gd name="connsiteX291" fmla="*/ 3522134 w 3683000"/>
                <a:gd name="connsiteY291" fmla="*/ 643466 h 7001933"/>
                <a:gd name="connsiteX292" fmla="*/ 3505200 w 3683000"/>
                <a:gd name="connsiteY292" fmla="*/ 618066 h 7001933"/>
                <a:gd name="connsiteX293" fmla="*/ 3437467 w 3683000"/>
                <a:gd name="connsiteY293" fmla="*/ 567266 h 7001933"/>
                <a:gd name="connsiteX294" fmla="*/ 3412067 w 3683000"/>
                <a:gd name="connsiteY294" fmla="*/ 558800 h 7001933"/>
                <a:gd name="connsiteX295" fmla="*/ 3378200 w 3683000"/>
                <a:gd name="connsiteY295" fmla="*/ 541866 h 7001933"/>
                <a:gd name="connsiteX296" fmla="*/ 3327400 w 3683000"/>
                <a:gd name="connsiteY296" fmla="*/ 524933 h 7001933"/>
                <a:gd name="connsiteX297" fmla="*/ 3259667 w 3683000"/>
                <a:gd name="connsiteY297" fmla="*/ 491066 h 7001933"/>
                <a:gd name="connsiteX298" fmla="*/ 3166534 w 3683000"/>
                <a:gd name="connsiteY298" fmla="*/ 482600 h 7001933"/>
                <a:gd name="connsiteX299" fmla="*/ 3132667 w 3683000"/>
                <a:gd name="connsiteY299" fmla="*/ 474133 h 7001933"/>
                <a:gd name="connsiteX300" fmla="*/ 2937934 w 3683000"/>
                <a:gd name="connsiteY300" fmla="*/ 491066 h 7001933"/>
                <a:gd name="connsiteX301" fmla="*/ 2870200 w 3683000"/>
                <a:gd name="connsiteY301" fmla="*/ 508000 h 7001933"/>
                <a:gd name="connsiteX302" fmla="*/ 2802467 w 3683000"/>
                <a:gd name="connsiteY302" fmla="*/ 524933 h 7001933"/>
                <a:gd name="connsiteX303" fmla="*/ 2726267 w 3683000"/>
                <a:gd name="connsiteY303" fmla="*/ 541866 h 7001933"/>
                <a:gd name="connsiteX304" fmla="*/ 2633134 w 3683000"/>
                <a:gd name="connsiteY304" fmla="*/ 592666 h 7001933"/>
                <a:gd name="connsiteX305" fmla="*/ 2523067 w 3683000"/>
                <a:gd name="connsiteY305" fmla="*/ 651933 h 7001933"/>
                <a:gd name="connsiteX306" fmla="*/ 2463800 w 3683000"/>
                <a:gd name="connsiteY306" fmla="*/ 694266 h 7001933"/>
                <a:gd name="connsiteX307" fmla="*/ 2429934 w 3683000"/>
                <a:gd name="connsiteY307" fmla="*/ 745066 h 7001933"/>
                <a:gd name="connsiteX308" fmla="*/ 2328334 w 3683000"/>
                <a:gd name="connsiteY308" fmla="*/ 821266 h 7001933"/>
                <a:gd name="connsiteX309" fmla="*/ 2294467 w 3683000"/>
                <a:gd name="connsiteY309" fmla="*/ 846666 h 7001933"/>
                <a:gd name="connsiteX310" fmla="*/ 2260600 w 3683000"/>
                <a:gd name="connsiteY310" fmla="*/ 863600 h 7001933"/>
                <a:gd name="connsiteX311" fmla="*/ 2218267 w 3683000"/>
                <a:gd name="connsiteY311" fmla="*/ 897466 h 7001933"/>
                <a:gd name="connsiteX312" fmla="*/ 2184400 w 3683000"/>
                <a:gd name="connsiteY312" fmla="*/ 914400 h 7001933"/>
                <a:gd name="connsiteX313" fmla="*/ 2150534 w 3683000"/>
                <a:gd name="connsiteY313" fmla="*/ 939800 h 7001933"/>
                <a:gd name="connsiteX314" fmla="*/ 2099734 w 3683000"/>
                <a:gd name="connsiteY314" fmla="*/ 956733 h 7001933"/>
                <a:gd name="connsiteX315" fmla="*/ 2057400 w 3683000"/>
                <a:gd name="connsiteY315" fmla="*/ 982133 h 7001933"/>
                <a:gd name="connsiteX316" fmla="*/ 1955800 w 3683000"/>
                <a:gd name="connsiteY316" fmla="*/ 1016000 h 7001933"/>
                <a:gd name="connsiteX317" fmla="*/ 1879600 w 3683000"/>
                <a:gd name="connsiteY317" fmla="*/ 1058333 h 7001933"/>
                <a:gd name="connsiteX318" fmla="*/ 1845734 w 3683000"/>
                <a:gd name="connsiteY318" fmla="*/ 1066800 h 7001933"/>
                <a:gd name="connsiteX319" fmla="*/ 1769534 w 3683000"/>
                <a:gd name="connsiteY319" fmla="*/ 1092200 h 7001933"/>
                <a:gd name="connsiteX320" fmla="*/ 1718734 w 3683000"/>
                <a:gd name="connsiteY320" fmla="*/ 1100666 h 7001933"/>
                <a:gd name="connsiteX321" fmla="*/ 1651000 w 3683000"/>
                <a:gd name="connsiteY321" fmla="*/ 1126066 h 7001933"/>
                <a:gd name="connsiteX322" fmla="*/ 1591734 w 3683000"/>
                <a:gd name="connsiteY322" fmla="*/ 1134533 h 7001933"/>
                <a:gd name="connsiteX323" fmla="*/ 1566334 w 3683000"/>
                <a:gd name="connsiteY323" fmla="*/ 1143000 h 7001933"/>
                <a:gd name="connsiteX324" fmla="*/ 1312334 w 3683000"/>
                <a:gd name="connsiteY324" fmla="*/ 1143000 h 7001933"/>
                <a:gd name="connsiteX325" fmla="*/ 1253067 w 3683000"/>
                <a:gd name="connsiteY325" fmla="*/ 1126066 h 7001933"/>
                <a:gd name="connsiteX326" fmla="*/ 1227667 w 3683000"/>
                <a:gd name="connsiteY326" fmla="*/ 1109133 h 7001933"/>
                <a:gd name="connsiteX327" fmla="*/ 1210734 w 3683000"/>
                <a:gd name="connsiteY327" fmla="*/ 1058333 h 7001933"/>
                <a:gd name="connsiteX328" fmla="*/ 1219200 w 3683000"/>
                <a:gd name="connsiteY328" fmla="*/ 1016000 h 7001933"/>
                <a:gd name="connsiteX329" fmla="*/ 1227667 w 3683000"/>
                <a:gd name="connsiteY329" fmla="*/ 931333 h 7001933"/>
                <a:gd name="connsiteX330" fmla="*/ 1244600 w 3683000"/>
                <a:gd name="connsiteY330" fmla="*/ 897466 h 7001933"/>
                <a:gd name="connsiteX331" fmla="*/ 1286934 w 3683000"/>
                <a:gd name="connsiteY331" fmla="*/ 846666 h 7001933"/>
                <a:gd name="connsiteX332" fmla="*/ 1312334 w 3683000"/>
                <a:gd name="connsiteY332" fmla="*/ 787400 h 7001933"/>
                <a:gd name="connsiteX333" fmla="*/ 1354667 w 3683000"/>
                <a:gd name="connsiteY333" fmla="*/ 745066 h 7001933"/>
                <a:gd name="connsiteX334" fmla="*/ 1380067 w 3683000"/>
                <a:gd name="connsiteY334" fmla="*/ 711200 h 7001933"/>
                <a:gd name="connsiteX335" fmla="*/ 1405467 w 3683000"/>
                <a:gd name="connsiteY335" fmla="*/ 694266 h 7001933"/>
                <a:gd name="connsiteX336" fmla="*/ 1430867 w 3683000"/>
                <a:gd name="connsiteY336" fmla="*/ 668866 h 7001933"/>
                <a:gd name="connsiteX337" fmla="*/ 1464734 w 3683000"/>
                <a:gd name="connsiteY337" fmla="*/ 660400 h 7001933"/>
                <a:gd name="connsiteX338" fmla="*/ 1524000 w 3683000"/>
                <a:gd name="connsiteY338" fmla="*/ 643466 h 7001933"/>
                <a:gd name="connsiteX339" fmla="*/ 1591734 w 3683000"/>
                <a:gd name="connsiteY339" fmla="*/ 651933 h 7001933"/>
                <a:gd name="connsiteX340" fmla="*/ 1608667 w 3683000"/>
                <a:gd name="connsiteY340" fmla="*/ 795866 h 7001933"/>
                <a:gd name="connsiteX341" fmla="*/ 1574800 w 3683000"/>
                <a:gd name="connsiteY341" fmla="*/ 855133 h 7001933"/>
                <a:gd name="connsiteX342" fmla="*/ 1557867 w 3683000"/>
                <a:gd name="connsiteY342" fmla="*/ 880533 h 7001933"/>
                <a:gd name="connsiteX343" fmla="*/ 1532467 w 3683000"/>
                <a:gd name="connsiteY343" fmla="*/ 897466 h 7001933"/>
                <a:gd name="connsiteX344" fmla="*/ 1515534 w 3683000"/>
                <a:gd name="connsiteY344" fmla="*/ 914400 h 7001933"/>
                <a:gd name="connsiteX345" fmla="*/ 1456267 w 3683000"/>
                <a:gd name="connsiteY345" fmla="*/ 931333 h 7001933"/>
                <a:gd name="connsiteX346" fmla="*/ 1371600 w 3683000"/>
                <a:gd name="connsiteY346" fmla="*/ 914400 h 7001933"/>
                <a:gd name="connsiteX347" fmla="*/ 1286934 w 3683000"/>
                <a:gd name="connsiteY347" fmla="*/ 846666 h 7001933"/>
                <a:gd name="connsiteX348" fmla="*/ 1270000 w 3683000"/>
                <a:gd name="connsiteY348" fmla="*/ 821266 h 7001933"/>
                <a:gd name="connsiteX349" fmla="*/ 1244600 w 3683000"/>
                <a:gd name="connsiteY349" fmla="*/ 795866 h 7001933"/>
                <a:gd name="connsiteX350" fmla="*/ 1202267 w 3683000"/>
                <a:gd name="connsiteY350" fmla="*/ 745066 h 7001933"/>
                <a:gd name="connsiteX351" fmla="*/ 1193800 w 3683000"/>
                <a:gd name="connsiteY351" fmla="*/ 711200 h 7001933"/>
                <a:gd name="connsiteX352" fmla="*/ 1176867 w 3683000"/>
                <a:gd name="connsiteY352" fmla="*/ 635000 h 7001933"/>
                <a:gd name="connsiteX353" fmla="*/ 1143000 w 3683000"/>
                <a:gd name="connsiteY353" fmla="*/ 567266 h 7001933"/>
                <a:gd name="connsiteX354" fmla="*/ 1134534 w 3683000"/>
                <a:gd name="connsiteY354" fmla="*/ 541866 h 7001933"/>
                <a:gd name="connsiteX355" fmla="*/ 1092200 w 3683000"/>
                <a:gd name="connsiteY355" fmla="*/ 499533 h 7001933"/>
                <a:gd name="connsiteX356" fmla="*/ 1041400 w 3683000"/>
                <a:gd name="connsiteY356" fmla="*/ 474133 h 7001933"/>
                <a:gd name="connsiteX357" fmla="*/ 1016000 w 3683000"/>
                <a:gd name="connsiteY357" fmla="*/ 448733 h 7001933"/>
                <a:gd name="connsiteX358" fmla="*/ 965200 w 3683000"/>
                <a:gd name="connsiteY358" fmla="*/ 431800 h 7001933"/>
                <a:gd name="connsiteX359" fmla="*/ 939800 w 3683000"/>
                <a:gd name="connsiteY359" fmla="*/ 423333 h 7001933"/>
                <a:gd name="connsiteX360" fmla="*/ 855134 w 3683000"/>
                <a:gd name="connsiteY360" fmla="*/ 431800 h 7001933"/>
                <a:gd name="connsiteX361" fmla="*/ 863600 w 3683000"/>
                <a:gd name="connsiteY361" fmla="*/ 482600 h 7001933"/>
                <a:gd name="connsiteX362" fmla="*/ 880534 w 3683000"/>
                <a:gd name="connsiteY362" fmla="*/ 516466 h 7001933"/>
                <a:gd name="connsiteX363" fmla="*/ 897467 w 3683000"/>
                <a:gd name="connsiteY363" fmla="*/ 567266 h 7001933"/>
                <a:gd name="connsiteX364" fmla="*/ 897467 w 3683000"/>
                <a:gd name="connsiteY364" fmla="*/ 567266 h 7001933"/>
                <a:gd name="connsiteX365" fmla="*/ 905934 w 3683000"/>
                <a:gd name="connsiteY365" fmla="*/ 601133 h 7001933"/>
                <a:gd name="connsiteX366" fmla="*/ 931334 w 3683000"/>
                <a:gd name="connsiteY366" fmla="*/ 609600 h 7001933"/>
                <a:gd name="connsiteX367" fmla="*/ 965200 w 3683000"/>
                <a:gd name="connsiteY367" fmla="*/ 601133 h 7001933"/>
                <a:gd name="connsiteX368" fmla="*/ 973667 w 3683000"/>
                <a:gd name="connsiteY368" fmla="*/ 558800 h 7001933"/>
                <a:gd name="connsiteX369" fmla="*/ 965200 w 3683000"/>
                <a:gd name="connsiteY369" fmla="*/ 414866 h 7001933"/>
                <a:gd name="connsiteX370" fmla="*/ 931334 w 3683000"/>
                <a:gd name="connsiteY370" fmla="*/ 389466 h 7001933"/>
                <a:gd name="connsiteX371" fmla="*/ 914400 w 3683000"/>
                <a:gd name="connsiteY371" fmla="*/ 372533 h 7001933"/>
                <a:gd name="connsiteX372" fmla="*/ 821267 w 3683000"/>
                <a:gd name="connsiteY372" fmla="*/ 347133 h 7001933"/>
                <a:gd name="connsiteX373" fmla="*/ 677334 w 3683000"/>
                <a:gd name="connsiteY373" fmla="*/ 330200 h 7001933"/>
                <a:gd name="connsiteX374" fmla="*/ 618067 w 3683000"/>
                <a:gd name="connsiteY374" fmla="*/ 321733 h 7001933"/>
                <a:gd name="connsiteX375" fmla="*/ 567267 w 3683000"/>
                <a:gd name="connsiteY375" fmla="*/ 254000 h 7001933"/>
                <a:gd name="connsiteX376" fmla="*/ 524934 w 3683000"/>
                <a:gd name="connsiteY376" fmla="*/ 169333 h 7001933"/>
                <a:gd name="connsiteX377" fmla="*/ 508000 w 3683000"/>
                <a:gd name="connsiteY377" fmla="*/ 135466 h 7001933"/>
                <a:gd name="connsiteX378" fmla="*/ 491067 w 3683000"/>
                <a:gd name="connsiteY378" fmla="*/ 84666 h 7001933"/>
                <a:gd name="connsiteX379" fmla="*/ 474134 w 3683000"/>
                <a:gd name="connsiteY379" fmla="*/ 33866 h 7001933"/>
                <a:gd name="connsiteX380" fmla="*/ 474134 w 3683000"/>
                <a:gd name="connsiteY380" fmla="*/ 0 h 700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</a:cxnLst>
              <a:rect l="l" t="t" r="r" b="b"/>
              <a:pathLst>
                <a:path w="3683000" h="7001933">
                  <a:moveTo>
                    <a:pt x="2074334" y="7001933"/>
                  </a:moveTo>
                  <a:cubicBezTo>
                    <a:pt x="2071512" y="6939844"/>
                    <a:pt x="2073272" y="6877376"/>
                    <a:pt x="2065867" y="6815666"/>
                  </a:cubicBezTo>
                  <a:cubicBezTo>
                    <a:pt x="2064655" y="6805563"/>
                    <a:pt x="2053067" y="6799565"/>
                    <a:pt x="2048934" y="6790266"/>
                  </a:cubicBezTo>
                  <a:cubicBezTo>
                    <a:pt x="2041685" y="6773955"/>
                    <a:pt x="2039982" y="6755431"/>
                    <a:pt x="2032000" y="6739466"/>
                  </a:cubicBezTo>
                  <a:cubicBezTo>
                    <a:pt x="1991823" y="6659112"/>
                    <a:pt x="2013279" y="6691927"/>
                    <a:pt x="1972734" y="6637866"/>
                  </a:cubicBezTo>
                  <a:cubicBezTo>
                    <a:pt x="1967576" y="6617236"/>
                    <a:pt x="1952821" y="6556622"/>
                    <a:pt x="1947334" y="6544733"/>
                  </a:cubicBezTo>
                  <a:cubicBezTo>
                    <a:pt x="1938806" y="6526255"/>
                    <a:pt x="1924756" y="6510866"/>
                    <a:pt x="1913467" y="6493933"/>
                  </a:cubicBezTo>
                  <a:cubicBezTo>
                    <a:pt x="1907823" y="6474177"/>
                    <a:pt x="1903444" y="6454015"/>
                    <a:pt x="1896534" y="6434666"/>
                  </a:cubicBezTo>
                  <a:cubicBezTo>
                    <a:pt x="1889305" y="6414425"/>
                    <a:pt x="1879116" y="6395356"/>
                    <a:pt x="1871134" y="6375400"/>
                  </a:cubicBezTo>
                  <a:cubicBezTo>
                    <a:pt x="1862179" y="6353011"/>
                    <a:pt x="1854689" y="6330055"/>
                    <a:pt x="1845734" y="6307666"/>
                  </a:cubicBezTo>
                  <a:cubicBezTo>
                    <a:pt x="1838228" y="6288900"/>
                    <a:pt x="1807616" y="6216622"/>
                    <a:pt x="1794934" y="6197600"/>
                  </a:cubicBezTo>
                  <a:cubicBezTo>
                    <a:pt x="1788292" y="6187637"/>
                    <a:pt x="1776718" y="6181779"/>
                    <a:pt x="1769534" y="6172200"/>
                  </a:cubicBezTo>
                  <a:cubicBezTo>
                    <a:pt x="1759660" y="6159035"/>
                    <a:pt x="1752969" y="6143750"/>
                    <a:pt x="1744134" y="6129866"/>
                  </a:cubicBezTo>
                  <a:cubicBezTo>
                    <a:pt x="1726508" y="6102168"/>
                    <a:pt x="1681087" y="6029829"/>
                    <a:pt x="1651000" y="6019800"/>
                  </a:cubicBezTo>
                  <a:cubicBezTo>
                    <a:pt x="1634067" y="6014155"/>
                    <a:pt x="1616676" y="6009731"/>
                    <a:pt x="1600200" y="6002866"/>
                  </a:cubicBezTo>
                  <a:cubicBezTo>
                    <a:pt x="1582724" y="5995584"/>
                    <a:pt x="1567192" y="5983936"/>
                    <a:pt x="1549400" y="5977466"/>
                  </a:cubicBezTo>
                  <a:cubicBezTo>
                    <a:pt x="1533383" y="5971642"/>
                    <a:pt x="1457681" y="5961945"/>
                    <a:pt x="1447800" y="5960533"/>
                  </a:cubicBezTo>
                  <a:cubicBezTo>
                    <a:pt x="1433689" y="5954889"/>
                    <a:pt x="1420211" y="5947286"/>
                    <a:pt x="1405467" y="5943600"/>
                  </a:cubicBezTo>
                  <a:cubicBezTo>
                    <a:pt x="1386137" y="5938767"/>
                    <a:pt x="1282492" y="5928054"/>
                    <a:pt x="1270000" y="5926666"/>
                  </a:cubicBezTo>
                  <a:cubicBezTo>
                    <a:pt x="1227667" y="5929488"/>
                    <a:pt x="1185001" y="5929133"/>
                    <a:pt x="1143000" y="5935133"/>
                  </a:cubicBezTo>
                  <a:cubicBezTo>
                    <a:pt x="1125330" y="5937657"/>
                    <a:pt x="1109624" y="5948194"/>
                    <a:pt x="1092200" y="5952066"/>
                  </a:cubicBezTo>
                  <a:cubicBezTo>
                    <a:pt x="1058684" y="5959514"/>
                    <a:pt x="990600" y="5969000"/>
                    <a:pt x="990600" y="5969000"/>
                  </a:cubicBezTo>
                  <a:cubicBezTo>
                    <a:pt x="979311" y="5974644"/>
                    <a:pt x="968552" y="5981501"/>
                    <a:pt x="956734" y="5985933"/>
                  </a:cubicBezTo>
                  <a:cubicBezTo>
                    <a:pt x="945838" y="5990019"/>
                    <a:pt x="934056" y="5991203"/>
                    <a:pt x="922867" y="5994400"/>
                  </a:cubicBezTo>
                  <a:cubicBezTo>
                    <a:pt x="914286" y="5996852"/>
                    <a:pt x="905934" y="6000044"/>
                    <a:pt x="897467" y="6002866"/>
                  </a:cubicBezTo>
                  <a:cubicBezTo>
                    <a:pt x="891823" y="6011333"/>
                    <a:pt x="881314" y="6018120"/>
                    <a:pt x="880534" y="6028266"/>
                  </a:cubicBezTo>
                  <a:cubicBezTo>
                    <a:pt x="879238" y="6045107"/>
                    <a:pt x="883381" y="6110162"/>
                    <a:pt x="897467" y="6138333"/>
                  </a:cubicBezTo>
                  <a:cubicBezTo>
                    <a:pt x="902018" y="6147434"/>
                    <a:pt x="908043" y="6155787"/>
                    <a:pt x="914400" y="6163733"/>
                  </a:cubicBezTo>
                  <a:cubicBezTo>
                    <a:pt x="950978" y="6209454"/>
                    <a:pt x="911038" y="6146498"/>
                    <a:pt x="948267" y="6206066"/>
                  </a:cubicBezTo>
                  <a:cubicBezTo>
                    <a:pt x="970070" y="6240951"/>
                    <a:pt x="977547" y="6260746"/>
                    <a:pt x="1007534" y="6290733"/>
                  </a:cubicBezTo>
                  <a:cubicBezTo>
                    <a:pt x="1014729" y="6297928"/>
                    <a:pt x="1024988" y="6301309"/>
                    <a:pt x="1032934" y="6307666"/>
                  </a:cubicBezTo>
                  <a:cubicBezTo>
                    <a:pt x="1039167" y="6312653"/>
                    <a:pt x="1043225" y="6320172"/>
                    <a:pt x="1049867" y="6324600"/>
                  </a:cubicBezTo>
                  <a:cubicBezTo>
                    <a:pt x="1060369" y="6331601"/>
                    <a:pt x="1072775" y="6335271"/>
                    <a:pt x="1083734" y="6341533"/>
                  </a:cubicBezTo>
                  <a:cubicBezTo>
                    <a:pt x="1092569" y="6346581"/>
                    <a:pt x="1099408" y="6355473"/>
                    <a:pt x="1109134" y="6358466"/>
                  </a:cubicBezTo>
                  <a:cubicBezTo>
                    <a:pt x="1136642" y="6366930"/>
                    <a:pt x="1193800" y="6375400"/>
                    <a:pt x="1193800" y="6375400"/>
                  </a:cubicBezTo>
                  <a:cubicBezTo>
                    <a:pt x="1230489" y="6372578"/>
                    <a:pt x="1267354" y="6371497"/>
                    <a:pt x="1303867" y="6366933"/>
                  </a:cubicBezTo>
                  <a:cubicBezTo>
                    <a:pt x="1332241" y="6363386"/>
                    <a:pt x="1329457" y="6354138"/>
                    <a:pt x="1354667" y="6341533"/>
                  </a:cubicBezTo>
                  <a:cubicBezTo>
                    <a:pt x="1411890" y="6312922"/>
                    <a:pt x="1384389" y="6338447"/>
                    <a:pt x="1439334" y="6299200"/>
                  </a:cubicBezTo>
                  <a:cubicBezTo>
                    <a:pt x="1445830" y="6294560"/>
                    <a:pt x="1450034" y="6287253"/>
                    <a:pt x="1456267" y="6282266"/>
                  </a:cubicBezTo>
                  <a:cubicBezTo>
                    <a:pt x="1464213" y="6275909"/>
                    <a:pt x="1473200" y="6270977"/>
                    <a:pt x="1481667" y="6265333"/>
                  </a:cubicBezTo>
                  <a:cubicBezTo>
                    <a:pt x="1521619" y="6205403"/>
                    <a:pt x="1467409" y="6278867"/>
                    <a:pt x="1540934" y="6214533"/>
                  </a:cubicBezTo>
                  <a:cubicBezTo>
                    <a:pt x="1641750" y="6126319"/>
                    <a:pt x="1504612" y="6221813"/>
                    <a:pt x="1591734" y="6163733"/>
                  </a:cubicBezTo>
                  <a:cubicBezTo>
                    <a:pt x="1603023" y="6146800"/>
                    <a:pt x="1611209" y="6127323"/>
                    <a:pt x="1625600" y="6112933"/>
                  </a:cubicBezTo>
                  <a:cubicBezTo>
                    <a:pt x="1641352" y="6097182"/>
                    <a:pt x="1648785" y="6091963"/>
                    <a:pt x="1659467" y="6070600"/>
                  </a:cubicBezTo>
                  <a:cubicBezTo>
                    <a:pt x="1663458" y="6062618"/>
                    <a:pt x="1664418" y="6053403"/>
                    <a:pt x="1667934" y="6045200"/>
                  </a:cubicBezTo>
                  <a:cubicBezTo>
                    <a:pt x="1672906" y="6033599"/>
                    <a:pt x="1679223" y="6022622"/>
                    <a:pt x="1684867" y="6011333"/>
                  </a:cubicBezTo>
                  <a:cubicBezTo>
                    <a:pt x="1694031" y="5892204"/>
                    <a:pt x="1698476" y="5905209"/>
                    <a:pt x="1684867" y="5782733"/>
                  </a:cubicBezTo>
                  <a:cubicBezTo>
                    <a:pt x="1683582" y="5771168"/>
                    <a:pt x="1682567" y="5758734"/>
                    <a:pt x="1676400" y="5748866"/>
                  </a:cubicBezTo>
                  <a:cubicBezTo>
                    <a:pt x="1667939" y="5735328"/>
                    <a:pt x="1653047" y="5727015"/>
                    <a:pt x="1642534" y="5715000"/>
                  </a:cubicBezTo>
                  <a:cubicBezTo>
                    <a:pt x="1633242" y="5704380"/>
                    <a:pt x="1625336" y="5692616"/>
                    <a:pt x="1617134" y="5681133"/>
                  </a:cubicBezTo>
                  <a:cubicBezTo>
                    <a:pt x="1611219" y="5672853"/>
                    <a:pt x="1608017" y="5662247"/>
                    <a:pt x="1600200" y="5655733"/>
                  </a:cubicBezTo>
                  <a:cubicBezTo>
                    <a:pt x="1590504" y="5647653"/>
                    <a:pt x="1576431" y="5646373"/>
                    <a:pt x="1566334" y="5638800"/>
                  </a:cubicBezTo>
                  <a:cubicBezTo>
                    <a:pt x="1553562" y="5629221"/>
                    <a:pt x="1545069" y="5614735"/>
                    <a:pt x="1532467" y="5604933"/>
                  </a:cubicBezTo>
                  <a:cubicBezTo>
                    <a:pt x="1507589" y="5585583"/>
                    <a:pt x="1483165" y="5577271"/>
                    <a:pt x="1456267" y="5562600"/>
                  </a:cubicBezTo>
                  <a:cubicBezTo>
                    <a:pt x="1436292" y="5551704"/>
                    <a:pt x="1417914" y="5537696"/>
                    <a:pt x="1397000" y="5528733"/>
                  </a:cubicBezTo>
                  <a:cubicBezTo>
                    <a:pt x="1364567" y="5514833"/>
                    <a:pt x="1292125" y="5503364"/>
                    <a:pt x="1261534" y="5494866"/>
                  </a:cubicBezTo>
                  <a:cubicBezTo>
                    <a:pt x="1235737" y="5487700"/>
                    <a:pt x="1210924" y="5477340"/>
                    <a:pt x="1185334" y="5469466"/>
                  </a:cubicBezTo>
                  <a:cubicBezTo>
                    <a:pt x="1174212" y="5466044"/>
                    <a:pt x="1162506" y="5464680"/>
                    <a:pt x="1151467" y="5461000"/>
                  </a:cubicBezTo>
                  <a:cubicBezTo>
                    <a:pt x="1137049" y="5456194"/>
                    <a:pt x="1123878" y="5447752"/>
                    <a:pt x="1109134" y="5444066"/>
                  </a:cubicBezTo>
                  <a:cubicBezTo>
                    <a:pt x="1089774" y="5439226"/>
                    <a:pt x="1069552" y="5438881"/>
                    <a:pt x="1049867" y="5435600"/>
                  </a:cubicBezTo>
                  <a:cubicBezTo>
                    <a:pt x="1035672" y="5433234"/>
                    <a:pt x="1021645" y="5429955"/>
                    <a:pt x="1007534" y="5427133"/>
                  </a:cubicBezTo>
                  <a:lnTo>
                    <a:pt x="897467" y="5435600"/>
                  </a:lnTo>
                  <a:cubicBezTo>
                    <a:pt x="846592" y="5440523"/>
                    <a:pt x="796173" y="5451681"/>
                    <a:pt x="745067" y="5452533"/>
                  </a:cubicBezTo>
                  <a:lnTo>
                    <a:pt x="389467" y="5444066"/>
                  </a:lnTo>
                  <a:cubicBezTo>
                    <a:pt x="269501" y="5430737"/>
                    <a:pt x="352722" y="5443427"/>
                    <a:pt x="279400" y="5427133"/>
                  </a:cubicBezTo>
                  <a:cubicBezTo>
                    <a:pt x="265352" y="5424011"/>
                    <a:pt x="250851" y="5422801"/>
                    <a:pt x="237067" y="5418666"/>
                  </a:cubicBezTo>
                  <a:cubicBezTo>
                    <a:pt x="222510" y="5414299"/>
                    <a:pt x="208964" y="5407069"/>
                    <a:pt x="194734" y="5401733"/>
                  </a:cubicBezTo>
                  <a:cubicBezTo>
                    <a:pt x="164976" y="5390574"/>
                    <a:pt x="163098" y="5392019"/>
                    <a:pt x="127000" y="5384800"/>
                  </a:cubicBezTo>
                  <a:cubicBezTo>
                    <a:pt x="115711" y="5379155"/>
                    <a:pt x="103635" y="5374867"/>
                    <a:pt x="93134" y="5367866"/>
                  </a:cubicBezTo>
                  <a:cubicBezTo>
                    <a:pt x="86492" y="5363438"/>
                    <a:pt x="82433" y="5355920"/>
                    <a:pt x="76200" y="5350933"/>
                  </a:cubicBezTo>
                  <a:cubicBezTo>
                    <a:pt x="68254" y="5344576"/>
                    <a:pt x="59267" y="5339644"/>
                    <a:pt x="50800" y="5334000"/>
                  </a:cubicBezTo>
                  <a:cubicBezTo>
                    <a:pt x="22926" y="5292188"/>
                    <a:pt x="40047" y="5324854"/>
                    <a:pt x="25400" y="5266266"/>
                  </a:cubicBezTo>
                  <a:cubicBezTo>
                    <a:pt x="19170" y="5241346"/>
                    <a:pt x="12119" y="5231237"/>
                    <a:pt x="0" y="5207000"/>
                  </a:cubicBezTo>
                  <a:cubicBezTo>
                    <a:pt x="12484" y="4982305"/>
                    <a:pt x="-4644" y="5117837"/>
                    <a:pt x="16934" y="5020733"/>
                  </a:cubicBezTo>
                  <a:cubicBezTo>
                    <a:pt x="20056" y="5006685"/>
                    <a:pt x="20849" y="4992052"/>
                    <a:pt x="25400" y="4978400"/>
                  </a:cubicBezTo>
                  <a:cubicBezTo>
                    <a:pt x="29391" y="4966426"/>
                    <a:pt x="37646" y="4956252"/>
                    <a:pt x="42334" y="4944533"/>
                  </a:cubicBezTo>
                  <a:cubicBezTo>
                    <a:pt x="48963" y="4927960"/>
                    <a:pt x="54571" y="4910953"/>
                    <a:pt x="59267" y="4893733"/>
                  </a:cubicBezTo>
                  <a:cubicBezTo>
                    <a:pt x="63053" y="4879850"/>
                    <a:pt x="63599" y="4865184"/>
                    <a:pt x="67734" y="4851400"/>
                  </a:cubicBezTo>
                  <a:cubicBezTo>
                    <a:pt x="75408" y="4825820"/>
                    <a:pt x="108818" y="4755907"/>
                    <a:pt x="118534" y="4741333"/>
                  </a:cubicBezTo>
                  <a:cubicBezTo>
                    <a:pt x="124178" y="4732866"/>
                    <a:pt x="128272" y="4723128"/>
                    <a:pt x="135467" y="4715933"/>
                  </a:cubicBezTo>
                  <a:cubicBezTo>
                    <a:pt x="145445" y="4705955"/>
                    <a:pt x="158045" y="4699000"/>
                    <a:pt x="169334" y="4690533"/>
                  </a:cubicBezTo>
                  <a:cubicBezTo>
                    <a:pt x="174978" y="4673600"/>
                    <a:pt x="176366" y="4654585"/>
                    <a:pt x="186267" y="4639733"/>
                  </a:cubicBezTo>
                  <a:cubicBezTo>
                    <a:pt x="199698" y="4619586"/>
                    <a:pt x="218390" y="4592420"/>
                    <a:pt x="228600" y="4572000"/>
                  </a:cubicBezTo>
                  <a:cubicBezTo>
                    <a:pt x="232591" y="4564018"/>
                    <a:pt x="232733" y="4554402"/>
                    <a:pt x="237067" y="4546600"/>
                  </a:cubicBezTo>
                  <a:cubicBezTo>
                    <a:pt x="247898" y="4527105"/>
                    <a:pt x="267316" y="4495307"/>
                    <a:pt x="287867" y="4478866"/>
                  </a:cubicBezTo>
                  <a:cubicBezTo>
                    <a:pt x="295813" y="4472509"/>
                    <a:pt x="304800" y="4467577"/>
                    <a:pt x="313267" y="4461933"/>
                  </a:cubicBezTo>
                  <a:cubicBezTo>
                    <a:pt x="341584" y="4405298"/>
                    <a:pt x="315555" y="4448431"/>
                    <a:pt x="355600" y="4402666"/>
                  </a:cubicBezTo>
                  <a:cubicBezTo>
                    <a:pt x="383640" y="4370621"/>
                    <a:pt x="385506" y="4360099"/>
                    <a:pt x="414867" y="4334933"/>
                  </a:cubicBezTo>
                  <a:cubicBezTo>
                    <a:pt x="440367" y="4313076"/>
                    <a:pt x="507926" y="4270072"/>
                    <a:pt x="524934" y="4258733"/>
                  </a:cubicBezTo>
                  <a:cubicBezTo>
                    <a:pt x="533401" y="4253089"/>
                    <a:pt x="540681" y="4245018"/>
                    <a:pt x="550334" y="4241800"/>
                  </a:cubicBezTo>
                  <a:cubicBezTo>
                    <a:pt x="558801" y="4238978"/>
                    <a:pt x="567531" y="4236849"/>
                    <a:pt x="575734" y="4233333"/>
                  </a:cubicBezTo>
                  <a:cubicBezTo>
                    <a:pt x="587335" y="4228361"/>
                    <a:pt x="597627" y="4220391"/>
                    <a:pt x="609600" y="4216400"/>
                  </a:cubicBezTo>
                  <a:cubicBezTo>
                    <a:pt x="623252" y="4211849"/>
                    <a:pt x="638050" y="4211719"/>
                    <a:pt x="651934" y="4207933"/>
                  </a:cubicBezTo>
                  <a:cubicBezTo>
                    <a:pt x="669154" y="4203237"/>
                    <a:pt x="685801" y="4196644"/>
                    <a:pt x="702734" y="4191000"/>
                  </a:cubicBezTo>
                  <a:cubicBezTo>
                    <a:pt x="711201" y="4188178"/>
                    <a:pt x="719476" y="4184698"/>
                    <a:pt x="728134" y="4182533"/>
                  </a:cubicBezTo>
                  <a:lnTo>
                    <a:pt x="762000" y="4174066"/>
                  </a:lnTo>
                  <a:cubicBezTo>
                    <a:pt x="768379" y="4175129"/>
                    <a:pt x="834036" y="4184685"/>
                    <a:pt x="846667" y="4191000"/>
                  </a:cubicBezTo>
                  <a:cubicBezTo>
                    <a:pt x="864870" y="4200101"/>
                    <a:pt x="897467" y="4224866"/>
                    <a:pt x="897467" y="4224866"/>
                  </a:cubicBezTo>
                  <a:cubicBezTo>
                    <a:pt x="903111" y="4233333"/>
                    <a:pt x="908486" y="4241986"/>
                    <a:pt x="914400" y="4250266"/>
                  </a:cubicBezTo>
                  <a:cubicBezTo>
                    <a:pt x="922602" y="4261749"/>
                    <a:pt x="932321" y="4272167"/>
                    <a:pt x="939800" y="4284133"/>
                  </a:cubicBezTo>
                  <a:cubicBezTo>
                    <a:pt x="946489" y="4294836"/>
                    <a:pt x="951762" y="4306399"/>
                    <a:pt x="956734" y="4318000"/>
                  </a:cubicBezTo>
                  <a:cubicBezTo>
                    <a:pt x="960250" y="4326203"/>
                    <a:pt x="962748" y="4334819"/>
                    <a:pt x="965200" y="4343400"/>
                  </a:cubicBezTo>
                  <a:cubicBezTo>
                    <a:pt x="968397" y="4354588"/>
                    <a:pt x="968463" y="4366858"/>
                    <a:pt x="973667" y="4377266"/>
                  </a:cubicBezTo>
                  <a:cubicBezTo>
                    <a:pt x="979978" y="4389887"/>
                    <a:pt x="990600" y="4399844"/>
                    <a:pt x="999067" y="4411133"/>
                  </a:cubicBezTo>
                  <a:cubicBezTo>
                    <a:pt x="1001889" y="4419600"/>
                    <a:pt x="1005082" y="4427952"/>
                    <a:pt x="1007534" y="4436533"/>
                  </a:cubicBezTo>
                  <a:cubicBezTo>
                    <a:pt x="1015502" y="4464420"/>
                    <a:pt x="1018650" y="4483650"/>
                    <a:pt x="1024467" y="4512733"/>
                  </a:cubicBezTo>
                  <a:cubicBezTo>
                    <a:pt x="1021645" y="4540955"/>
                    <a:pt x="1022378" y="4569763"/>
                    <a:pt x="1016000" y="4597400"/>
                  </a:cubicBezTo>
                  <a:cubicBezTo>
                    <a:pt x="1013712" y="4607315"/>
                    <a:pt x="1004981" y="4614520"/>
                    <a:pt x="999067" y="4622800"/>
                  </a:cubicBezTo>
                  <a:cubicBezTo>
                    <a:pt x="966046" y="4669029"/>
                    <a:pt x="986501" y="4645793"/>
                    <a:pt x="948267" y="4673600"/>
                  </a:cubicBezTo>
                  <a:cubicBezTo>
                    <a:pt x="862657" y="4735863"/>
                    <a:pt x="909256" y="4710039"/>
                    <a:pt x="846667" y="4741333"/>
                  </a:cubicBezTo>
                  <a:cubicBezTo>
                    <a:pt x="809978" y="4738511"/>
                    <a:pt x="772397" y="4741389"/>
                    <a:pt x="736600" y="4732866"/>
                  </a:cubicBezTo>
                  <a:cubicBezTo>
                    <a:pt x="712044" y="4727019"/>
                    <a:pt x="668867" y="4699000"/>
                    <a:pt x="668867" y="4699000"/>
                  </a:cubicBezTo>
                  <a:cubicBezTo>
                    <a:pt x="663223" y="4690533"/>
                    <a:pt x="658291" y="4681546"/>
                    <a:pt x="651934" y="4673600"/>
                  </a:cubicBezTo>
                  <a:cubicBezTo>
                    <a:pt x="629009" y="4644943"/>
                    <a:pt x="618015" y="4656507"/>
                    <a:pt x="601134" y="4605866"/>
                  </a:cubicBezTo>
                  <a:cubicBezTo>
                    <a:pt x="580520" y="4544027"/>
                    <a:pt x="588529" y="4572382"/>
                    <a:pt x="575734" y="4521200"/>
                  </a:cubicBezTo>
                  <a:cubicBezTo>
                    <a:pt x="572912" y="4478867"/>
                    <a:pt x="567267" y="4436627"/>
                    <a:pt x="567267" y="4394200"/>
                  </a:cubicBezTo>
                  <a:cubicBezTo>
                    <a:pt x="567267" y="4365837"/>
                    <a:pt x="572216" y="4337677"/>
                    <a:pt x="575734" y="4309533"/>
                  </a:cubicBezTo>
                  <a:cubicBezTo>
                    <a:pt x="580684" y="4269929"/>
                    <a:pt x="582987" y="4229720"/>
                    <a:pt x="592667" y="4191000"/>
                  </a:cubicBezTo>
                  <a:cubicBezTo>
                    <a:pt x="595489" y="4179711"/>
                    <a:pt x="596658" y="4167874"/>
                    <a:pt x="601134" y="4157133"/>
                  </a:cubicBezTo>
                  <a:cubicBezTo>
                    <a:pt x="610843" y="4133832"/>
                    <a:pt x="627017" y="4113347"/>
                    <a:pt x="635000" y="4089400"/>
                  </a:cubicBezTo>
                  <a:cubicBezTo>
                    <a:pt x="637822" y="4080933"/>
                    <a:pt x="641015" y="4072581"/>
                    <a:pt x="643467" y="4064000"/>
                  </a:cubicBezTo>
                  <a:cubicBezTo>
                    <a:pt x="646664" y="4052811"/>
                    <a:pt x="647208" y="4040767"/>
                    <a:pt x="651934" y="4030133"/>
                  </a:cubicBezTo>
                  <a:cubicBezTo>
                    <a:pt x="658383" y="4015624"/>
                    <a:pt x="689937" y="3966730"/>
                    <a:pt x="702734" y="3953933"/>
                  </a:cubicBezTo>
                  <a:cubicBezTo>
                    <a:pt x="709929" y="3946738"/>
                    <a:pt x="720188" y="3943357"/>
                    <a:pt x="728134" y="3937000"/>
                  </a:cubicBezTo>
                  <a:cubicBezTo>
                    <a:pt x="734367" y="3932013"/>
                    <a:pt x="737927" y="3923636"/>
                    <a:pt x="745067" y="3920066"/>
                  </a:cubicBezTo>
                  <a:cubicBezTo>
                    <a:pt x="755475" y="3914862"/>
                    <a:pt x="767645" y="3914422"/>
                    <a:pt x="778934" y="3911600"/>
                  </a:cubicBezTo>
                  <a:cubicBezTo>
                    <a:pt x="795867" y="3900311"/>
                    <a:pt x="815343" y="3892124"/>
                    <a:pt x="829734" y="3877733"/>
                  </a:cubicBezTo>
                  <a:cubicBezTo>
                    <a:pt x="838201" y="3869266"/>
                    <a:pt x="844667" y="3858148"/>
                    <a:pt x="855134" y="3852333"/>
                  </a:cubicBezTo>
                  <a:cubicBezTo>
                    <a:pt x="870737" y="3843665"/>
                    <a:pt x="905934" y="3835400"/>
                    <a:pt x="905934" y="3835400"/>
                  </a:cubicBezTo>
                  <a:cubicBezTo>
                    <a:pt x="914401" y="3829755"/>
                    <a:pt x="922232" y="3823017"/>
                    <a:pt x="931334" y="3818466"/>
                  </a:cubicBezTo>
                  <a:cubicBezTo>
                    <a:pt x="939316" y="3814475"/>
                    <a:pt x="949081" y="3814592"/>
                    <a:pt x="956734" y="3810000"/>
                  </a:cubicBezTo>
                  <a:cubicBezTo>
                    <a:pt x="963579" y="3805893"/>
                    <a:pt x="967434" y="3798053"/>
                    <a:pt x="973667" y="3793066"/>
                  </a:cubicBezTo>
                  <a:cubicBezTo>
                    <a:pt x="981613" y="3786709"/>
                    <a:pt x="990232" y="3781181"/>
                    <a:pt x="999067" y="3776133"/>
                  </a:cubicBezTo>
                  <a:cubicBezTo>
                    <a:pt x="1122400" y="3705659"/>
                    <a:pt x="963342" y="3798229"/>
                    <a:pt x="1058334" y="3750733"/>
                  </a:cubicBezTo>
                  <a:cubicBezTo>
                    <a:pt x="1067435" y="3746182"/>
                    <a:pt x="1075788" y="3740157"/>
                    <a:pt x="1083734" y="3733800"/>
                  </a:cubicBezTo>
                  <a:cubicBezTo>
                    <a:pt x="1089967" y="3728813"/>
                    <a:pt x="1093527" y="3720436"/>
                    <a:pt x="1100667" y="3716866"/>
                  </a:cubicBezTo>
                  <a:cubicBezTo>
                    <a:pt x="1116632" y="3708883"/>
                    <a:pt x="1135061" y="3706964"/>
                    <a:pt x="1151467" y="3699933"/>
                  </a:cubicBezTo>
                  <a:cubicBezTo>
                    <a:pt x="1189903" y="3683460"/>
                    <a:pt x="1213676" y="3671222"/>
                    <a:pt x="1244600" y="3649133"/>
                  </a:cubicBezTo>
                  <a:cubicBezTo>
                    <a:pt x="1306361" y="3605019"/>
                    <a:pt x="1251381" y="3644046"/>
                    <a:pt x="1312334" y="3589866"/>
                  </a:cubicBezTo>
                  <a:cubicBezTo>
                    <a:pt x="1325840" y="3577860"/>
                    <a:pt x="1341889" y="3568778"/>
                    <a:pt x="1354667" y="3556000"/>
                  </a:cubicBezTo>
                  <a:cubicBezTo>
                    <a:pt x="1364645" y="3546022"/>
                    <a:pt x="1370884" y="3532847"/>
                    <a:pt x="1380067" y="3522133"/>
                  </a:cubicBezTo>
                  <a:cubicBezTo>
                    <a:pt x="1387859" y="3513042"/>
                    <a:pt x="1397802" y="3505931"/>
                    <a:pt x="1405467" y="3496733"/>
                  </a:cubicBezTo>
                  <a:cubicBezTo>
                    <a:pt x="1411981" y="3488916"/>
                    <a:pt x="1415205" y="3478528"/>
                    <a:pt x="1422400" y="3471333"/>
                  </a:cubicBezTo>
                  <a:cubicBezTo>
                    <a:pt x="1429595" y="3464138"/>
                    <a:pt x="1439333" y="3460044"/>
                    <a:pt x="1447800" y="3454400"/>
                  </a:cubicBezTo>
                  <a:cubicBezTo>
                    <a:pt x="1453445" y="3440289"/>
                    <a:pt x="1455004" y="3423742"/>
                    <a:pt x="1464734" y="3412066"/>
                  </a:cubicBezTo>
                  <a:cubicBezTo>
                    <a:pt x="1470447" y="3405210"/>
                    <a:pt x="1485542" y="3411253"/>
                    <a:pt x="1490134" y="3403600"/>
                  </a:cubicBezTo>
                  <a:cubicBezTo>
                    <a:pt x="1546753" y="3309236"/>
                    <a:pt x="1490041" y="3352912"/>
                    <a:pt x="1532467" y="3302000"/>
                  </a:cubicBezTo>
                  <a:cubicBezTo>
                    <a:pt x="1540132" y="3292802"/>
                    <a:pt x="1549400" y="3285067"/>
                    <a:pt x="1557867" y="3276600"/>
                  </a:cubicBezTo>
                  <a:cubicBezTo>
                    <a:pt x="1585580" y="3165750"/>
                    <a:pt x="1541290" y="3318223"/>
                    <a:pt x="1591734" y="3217333"/>
                  </a:cubicBezTo>
                  <a:cubicBezTo>
                    <a:pt x="1598170" y="3204462"/>
                    <a:pt x="1597378" y="3189111"/>
                    <a:pt x="1600200" y="3175000"/>
                  </a:cubicBezTo>
                  <a:cubicBezTo>
                    <a:pt x="1594556" y="3107267"/>
                    <a:pt x="1592879" y="3039085"/>
                    <a:pt x="1583267" y="2971800"/>
                  </a:cubicBezTo>
                  <a:cubicBezTo>
                    <a:pt x="1581482" y="2959305"/>
                    <a:pt x="1573907" y="2948030"/>
                    <a:pt x="1566334" y="2937933"/>
                  </a:cubicBezTo>
                  <a:cubicBezTo>
                    <a:pt x="1532362" y="2892636"/>
                    <a:pt x="1537160" y="2910646"/>
                    <a:pt x="1490134" y="2887133"/>
                  </a:cubicBezTo>
                  <a:cubicBezTo>
                    <a:pt x="1431663" y="2857898"/>
                    <a:pt x="1501352" y="2879355"/>
                    <a:pt x="1430867" y="2861733"/>
                  </a:cubicBezTo>
                  <a:cubicBezTo>
                    <a:pt x="1422400" y="2856089"/>
                    <a:pt x="1414860" y="2848714"/>
                    <a:pt x="1405467" y="2844800"/>
                  </a:cubicBezTo>
                  <a:cubicBezTo>
                    <a:pt x="1335687" y="2815725"/>
                    <a:pt x="1336876" y="2821222"/>
                    <a:pt x="1270000" y="2810933"/>
                  </a:cubicBezTo>
                  <a:cubicBezTo>
                    <a:pt x="1253033" y="2808323"/>
                    <a:pt x="1235958" y="2806190"/>
                    <a:pt x="1219200" y="2802466"/>
                  </a:cubicBezTo>
                  <a:cubicBezTo>
                    <a:pt x="1210488" y="2800530"/>
                    <a:pt x="1202551" y="2795750"/>
                    <a:pt x="1193800" y="2794000"/>
                  </a:cubicBezTo>
                  <a:cubicBezTo>
                    <a:pt x="1174232" y="2790086"/>
                    <a:pt x="1154289" y="2788355"/>
                    <a:pt x="1134534" y="2785533"/>
                  </a:cubicBezTo>
                  <a:cubicBezTo>
                    <a:pt x="1078089" y="2788355"/>
                    <a:pt x="1021561" y="2789825"/>
                    <a:pt x="965200" y="2794000"/>
                  </a:cubicBezTo>
                  <a:cubicBezTo>
                    <a:pt x="945299" y="2795474"/>
                    <a:pt x="925568" y="2798896"/>
                    <a:pt x="905934" y="2802466"/>
                  </a:cubicBezTo>
                  <a:cubicBezTo>
                    <a:pt x="894485" y="2804548"/>
                    <a:pt x="883646" y="2809775"/>
                    <a:pt x="872067" y="2810933"/>
                  </a:cubicBezTo>
                  <a:cubicBezTo>
                    <a:pt x="827048" y="2815435"/>
                    <a:pt x="781756" y="2816578"/>
                    <a:pt x="736600" y="2819400"/>
                  </a:cubicBezTo>
                  <a:cubicBezTo>
                    <a:pt x="715944" y="2817679"/>
                    <a:pt x="627976" y="2814236"/>
                    <a:pt x="592667" y="2802466"/>
                  </a:cubicBezTo>
                  <a:cubicBezTo>
                    <a:pt x="580693" y="2798475"/>
                    <a:pt x="570401" y="2790505"/>
                    <a:pt x="558800" y="2785533"/>
                  </a:cubicBezTo>
                  <a:cubicBezTo>
                    <a:pt x="550597" y="2782017"/>
                    <a:pt x="541603" y="2780582"/>
                    <a:pt x="533400" y="2777066"/>
                  </a:cubicBezTo>
                  <a:cubicBezTo>
                    <a:pt x="446203" y="2739695"/>
                    <a:pt x="564352" y="2781739"/>
                    <a:pt x="448734" y="2743200"/>
                  </a:cubicBezTo>
                  <a:cubicBezTo>
                    <a:pt x="443089" y="2737555"/>
                    <a:pt x="438186" y="2731056"/>
                    <a:pt x="431800" y="2726266"/>
                  </a:cubicBezTo>
                  <a:cubicBezTo>
                    <a:pt x="415519" y="2714055"/>
                    <a:pt x="381000" y="2692400"/>
                    <a:pt x="381000" y="2692400"/>
                  </a:cubicBezTo>
                  <a:cubicBezTo>
                    <a:pt x="361245" y="2661355"/>
                    <a:pt x="338191" y="2632178"/>
                    <a:pt x="321734" y="2599266"/>
                  </a:cubicBezTo>
                  <a:cubicBezTo>
                    <a:pt x="307623" y="2571044"/>
                    <a:pt x="298332" y="2539843"/>
                    <a:pt x="279400" y="2514600"/>
                  </a:cubicBezTo>
                  <a:cubicBezTo>
                    <a:pt x="247563" y="2472150"/>
                    <a:pt x="233822" y="2459943"/>
                    <a:pt x="220134" y="2396066"/>
                  </a:cubicBezTo>
                  <a:cubicBezTo>
                    <a:pt x="190230" y="2256517"/>
                    <a:pt x="210651" y="2314674"/>
                    <a:pt x="169334" y="2218266"/>
                  </a:cubicBezTo>
                  <a:cubicBezTo>
                    <a:pt x="166512" y="2198511"/>
                    <a:pt x="162759" y="2178866"/>
                    <a:pt x="160867" y="2159000"/>
                  </a:cubicBezTo>
                  <a:cubicBezTo>
                    <a:pt x="141087" y="1951318"/>
                    <a:pt x="162985" y="2114563"/>
                    <a:pt x="143934" y="1981200"/>
                  </a:cubicBezTo>
                  <a:cubicBezTo>
                    <a:pt x="149578" y="1919111"/>
                    <a:pt x="152349" y="1856693"/>
                    <a:pt x="160867" y="1794933"/>
                  </a:cubicBezTo>
                  <a:cubicBezTo>
                    <a:pt x="166576" y="1753544"/>
                    <a:pt x="212559" y="1648327"/>
                    <a:pt x="220134" y="1625600"/>
                  </a:cubicBezTo>
                  <a:cubicBezTo>
                    <a:pt x="225778" y="1608667"/>
                    <a:pt x="232371" y="1592020"/>
                    <a:pt x="237067" y="1574800"/>
                  </a:cubicBezTo>
                  <a:cubicBezTo>
                    <a:pt x="240853" y="1560916"/>
                    <a:pt x="239579" y="1545567"/>
                    <a:pt x="245534" y="1532466"/>
                  </a:cubicBezTo>
                  <a:cubicBezTo>
                    <a:pt x="253955" y="1513939"/>
                    <a:pt x="269146" y="1499245"/>
                    <a:pt x="279400" y="1481666"/>
                  </a:cubicBezTo>
                  <a:cubicBezTo>
                    <a:pt x="351084" y="1358778"/>
                    <a:pt x="265527" y="1483072"/>
                    <a:pt x="330200" y="1405466"/>
                  </a:cubicBezTo>
                  <a:cubicBezTo>
                    <a:pt x="336714" y="1397649"/>
                    <a:pt x="338667" y="1385710"/>
                    <a:pt x="347134" y="1380066"/>
                  </a:cubicBezTo>
                  <a:cubicBezTo>
                    <a:pt x="356816" y="1373612"/>
                    <a:pt x="369711" y="1374422"/>
                    <a:pt x="381000" y="1371600"/>
                  </a:cubicBezTo>
                  <a:cubicBezTo>
                    <a:pt x="386645" y="1365955"/>
                    <a:pt x="391700" y="1359653"/>
                    <a:pt x="397934" y="1354666"/>
                  </a:cubicBezTo>
                  <a:cubicBezTo>
                    <a:pt x="413207" y="1342448"/>
                    <a:pt x="439819" y="1327753"/>
                    <a:pt x="457200" y="1320800"/>
                  </a:cubicBezTo>
                  <a:cubicBezTo>
                    <a:pt x="473773" y="1314171"/>
                    <a:pt x="491427" y="1310495"/>
                    <a:pt x="508000" y="1303866"/>
                  </a:cubicBezTo>
                  <a:cubicBezTo>
                    <a:pt x="564104" y="1281424"/>
                    <a:pt x="525137" y="1284917"/>
                    <a:pt x="601134" y="1261533"/>
                  </a:cubicBezTo>
                  <a:cubicBezTo>
                    <a:pt x="617542" y="1256484"/>
                    <a:pt x="635207" y="1256926"/>
                    <a:pt x="651934" y="1253066"/>
                  </a:cubicBezTo>
                  <a:cubicBezTo>
                    <a:pt x="671954" y="1248446"/>
                    <a:pt x="691268" y="1241116"/>
                    <a:pt x="711200" y="1236133"/>
                  </a:cubicBezTo>
                  <a:cubicBezTo>
                    <a:pt x="725161" y="1232643"/>
                    <a:pt x="739486" y="1230788"/>
                    <a:pt x="753534" y="1227666"/>
                  </a:cubicBezTo>
                  <a:cubicBezTo>
                    <a:pt x="764893" y="1225142"/>
                    <a:pt x="776111" y="1222022"/>
                    <a:pt x="787400" y="1219200"/>
                  </a:cubicBezTo>
                  <a:cubicBezTo>
                    <a:pt x="865053" y="1180373"/>
                    <a:pt x="767764" y="1224556"/>
                    <a:pt x="880534" y="1193800"/>
                  </a:cubicBezTo>
                  <a:cubicBezTo>
                    <a:pt x="892711" y="1190479"/>
                    <a:pt x="902223" y="1180187"/>
                    <a:pt x="914400" y="1176866"/>
                  </a:cubicBezTo>
                  <a:cubicBezTo>
                    <a:pt x="933653" y="1171615"/>
                    <a:pt x="953943" y="1171434"/>
                    <a:pt x="973667" y="1168400"/>
                  </a:cubicBezTo>
                  <a:cubicBezTo>
                    <a:pt x="990634" y="1165790"/>
                    <a:pt x="1007534" y="1162755"/>
                    <a:pt x="1024467" y="1159933"/>
                  </a:cubicBezTo>
                  <a:cubicBezTo>
                    <a:pt x="1075267" y="1162755"/>
                    <a:pt x="1126198" y="1163794"/>
                    <a:pt x="1176867" y="1168400"/>
                  </a:cubicBezTo>
                  <a:cubicBezTo>
                    <a:pt x="1201761" y="1170663"/>
                    <a:pt x="1213217" y="1179604"/>
                    <a:pt x="1236134" y="1185333"/>
                  </a:cubicBezTo>
                  <a:cubicBezTo>
                    <a:pt x="1250095" y="1188823"/>
                    <a:pt x="1264356" y="1190978"/>
                    <a:pt x="1278467" y="1193800"/>
                  </a:cubicBezTo>
                  <a:cubicBezTo>
                    <a:pt x="1286934" y="1199444"/>
                    <a:pt x="1294766" y="1206182"/>
                    <a:pt x="1303867" y="1210733"/>
                  </a:cubicBezTo>
                  <a:cubicBezTo>
                    <a:pt x="1373974" y="1245786"/>
                    <a:pt x="1281875" y="1187606"/>
                    <a:pt x="1354667" y="1236133"/>
                  </a:cubicBezTo>
                  <a:lnTo>
                    <a:pt x="1405467" y="1312333"/>
                  </a:lnTo>
                  <a:cubicBezTo>
                    <a:pt x="1405478" y="1312350"/>
                    <a:pt x="1439322" y="1363117"/>
                    <a:pt x="1439334" y="1363133"/>
                  </a:cubicBezTo>
                  <a:cubicBezTo>
                    <a:pt x="1463644" y="1395547"/>
                    <a:pt x="1466171" y="1394709"/>
                    <a:pt x="1481667" y="1430866"/>
                  </a:cubicBezTo>
                  <a:cubicBezTo>
                    <a:pt x="1490370" y="1451173"/>
                    <a:pt x="1492460" y="1468641"/>
                    <a:pt x="1498600" y="1490133"/>
                  </a:cubicBezTo>
                  <a:cubicBezTo>
                    <a:pt x="1501052" y="1498714"/>
                    <a:pt x="1504245" y="1507066"/>
                    <a:pt x="1507067" y="1515533"/>
                  </a:cubicBezTo>
                  <a:cubicBezTo>
                    <a:pt x="1509889" y="1540933"/>
                    <a:pt x="1511648" y="1566474"/>
                    <a:pt x="1515534" y="1591733"/>
                  </a:cubicBezTo>
                  <a:cubicBezTo>
                    <a:pt x="1518572" y="1611483"/>
                    <a:pt x="1526143" y="1632028"/>
                    <a:pt x="1532467" y="1651000"/>
                  </a:cubicBezTo>
                  <a:cubicBezTo>
                    <a:pt x="1527829" y="1720570"/>
                    <a:pt x="1538023" y="1764611"/>
                    <a:pt x="1507067" y="1820333"/>
                  </a:cubicBezTo>
                  <a:cubicBezTo>
                    <a:pt x="1500214" y="1832668"/>
                    <a:pt x="1492381" y="1845017"/>
                    <a:pt x="1481667" y="1854200"/>
                  </a:cubicBezTo>
                  <a:cubicBezTo>
                    <a:pt x="1472084" y="1862414"/>
                    <a:pt x="1459089" y="1865489"/>
                    <a:pt x="1447800" y="1871133"/>
                  </a:cubicBezTo>
                  <a:cubicBezTo>
                    <a:pt x="1409931" y="1927938"/>
                    <a:pt x="1454541" y="1872284"/>
                    <a:pt x="1405467" y="1905000"/>
                  </a:cubicBezTo>
                  <a:cubicBezTo>
                    <a:pt x="1395504" y="1911642"/>
                    <a:pt x="1391426" y="1926614"/>
                    <a:pt x="1380067" y="1930400"/>
                  </a:cubicBezTo>
                  <a:cubicBezTo>
                    <a:pt x="1355822" y="1938481"/>
                    <a:pt x="1329267" y="1936044"/>
                    <a:pt x="1303867" y="1938866"/>
                  </a:cubicBezTo>
                  <a:cubicBezTo>
                    <a:pt x="1255889" y="1936044"/>
                    <a:pt x="1206964" y="1940301"/>
                    <a:pt x="1159934" y="1930400"/>
                  </a:cubicBezTo>
                  <a:cubicBezTo>
                    <a:pt x="1149976" y="1928304"/>
                    <a:pt x="1150195" y="1912195"/>
                    <a:pt x="1143000" y="1905000"/>
                  </a:cubicBezTo>
                  <a:cubicBezTo>
                    <a:pt x="1135805" y="1897805"/>
                    <a:pt x="1126067" y="1893711"/>
                    <a:pt x="1117600" y="1888066"/>
                  </a:cubicBezTo>
                  <a:cubicBezTo>
                    <a:pt x="1111956" y="1876777"/>
                    <a:pt x="1107668" y="1864701"/>
                    <a:pt x="1100667" y="1854200"/>
                  </a:cubicBezTo>
                  <a:cubicBezTo>
                    <a:pt x="1096239" y="1847558"/>
                    <a:pt x="1088721" y="1843499"/>
                    <a:pt x="1083734" y="1837266"/>
                  </a:cubicBezTo>
                  <a:cubicBezTo>
                    <a:pt x="1077377" y="1829320"/>
                    <a:pt x="1072445" y="1820333"/>
                    <a:pt x="1066800" y="1811866"/>
                  </a:cubicBezTo>
                  <a:cubicBezTo>
                    <a:pt x="1057884" y="1776199"/>
                    <a:pt x="1049867" y="1749903"/>
                    <a:pt x="1049867" y="1710266"/>
                  </a:cubicBezTo>
                  <a:cubicBezTo>
                    <a:pt x="1049867" y="1666420"/>
                    <a:pt x="1055404" y="1631619"/>
                    <a:pt x="1066800" y="1591733"/>
                  </a:cubicBezTo>
                  <a:cubicBezTo>
                    <a:pt x="1069252" y="1583152"/>
                    <a:pt x="1071276" y="1574315"/>
                    <a:pt x="1075267" y="1566333"/>
                  </a:cubicBezTo>
                  <a:cubicBezTo>
                    <a:pt x="1079818" y="1557232"/>
                    <a:pt x="1087649" y="1550034"/>
                    <a:pt x="1092200" y="1540933"/>
                  </a:cubicBezTo>
                  <a:cubicBezTo>
                    <a:pt x="1124522" y="1476289"/>
                    <a:pt x="1064650" y="1563556"/>
                    <a:pt x="1126067" y="1481666"/>
                  </a:cubicBezTo>
                  <a:cubicBezTo>
                    <a:pt x="1128889" y="1473199"/>
                    <a:pt x="1130543" y="1464248"/>
                    <a:pt x="1134534" y="1456266"/>
                  </a:cubicBezTo>
                  <a:cubicBezTo>
                    <a:pt x="1144333" y="1436668"/>
                    <a:pt x="1160482" y="1419510"/>
                    <a:pt x="1176867" y="1405466"/>
                  </a:cubicBezTo>
                  <a:cubicBezTo>
                    <a:pt x="1187581" y="1396283"/>
                    <a:pt x="1199445" y="1388533"/>
                    <a:pt x="1210734" y="1380066"/>
                  </a:cubicBezTo>
                  <a:cubicBezTo>
                    <a:pt x="1275645" y="1382888"/>
                    <a:pt x="1340649" y="1384063"/>
                    <a:pt x="1405467" y="1388533"/>
                  </a:cubicBezTo>
                  <a:cubicBezTo>
                    <a:pt x="1427634" y="1390062"/>
                    <a:pt x="1459443" y="1395941"/>
                    <a:pt x="1481667" y="1405466"/>
                  </a:cubicBezTo>
                  <a:cubicBezTo>
                    <a:pt x="1511855" y="1418404"/>
                    <a:pt x="1523660" y="1426350"/>
                    <a:pt x="1549400" y="1447800"/>
                  </a:cubicBezTo>
                  <a:cubicBezTo>
                    <a:pt x="1555532" y="1452910"/>
                    <a:pt x="1560202" y="1459623"/>
                    <a:pt x="1566334" y="1464733"/>
                  </a:cubicBezTo>
                  <a:cubicBezTo>
                    <a:pt x="1577174" y="1473767"/>
                    <a:pt x="1590708" y="1479692"/>
                    <a:pt x="1600200" y="1490133"/>
                  </a:cubicBezTo>
                  <a:cubicBezTo>
                    <a:pt x="1619184" y="1511016"/>
                    <a:pt x="1624226" y="1548941"/>
                    <a:pt x="1651000" y="1557866"/>
                  </a:cubicBezTo>
                  <a:cubicBezTo>
                    <a:pt x="1677827" y="1566809"/>
                    <a:pt x="1678354" y="1564509"/>
                    <a:pt x="1701800" y="1583266"/>
                  </a:cubicBezTo>
                  <a:cubicBezTo>
                    <a:pt x="1708034" y="1588253"/>
                    <a:pt x="1711467" y="1596897"/>
                    <a:pt x="1718734" y="1600200"/>
                  </a:cubicBezTo>
                  <a:cubicBezTo>
                    <a:pt x="1743108" y="1611279"/>
                    <a:pt x="1769534" y="1617133"/>
                    <a:pt x="1794934" y="1625600"/>
                  </a:cubicBezTo>
                  <a:cubicBezTo>
                    <a:pt x="1864352" y="1648739"/>
                    <a:pt x="1754464" y="1612829"/>
                    <a:pt x="1888067" y="1651000"/>
                  </a:cubicBezTo>
                  <a:cubicBezTo>
                    <a:pt x="1907823" y="1656644"/>
                    <a:pt x="1927244" y="1663628"/>
                    <a:pt x="1947334" y="1667933"/>
                  </a:cubicBezTo>
                  <a:cubicBezTo>
                    <a:pt x="1989573" y="1676984"/>
                    <a:pt x="2073001" y="1681933"/>
                    <a:pt x="2108200" y="1684866"/>
                  </a:cubicBezTo>
                  <a:cubicBezTo>
                    <a:pt x="2422394" y="1678182"/>
                    <a:pt x="2421428" y="1683176"/>
                    <a:pt x="2650067" y="1667933"/>
                  </a:cubicBezTo>
                  <a:lnTo>
                    <a:pt x="2887134" y="1651000"/>
                  </a:lnTo>
                  <a:cubicBezTo>
                    <a:pt x="2904067" y="1648178"/>
                    <a:pt x="2921148" y="1646130"/>
                    <a:pt x="2937934" y="1642533"/>
                  </a:cubicBezTo>
                  <a:cubicBezTo>
                    <a:pt x="2960690" y="1637657"/>
                    <a:pt x="3005667" y="1625600"/>
                    <a:pt x="3005667" y="1625600"/>
                  </a:cubicBezTo>
                  <a:cubicBezTo>
                    <a:pt x="3099959" y="1578453"/>
                    <a:pt x="2981177" y="1634784"/>
                    <a:pt x="3073400" y="1600200"/>
                  </a:cubicBezTo>
                  <a:cubicBezTo>
                    <a:pt x="3110613" y="1586245"/>
                    <a:pt x="3101405" y="1584196"/>
                    <a:pt x="3132667" y="1566333"/>
                  </a:cubicBezTo>
                  <a:cubicBezTo>
                    <a:pt x="3143626" y="1560071"/>
                    <a:pt x="3155245" y="1555044"/>
                    <a:pt x="3166534" y="1549400"/>
                  </a:cubicBezTo>
                  <a:cubicBezTo>
                    <a:pt x="3175001" y="1540933"/>
                    <a:pt x="3182985" y="1531955"/>
                    <a:pt x="3191934" y="1524000"/>
                  </a:cubicBezTo>
                  <a:cubicBezTo>
                    <a:pt x="3208409" y="1509356"/>
                    <a:pt x="3227148" y="1497252"/>
                    <a:pt x="3242734" y="1481666"/>
                  </a:cubicBezTo>
                  <a:cubicBezTo>
                    <a:pt x="3249929" y="1474471"/>
                    <a:pt x="3251941" y="1462888"/>
                    <a:pt x="3259667" y="1456266"/>
                  </a:cubicBezTo>
                  <a:cubicBezTo>
                    <a:pt x="3272161" y="1445556"/>
                    <a:pt x="3288835" y="1440740"/>
                    <a:pt x="3302000" y="1430866"/>
                  </a:cubicBezTo>
                  <a:cubicBezTo>
                    <a:pt x="3311579" y="1423682"/>
                    <a:pt x="3318133" y="1413048"/>
                    <a:pt x="3327400" y="1405466"/>
                  </a:cubicBezTo>
                  <a:cubicBezTo>
                    <a:pt x="3349243" y="1387595"/>
                    <a:pt x="3371651" y="1370321"/>
                    <a:pt x="3395134" y="1354666"/>
                  </a:cubicBezTo>
                  <a:cubicBezTo>
                    <a:pt x="3403601" y="1349022"/>
                    <a:pt x="3412717" y="1344247"/>
                    <a:pt x="3420534" y="1337733"/>
                  </a:cubicBezTo>
                  <a:cubicBezTo>
                    <a:pt x="3463261" y="1302127"/>
                    <a:pt x="3431952" y="1320634"/>
                    <a:pt x="3471334" y="1270000"/>
                  </a:cubicBezTo>
                  <a:cubicBezTo>
                    <a:pt x="3481135" y="1257398"/>
                    <a:pt x="3494687" y="1248148"/>
                    <a:pt x="3505200" y="1236133"/>
                  </a:cubicBezTo>
                  <a:cubicBezTo>
                    <a:pt x="3514492" y="1225513"/>
                    <a:pt x="3521417" y="1212980"/>
                    <a:pt x="3530600" y="1202266"/>
                  </a:cubicBezTo>
                  <a:cubicBezTo>
                    <a:pt x="3538392" y="1193175"/>
                    <a:pt x="3548208" y="1185957"/>
                    <a:pt x="3556000" y="1176866"/>
                  </a:cubicBezTo>
                  <a:cubicBezTo>
                    <a:pt x="3574806" y="1154925"/>
                    <a:pt x="3600693" y="1114060"/>
                    <a:pt x="3615267" y="1092200"/>
                  </a:cubicBezTo>
                  <a:cubicBezTo>
                    <a:pt x="3620911" y="1083733"/>
                    <a:pt x="3628982" y="1076453"/>
                    <a:pt x="3632200" y="1066800"/>
                  </a:cubicBezTo>
                  <a:cubicBezTo>
                    <a:pt x="3640667" y="1041400"/>
                    <a:pt x="3651106" y="1016575"/>
                    <a:pt x="3657600" y="990600"/>
                  </a:cubicBezTo>
                  <a:cubicBezTo>
                    <a:pt x="3678698" y="906212"/>
                    <a:pt x="3670708" y="945822"/>
                    <a:pt x="3683000" y="872066"/>
                  </a:cubicBezTo>
                  <a:cubicBezTo>
                    <a:pt x="3667498" y="655025"/>
                    <a:pt x="3698128" y="809190"/>
                    <a:pt x="3657600" y="728133"/>
                  </a:cubicBezTo>
                  <a:cubicBezTo>
                    <a:pt x="3653609" y="720151"/>
                    <a:pt x="3653726" y="710386"/>
                    <a:pt x="3649134" y="702733"/>
                  </a:cubicBezTo>
                  <a:cubicBezTo>
                    <a:pt x="3645027" y="695888"/>
                    <a:pt x="3638332" y="690910"/>
                    <a:pt x="3632200" y="685800"/>
                  </a:cubicBezTo>
                  <a:cubicBezTo>
                    <a:pt x="3626449" y="681008"/>
                    <a:pt x="3583930" y="648964"/>
                    <a:pt x="3572934" y="643466"/>
                  </a:cubicBezTo>
                  <a:cubicBezTo>
                    <a:pt x="3559340" y="636669"/>
                    <a:pt x="3544436" y="632822"/>
                    <a:pt x="3530600" y="626533"/>
                  </a:cubicBezTo>
                  <a:cubicBezTo>
                    <a:pt x="3513365" y="618699"/>
                    <a:pt x="3497100" y="608822"/>
                    <a:pt x="3479800" y="601133"/>
                  </a:cubicBezTo>
                  <a:cubicBezTo>
                    <a:pt x="3471645" y="597508"/>
                    <a:pt x="3462603" y="596182"/>
                    <a:pt x="3454400" y="592666"/>
                  </a:cubicBezTo>
                  <a:cubicBezTo>
                    <a:pt x="3442799" y="587694"/>
                    <a:pt x="3432507" y="579724"/>
                    <a:pt x="3420534" y="575733"/>
                  </a:cubicBezTo>
                  <a:cubicBezTo>
                    <a:pt x="3401960" y="569542"/>
                    <a:pt x="3332363" y="560718"/>
                    <a:pt x="3318934" y="558800"/>
                  </a:cubicBezTo>
                  <a:cubicBezTo>
                    <a:pt x="3296356" y="561622"/>
                    <a:pt x="3273274" y="561747"/>
                    <a:pt x="3251200" y="567266"/>
                  </a:cubicBezTo>
                  <a:cubicBezTo>
                    <a:pt x="3238956" y="570327"/>
                    <a:pt x="3228935" y="579228"/>
                    <a:pt x="3217334" y="584200"/>
                  </a:cubicBezTo>
                  <a:cubicBezTo>
                    <a:pt x="3209131" y="587716"/>
                    <a:pt x="3200401" y="589844"/>
                    <a:pt x="3191934" y="592666"/>
                  </a:cubicBezTo>
                  <a:lnTo>
                    <a:pt x="3149600" y="635000"/>
                  </a:lnTo>
                  <a:cubicBezTo>
                    <a:pt x="3135489" y="649111"/>
                    <a:pt x="3118336" y="660729"/>
                    <a:pt x="3107267" y="677333"/>
                  </a:cubicBezTo>
                  <a:cubicBezTo>
                    <a:pt x="3101623" y="685800"/>
                    <a:pt x="3096691" y="694787"/>
                    <a:pt x="3090334" y="702733"/>
                  </a:cubicBezTo>
                  <a:cubicBezTo>
                    <a:pt x="3072739" y="724726"/>
                    <a:pt x="3069498" y="715745"/>
                    <a:pt x="3056467" y="745066"/>
                  </a:cubicBezTo>
                  <a:cubicBezTo>
                    <a:pt x="3049218" y="761377"/>
                    <a:pt x="3045178" y="778933"/>
                    <a:pt x="3039534" y="795866"/>
                  </a:cubicBezTo>
                  <a:lnTo>
                    <a:pt x="3031067" y="821266"/>
                  </a:lnTo>
                  <a:cubicBezTo>
                    <a:pt x="3033889" y="852311"/>
                    <a:pt x="3035668" y="883468"/>
                    <a:pt x="3039534" y="914400"/>
                  </a:cubicBezTo>
                  <a:cubicBezTo>
                    <a:pt x="3041319" y="928679"/>
                    <a:pt x="3041011" y="944153"/>
                    <a:pt x="3048000" y="956733"/>
                  </a:cubicBezTo>
                  <a:cubicBezTo>
                    <a:pt x="3055753" y="970689"/>
                    <a:pt x="3066516" y="986214"/>
                    <a:pt x="3081867" y="990600"/>
                  </a:cubicBezTo>
                  <a:lnTo>
                    <a:pt x="3141134" y="1007533"/>
                  </a:lnTo>
                  <a:cubicBezTo>
                    <a:pt x="3187962" y="1005918"/>
                    <a:pt x="3343808" y="1013834"/>
                    <a:pt x="3429000" y="990600"/>
                  </a:cubicBezTo>
                  <a:cubicBezTo>
                    <a:pt x="3446220" y="985904"/>
                    <a:pt x="3462867" y="979311"/>
                    <a:pt x="3479800" y="973666"/>
                  </a:cubicBezTo>
                  <a:lnTo>
                    <a:pt x="3522134" y="931333"/>
                  </a:lnTo>
                  <a:cubicBezTo>
                    <a:pt x="3533423" y="920044"/>
                    <a:pt x="3547144" y="910749"/>
                    <a:pt x="3556000" y="897466"/>
                  </a:cubicBezTo>
                  <a:lnTo>
                    <a:pt x="3572934" y="872066"/>
                  </a:lnTo>
                  <a:cubicBezTo>
                    <a:pt x="3575756" y="863599"/>
                    <a:pt x="3581400" y="855591"/>
                    <a:pt x="3581400" y="846666"/>
                  </a:cubicBezTo>
                  <a:cubicBezTo>
                    <a:pt x="3581400" y="804239"/>
                    <a:pt x="3579551" y="761574"/>
                    <a:pt x="3572934" y="719666"/>
                  </a:cubicBezTo>
                  <a:cubicBezTo>
                    <a:pt x="3571225" y="708840"/>
                    <a:pt x="3547057" y="670388"/>
                    <a:pt x="3539067" y="660400"/>
                  </a:cubicBezTo>
                  <a:cubicBezTo>
                    <a:pt x="3534080" y="654167"/>
                    <a:pt x="3527121" y="649699"/>
                    <a:pt x="3522134" y="643466"/>
                  </a:cubicBezTo>
                  <a:cubicBezTo>
                    <a:pt x="3515777" y="635520"/>
                    <a:pt x="3512395" y="625261"/>
                    <a:pt x="3505200" y="618066"/>
                  </a:cubicBezTo>
                  <a:cubicBezTo>
                    <a:pt x="3498973" y="611839"/>
                    <a:pt x="3453097" y="575081"/>
                    <a:pt x="3437467" y="567266"/>
                  </a:cubicBezTo>
                  <a:cubicBezTo>
                    <a:pt x="3429485" y="563275"/>
                    <a:pt x="3420270" y="562316"/>
                    <a:pt x="3412067" y="558800"/>
                  </a:cubicBezTo>
                  <a:cubicBezTo>
                    <a:pt x="3400466" y="553828"/>
                    <a:pt x="3389919" y="546554"/>
                    <a:pt x="3378200" y="541866"/>
                  </a:cubicBezTo>
                  <a:cubicBezTo>
                    <a:pt x="3361627" y="535237"/>
                    <a:pt x="3342706" y="534116"/>
                    <a:pt x="3327400" y="524933"/>
                  </a:cubicBezTo>
                  <a:cubicBezTo>
                    <a:pt x="3308925" y="513848"/>
                    <a:pt x="3283589" y="494483"/>
                    <a:pt x="3259667" y="491066"/>
                  </a:cubicBezTo>
                  <a:cubicBezTo>
                    <a:pt x="3228808" y="486658"/>
                    <a:pt x="3197578" y="485422"/>
                    <a:pt x="3166534" y="482600"/>
                  </a:cubicBezTo>
                  <a:cubicBezTo>
                    <a:pt x="3155245" y="479778"/>
                    <a:pt x="3144303" y="474133"/>
                    <a:pt x="3132667" y="474133"/>
                  </a:cubicBezTo>
                  <a:cubicBezTo>
                    <a:pt x="3028452" y="474133"/>
                    <a:pt x="3015833" y="478084"/>
                    <a:pt x="2937934" y="491066"/>
                  </a:cubicBezTo>
                  <a:cubicBezTo>
                    <a:pt x="2889380" y="507251"/>
                    <a:pt x="2936606" y="492676"/>
                    <a:pt x="2870200" y="508000"/>
                  </a:cubicBezTo>
                  <a:cubicBezTo>
                    <a:pt x="2847523" y="513233"/>
                    <a:pt x="2825185" y="519885"/>
                    <a:pt x="2802467" y="524933"/>
                  </a:cubicBezTo>
                  <a:cubicBezTo>
                    <a:pt x="2777067" y="530577"/>
                    <a:pt x="2751285" y="534718"/>
                    <a:pt x="2726267" y="541866"/>
                  </a:cubicBezTo>
                  <a:cubicBezTo>
                    <a:pt x="2660849" y="560557"/>
                    <a:pt x="2702189" y="558138"/>
                    <a:pt x="2633134" y="592666"/>
                  </a:cubicBezTo>
                  <a:cubicBezTo>
                    <a:pt x="2550681" y="633892"/>
                    <a:pt x="2587046" y="613546"/>
                    <a:pt x="2523067" y="651933"/>
                  </a:cubicBezTo>
                  <a:cubicBezTo>
                    <a:pt x="2469969" y="731581"/>
                    <a:pt x="2557006" y="611417"/>
                    <a:pt x="2463800" y="694266"/>
                  </a:cubicBezTo>
                  <a:cubicBezTo>
                    <a:pt x="2448589" y="707787"/>
                    <a:pt x="2446867" y="733777"/>
                    <a:pt x="2429934" y="745066"/>
                  </a:cubicBezTo>
                  <a:cubicBezTo>
                    <a:pt x="2375540" y="781330"/>
                    <a:pt x="2419588" y="751072"/>
                    <a:pt x="2328334" y="821266"/>
                  </a:cubicBezTo>
                  <a:cubicBezTo>
                    <a:pt x="2317149" y="829870"/>
                    <a:pt x="2307088" y="840355"/>
                    <a:pt x="2294467" y="846666"/>
                  </a:cubicBezTo>
                  <a:cubicBezTo>
                    <a:pt x="2283178" y="852311"/>
                    <a:pt x="2271102" y="856599"/>
                    <a:pt x="2260600" y="863600"/>
                  </a:cubicBezTo>
                  <a:cubicBezTo>
                    <a:pt x="2245564" y="873624"/>
                    <a:pt x="2233303" y="887442"/>
                    <a:pt x="2218267" y="897466"/>
                  </a:cubicBezTo>
                  <a:cubicBezTo>
                    <a:pt x="2207765" y="904467"/>
                    <a:pt x="2195103" y="907710"/>
                    <a:pt x="2184400" y="914400"/>
                  </a:cubicBezTo>
                  <a:cubicBezTo>
                    <a:pt x="2172434" y="921879"/>
                    <a:pt x="2163155" y="933489"/>
                    <a:pt x="2150534" y="939800"/>
                  </a:cubicBezTo>
                  <a:cubicBezTo>
                    <a:pt x="2134569" y="947782"/>
                    <a:pt x="2115983" y="949347"/>
                    <a:pt x="2099734" y="956733"/>
                  </a:cubicBezTo>
                  <a:cubicBezTo>
                    <a:pt x="2084753" y="963543"/>
                    <a:pt x="2072617" y="975867"/>
                    <a:pt x="2057400" y="982133"/>
                  </a:cubicBezTo>
                  <a:cubicBezTo>
                    <a:pt x="2024390" y="995725"/>
                    <a:pt x="1985503" y="996198"/>
                    <a:pt x="1955800" y="1016000"/>
                  </a:cubicBezTo>
                  <a:cubicBezTo>
                    <a:pt x="1926721" y="1035386"/>
                    <a:pt x="1917038" y="1043357"/>
                    <a:pt x="1879600" y="1058333"/>
                  </a:cubicBezTo>
                  <a:cubicBezTo>
                    <a:pt x="1868796" y="1062655"/>
                    <a:pt x="1856856" y="1063378"/>
                    <a:pt x="1845734" y="1066800"/>
                  </a:cubicBezTo>
                  <a:cubicBezTo>
                    <a:pt x="1820144" y="1074674"/>
                    <a:pt x="1795944" y="1087799"/>
                    <a:pt x="1769534" y="1092200"/>
                  </a:cubicBezTo>
                  <a:cubicBezTo>
                    <a:pt x="1752601" y="1095022"/>
                    <a:pt x="1735568" y="1097299"/>
                    <a:pt x="1718734" y="1100666"/>
                  </a:cubicBezTo>
                  <a:cubicBezTo>
                    <a:pt x="1576786" y="1129055"/>
                    <a:pt x="1799223" y="1085641"/>
                    <a:pt x="1651000" y="1126066"/>
                  </a:cubicBezTo>
                  <a:cubicBezTo>
                    <a:pt x="1631747" y="1131317"/>
                    <a:pt x="1611489" y="1131711"/>
                    <a:pt x="1591734" y="1134533"/>
                  </a:cubicBezTo>
                  <a:cubicBezTo>
                    <a:pt x="1583267" y="1137355"/>
                    <a:pt x="1575180" y="1141821"/>
                    <a:pt x="1566334" y="1143000"/>
                  </a:cubicBezTo>
                  <a:cubicBezTo>
                    <a:pt x="1454351" y="1157931"/>
                    <a:pt x="1438302" y="1149998"/>
                    <a:pt x="1312334" y="1143000"/>
                  </a:cubicBezTo>
                  <a:cubicBezTo>
                    <a:pt x="1301481" y="1140287"/>
                    <a:pt x="1265215" y="1132140"/>
                    <a:pt x="1253067" y="1126066"/>
                  </a:cubicBezTo>
                  <a:cubicBezTo>
                    <a:pt x="1243966" y="1121515"/>
                    <a:pt x="1236134" y="1114777"/>
                    <a:pt x="1227667" y="1109133"/>
                  </a:cubicBezTo>
                  <a:cubicBezTo>
                    <a:pt x="1222023" y="1092200"/>
                    <a:pt x="1212350" y="1076109"/>
                    <a:pt x="1210734" y="1058333"/>
                  </a:cubicBezTo>
                  <a:cubicBezTo>
                    <a:pt x="1209431" y="1044002"/>
                    <a:pt x="1217298" y="1030264"/>
                    <a:pt x="1219200" y="1016000"/>
                  </a:cubicBezTo>
                  <a:cubicBezTo>
                    <a:pt x="1222949" y="987886"/>
                    <a:pt x="1221724" y="959067"/>
                    <a:pt x="1227667" y="931333"/>
                  </a:cubicBezTo>
                  <a:cubicBezTo>
                    <a:pt x="1230312" y="918992"/>
                    <a:pt x="1238338" y="908424"/>
                    <a:pt x="1244600" y="897466"/>
                  </a:cubicBezTo>
                  <a:cubicBezTo>
                    <a:pt x="1260316" y="869964"/>
                    <a:pt x="1263588" y="870012"/>
                    <a:pt x="1286934" y="846666"/>
                  </a:cubicBezTo>
                  <a:cubicBezTo>
                    <a:pt x="1293228" y="827784"/>
                    <a:pt x="1300125" y="803097"/>
                    <a:pt x="1312334" y="787400"/>
                  </a:cubicBezTo>
                  <a:cubicBezTo>
                    <a:pt x="1324586" y="771648"/>
                    <a:pt x="1342693" y="761031"/>
                    <a:pt x="1354667" y="745066"/>
                  </a:cubicBezTo>
                  <a:cubicBezTo>
                    <a:pt x="1363134" y="733777"/>
                    <a:pt x="1370089" y="721178"/>
                    <a:pt x="1380067" y="711200"/>
                  </a:cubicBezTo>
                  <a:cubicBezTo>
                    <a:pt x="1387262" y="704005"/>
                    <a:pt x="1397650" y="700780"/>
                    <a:pt x="1405467" y="694266"/>
                  </a:cubicBezTo>
                  <a:cubicBezTo>
                    <a:pt x="1414665" y="686601"/>
                    <a:pt x="1420471" y="674806"/>
                    <a:pt x="1430867" y="668866"/>
                  </a:cubicBezTo>
                  <a:cubicBezTo>
                    <a:pt x="1440970" y="663093"/>
                    <a:pt x="1453508" y="663462"/>
                    <a:pt x="1464734" y="660400"/>
                  </a:cubicBezTo>
                  <a:cubicBezTo>
                    <a:pt x="1484556" y="654994"/>
                    <a:pt x="1504245" y="649111"/>
                    <a:pt x="1524000" y="643466"/>
                  </a:cubicBezTo>
                  <a:cubicBezTo>
                    <a:pt x="1546578" y="646288"/>
                    <a:pt x="1570350" y="644157"/>
                    <a:pt x="1591734" y="651933"/>
                  </a:cubicBezTo>
                  <a:cubicBezTo>
                    <a:pt x="1647269" y="672128"/>
                    <a:pt x="1610955" y="775273"/>
                    <a:pt x="1608667" y="795866"/>
                  </a:cubicBezTo>
                  <a:cubicBezTo>
                    <a:pt x="1603747" y="840144"/>
                    <a:pt x="1601790" y="822745"/>
                    <a:pt x="1574800" y="855133"/>
                  </a:cubicBezTo>
                  <a:cubicBezTo>
                    <a:pt x="1568286" y="862950"/>
                    <a:pt x="1565062" y="873338"/>
                    <a:pt x="1557867" y="880533"/>
                  </a:cubicBezTo>
                  <a:cubicBezTo>
                    <a:pt x="1550672" y="887728"/>
                    <a:pt x="1540413" y="891109"/>
                    <a:pt x="1532467" y="897466"/>
                  </a:cubicBezTo>
                  <a:cubicBezTo>
                    <a:pt x="1526234" y="902453"/>
                    <a:pt x="1522379" y="910293"/>
                    <a:pt x="1515534" y="914400"/>
                  </a:cubicBezTo>
                  <a:cubicBezTo>
                    <a:pt x="1506861" y="919604"/>
                    <a:pt x="1462588" y="929753"/>
                    <a:pt x="1456267" y="931333"/>
                  </a:cubicBezTo>
                  <a:cubicBezTo>
                    <a:pt x="1441550" y="929231"/>
                    <a:pt x="1392058" y="925766"/>
                    <a:pt x="1371600" y="914400"/>
                  </a:cubicBezTo>
                  <a:cubicBezTo>
                    <a:pt x="1335943" y="894591"/>
                    <a:pt x="1312891" y="876949"/>
                    <a:pt x="1286934" y="846666"/>
                  </a:cubicBezTo>
                  <a:cubicBezTo>
                    <a:pt x="1280312" y="838940"/>
                    <a:pt x="1276514" y="829083"/>
                    <a:pt x="1270000" y="821266"/>
                  </a:cubicBezTo>
                  <a:cubicBezTo>
                    <a:pt x="1262335" y="812068"/>
                    <a:pt x="1252392" y="804957"/>
                    <a:pt x="1244600" y="795866"/>
                  </a:cubicBezTo>
                  <a:cubicBezTo>
                    <a:pt x="1184210" y="725412"/>
                    <a:pt x="1246262" y="789063"/>
                    <a:pt x="1202267" y="745066"/>
                  </a:cubicBezTo>
                  <a:cubicBezTo>
                    <a:pt x="1199445" y="733777"/>
                    <a:pt x="1196324" y="722559"/>
                    <a:pt x="1193800" y="711200"/>
                  </a:cubicBezTo>
                  <a:cubicBezTo>
                    <a:pt x="1186890" y="680103"/>
                    <a:pt x="1185721" y="664515"/>
                    <a:pt x="1176867" y="635000"/>
                  </a:cubicBezTo>
                  <a:cubicBezTo>
                    <a:pt x="1160189" y="579406"/>
                    <a:pt x="1171313" y="595579"/>
                    <a:pt x="1143000" y="567266"/>
                  </a:cubicBezTo>
                  <a:cubicBezTo>
                    <a:pt x="1140178" y="558799"/>
                    <a:pt x="1139889" y="549006"/>
                    <a:pt x="1134534" y="541866"/>
                  </a:cubicBezTo>
                  <a:cubicBezTo>
                    <a:pt x="1122560" y="525901"/>
                    <a:pt x="1111132" y="505844"/>
                    <a:pt x="1092200" y="499533"/>
                  </a:cubicBezTo>
                  <a:cubicBezTo>
                    <a:pt x="1066744" y="491047"/>
                    <a:pt x="1063283" y="492369"/>
                    <a:pt x="1041400" y="474133"/>
                  </a:cubicBezTo>
                  <a:cubicBezTo>
                    <a:pt x="1032202" y="466468"/>
                    <a:pt x="1026467" y="454548"/>
                    <a:pt x="1016000" y="448733"/>
                  </a:cubicBezTo>
                  <a:cubicBezTo>
                    <a:pt x="1000397" y="440065"/>
                    <a:pt x="982133" y="437444"/>
                    <a:pt x="965200" y="431800"/>
                  </a:cubicBezTo>
                  <a:lnTo>
                    <a:pt x="939800" y="423333"/>
                  </a:lnTo>
                  <a:cubicBezTo>
                    <a:pt x="911578" y="426155"/>
                    <a:pt x="877522" y="414387"/>
                    <a:pt x="855134" y="431800"/>
                  </a:cubicBezTo>
                  <a:cubicBezTo>
                    <a:pt x="841583" y="442339"/>
                    <a:pt x="858667" y="466157"/>
                    <a:pt x="863600" y="482600"/>
                  </a:cubicBezTo>
                  <a:cubicBezTo>
                    <a:pt x="867227" y="494689"/>
                    <a:pt x="875847" y="504747"/>
                    <a:pt x="880534" y="516466"/>
                  </a:cubicBezTo>
                  <a:cubicBezTo>
                    <a:pt x="887163" y="533039"/>
                    <a:pt x="891823" y="550333"/>
                    <a:pt x="897467" y="567266"/>
                  </a:cubicBezTo>
                  <a:lnTo>
                    <a:pt x="897467" y="567266"/>
                  </a:lnTo>
                  <a:cubicBezTo>
                    <a:pt x="900289" y="578555"/>
                    <a:pt x="898665" y="592046"/>
                    <a:pt x="905934" y="601133"/>
                  </a:cubicBezTo>
                  <a:cubicBezTo>
                    <a:pt x="911509" y="608102"/>
                    <a:pt x="922867" y="606778"/>
                    <a:pt x="931334" y="609600"/>
                  </a:cubicBezTo>
                  <a:cubicBezTo>
                    <a:pt x="942623" y="606778"/>
                    <a:pt x="957751" y="610072"/>
                    <a:pt x="965200" y="601133"/>
                  </a:cubicBezTo>
                  <a:cubicBezTo>
                    <a:pt x="974413" y="590078"/>
                    <a:pt x="973667" y="573190"/>
                    <a:pt x="973667" y="558800"/>
                  </a:cubicBezTo>
                  <a:cubicBezTo>
                    <a:pt x="973667" y="510739"/>
                    <a:pt x="976856" y="461492"/>
                    <a:pt x="965200" y="414866"/>
                  </a:cubicBezTo>
                  <a:cubicBezTo>
                    <a:pt x="961778" y="401176"/>
                    <a:pt x="942174" y="398500"/>
                    <a:pt x="931334" y="389466"/>
                  </a:cubicBezTo>
                  <a:cubicBezTo>
                    <a:pt x="925202" y="384356"/>
                    <a:pt x="921540" y="376103"/>
                    <a:pt x="914400" y="372533"/>
                  </a:cubicBezTo>
                  <a:cubicBezTo>
                    <a:pt x="882683" y="356675"/>
                    <a:pt x="854711" y="354565"/>
                    <a:pt x="821267" y="347133"/>
                  </a:cubicBezTo>
                  <a:cubicBezTo>
                    <a:pt x="728628" y="326546"/>
                    <a:pt x="871965" y="349663"/>
                    <a:pt x="677334" y="330200"/>
                  </a:cubicBezTo>
                  <a:cubicBezTo>
                    <a:pt x="657477" y="328214"/>
                    <a:pt x="637823" y="324555"/>
                    <a:pt x="618067" y="321733"/>
                  </a:cubicBezTo>
                  <a:cubicBezTo>
                    <a:pt x="601134" y="299155"/>
                    <a:pt x="579888" y="279243"/>
                    <a:pt x="567267" y="254000"/>
                  </a:cubicBezTo>
                  <a:lnTo>
                    <a:pt x="524934" y="169333"/>
                  </a:lnTo>
                  <a:cubicBezTo>
                    <a:pt x="519289" y="158044"/>
                    <a:pt x="511991" y="147440"/>
                    <a:pt x="508000" y="135466"/>
                  </a:cubicBezTo>
                  <a:lnTo>
                    <a:pt x="491067" y="84666"/>
                  </a:lnTo>
                  <a:lnTo>
                    <a:pt x="474134" y="33866"/>
                  </a:lnTo>
                  <a:lnTo>
                    <a:pt x="474134" y="0"/>
                  </a:ln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76200"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6" name="Freeform 5"/>
            <p:cNvSpPr/>
            <p:nvPr/>
          </p:nvSpPr>
          <p:spPr>
            <a:xfrm>
              <a:off x="270940" y="-152406"/>
              <a:ext cx="3683000" cy="7001933"/>
            </a:xfrm>
            <a:custGeom>
              <a:avLst/>
              <a:gdLst>
                <a:gd name="connsiteX0" fmla="*/ 2074334 w 3683000"/>
                <a:gd name="connsiteY0" fmla="*/ 7001933 h 7001933"/>
                <a:gd name="connsiteX1" fmla="*/ 2065867 w 3683000"/>
                <a:gd name="connsiteY1" fmla="*/ 6815666 h 7001933"/>
                <a:gd name="connsiteX2" fmla="*/ 2048934 w 3683000"/>
                <a:gd name="connsiteY2" fmla="*/ 6790266 h 7001933"/>
                <a:gd name="connsiteX3" fmla="*/ 2032000 w 3683000"/>
                <a:gd name="connsiteY3" fmla="*/ 6739466 h 7001933"/>
                <a:gd name="connsiteX4" fmla="*/ 1972734 w 3683000"/>
                <a:gd name="connsiteY4" fmla="*/ 6637866 h 7001933"/>
                <a:gd name="connsiteX5" fmla="*/ 1947334 w 3683000"/>
                <a:gd name="connsiteY5" fmla="*/ 6544733 h 7001933"/>
                <a:gd name="connsiteX6" fmla="*/ 1913467 w 3683000"/>
                <a:gd name="connsiteY6" fmla="*/ 6493933 h 7001933"/>
                <a:gd name="connsiteX7" fmla="*/ 1896534 w 3683000"/>
                <a:gd name="connsiteY7" fmla="*/ 6434666 h 7001933"/>
                <a:gd name="connsiteX8" fmla="*/ 1871134 w 3683000"/>
                <a:gd name="connsiteY8" fmla="*/ 6375400 h 7001933"/>
                <a:gd name="connsiteX9" fmla="*/ 1845734 w 3683000"/>
                <a:gd name="connsiteY9" fmla="*/ 6307666 h 7001933"/>
                <a:gd name="connsiteX10" fmla="*/ 1794934 w 3683000"/>
                <a:gd name="connsiteY10" fmla="*/ 6197600 h 7001933"/>
                <a:gd name="connsiteX11" fmla="*/ 1769534 w 3683000"/>
                <a:gd name="connsiteY11" fmla="*/ 6172200 h 7001933"/>
                <a:gd name="connsiteX12" fmla="*/ 1744134 w 3683000"/>
                <a:gd name="connsiteY12" fmla="*/ 6129866 h 7001933"/>
                <a:gd name="connsiteX13" fmla="*/ 1651000 w 3683000"/>
                <a:gd name="connsiteY13" fmla="*/ 6019800 h 7001933"/>
                <a:gd name="connsiteX14" fmla="*/ 1600200 w 3683000"/>
                <a:gd name="connsiteY14" fmla="*/ 6002866 h 7001933"/>
                <a:gd name="connsiteX15" fmla="*/ 1549400 w 3683000"/>
                <a:gd name="connsiteY15" fmla="*/ 5977466 h 7001933"/>
                <a:gd name="connsiteX16" fmla="*/ 1447800 w 3683000"/>
                <a:gd name="connsiteY16" fmla="*/ 5960533 h 7001933"/>
                <a:gd name="connsiteX17" fmla="*/ 1405467 w 3683000"/>
                <a:gd name="connsiteY17" fmla="*/ 5943600 h 7001933"/>
                <a:gd name="connsiteX18" fmla="*/ 1270000 w 3683000"/>
                <a:gd name="connsiteY18" fmla="*/ 5926666 h 7001933"/>
                <a:gd name="connsiteX19" fmla="*/ 1143000 w 3683000"/>
                <a:gd name="connsiteY19" fmla="*/ 5935133 h 7001933"/>
                <a:gd name="connsiteX20" fmla="*/ 1092200 w 3683000"/>
                <a:gd name="connsiteY20" fmla="*/ 5952066 h 7001933"/>
                <a:gd name="connsiteX21" fmla="*/ 990600 w 3683000"/>
                <a:gd name="connsiteY21" fmla="*/ 5969000 h 7001933"/>
                <a:gd name="connsiteX22" fmla="*/ 956734 w 3683000"/>
                <a:gd name="connsiteY22" fmla="*/ 5985933 h 7001933"/>
                <a:gd name="connsiteX23" fmla="*/ 922867 w 3683000"/>
                <a:gd name="connsiteY23" fmla="*/ 5994400 h 7001933"/>
                <a:gd name="connsiteX24" fmla="*/ 897467 w 3683000"/>
                <a:gd name="connsiteY24" fmla="*/ 6002866 h 7001933"/>
                <a:gd name="connsiteX25" fmla="*/ 880534 w 3683000"/>
                <a:gd name="connsiteY25" fmla="*/ 6028266 h 7001933"/>
                <a:gd name="connsiteX26" fmla="*/ 897467 w 3683000"/>
                <a:gd name="connsiteY26" fmla="*/ 6138333 h 7001933"/>
                <a:gd name="connsiteX27" fmla="*/ 914400 w 3683000"/>
                <a:gd name="connsiteY27" fmla="*/ 6163733 h 7001933"/>
                <a:gd name="connsiteX28" fmla="*/ 948267 w 3683000"/>
                <a:gd name="connsiteY28" fmla="*/ 6206066 h 7001933"/>
                <a:gd name="connsiteX29" fmla="*/ 1007534 w 3683000"/>
                <a:gd name="connsiteY29" fmla="*/ 6290733 h 7001933"/>
                <a:gd name="connsiteX30" fmla="*/ 1032934 w 3683000"/>
                <a:gd name="connsiteY30" fmla="*/ 6307666 h 7001933"/>
                <a:gd name="connsiteX31" fmla="*/ 1049867 w 3683000"/>
                <a:gd name="connsiteY31" fmla="*/ 6324600 h 7001933"/>
                <a:gd name="connsiteX32" fmla="*/ 1083734 w 3683000"/>
                <a:gd name="connsiteY32" fmla="*/ 6341533 h 7001933"/>
                <a:gd name="connsiteX33" fmla="*/ 1109134 w 3683000"/>
                <a:gd name="connsiteY33" fmla="*/ 6358466 h 7001933"/>
                <a:gd name="connsiteX34" fmla="*/ 1193800 w 3683000"/>
                <a:gd name="connsiteY34" fmla="*/ 6375400 h 7001933"/>
                <a:gd name="connsiteX35" fmla="*/ 1303867 w 3683000"/>
                <a:gd name="connsiteY35" fmla="*/ 6366933 h 7001933"/>
                <a:gd name="connsiteX36" fmla="*/ 1354667 w 3683000"/>
                <a:gd name="connsiteY36" fmla="*/ 6341533 h 7001933"/>
                <a:gd name="connsiteX37" fmla="*/ 1439334 w 3683000"/>
                <a:gd name="connsiteY37" fmla="*/ 6299200 h 7001933"/>
                <a:gd name="connsiteX38" fmla="*/ 1456267 w 3683000"/>
                <a:gd name="connsiteY38" fmla="*/ 6282266 h 7001933"/>
                <a:gd name="connsiteX39" fmla="*/ 1481667 w 3683000"/>
                <a:gd name="connsiteY39" fmla="*/ 6265333 h 7001933"/>
                <a:gd name="connsiteX40" fmla="*/ 1540934 w 3683000"/>
                <a:gd name="connsiteY40" fmla="*/ 6214533 h 7001933"/>
                <a:gd name="connsiteX41" fmla="*/ 1591734 w 3683000"/>
                <a:gd name="connsiteY41" fmla="*/ 6163733 h 7001933"/>
                <a:gd name="connsiteX42" fmla="*/ 1625600 w 3683000"/>
                <a:gd name="connsiteY42" fmla="*/ 6112933 h 7001933"/>
                <a:gd name="connsiteX43" fmla="*/ 1659467 w 3683000"/>
                <a:gd name="connsiteY43" fmla="*/ 6070600 h 7001933"/>
                <a:gd name="connsiteX44" fmla="*/ 1667934 w 3683000"/>
                <a:gd name="connsiteY44" fmla="*/ 6045200 h 7001933"/>
                <a:gd name="connsiteX45" fmla="*/ 1684867 w 3683000"/>
                <a:gd name="connsiteY45" fmla="*/ 6011333 h 7001933"/>
                <a:gd name="connsiteX46" fmla="*/ 1684867 w 3683000"/>
                <a:gd name="connsiteY46" fmla="*/ 5782733 h 7001933"/>
                <a:gd name="connsiteX47" fmla="*/ 1676400 w 3683000"/>
                <a:gd name="connsiteY47" fmla="*/ 5748866 h 7001933"/>
                <a:gd name="connsiteX48" fmla="*/ 1642534 w 3683000"/>
                <a:gd name="connsiteY48" fmla="*/ 5715000 h 7001933"/>
                <a:gd name="connsiteX49" fmla="*/ 1617134 w 3683000"/>
                <a:gd name="connsiteY49" fmla="*/ 5681133 h 7001933"/>
                <a:gd name="connsiteX50" fmla="*/ 1600200 w 3683000"/>
                <a:gd name="connsiteY50" fmla="*/ 5655733 h 7001933"/>
                <a:gd name="connsiteX51" fmla="*/ 1566334 w 3683000"/>
                <a:gd name="connsiteY51" fmla="*/ 5638800 h 7001933"/>
                <a:gd name="connsiteX52" fmla="*/ 1532467 w 3683000"/>
                <a:gd name="connsiteY52" fmla="*/ 5604933 h 7001933"/>
                <a:gd name="connsiteX53" fmla="*/ 1456267 w 3683000"/>
                <a:gd name="connsiteY53" fmla="*/ 5562600 h 7001933"/>
                <a:gd name="connsiteX54" fmla="*/ 1397000 w 3683000"/>
                <a:gd name="connsiteY54" fmla="*/ 5528733 h 7001933"/>
                <a:gd name="connsiteX55" fmla="*/ 1261534 w 3683000"/>
                <a:gd name="connsiteY55" fmla="*/ 5494866 h 7001933"/>
                <a:gd name="connsiteX56" fmla="*/ 1185334 w 3683000"/>
                <a:gd name="connsiteY56" fmla="*/ 5469466 h 7001933"/>
                <a:gd name="connsiteX57" fmla="*/ 1151467 w 3683000"/>
                <a:gd name="connsiteY57" fmla="*/ 5461000 h 7001933"/>
                <a:gd name="connsiteX58" fmla="*/ 1109134 w 3683000"/>
                <a:gd name="connsiteY58" fmla="*/ 5444066 h 7001933"/>
                <a:gd name="connsiteX59" fmla="*/ 1049867 w 3683000"/>
                <a:gd name="connsiteY59" fmla="*/ 5435600 h 7001933"/>
                <a:gd name="connsiteX60" fmla="*/ 1007534 w 3683000"/>
                <a:gd name="connsiteY60" fmla="*/ 5427133 h 7001933"/>
                <a:gd name="connsiteX61" fmla="*/ 897467 w 3683000"/>
                <a:gd name="connsiteY61" fmla="*/ 5435600 h 7001933"/>
                <a:gd name="connsiteX62" fmla="*/ 745067 w 3683000"/>
                <a:gd name="connsiteY62" fmla="*/ 5452533 h 7001933"/>
                <a:gd name="connsiteX63" fmla="*/ 389467 w 3683000"/>
                <a:gd name="connsiteY63" fmla="*/ 5444066 h 7001933"/>
                <a:gd name="connsiteX64" fmla="*/ 279400 w 3683000"/>
                <a:gd name="connsiteY64" fmla="*/ 5427133 h 7001933"/>
                <a:gd name="connsiteX65" fmla="*/ 237067 w 3683000"/>
                <a:gd name="connsiteY65" fmla="*/ 5418666 h 7001933"/>
                <a:gd name="connsiteX66" fmla="*/ 194734 w 3683000"/>
                <a:gd name="connsiteY66" fmla="*/ 5401733 h 7001933"/>
                <a:gd name="connsiteX67" fmla="*/ 127000 w 3683000"/>
                <a:gd name="connsiteY67" fmla="*/ 5384800 h 7001933"/>
                <a:gd name="connsiteX68" fmla="*/ 93134 w 3683000"/>
                <a:gd name="connsiteY68" fmla="*/ 5367866 h 7001933"/>
                <a:gd name="connsiteX69" fmla="*/ 76200 w 3683000"/>
                <a:gd name="connsiteY69" fmla="*/ 5350933 h 7001933"/>
                <a:gd name="connsiteX70" fmla="*/ 50800 w 3683000"/>
                <a:gd name="connsiteY70" fmla="*/ 5334000 h 7001933"/>
                <a:gd name="connsiteX71" fmla="*/ 25400 w 3683000"/>
                <a:gd name="connsiteY71" fmla="*/ 5266266 h 7001933"/>
                <a:gd name="connsiteX72" fmla="*/ 0 w 3683000"/>
                <a:gd name="connsiteY72" fmla="*/ 5207000 h 7001933"/>
                <a:gd name="connsiteX73" fmla="*/ 16934 w 3683000"/>
                <a:gd name="connsiteY73" fmla="*/ 5020733 h 7001933"/>
                <a:gd name="connsiteX74" fmla="*/ 25400 w 3683000"/>
                <a:gd name="connsiteY74" fmla="*/ 4978400 h 7001933"/>
                <a:gd name="connsiteX75" fmla="*/ 42334 w 3683000"/>
                <a:gd name="connsiteY75" fmla="*/ 4944533 h 7001933"/>
                <a:gd name="connsiteX76" fmla="*/ 59267 w 3683000"/>
                <a:gd name="connsiteY76" fmla="*/ 4893733 h 7001933"/>
                <a:gd name="connsiteX77" fmla="*/ 67734 w 3683000"/>
                <a:gd name="connsiteY77" fmla="*/ 4851400 h 7001933"/>
                <a:gd name="connsiteX78" fmla="*/ 118534 w 3683000"/>
                <a:gd name="connsiteY78" fmla="*/ 4741333 h 7001933"/>
                <a:gd name="connsiteX79" fmla="*/ 135467 w 3683000"/>
                <a:gd name="connsiteY79" fmla="*/ 4715933 h 7001933"/>
                <a:gd name="connsiteX80" fmla="*/ 169334 w 3683000"/>
                <a:gd name="connsiteY80" fmla="*/ 4690533 h 7001933"/>
                <a:gd name="connsiteX81" fmla="*/ 186267 w 3683000"/>
                <a:gd name="connsiteY81" fmla="*/ 4639733 h 7001933"/>
                <a:gd name="connsiteX82" fmla="*/ 228600 w 3683000"/>
                <a:gd name="connsiteY82" fmla="*/ 4572000 h 7001933"/>
                <a:gd name="connsiteX83" fmla="*/ 237067 w 3683000"/>
                <a:gd name="connsiteY83" fmla="*/ 4546600 h 7001933"/>
                <a:gd name="connsiteX84" fmla="*/ 287867 w 3683000"/>
                <a:gd name="connsiteY84" fmla="*/ 4478866 h 7001933"/>
                <a:gd name="connsiteX85" fmla="*/ 313267 w 3683000"/>
                <a:gd name="connsiteY85" fmla="*/ 4461933 h 7001933"/>
                <a:gd name="connsiteX86" fmla="*/ 355600 w 3683000"/>
                <a:gd name="connsiteY86" fmla="*/ 4402666 h 7001933"/>
                <a:gd name="connsiteX87" fmla="*/ 414867 w 3683000"/>
                <a:gd name="connsiteY87" fmla="*/ 4334933 h 7001933"/>
                <a:gd name="connsiteX88" fmla="*/ 524934 w 3683000"/>
                <a:gd name="connsiteY88" fmla="*/ 4258733 h 7001933"/>
                <a:gd name="connsiteX89" fmla="*/ 550334 w 3683000"/>
                <a:gd name="connsiteY89" fmla="*/ 4241800 h 7001933"/>
                <a:gd name="connsiteX90" fmla="*/ 575734 w 3683000"/>
                <a:gd name="connsiteY90" fmla="*/ 4233333 h 7001933"/>
                <a:gd name="connsiteX91" fmla="*/ 609600 w 3683000"/>
                <a:gd name="connsiteY91" fmla="*/ 4216400 h 7001933"/>
                <a:gd name="connsiteX92" fmla="*/ 651934 w 3683000"/>
                <a:gd name="connsiteY92" fmla="*/ 4207933 h 7001933"/>
                <a:gd name="connsiteX93" fmla="*/ 702734 w 3683000"/>
                <a:gd name="connsiteY93" fmla="*/ 4191000 h 7001933"/>
                <a:gd name="connsiteX94" fmla="*/ 728134 w 3683000"/>
                <a:gd name="connsiteY94" fmla="*/ 4182533 h 7001933"/>
                <a:gd name="connsiteX95" fmla="*/ 762000 w 3683000"/>
                <a:gd name="connsiteY95" fmla="*/ 4174066 h 7001933"/>
                <a:gd name="connsiteX96" fmla="*/ 846667 w 3683000"/>
                <a:gd name="connsiteY96" fmla="*/ 4191000 h 7001933"/>
                <a:gd name="connsiteX97" fmla="*/ 897467 w 3683000"/>
                <a:gd name="connsiteY97" fmla="*/ 4224866 h 7001933"/>
                <a:gd name="connsiteX98" fmla="*/ 914400 w 3683000"/>
                <a:gd name="connsiteY98" fmla="*/ 4250266 h 7001933"/>
                <a:gd name="connsiteX99" fmla="*/ 939800 w 3683000"/>
                <a:gd name="connsiteY99" fmla="*/ 4284133 h 7001933"/>
                <a:gd name="connsiteX100" fmla="*/ 956734 w 3683000"/>
                <a:gd name="connsiteY100" fmla="*/ 4318000 h 7001933"/>
                <a:gd name="connsiteX101" fmla="*/ 965200 w 3683000"/>
                <a:gd name="connsiteY101" fmla="*/ 4343400 h 7001933"/>
                <a:gd name="connsiteX102" fmla="*/ 973667 w 3683000"/>
                <a:gd name="connsiteY102" fmla="*/ 4377266 h 7001933"/>
                <a:gd name="connsiteX103" fmla="*/ 999067 w 3683000"/>
                <a:gd name="connsiteY103" fmla="*/ 4411133 h 7001933"/>
                <a:gd name="connsiteX104" fmla="*/ 1007534 w 3683000"/>
                <a:gd name="connsiteY104" fmla="*/ 4436533 h 7001933"/>
                <a:gd name="connsiteX105" fmla="*/ 1024467 w 3683000"/>
                <a:gd name="connsiteY105" fmla="*/ 4512733 h 7001933"/>
                <a:gd name="connsiteX106" fmla="*/ 1016000 w 3683000"/>
                <a:gd name="connsiteY106" fmla="*/ 4597400 h 7001933"/>
                <a:gd name="connsiteX107" fmla="*/ 999067 w 3683000"/>
                <a:gd name="connsiteY107" fmla="*/ 4622800 h 7001933"/>
                <a:gd name="connsiteX108" fmla="*/ 948267 w 3683000"/>
                <a:gd name="connsiteY108" fmla="*/ 4673600 h 7001933"/>
                <a:gd name="connsiteX109" fmla="*/ 846667 w 3683000"/>
                <a:gd name="connsiteY109" fmla="*/ 4741333 h 7001933"/>
                <a:gd name="connsiteX110" fmla="*/ 736600 w 3683000"/>
                <a:gd name="connsiteY110" fmla="*/ 4732866 h 7001933"/>
                <a:gd name="connsiteX111" fmla="*/ 668867 w 3683000"/>
                <a:gd name="connsiteY111" fmla="*/ 4699000 h 7001933"/>
                <a:gd name="connsiteX112" fmla="*/ 651934 w 3683000"/>
                <a:gd name="connsiteY112" fmla="*/ 4673600 h 7001933"/>
                <a:gd name="connsiteX113" fmla="*/ 601134 w 3683000"/>
                <a:gd name="connsiteY113" fmla="*/ 4605866 h 7001933"/>
                <a:gd name="connsiteX114" fmla="*/ 575734 w 3683000"/>
                <a:gd name="connsiteY114" fmla="*/ 4521200 h 7001933"/>
                <a:gd name="connsiteX115" fmla="*/ 567267 w 3683000"/>
                <a:gd name="connsiteY115" fmla="*/ 4394200 h 7001933"/>
                <a:gd name="connsiteX116" fmla="*/ 575734 w 3683000"/>
                <a:gd name="connsiteY116" fmla="*/ 4309533 h 7001933"/>
                <a:gd name="connsiteX117" fmla="*/ 592667 w 3683000"/>
                <a:gd name="connsiteY117" fmla="*/ 4191000 h 7001933"/>
                <a:gd name="connsiteX118" fmla="*/ 601134 w 3683000"/>
                <a:gd name="connsiteY118" fmla="*/ 4157133 h 7001933"/>
                <a:gd name="connsiteX119" fmla="*/ 635000 w 3683000"/>
                <a:gd name="connsiteY119" fmla="*/ 4089400 h 7001933"/>
                <a:gd name="connsiteX120" fmla="*/ 643467 w 3683000"/>
                <a:gd name="connsiteY120" fmla="*/ 4064000 h 7001933"/>
                <a:gd name="connsiteX121" fmla="*/ 651934 w 3683000"/>
                <a:gd name="connsiteY121" fmla="*/ 4030133 h 7001933"/>
                <a:gd name="connsiteX122" fmla="*/ 702734 w 3683000"/>
                <a:gd name="connsiteY122" fmla="*/ 3953933 h 7001933"/>
                <a:gd name="connsiteX123" fmla="*/ 728134 w 3683000"/>
                <a:gd name="connsiteY123" fmla="*/ 3937000 h 7001933"/>
                <a:gd name="connsiteX124" fmla="*/ 745067 w 3683000"/>
                <a:gd name="connsiteY124" fmla="*/ 3920066 h 7001933"/>
                <a:gd name="connsiteX125" fmla="*/ 778934 w 3683000"/>
                <a:gd name="connsiteY125" fmla="*/ 3911600 h 7001933"/>
                <a:gd name="connsiteX126" fmla="*/ 829734 w 3683000"/>
                <a:gd name="connsiteY126" fmla="*/ 3877733 h 7001933"/>
                <a:gd name="connsiteX127" fmla="*/ 855134 w 3683000"/>
                <a:gd name="connsiteY127" fmla="*/ 3852333 h 7001933"/>
                <a:gd name="connsiteX128" fmla="*/ 905934 w 3683000"/>
                <a:gd name="connsiteY128" fmla="*/ 3835400 h 7001933"/>
                <a:gd name="connsiteX129" fmla="*/ 931334 w 3683000"/>
                <a:gd name="connsiteY129" fmla="*/ 3818466 h 7001933"/>
                <a:gd name="connsiteX130" fmla="*/ 956734 w 3683000"/>
                <a:gd name="connsiteY130" fmla="*/ 3810000 h 7001933"/>
                <a:gd name="connsiteX131" fmla="*/ 973667 w 3683000"/>
                <a:gd name="connsiteY131" fmla="*/ 3793066 h 7001933"/>
                <a:gd name="connsiteX132" fmla="*/ 999067 w 3683000"/>
                <a:gd name="connsiteY132" fmla="*/ 3776133 h 7001933"/>
                <a:gd name="connsiteX133" fmla="*/ 1058334 w 3683000"/>
                <a:gd name="connsiteY133" fmla="*/ 3750733 h 7001933"/>
                <a:gd name="connsiteX134" fmla="*/ 1083734 w 3683000"/>
                <a:gd name="connsiteY134" fmla="*/ 3733800 h 7001933"/>
                <a:gd name="connsiteX135" fmla="*/ 1100667 w 3683000"/>
                <a:gd name="connsiteY135" fmla="*/ 3716866 h 7001933"/>
                <a:gd name="connsiteX136" fmla="*/ 1151467 w 3683000"/>
                <a:gd name="connsiteY136" fmla="*/ 3699933 h 7001933"/>
                <a:gd name="connsiteX137" fmla="*/ 1244600 w 3683000"/>
                <a:gd name="connsiteY137" fmla="*/ 3649133 h 7001933"/>
                <a:gd name="connsiteX138" fmla="*/ 1312334 w 3683000"/>
                <a:gd name="connsiteY138" fmla="*/ 3589866 h 7001933"/>
                <a:gd name="connsiteX139" fmla="*/ 1354667 w 3683000"/>
                <a:gd name="connsiteY139" fmla="*/ 3556000 h 7001933"/>
                <a:gd name="connsiteX140" fmla="*/ 1380067 w 3683000"/>
                <a:gd name="connsiteY140" fmla="*/ 3522133 h 7001933"/>
                <a:gd name="connsiteX141" fmla="*/ 1405467 w 3683000"/>
                <a:gd name="connsiteY141" fmla="*/ 3496733 h 7001933"/>
                <a:gd name="connsiteX142" fmla="*/ 1422400 w 3683000"/>
                <a:gd name="connsiteY142" fmla="*/ 3471333 h 7001933"/>
                <a:gd name="connsiteX143" fmla="*/ 1447800 w 3683000"/>
                <a:gd name="connsiteY143" fmla="*/ 3454400 h 7001933"/>
                <a:gd name="connsiteX144" fmla="*/ 1464734 w 3683000"/>
                <a:gd name="connsiteY144" fmla="*/ 3412066 h 7001933"/>
                <a:gd name="connsiteX145" fmla="*/ 1490134 w 3683000"/>
                <a:gd name="connsiteY145" fmla="*/ 3403600 h 7001933"/>
                <a:gd name="connsiteX146" fmla="*/ 1532467 w 3683000"/>
                <a:gd name="connsiteY146" fmla="*/ 3302000 h 7001933"/>
                <a:gd name="connsiteX147" fmla="*/ 1557867 w 3683000"/>
                <a:gd name="connsiteY147" fmla="*/ 3276600 h 7001933"/>
                <a:gd name="connsiteX148" fmla="*/ 1591734 w 3683000"/>
                <a:gd name="connsiteY148" fmla="*/ 3217333 h 7001933"/>
                <a:gd name="connsiteX149" fmla="*/ 1600200 w 3683000"/>
                <a:gd name="connsiteY149" fmla="*/ 3175000 h 7001933"/>
                <a:gd name="connsiteX150" fmla="*/ 1583267 w 3683000"/>
                <a:gd name="connsiteY150" fmla="*/ 2971800 h 7001933"/>
                <a:gd name="connsiteX151" fmla="*/ 1566334 w 3683000"/>
                <a:gd name="connsiteY151" fmla="*/ 2937933 h 7001933"/>
                <a:gd name="connsiteX152" fmla="*/ 1490134 w 3683000"/>
                <a:gd name="connsiteY152" fmla="*/ 2887133 h 7001933"/>
                <a:gd name="connsiteX153" fmla="*/ 1430867 w 3683000"/>
                <a:gd name="connsiteY153" fmla="*/ 2861733 h 7001933"/>
                <a:gd name="connsiteX154" fmla="*/ 1405467 w 3683000"/>
                <a:gd name="connsiteY154" fmla="*/ 2844800 h 7001933"/>
                <a:gd name="connsiteX155" fmla="*/ 1270000 w 3683000"/>
                <a:gd name="connsiteY155" fmla="*/ 2810933 h 7001933"/>
                <a:gd name="connsiteX156" fmla="*/ 1219200 w 3683000"/>
                <a:gd name="connsiteY156" fmla="*/ 2802466 h 7001933"/>
                <a:gd name="connsiteX157" fmla="*/ 1193800 w 3683000"/>
                <a:gd name="connsiteY157" fmla="*/ 2794000 h 7001933"/>
                <a:gd name="connsiteX158" fmla="*/ 1134534 w 3683000"/>
                <a:gd name="connsiteY158" fmla="*/ 2785533 h 7001933"/>
                <a:gd name="connsiteX159" fmla="*/ 965200 w 3683000"/>
                <a:gd name="connsiteY159" fmla="*/ 2794000 h 7001933"/>
                <a:gd name="connsiteX160" fmla="*/ 905934 w 3683000"/>
                <a:gd name="connsiteY160" fmla="*/ 2802466 h 7001933"/>
                <a:gd name="connsiteX161" fmla="*/ 872067 w 3683000"/>
                <a:gd name="connsiteY161" fmla="*/ 2810933 h 7001933"/>
                <a:gd name="connsiteX162" fmla="*/ 736600 w 3683000"/>
                <a:gd name="connsiteY162" fmla="*/ 2819400 h 7001933"/>
                <a:gd name="connsiteX163" fmla="*/ 592667 w 3683000"/>
                <a:gd name="connsiteY163" fmla="*/ 2802466 h 7001933"/>
                <a:gd name="connsiteX164" fmla="*/ 558800 w 3683000"/>
                <a:gd name="connsiteY164" fmla="*/ 2785533 h 7001933"/>
                <a:gd name="connsiteX165" fmla="*/ 533400 w 3683000"/>
                <a:gd name="connsiteY165" fmla="*/ 2777066 h 7001933"/>
                <a:gd name="connsiteX166" fmla="*/ 448734 w 3683000"/>
                <a:gd name="connsiteY166" fmla="*/ 2743200 h 7001933"/>
                <a:gd name="connsiteX167" fmla="*/ 431800 w 3683000"/>
                <a:gd name="connsiteY167" fmla="*/ 2726266 h 7001933"/>
                <a:gd name="connsiteX168" fmla="*/ 381000 w 3683000"/>
                <a:gd name="connsiteY168" fmla="*/ 2692400 h 7001933"/>
                <a:gd name="connsiteX169" fmla="*/ 321734 w 3683000"/>
                <a:gd name="connsiteY169" fmla="*/ 2599266 h 7001933"/>
                <a:gd name="connsiteX170" fmla="*/ 279400 w 3683000"/>
                <a:gd name="connsiteY170" fmla="*/ 2514600 h 7001933"/>
                <a:gd name="connsiteX171" fmla="*/ 220134 w 3683000"/>
                <a:gd name="connsiteY171" fmla="*/ 2396066 h 7001933"/>
                <a:gd name="connsiteX172" fmla="*/ 169334 w 3683000"/>
                <a:gd name="connsiteY172" fmla="*/ 2218266 h 7001933"/>
                <a:gd name="connsiteX173" fmla="*/ 160867 w 3683000"/>
                <a:gd name="connsiteY173" fmla="*/ 2159000 h 7001933"/>
                <a:gd name="connsiteX174" fmla="*/ 143934 w 3683000"/>
                <a:gd name="connsiteY174" fmla="*/ 1981200 h 7001933"/>
                <a:gd name="connsiteX175" fmla="*/ 160867 w 3683000"/>
                <a:gd name="connsiteY175" fmla="*/ 1794933 h 7001933"/>
                <a:gd name="connsiteX176" fmla="*/ 220134 w 3683000"/>
                <a:gd name="connsiteY176" fmla="*/ 1625600 h 7001933"/>
                <a:gd name="connsiteX177" fmla="*/ 237067 w 3683000"/>
                <a:gd name="connsiteY177" fmla="*/ 1574800 h 7001933"/>
                <a:gd name="connsiteX178" fmla="*/ 245534 w 3683000"/>
                <a:gd name="connsiteY178" fmla="*/ 1532466 h 7001933"/>
                <a:gd name="connsiteX179" fmla="*/ 279400 w 3683000"/>
                <a:gd name="connsiteY179" fmla="*/ 1481666 h 7001933"/>
                <a:gd name="connsiteX180" fmla="*/ 330200 w 3683000"/>
                <a:gd name="connsiteY180" fmla="*/ 1405466 h 7001933"/>
                <a:gd name="connsiteX181" fmla="*/ 347134 w 3683000"/>
                <a:gd name="connsiteY181" fmla="*/ 1380066 h 7001933"/>
                <a:gd name="connsiteX182" fmla="*/ 381000 w 3683000"/>
                <a:gd name="connsiteY182" fmla="*/ 1371600 h 7001933"/>
                <a:gd name="connsiteX183" fmla="*/ 397934 w 3683000"/>
                <a:gd name="connsiteY183" fmla="*/ 1354666 h 7001933"/>
                <a:gd name="connsiteX184" fmla="*/ 457200 w 3683000"/>
                <a:gd name="connsiteY184" fmla="*/ 1320800 h 7001933"/>
                <a:gd name="connsiteX185" fmla="*/ 508000 w 3683000"/>
                <a:gd name="connsiteY185" fmla="*/ 1303866 h 7001933"/>
                <a:gd name="connsiteX186" fmla="*/ 601134 w 3683000"/>
                <a:gd name="connsiteY186" fmla="*/ 1261533 h 7001933"/>
                <a:gd name="connsiteX187" fmla="*/ 651934 w 3683000"/>
                <a:gd name="connsiteY187" fmla="*/ 1253066 h 7001933"/>
                <a:gd name="connsiteX188" fmla="*/ 711200 w 3683000"/>
                <a:gd name="connsiteY188" fmla="*/ 1236133 h 7001933"/>
                <a:gd name="connsiteX189" fmla="*/ 753534 w 3683000"/>
                <a:gd name="connsiteY189" fmla="*/ 1227666 h 7001933"/>
                <a:gd name="connsiteX190" fmla="*/ 787400 w 3683000"/>
                <a:gd name="connsiteY190" fmla="*/ 1219200 h 7001933"/>
                <a:gd name="connsiteX191" fmla="*/ 880534 w 3683000"/>
                <a:gd name="connsiteY191" fmla="*/ 1193800 h 7001933"/>
                <a:gd name="connsiteX192" fmla="*/ 914400 w 3683000"/>
                <a:gd name="connsiteY192" fmla="*/ 1176866 h 7001933"/>
                <a:gd name="connsiteX193" fmla="*/ 973667 w 3683000"/>
                <a:gd name="connsiteY193" fmla="*/ 1168400 h 7001933"/>
                <a:gd name="connsiteX194" fmla="*/ 1024467 w 3683000"/>
                <a:gd name="connsiteY194" fmla="*/ 1159933 h 7001933"/>
                <a:gd name="connsiteX195" fmla="*/ 1176867 w 3683000"/>
                <a:gd name="connsiteY195" fmla="*/ 1168400 h 7001933"/>
                <a:gd name="connsiteX196" fmla="*/ 1236134 w 3683000"/>
                <a:gd name="connsiteY196" fmla="*/ 1185333 h 7001933"/>
                <a:gd name="connsiteX197" fmla="*/ 1278467 w 3683000"/>
                <a:gd name="connsiteY197" fmla="*/ 1193800 h 7001933"/>
                <a:gd name="connsiteX198" fmla="*/ 1303867 w 3683000"/>
                <a:gd name="connsiteY198" fmla="*/ 1210733 h 7001933"/>
                <a:gd name="connsiteX199" fmla="*/ 1354667 w 3683000"/>
                <a:gd name="connsiteY199" fmla="*/ 1236133 h 7001933"/>
                <a:gd name="connsiteX200" fmla="*/ 1405467 w 3683000"/>
                <a:gd name="connsiteY200" fmla="*/ 1312333 h 7001933"/>
                <a:gd name="connsiteX201" fmla="*/ 1439334 w 3683000"/>
                <a:gd name="connsiteY201" fmla="*/ 1363133 h 7001933"/>
                <a:gd name="connsiteX202" fmla="*/ 1481667 w 3683000"/>
                <a:gd name="connsiteY202" fmla="*/ 1430866 h 7001933"/>
                <a:gd name="connsiteX203" fmla="*/ 1498600 w 3683000"/>
                <a:gd name="connsiteY203" fmla="*/ 1490133 h 7001933"/>
                <a:gd name="connsiteX204" fmla="*/ 1507067 w 3683000"/>
                <a:gd name="connsiteY204" fmla="*/ 1515533 h 7001933"/>
                <a:gd name="connsiteX205" fmla="*/ 1515534 w 3683000"/>
                <a:gd name="connsiteY205" fmla="*/ 1591733 h 7001933"/>
                <a:gd name="connsiteX206" fmla="*/ 1532467 w 3683000"/>
                <a:gd name="connsiteY206" fmla="*/ 1651000 h 7001933"/>
                <a:gd name="connsiteX207" fmla="*/ 1507067 w 3683000"/>
                <a:gd name="connsiteY207" fmla="*/ 1820333 h 7001933"/>
                <a:gd name="connsiteX208" fmla="*/ 1481667 w 3683000"/>
                <a:gd name="connsiteY208" fmla="*/ 1854200 h 7001933"/>
                <a:gd name="connsiteX209" fmla="*/ 1447800 w 3683000"/>
                <a:gd name="connsiteY209" fmla="*/ 1871133 h 7001933"/>
                <a:gd name="connsiteX210" fmla="*/ 1405467 w 3683000"/>
                <a:gd name="connsiteY210" fmla="*/ 1905000 h 7001933"/>
                <a:gd name="connsiteX211" fmla="*/ 1380067 w 3683000"/>
                <a:gd name="connsiteY211" fmla="*/ 1930400 h 7001933"/>
                <a:gd name="connsiteX212" fmla="*/ 1303867 w 3683000"/>
                <a:gd name="connsiteY212" fmla="*/ 1938866 h 7001933"/>
                <a:gd name="connsiteX213" fmla="*/ 1159934 w 3683000"/>
                <a:gd name="connsiteY213" fmla="*/ 1930400 h 7001933"/>
                <a:gd name="connsiteX214" fmla="*/ 1143000 w 3683000"/>
                <a:gd name="connsiteY214" fmla="*/ 1905000 h 7001933"/>
                <a:gd name="connsiteX215" fmla="*/ 1117600 w 3683000"/>
                <a:gd name="connsiteY215" fmla="*/ 1888066 h 7001933"/>
                <a:gd name="connsiteX216" fmla="*/ 1100667 w 3683000"/>
                <a:gd name="connsiteY216" fmla="*/ 1854200 h 7001933"/>
                <a:gd name="connsiteX217" fmla="*/ 1083734 w 3683000"/>
                <a:gd name="connsiteY217" fmla="*/ 1837266 h 7001933"/>
                <a:gd name="connsiteX218" fmla="*/ 1066800 w 3683000"/>
                <a:gd name="connsiteY218" fmla="*/ 1811866 h 7001933"/>
                <a:gd name="connsiteX219" fmla="*/ 1049867 w 3683000"/>
                <a:gd name="connsiteY219" fmla="*/ 1710266 h 7001933"/>
                <a:gd name="connsiteX220" fmla="*/ 1066800 w 3683000"/>
                <a:gd name="connsiteY220" fmla="*/ 1591733 h 7001933"/>
                <a:gd name="connsiteX221" fmla="*/ 1075267 w 3683000"/>
                <a:gd name="connsiteY221" fmla="*/ 1566333 h 7001933"/>
                <a:gd name="connsiteX222" fmla="*/ 1092200 w 3683000"/>
                <a:gd name="connsiteY222" fmla="*/ 1540933 h 7001933"/>
                <a:gd name="connsiteX223" fmla="*/ 1126067 w 3683000"/>
                <a:gd name="connsiteY223" fmla="*/ 1481666 h 7001933"/>
                <a:gd name="connsiteX224" fmla="*/ 1134534 w 3683000"/>
                <a:gd name="connsiteY224" fmla="*/ 1456266 h 7001933"/>
                <a:gd name="connsiteX225" fmla="*/ 1176867 w 3683000"/>
                <a:gd name="connsiteY225" fmla="*/ 1405466 h 7001933"/>
                <a:gd name="connsiteX226" fmla="*/ 1210734 w 3683000"/>
                <a:gd name="connsiteY226" fmla="*/ 1380066 h 7001933"/>
                <a:gd name="connsiteX227" fmla="*/ 1405467 w 3683000"/>
                <a:gd name="connsiteY227" fmla="*/ 1388533 h 7001933"/>
                <a:gd name="connsiteX228" fmla="*/ 1481667 w 3683000"/>
                <a:gd name="connsiteY228" fmla="*/ 1405466 h 7001933"/>
                <a:gd name="connsiteX229" fmla="*/ 1549400 w 3683000"/>
                <a:gd name="connsiteY229" fmla="*/ 1447800 h 7001933"/>
                <a:gd name="connsiteX230" fmla="*/ 1566334 w 3683000"/>
                <a:gd name="connsiteY230" fmla="*/ 1464733 h 7001933"/>
                <a:gd name="connsiteX231" fmla="*/ 1600200 w 3683000"/>
                <a:gd name="connsiteY231" fmla="*/ 1490133 h 7001933"/>
                <a:gd name="connsiteX232" fmla="*/ 1651000 w 3683000"/>
                <a:gd name="connsiteY232" fmla="*/ 1557866 h 7001933"/>
                <a:gd name="connsiteX233" fmla="*/ 1701800 w 3683000"/>
                <a:gd name="connsiteY233" fmla="*/ 1583266 h 7001933"/>
                <a:gd name="connsiteX234" fmla="*/ 1718734 w 3683000"/>
                <a:gd name="connsiteY234" fmla="*/ 1600200 h 7001933"/>
                <a:gd name="connsiteX235" fmla="*/ 1794934 w 3683000"/>
                <a:gd name="connsiteY235" fmla="*/ 1625600 h 7001933"/>
                <a:gd name="connsiteX236" fmla="*/ 1888067 w 3683000"/>
                <a:gd name="connsiteY236" fmla="*/ 1651000 h 7001933"/>
                <a:gd name="connsiteX237" fmla="*/ 1947334 w 3683000"/>
                <a:gd name="connsiteY237" fmla="*/ 1667933 h 7001933"/>
                <a:gd name="connsiteX238" fmla="*/ 2108200 w 3683000"/>
                <a:gd name="connsiteY238" fmla="*/ 1684866 h 7001933"/>
                <a:gd name="connsiteX239" fmla="*/ 2650067 w 3683000"/>
                <a:gd name="connsiteY239" fmla="*/ 1667933 h 7001933"/>
                <a:gd name="connsiteX240" fmla="*/ 2887134 w 3683000"/>
                <a:gd name="connsiteY240" fmla="*/ 1651000 h 7001933"/>
                <a:gd name="connsiteX241" fmla="*/ 2937934 w 3683000"/>
                <a:gd name="connsiteY241" fmla="*/ 1642533 h 7001933"/>
                <a:gd name="connsiteX242" fmla="*/ 3005667 w 3683000"/>
                <a:gd name="connsiteY242" fmla="*/ 1625600 h 7001933"/>
                <a:gd name="connsiteX243" fmla="*/ 3073400 w 3683000"/>
                <a:gd name="connsiteY243" fmla="*/ 1600200 h 7001933"/>
                <a:gd name="connsiteX244" fmla="*/ 3132667 w 3683000"/>
                <a:gd name="connsiteY244" fmla="*/ 1566333 h 7001933"/>
                <a:gd name="connsiteX245" fmla="*/ 3166534 w 3683000"/>
                <a:gd name="connsiteY245" fmla="*/ 1549400 h 7001933"/>
                <a:gd name="connsiteX246" fmla="*/ 3191934 w 3683000"/>
                <a:gd name="connsiteY246" fmla="*/ 1524000 h 7001933"/>
                <a:gd name="connsiteX247" fmla="*/ 3242734 w 3683000"/>
                <a:gd name="connsiteY247" fmla="*/ 1481666 h 7001933"/>
                <a:gd name="connsiteX248" fmla="*/ 3259667 w 3683000"/>
                <a:gd name="connsiteY248" fmla="*/ 1456266 h 7001933"/>
                <a:gd name="connsiteX249" fmla="*/ 3302000 w 3683000"/>
                <a:gd name="connsiteY249" fmla="*/ 1430866 h 7001933"/>
                <a:gd name="connsiteX250" fmla="*/ 3327400 w 3683000"/>
                <a:gd name="connsiteY250" fmla="*/ 1405466 h 7001933"/>
                <a:gd name="connsiteX251" fmla="*/ 3395134 w 3683000"/>
                <a:gd name="connsiteY251" fmla="*/ 1354666 h 7001933"/>
                <a:gd name="connsiteX252" fmla="*/ 3420534 w 3683000"/>
                <a:gd name="connsiteY252" fmla="*/ 1337733 h 7001933"/>
                <a:gd name="connsiteX253" fmla="*/ 3471334 w 3683000"/>
                <a:gd name="connsiteY253" fmla="*/ 1270000 h 7001933"/>
                <a:gd name="connsiteX254" fmla="*/ 3505200 w 3683000"/>
                <a:gd name="connsiteY254" fmla="*/ 1236133 h 7001933"/>
                <a:gd name="connsiteX255" fmla="*/ 3530600 w 3683000"/>
                <a:gd name="connsiteY255" fmla="*/ 1202266 h 7001933"/>
                <a:gd name="connsiteX256" fmla="*/ 3556000 w 3683000"/>
                <a:gd name="connsiteY256" fmla="*/ 1176866 h 7001933"/>
                <a:gd name="connsiteX257" fmla="*/ 3615267 w 3683000"/>
                <a:gd name="connsiteY257" fmla="*/ 1092200 h 7001933"/>
                <a:gd name="connsiteX258" fmla="*/ 3632200 w 3683000"/>
                <a:gd name="connsiteY258" fmla="*/ 1066800 h 7001933"/>
                <a:gd name="connsiteX259" fmla="*/ 3657600 w 3683000"/>
                <a:gd name="connsiteY259" fmla="*/ 990600 h 7001933"/>
                <a:gd name="connsiteX260" fmla="*/ 3683000 w 3683000"/>
                <a:gd name="connsiteY260" fmla="*/ 872066 h 7001933"/>
                <a:gd name="connsiteX261" fmla="*/ 3657600 w 3683000"/>
                <a:gd name="connsiteY261" fmla="*/ 728133 h 7001933"/>
                <a:gd name="connsiteX262" fmla="*/ 3649134 w 3683000"/>
                <a:gd name="connsiteY262" fmla="*/ 702733 h 7001933"/>
                <a:gd name="connsiteX263" fmla="*/ 3632200 w 3683000"/>
                <a:gd name="connsiteY263" fmla="*/ 685800 h 7001933"/>
                <a:gd name="connsiteX264" fmla="*/ 3572934 w 3683000"/>
                <a:gd name="connsiteY264" fmla="*/ 643466 h 7001933"/>
                <a:gd name="connsiteX265" fmla="*/ 3530600 w 3683000"/>
                <a:gd name="connsiteY265" fmla="*/ 626533 h 7001933"/>
                <a:gd name="connsiteX266" fmla="*/ 3479800 w 3683000"/>
                <a:gd name="connsiteY266" fmla="*/ 601133 h 7001933"/>
                <a:gd name="connsiteX267" fmla="*/ 3454400 w 3683000"/>
                <a:gd name="connsiteY267" fmla="*/ 592666 h 7001933"/>
                <a:gd name="connsiteX268" fmla="*/ 3420534 w 3683000"/>
                <a:gd name="connsiteY268" fmla="*/ 575733 h 7001933"/>
                <a:gd name="connsiteX269" fmla="*/ 3318934 w 3683000"/>
                <a:gd name="connsiteY269" fmla="*/ 558800 h 7001933"/>
                <a:gd name="connsiteX270" fmla="*/ 3251200 w 3683000"/>
                <a:gd name="connsiteY270" fmla="*/ 567266 h 7001933"/>
                <a:gd name="connsiteX271" fmla="*/ 3217334 w 3683000"/>
                <a:gd name="connsiteY271" fmla="*/ 584200 h 7001933"/>
                <a:gd name="connsiteX272" fmla="*/ 3191934 w 3683000"/>
                <a:gd name="connsiteY272" fmla="*/ 592666 h 7001933"/>
                <a:gd name="connsiteX273" fmla="*/ 3149600 w 3683000"/>
                <a:gd name="connsiteY273" fmla="*/ 635000 h 7001933"/>
                <a:gd name="connsiteX274" fmla="*/ 3107267 w 3683000"/>
                <a:gd name="connsiteY274" fmla="*/ 677333 h 7001933"/>
                <a:gd name="connsiteX275" fmla="*/ 3090334 w 3683000"/>
                <a:gd name="connsiteY275" fmla="*/ 702733 h 7001933"/>
                <a:gd name="connsiteX276" fmla="*/ 3056467 w 3683000"/>
                <a:gd name="connsiteY276" fmla="*/ 745066 h 7001933"/>
                <a:gd name="connsiteX277" fmla="*/ 3039534 w 3683000"/>
                <a:gd name="connsiteY277" fmla="*/ 795866 h 7001933"/>
                <a:gd name="connsiteX278" fmla="*/ 3031067 w 3683000"/>
                <a:gd name="connsiteY278" fmla="*/ 821266 h 7001933"/>
                <a:gd name="connsiteX279" fmla="*/ 3039534 w 3683000"/>
                <a:gd name="connsiteY279" fmla="*/ 914400 h 7001933"/>
                <a:gd name="connsiteX280" fmla="*/ 3048000 w 3683000"/>
                <a:gd name="connsiteY280" fmla="*/ 956733 h 7001933"/>
                <a:gd name="connsiteX281" fmla="*/ 3081867 w 3683000"/>
                <a:gd name="connsiteY281" fmla="*/ 990600 h 7001933"/>
                <a:gd name="connsiteX282" fmla="*/ 3141134 w 3683000"/>
                <a:gd name="connsiteY282" fmla="*/ 1007533 h 7001933"/>
                <a:gd name="connsiteX283" fmla="*/ 3429000 w 3683000"/>
                <a:gd name="connsiteY283" fmla="*/ 990600 h 7001933"/>
                <a:gd name="connsiteX284" fmla="*/ 3479800 w 3683000"/>
                <a:gd name="connsiteY284" fmla="*/ 973666 h 7001933"/>
                <a:gd name="connsiteX285" fmla="*/ 3522134 w 3683000"/>
                <a:gd name="connsiteY285" fmla="*/ 931333 h 7001933"/>
                <a:gd name="connsiteX286" fmla="*/ 3556000 w 3683000"/>
                <a:gd name="connsiteY286" fmla="*/ 897466 h 7001933"/>
                <a:gd name="connsiteX287" fmla="*/ 3572934 w 3683000"/>
                <a:gd name="connsiteY287" fmla="*/ 872066 h 7001933"/>
                <a:gd name="connsiteX288" fmla="*/ 3581400 w 3683000"/>
                <a:gd name="connsiteY288" fmla="*/ 846666 h 7001933"/>
                <a:gd name="connsiteX289" fmla="*/ 3572934 w 3683000"/>
                <a:gd name="connsiteY289" fmla="*/ 719666 h 7001933"/>
                <a:gd name="connsiteX290" fmla="*/ 3539067 w 3683000"/>
                <a:gd name="connsiteY290" fmla="*/ 660400 h 7001933"/>
                <a:gd name="connsiteX291" fmla="*/ 3522134 w 3683000"/>
                <a:gd name="connsiteY291" fmla="*/ 643466 h 7001933"/>
                <a:gd name="connsiteX292" fmla="*/ 3505200 w 3683000"/>
                <a:gd name="connsiteY292" fmla="*/ 618066 h 7001933"/>
                <a:gd name="connsiteX293" fmla="*/ 3437467 w 3683000"/>
                <a:gd name="connsiteY293" fmla="*/ 567266 h 7001933"/>
                <a:gd name="connsiteX294" fmla="*/ 3412067 w 3683000"/>
                <a:gd name="connsiteY294" fmla="*/ 558800 h 7001933"/>
                <a:gd name="connsiteX295" fmla="*/ 3378200 w 3683000"/>
                <a:gd name="connsiteY295" fmla="*/ 541866 h 7001933"/>
                <a:gd name="connsiteX296" fmla="*/ 3327400 w 3683000"/>
                <a:gd name="connsiteY296" fmla="*/ 524933 h 7001933"/>
                <a:gd name="connsiteX297" fmla="*/ 3259667 w 3683000"/>
                <a:gd name="connsiteY297" fmla="*/ 491066 h 7001933"/>
                <a:gd name="connsiteX298" fmla="*/ 3166534 w 3683000"/>
                <a:gd name="connsiteY298" fmla="*/ 482600 h 7001933"/>
                <a:gd name="connsiteX299" fmla="*/ 3132667 w 3683000"/>
                <a:gd name="connsiteY299" fmla="*/ 474133 h 7001933"/>
                <a:gd name="connsiteX300" fmla="*/ 2937934 w 3683000"/>
                <a:gd name="connsiteY300" fmla="*/ 491066 h 7001933"/>
                <a:gd name="connsiteX301" fmla="*/ 2870200 w 3683000"/>
                <a:gd name="connsiteY301" fmla="*/ 508000 h 7001933"/>
                <a:gd name="connsiteX302" fmla="*/ 2802467 w 3683000"/>
                <a:gd name="connsiteY302" fmla="*/ 524933 h 7001933"/>
                <a:gd name="connsiteX303" fmla="*/ 2726267 w 3683000"/>
                <a:gd name="connsiteY303" fmla="*/ 541866 h 7001933"/>
                <a:gd name="connsiteX304" fmla="*/ 2633134 w 3683000"/>
                <a:gd name="connsiteY304" fmla="*/ 592666 h 7001933"/>
                <a:gd name="connsiteX305" fmla="*/ 2523067 w 3683000"/>
                <a:gd name="connsiteY305" fmla="*/ 651933 h 7001933"/>
                <a:gd name="connsiteX306" fmla="*/ 2463800 w 3683000"/>
                <a:gd name="connsiteY306" fmla="*/ 694266 h 7001933"/>
                <a:gd name="connsiteX307" fmla="*/ 2429934 w 3683000"/>
                <a:gd name="connsiteY307" fmla="*/ 745066 h 7001933"/>
                <a:gd name="connsiteX308" fmla="*/ 2328334 w 3683000"/>
                <a:gd name="connsiteY308" fmla="*/ 821266 h 7001933"/>
                <a:gd name="connsiteX309" fmla="*/ 2294467 w 3683000"/>
                <a:gd name="connsiteY309" fmla="*/ 846666 h 7001933"/>
                <a:gd name="connsiteX310" fmla="*/ 2260600 w 3683000"/>
                <a:gd name="connsiteY310" fmla="*/ 863600 h 7001933"/>
                <a:gd name="connsiteX311" fmla="*/ 2218267 w 3683000"/>
                <a:gd name="connsiteY311" fmla="*/ 897466 h 7001933"/>
                <a:gd name="connsiteX312" fmla="*/ 2184400 w 3683000"/>
                <a:gd name="connsiteY312" fmla="*/ 914400 h 7001933"/>
                <a:gd name="connsiteX313" fmla="*/ 2150534 w 3683000"/>
                <a:gd name="connsiteY313" fmla="*/ 939800 h 7001933"/>
                <a:gd name="connsiteX314" fmla="*/ 2099734 w 3683000"/>
                <a:gd name="connsiteY314" fmla="*/ 956733 h 7001933"/>
                <a:gd name="connsiteX315" fmla="*/ 2057400 w 3683000"/>
                <a:gd name="connsiteY315" fmla="*/ 982133 h 7001933"/>
                <a:gd name="connsiteX316" fmla="*/ 1955800 w 3683000"/>
                <a:gd name="connsiteY316" fmla="*/ 1016000 h 7001933"/>
                <a:gd name="connsiteX317" fmla="*/ 1879600 w 3683000"/>
                <a:gd name="connsiteY317" fmla="*/ 1058333 h 7001933"/>
                <a:gd name="connsiteX318" fmla="*/ 1845734 w 3683000"/>
                <a:gd name="connsiteY318" fmla="*/ 1066800 h 7001933"/>
                <a:gd name="connsiteX319" fmla="*/ 1769534 w 3683000"/>
                <a:gd name="connsiteY319" fmla="*/ 1092200 h 7001933"/>
                <a:gd name="connsiteX320" fmla="*/ 1718734 w 3683000"/>
                <a:gd name="connsiteY320" fmla="*/ 1100666 h 7001933"/>
                <a:gd name="connsiteX321" fmla="*/ 1651000 w 3683000"/>
                <a:gd name="connsiteY321" fmla="*/ 1126066 h 7001933"/>
                <a:gd name="connsiteX322" fmla="*/ 1591734 w 3683000"/>
                <a:gd name="connsiteY322" fmla="*/ 1134533 h 7001933"/>
                <a:gd name="connsiteX323" fmla="*/ 1566334 w 3683000"/>
                <a:gd name="connsiteY323" fmla="*/ 1143000 h 7001933"/>
                <a:gd name="connsiteX324" fmla="*/ 1312334 w 3683000"/>
                <a:gd name="connsiteY324" fmla="*/ 1143000 h 7001933"/>
                <a:gd name="connsiteX325" fmla="*/ 1253067 w 3683000"/>
                <a:gd name="connsiteY325" fmla="*/ 1126066 h 7001933"/>
                <a:gd name="connsiteX326" fmla="*/ 1227667 w 3683000"/>
                <a:gd name="connsiteY326" fmla="*/ 1109133 h 7001933"/>
                <a:gd name="connsiteX327" fmla="*/ 1210734 w 3683000"/>
                <a:gd name="connsiteY327" fmla="*/ 1058333 h 7001933"/>
                <a:gd name="connsiteX328" fmla="*/ 1219200 w 3683000"/>
                <a:gd name="connsiteY328" fmla="*/ 1016000 h 7001933"/>
                <a:gd name="connsiteX329" fmla="*/ 1227667 w 3683000"/>
                <a:gd name="connsiteY329" fmla="*/ 931333 h 7001933"/>
                <a:gd name="connsiteX330" fmla="*/ 1244600 w 3683000"/>
                <a:gd name="connsiteY330" fmla="*/ 897466 h 7001933"/>
                <a:gd name="connsiteX331" fmla="*/ 1286934 w 3683000"/>
                <a:gd name="connsiteY331" fmla="*/ 846666 h 7001933"/>
                <a:gd name="connsiteX332" fmla="*/ 1312334 w 3683000"/>
                <a:gd name="connsiteY332" fmla="*/ 787400 h 7001933"/>
                <a:gd name="connsiteX333" fmla="*/ 1354667 w 3683000"/>
                <a:gd name="connsiteY333" fmla="*/ 745066 h 7001933"/>
                <a:gd name="connsiteX334" fmla="*/ 1380067 w 3683000"/>
                <a:gd name="connsiteY334" fmla="*/ 711200 h 7001933"/>
                <a:gd name="connsiteX335" fmla="*/ 1405467 w 3683000"/>
                <a:gd name="connsiteY335" fmla="*/ 694266 h 7001933"/>
                <a:gd name="connsiteX336" fmla="*/ 1430867 w 3683000"/>
                <a:gd name="connsiteY336" fmla="*/ 668866 h 7001933"/>
                <a:gd name="connsiteX337" fmla="*/ 1464734 w 3683000"/>
                <a:gd name="connsiteY337" fmla="*/ 660400 h 7001933"/>
                <a:gd name="connsiteX338" fmla="*/ 1524000 w 3683000"/>
                <a:gd name="connsiteY338" fmla="*/ 643466 h 7001933"/>
                <a:gd name="connsiteX339" fmla="*/ 1591734 w 3683000"/>
                <a:gd name="connsiteY339" fmla="*/ 651933 h 7001933"/>
                <a:gd name="connsiteX340" fmla="*/ 1608667 w 3683000"/>
                <a:gd name="connsiteY340" fmla="*/ 795866 h 7001933"/>
                <a:gd name="connsiteX341" fmla="*/ 1574800 w 3683000"/>
                <a:gd name="connsiteY341" fmla="*/ 855133 h 7001933"/>
                <a:gd name="connsiteX342" fmla="*/ 1557867 w 3683000"/>
                <a:gd name="connsiteY342" fmla="*/ 880533 h 7001933"/>
                <a:gd name="connsiteX343" fmla="*/ 1532467 w 3683000"/>
                <a:gd name="connsiteY343" fmla="*/ 897466 h 7001933"/>
                <a:gd name="connsiteX344" fmla="*/ 1515534 w 3683000"/>
                <a:gd name="connsiteY344" fmla="*/ 914400 h 7001933"/>
                <a:gd name="connsiteX345" fmla="*/ 1456267 w 3683000"/>
                <a:gd name="connsiteY345" fmla="*/ 931333 h 7001933"/>
                <a:gd name="connsiteX346" fmla="*/ 1371600 w 3683000"/>
                <a:gd name="connsiteY346" fmla="*/ 914400 h 7001933"/>
                <a:gd name="connsiteX347" fmla="*/ 1286934 w 3683000"/>
                <a:gd name="connsiteY347" fmla="*/ 846666 h 7001933"/>
                <a:gd name="connsiteX348" fmla="*/ 1270000 w 3683000"/>
                <a:gd name="connsiteY348" fmla="*/ 821266 h 7001933"/>
                <a:gd name="connsiteX349" fmla="*/ 1244600 w 3683000"/>
                <a:gd name="connsiteY349" fmla="*/ 795866 h 7001933"/>
                <a:gd name="connsiteX350" fmla="*/ 1202267 w 3683000"/>
                <a:gd name="connsiteY350" fmla="*/ 745066 h 7001933"/>
                <a:gd name="connsiteX351" fmla="*/ 1193800 w 3683000"/>
                <a:gd name="connsiteY351" fmla="*/ 711200 h 7001933"/>
                <a:gd name="connsiteX352" fmla="*/ 1176867 w 3683000"/>
                <a:gd name="connsiteY352" fmla="*/ 635000 h 7001933"/>
                <a:gd name="connsiteX353" fmla="*/ 1143000 w 3683000"/>
                <a:gd name="connsiteY353" fmla="*/ 567266 h 7001933"/>
                <a:gd name="connsiteX354" fmla="*/ 1134534 w 3683000"/>
                <a:gd name="connsiteY354" fmla="*/ 541866 h 7001933"/>
                <a:gd name="connsiteX355" fmla="*/ 1092200 w 3683000"/>
                <a:gd name="connsiteY355" fmla="*/ 499533 h 7001933"/>
                <a:gd name="connsiteX356" fmla="*/ 1041400 w 3683000"/>
                <a:gd name="connsiteY356" fmla="*/ 474133 h 7001933"/>
                <a:gd name="connsiteX357" fmla="*/ 1016000 w 3683000"/>
                <a:gd name="connsiteY357" fmla="*/ 448733 h 7001933"/>
                <a:gd name="connsiteX358" fmla="*/ 965200 w 3683000"/>
                <a:gd name="connsiteY358" fmla="*/ 431800 h 7001933"/>
                <a:gd name="connsiteX359" fmla="*/ 939800 w 3683000"/>
                <a:gd name="connsiteY359" fmla="*/ 423333 h 7001933"/>
                <a:gd name="connsiteX360" fmla="*/ 855134 w 3683000"/>
                <a:gd name="connsiteY360" fmla="*/ 431800 h 7001933"/>
                <a:gd name="connsiteX361" fmla="*/ 863600 w 3683000"/>
                <a:gd name="connsiteY361" fmla="*/ 482600 h 7001933"/>
                <a:gd name="connsiteX362" fmla="*/ 880534 w 3683000"/>
                <a:gd name="connsiteY362" fmla="*/ 516466 h 7001933"/>
                <a:gd name="connsiteX363" fmla="*/ 897467 w 3683000"/>
                <a:gd name="connsiteY363" fmla="*/ 567266 h 7001933"/>
                <a:gd name="connsiteX364" fmla="*/ 897467 w 3683000"/>
                <a:gd name="connsiteY364" fmla="*/ 567266 h 7001933"/>
                <a:gd name="connsiteX365" fmla="*/ 905934 w 3683000"/>
                <a:gd name="connsiteY365" fmla="*/ 601133 h 7001933"/>
                <a:gd name="connsiteX366" fmla="*/ 931334 w 3683000"/>
                <a:gd name="connsiteY366" fmla="*/ 609600 h 7001933"/>
                <a:gd name="connsiteX367" fmla="*/ 965200 w 3683000"/>
                <a:gd name="connsiteY367" fmla="*/ 601133 h 7001933"/>
                <a:gd name="connsiteX368" fmla="*/ 973667 w 3683000"/>
                <a:gd name="connsiteY368" fmla="*/ 558800 h 7001933"/>
                <a:gd name="connsiteX369" fmla="*/ 965200 w 3683000"/>
                <a:gd name="connsiteY369" fmla="*/ 414866 h 7001933"/>
                <a:gd name="connsiteX370" fmla="*/ 931334 w 3683000"/>
                <a:gd name="connsiteY370" fmla="*/ 389466 h 7001933"/>
                <a:gd name="connsiteX371" fmla="*/ 914400 w 3683000"/>
                <a:gd name="connsiteY371" fmla="*/ 372533 h 7001933"/>
                <a:gd name="connsiteX372" fmla="*/ 821267 w 3683000"/>
                <a:gd name="connsiteY372" fmla="*/ 347133 h 7001933"/>
                <a:gd name="connsiteX373" fmla="*/ 677334 w 3683000"/>
                <a:gd name="connsiteY373" fmla="*/ 330200 h 7001933"/>
                <a:gd name="connsiteX374" fmla="*/ 618067 w 3683000"/>
                <a:gd name="connsiteY374" fmla="*/ 321733 h 7001933"/>
                <a:gd name="connsiteX375" fmla="*/ 567267 w 3683000"/>
                <a:gd name="connsiteY375" fmla="*/ 254000 h 7001933"/>
                <a:gd name="connsiteX376" fmla="*/ 524934 w 3683000"/>
                <a:gd name="connsiteY376" fmla="*/ 169333 h 7001933"/>
                <a:gd name="connsiteX377" fmla="*/ 508000 w 3683000"/>
                <a:gd name="connsiteY377" fmla="*/ 135466 h 7001933"/>
                <a:gd name="connsiteX378" fmla="*/ 491067 w 3683000"/>
                <a:gd name="connsiteY378" fmla="*/ 84666 h 7001933"/>
                <a:gd name="connsiteX379" fmla="*/ 474134 w 3683000"/>
                <a:gd name="connsiteY379" fmla="*/ 33866 h 7001933"/>
                <a:gd name="connsiteX380" fmla="*/ 474134 w 3683000"/>
                <a:gd name="connsiteY380" fmla="*/ 0 h 700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</a:cxnLst>
              <a:rect l="l" t="t" r="r" b="b"/>
              <a:pathLst>
                <a:path w="3683000" h="7001933">
                  <a:moveTo>
                    <a:pt x="2074334" y="7001933"/>
                  </a:moveTo>
                  <a:cubicBezTo>
                    <a:pt x="2071512" y="6939844"/>
                    <a:pt x="2073272" y="6877376"/>
                    <a:pt x="2065867" y="6815666"/>
                  </a:cubicBezTo>
                  <a:cubicBezTo>
                    <a:pt x="2064655" y="6805563"/>
                    <a:pt x="2053067" y="6799565"/>
                    <a:pt x="2048934" y="6790266"/>
                  </a:cubicBezTo>
                  <a:cubicBezTo>
                    <a:pt x="2041685" y="6773955"/>
                    <a:pt x="2039982" y="6755431"/>
                    <a:pt x="2032000" y="6739466"/>
                  </a:cubicBezTo>
                  <a:cubicBezTo>
                    <a:pt x="1991823" y="6659112"/>
                    <a:pt x="2013279" y="6691927"/>
                    <a:pt x="1972734" y="6637866"/>
                  </a:cubicBezTo>
                  <a:cubicBezTo>
                    <a:pt x="1967576" y="6617236"/>
                    <a:pt x="1952821" y="6556622"/>
                    <a:pt x="1947334" y="6544733"/>
                  </a:cubicBezTo>
                  <a:cubicBezTo>
                    <a:pt x="1938806" y="6526255"/>
                    <a:pt x="1924756" y="6510866"/>
                    <a:pt x="1913467" y="6493933"/>
                  </a:cubicBezTo>
                  <a:cubicBezTo>
                    <a:pt x="1907823" y="6474177"/>
                    <a:pt x="1903444" y="6454015"/>
                    <a:pt x="1896534" y="6434666"/>
                  </a:cubicBezTo>
                  <a:cubicBezTo>
                    <a:pt x="1889305" y="6414425"/>
                    <a:pt x="1879116" y="6395356"/>
                    <a:pt x="1871134" y="6375400"/>
                  </a:cubicBezTo>
                  <a:cubicBezTo>
                    <a:pt x="1862179" y="6353011"/>
                    <a:pt x="1854689" y="6330055"/>
                    <a:pt x="1845734" y="6307666"/>
                  </a:cubicBezTo>
                  <a:cubicBezTo>
                    <a:pt x="1838228" y="6288900"/>
                    <a:pt x="1807616" y="6216622"/>
                    <a:pt x="1794934" y="6197600"/>
                  </a:cubicBezTo>
                  <a:cubicBezTo>
                    <a:pt x="1788292" y="6187637"/>
                    <a:pt x="1776718" y="6181779"/>
                    <a:pt x="1769534" y="6172200"/>
                  </a:cubicBezTo>
                  <a:cubicBezTo>
                    <a:pt x="1759660" y="6159035"/>
                    <a:pt x="1752969" y="6143750"/>
                    <a:pt x="1744134" y="6129866"/>
                  </a:cubicBezTo>
                  <a:cubicBezTo>
                    <a:pt x="1726508" y="6102168"/>
                    <a:pt x="1681087" y="6029829"/>
                    <a:pt x="1651000" y="6019800"/>
                  </a:cubicBezTo>
                  <a:cubicBezTo>
                    <a:pt x="1634067" y="6014155"/>
                    <a:pt x="1616676" y="6009731"/>
                    <a:pt x="1600200" y="6002866"/>
                  </a:cubicBezTo>
                  <a:cubicBezTo>
                    <a:pt x="1582724" y="5995584"/>
                    <a:pt x="1567192" y="5983936"/>
                    <a:pt x="1549400" y="5977466"/>
                  </a:cubicBezTo>
                  <a:cubicBezTo>
                    <a:pt x="1533383" y="5971642"/>
                    <a:pt x="1457681" y="5961945"/>
                    <a:pt x="1447800" y="5960533"/>
                  </a:cubicBezTo>
                  <a:cubicBezTo>
                    <a:pt x="1433689" y="5954889"/>
                    <a:pt x="1420211" y="5947286"/>
                    <a:pt x="1405467" y="5943600"/>
                  </a:cubicBezTo>
                  <a:cubicBezTo>
                    <a:pt x="1386137" y="5938767"/>
                    <a:pt x="1282492" y="5928054"/>
                    <a:pt x="1270000" y="5926666"/>
                  </a:cubicBezTo>
                  <a:cubicBezTo>
                    <a:pt x="1227667" y="5929488"/>
                    <a:pt x="1185001" y="5929133"/>
                    <a:pt x="1143000" y="5935133"/>
                  </a:cubicBezTo>
                  <a:cubicBezTo>
                    <a:pt x="1125330" y="5937657"/>
                    <a:pt x="1109624" y="5948194"/>
                    <a:pt x="1092200" y="5952066"/>
                  </a:cubicBezTo>
                  <a:cubicBezTo>
                    <a:pt x="1058684" y="5959514"/>
                    <a:pt x="990600" y="5969000"/>
                    <a:pt x="990600" y="5969000"/>
                  </a:cubicBezTo>
                  <a:cubicBezTo>
                    <a:pt x="979311" y="5974644"/>
                    <a:pt x="968552" y="5981501"/>
                    <a:pt x="956734" y="5985933"/>
                  </a:cubicBezTo>
                  <a:cubicBezTo>
                    <a:pt x="945838" y="5990019"/>
                    <a:pt x="934056" y="5991203"/>
                    <a:pt x="922867" y="5994400"/>
                  </a:cubicBezTo>
                  <a:cubicBezTo>
                    <a:pt x="914286" y="5996852"/>
                    <a:pt x="905934" y="6000044"/>
                    <a:pt x="897467" y="6002866"/>
                  </a:cubicBezTo>
                  <a:cubicBezTo>
                    <a:pt x="891823" y="6011333"/>
                    <a:pt x="881314" y="6018120"/>
                    <a:pt x="880534" y="6028266"/>
                  </a:cubicBezTo>
                  <a:cubicBezTo>
                    <a:pt x="879238" y="6045107"/>
                    <a:pt x="883381" y="6110162"/>
                    <a:pt x="897467" y="6138333"/>
                  </a:cubicBezTo>
                  <a:cubicBezTo>
                    <a:pt x="902018" y="6147434"/>
                    <a:pt x="908043" y="6155787"/>
                    <a:pt x="914400" y="6163733"/>
                  </a:cubicBezTo>
                  <a:cubicBezTo>
                    <a:pt x="950978" y="6209454"/>
                    <a:pt x="911038" y="6146498"/>
                    <a:pt x="948267" y="6206066"/>
                  </a:cubicBezTo>
                  <a:cubicBezTo>
                    <a:pt x="970070" y="6240951"/>
                    <a:pt x="977547" y="6260746"/>
                    <a:pt x="1007534" y="6290733"/>
                  </a:cubicBezTo>
                  <a:cubicBezTo>
                    <a:pt x="1014729" y="6297928"/>
                    <a:pt x="1024988" y="6301309"/>
                    <a:pt x="1032934" y="6307666"/>
                  </a:cubicBezTo>
                  <a:cubicBezTo>
                    <a:pt x="1039167" y="6312653"/>
                    <a:pt x="1043225" y="6320172"/>
                    <a:pt x="1049867" y="6324600"/>
                  </a:cubicBezTo>
                  <a:cubicBezTo>
                    <a:pt x="1060369" y="6331601"/>
                    <a:pt x="1072775" y="6335271"/>
                    <a:pt x="1083734" y="6341533"/>
                  </a:cubicBezTo>
                  <a:cubicBezTo>
                    <a:pt x="1092569" y="6346581"/>
                    <a:pt x="1099408" y="6355473"/>
                    <a:pt x="1109134" y="6358466"/>
                  </a:cubicBezTo>
                  <a:cubicBezTo>
                    <a:pt x="1136642" y="6366930"/>
                    <a:pt x="1193800" y="6375400"/>
                    <a:pt x="1193800" y="6375400"/>
                  </a:cubicBezTo>
                  <a:cubicBezTo>
                    <a:pt x="1230489" y="6372578"/>
                    <a:pt x="1267354" y="6371497"/>
                    <a:pt x="1303867" y="6366933"/>
                  </a:cubicBezTo>
                  <a:cubicBezTo>
                    <a:pt x="1332241" y="6363386"/>
                    <a:pt x="1329457" y="6354138"/>
                    <a:pt x="1354667" y="6341533"/>
                  </a:cubicBezTo>
                  <a:cubicBezTo>
                    <a:pt x="1411890" y="6312922"/>
                    <a:pt x="1384389" y="6338447"/>
                    <a:pt x="1439334" y="6299200"/>
                  </a:cubicBezTo>
                  <a:cubicBezTo>
                    <a:pt x="1445830" y="6294560"/>
                    <a:pt x="1450034" y="6287253"/>
                    <a:pt x="1456267" y="6282266"/>
                  </a:cubicBezTo>
                  <a:cubicBezTo>
                    <a:pt x="1464213" y="6275909"/>
                    <a:pt x="1473200" y="6270977"/>
                    <a:pt x="1481667" y="6265333"/>
                  </a:cubicBezTo>
                  <a:cubicBezTo>
                    <a:pt x="1521619" y="6205403"/>
                    <a:pt x="1467409" y="6278867"/>
                    <a:pt x="1540934" y="6214533"/>
                  </a:cubicBezTo>
                  <a:cubicBezTo>
                    <a:pt x="1641750" y="6126319"/>
                    <a:pt x="1504612" y="6221813"/>
                    <a:pt x="1591734" y="6163733"/>
                  </a:cubicBezTo>
                  <a:cubicBezTo>
                    <a:pt x="1603023" y="6146800"/>
                    <a:pt x="1611209" y="6127323"/>
                    <a:pt x="1625600" y="6112933"/>
                  </a:cubicBezTo>
                  <a:cubicBezTo>
                    <a:pt x="1641352" y="6097182"/>
                    <a:pt x="1648785" y="6091963"/>
                    <a:pt x="1659467" y="6070600"/>
                  </a:cubicBezTo>
                  <a:cubicBezTo>
                    <a:pt x="1663458" y="6062618"/>
                    <a:pt x="1664418" y="6053403"/>
                    <a:pt x="1667934" y="6045200"/>
                  </a:cubicBezTo>
                  <a:cubicBezTo>
                    <a:pt x="1672906" y="6033599"/>
                    <a:pt x="1679223" y="6022622"/>
                    <a:pt x="1684867" y="6011333"/>
                  </a:cubicBezTo>
                  <a:cubicBezTo>
                    <a:pt x="1694031" y="5892204"/>
                    <a:pt x="1698476" y="5905209"/>
                    <a:pt x="1684867" y="5782733"/>
                  </a:cubicBezTo>
                  <a:cubicBezTo>
                    <a:pt x="1683582" y="5771168"/>
                    <a:pt x="1682567" y="5758734"/>
                    <a:pt x="1676400" y="5748866"/>
                  </a:cubicBezTo>
                  <a:cubicBezTo>
                    <a:pt x="1667939" y="5735328"/>
                    <a:pt x="1653047" y="5727015"/>
                    <a:pt x="1642534" y="5715000"/>
                  </a:cubicBezTo>
                  <a:cubicBezTo>
                    <a:pt x="1633242" y="5704380"/>
                    <a:pt x="1625336" y="5692616"/>
                    <a:pt x="1617134" y="5681133"/>
                  </a:cubicBezTo>
                  <a:cubicBezTo>
                    <a:pt x="1611219" y="5672853"/>
                    <a:pt x="1608017" y="5662247"/>
                    <a:pt x="1600200" y="5655733"/>
                  </a:cubicBezTo>
                  <a:cubicBezTo>
                    <a:pt x="1590504" y="5647653"/>
                    <a:pt x="1576431" y="5646373"/>
                    <a:pt x="1566334" y="5638800"/>
                  </a:cubicBezTo>
                  <a:cubicBezTo>
                    <a:pt x="1553562" y="5629221"/>
                    <a:pt x="1545069" y="5614735"/>
                    <a:pt x="1532467" y="5604933"/>
                  </a:cubicBezTo>
                  <a:cubicBezTo>
                    <a:pt x="1507589" y="5585583"/>
                    <a:pt x="1483165" y="5577271"/>
                    <a:pt x="1456267" y="5562600"/>
                  </a:cubicBezTo>
                  <a:cubicBezTo>
                    <a:pt x="1436292" y="5551704"/>
                    <a:pt x="1417914" y="5537696"/>
                    <a:pt x="1397000" y="5528733"/>
                  </a:cubicBezTo>
                  <a:cubicBezTo>
                    <a:pt x="1364567" y="5514833"/>
                    <a:pt x="1292125" y="5503364"/>
                    <a:pt x="1261534" y="5494866"/>
                  </a:cubicBezTo>
                  <a:cubicBezTo>
                    <a:pt x="1235737" y="5487700"/>
                    <a:pt x="1210924" y="5477340"/>
                    <a:pt x="1185334" y="5469466"/>
                  </a:cubicBezTo>
                  <a:cubicBezTo>
                    <a:pt x="1174212" y="5466044"/>
                    <a:pt x="1162506" y="5464680"/>
                    <a:pt x="1151467" y="5461000"/>
                  </a:cubicBezTo>
                  <a:cubicBezTo>
                    <a:pt x="1137049" y="5456194"/>
                    <a:pt x="1123878" y="5447752"/>
                    <a:pt x="1109134" y="5444066"/>
                  </a:cubicBezTo>
                  <a:cubicBezTo>
                    <a:pt x="1089774" y="5439226"/>
                    <a:pt x="1069552" y="5438881"/>
                    <a:pt x="1049867" y="5435600"/>
                  </a:cubicBezTo>
                  <a:cubicBezTo>
                    <a:pt x="1035672" y="5433234"/>
                    <a:pt x="1021645" y="5429955"/>
                    <a:pt x="1007534" y="5427133"/>
                  </a:cubicBezTo>
                  <a:lnTo>
                    <a:pt x="897467" y="5435600"/>
                  </a:lnTo>
                  <a:cubicBezTo>
                    <a:pt x="846592" y="5440523"/>
                    <a:pt x="796173" y="5451681"/>
                    <a:pt x="745067" y="5452533"/>
                  </a:cubicBezTo>
                  <a:lnTo>
                    <a:pt x="389467" y="5444066"/>
                  </a:lnTo>
                  <a:cubicBezTo>
                    <a:pt x="269501" y="5430737"/>
                    <a:pt x="352722" y="5443427"/>
                    <a:pt x="279400" y="5427133"/>
                  </a:cubicBezTo>
                  <a:cubicBezTo>
                    <a:pt x="265352" y="5424011"/>
                    <a:pt x="250851" y="5422801"/>
                    <a:pt x="237067" y="5418666"/>
                  </a:cubicBezTo>
                  <a:cubicBezTo>
                    <a:pt x="222510" y="5414299"/>
                    <a:pt x="208964" y="5407069"/>
                    <a:pt x="194734" y="5401733"/>
                  </a:cubicBezTo>
                  <a:cubicBezTo>
                    <a:pt x="164976" y="5390574"/>
                    <a:pt x="163098" y="5392019"/>
                    <a:pt x="127000" y="5384800"/>
                  </a:cubicBezTo>
                  <a:cubicBezTo>
                    <a:pt x="115711" y="5379155"/>
                    <a:pt x="103635" y="5374867"/>
                    <a:pt x="93134" y="5367866"/>
                  </a:cubicBezTo>
                  <a:cubicBezTo>
                    <a:pt x="86492" y="5363438"/>
                    <a:pt x="82433" y="5355920"/>
                    <a:pt x="76200" y="5350933"/>
                  </a:cubicBezTo>
                  <a:cubicBezTo>
                    <a:pt x="68254" y="5344576"/>
                    <a:pt x="59267" y="5339644"/>
                    <a:pt x="50800" y="5334000"/>
                  </a:cubicBezTo>
                  <a:cubicBezTo>
                    <a:pt x="22926" y="5292188"/>
                    <a:pt x="40047" y="5324854"/>
                    <a:pt x="25400" y="5266266"/>
                  </a:cubicBezTo>
                  <a:cubicBezTo>
                    <a:pt x="19170" y="5241346"/>
                    <a:pt x="12119" y="5231237"/>
                    <a:pt x="0" y="5207000"/>
                  </a:cubicBezTo>
                  <a:cubicBezTo>
                    <a:pt x="12484" y="4982305"/>
                    <a:pt x="-4644" y="5117837"/>
                    <a:pt x="16934" y="5020733"/>
                  </a:cubicBezTo>
                  <a:cubicBezTo>
                    <a:pt x="20056" y="5006685"/>
                    <a:pt x="20849" y="4992052"/>
                    <a:pt x="25400" y="4978400"/>
                  </a:cubicBezTo>
                  <a:cubicBezTo>
                    <a:pt x="29391" y="4966426"/>
                    <a:pt x="37646" y="4956252"/>
                    <a:pt x="42334" y="4944533"/>
                  </a:cubicBezTo>
                  <a:cubicBezTo>
                    <a:pt x="48963" y="4927960"/>
                    <a:pt x="54571" y="4910953"/>
                    <a:pt x="59267" y="4893733"/>
                  </a:cubicBezTo>
                  <a:cubicBezTo>
                    <a:pt x="63053" y="4879850"/>
                    <a:pt x="63599" y="4865184"/>
                    <a:pt x="67734" y="4851400"/>
                  </a:cubicBezTo>
                  <a:cubicBezTo>
                    <a:pt x="75408" y="4825820"/>
                    <a:pt x="108818" y="4755907"/>
                    <a:pt x="118534" y="4741333"/>
                  </a:cubicBezTo>
                  <a:cubicBezTo>
                    <a:pt x="124178" y="4732866"/>
                    <a:pt x="128272" y="4723128"/>
                    <a:pt x="135467" y="4715933"/>
                  </a:cubicBezTo>
                  <a:cubicBezTo>
                    <a:pt x="145445" y="4705955"/>
                    <a:pt x="158045" y="4699000"/>
                    <a:pt x="169334" y="4690533"/>
                  </a:cubicBezTo>
                  <a:cubicBezTo>
                    <a:pt x="174978" y="4673600"/>
                    <a:pt x="176366" y="4654585"/>
                    <a:pt x="186267" y="4639733"/>
                  </a:cubicBezTo>
                  <a:cubicBezTo>
                    <a:pt x="199698" y="4619586"/>
                    <a:pt x="218390" y="4592420"/>
                    <a:pt x="228600" y="4572000"/>
                  </a:cubicBezTo>
                  <a:cubicBezTo>
                    <a:pt x="232591" y="4564018"/>
                    <a:pt x="232733" y="4554402"/>
                    <a:pt x="237067" y="4546600"/>
                  </a:cubicBezTo>
                  <a:cubicBezTo>
                    <a:pt x="247898" y="4527105"/>
                    <a:pt x="267316" y="4495307"/>
                    <a:pt x="287867" y="4478866"/>
                  </a:cubicBezTo>
                  <a:cubicBezTo>
                    <a:pt x="295813" y="4472509"/>
                    <a:pt x="304800" y="4467577"/>
                    <a:pt x="313267" y="4461933"/>
                  </a:cubicBezTo>
                  <a:cubicBezTo>
                    <a:pt x="341584" y="4405298"/>
                    <a:pt x="315555" y="4448431"/>
                    <a:pt x="355600" y="4402666"/>
                  </a:cubicBezTo>
                  <a:cubicBezTo>
                    <a:pt x="383640" y="4370621"/>
                    <a:pt x="385506" y="4360099"/>
                    <a:pt x="414867" y="4334933"/>
                  </a:cubicBezTo>
                  <a:cubicBezTo>
                    <a:pt x="440367" y="4313076"/>
                    <a:pt x="507926" y="4270072"/>
                    <a:pt x="524934" y="4258733"/>
                  </a:cubicBezTo>
                  <a:cubicBezTo>
                    <a:pt x="533401" y="4253089"/>
                    <a:pt x="540681" y="4245018"/>
                    <a:pt x="550334" y="4241800"/>
                  </a:cubicBezTo>
                  <a:cubicBezTo>
                    <a:pt x="558801" y="4238978"/>
                    <a:pt x="567531" y="4236849"/>
                    <a:pt x="575734" y="4233333"/>
                  </a:cubicBezTo>
                  <a:cubicBezTo>
                    <a:pt x="587335" y="4228361"/>
                    <a:pt x="597627" y="4220391"/>
                    <a:pt x="609600" y="4216400"/>
                  </a:cubicBezTo>
                  <a:cubicBezTo>
                    <a:pt x="623252" y="4211849"/>
                    <a:pt x="638050" y="4211719"/>
                    <a:pt x="651934" y="4207933"/>
                  </a:cubicBezTo>
                  <a:cubicBezTo>
                    <a:pt x="669154" y="4203237"/>
                    <a:pt x="685801" y="4196644"/>
                    <a:pt x="702734" y="4191000"/>
                  </a:cubicBezTo>
                  <a:cubicBezTo>
                    <a:pt x="711201" y="4188178"/>
                    <a:pt x="719476" y="4184698"/>
                    <a:pt x="728134" y="4182533"/>
                  </a:cubicBezTo>
                  <a:lnTo>
                    <a:pt x="762000" y="4174066"/>
                  </a:lnTo>
                  <a:cubicBezTo>
                    <a:pt x="768379" y="4175129"/>
                    <a:pt x="834036" y="4184685"/>
                    <a:pt x="846667" y="4191000"/>
                  </a:cubicBezTo>
                  <a:cubicBezTo>
                    <a:pt x="864870" y="4200101"/>
                    <a:pt x="897467" y="4224866"/>
                    <a:pt x="897467" y="4224866"/>
                  </a:cubicBezTo>
                  <a:cubicBezTo>
                    <a:pt x="903111" y="4233333"/>
                    <a:pt x="908486" y="4241986"/>
                    <a:pt x="914400" y="4250266"/>
                  </a:cubicBezTo>
                  <a:cubicBezTo>
                    <a:pt x="922602" y="4261749"/>
                    <a:pt x="932321" y="4272167"/>
                    <a:pt x="939800" y="4284133"/>
                  </a:cubicBezTo>
                  <a:cubicBezTo>
                    <a:pt x="946489" y="4294836"/>
                    <a:pt x="951762" y="4306399"/>
                    <a:pt x="956734" y="4318000"/>
                  </a:cubicBezTo>
                  <a:cubicBezTo>
                    <a:pt x="960250" y="4326203"/>
                    <a:pt x="962748" y="4334819"/>
                    <a:pt x="965200" y="4343400"/>
                  </a:cubicBezTo>
                  <a:cubicBezTo>
                    <a:pt x="968397" y="4354588"/>
                    <a:pt x="968463" y="4366858"/>
                    <a:pt x="973667" y="4377266"/>
                  </a:cubicBezTo>
                  <a:cubicBezTo>
                    <a:pt x="979978" y="4389887"/>
                    <a:pt x="990600" y="4399844"/>
                    <a:pt x="999067" y="4411133"/>
                  </a:cubicBezTo>
                  <a:cubicBezTo>
                    <a:pt x="1001889" y="4419600"/>
                    <a:pt x="1005082" y="4427952"/>
                    <a:pt x="1007534" y="4436533"/>
                  </a:cubicBezTo>
                  <a:cubicBezTo>
                    <a:pt x="1015502" y="4464420"/>
                    <a:pt x="1018650" y="4483650"/>
                    <a:pt x="1024467" y="4512733"/>
                  </a:cubicBezTo>
                  <a:cubicBezTo>
                    <a:pt x="1021645" y="4540955"/>
                    <a:pt x="1022378" y="4569763"/>
                    <a:pt x="1016000" y="4597400"/>
                  </a:cubicBezTo>
                  <a:cubicBezTo>
                    <a:pt x="1013712" y="4607315"/>
                    <a:pt x="1004981" y="4614520"/>
                    <a:pt x="999067" y="4622800"/>
                  </a:cubicBezTo>
                  <a:cubicBezTo>
                    <a:pt x="966046" y="4669029"/>
                    <a:pt x="986501" y="4645793"/>
                    <a:pt x="948267" y="4673600"/>
                  </a:cubicBezTo>
                  <a:cubicBezTo>
                    <a:pt x="862657" y="4735863"/>
                    <a:pt x="909256" y="4710039"/>
                    <a:pt x="846667" y="4741333"/>
                  </a:cubicBezTo>
                  <a:cubicBezTo>
                    <a:pt x="809978" y="4738511"/>
                    <a:pt x="772397" y="4741389"/>
                    <a:pt x="736600" y="4732866"/>
                  </a:cubicBezTo>
                  <a:cubicBezTo>
                    <a:pt x="712044" y="4727019"/>
                    <a:pt x="668867" y="4699000"/>
                    <a:pt x="668867" y="4699000"/>
                  </a:cubicBezTo>
                  <a:cubicBezTo>
                    <a:pt x="663223" y="4690533"/>
                    <a:pt x="658291" y="4681546"/>
                    <a:pt x="651934" y="4673600"/>
                  </a:cubicBezTo>
                  <a:cubicBezTo>
                    <a:pt x="629009" y="4644943"/>
                    <a:pt x="618015" y="4656507"/>
                    <a:pt x="601134" y="4605866"/>
                  </a:cubicBezTo>
                  <a:cubicBezTo>
                    <a:pt x="580520" y="4544027"/>
                    <a:pt x="588529" y="4572382"/>
                    <a:pt x="575734" y="4521200"/>
                  </a:cubicBezTo>
                  <a:cubicBezTo>
                    <a:pt x="572912" y="4478867"/>
                    <a:pt x="567267" y="4436627"/>
                    <a:pt x="567267" y="4394200"/>
                  </a:cubicBezTo>
                  <a:cubicBezTo>
                    <a:pt x="567267" y="4365837"/>
                    <a:pt x="572216" y="4337677"/>
                    <a:pt x="575734" y="4309533"/>
                  </a:cubicBezTo>
                  <a:cubicBezTo>
                    <a:pt x="580684" y="4269929"/>
                    <a:pt x="582987" y="4229720"/>
                    <a:pt x="592667" y="4191000"/>
                  </a:cubicBezTo>
                  <a:cubicBezTo>
                    <a:pt x="595489" y="4179711"/>
                    <a:pt x="596658" y="4167874"/>
                    <a:pt x="601134" y="4157133"/>
                  </a:cubicBezTo>
                  <a:cubicBezTo>
                    <a:pt x="610843" y="4133832"/>
                    <a:pt x="627017" y="4113347"/>
                    <a:pt x="635000" y="4089400"/>
                  </a:cubicBezTo>
                  <a:cubicBezTo>
                    <a:pt x="637822" y="4080933"/>
                    <a:pt x="641015" y="4072581"/>
                    <a:pt x="643467" y="4064000"/>
                  </a:cubicBezTo>
                  <a:cubicBezTo>
                    <a:pt x="646664" y="4052811"/>
                    <a:pt x="647208" y="4040767"/>
                    <a:pt x="651934" y="4030133"/>
                  </a:cubicBezTo>
                  <a:cubicBezTo>
                    <a:pt x="658383" y="4015624"/>
                    <a:pt x="689937" y="3966730"/>
                    <a:pt x="702734" y="3953933"/>
                  </a:cubicBezTo>
                  <a:cubicBezTo>
                    <a:pt x="709929" y="3946738"/>
                    <a:pt x="720188" y="3943357"/>
                    <a:pt x="728134" y="3937000"/>
                  </a:cubicBezTo>
                  <a:cubicBezTo>
                    <a:pt x="734367" y="3932013"/>
                    <a:pt x="737927" y="3923636"/>
                    <a:pt x="745067" y="3920066"/>
                  </a:cubicBezTo>
                  <a:cubicBezTo>
                    <a:pt x="755475" y="3914862"/>
                    <a:pt x="767645" y="3914422"/>
                    <a:pt x="778934" y="3911600"/>
                  </a:cubicBezTo>
                  <a:cubicBezTo>
                    <a:pt x="795867" y="3900311"/>
                    <a:pt x="815343" y="3892124"/>
                    <a:pt x="829734" y="3877733"/>
                  </a:cubicBezTo>
                  <a:cubicBezTo>
                    <a:pt x="838201" y="3869266"/>
                    <a:pt x="844667" y="3858148"/>
                    <a:pt x="855134" y="3852333"/>
                  </a:cubicBezTo>
                  <a:cubicBezTo>
                    <a:pt x="870737" y="3843665"/>
                    <a:pt x="905934" y="3835400"/>
                    <a:pt x="905934" y="3835400"/>
                  </a:cubicBezTo>
                  <a:cubicBezTo>
                    <a:pt x="914401" y="3829755"/>
                    <a:pt x="922232" y="3823017"/>
                    <a:pt x="931334" y="3818466"/>
                  </a:cubicBezTo>
                  <a:cubicBezTo>
                    <a:pt x="939316" y="3814475"/>
                    <a:pt x="949081" y="3814592"/>
                    <a:pt x="956734" y="3810000"/>
                  </a:cubicBezTo>
                  <a:cubicBezTo>
                    <a:pt x="963579" y="3805893"/>
                    <a:pt x="967434" y="3798053"/>
                    <a:pt x="973667" y="3793066"/>
                  </a:cubicBezTo>
                  <a:cubicBezTo>
                    <a:pt x="981613" y="3786709"/>
                    <a:pt x="990232" y="3781181"/>
                    <a:pt x="999067" y="3776133"/>
                  </a:cubicBezTo>
                  <a:cubicBezTo>
                    <a:pt x="1122400" y="3705659"/>
                    <a:pt x="963342" y="3798229"/>
                    <a:pt x="1058334" y="3750733"/>
                  </a:cubicBezTo>
                  <a:cubicBezTo>
                    <a:pt x="1067435" y="3746182"/>
                    <a:pt x="1075788" y="3740157"/>
                    <a:pt x="1083734" y="3733800"/>
                  </a:cubicBezTo>
                  <a:cubicBezTo>
                    <a:pt x="1089967" y="3728813"/>
                    <a:pt x="1093527" y="3720436"/>
                    <a:pt x="1100667" y="3716866"/>
                  </a:cubicBezTo>
                  <a:cubicBezTo>
                    <a:pt x="1116632" y="3708883"/>
                    <a:pt x="1135061" y="3706964"/>
                    <a:pt x="1151467" y="3699933"/>
                  </a:cubicBezTo>
                  <a:cubicBezTo>
                    <a:pt x="1189903" y="3683460"/>
                    <a:pt x="1213676" y="3671222"/>
                    <a:pt x="1244600" y="3649133"/>
                  </a:cubicBezTo>
                  <a:cubicBezTo>
                    <a:pt x="1306361" y="3605019"/>
                    <a:pt x="1251381" y="3644046"/>
                    <a:pt x="1312334" y="3589866"/>
                  </a:cubicBezTo>
                  <a:cubicBezTo>
                    <a:pt x="1325840" y="3577860"/>
                    <a:pt x="1341889" y="3568778"/>
                    <a:pt x="1354667" y="3556000"/>
                  </a:cubicBezTo>
                  <a:cubicBezTo>
                    <a:pt x="1364645" y="3546022"/>
                    <a:pt x="1370884" y="3532847"/>
                    <a:pt x="1380067" y="3522133"/>
                  </a:cubicBezTo>
                  <a:cubicBezTo>
                    <a:pt x="1387859" y="3513042"/>
                    <a:pt x="1397802" y="3505931"/>
                    <a:pt x="1405467" y="3496733"/>
                  </a:cubicBezTo>
                  <a:cubicBezTo>
                    <a:pt x="1411981" y="3488916"/>
                    <a:pt x="1415205" y="3478528"/>
                    <a:pt x="1422400" y="3471333"/>
                  </a:cubicBezTo>
                  <a:cubicBezTo>
                    <a:pt x="1429595" y="3464138"/>
                    <a:pt x="1439333" y="3460044"/>
                    <a:pt x="1447800" y="3454400"/>
                  </a:cubicBezTo>
                  <a:cubicBezTo>
                    <a:pt x="1453445" y="3440289"/>
                    <a:pt x="1455004" y="3423742"/>
                    <a:pt x="1464734" y="3412066"/>
                  </a:cubicBezTo>
                  <a:cubicBezTo>
                    <a:pt x="1470447" y="3405210"/>
                    <a:pt x="1485542" y="3411253"/>
                    <a:pt x="1490134" y="3403600"/>
                  </a:cubicBezTo>
                  <a:cubicBezTo>
                    <a:pt x="1546753" y="3309236"/>
                    <a:pt x="1490041" y="3352912"/>
                    <a:pt x="1532467" y="3302000"/>
                  </a:cubicBezTo>
                  <a:cubicBezTo>
                    <a:pt x="1540132" y="3292802"/>
                    <a:pt x="1549400" y="3285067"/>
                    <a:pt x="1557867" y="3276600"/>
                  </a:cubicBezTo>
                  <a:cubicBezTo>
                    <a:pt x="1585580" y="3165750"/>
                    <a:pt x="1541290" y="3318223"/>
                    <a:pt x="1591734" y="3217333"/>
                  </a:cubicBezTo>
                  <a:cubicBezTo>
                    <a:pt x="1598170" y="3204462"/>
                    <a:pt x="1597378" y="3189111"/>
                    <a:pt x="1600200" y="3175000"/>
                  </a:cubicBezTo>
                  <a:cubicBezTo>
                    <a:pt x="1594556" y="3107267"/>
                    <a:pt x="1592879" y="3039085"/>
                    <a:pt x="1583267" y="2971800"/>
                  </a:cubicBezTo>
                  <a:cubicBezTo>
                    <a:pt x="1581482" y="2959305"/>
                    <a:pt x="1573907" y="2948030"/>
                    <a:pt x="1566334" y="2937933"/>
                  </a:cubicBezTo>
                  <a:cubicBezTo>
                    <a:pt x="1532362" y="2892636"/>
                    <a:pt x="1537160" y="2910646"/>
                    <a:pt x="1490134" y="2887133"/>
                  </a:cubicBezTo>
                  <a:cubicBezTo>
                    <a:pt x="1431663" y="2857898"/>
                    <a:pt x="1501352" y="2879355"/>
                    <a:pt x="1430867" y="2861733"/>
                  </a:cubicBezTo>
                  <a:cubicBezTo>
                    <a:pt x="1422400" y="2856089"/>
                    <a:pt x="1414860" y="2848714"/>
                    <a:pt x="1405467" y="2844800"/>
                  </a:cubicBezTo>
                  <a:cubicBezTo>
                    <a:pt x="1335687" y="2815725"/>
                    <a:pt x="1336876" y="2821222"/>
                    <a:pt x="1270000" y="2810933"/>
                  </a:cubicBezTo>
                  <a:cubicBezTo>
                    <a:pt x="1253033" y="2808323"/>
                    <a:pt x="1235958" y="2806190"/>
                    <a:pt x="1219200" y="2802466"/>
                  </a:cubicBezTo>
                  <a:cubicBezTo>
                    <a:pt x="1210488" y="2800530"/>
                    <a:pt x="1202551" y="2795750"/>
                    <a:pt x="1193800" y="2794000"/>
                  </a:cubicBezTo>
                  <a:cubicBezTo>
                    <a:pt x="1174232" y="2790086"/>
                    <a:pt x="1154289" y="2788355"/>
                    <a:pt x="1134534" y="2785533"/>
                  </a:cubicBezTo>
                  <a:cubicBezTo>
                    <a:pt x="1078089" y="2788355"/>
                    <a:pt x="1021561" y="2789825"/>
                    <a:pt x="965200" y="2794000"/>
                  </a:cubicBezTo>
                  <a:cubicBezTo>
                    <a:pt x="945299" y="2795474"/>
                    <a:pt x="925568" y="2798896"/>
                    <a:pt x="905934" y="2802466"/>
                  </a:cubicBezTo>
                  <a:cubicBezTo>
                    <a:pt x="894485" y="2804548"/>
                    <a:pt x="883646" y="2809775"/>
                    <a:pt x="872067" y="2810933"/>
                  </a:cubicBezTo>
                  <a:cubicBezTo>
                    <a:pt x="827048" y="2815435"/>
                    <a:pt x="781756" y="2816578"/>
                    <a:pt x="736600" y="2819400"/>
                  </a:cubicBezTo>
                  <a:cubicBezTo>
                    <a:pt x="715944" y="2817679"/>
                    <a:pt x="627976" y="2814236"/>
                    <a:pt x="592667" y="2802466"/>
                  </a:cubicBezTo>
                  <a:cubicBezTo>
                    <a:pt x="580693" y="2798475"/>
                    <a:pt x="570401" y="2790505"/>
                    <a:pt x="558800" y="2785533"/>
                  </a:cubicBezTo>
                  <a:cubicBezTo>
                    <a:pt x="550597" y="2782017"/>
                    <a:pt x="541603" y="2780582"/>
                    <a:pt x="533400" y="2777066"/>
                  </a:cubicBezTo>
                  <a:cubicBezTo>
                    <a:pt x="446203" y="2739695"/>
                    <a:pt x="564352" y="2781739"/>
                    <a:pt x="448734" y="2743200"/>
                  </a:cubicBezTo>
                  <a:cubicBezTo>
                    <a:pt x="443089" y="2737555"/>
                    <a:pt x="438186" y="2731056"/>
                    <a:pt x="431800" y="2726266"/>
                  </a:cubicBezTo>
                  <a:cubicBezTo>
                    <a:pt x="415519" y="2714055"/>
                    <a:pt x="381000" y="2692400"/>
                    <a:pt x="381000" y="2692400"/>
                  </a:cubicBezTo>
                  <a:cubicBezTo>
                    <a:pt x="361245" y="2661355"/>
                    <a:pt x="338191" y="2632178"/>
                    <a:pt x="321734" y="2599266"/>
                  </a:cubicBezTo>
                  <a:cubicBezTo>
                    <a:pt x="307623" y="2571044"/>
                    <a:pt x="298332" y="2539843"/>
                    <a:pt x="279400" y="2514600"/>
                  </a:cubicBezTo>
                  <a:cubicBezTo>
                    <a:pt x="247563" y="2472150"/>
                    <a:pt x="233822" y="2459943"/>
                    <a:pt x="220134" y="2396066"/>
                  </a:cubicBezTo>
                  <a:cubicBezTo>
                    <a:pt x="190230" y="2256517"/>
                    <a:pt x="210651" y="2314674"/>
                    <a:pt x="169334" y="2218266"/>
                  </a:cubicBezTo>
                  <a:cubicBezTo>
                    <a:pt x="166512" y="2198511"/>
                    <a:pt x="162759" y="2178866"/>
                    <a:pt x="160867" y="2159000"/>
                  </a:cubicBezTo>
                  <a:cubicBezTo>
                    <a:pt x="141087" y="1951318"/>
                    <a:pt x="162985" y="2114563"/>
                    <a:pt x="143934" y="1981200"/>
                  </a:cubicBezTo>
                  <a:cubicBezTo>
                    <a:pt x="149578" y="1919111"/>
                    <a:pt x="152349" y="1856693"/>
                    <a:pt x="160867" y="1794933"/>
                  </a:cubicBezTo>
                  <a:cubicBezTo>
                    <a:pt x="166576" y="1753544"/>
                    <a:pt x="212559" y="1648327"/>
                    <a:pt x="220134" y="1625600"/>
                  </a:cubicBezTo>
                  <a:cubicBezTo>
                    <a:pt x="225778" y="1608667"/>
                    <a:pt x="232371" y="1592020"/>
                    <a:pt x="237067" y="1574800"/>
                  </a:cubicBezTo>
                  <a:cubicBezTo>
                    <a:pt x="240853" y="1560916"/>
                    <a:pt x="239579" y="1545567"/>
                    <a:pt x="245534" y="1532466"/>
                  </a:cubicBezTo>
                  <a:cubicBezTo>
                    <a:pt x="253955" y="1513939"/>
                    <a:pt x="269146" y="1499245"/>
                    <a:pt x="279400" y="1481666"/>
                  </a:cubicBezTo>
                  <a:cubicBezTo>
                    <a:pt x="351084" y="1358778"/>
                    <a:pt x="265527" y="1483072"/>
                    <a:pt x="330200" y="1405466"/>
                  </a:cubicBezTo>
                  <a:cubicBezTo>
                    <a:pt x="336714" y="1397649"/>
                    <a:pt x="338667" y="1385710"/>
                    <a:pt x="347134" y="1380066"/>
                  </a:cubicBezTo>
                  <a:cubicBezTo>
                    <a:pt x="356816" y="1373612"/>
                    <a:pt x="369711" y="1374422"/>
                    <a:pt x="381000" y="1371600"/>
                  </a:cubicBezTo>
                  <a:cubicBezTo>
                    <a:pt x="386645" y="1365955"/>
                    <a:pt x="391700" y="1359653"/>
                    <a:pt x="397934" y="1354666"/>
                  </a:cubicBezTo>
                  <a:cubicBezTo>
                    <a:pt x="413207" y="1342448"/>
                    <a:pt x="439819" y="1327753"/>
                    <a:pt x="457200" y="1320800"/>
                  </a:cubicBezTo>
                  <a:cubicBezTo>
                    <a:pt x="473773" y="1314171"/>
                    <a:pt x="491427" y="1310495"/>
                    <a:pt x="508000" y="1303866"/>
                  </a:cubicBezTo>
                  <a:cubicBezTo>
                    <a:pt x="564104" y="1281424"/>
                    <a:pt x="525137" y="1284917"/>
                    <a:pt x="601134" y="1261533"/>
                  </a:cubicBezTo>
                  <a:cubicBezTo>
                    <a:pt x="617542" y="1256484"/>
                    <a:pt x="635207" y="1256926"/>
                    <a:pt x="651934" y="1253066"/>
                  </a:cubicBezTo>
                  <a:cubicBezTo>
                    <a:pt x="671954" y="1248446"/>
                    <a:pt x="691268" y="1241116"/>
                    <a:pt x="711200" y="1236133"/>
                  </a:cubicBezTo>
                  <a:cubicBezTo>
                    <a:pt x="725161" y="1232643"/>
                    <a:pt x="739486" y="1230788"/>
                    <a:pt x="753534" y="1227666"/>
                  </a:cubicBezTo>
                  <a:cubicBezTo>
                    <a:pt x="764893" y="1225142"/>
                    <a:pt x="776111" y="1222022"/>
                    <a:pt x="787400" y="1219200"/>
                  </a:cubicBezTo>
                  <a:cubicBezTo>
                    <a:pt x="865053" y="1180373"/>
                    <a:pt x="767764" y="1224556"/>
                    <a:pt x="880534" y="1193800"/>
                  </a:cubicBezTo>
                  <a:cubicBezTo>
                    <a:pt x="892711" y="1190479"/>
                    <a:pt x="902223" y="1180187"/>
                    <a:pt x="914400" y="1176866"/>
                  </a:cubicBezTo>
                  <a:cubicBezTo>
                    <a:pt x="933653" y="1171615"/>
                    <a:pt x="953943" y="1171434"/>
                    <a:pt x="973667" y="1168400"/>
                  </a:cubicBezTo>
                  <a:cubicBezTo>
                    <a:pt x="990634" y="1165790"/>
                    <a:pt x="1007534" y="1162755"/>
                    <a:pt x="1024467" y="1159933"/>
                  </a:cubicBezTo>
                  <a:cubicBezTo>
                    <a:pt x="1075267" y="1162755"/>
                    <a:pt x="1126198" y="1163794"/>
                    <a:pt x="1176867" y="1168400"/>
                  </a:cubicBezTo>
                  <a:cubicBezTo>
                    <a:pt x="1201761" y="1170663"/>
                    <a:pt x="1213217" y="1179604"/>
                    <a:pt x="1236134" y="1185333"/>
                  </a:cubicBezTo>
                  <a:cubicBezTo>
                    <a:pt x="1250095" y="1188823"/>
                    <a:pt x="1264356" y="1190978"/>
                    <a:pt x="1278467" y="1193800"/>
                  </a:cubicBezTo>
                  <a:cubicBezTo>
                    <a:pt x="1286934" y="1199444"/>
                    <a:pt x="1294766" y="1206182"/>
                    <a:pt x="1303867" y="1210733"/>
                  </a:cubicBezTo>
                  <a:cubicBezTo>
                    <a:pt x="1373974" y="1245786"/>
                    <a:pt x="1281875" y="1187606"/>
                    <a:pt x="1354667" y="1236133"/>
                  </a:cubicBezTo>
                  <a:lnTo>
                    <a:pt x="1405467" y="1312333"/>
                  </a:lnTo>
                  <a:cubicBezTo>
                    <a:pt x="1405478" y="1312350"/>
                    <a:pt x="1439322" y="1363117"/>
                    <a:pt x="1439334" y="1363133"/>
                  </a:cubicBezTo>
                  <a:cubicBezTo>
                    <a:pt x="1463644" y="1395547"/>
                    <a:pt x="1466171" y="1394709"/>
                    <a:pt x="1481667" y="1430866"/>
                  </a:cubicBezTo>
                  <a:cubicBezTo>
                    <a:pt x="1490370" y="1451173"/>
                    <a:pt x="1492460" y="1468641"/>
                    <a:pt x="1498600" y="1490133"/>
                  </a:cubicBezTo>
                  <a:cubicBezTo>
                    <a:pt x="1501052" y="1498714"/>
                    <a:pt x="1504245" y="1507066"/>
                    <a:pt x="1507067" y="1515533"/>
                  </a:cubicBezTo>
                  <a:cubicBezTo>
                    <a:pt x="1509889" y="1540933"/>
                    <a:pt x="1511648" y="1566474"/>
                    <a:pt x="1515534" y="1591733"/>
                  </a:cubicBezTo>
                  <a:cubicBezTo>
                    <a:pt x="1518572" y="1611483"/>
                    <a:pt x="1526143" y="1632028"/>
                    <a:pt x="1532467" y="1651000"/>
                  </a:cubicBezTo>
                  <a:cubicBezTo>
                    <a:pt x="1527829" y="1720570"/>
                    <a:pt x="1538023" y="1764611"/>
                    <a:pt x="1507067" y="1820333"/>
                  </a:cubicBezTo>
                  <a:cubicBezTo>
                    <a:pt x="1500214" y="1832668"/>
                    <a:pt x="1492381" y="1845017"/>
                    <a:pt x="1481667" y="1854200"/>
                  </a:cubicBezTo>
                  <a:cubicBezTo>
                    <a:pt x="1472084" y="1862414"/>
                    <a:pt x="1459089" y="1865489"/>
                    <a:pt x="1447800" y="1871133"/>
                  </a:cubicBezTo>
                  <a:cubicBezTo>
                    <a:pt x="1409931" y="1927938"/>
                    <a:pt x="1454541" y="1872284"/>
                    <a:pt x="1405467" y="1905000"/>
                  </a:cubicBezTo>
                  <a:cubicBezTo>
                    <a:pt x="1395504" y="1911642"/>
                    <a:pt x="1391426" y="1926614"/>
                    <a:pt x="1380067" y="1930400"/>
                  </a:cubicBezTo>
                  <a:cubicBezTo>
                    <a:pt x="1355822" y="1938481"/>
                    <a:pt x="1329267" y="1936044"/>
                    <a:pt x="1303867" y="1938866"/>
                  </a:cubicBezTo>
                  <a:cubicBezTo>
                    <a:pt x="1255889" y="1936044"/>
                    <a:pt x="1206964" y="1940301"/>
                    <a:pt x="1159934" y="1930400"/>
                  </a:cubicBezTo>
                  <a:cubicBezTo>
                    <a:pt x="1149976" y="1928304"/>
                    <a:pt x="1150195" y="1912195"/>
                    <a:pt x="1143000" y="1905000"/>
                  </a:cubicBezTo>
                  <a:cubicBezTo>
                    <a:pt x="1135805" y="1897805"/>
                    <a:pt x="1126067" y="1893711"/>
                    <a:pt x="1117600" y="1888066"/>
                  </a:cubicBezTo>
                  <a:cubicBezTo>
                    <a:pt x="1111956" y="1876777"/>
                    <a:pt x="1107668" y="1864701"/>
                    <a:pt x="1100667" y="1854200"/>
                  </a:cubicBezTo>
                  <a:cubicBezTo>
                    <a:pt x="1096239" y="1847558"/>
                    <a:pt x="1088721" y="1843499"/>
                    <a:pt x="1083734" y="1837266"/>
                  </a:cubicBezTo>
                  <a:cubicBezTo>
                    <a:pt x="1077377" y="1829320"/>
                    <a:pt x="1072445" y="1820333"/>
                    <a:pt x="1066800" y="1811866"/>
                  </a:cubicBezTo>
                  <a:cubicBezTo>
                    <a:pt x="1057884" y="1776199"/>
                    <a:pt x="1049867" y="1749903"/>
                    <a:pt x="1049867" y="1710266"/>
                  </a:cubicBezTo>
                  <a:cubicBezTo>
                    <a:pt x="1049867" y="1666420"/>
                    <a:pt x="1055404" y="1631619"/>
                    <a:pt x="1066800" y="1591733"/>
                  </a:cubicBezTo>
                  <a:cubicBezTo>
                    <a:pt x="1069252" y="1583152"/>
                    <a:pt x="1071276" y="1574315"/>
                    <a:pt x="1075267" y="1566333"/>
                  </a:cubicBezTo>
                  <a:cubicBezTo>
                    <a:pt x="1079818" y="1557232"/>
                    <a:pt x="1087649" y="1550034"/>
                    <a:pt x="1092200" y="1540933"/>
                  </a:cubicBezTo>
                  <a:cubicBezTo>
                    <a:pt x="1124522" y="1476289"/>
                    <a:pt x="1064650" y="1563556"/>
                    <a:pt x="1126067" y="1481666"/>
                  </a:cubicBezTo>
                  <a:cubicBezTo>
                    <a:pt x="1128889" y="1473199"/>
                    <a:pt x="1130543" y="1464248"/>
                    <a:pt x="1134534" y="1456266"/>
                  </a:cubicBezTo>
                  <a:cubicBezTo>
                    <a:pt x="1144333" y="1436668"/>
                    <a:pt x="1160482" y="1419510"/>
                    <a:pt x="1176867" y="1405466"/>
                  </a:cubicBezTo>
                  <a:cubicBezTo>
                    <a:pt x="1187581" y="1396283"/>
                    <a:pt x="1199445" y="1388533"/>
                    <a:pt x="1210734" y="1380066"/>
                  </a:cubicBezTo>
                  <a:cubicBezTo>
                    <a:pt x="1275645" y="1382888"/>
                    <a:pt x="1340649" y="1384063"/>
                    <a:pt x="1405467" y="1388533"/>
                  </a:cubicBezTo>
                  <a:cubicBezTo>
                    <a:pt x="1427634" y="1390062"/>
                    <a:pt x="1459443" y="1395941"/>
                    <a:pt x="1481667" y="1405466"/>
                  </a:cubicBezTo>
                  <a:cubicBezTo>
                    <a:pt x="1511855" y="1418404"/>
                    <a:pt x="1523660" y="1426350"/>
                    <a:pt x="1549400" y="1447800"/>
                  </a:cubicBezTo>
                  <a:cubicBezTo>
                    <a:pt x="1555532" y="1452910"/>
                    <a:pt x="1560202" y="1459623"/>
                    <a:pt x="1566334" y="1464733"/>
                  </a:cubicBezTo>
                  <a:cubicBezTo>
                    <a:pt x="1577174" y="1473767"/>
                    <a:pt x="1590708" y="1479692"/>
                    <a:pt x="1600200" y="1490133"/>
                  </a:cubicBezTo>
                  <a:cubicBezTo>
                    <a:pt x="1619184" y="1511016"/>
                    <a:pt x="1624226" y="1548941"/>
                    <a:pt x="1651000" y="1557866"/>
                  </a:cubicBezTo>
                  <a:cubicBezTo>
                    <a:pt x="1677827" y="1566809"/>
                    <a:pt x="1678354" y="1564509"/>
                    <a:pt x="1701800" y="1583266"/>
                  </a:cubicBezTo>
                  <a:cubicBezTo>
                    <a:pt x="1708034" y="1588253"/>
                    <a:pt x="1711467" y="1596897"/>
                    <a:pt x="1718734" y="1600200"/>
                  </a:cubicBezTo>
                  <a:cubicBezTo>
                    <a:pt x="1743108" y="1611279"/>
                    <a:pt x="1769534" y="1617133"/>
                    <a:pt x="1794934" y="1625600"/>
                  </a:cubicBezTo>
                  <a:cubicBezTo>
                    <a:pt x="1864352" y="1648739"/>
                    <a:pt x="1754464" y="1612829"/>
                    <a:pt x="1888067" y="1651000"/>
                  </a:cubicBezTo>
                  <a:cubicBezTo>
                    <a:pt x="1907823" y="1656644"/>
                    <a:pt x="1927244" y="1663628"/>
                    <a:pt x="1947334" y="1667933"/>
                  </a:cubicBezTo>
                  <a:cubicBezTo>
                    <a:pt x="1989573" y="1676984"/>
                    <a:pt x="2073001" y="1681933"/>
                    <a:pt x="2108200" y="1684866"/>
                  </a:cubicBezTo>
                  <a:cubicBezTo>
                    <a:pt x="2422394" y="1678182"/>
                    <a:pt x="2421428" y="1683176"/>
                    <a:pt x="2650067" y="1667933"/>
                  </a:cubicBezTo>
                  <a:lnTo>
                    <a:pt x="2887134" y="1651000"/>
                  </a:lnTo>
                  <a:cubicBezTo>
                    <a:pt x="2904067" y="1648178"/>
                    <a:pt x="2921148" y="1646130"/>
                    <a:pt x="2937934" y="1642533"/>
                  </a:cubicBezTo>
                  <a:cubicBezTo>
                    <a:pt x="2960690" y="1637657"/>
                    <a:pt x="3005667" y="1625600"/>
                    <a:pt x="3005667" y="1625600"/>
                  </a:cubicBezTo>
                  <a:cubicBezTo>
                    <a:pt x="3099959" y="1578453"/>
                    <a:pt x="2981177" y="1634784"/>
                    <a:pt x="3073400" y="1600200"/>
                  </a:cubicBezTo>
                  <a:cubicBezTo>
                    <a:pt x="3110613" y="1586245"/>
                    <a:pt x="3101405" y="1584196"/>
                    <a:pt x="3132667" y="1566333"/>
                  </a:cubicBezTo>
                  <a:cubicBezTo>
                    <a:pt x="3143626" y="1560071"/>
                    <a:pt x="3155245" y="1555044"/>
                    <a:pt x="3166534" y="1549400"/>
                  </a:cubicBezTo>
                  <a:cubicBezTo>
                    <a:pt x="3175001" y="1540933"/>
                    <a:pt x="3182985" y="1531955"/>
                    <a:pt x="3191934" y="1524000"/>
                  </a:cubicBezTo>
                  <a:cubicBezTo>
                    <a:pt x="3208409" y="1509356"/>
                    <a:pt x="3227148" y="1497252"/>
                    <a:pt x="3242734" y="1481666"/>
                  </a:cubicBezTo>
                  <a:cubicBezTo>
                    <a:pt x="3249929" y="1474471"/>
                    <a:pt x="3251941" y="1462888"/>
                    <a:pt x="3259667" y="1456266"/>
                  </a:cubicBezTo>
                  <a:cubicBezTo>
                    <a:pt x="3272161" y="1445556"/>
                    <a:pt x="3288835" y="1440740"/>
                    <a:pt x="3302000" y="1430866"/>
                  </a:cubicBezTo>
                  <a:cubicBezTo>
                    <a:pt x="3311579" y="1423682"/>
                    <a:pt x="3318133" y="1413048"/>
                    <a:pt x="3327400" y="1405466"/>
                  </a:cubicBezTo>
                  <a:cubicBezTo>
                    <a:pt x="3349243" y="1387595"/>
                    <a:pt x="3371651" y="1370321"/>
                    <a:pt x="3395134" y="1354666"/>
                  </a:cubicBezTo>
                  <a:cubicBezTo>
                    <a:pt x="3403601" y="1349022"/>
                    <a:pt x="3412717" y="1344247"/>
                    <a:pt x="3420534" y="1337733"/>
                  </a:cubicBezTo>
                  <a:cubicBezTo>
                    <a:pt x="3463261" y="1302127"/>
                    <a:pt x="3431952" y="1320634"/>
                    <a:pt x="3471334" y="1270000"/>
                  </a:cubicBezTo>
                  <a:cubicBezTo>
                    <a:pt x="3481135" y="1257398"/>
                    <a:pt x="3494687" y="1248148"/>
                    <a:pt x="3505200" y="1236133"/>
                  </a:cubicBezTo>
                  <a:cubicBezTo>
                    <a:pt x="3514492" y="1225513"/>
                    <a:pt x="3521417" y="1212980"/>
                    <a:pt x="3530600" y="1202266"/>
                  </a:cubicBezTo>
                  <a:cubicBezTo>
                    <a:pt x="3538392" y="1193175"/>
                    <a:pt x="3548208" y="1185957"/>
                    <a:pt x="3556000" y="1176866"/>
                  </a:cubicBezTo>
                  <a:cubicBezTo>
                    <a:pt x="3574806" y="1154925"/>
                    <a:pt x="3600693" y="1114060"/>
                    <a:pt x="3615267" y="1092200"/>
                  </a:cubicBezTo>
                  <a:cubicBezTo>
                    <a:pt x="3620911" y="1083733"/>
                    <a:pt x="3628982" y="1076453"/>
                    <a:pt x="3632200" y="1066800"/>
                  </a:cubicBezTo>
                  <a:cubicBezTo>
                    <a:pt x="3640667" y="1041400"/>
                    <a:pt x="3651106" y="1016575"/>
                    <a:pt x="3657600" y="990600"/>
                  </a:cubicBezTo>
                  <a:cubicBezTo>
                    <a:pt x="3678698" y="906212"/>
                    <a:pt x="3670708" y="945822"/>
                    <a:pt x="3683000" y="872066"/>
                  </a:cubicBezTo>
                  <a:cubicBezTo>
                    <a:pt x="3667498" y="655025"/>
                    <a:pt x="3698128" y="809190"/>
                    <a:pt x="3657600" y="728133"/>
                  </a:cubicBezTo>
                  <a:cubicBezTo>
                    <a:pt x="3653609" y="720151"/>
                    <a:pt x="3653726" y="710386"/>
                    <a:pt x="3649134" y="702733"/>
                  </a:cubicBezTo>
                  <a:cubicBezTo>
                    <a:pt x="3645027" y="695888"/>
                    <a:pt x="3638332" y="690910"/>
                    <a:pt x="3632200" y="685800"/>
                  </a:cubicBezTo>
                  <a:cubicBezTo>
                    <a:pt x="3626449" y="681008"/>
                    <a:pt x="3583930" y="648964"/>
                    <a:pt x="3572934" y="643466"/>
                  </a:cubicBezTo>
                  <a:cubicBezTo>
                    <a:pt x="3559340" y="636669"/>
                    <a:pt x="3544436" y="632822"/>
                    <a:pt x="3530600" y="626533"/>
                  </a:cubicBezTo>
                  <a:cubicBezTo>
                    <a:pt x="3513365" y="618699"/>
                    <a:pt x="3497100" y="608822"/>
                    <a:pt x="3479800" y="601133"/>
                  </a:cubicBezTo>
                  <a:cubicBezTo>
                    <a:pt x="3471645" y="597508"/>
                    <a:pt x="3462603" y="596182"/>
                    <a:pt x="3454400" y="592666"/>
                  </a:cubicBezTo>
                  <a:cubicBezTo>
                    <a:pt x="3442799" y="587694"/>
                    <a:pt x="3432507" y="579724"/>
                    <a:pt x="3420534" y="575733"/>
                  </a:cubicBezTo>
                  <a:cubicBezTo>
                    <a:pt x="3401960" y="569542"/>
                    <a:pt x="3332363" y="560718"/>
                    <a:pt x="3318934" y="558800"/>
                  </a:cubicBezTo>
                  <a:cubicBezTo>
                    <a:pt x="3296356" y="561622"/>
                    <a:pt x="3273274" y="561747"/>
                    <a:pt x="3251200" y="567266"/>
                  </a:cubicBezTo>
                  <a:cubicBezTo>
                    <a:pt x="3238956" y="570327"/>
                    <a:pt x="3228935" y="579228"/>
                    <a:pt x="3217334" y="584200"/>
                  </a:cubicBezTo>
                  <a:cubicBezTo>
                    <a:pt x="3209131" y="587716"/>
                    <a:pt x="3200401" y="589844"/>
                    <a:pt x="3191934" y="592666"/>
                  </a:cubicBezTo>
                  <a:lnTo>
                    <a:pt x="3149600" y="635000"/>
                  </a:lnTo>
                  <a:cubicBezTo>
                    <a:pt x="3135489" y="649111"/>
                    <a:pt x="3118336" y="660729"/>
                    <a:pt x="3107267" y="677333"/>
                  </a:cubicBezTo>
                  <a:cubicBezTo>
                    <a:pt x="3101623" y="685800"/>
                    <a:pt x="3096691" y="694787"/>
                    <a:pt x="3090334" y="702733"/>
                  </a:cubicBezTo>
                  <a:cubicBezTo>
                    <a:pt x="3072739" y="724726"/>
                    <a:pt x="3069498" y="715745"/>
                    <a:pt x="3056467" y="745066"/>
                  </a:cubicBezTo>
                  <a:cubicBezTo>
                    <a:pt x="3049218" y="761377"/>
                    <a:pt x="3045178" y="778933"/>
                    <a:pt x="3039534" y="795866"/>
                  </a:cubicBezTo>
                  <a:lnTo>
                    <a:pt x="3031067" y="821266"/>
                  </a:lnTo>
                  <a:cubicBezTo>
                    <a:pt x="3033889" y="852311"/>
                    <a:pt x="3035668" y="883468"/>
                    <a:pt x="3039534" y="914400"/>
                  </a:cubicBezTo>
                  <a:cubicBezTo>
                    <a:pt x="3041319" y="928679"/>
                    <a:pt x="3041011" y="944153"/>
                    <a:pt x="3048000" y="956733"/>
                  </a:cubicBezTo>
                  <a:cubicBezTo>
                    <a:pt x="3055753" y="970689"/>
                    <a:pt x="3066516" y="986214"/>
                    <a:pt x="3081867" y="990600"/>
                  </a:cubicBezTo>
                  <a:lnTo>
                    <a:pt x="3141134" y="1007533"/>
                  </a:lnTo>
                  <a:cubicBezTo>
                    <a:pt x="3187962" y="1005918"/>
                    <a:pt x="3343808" y="1013834"/>
                    <a:pt x="3429000" y="990600"/>
                  </a:cubicBezTo>
                  <a:cubicBezTo>
                    <a:pt x="3446220" y="985904"/>
                    <a:pt x="3462867" y="979311"/>
                    <a:pt x="3479800" y="973666"/>
                  </a:cubicBezTo>
                  <a:lnTo>
                    <a:pt x="3522134" y="931333"/>
                  </a:lnTo>
                  <a:cubicBezTo>
                    <a:pt x="3533423" y="920044"/>
                    <a:pt x="3547144" y="910749"/>
                    <a:pt x="3556000" y="897466"/>
                  </a:cubicBezTo>
                  <a:lnTo>
                    <a:pt x="3572934" y="872066"/>
                  </a:lnTo>
                  <a:cubicBezTo>
                    <a:pt x="3575756" y="863599"/>
                    <a:pt x="3581400" y="855591"/>
                    <a:pt x="3581400" y="846666"/>
                  </a:cubicBezTo>
                  <a:cubicBezTo>
                    <a:pt x="3581400" y="804239"/>
                    <a:pt x="3579551" y="761574"/>
                    <a:pt x="3572934" y="719666"/>
                  </a:cubicBezTo>
                  <a:cubicBezTo>
                    <a:pt x="3571225" y="708840"/>
                    <a:pt x="3547057" y="670388"/>
                    <a:pt x="3539067" y="660400"/>
                  </a:cubicBezTo>
                  <a:cubicBezTo>
                    <a:pt x="3534080" y="654167"/>
                    <a:pt x="3527121" y="649699"/>
                    <a:pt x="3522134" y="643466"/>
                  </a:cubicBezTo>
                  <a:cubicBezTo>
                    <a:pt x="3515777" y="635520"/>
                    <a:pt x="3512395" y="625261"/>
                    <a:pt x="3505200" y="618066"/>
                  </a:cubicBezTo>
                  <a:cubicBezTo>
                    <a:pt x="3498973" y="611839"/>
                    <a:pt x="3453097" y="575081"/>
                    <a:pt x="3437467" y="567266"/>
                  </a:cubicBezTo>
                  <a:cubicBezTo>
                    <a:pt x="3429485" y="563275"/>
                    <a:pt x="3420270" y="562316"/>
                    <a:pt x="3412067" y="558800"/>
                  </a:cubicBezTo>
                  <a:cubicBezTo>
                    <a:pt x="3400466" y="553828"/>
                    <a:pt x="3389919" y="546554"/>
                    <a:pt x="3378200" y="541866"/>
                  </a:cubicBezTo>
                  <a:cubicBezTo>
                    <a:pt x="3361627" y="535237"/>
                    <a:pt x="3342706" y="534116"/>
                    <a:pt x="3327400" y="524933"/>
                  </a:cubicBezTo>
                  <a:cubicBezTo>
                    <a:pt x="3308925" y="513848"/>
                    <a:pt x="3283589" y="494483"/>
                    <a:pt x="3259667" y="491066"/>
                  </a:cubicBezTo>
                  <a:cubicBezTo>
                    <a:pt x="3228808" y="486658"/>
                    <a:pt x="3197578" y="485422"/>
                    <a:pt x="3166534" y="482600"/>
                  </a:cubicBezTo>
                  <a:cubicBezTo>
                    <a:pt x="3155245" y="479778"/>
                    <a:pt x="3144303" y="474133"/>
                    <a:pt x="3132667" y="474133"/>
                  </a:cubicBezTo>
                  <a:cubicBezTo>
                    <a:pt x="3028452" y="474133"/>
                    <a:pt x="3015833" y="478084"/>
                    <a:pt x="2937934" y="491066"/>
                  </a:cubicBezTo>
                  <a:cubicBezTo>
                    <a:pt x="2889380" y="507251"/>
                    <a:pt x="2936606" y="492676"/>
                    <a:pt x="2870200" y="508000"/>
                  </a:cubicBezTo>
                  <a:cubicBezTo>
                    <a:pt x="2847523" y="513233"/>
                    <a:pt x="2825185" y="519885"/>
                    <a:pt x="2802467" y="524933"/>
                  </a:cubicBezTo>
                  <a:cubicBezTo>
                    <a:pt x="2777067" y="530577"/>
                    <a:pt x="2751285" y="534718"/>
                    <a:pt x="2726267" y="541866"/>
                  </a:cubicBezTo>
                  <a:cubicBezTo>
                    <a:pt x="2660849" y="560557"/>
                    <a:pt x="2702189" y="558138"/>
                    <a:pt x="2633134" y="592666"/>
                  </a:cubicBezTo>
                  <a:cubicBezTo>
                    <a:pt x="2550681" y="633892"/>
                    <a:pt x="2587046" y="613546"/>
                    <a:pt x="2523067" y="651933"/>
                  </a:cubicBezTo>
                  <a:cubicBezTo>
                    <a:pt x="2469969" y="731581"/>
                    <a:pt x="2557006" y="611417"/>
                    <a:pt x="2463800" y="694266"/>
                  </a:cubicBezTo>
                  <a:cubicBezTo>
                    <a:pt x="2448589" y="707787"/>
                    <a:pt x="2446867" y="733777"/>
                    <a:pt x="2429934" y="745066"/>
                  </a:cubicBezTo>
                  <a:cubicBezTo>
                    <a:pt x="2375540" y="781330"/>
                    <a:pt x="2419588" y="751072"/>
                    <a:pt x="2328334" y="821266"/>
                  </a:cubicBezTo>
                  <a:cubicBezTo>
                    <a:pt x="2317149" y="829870"/>
                    <a:pt x="2307088" y="840355"/>
                    <a:pt x="2294467" y="846666"/>
                  </a:cubicBezTo>
                  <a:cubicBezTo>
                    <a:pt x="2283178" y="852311"/>
                    <a:pt x="2271102" y="856599"/>
                    <a:pt x="2260600" y="863600"/>
                  </a:cubicBezTo>
                  <a:cubicBezTo>
                    <a:pt x="2245564" y="873624"/>
                    <a:pt x="2233303" y="887442"/>
                    <a:pt x="2218267" y="897466"/>
                  </a:cubicBezTo>
                  <a:cubicBezTo>
                    <a:pt x="2207765" y="904467"/>
                    <a:pt x="2195103" y="907710"/>
                    <a:pt x="2184400" y="914400"/>
                  </a:cubicBezTo>
                  <a:cubicBezTo>
                    <a:pt x="2172434" y="921879"/>
                    <a:pt x="2163155" y="933489"/>
                    <a:pt x="2150534" y="939800"/>
                  </a:cubicBezTo>
                  <a:cubicBezTo>
                    <a:pt x="2134569" y="947782"/>
                    <a:pt x="2115983" y="949347"/>
                    <a:pt x="2099734" y="956733"/>
                  </a:cubicBezTo>
                  <a:cubicBezTo>
                    <a:pt x="2084753" y="963543"/>
                    <a:pt x="2072617" y="975867"/>
                    <a:pt x="2057400" y="982133"/>
                  </a:cubicBezTo>
                  <a:cubicBezTo>
                    <a:pt x="2024390" y="995725"/>
                    <a:pt x="1985503" y="996198"/>
                    <a:pt x="1955800" y="1016000"/>
                  </a:cubicBezTo>
                  <a:cubicBezTo>
                    <a:pt x="1926721" y="1035386"/>
                    <a:pt x="1917038" y="1043357"/>
                    <a:pt x="1879600" y="1058333"/>
                  </a:cubicBezTo>
                  <a:cubicBezTo>
                    <a:pt x="1868796" y="1062655"/>
                    <a:pt x="1856856" y="1063378"/>
                    <a:pt x="1845734" y="1066800"/>
                  </a:cubicBezTo>
                  <a:cubicBezTo>
                    <a:pt x="1820144" y="1074674"/>
                    <a:pt x="1795944" y="1087799"/>
                    <a:pt x="1769534" y="1092200"/>
                  </a:cubicBezTo>
                  <a:cubicBezTo>
                    <a:pt x="1752601" y="1095022"/>
                    <a:pt x="1735568" y="1097299"/>
                    <a:pt x="1718734" y="1100666"/>
                  </a:cubicBezTo>
                  <a:cubicBezTo>
                    <a:pt x="1576786" y="1129055"/>
                    <a:pt x="1799223" y="1085641"/>
                    <a:pt x="1651000" y="1126066"/>
                  </a:cubicBezTo>
                  <a:cubicBezTo>
                    <a:pt x="1631747" y="1131317"/>
                    <a:pt x="1611489" y="1131711"/>
                    <a:pt x="1591734" y="1134533"/>
                  </a:cubicBezTo>
                  <a:cubicBezTo>
                    <a:pt x="1583267" y="1137355"/>
                    <a:pt x="1575180" y="1141821"/>
                    <a:pt x="1566334" y="1143000"/>
                  </a:cubicBezTo>
                  <a:cubicBezTo>
                    <a:pt x="1454351" y="1157931"/>
                    <a:pt x="1438302" y="1149998"/>
                    <a:pt x="1312334" y="1143000"/>
                  </a:cubicBezTo>
                  <a:cubicBezTo>
                    <a:pt x="1301481" y="1140287"/>
                    <a:pt x="1265215" y="1132140"/>
                    <a:pt x="1253067" y="1126066"/>
                  </a:cubicBezTo>
                  <a:cubicBezTo>
                    <a:pt x="1243966" y="1121515"/>
                    <a:pt x="1236134" y="1114777"/>
                    <a:pt x="1227667" y="1109133"/>
                  </a:cubicBezTo>
                  <a:cubicBezTo>
                    <a:pt x="1222023" y="1092200"/>
                    <a:pt x="1212350" y="1076109"/>
                    <a:pt x="1210734" y="1058333"/>
                  </a:cubicBezTo>
                  <a:cubicBezTo>
                    <a:pt x="1209431" y="1044002"/>
                    <a:pt x="1217298" y="1030264"/>
                    <a:pt x="1219200" y="1016000"/>
                  </a:cubicBezTo>
                  <a:cubicBezTo>
                    <a:pt x="1222949" y="987886"/>
                    <a:pt x="1221724" y="959067"/>
                    <a:pt x="1227667" y="931333"/>
                  </a:cubicBezTo>
                  <a:cubicBezTo>
                    <a:pt x="1230312" y="918992"/>
                    <a:pt x="1238338" y="908424"/>
                    <a:pt x="1244600" y="897466"/>
                  </a:cubicBezTo>
                  <a:cubicBezTo>
                    <a:pt x="1260316" y="869964"/>
                    <a:pt x="1263588" y="870012"/>
                    <a:pt x="1286934" y="846666"/>
                  </a:cubicBezTo>
                  <a:cubicBezTo>
                    <a:pt x="1293228" y="827784"/>
                    <a:pt x="1300125" y="803097"/>
                    <a:pt x="1312334" y="787400"/>
                  </a:cubicBezTo>
                  <a:cubicBezTo>
                    <a:pt x="1324586" y="771648"/>
                    <a:pt x="1342693" y="761031"/>
                    <a:pt x="1354667" y="745066"/>
                  </a:cubicBezTo>
                  <a:cubicBezTo>
                    <a:pt x="1363134" y="733777"/>
                    <a:pt x="1370089" y="721178"/>
                    <a:pt x="1380067" y="711200"/>
                  </a:cubicBezTo>
                  <a:cubicBezTo>
                    <a:pt x="1387262" y="704005"/>
                    <a:pt x="1397650" y="700780"/>
                    <a:pt x="1405467" y="694266"/>
                  </a:cubicBezTo>
                  <a:cubicBezTo>
                    <a:pt x="1414665" y="686601"/>
                    <a:pt x="1420471" y="674806"/>
                    <a:pt x="1430867" y="668866"/>
                  </a:cubicBezTo>
                  <a:cubicBezTo>
                    <a:pt x="1440970" y="663093"/>
                    <a:pt x="1453508" y="663462"/>
                    <a:pt x="1464734" y="660400"/>
                  </a:cubicBezTo>
                  <a:cubicBezTo>
                    <a:pt x="1484556" y="654994"/>
                    <a:pt x="1504245" y="649111"/>
                    <a:pt x="1524000" y="643466"/>
                  </a:cubicBezTo>
                  <a:cubicBezTo>
                    <a:pt x="1546578" y="646288"/>
                    <a:pt x="1570350" y="644157"/>
                    <a:pt x="1591734" y="651933"/>
                  </a:cubicBezTo>
                  <a:cubicBezTo>
                    <a:pt x="1647269" y="672128"/>
                    <a:pt x="1610955" y="775273"/>
                    <a:pt x="1608667" y="795866"/>
                  </a:cubicBezTo>
                  <a:cubicBezTo>
                    <a:pt x="1603747" y="840144"/>
                    <a:pt x="1601790" y="822745"/>
                    <a:pt x="1574800" y="855133"/>
                  </a:cubicBezTo>
                  <a:cubicBezTo>
                    <a:pt x="1568286" y="862950"/>
                    <a:pt x="1565062" y="873338"/>
                    <a:pt x="1557867" y="880533"/>
                  </a:cubicBezTo>
                  <a:cubicBezTo>
                    <a:pt x="1550672" y="887728"/>
                    <a:pt x="1540413" y="891109"/>
                    <a:pt x="1532467" y="897466"/>
                  </a:cubicBezTo>
                  <a:cubicBezTo>
                    <a:pt x="1526234" y="902453"/>
                    <a:pt x="1522379" y="910293"/>
                    <a:pt x="1515534" y="914400"/>
                  </a:cubicBezTo>
                  <a:cubicBezTo>
                    <a:pt x="1506861" y="919604"/>
                    <a:pt x="1462588" y="929753"/>
                    <a:pt x="1456267" y="931333"/>
                  </a:cubicBezTo>
                  <a:cubicBezTo>
                    <a:pt x="1441550" y="929231"/>
                    <a:pt x="1392058" y="925766"/>
                    <a:pt x="1371600" y="914400"/>
                  </a:cubicBezTo>
                  <a:cubicBezTo>
                    <a:pt x="1335943" y="894591"/>
                    <a:pt x="1312891" y="876949"/>
                    <a:pt x="1286934" y="846666"/>
                  </a:cubicBezTo>
                  <a:cubicBezTo>
                    <a:pt x="1280312" y="838940"/>
                    <a:pt x="1276514" y="829083"/>
                    <a:pt x="1270000" y="821266"/>
                  </a:cubicBezTo>
                  <a:cubicBezTo>
                    <a:pt x="1262335" y="812068"/>
                    <a:pt x="1252392" y="804957"/>
                    <a:pt x="1244600" y="795866"/>
                  </a:cubicBezTo>
                  <a:cubicBezTo>
                    <a:pt x="1184210" y="725412"/>
                    <a:pt x="1246262" y="789063"/>
                    <a:pt x="1202267" y="745066"/>
                  </a:cubicBezTo>
                  <a:cubicBezTo>
                    <a:pt x="1199445" y="733777"/>
                    <a:pt x="1196324" y="722559"/>
                    <a:pt x="1193800" y="711200"/>
                  </a:cubicBezTo>
                  <a:cubicBezTo>
                    <a:pt x="1186890" y="680103"/>
                    <a:pt x="1185721" y="664515"/>
                    <a:pt x="1176867" y="635000"/>
                  </a:cubicBezTo>
                  <a:cubicBezTo>
                    <a:pt x="1160189" y="579406"/>
                    <a:pt x="1171313" y="595579"/>
                    <a:pt x="1143000" y="567266"/>
                  </a:cubicBezTo>
                  <a:cubicBezTo>
                    <a:pt x="1140178" y="558799"/>
                    <a:pt x="1139889" y="549006"/>
                    <a:pt x="1134534" y="541866"/>
                  </a:cubicBezTo>
                  <a:cubicBezTo>
                    <a:pt x="1122560" y="525901"/>
                    <a:pt x="1111132" y="505844"/>
                    <a:pt x="1092200" y="499533"/>
                  </a:cubicBezTo>
                  <a:cubicBezTo>
                    <a:pt x="1066744" y="491047"/>
                    <a:pt x="1063283" y="492369"/>
                    <a:pt x="1041400" y="474133"/>
                  </a:cubicBezTo>
                  <a:cubicBezTo>
                    <a:pt x="1032202" y="466468"/>
                    <a:pt x="1026467" y="454548"/>
                    <a:pt x="1016000" y="448733"/>
                  </a:cubicBezTo>
                  <a:cubicBezTo>
                    <a:pt x="1000397" y="440065"/>
                    <a:pt x="982133" y="437444"/>
                    <a:pt x="965200" y="431800"/>
                  </a:cubicBezTo>
                  <a:lnTo>
                    <a:pt x="939800" y="423333"/>
                  </a:lnTo>
                  <a:cubicBezTo>
                    <a:pt x="911578" y="426155"/>
                    <a:pt x="877522" y="414387"/>
                    <a:pt x="855134" y="431800"/>
                  </a:cubicBezTo>
                  <a:cubicBezTo>
                    <a:pt x="841583" y="442339"/>
                    <a:pt x="858667" y="466157"/>
                    <a:pt x="863600" y="482600"/>
                  </a:cubicBezTo>
                  <a:cubicBezTo>
                    <a:pt x="867227" y="494689"/>
                    <a:pt x="875847" y="504747"/>
                    <a:pt x="880534" y="516466"/>
                  </a:cubicBezTo>
                  <a:cubicBezTo>
                    <a:pt x="887163" y="533039"/>
                    <a:pt x="891823" y="550333"/>
                    <a:pt x="897467" y="567266"/>
                  </a:cubicBezTo>
                  <a:lnTo>
                    <a:pt x="897467" y="567266"/>
                  </a:lnTo>
                  <a:cubicBezTo>
                    <a:pt x="900289" y="578555"/>
                    <a:pt x="898665" y="592046"/>
                    <a:pt x="905934" y="601133"/>
                  </a:cubicBezTo>
                  <a:cubicBezTo>
                    <a:pt x="911509" y="608102"/>
                    <a:pt x="922867" y="606778"/>
                    <a:pt x="931334" y="609600"/>
                  </a:cubicBezTo>
                  <a:cubicBezTo>
                    <a:pt x="942623" y="606778"/>
                    <a:pt x="957751" y="610072"/>
                    <a:pt x="965200" y="601133"/>
                  </a:cubicBezTo>
                  <a:cubicBezTo>
                    <a:pt x="974413" y="590078"/>
                    <a:pt x="973667" y="573190"/>
                    <a:pt x="973667" y="558800"/>
                  </a:cubicBezTo>
                  <a:cubicBezTo>
                    <a:pt x="973667" y="510739"/>
                    <a:pt x="976856" y="461492"/>
                    <a:pt x="965200" y="414866"/>
                  </a:cubicBezTo>
                  <a:cubicBezTo>
                    <a:pt x="961778" y="401176"/>
                    <a:pt x="942174" y="398500"/>
                    <a:pt x="931334" y="389466"/>
                  </a:cubicBezTo>
                  <a:cubicBezTo>
                    <a:pt x="925202" y="384356"/>
                    <a:pt x="921540" y="376103"/>
                    <a:pt x="914400" y="372533"/>
                  </a:cubicBezTo>
                  <a:cubicBezTo>
                    <a:pt x="882683" y="356675"/>
                    <a:pt x="854711" y="354565"/>
                    <a:pt x="821267" y="347133"/>
                  </a:cubicBezTo>
                  <a:cubicBezTo>
                    <a:pt x="728628" y="326546"/>
                    <a:pt x="871965" y="349663"/>
                    <a:pt x="677334" y="330200"/>
                  </a:cubicBezTo>
                  <a:cubicBezTo>
                    <a:pt x="657477" y="328214"/>
                    <a:pt x="637823" y="324555"/>
                    <a:pt x="618067" y="321733"/>
                  </a:cubicBezTo>
                  <a:cubicBezTo>
                    <a:pt x="601134" y="299155"/>
                    <a:pt x="579888" y="279243"/>
                    <a:pt x="567267" y="254000"/>
                  </a:cubicBezTo>
                  <a:lnTo>
                    <a:pt x="524934" y="169333"/>
                  </a:lnTo>
                  <a:cubicBezTo>
                    <a:pt x="519289" y="158044"/>
                    <a:pt x="511991" y="147440"/>
                    <a:pt x="508000" y="135466"/>
                  </a:cubicBezTo>
                  <a:lnTo>
                    <a:pt x="491067" y="84666"/>
                  </a:lnTo>
                  <a:lnTo>
                    <a:pt x="474134" y="33866"/>
                  </a:lnTo>
                  <a:lnTo>
                    <a:pt x="474134" y="0"/>
                  </a:ln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76200"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7" name="Freeform 6"/>
            <p:cNvSpPr/>
            <p:nvPr/>
          </p:nvSpPr>
          <p:spPr>
            <a:xfrm>
              <a:off x="135468" y="0"/>
              <a:ext cx="3683000" cy="7001933"/>
            </a:xfrm>
            <a:custGeom>
              <a:avLst/>
              <a:gdLst>
                <a:gd name="connsiteX0" fmla="*/ 2074334 w 3683000"/>
                <a:gd name="connsiteY0" fmla="*/ 7001933 h 7001933"/>
                <a:gd name="connsiteX1" fmla="*/ 2065867 w 3683000"/>
                <a:gd name="connsiteY1" fmla="*/ 6815666 h 7001933"/>
                <a:gd name="connsiteX2" fmla="*/ 2048934 w 3683000"/>
                <a:gd name="connsiteY2" fmla="*/ 6790266 h 7001933"/>
                <a:gd name="connsiteX3" fmla="*/ 2032000 w 3683000"/>
                <a:gd name="connsiteY3" fmla="*/ 6739466 h 7001933"/>
                <a:gd name="connsiteX4" fmla="*/ 1972734 w 3683000"/>
                <a:gd name="connsiteY4" fmla="*/ 6637866 h 7001933"/>
                <a:gd name="connsiteX5" fmla="*/ 1947334 w 3683000"/>
                <a:gd name="connsiteY5" fmla="*/ 6544733 h 7001933"/>
                <a:gd name="connsiteX6" fmla="*/ 1913467 w 3683000"/>
                <a:gd name="connsiteY6" fmla="*/ 6493933 h 7001933"/>
                <a:gd name="connsiteX7" fmla="*/ 1896534 w 3683000"/>
                <a:gd name="connsiteY7" fmla="*/ 6434666 h 7001933"/>
                <a:gd name="connsiteX8" fmla="*/ 1871134 w 3683000"/>
                <a:gd name="connsiteY8" fmla="*/ 6375400 h 7001933"/>
                <a:gd name="connsiteX9" fmla="*/ 1845734 w 3683000"/>
                <a:gd name="connsiteY9" fmla="*/ 6307666 h 7001933"/>
                <a:gd name="connsiteX10" fmla="*/ 1794934 w 3683000"/>
                <a:gd name="connsiteY10" fmla="*/ 6197600 h 7001933"/>
                <a:gd name="connsiteX11" fmla="*/ 1769534 w 3683000"/>
                <a:gd name="connsiteY11" fmla="*/ 6172200 h 7001933"/>
                <a:gd name="connsiteX12" fmla="*/ 1744134 w 3683000"/>
                <a:gd name="connsiteY12" fmla="*/ 6129866 h 7001933"/>
                <a:gd name="connsiteX13" fmla="*/ 1651000 w 3683000"/>
                <a:gd name="connsiteY13" fmla="*/ 6019800 h 7001933"/>
                <a:gd name="connsiteX14" fmla="*/ 1600200 w 3683000"/>
                <a:gd name="connsiteY14" fmla="*/ 6002866 h 7001933"/>
                <a:gd name="connsiteX15" fmla="*/ 1549400 w 3683000"/>
                <a:gd name="connsiteY15" fmla="*/ 5977466 h 7001933"/>
                <a:gd name="connsiteX16" fmla="*/ 1447800 w 3683000"/>
                <a:gd name="connsiteY16" fmla="*/ 5960533 h 7001933"/>
                <a:gd name="connsiteX17" fmla="*/ 1405467 w 3683000"/>
                <a:gd name="connsiteY17" fmla="*/ 5943600 h 7001933"/>
                <a:gd name="connsiteX18" fmla="*/ 1270000 w 3683000"/>
                <a:gd name="connsiteY18" fmla="*/ 5926666 h 7001933"/>
                <a:gd name="connsiteX19" fmla="*/ 1143000 w 3683000"/>
                <a:gd name="connsiteY19" fmla="*/ 5935133 h 7001933"/>
                <a:gd name="connsiteX20" fmla="*/ 1092200 w 3683000"/>
                <a:gd name="connsiteY20" fmla="*/ 5952066 h 7001933"/>
                <a:gd name="connsiteX21" fmla="*/ 990600 w 3683000"/>
                <a:gd name="connsiteY21" fmla="*/ 5969000 h 7001933"/>
                <a:gd name="connsiteX22" fmla="*/ 956734 w 3683000"/>
                <a:gd name="connsiteY22" fmla="*/ 5985933 h 7001933"/>
                <a:gd name="connsiteX23" fmla="*/ 922867 w 3683000"/>
                <a:gd name="connsiteY23" fmla="*/ 5994400 h 7001933"/>
                <a:gd name="connsiteX24" fmla="*/ 897467 w 3683000"/>
                <a:gd name="connsiteY24" fmla="*/ 6002866 h 7001933"/>
                <a:gd name="connsiteX25" fmla="*/ 880534 w 3683000"/>
                <a:gd name="connsiteY25" fmla="*/ 6028266 h 7001933"/>
                <a:gd name="connsiteX26" fmla="*/ 897467 w 3683000"/>
                <a:gd name="connsiteY26" fmla="*/ 6138333 h 7001933"/>
                <a:gd name="connsiteX27" fmla="*/ 914400 w 3683000"/>
                <a:gd name="connsiteY27" fmla="*/ 6163733 h 7001933"/>
                <a:gd name="connsiteX28" fmla="*/ 948267 w 3683000"/>
                <a:gd name="connsiteY28" fmla="*/ 6206066 h 7001933"/>
                <a:gd name="connsiteX29" fmla="*/ 1007534 w 3683000"/>
                <a:gd name="connsiteY29" fmla="*/ 6290733 h 7001933"/>
                <a:gd name="connsiteX30" fmla="*/ 1032934 w 3683000"/>
                <a:gd name="connsiteY30" fmla="*/ 6307666 h 7001933"/>
                <a:gd name="connsiteX31" fmla="*/ 1049867 w 3683000"/>
                <a:gd name="connsiteY31" fmla="*/ 6324600 h 7001933"/>
                <a:gd name="connsiteX32" fmla="*/ 1083734 w 3683000"/>
                <a:gd name="connsiteY32" fmla="*/ 6341533 h 7001933"/>
                <a:gd name="connsiteX33" fmla="*/ 1109134 w 3683000"/>
                <a:gd name="connsiteY33" fmla="*/ 6358466 h 7001933"/>
                <a:gd name="connsiteX34" fmla="*/ 1193800 w 3683000"/>
                <a:gd name="connsiteY34" fmla="*/ 6375400 h 7001933"/>
                <a:gd name="connsiteX35" fmla="*/ 1303867 w 3683000"/>
                <a:gd name="connsiteY35" fmla="*/ 6366933 h 7001933"/>
                <a:gd name="connsiteX36" fmla="*/ 1354667 w 3683000"/>
                <a:gd name="connsiteY36" fmla="*/ 6341533 h 7001933"/>
                <a:gd name="connsiteX37" fmla="*/ 1439334 w 3683000"/>
                <a:gd name="connsiteY37" fmla="*/ 6299200 h 7001933"/>
                <a:gd name="connsiteX38" fmla="*/ 1456267 w 3683000"/>
                <a:gd name="connsiteY38" fmla="*/ 6282266 h 7001933"/>
                <a:gd name="connsiteX39" fmla="*/ 1481667 w 3683000"/>
                <a:gd name="connsiteY39" fmla="*/ 6265333 h 7001933"/>
                <a:gd name="connsiteX40" fmla="*/ 1540934 w 3683000"/>
                <a:gd name="connsiteY40" fmla="*/ 6214533 h 7001933"/>
                <a:gd name="connsiteX41" fmla="*/ 1591734 w 3683000"/>
                <a:gd name="connsiteY41" fmla="*/ 6163733 h 7001933"/>
                <a:gd name="connsiteX42" fmla="*/ 1625600 w 3683000"/>
                <a:gd name="connsiteY42" fmla="*/ 6112933 h 7001933"/>
                <a:gd name="connsiteX43" fmla="*/ 1659467 w 3683000"/>
                <a:gd name="connsiteY43" fmla="*/ 6070600 h 7001933"/>
                <a:gd name="connsiteX44" fmla="*/ 1667934 w 3683000"/>
                <a:gd name="connsiteY44" fmla="*/ 6045200 h 7001933"/>
                <a:gd name="connsiteX45" fmla="*/ 1684867 w 3683000"/>
                <a:gd name="connsiteY45" fmla="*/ 6011333 h 7001933"/>
                <a:gd name="connsiteX46" fmla="*/ 1684867 w 3683000"/>
                <a:gd name="connsiteY46" fmla="*/ 5782733 h 7001933"/>
                <a:gd name="connsiteX47" fmla="*/ 1676400 w 3683000"/>
                <a:gd name="connsiteY47" fmla="*/ 5748866 h 7001933"/>
                <a:gd name="connsiteX48" fmla="*/ 1642534 w 3683000"/>
                <a:gd name="connsiteY48" fmla="*/ 5715000 h 7001933"/>
                <a:gd name="connsiteX49" fmla="*/ 1617134 w 3683000"/>
                <a:gd name="connsiteY49" fmla="*/ 5681133 h 7001933"/>
                <a:gd name="connsiteX50" fmla="*/ 1600200 w 3683000"/>
                <a:gd name="connsiteY50" fmla="*/ 5655733 h 7001933"/>
                <a:gd name="connsiteX51" fmla="*/ 1566334 w 3683000"/>
                <a:gd name="connsiteY51" fmla="*/ 5638800 h 7001933"/>
                <a:gd name="connsiteX52" fmla="*/ 1532467 w 3683000"/>
                <a:gd name="connsiteY52" fmla="*/ 5604933 h 7001933"/>
                <a:gd name="connsiteX53" fmla="*/ 1456267 w 3683000"/>
                <a:gd name="connsiteY53" fmla="*/ 5562600 h 7001933"/>
                <a:gd name="connsiteX54" fmla="*/ 1397000 w 3683000"/>
                <a:gd name="connsiteY54" fmla="*/ 5528733 h 7001933"/>
                <a:gd name="connsiteX55" fmla="*/ 1261534 w 3683000"/>
                <a:gd name="connsiteY55" fmla="*/ 5494866 h 7001933"/>
                <a:gd name="connsiteX56" fmla="*/ 1185334 w 3683000"/>
                <a:gd name="connsiteY56" fmla="*/ 5469466 h 7001933"/>
                <a:gd name="connsiteX57" fmla="*/ 1151467 w 3683000"/>
                <a:gd name="connsiteY57" fmla="*/ 5461000 h 7001933"/>
                <a:gd name="connsiteX58" fmla="*/ 1109134 w 3683000"/>
                <a:gd name="connsiteY58" fmla="*/ 5444066 h 7001933"/>
                <a:gd name="connsiteX59" fmla="*/ 1049867 w 3683000"/>
                <a:gd name="connsiteY59" fmla="*/ 5435600 h 7001933"/>
                <a:gd name="connsiteX60" fmla="*/ 1007534 w 3683000"/>
                <a:gd name="connsiteY60" fmla="*/ 5427133 h 7001933"/>
                <a:gd name="connsiteX61" fmla="*/ 897467 w 3683000"/>
                <a:gd name="connsiteY61" fmla="*/ 5435600 h 7001933"/>
                <a:gd name="connsiteX62" fmla="*/ 745067 w 3683000"/>
                <a:gd name="connsiteY62" fmla="*/ 5452533 h 7001933"/>
                <a:gd name="connsiteX63" fmla="*/ 389467 w 3683000"/>
                <a:gd name="connsiteY63" fmla="*/ 5444066 h 7001933"/>
                <a:gd name="connsiteX64" fmla="*/ 279400 w 3683000"/>
                <a:gd name="connsiteY64" fmla="*/ 5427133 h 7001933"/>
                <a:gd name="connsiteX65" fmla="*/ 237067 w 3683000"/>
                <a:gd name="connsiteY65" fmla="*/ 5418666 h 7001933"/>
                <a:gd name="connsiteX66" fmla="*/ 194734 w 3683000"/>
                <a:gd name="connsiteY66" fmla="*/ 5401733 h 7001933"/>
                <a:gd name="connsiteX67" fmla="*/ 127000 w 3683000"/>
                <a:gd name="connsiteY67" fmla="*/ 5384800 h 7001933"/>
                <a:gd name="connsiteX68" fmla="*/ 93134 w 3683000"/>
                <a:gd name="connsiteY68" fmla="*/ 5367866 h 7001933"/>
                <a:gd name="connsiteX69" fmla="*/ 76200 w 3683000"/>
                <a:gd name="connsiteY69" fmla="*/ 5350933 h 7001933"/>
                <a:gd name="connsiteX70" fmla="*/ 50800 w 3683000"/>
                <a:gd name="connsiteY70" fmla="*/ 5334000 h 7001933"/>
                <a:gd name="connsiteX71" fmla="*/ 25400 w 3683000"/>
                <a:gd name="connsiteY71" fmla="*/ 5266266 h 7001933"/>
                <a:gd name="connsiteX72" fmla="*/ 0 w 3683000"/>
                <a:gd name="connsiteY72" fmla="*/ 5207000 h 7001933"/>
                <a:gd name="connsiteX73" fmla="*/ 16934 w 3683000"/>
                <a:gd name="connsiteY73" fmla="*/ 5020733 h 7001933"/>
                <a:gd name="connsiteX74" fmla="*/ 25400 w 3683000"/>
                <a:gd name="connsiteY74" fmla="*/ 4978400 h 7001933"/>
                <a:gd name="connsiteX75" fmla="*/ 42334 w 3683000"/>
                <a:gd name="connsiteY75" fmla="*/ 4944533 h 7001933"/>
                <a:gd name="connsiteX76" fmla="*/ 59267 w 3683000"/>
                <a:gd name="connsiteY76" fmla="*/ 4893733 h 7001933"/>
                <a:gd name="connsiteX77" fmla="*/ 67734 w 3683000"/>
                <a:gd name="connsiteY77" fmla="*/ 4851400 h 7001933"/>
                <a:gd name="connsiteX78" fmla="*/ 118534 w 3683000"/>
                <a:gd name="connsiteY78" fmla="*/ 4741333 h 7001933"/>
                <a:gd name="connsiteX79" fmla="*/ 135467 w 3683000"/>
                <a:gd name="connsiteY79" fmla="*/ 4715933 h 7001933"/>
                <a:gd name="connsiteX80" fmla="*/ 169334 w 3683000"/>
                <a:gd name="connsiteY80" fmla="*/ 4690533 h 7001933"/>
                <a:gd name="connsiteX81" fmla="*/ 186267 w 3683000"/>
                <a:gd name="connsiteY81" fmla="*/ 4639733 h 7001933"/>
                <a:gd name="connsiteX82" fmla="*/ 228600 w 3683000"/>
                <a:gd name="connsiteY82" fmla="*/ 4572000 h 7001933"/>
                <a:gd name="connsiteX83" fmla="*/ 237067 w 3683000"/>
                <a:gd name="connsiteY83" fmla="*/ 4546600 h 7001933"/>
                <a:gd name="connsiteX84" fmla="*/ 287867 w 3683000"/>
                <a:gd name="connsiteY84" fmla="*/ 4478866 h 7001933"/>
                <a:gd name="connsiteX85" fmla="*/ 313267 w 3683000"/>
                <a:gd name="connsiteY85" fmla="*/ 4461933 h 7001933"/>
                <a:gd name="connsiteX86" fmla="*/ 355600 w 3683000"/>
                <a:gd name="connsiteY86" fmla="*/ 4402666 h 7001933"/>
                <a:gd name="connsiteX87" fmla="*/ 414867 w 3683000"/>
                <a:gd name="connsiteY87" fmla="*/ 4334933 h 7001933"/>
                <a:gd name="connsiteX88" fmla="*/ 524934 w 3683000"/>
                <a:gd name="connsiteY88" fmla="*/ 4258733 h 7001933"/>
                <a:gd name="connsiteX89" fmla="*/ 550334 w 3683000"/>
                <a:gd name="connsiteY89" fmla="*/ 4241800 h 7001933"/>
                <a:gd name="connsiteX90" fmla="*/ 575734 w 3683000"/>
                <a:gd name="connsiteY90" fmla="*/ 4233333 h 7001933"/>
                <a:gd name="connsiteX91" fmla="*/ 609600 w 3683000"/>
                <a:gd name="connsiteY91" fmla="*/ 4216400 h 7001933"/>
                <a:gd name="connsiteX92" fmla="*/ 651934 w 3683000"/>
                <a:gd name="connsiteY92" fmla="*/ 4207933 h 7001933"/>
                <a:gd name="connsiteX93" fmla="*/ 702734 w 3683000"/>
                <a:gd name="connsiteY93" fmla="*/ 4191000 h 7001933"/>
                <a:gd name="connsiteX94" fmla="*/ 728134 w 3683000"/>
                <a:gd name="connsiteY94" fmla="*/ 4182533 h 7001933"/>
                <a:gd name="connsiteX95" fmla="*/ 762000 w 3683000"/>
                <a:gd name="connsiteY95" fmla="*/ 4174066 h 7001933"/>
                <a:gd name="connsiteX96" fmla="*/ 846667 w 3683000"/>
                <a:gd name="connsiteY96" fmla="*/ 4191000 h 7001933"/>
                <a:gd name="connsiteX97" fmla="*/ 897467 w 3683000"/>
                <a:gd name="connsiteY97" fmla="*/ 4224866 h 7001933"/>
                <a:gd name="connsiteX98" fmla="*/ 914400 w 3683000"/>
                <a:gd name="connsiteY98" fmla="*/ 4250266 h 7001933"/>
                <a:gd name="connsiteX99" fmla="*/ 939800 w 3683000"/>
                <a:gd name="connsiteY99" fmla="*/ 4284133 h 7001933"/>
                <a:gd name="connsiteX100" fmla="*/ 956734 w 3683000"/>
                <a:gd name="connsiteY100" fmla="*/ 4318000 h 7001933"/>
                <a:gd name="connsiteX101" fmla="*/ 965200 w 3683000"/>
                <a:gd name="connsiteY101" fmla="*/ 4343400 h 7001933"/>
                <a:gd name="connsiteX102" fmla="*/ 973667 w 3683000"/>
                <a:gd name="connsiteY102" fmla="*/ 4377266 h 7001933"/>
                <a:gd name="connsiteX103" fmla="*/ 999067 w 3683000"/>
                <a:gd name="connsiteY103" fmla="*/ 4411133 h 7001933"/>
                <a:gd name="connsiteX104" fmla="*/ 1007534 w 3683000"/>
                <a:gd name="connsiteY104" fmla="*/ 4436533 h 7001933"/>
                <a:gd name="connsiteX105" fmla="*/ 1024467 w 3683000"/>
                <a:gd name="connsiteY105" fmla="*/ 4512733 h 7001933"/>
                <a:gd name="connsiteX106" fmla="*/ 1016000 w 3683000"/>
                <a:gd name="connsiteY106" fmla="*/ 4597400 h 7001933"/>
                <a:gd name="connsiteX107" fmla="*/ 999067 w 3683000"/>
                <a:gd name="connsiteY107" fmla="*/ 4622800 h 7001933"/>
                <a:gd name="connsiteX108" fmla="*/ 948267 w 3683000"/>
                <a:gd name="connsiteY108" fmla="*/ 4673600 h 7001933"/>
                <a:gd name="connsiteX109" fmla="*/ 846667 w 3683000"/>
                <a:gd name="connsiteY109" fmla="*/ 4741333 h 7001933"/>
                <a:gd name="connsiteX110" fmla="*/ 736600 w 3683000"/>
                <a:gd name="connsiteY110" fmla="*/ 4732866 h 7001933"/>
                <a:gd name="connsiteX111" fmla="*/ 668867 w 3683000"/>
                <a:gd name="connsiteY111" fmla="*/ 4699000 h 7001933"/>
                <a:gd name="connsiteX112" fmla="*/ 651934 w 3683000"/>
                <a:gd name="connsiteY112" fmla="*/ 4673600 h 7001933"/>
                <a:gd name="connsiteX113" fmla="*/ 601134 w 3683000"/>
                <a:gd name="connsiteY113" fmla="*/ 4605866 h 7001933"/>
                <a:gd name="connsiteX114" fmla="*/ 575734 w 3683000"/>
                <a:gd name="connsiteY114" fmla="*/ 4521200 h 7001933"/>
                <a:gd name="connsiteX115" fmla="*/ 567267 w 3683000"/>
                <a:gd name="connsiteY115" fmla="*/ 4394200 h 7001933"/>
                <a:gd name="connsiteX116" fmla="*/ 575734 w 3683000"/>
                <a:gd name="connsiteY116" fmla="*/ 4309533 h 7001933"/>
                <a:gd name="connsiteX117" fmla="*/ 592667 w 3683000"/>
                <a:gd name="connsiteY117" fmla="*/ 4191000 h 7001933"/>
                <a:gd name="connsiteX118" fmla="*/ 601134 w 3683000"/>
                <a:gd name="connsiteY118" fmla="*/ 4157133 h 7001933"/>
                <a:gd name="connsiteX119" fmla="*/ 635000 w 3683000"/>
                <a:gd name="connsiteY119" fmla="*/ 4089400 h 7001933"/>
                <a:gd name="connsiteX120" fmla="*/ 643467 w 3683000"/>
                <a:gd name="connsiteY120" fmla="*/ 4064000 h 7001933"/>
                <a:gd name="connsiteX121" fmla="*/ 651934 w 3683000"/>
                <a:gd name="connsiteY121" fmla="*/ 4030133 h 7001933"/>
                <a:gd name="connsiteX122" fmla="*/ 702734 w 3683000"/>
                <a:gd name="connsiteY122" fmla="*/ 3953933 h 7001933"/>
                <a:gd name="connsiteX123" fmla="*/ 728134 w 3683000"/>
                <a:gd name="connsiteY123" fmla="*/ 3937000 h 7001933"/>
                <a:gd name="connsiteX124" fmla="*/ 745067 w 3683000"/>
                <a:gd name="connsiteY124" fmla="*/ 3920066 h 7001933"/>
                <a:gd name="connsiteX125" fmla="*/ 778934 w 3683000"/>
                <a:gd name="connsiteY125" fmla="*/ 3911600 h 7001933"/>
                <a:gd name="connsiteX126" fmla="*/ 829734 w 3683000"/>
                <a:gd name="connsiteY126" fmla="*/ 3877733 h 7001933"/>
                <a:gd name="connsiteX127" fmla="*/ 855134 w 3683000"/>
                <a:gd name="connsiteY127" fmla="*/ 3852333 h 7001933"/>
                <a:gd name="connsiteX128" fmla="*/ 905934 w 3683000"/>
                <a:gd name="connsiteY128" fmla="*/ 3835400 h 7001933"/>
                <a:gd name="connsiteX129" fmla="*/ 931334 w 3683000"/>
                <a:gd name="connsiteY129" fmla="*/ 3818466 h 7001933"/>
                <a:gd name="connsiteX130" fmla="*/ 956734 w 3683000"/>
                <a:gd name="connsiteY130" fmla="*/ 3810000 h 7001933"/>
                <a:gd name="connsiteX131" fmla="*/ 973667 w 3683000"/>
                <a:gd name="connsiteY131" fmla="*/ 3793066 h 7001933"/>
                <a:gd name="connsiteX132" fmla="*/ 999067 w 3683000"/>
                <a:gd name="connsiteY132" fmla="*/ 3776133 h 7001933"/>
                <a:gd name="connsiteX133" fmla="*/ 1058334 w 3683000"/>
                <a:gd name="connsiteY133" fmla="*/ 3750733 h 7001933"/>
                <a:gd name="connsiteX134" fmla="*/ 1083734 w 3683000"/>
                <a:gd name="connsiteY134" fmla="*/ 3733800 h 7001933"/>
                <a:gd name="connsiteX135" fmla="*/ 1100667 w 3683000"/>
                <a:gd name="connsiteY135" fmla="*/ 3716866 h 7001933"/>
                <a:gd name="connsiteX136" fmla="*/ 1151467 w 3683000"/>
                <a:gd name="connsiteY136" fmla="*/ 3699933 h 7001933"/>
                <a:gd name="connsiteX137" fmla="*/ 1244600 w 3683000"/>
                <a:gd name="connsiteY137" fmla="*/ 3649133 h 7001933"/>
                <a:gd name="connsiteX138" fmla="*/ 1312334 w 3683000"/>
                <a:gd name="connsiteY138" fmla="*/ 3589866 h 7001933"/>
                <a:gd name="connsiteX139" fmla="*/ 1354667 w 3683000"/>
                <a:gd name="connsiteY139" fmla="*/ 3556000 h 7001933"/>
                <a:gd name="connsiteX140" fmla="*/ 1380067 w 3683000"/>
                <a:gd name="connsiteY140" fmla="*/ 3522133 h 7001933"/>
                <a:gd name="connsiteX141" fmla="*/ 1405467 w 3683000"/>
                <a:gd name="connsiteY141" fmla="*/ 3496733 h 7001933"/>
                <a:gd name="connsiteX142" fmla="*/ 1422400 w 3683000"/>
                <a:gd name="connsiteY142" fmla="*/ 3471333 h 7001933"/>
                <a:gd name="connsiteX143" fmla="*/ 1447800 w 3683000"/>
                <a:gd name="connsiteY143" fmla="*/ 3454400 h 7001933"/>
                <a:gd name="connsiteX144" fmla="*/ 1464734 w 3683000"/>
                <a:gd name="connsiteY144" fmla="*/ 3412066 h 7001933"/>
                <a:gd name="connsiteX145" fmla="*/ 1490134 w 3683000"/>
                <a:gd name="connsiteY145" fmla="*/ 3403600 h 7001933"/>
                <a:gd name="connsiteX146" fmla="*/ 1532467 w 3683000"/>
                <a:gd name="connsiteY146" fmla="*/ 3302000 h 7001933"/>
                <a:gd name="connsiteX147" fmla="*/ 1557867 w 3683000"/>
                <a:gd name="connsiteY147" fmla="*/ 3276600 h 7001933"/>
                <a:gd name="connsiteX148" fmla="*/ 1591734 w 3683000"/>
                <a:gd name="connsiteY148" fmla="*/ 3217333 h 7001933"/>
                <a:gd name="connsiteX149" fmla="*/ 1600200 w 3683000"/>
                <a:gd name="connsiteY149" fmla="*/ 3175000 h 7001933"/>
                <a:gd name="connsiteX150" fmla="*/ 1583267 w 3683000"/>
                <a:gd name="connsiteY150" fmla="*/ 2971800 h 7001933"/>
                <a:gd name="connsiteX151" fmla="*/ 1566334 w 3683000"/>
                <a:gd name="connsiteY151" fmla="*/ 2937933 h 7001933"/>
                <a:gd name="connsiteX152" fmla="*/ 1490134 w 3683000"/>
                <a:gd name="connsiteY152" fmla="*/ 2887133 h 7001933"/>
                <a:gd name="connsiteX153" fmla="*/ 1430867 w 3683000"/>
                <a:gd name="connsiteY153" fmla="*/ 2861733 h 7001933"/>
                <a:gd name="connsiteX154" fmla="*/ 1405467 w 3683000"/>
                <a:gd name="connsiteY154" fmla="*/ 2844800 h 7001933"/>
                <a:gd name="connsiteX155" fmla="*/ 1270000 w 3683000"/>
                <a:gd name="connsiteY155" fmla="*/ 2810933 h 7001933"/>
                <a:gd name="connsiteX156" fmla="*/ 1219200 w 3683000"/>
                <a:gd name="connsiteY156" fmla="*/ 2802466 h 7001933"/>
                <a:gd name="connsiteX157" fmla="*/ 1193800 w 3683000"/>
                <a:gd name="connsiteY157" fmla="*/ 2794000 h 7001933"/>
                <a:gd name="connsiteX158" fmla="*/ 1134534 w 3683000"/>
                <a:gd name="connsiteY158" fmla="*/ 2785533 h 7001933"/>
                <a:gd name="connsiteX159" fmla="*/ 965200 w 3683000"/>
                <a:gd name="connsiteY159" fmla="*/ 2794000 h 7001933"/>
                <a:gd name="connsiteX160" fmla="*/ 905934 w 3683000"/>
                <a:gd name="connsiteY160" fmla="*/ 2802466 h 7001933"/>
                <a:gd name="connsiteX161" fmla="*/ 872067 w 3683000"/>
                <a:gd name="connsiteY161" fmla="*/ 2810933 h 7001933"/>
                <a:gd name="connsiteX162" fmla="*/ 736600 w 3683000"/>
                <a:gd name="connsiteY162" fmla="*/ 2819400 h 7001933"/>
                <a:gd name="connsiteX163" fmla="*/ 592667 w 3683000"/>
                <a:gd name="connsiteY163" fmla="*/ 2802466 h 7001933"/>
                <a:gd name="connsiteX164" fmla="*/ 558800 w 3683000"/>
                <a:gd name="connsiteY164" fmla="*/ 2785533 h 7001933"/>
                <a:gd name="connsiteX165" fmla="*/ 533400 w 3683000"/>
                <a:gd name="connsiteY165" fmla="*/ 2777066 h 7001933"/>
                <a:gd name="connsiteX166" fmla="*/ 448734 w 3683000"/>
                <a:gd name="connsiteY166" fmla="*/ 2743200 h 7001933"/>
                <a:gd name="connsiteX167" fmla="*/ 431800 w 3683000"/>
                <a:gd name="connsiteY167" fmla="*/ 2726266 h 7001933"/>
                <a:gd name="connsiteX168" fmla="*/ 381000 w 3683000"/>
                <a:gd name="connsiteY168" fmla="*/ 2692400 h 7001933"/>
                <a:gd name="connsiteX169" fmla="*/ 321734 w 3683000"/>
                <a:gd name="connsiteY169" fmla="*/ 2599266 h 7001933"/>
                <a:gd name="connsiteX170" fmla="*/ 279400 w 3683000"/>
                <a:gd name="connsiteY170" fmla="*/ 2514600 h 7001933"/>
                <a:gd name="connsiteX171" fmla="*/ 220134 w 3683000"/>
                <a:gd name="connsiteY171" fmla="*/ 2396066 h 7001933"/>
                <a:gd name="connsiteX172" fmla="*/ 169334 w 3683000"/>
                <a:gd name="connsiteY172" fmla="*/ 2218266 h 7001933"/>
                <a:gd name="connsiteX173" fmla="*/ 160867 w 3683000"/>
                <a:gd name="connsiteY173" fmla="*/ 2159000 h 7001933"/>
                <a:gd name="connsiteX174" fmla="*/ 143934 w 3683000"/>
                <a:gd name="connsiteY174" fmla="*/ 1981200 h 7001933"/>
                <a:gd name="connsiteX175" fmla="*/ 160867 w 3683000"/>
                <a:gd name="connsiteY175" fmla="*/ 1794933 h 7001933"/>
                <a:gd name="connsiteX176" fmla="*/ 220134 w 3683000"/>
                <a:gd name="connsiteY176" fmla="*/ 1625600 h 7001933"/>
                <a:gd name="connsiteX177" fmla="*/ 237067 w 3683000"/>
                <a:gd name="connsiteY177" fmla="*/ 1574800 h 7001933"/>
                <a:gd name="connsiteX178" fmla="*/ 245534 w 3683000"/>
                <a:gd name="connsiteY178" fmla="*/ 1532466 h 7001933"/>
                <a:gd name="connsiteX179" fmla="*/ 279400 w 3683000"/>
                <a:gd name="connsiteY179" fmla="*/ 1481666 h 7001933"/>
                <a:gd name="connsiteX180" fmla="*/ 330200 w 3683000"/>
                <a:gd name="connsiteY180" fmla="*/ 1405466 h 7001933"/>
                <a:gd name="connsiteX181" fmla="*/ 347134 w 3683000"/>
                <a:gd name="connsiteY181" fmla="*/ 1380066 h 7001933"/>
                <a:gd name="connsiteX182" fmla="*/ 381000 w 3683000"/>
                <a:gd name="connsiteY182" fmla="*/ 1371600 h 7001933"/>
                <a:gd name="connsiteX183" fmla="*/ 397934 w 3683000"/>
                <a:gd name="connsiteY183" fmla="*/ 1354666 h 7001933"/>
                <a:gd name="connsiteX184" fmla="*/ 457200 w 3683000"/>
                <a:gd name="connsiteY184" fmla="*/ 1320800 h 7001933"/>
                <a:gd name="connsiteX185" fmla="*/ 508000 w 3683000"/>
                <a:gd name="connsiteY185" fmla="*/ 1303866 h 7001933"/>
                <a:gd name="connsiteX186" fmla="*/ 601134 w 3683000"/>
                <a:gd name="connsiteY186" fmla="*/ 1261533 h 7001933"/>
                <a:gd name="connsiteX187" fmla="*/ 651934 w 3683000"/>
                <a:gd name="connsiteY187" fmla="*/ 1253066 h 7001933"/>
                <a:gd name="connsiteX188" fmla="*/ 711200 w 3683000"/>
                <a:gd name="connsiteY188" fmla="*/ 1236133 h 7001933"/>
                <a:gd name="connsiteX189" fmla="*/ 753534 w 3683000"/>
                <a:gd name="connsiteY189" fmla="*/ 1227666 h 7001933"/>
                <a:gd name="connsiteX190" fmla="*/ 787400 w 3683000"/>
                <a:gd name="connsiteY190" fmla="*/ 1219200 h 7001933"/>
                <a:gd name="connsiteX191" fmla="*/ 880534 w 3683000"/>
                <a:gd name="connsiteY191" fmla="*/ 1193800 h 7001933"/>
                <a:gd name="connsiteX192" fmla="*/ 914400 w 3683000"/>
                <a:gd name="connsiteY192" fmla="*/ 1176866 h 7001933"/>
                <a:gd name="connsiteX193" fmla="*/ 973667 w 3683000"/>
                <a:gd name="connsiteY193" fmla="*/ 1168400 h 7001933"/>
                <a:gd name="connsiteX194" fmla="*/ 1024467 w 3683000"/>
                <a:gd name="connsiteY194" fmla="*/ 1159933 h 7001933"/>
                <a:gd name="connsiteX195" fmla="*/ 1176867 w 3683000"/>
                <a:gd name="connsiteY195" fmla="*/ 1168400 h 7001933"/>
                <a:gd name="connsiteX196" fmla="*/ 1236134 w 3683000"/>
                <a:gd name="connsiteY196" fmla="*/ 1185333 h 7001933"/>
                <a:gd name="connsiteX197" fmla="*/ 1278467 w 3683000"/>
                <a:gd name="connsiteY197" fmla="*/ 1193800 h 7001933"/>
                <a:gd name="connsiteX198" fmla="*/ 1303867 w 3683000"/>
                <a:gd name="connsiteY198" fmla="*/ 1210733 h 7001933"/>
                <a:gd name="connsiteX199" fmla="*/ 1354667 w 3683000"/>
                <a:gd name="connsiteY199" fmla="*/ 1236133 h 7001933"/>
                <a:gd name="connsiteX200" fmla="*/ 1405467 w 3683000"/>
                <a:gd name="connsiteY200" fmla="*/ 1312333 h 7001933"/>
                <a:gd name="connsiteX201" fmla="*/ 1439334 w 3683000"/>
                <a:gd name="connsiteY201" fmla="*/ 1363133 h 7001933"/>
                <a:gd name="connsiteX202" fmla="*/ 1481667 w 3683000"/>
                <a:gd name="connsiteY202" fmla="*/ 1430866 h 7001933"/>
                <a:gd name="connsiteX203" fmla="*/ 1498600 w 3683000"/>
                <a:gd name="connsiteY203" fmla="*/ 1490133 h 7001933"/>
                <a:gd name="connsiteX204" fmla="*/ 1507067 w 3683000"/>
                <a:gd name="connsiteY204" fmla="*/ 1515533 h 7001933"/>
                <a:gd name="connsiteX205" fmla="*/ 1515534 w 3683000"/>
                <a:gd name="connsiteY205" fmla="*/ 1591733 h 7001933"/>
                <a:gd name="connsiteX206" fmla="*/ 1532467 w 3683000"/>
                <a:gd name="connsiteY206" fmla="*/ 1651000 h 7001933"/>
                <a:gd name="connsiteX207" fmla="*/ 1507067 w 3683000"/>
                <a:gd name="connsiteY207" fmla="*/ 1820333 h 7001933"/>
                <a:gd name="connsiteX208" fmla="*/ 1481667 w 3683000"/>
                <a:gd name="connsiteY208" fmla="*/ 1854200 h 7001933"/>
                <a:gd name="connsiteX209" fmla="*/ 1447800 w 3683000"/>
                <a:gd name="connsiteY209" fmla="*/ 1871133 h 7001933"/>
                <a:gd name="connsiteX210" fmla="*/ 1405467 w 3683000"/>
                <a:gd name="connsiteY210" fmla="*/ 1905000 h 7001933"/>
                <a:gd name="connsiteX211" fmla="*/ 1380067 w 3683000"/>
                <a:gd name="connsiteY211" fmla="*/ 1930400 h 7001933"/>
                <a:gd name="connsiteX212" fmla="*/ 1303867 w 3683000"/>
                <a:gd name="connsiteY212" fmla="*/ 1938866 h 7001933"/>
                <a:gd name="connsiteX213" fmla="*/ 1159934 w 3683000"/>
                <a:gd name="connsiteY213" fmla="*/ 1930400 h 7001933"/>
                <a:gd name="connsiteX214" fmla="*/ 1143000 w 3683000"/>
                <a:gd name="connsiteY214" fmla="*/ 1905000 h 7001933"/>
                <a:gd name="connsiteX215" fmla="*/ 1117600 w 3683000"/>
                <a:gd name="connsiteY215" fmla="*/ 1888066 h 7001933"/>
                <a:gd name="connsiteX216" fmla="*/ 1100667 w 3683000"/>
                <a:gd name="connsiteY216" fmla="*/ 1854200 h 7001933"/>
                <a:gd name="connsiteX217" fmla="*/ 1083734 w 3683000"/>
                <a:gd name="connsiteY217" fmla="*/ 1837266 h 7001933"/>
                <a:gd name="connsiteX218" fmla="*/ 1066800 w 3683000"/>
                <a:gd name="connsiteY218" fmla="*/ 1811866 h 7001933"/>
                <a:gd name="connsiteX219" fmla="*/ 1049867 w 3683000"/>
                <a:gd name="connsiteY219" fmla="*/ 1710266 h 7001933"/>
                <a:gd name="connsiteX220" fmla="*/ 1066800 w 3683000"/>
                <a:gd name="connsiteY220" fmla="*/ 1591733 h 7001933"/>
                <a:gd name="connsiteX221" fmla="*/ 1075267 w 3683000"/>
                <a:gd name="connsiteY221" fmla="*/ 1566333 h 7001933"/>
                <a:gd name="connsiteX222" fmla="*/ 1092200 w 3683000"/>
                <a:gd name="connsiteY222" fmla="*/ 1540933 h 7001933"/>
                <a:gd name="connsiteX223" fmla="*/ 1126067 w 3683000"/>
                <a:gd name="connsiteY223" fmla="*/ 1481666 h 7001933"/>
                <a:gd name="connsiteX224" fmla="*/ 1134534 w 3683000"/>
                <a:gd name="connsiteY224" fmla="*/ 1456266 h 7001933"/>
                <a:gd name="connsiteX225" fmla="*/ 1176867 w 3683000"/>
                <a:gd name="connsiteY225" fmla="*/ 1405466 h 7001933"/>
                <a:gd name="connsiteX226" fmla="*/ 1210734 w 3683000"/>
                <a:gd name="connsiteY226" fmla="*/ 1380066 h 7001933"/>
                <a:gd name="connsiteX227" fmla="*/ 1405467 w 3683000"/>
                <a:gd name="connsiteY227" fmla="*/ 1388533 h 7001933"/>
                <a:gd name="connsiteX228" fmla="*/ 1481667 w 3683000"/>
                <a:gd name="connsiteY228" fmla="*/ 1405466 h 7001933"/>
                <a:gd name="connsiteX229" fmla="*/ 1549400 w 3683000"/>
                <a:gd name="connsiteY229" fmla="*/ 1447800 h 7001933"/>
                <a:gd name="connsiteX230" fmla="*/ 1566334 w 3683000"/>
                <a:gd name="connsiteY230" fmla="*/ 1464733 h 7001933"/>
                <a:gd name="connsiteX231" fmla="*/ 1600200 w 3683000"/>
                <a:gd name="connsiteY231" fmla="*/ 1490133 h 7001933"/>
                <a:gd name="connsiteX232" fmla="*/ 1651000 w 3683000"/>
                <a:gd name="connsiteY232" fmla="*/ 1557866 h 7001933"/>
                <a:gd name="connsiteX233" fmla="*/ 1701800 w 3683000"/>
                <a:gd name="connsiteY233" fmla="*/ 1583266 h 7001933"/>
                <a:gd name="connsiteX234" fmla="*/ 1718734 w 3683000"/>
                <a:gd name="connsiteY234" fmla="*/ 1600200 h 7001933"/>
                <a:gd name="connsiteX235" fmla="*/ 1794934 w 3683000"/>
                <a:gd name="connsiteY235" fmla="*/ 1625600 h 7001933"/>
                <a:gd name="connsiteX236" fmla="*/ 1888067 w 3683000"/>
                <a:gd name="connsiteY236" fmla="*/ 1651000 h 7001933"/>
                <a:gd name="connsiteX237" fmla="*/ 1947334 w 3683000"/>
                <a:gd name="connsiteY237" fmla="*/ 1667933 h 7001933"/>
                <a:gd name="connsiteX238" fmla="*/ 2108200 w 3683000"/>
                <a:gd name="connsiteY238" fmla="*/ 1684866 h 7001933"/>
                <a:gd name="connsiteX239" fmla="*/ 2650067 w 3683000"/>
                <a:gd name="connsiteY239" fmla="*/ 1667933 h 7001933"/>
                <a:gd name="connsiteX240" fmla="*/ 2887134 w 3683000"/>
                <a:gd name="connsiteY240" fmla="*/ 1651000 h 7001933"/>
                <a:gd name="connsiteX241" fmla="*/ 2937934 w 3683000"/>
                <a:gd name="connsiteY241" fmla="*/ 1642533 h 7001933"/>
                <a:gd name="connsiteX242" fmla="*/ 3005667 w 3683000"/>
                <a:gd name="connsiteY242" fmla="*/ 1625600 h 7001933"/>
                <a:gd name="connsiteX243" fmla="*/ 3073400 w 3683000"/>
                <a:gd name="connsiteY243" fmla="*/ 1600200 h 7001933"/>
                <a:gd name="connsiteX244" fmla="*/ 3132667 w 3683000"/>
                <a:gd name="connsiteY244" fmla="*/ 1566333 h 7001933"/>
                <a:gd name="connsiteX245" fmla="*/ 3166534 w 3683000"/>
                <a:gd name="connsiteY245" fmla="*/ 1549400 h 7001933"/>
                <a:gd name="connsiteX246" fmla="*/ 3191934 w 3683000"/>
                <a:gd name="connsiteY246" fmla="*/ 1524000 h 7001933"/>
                <a:gd name="connsiteX247" fmla="*/ 3242734 w 3683000"/>
                <a:gd name="connsiteY247" fmla="*/ 1481666 h 7001933"/>
                <a:gd name="connsiteX248" fmla="*/ 3259667 w 3683000"/>
                <a:gd name="connsiteY248" fmla="*/ 1456266 h 7001933"/>
                <a:gd name="connsiteX249" fmla="*/ 3302000 w 3683000"/>
                <a:gd name="connsiteY249" fmla="*/ 1430866 h 7001933"/>
                <a:gd name="connsiteX250" fmla="*/ 3327400 w 3683000"/>
                <a:gd name="connsiteY250" fmla="*/ 1405466 h 7001933"/>
                <a:gd name="connsiteX251" fmla="*/ 3395134 w 3683000"/>
                <a:gd name="connsiteY251" fmla="*/ 1354666 h 7001933"/>
                <a:gd name="connsiteX252" fmla="*/ 3420534 w 3683000"/>
                <a:gd name="connsiteY252" fmla="*/ 1337733 h 7001933"/>
                <a:gd name="connsiteX253" fmla="*/ 3471334 w 3683000"/>
                <a:gd name="connsiteY253" fmla="*/ 1270000 h 7001933"/>
                <a:gd name="connsiteX254" fmla="*/ 3505200 w 3683000"/>
                <a:gd name="connsiteY254" fmla="*/ 1236133 h 7001933"/>
                <a:gd name="connsiteX255" fmla="*/ 3530600 w 3683000"/>
                <a:gd name="connsiteY255" fmla="*/ 1202266 h 7001933"/>
                <a:gd name="connsiteX256" fmla="*/ 3556000 w 3683000"/>
                <a:gd name="connsiteY256" fmla="*/ 1176866 h 7001933"/>
                <a:gd name="connsiteX257" fmla="*/ 3615267 w 3683000"/>
                <a:gd name="connsiteY257" fmla="*/ 1092200 h 7001933"/>
                <a:gd name="connsiteX258" fmla="*/ 3632200 w 3683000"/>
                <a:gd name="connsiteY258" fmla="*/ 1066800 h 7001933"/>
                <a:gd name="connsiteX259" fmla="*/ 3657600 w 3683000"/>
                <a:gd name="connsiteY259" fmla="*/ 990600 h 7001933"/>
                <a:gd name="connsiteX260" fmla="*/ 3683000 w 3683000"/>
                <a:gd name="connsiteY260" fmla="*/ 872066 h 7001933"/>
                <a:gd name="connsiteX261" fmla="*/ 3657600 w 3683000"/>
                <a:gd name="connsiteY261" fmla="*/ 728133 h 7001933"/>
                <a:gd name="connsiteX262" fmla="*/ 3649134 w 3683000"/>
                <a:gd name="connsiteY262" fmla="*/ 702733 h 7001933"/>
                <a:gd name="connsiteX263" fmla="*/ 3632200 w 3683000"/>
                <a:gd name="connsiteY263" fmla="*/ 685800 h 7001933"/>
                <a:gd name="connsiteX264" fmla="*/ 3572934 w 3683000"/>
                <a:gd name="connsiteY264" fmla="*/ 643466 h 7001933"/>
                <a:gd name="connsiteX265" fmla="*/ 3530600 w 3683000"/>
                <a:gd name="connsiteY265" fmla="*/ 626533 h 7001933"/>
                <a:gd name="connsiteX266" fmla="*/ 3479800 w 3683000"/>
                <a:gd name="connsiteY266" fmla="*/ 601133 h 7001933"/>
                <a:gd name="connsiteX267" fmla="*/ 3454400 w 3683000"/>
                <a:gd name="connsiteY267" fmla="*/ 592666 h 7001933"/>
                <a:gd name="connsiteX268" fmla="*/ 3420534 w 3683000"/>
                <a:gd name="connsiteY268" fmla="*/ 575733 h 7001933"/>
                <a:gd name="connsiteX269" fmla="*/ 3318934 w 3683000"/>
                <a:gd name="connsiteY269" fmla="*/ 558800 h 7001933"/>
                <a:gd name="connsiteX270" fmla="*/ 3251200 w 3683000"/>
                <a:gd name="connsiteY270" fmla="*/ 567266 h 7001933"/>
                <a:gd name="connsiteX271" fmla="*/ 3217334 w 3683000"/>
                <a:gd name="connsiteY271" fmla="*/ 584200 h 7001933"/>
                <a:gd name="connsiteX272" fmla="*/ 3191934 w 3683000"/>
                <a:gd name="connsiteY272" fmla="*/ 592666 h 7001933"/>
                <a:gd name="connsiteX273" fmla="*/ 3149600 w 3683000"/>
                <a:gd name="connsiteY273" fmla="*/ 635000 h 7001933"/>
                <a:gd name="connsiteX274" fmla="*/ 3107267 w 3683000"/>
                <a:gd name="connsiteY274" fmla="*/ 677333 h 7001933"/>
                <a:gd name="connsiteX275" fmla="*/ 3090334 w 3683000"/>
                <a:gd name="connsiteY275" fmla="*/ 702733 h 7001933"/>
                <a:gd name="connsiteX276" fmla="*/ 3056467 w 3683000"/>
                <a:gd name="connsiteY276" fmla="*/ 745066 h 7001933"/>
                <a:gd name="connsiteX277" fmla="*/ 3039534 w 3683000"/>
                <a:gd name="connsiteY277" fmla="*/ 795866 h 7001933"/>
                <a:gd name="connsiteX278" fmla="*/ 3031067 w 3683000"/>
                <a:gd name="connsiteY278" fmla="*/ 821266 h 7001933"/>
                <a:gd name="connsiteX279" fmla="*/ 3039534 w 3683000"/>
                <a:gd name="connsiteY279" fmla="*/ 914400 h 7001933"/>
                <a:gd name="connsiteX280" fmla="*/ 3048000 w 3683000"/>
                <a:gd name="connsiteY280" fmla="*/ 956733 h 7001933"/>
                <a:gd name="connsiteX281" fmla="*/ 3081867 w 3683000"/>
                <a:gd name="connsiteY281" fmla="*/ 990600 h 7001933"/>
                <a:gd name="connsiteX282" fmla="*/ 3141134 w 3683000"/>
                <a:gd name="connsiteY282" fmla="*/ 1007533 h 7001933"/>
                <a:gd name="connsiteX283" fmla="*/ 3429000 w 3683000"/>
                <a:gd name="connsiteY283" fmla="*/ 990600 h 7001933"/>
                <a:gd name="connsiteX284" fmla="*/ 3479800 w 3683000"/>
                <a:gd name="connsiteY284" fmla="*/ 973666 h 7001933"/>
                <a:gd name="connsiteX285" fmla="*/ 3522134 w 3683000"/>
                <a:gd name="connsiteY285" fmla="*/ 931333 h 7001933"/>
                <a:gd name="connsiteX286" fmla="*/ 3556000 w 3683000"/>
                <a:gd name="connsiteY286" fmla="*/ 897466 h 7001933"/>
                <a:gd name="connsiteX287" fmla="*/ 3572934 w 3683000"/>
                <a:gd name="connsiteY287" fmla="*/ 872066 h 7001933"/>
                <a:gd name="connsiteX288" fmla="*/ 3581400 w 3683000"/>
                <a:gd name="connsiteY288" fmla="*/ 846666 h 7001933"/>
                <a:gd name="connsiteX289" fmla="*/ 3572934 w 3683000"/>
                <a:gd name="connsiteY289" fmla="*/ 719666 h 7001933"/>
                <a:gd name="connsiteX290" fmla="*/ 3539067 w 3683000"/>
                <a:gd name="connsiteY290" fmla="*/ 660400 h 7001933"/>
                <a:gd name="connsiteX291" fmla="*/ 3522134 w 3683000"/>
                <a:gd name="connsiteY291" fmla="*/ 643466 h 7001933"/>
                <a:gd name="connsiteX292" fmla="*/ 3505200 w 3683000"/>
                <a:gd name="connsiteY292" fmla="*/ 618066 h 7001933"/>
                <a:gd name="connsiteX293" fmla="*/ 3437467 w 3683000"/>
                <a:gd name="connsiteY293" fmla="*/ 567266 h 7001933"/>
                <a:gd name="connsiteX294" fmla="*/ 3412067 w 3683000"/>
                <a:gd name="connsiteY294" fmla="*/ 558800 h 7001933"/>
                <a:gd name="connsiteX295" fmla="*/ 3378200 w 3683000"/>
                <a:gd name="connsiteY295" fmla="*/ 541866 h 7001933"/>
                <a:gd name="connsiteX296" fmla="*/ 3327400 w 3683000"/>
                <a:gd name="connsiteY296" fmla="*/ 524933 h 7001933"/>
                <a:gd name="connsiteX297" fmla="*/ 3259667 w 3683000"/>
                <a:gd name="connsiteY297" fmla="*/ 491066 h 7001933"/>
                <a:gd name="connsiteX298" fmla="*/ 3166534 w 3683000"/>
                <a:gd name="connsiteY298" fmla="*/ 482600 h 7001933"/>
                <a:gd name="connsiteX299" fmla="*/ 3132667 w 3683000"/>
                <a:gd name="connsiteY299" fmla="*/ 474133 h 7001933"/>
                <a:gd name="connsiteX300" fmla="*/ 2937934 w 3683000"/>
                <a:gd name="connsiteY300" fmla="*/ 491066 h 7001933"/>
                <a:gd name="connsiteX301" fmla="*/ 2870200 w 3683000"/>
                <a:gd name="connsiteY301" fmla="*/ 508000 h 7001933"/>
                <a:gd name="connsiteX302" fmla="*/ 2802467 w 3683000"/>
                <a:gd name="connsiteY302" fmla="*/ 524933 h 7001933"/>
                <a:gd name="connsiteX303" fmla="*/ 2726267 w 3683000"/>
                <a:gd name="connsiteY303" fmla="*/ 541866 h 7001933"/>
                <a:gd name="connsiteX304" fmla="*/ 2633134 w 3683000"/>
                <a:gd name="connsiteY304" fmla="*/ 592666 h 7001933"/>
                <a:gd name="connsiteX305" fmla="*/ 2523067 w 3683000"/>
                <a:gd name="connsiteY305" fmla="*/ 651933 h 7001933"/>
                <a:gd name="connsiteX306" fmla="*/ 2463800 w 3683000"/>
                <a:gd name="connsiteY306" fmla="*/ 694266 h 7001933"/>
                <a:gd name="connsiteX307" fmla="*/ 2429934 w 3683000"/>
                <a:gd name="connsiteY307" fmla="*/ 745066 h 7001933"/>
                <a:gd name="connsiteX308" fmla="*/ 2328334 w 3683000"/>
                <a:gd name="connsiteY308" fmla="*/ 821266 h 7001933"/>
                <a:gd name="connsiteX309" fmla="*/ 2294467 w 3683000"/>
                <a:gd name="connsiteY309" fmla="*/ 846666 h 7001933"/>
                <a:gd name="connsiteX310" fmla="*/ 2260600 w 3683000"/>
                <a:gd name="connsiteY310" fmla="*/ 863600 h 7001933"/>
                <a:gd name="connsiteX311" fmla="*/ 2218267 w 3683000"/>
                <a:gd name="connsiteY311" fmla="*/ 897466 h 7001933"/>
                <a:gd name="connsiteX312" fmla="*/ 2184400 w 3683000"/>
                <a:gd name="connsiteY312" fmla="*/ 914400 h 7001933"/>
                <a:gd name="connsiteX313" fmla="*/ 2150534 w 3683000"/>
                <a:gd name="connsiteY313" fmla="*/ 939800 h 7001933"/>
                <a:gd name="connsiteX314" fmla="*/ 2099734 w 3683000"/>
                <a:gd name="connsiteY314" fmla="*/ 956733 h 7001933"/>
                <a:gd name="connsiteX315" fmla="*/ 2057400 w 3683000"/>
                <a:gd name="connsiteY315" fmla="*/ 982133 h 7001933"/>
                <a:gd name="connsiteX316" fmla="*/ 1955800 w 3683000"/>
                <a:gd name="connsiteY316" fmla="*/ 1016000 h 7001933"/>
                <a:gd name="connsiteX317" fmla="*/ 1879600 w 3683000"/>
                <a:gd name="connsiteY317" fmla="*/ 1058333 h 7001933"/>
                <a:gd name="connsiteX318" fmla="*/ 1845734 w 3683000"/>
                <a:gd name="connsiteY318" fmla="*/ 1066800 h 7001933"/>
                <a:gd name="connsiteX319" fmla="*/ 1769534 w 3683000"/>
                <a:gd name="connsiteY319" fmla="*/ 1092200 h 7001933"/>
                <a:gd name="connsiteX320" fmla="*/ 1718734 w 3683000"/>
                <a:gd name="connsiteY320" fmla="*/ 1100666 h 7001933"/>
                <a:gd name="connsiteX321" fmla="*/ 1651000 w 3683000"/>
                <a:gd name="connsiteY321" fmla="*/ 1126066 h 7001933"/>
                <a:gd name="connsiteX322" fmla="*/ 1591734 w 3683000"/>
                <a:gd name="connsiteY322" fmla="*/ 1134533 h 7001933"/>
                <a:gd name="connsiteX323" fmla="*/ 1566334 w 3683000"/>
                <a:gd name="connsiteY323" fmla="*/ 1143000 h 7001933"/>
                <a:gd name="connsiteX324" fmla="*/ 1312334 w 3683000"/>
                <a:gd name="connsiteY324" fmla="*/ 1143000 h 7001933"/>
                <a:gd name="connsiteX325" fmla="*/ 1253067 w 3683000"/>
                <a:gd name="connsiteY325" fmla="*/ 1126066 h 7001933"/>
                <a:gd name="connsiteX326" fmla="*/ 1227667 w 3683000"/>
                <a:gd name="connsiteY326" fmla="*/ 1109133 h 7001933"/>
                <a:gd name="connsiteX327" fmla="*/ 1210734 w 3683000"/>
                <a:gd name="connsiteY327" fmla="*/ 1058333 h 7001933"/>
                <a:gd name="connsiteX328" fmla="*/ 1219200 w 3683000"/>
                <a:gd name="connsiteY328" fmla="*/ 1016000 h 7001933"/>
                <a:gd name="connsiteX329" fmla="*/ 1227667 w 3683000"/>
                <a:gd name="connsiteY329" fmla="*/ 931333 h 7001933"/>
                <a:gd name="connsiteX330" fmla="*/ 1244600 w 3683000"/>
                <a:gd name="connsiteY330" fmla="*/ 897466 h 7001933"/>
                <a:gd name="connsiteX331" fmla="*/ 1286934 w 3683000"/>
                <a:gd name="connsiteY331" fmla="*/ 846666 h 7001933"/>
                <a:gd name="connsiteX332" fmla="*/ 1312334 w 3683000"/>
                <a:gd name="connsiteY332" fmla="*/ 787400 h 7001933"/>
                <a:gd name="connsiteX333" fmla="*/ 1354667 w 3683000"/>
                <a:gd name="connsiteY333" fmla="*/ 745066 h 7001933"/>
                <a:gd name="connsiteX334" fmla="*/ 1380067 w 3683000"/>
                <a:gd name="connsiteY334" fmla="*/ 711200 h 7001933"/>
                <a:gd name="connsiteX335" fmla="*/ 1405467 w 3683000"/>
                <a:gd name="connsiteY335" fmla="*/ 694266 h 7001933"/>
                <a:gd name="connsiteX336" fmla="*/ 1430867 w 3683000"/>
                <a:gd name="connsiteY336" fmla="*/ 668866 h 7001933"/>
                <a:gd name="connsiteX337" fmla="*/ 1464734 w 3683000"/>
                <a:gd name="connsiteY337" fmla="*/ 660400 h 7001933"/>
                <a:gd name="connsiteX338" fmla="*/ 1524000 w 3683000"/>
                <a:gd name="connsiteY338" fmla="*/ 643466 h 7001933"/>
                <a:gd name="connsiteX339" fmla="*/ 1591734 w 3683000"/>
                <a:gd name="connsiteY339" fmla="*/ 651933 h 7001933"/>
                <a:gd name="connsiteX340" fmla="*/ 1608667 w 3683000"/>
                <a:gd name="connsiteY340" fmla="*/ 795866 h 7001933"/>
                <a:gd name="connsiteX341" fmla="*/ 1574800 w 3683000"/>
                <a:gd name="connsiteY341" fmla="*/ 855133 h 7001933"/>
                <a:gd name="connsiteX342" fmla="*/ 1557867 w 3683000"/>
                <a:gd name="connsiteY342" fmla="*/ 880533 h 7001933"/>
                <a:gd name="connsiteX343" fmla="*/ 1532467 w 3683000"/>
                <a:gd name="connsiteY343" fmla="*/ 897466 h 7001933"/>
                <a:gd name="connsiteX344" fmla="*/ 1515534 w 3683000"/>
                <a:gd name="connsiteY344" fmla="*/ 914400 h 7001933"/>
                <a:gd name="connsiteX345" fmla="*/ 1456267 w 3683000"/>
                <a:gd name="connsiteY345" fmla="*/ 931333 h 7001933"/>
                <a:gd name="connsiteX346" fmla="*/ 1371600 w 3683000"/>
                <a:gd name="connsiteY346" fmla="*/ 914400 h 7001933"/>
                <a:gd name="connsiteX347" fmla="*/ 1286934 w 3683000"/>
                <a:gd name="connsiteY347" fmla="*/ 846666 h 7001933"/>
                <a:gd name="connsiteX348" fmla="*/ 1270000 w 3683000"/>
                <a:gd name="connsiteY348" fmla="*/ 821266 h 7001933"/>
                <a:gd name="connsiteX349" fmla="*/ 1244600 w 3683000"/>
                <a:gd name="connsiteY349" fmla="*/ 795866 h 7001933"/>
                <a:gd name="connsiteX350" fmla="*/ 1202267 w 3683000"/>
                <a:gd name="connsiteY350" fmla="*/ 745066 h 7001933"/>
                <a:gd name="connsiteX351" fmla="*/ 1193800 w 3683000"/>
                <a:gd name="connsiteY351" fmla="*/ 711200 h 7001933"/>
                <a:gd name="connsiteX352" fmla="*/ 1176867 w 3683000"/>
                <a:gd name="connsiteY352" fmla="*/ 635000 h 7001933"/>
                <a:gd name="connsiteX353" fmla="*/ 1143000 w 3683000"/>
                <a:gd name="connsiteY353" fmla="*/ 567266 h 7001933"/>
                <a:gd name="connsiteX354" fmla="*/ 1134534 w 3683000"/>
                <a:gd name="connsiteY354" fmla="*/ 541866 h 7001933"/>
                <a:gd name="connsiteX355" fmla="*/ 1092200 w 3683000"/>
                <a:gd name="connsiteY355" fmla="*/ 499533 h 7001933"/>
                <a:gd name="connsiteX356" fmla="*/ 1041400 w 3683000"/>
                <a:gd name="connsiteY356" fmla="*/ 474133 h 7001933"/>
                <a:gd name="connsiteX357" fmla="*/ 1016000 w 3683000"/>
                <a:gd name="connsiteY357" fmla="*/ 448733 h 7001933"/>
                <a:gd name="connsiteX358" fmla="*/ 965200 w 3683000"/>
                <a:gd name="connsiteY358" fmla="*/ 431800 h 7001933"/>
                <a:gd name="connsiteX359" fmla="*/ 939800 w 3683000"/>
                <a:gd name="connsiteY359" fmla="*/ 423333 h 7001933"/>
                <a:gd name="connsiteX360" fmla="*/ 855134 w 3683000"/>
                <a:gd name="connsiteY360" fmla="*/ 431800 h 7001933"/>
                <a:gd name="connsiteX361" fmla="*/ 863600 w 3683000"/>
                <a:gd name="connsiteY361" fmla="*/ 482600 h 7001933"/>
                <a:gd name="connsiteX362" fmla="*/ 880534 w 3683000"/>
                <a:gd name="connsiteY362" fmla="*/ 516466 h 7001933"/>
                <a:gd name="connsiteX363" fmla="*/ 897467 w 3683000"/>
                <a:gd name="connsiteY363" fmla="*/ 567266 h 7001933"/>
                <a:gd name="connsiteX364" fmla="*/ 897467 w 3683000"/>
                <a:gd name="connsiteY364" fmla="*/ 567266 h 7001933"/>
                <a:gd name="connsiteX365" fmla="*/ 905934 w 3683000"/>
                <a:gd name="connsiteY365" fmla="*/ 601133 h 7001933"/>
                <a:gd name="connsiteX366" fmla="*/ 931334 w 3683000"/>
                <a:gd name="connsiteY366" fmla="*/ 609600 h 7001933"/>
                <a:gd name="connsiteX367" fmla="*/ 965200 w 3683000"/>
                <a:gd name="connsiteY367" fmla="*/ 601133 h 7001933"/>
                <a:gd name="connsiteX368" fmla="*/ 973667 w 3683000"/>
                <a:gd name="connsiteY368" fmla="*/ 558800 h 7001933"/>
                <a:gd name="connsiteX369" fmla="*/ 965200 w 3683000"/>
                <a:gd name="connsiteY369" fmla="*/ 414866 h 7001933"/>
                <a:gd name="connsiteX370" fmla="*/ 931334 w 3683000"/>
                <a:gd name="connsiteY370" fmla="*/ 389466 h 7001933"/>
                <a:gd name="connsiteX371" fmla="*/ 914400 w 3683000"/>
                <a:gd name="connsiteY371" fmla="*/ 372533 h 7001933"/>
                <a:gd name="connsiteX372" fmla="*/ 821267 w 3683000"/>
                <a:gd name="connsiteY372" fmla="*/ 347133 h 7001933"/>
                <a:gd name="connsiteX373" fmla="*/ 677334 w 3683000"/>
                <a:gd name="connsiteY373" fmla="*/ 330200 h 7001933"/>
                <a:gd name="connsiteX374" fmla="*/ 618067 w 3683000"/>
                <a:gd name="connsiteY374" fmla="*/ 321733 h 7001933"/>
                <a:gd name="connsiteX375" fmla="*/ 567267 w 3683000"/>
                <a:gd name="connsiteY375" fmla="*/ 254000 h 7001933"/>
                <a:gd name="connsiteX376" fmla="*/ 524934 w 3683000"/>
                <a:gd name="connsiteY376" fmla="*/ 169333 h 7001933"/>
                <a:gd name="connsiteX377" fmla="*/ 508000 w 3683000"/>
                <a:gd name="connsiteY377" fmla="*/ 135466 h 7001933"/>
                <a:gd name="connsiteX378" fmla="*/ 491067 w 3683000"/>
                <a:gd name="connsiteY378" fmla="*/ 84666 h 7001933"/>
                <a:gd name="connsiteX379" fmla="*/ 474134 w 3683000"/>
                <a:gd name="connsiteY379" fmla="*/ 33866 h 7001933"/>
                <a:gd name="connsiteX380" fmla="*/ 474134 w 3683000"/>
                <a:gd name="connsiteY380" fmla="*/ 0 h 700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</a:cxnLst>
              <a:rect l="l" t="t" r="r" b="b"/>
              <a:pathLst>
                <a:path w="3683000" h="7001933">
                  <a:moveTo>
                    <a:pt x="2074334" y="7001933"/>
                  </a:moveTo>
                  <a:cubicBezTo>
                    <a:pt x="2071512" y="6939844"/>
                    <a:pt x="2073272" y="6877376"/>
                    <a:pt x="2065867" y="6815666"/>
                  </a:cubicBezTo>
                  <a:cubicBezTo>
                    <a:pt x="2064655" y="6805563"/>
                    <a:pt x="2053067" y="6799565"/>
                    <a:pt x="2048934" y="6790266"/>
                  </a:cubicBezTo>
                  <a:cubicBezTo>
                    <a:pt x="2041685" y="6773955"/>
                    <a:pt x="2039982" y="6755431"/>
                    <a:pt x="2032000" y="6739466"/>
                  </a:cubicBezTo>
                  <a:cubicBezTo>
                    <a:pt x="1991823" y="6659112"/>
                    <a:pt x="2013279" y="6691927"/>
                    <a:pt x="1972734" y="6637866"/>
                  </a:cubicBezTo>
                  <a:cubicBezTo>
                    <a:pt x="1967576" y="6617236"/>
                    <a:pt x="1952821" y="6556622"/>
                    <a:pt x="1947334" y="6544733"/>
                  </a:cubicBezTo>
                  <a:cubicBezTo>
                    <a:pt x="1938806" y="6526255"/>
                    <a:pt x="1924756" y="6510866"/>
                    <a:pt x="1913467" y="6493933"/>
                  </a:cubicBezTo>
                  <a:cubicBezTo>
                    <a:pt x="1907823" y="6474177"/>
                    <a:pt x="1903444" y="6454015"/>
                    <a:pt x="1896534" y="6434666"/>
                  </a:cubicBezTo>
                  <a:cubicBezTo>
                    <a:pt x="1889305" y="6414425"/>
                    <a:pt x="1879116" y="6395356"/>
                    <a:pt x="1871134" y="6375400"/>
                  </a:cubicBezTo>
                  <a:cubicBezTo>
                    <a:pt x="1862179" y="6353011"/>
                    <a:pt x="1854689" y="6330055"/>
                    <a:pt x="1845734" y="6307666"/>
                  </a:cubicBezTo>
                  <a:cubicBezTo>
                    <a:pt x="1838228" y="6288900"/>
                    <a:pt x="1807616" y="6216622"/>
                    <a:pt x="1794934" y="6197600"/>
                  </a:cubicBezTo>
                  <a:cubicBezTo>
                    <a:pt x="1788292" y="6187637"/>
                    <a:pt x="1776718" y="6181779"/>
                    <a:pt x="1769534" y="6172200"/>
                  </a:cubicBezTo>
                  <a:cubicBezTo>
                    <a:pt x="1759660" y="6159035"/>
                    <a:pt x="1752969" y="6143750"/>
                    <a:pt x="1744134" y="6129866"/>
                  </a:cubicBezTo>
                  <a:cubicBezTo>
                    <a:pt x="1726508" y="6102168"/>
                    <a:pt x="1681087" y="6029829"/>
                    <a:pt x="1651000" y="6019800"/>
                  </a:cubicBezTo>
                  <a:cubicBezTo>
                    <a:pt x="1634067" y="6014155"/>
                    <a:pt x="1616676" y="6009731"/>
                    <a:pt x="1600200" y="6002866"/>
                  </a:cubicBezTo>
                  <a:cubicBezTo>
                    <a:pt x="1582724" y="5995584"/>
                    <a:pt x="1567192" y="5983936"/>
                    <a:pt x="1549400" y="5977466"/>
                  </a:cubicBezTo>
                  <a:cubicBezTo>
                    <a:pt x="1533383" y="5971642"/>
                    <a:pt x="1457681" y="5961945"/>
                    <a:pt x="1447800" y="5960533"/>
                  </a:cubicBezTo>
                  <a:cubicBezTo>
                    <a:pt x="1433689" y="5954889"/>
                    <a:pt x="1420211" y="5947286"/>
                    <a:pt x="1405467" y="5943600"/>
                  </a:cubicBezTo>
                  <a:cubicBezTo>
                    <a:pt x="1386137" y="5938767"/>
                    <a:pt x="1282492" y="5928054"/>
                    <a:pt x="1270000" y="5926666"/>
                  </a:cubicBezTo>
                  <a:cubicBezTo>
                    <a:pt x="1227667" y="5929488"/>
                    <a:pt x="1185001" y="5929133"/>
                    <a:pt x="1143000" y="5935133"/>
                  </a:cubicBezTo>
                  <a:cubicBezTo>
                    <a:pt x="1125330" y="5937657"/>
                    <a:pt x="1109624" y="5948194"/>
                    <a:pt x="1092200" y="5952066"/>
                  </a:cubicBezTo>
                  <a:cubicBezTo>
                    <a:pt x="1058684" y="5959514"/>
                    <a:pt x="990600" y="5969000"/>
                    <a:pt x="990600" y="5969000"/>
                  </a:cubicBezTo>
                  <a:cubicBezTo>
                    <a:pt x="979311" y="5974644"/>
                    <a:pt x="968552" y="5981501"/>
                    <a:pt x="956734" y="5985933"/>
                  </a:cubicBezTo>
                  <a:cubicBezTo>
                    <a:pt x="945838" y="5990019"/>
                    <a:pt x="934056" y="5991203"/>
                    <a:pt x="922867" y="5994400"/>
                  </a:cubicBezTo>
                  <a:cubicBezTo>
                    <a:pt x="914286" y="5996852"/>
                    <a:pt x="905934" y="6000044"/>
                    <a:pt x="897467" y="6002866"/>
                  </a:cubicBezTo>
                  <a:cubicBezTo>
                    <a:pt x="891823" y="6011333"/>
                    <a:pt x="881314" y="6018120"/>
                    <a:pt x="880534" y="6028266"/>
                  </a:cubicBezTo>
                  <a:cubicBezTo>
                    <a:pt x="879238" y="6045107"/>
                    <a:pt x="883381" y="6110162"/>
                    <a:pt x="897467" y="6138333"/>
                  </a:cubicBezTo>
                  <a:cubicBezTo>
                    <a:pt x="902018" y="6147434"/>
                    <a:pt x="908043" y="6155787"/>
                    <a:pt x="914400" y="6163733"/>
                  </a:cubicBezTo>
                  <a:cubicBezTo>
                    <a:pt x="950978" y="6209454"/>
                    <a:pt x="911038" y="6146498"/>
                    <a:pt x="948267" y="6206066"/>
                  </a:cubicBezTo>
                  <a:cubicBezTo>
                    <a:pt x="970070" y="6240951"/>
                    <a:pt x="977547" y="6260746"/>
                    <a:pt x="1007534" y="6290733"/>
                  </a:cubicBezTo>
                  <a:cubicBezTo>
                    <a:pt x="1014729" y="6297928"/>
                    <a:pt x="1024988" y="6301309"/>
                    <a:pt x="1032934" y="6307666"/>
                  </a:cubicBezTo>
                  <a:cubicBezTo>
                    <a:pt x="1039167" y="6312653"/>
                    <a:pt x="1043225" y="6320172"/>
                    <a:pt x="1049867" y="6324600"/>
                  </a:cubicBezTo>
                  <a:cubicBezTo>
                    <a:pt x="1060369" y="6331601"/>
                    <a:pt x="1072775" y="6335271"/>
                    <a:pt x="1083734" y="6341533"/>
                  </a:cubicBezTo>
                  <a:cubicBezTo>
                    <a:pt x="1092569" y="6346581"/>
                    <a:pt x="1099408" y="6355473"/>
                    <a:pt x="1109134" y="6358466"/>
                  </a:cubicBezTo>
                  <a:cubicBezTo>
                    <a:pt x="1136642" y="6366930"/>
                    <a:pt x="1193800" y="6375400"/>
                    <a:pt x="1193800" y="6375400"/>
                  </a:cubicBezTo>
                  <a:cubicBezTo>
                    <a:pt x="1230489" y="6372578"/>
                    <a:pt x="1267354" y="6371497"/>
                    <a:pt x="1303867" y="6366933"/>
                  </a:cubicBezTo>
                  <a:cubicBezTo>
                    <a:pt x="1332241" y="6363386"/>
                    <a:pt x="1329457" y="6354138"/>
                    <a:pt x="1354667" y="6341533"/>
                  </a:cubicBezTo>
                  <a:cubicBezTo>
                    <a:pt x="1411890" y="6312922"/>
                    <a:pt x="1384389" y="6338447"/>
                    <a:pt x="1439334" y="6299200"/>
                  </a:cubicBezTo>
                  <a:cubicBezTo>
                    <a:pt x="1445830" y="6294560"/>
                    <a:pt x="1450034" y="6287253"/>
                    <a:pt x="1456267" y="6282266"/>
                  </a:cubicBezTo>
                  <a:cubicBezTo>
                    <a:pt x="1464213" y="6275909"/>
                    <a:pt x="1473200" y="6270977"/>
                    <a:pt x="1481667" y="6265333"/>
                  </a:cubicBezTo>
                  <a:cubicBezTo>
                    <a:pt x="1521619" y="6205403"/>
                    <a:pt x="1467409" y="6278867"/>
                    <a:pt x="1540934" y="6214533"/>
                  </a:cubicBezTo>
                  <a:cubicBezTo>
                    <a:pt x="1641750" y="6126319"/>
                    <a:pt x="1504612" y="6221813"/>
                    <a:pt x="1591734" y="6163733"/>
                  </a:cubicBezTo>
                  <a:cubicBezTo>
                    <a:pt x="1603023" y="6146800"/>
                    <a:pt x="1611209" y="6127323"/>
                    <a:pt x="1625600" y="6112933"/>
                  </a:cubicBezTo>
                  <a:cubicBezTo>
                    <a:pt x="1641352" y="6097182"/>
                    <a:pt x="1648785" y="6091963"/>
                    <a:pt x="1659467" y="6070600"/>
                  </a:cubicBezTo>
                  <a:cubicBezTo>
                    <a:pt x="1663458" y="6062618"/>
                    <a:pt x="1664418" y="6053403"/>
                    <a:pt x="1667934" y="6045200"/>
                  </a:cubicBezTo>
                  <a:cubicBezTo>
                    <a:pt x="1672906" y="6033599"/>
                    <a:pt x="1679223" y="6022622"/>
                    <a:pt x="1684867" y="6011333"/>
                  </a:cubicBezTo>
                  <a:cubicBezTo>
                    <a:pt x="1694031" y="5892204"/>
                    <a:pt x="1698476" y="5905209"/>
                    <a:pt x="1684867" y="5782733"/>
                  </a:cubicBezTo>
                  <a:cubicBezTo>
                    <a:pt x="1683582" y="5771168"/>
                    <a:pt x="1682567" y="5758734"/>
                    <a:pt x="1676400" y="5748866"/>
                  </a:cubicBezTo>
                  <a:cubicBezTo>
                    <a:pt x="1667939" y="5735328"/>
                    <a:pt x="1653047" y="5727015"/>
                    <a:pt x="1642534" y="5715000"/>
                  </a:cubicBezTo>
                  <a:cubicBezTo>
                    <a:pt x="1633242" y="5704380"/>
                    <a:pt x="1625336" y="5692616"/>
                    <a:pt x="1617134" y="5681133"/>
                  </a:cubicBezTo>
                  <a:cubicBezTo>
                    <a:pt x="1611219" y="5672853"/>
                    <a:pt x="1608017" y="5662247"/>
                    <a:pt x="1600200" y="5655733"/>
                  </a:cubicBezTo>
                  <a:cubicBezTo>
                    <a:pt x="1590504" y="5647653"/>
                    <a:pt x="1576431" y="5646373"/>
                    <a:pt x="1566334" y="5638800"/>
                  </a:cubicBezTo>
                  <a:cubicBezTo>
                    <a:pt x="1553562" y="5629221"/>
                    <a:pt x="1545069" y="5614735"/>
                    <a:pt x="1532467" y="5604933"/>
                  </a:cubicBezTo>
                  <a:cubicBezTo>
                    <a:pt x="1507589" y="5585583"/>
                    <a:pt x="1483165" y="5577271"/>
                    <a:pt x="1456267" y="5562600"/>
                  </a:cubicBezTo>
                  <a:cubicBezTo>
                    <a:pt x="1436292" y="5551704"/>
                    <a:pt x="1417914" y="5537696"/>
                    <a:pt x="1397000" y="5528733"/>
                  </a:cubicBezTo>
                  <a:cubicBezTo>
                    <a:pt x="1364567" y="5514833"/>
                    <a:pt x="1292125" y="5503364"/>
                    <a:pt x="1261534" y="5494866"/>
                  </a:cubicBezTo>
                  <a:cubicBezTo>
                    <a:pt x="1235737" y="5487700"/>
                    <a:pt x="1210924" y="5477340"/>
                    <a:pt x="1185334" y="5469466"/>
                  </a:cubicBezTo>
                  <a:cubicBezTo>
                    <a:pt x="1174212" y="5466044"/>
                    <a:pt x="1162506" y="5464680"/>
                    <a:pt x="1151467" y="5461000"/>
                  </a:cubicBezTo>
                  <a:cubicBezTo>
                    <a:pt x="1137049" y="5456194"/>
                    <a:pt x="1123878" y="5447752"/>
                    <a:pt x="1109134" y="5444066"/>
                  </a:cubicBezTo>
                  <a:cubicBezTo>
                    <a:pt x="1089774" y="5439226"/>
                    <a:pt x="1069552" y="5438881"/>
                    <a:pt x="1049867" y="5435600"/>
                  </a:cubicBezTo>
                  <a:cubicBezTo>
                    <a:pt x="1035672" y="5433234"/>
                    <a:pt x="1021645" y="5429955"/>
                    <a:pt x="1007534" y="5427133"/>
                  </a:cubicBezTo>
                  <a:lnTo>
                    <a:pt x="897467" y="5435600"/>
                  </a:lnTo>
                  <a:cubicBezTo>
                    <a:pt x="846592" y="5440523"/>
                    <a:pt x="796173" y="5451681"/>
                    <a:pt x="745067" y="5452533"/>
                  </a:cubicBezTo>
                  <a:lnTo>
                    <a:pt x="389467" y="5444066"/>
                  </a:lnTo>
                  <a:cubicBezTo>
                    <a:pt x="269501" y="5430737"/>
                    <a:pt x="352722" y="5443427"/>
                    <a:pt x="279400" y="5427133"/>
                  </a:cubicBezTo>
                  <a:cubicBezTo>
                    <a:pt x="265352" y="5424011"/>
                    <a:pt x="250851" y="5422801"/>
                    <a:pt x="237067" y="5418666"/>
                  </a:cubicBezTo>
                  <a:cubicBezTo>
                    <a:pt x="222510" y="5414299"/>
                    <a:pt x="208964" y="5407069"/>
                    <a:pt x="194734" y="5401733"/>
                  </a:cubicBezTo>
                  <a:cubicBezTo>
                    <a:pt x="164976" y="5390574"/>
                    <a:pt x="163098" y="5392019"/>
                    <a:pt x="127000" y="5384800"/>
                  </a:cubicBezTo>
                  <a:cubicBezTo>
                    <a:pt x="115711" y="5379155"/>
                    <a:pt x="103635" y="5374867"/>
                    <a:pt x="93134" y="5367866"/>
                  </a:cubicBezTo>
                  <a:cubicBezTo>
                    <a:pt x="86492" y="5363438"/>
                    <a:pt x="82433" y="5355920"/>
                    <a:pt x="76200" y="5350933"/>
                  </a:cubicBezTo>
                  <a:cubicBezTo>
                    <a:pt x="68254" y="5344576"/>
                    <a:pt x="59267" y="5339644"/>
                    <a:pt x="50800" y="5334000"/>
                  </a:cubicBezTo>
                  <a:cubicBezTo>
                    <a:pt x="22926" y="5292188"/>
                    <a:pt x="40047" y="5324854"/>
                    <a:pt x="25400" y="5266266"/>
                  </a:cubicBezTo>
                  <a:cubicBezTo>
                    <a:pt x="19170" y="5241346"/>
                    <a:pt x="12119" y="5231237"/>
                    <a:pt x="0" y="5207000"/>
                  </a:cubicBezTo>
                  <a:cubicBezTo>
                    <a:pt x="12484" y="4982305"/>
                    <a:pt x="-4644" y="5117837"/>
                    <a:pt x="16934" y="5020733"/>
                  </a:cubicBezTo>
                  <a:cubicBezTo>
                    <a:pt x="20056" y="5006685"/>
                    <a:pt x="20849" y="4992052"/>
                    <a:pt x="25400" y="4978400"/>
                  </a:cubicBezTo>
                  <a:cubicBezTo>
                    <a:pt x="29391" y="4966426"/>
                    <a:pt x="37646" y="4956252"/>
                    <a:pt x="42334" y="4944533"/>
                  </a:cubicBezTo>
                  <a:cubicBezTo>
                    <a:pt x="48963" y="4927960"/>
                    <a:pt x="54571" y="4910953"/>
                    <a:pt x="59267" y="4893733"/>
                  </a:cubicBezTo>
                  <a:cubicBezTo>
                    <a:pt x="63053" y="4879850"/>
                    <a:pt x="63599" y="4865184"/>
                    <a:pt x="67734" y="4851400"/>
                  </a:cubicBezTo>
                  <a:cubicBezTo>
                    <a:pt x="75408" y="4825820"/>
                    <a:pt x="108818" y="4755907"/>
                    <a:pt x="118534" y="4741333"/>
                  </a:cubicBezTo>
                  <a:cubicBezTo>
                    <a:pt x="124178" y="4732866"/>
                    <a:pt x="128272" y="4723128"/>
                    <a:pt x="135467" y="4715933"/>
                  </a:cubicBezTo>
                  <a:cubicBezTo>
                    <a:pt x="145445" y="4705955"/>
                    <a:pt x="158045" y="4699000"/>
                    <a:pt x="169334" y="4690533"/>
                  </a:cubicBezTo>
                  <a:cubicBezTo>
                    <a:pt x="174978" y="4673600"/>
                    <a:pt x="176366" y="4654585"/>
                    <a:pt x="186267" y="4639733"/>
                  </a:cubicBezTo>
                  <a:cubicBezTo>
                    <a:pt x="199698" y="4619586"/>
                    <a:pt x="218390" y="4592420"/>
                    <a:pt x="228600" y="4572000"/>
                  </a:cubicBezTo>
                  <a:cubicBezTo>
                    <a:pt x="232591" y="4564018"/>
                    <a:pt x="232733" y="4554402"/>
                    <a:pt x="237067" y="4546600"/>
                  </a:cubicBezTo>
                  <a:cubicBezTo>
                    <a:pt x="247898" y="4527105"/>
                    <a:pt x="267316" y="4495307"/>
                    <a:pt x="287867" y="4478866"/>
                  </a:cubicBezTo>
                  <a:cubicBezTo>
                    <a:pt x="295813" y="4472509"/>
                    <a:pt x="304800" y="4467577"/>
                    <a:pt x="313267" y="4461933"/>
                  </a:cubicBezTo>
                  <a:cubicBezTo>
                    <a:pt x="341584" y="4405298"/>
                    <a:pt x="315555" y="4448431"/>
                    <a:pt x="355600" y="4402666"/>
                  </a:cubicBezTo>
                  <a:cubicBezTo>
                    <a:pt x="383640" y="4370621"/>
                    <a:pt x="385506" y="4360099"/>
                    <a:pt x="414867" y="4334933"/>
                  </a:cubicBezTo>
                  <a:cubicBezTo>
                    <a:pt x="440367" y="4313076"/>
                    <a:pt x="507926" y="4270072"/>
                    <a:pt x="524934" y="4258733"/>
                  </a:cubicBezTo>
                  <a:cubicBezTo>
                    <a:pt x="533401" y="4253089"/>
                    <a:pt x="540681" y="4245018"/>
                    <a:pt x="550334" y="4241800"/>
                  </a:cubicBezTo>
                  <a:cubicBezTo>
                    <a:pt x="558801" y="4238978"/>
                    <a:pt x="567531" y="4236849"/>
                    <a:pt x="575734" y="4233333"/>
                  </a:cubicBezTo>
                  <a:cubicBezTo>
                    <a:pt x="587335" y="4228361"/>
                    <a:pt x="597627" y="4220391"/>
                    <a:pt x="609600" y="4216400"/>
                  </a:cubicBezTo>
                  <a:cubicBezTo>
                    <a:pt x="623252" y="4211849"/>
                    <a:pt x="638050" y="4211719"/>
                    <a:pt x="651934" y="4207933"/>
                  </a:cubicBezTo>
                  <a:cubicBezTo>
                    <a:pt x="669154" y="4203237"/>
                    <a:pt x="685801" y="4196644"/>
                    <a:pt x="702734" y="4191000"/>
                  </a:cubicBezTo>
                  <a:cubicBezTo>
                    <a:pt x="711201" y="4188178"/>
                    <a:pt x="719476" y="4184698"/>
                    <a:pt x="728134" y="4182533"/>
                  </a:cubicBezTo>
                  <a:lnTo>
                    <a:pt x="762000" y="4174066"/>
                  </a:lnTo>
                  <a:cubicBezTo>
                    <a:pt x="768379" y="4175129"/>
                    <a:pt x="834036" y="4184685"/>
                    <a:pt x="846667" y="4191000"/>
                  </a:cubicBezTo>
                  <a:cubicBezTo>
                    <a:pt x="864870" y="4200101"/>
                    <a:pt x="897467" y="4224866"/>
                    <a:pt x="897467" y="4224866"/>
                  </a:cubicBezTo>
                  <a:cubicBezTo>
                    <a:pt x="903111" y="4233333"/>
                    <a:pt x="908486" y="4241986"/>
                    <a:pt x="914400" y="4250266"/>
                  </a:cubicBezTo>
                  <a:cubicBezTo>
                    <a:pt x="922602" y="4261749"/>
                    <a:pt x="932321" y="4272167"/>
                    <a:pt x="939800" y="4284133"/>
                  </a:cubicBezTo>
                  <a:cubicBezTo>
                    <a:pt x="946489" y="4294836"/>
                    <a:pt x="951762" y="4306399"/>
                    <a:pt x="956734" y="4318000"/>
                  </a:cubicBezTo>
                  <a:cubicBezTo>
                    <a:pt x="960250" y="4326203"/>
                    <a:pt x="962748" y="4334819"/>
                    <a:pt x="965200" y="4343400"/>
                  </a:cubicBezTo>
                  <a:cubicBezTo>
                    <a:pt x="968397" y="4354588"/>
                    <a:pt x="968463" y="4366858"/>
                    <a:pt x="973667" y="4377266"/>
                  </a:cubicBezTo>
                  <a:cubicBezTo>
                    <a:pt x="979978" y="4389887"/>
                    <a:pt x="990600" y="4399844"/>
                    <a:pt x="999067" y="4411133"/>
                  </a:cubicBezTo>
                  <a:cubicBezTo>
                    <a:pt x="1001889" y="4419600"/>
                    <a:pt x="1005082" y="4427952"/>
                    <a:pt x="1007534" y="4436533"/>
                  </a:cubicBezTo>
                  <a:cubicBezTo>
                    <a:pt x="1015502" y="4464420"/>
                    <a:pt x="1018650" y="4483650"/>
                    <a:pt x="1024467" y="4512733"/>
                  </a:cubicBezTo>
                  <a:cubicBezTo>
                    <a:pt x="1021645" y="4540955"/>
                    <a:pt x="1022378" y="4569763"/>
                    <a:pt x="1016000" y="4597400"/>
                  </a:cubicBezTo>
                  <a:cubicBezTo>
                    <a:pt x="1013712" y="4607315"/>
                    <a:pt x="1004981" y="4614520"/>
                    <a:pt x="999067" y="4622800"/>
                  </a:cubicBezTo>
                  <a:cubicBezTo>
                    <a:pt x="966046" y="4669029"/>
                    <a:pt x="986501" y="4645793"/>
                    <a:pt x="948267" y="4673600"/>
                  </a:cubicBezTo>
                  <a:cubicBezTo>
                    <a:pt x="862657" y="4735863"/>
                    <a:pt x="909256" y="4710039"/>
                    <a:pt x="846667" y="4741333"/>
                  </a:cubicBezTo>
                  <a:cubicBezTo>
                    <a:pt x="809978" y="4738511"/>
                    <a:pt x="772397" y="4741389"/>
                    <a:pt x="736600" y="4732866"/>
                  </a:cubicBezTo>
                  <a:cubicBezTo>
                    <a:pt x="712044" y="4727019"/>
                    <a:pt x="668867" y="4699000"/>
                    <a:pt x="668867" y="4699000"/>
                  </a:cubicBezTo>
                  <a:cubicBezTo>
                    <a:pt x="663223" y="4690533"/>
                    <a:pt x="658291" y="4681546"/>
                    <a:pt x="651934" y="4673600"/>
                  </a:cubicBezTo>
                  <a:cubicBezTo>
                    <a:pt x="629009" y="4644943"/>
                    <a:pt x="618015" y="4656507"/>
                    <a:pt x="601134" y="4605866"/>
                  </a:cubicBezTo>
                  <a:cubicBezTo>
                    <a:pt x="580520" y="4544027"/>
                    <a:pt x="588529" y="4572382"/>
                    <a:pt x="575734" y="4521200"/>
                  </a:cubicBezTo>
                  <a:cubicBezTo>
                    <a:pt x="572912" y="4478867"/>
                    <a:pt x="567267" y="4436627"/>
                    <a:pt x="567267" y="4394200"/>
                  </a:cubicBezTo>
                  <a:cubicBezTo>
                    <a:pt x="567267" y="4365837"/>
                    <a:pt x="572216" y="4337677"/>
                    <a:pt x="575734" y="4309533"/>
                  </a:cubicBezTo>
                  <a:cubicBezTo>
                    <a:pt x="580684" y="4269929"/>
                    <a:pt x="582987" y="4229720"/>
                    <a:pt x="592667" y="4191000"/>
                  </a:cubicBezTo>
                  <a:cubicBezTo>
                    <a:pt x="595489" y="4179711"/>
                    <a:pt x="596658" y="4167874"/>
                    <a:pt x="601134" y="4157133"/>
                  </a:cubicBezTo>
                  <a:cubicBezTo>
                    <a:pt x="610843" y="4133832"/>
                    <a:pt x="627017" y="4113347"/>
                    <a:pt x="635000" y="4089400"/>
                  </a:cubicBezTo>
                  <a:cubicBezTo>
                    <a:pt x="637822" y="4080933"/>
                    <a:pt x="641015" y="4072581"/>
                    <a:pt x="643467" y="4064000"/>
                  </a:cubicBezTo>
                  <a:cubicBezTo>
                    <a:pt x="646664" y="4052811"/>
                    <a:pt x="647208" y="4040767"/>
                    <a:pt x="651934" y="4030133"/>
                  </a:cubicBezTo>
                  <a:cubicBezTo>
                    <a:pt x="658383" y="4015624"/>
                    <a:pt x="689937" y="3966730"/>
                    <a:pt x="702734" y="3953933"/>
                  </a:cubicBezTo>
                  <a:cubicBezTo>
                    <a:pt x="709929" y="3946738"/>
                    <a:pt x="720188" y="3943357"/>
                    <a:pt x="728134" y="3937000"/>
                  </a:cubicBezTo>
                  <a:cubicBezTo>
                    <a:pt x="734367" y="3932013"/>
                    <a:pt x="737927" y="3923636"/>
                    <a:pt x="745067" y="3920066"/>
                  </a:cubicBezTo>
                  <a:cubicBezTo>
                    <a:pt x="755475" y="3914862"/>
                    <a:pt x="767645" y="3914422"/>
                    <a:pt x="778934" y="3911600"/>
                  </a:cubicBezTo>
                  <a:cubicBezTo>
                    <a:pt x="795867" y="3900311"/>
                    <a:pt x="815343" y="3892124"/>
                    <a:pt x="829734" y="3877733"/>
                  </a:cubicBezTo>
                  <a:cubicBezTo>
                    <a:pt x="838201" y="3869266"/>
                    <a:pt x="844667" y="3858148"/>
                    <a:pt x="855134" y="3852333"/>
                  </a:cubicBezTo>
                  <a:cubicBezTo>
                    <a:pt x="870737" y="3843665"/>
                    <a:pt x="905934" y="3835400"/>
                    <a:pt x="905934" y="3835400"/>
                  </a:cubicBezTo>
                  <a:cubicBezTo>
                    <a:pt x="914401" y="3829755"/>
                    <a:pt x="922232" y="3823017"/>
                    <a:pt x="931334" y="3818466"/>
                  </a:cubicBezTo>
                  <a:cubicBezTo>
                    <a:pt x="939316" y="3814475"/>
                    <a:pt x="949081" y="3814592"/>
                    <a:pt x="956734" y="3810000"/>
                  </a:cubicBezTo>
                  <a:cubicBezTo>
                    <a:pt x="963579" y="3805893"/>
                    <a:pt x="967434" y="3798053"/>
                    <a:pt x="973667" y="3793066"/>
                  </a:cubicBezTo>
                  <a:cubicBezTo>
                    <a:pt x="981613" y="3786709"/>
                    <a:pt x="990232" y="3781181"/>
                    <a:pt x="999067" y="3776133"/>
                  </a:cubicBezTo>
                  <a:cubicBezTo>
                    <a:pt x="1122400" y="3705659"/>
                    <a:pt x="963342" y="3798229"/>
                    <a:pt x="1058334" y="3750733"/>
                  </a:cubicBezTo>
                  <a:cubicBezTo>
                    <a:pt x="1067435" y="3746182"/>
                    <a:pt x="1075788" y="3740157"/>
                    <a:pt x="1083734" y="3733800"/>
                  </a:cubicBezTo>
                  <a:cubicBezTo>
                    <a:pt x="1089967" y="3728813"/>
                    <a:pt x="1093527" y="3720436"/>
                    <a:pt x="1100667" y="3716866"/>
                  </a:cubicBezTo>
                  <a:cubicBezTo>
                    <a:pt x="1116632" y="3708883"/>
                    <a:pt x="1135061" y="3706964"/>
                    <a:pt x="1151467" y="3699933"/>
                  </a:cubicBezTo>
                  <a:cubicBezTo>
                    <a:pt x="1189903" y="3683460"/>
                    <a:pt x="1213676" y="3671222"/>
                    <a:pt x="1244600" y="3649133"/>
                  </a:cubicBezTo>
                  <a:cubicBezTo>
                    <a:pt x="1306361" y="3605019"/>
                    <a:pt x="1251381" y="3644046"/>
                    <a:pt x="1312334" y="3589866"/>
                  </a:cubicBezTo>
                  <a:cubicBezTo>
                    <a:pt x="1325840" y="3577860"/>
                    <a:pt x="1341889" y="3568778"/>
                    <a:pt x="1354667" y="3556000"/>
                  </a:cubicBezTo>
                  <a:cubicBezTo>
                    <a:pt x="1364645" y="3546022"/>
                    <a:pt x="1370884" y="3532847"/>
                    <a:pt x="1380067" y="3522133"/>
                  </a:cubicBezTo>
                  <a:cubicBezTo>
                    <a:pt x="1387859" y="3513042"/>
                    <a:pt x="1397802" y="3505931"/>
                    <a:pt x="1405467" y="3496733"/>
                  </a:cubicBezTo>
                  <a:cubicBezTo>
                    <a:pt x="1411981" y="3488916"/>
                    <a:pt x="1415205" y="3478528"/>
                    <a:pt x="1422400" y="3471333"/>
                  </a:cubicBezTo>
                  <a:cubicBezTo>
                    <a:pt x="1429595" y="3464138"/>
                    <a:pt x="1439333" y="3460044"/>
                    <a:pt x="1447800" y="3454400"/>
                  </a:cubicBezTo>
                  <a:cubicBezTo>
                    <a:pt x="1453445" y="3440289"/>
                    <a:pt x="1455004" y="3423742"/>
                    <a:pt x="1464734" y="3412066"/>
                  </a:cubicBezTo>
                  <a:cubicBezTo>
                    <a:pt x="1470447" y="3405210"/>
                    <a:pt x="1485542" y="3411253"/>
                    <a:pt x="1490134" y="3403600"/>
                  </a:cubicBezTo>
                  <a:cubicBezTo>
                    <a:pt x="1546753" y="3309236"/>
                    <a:pt x="1490041" y="3352912"/>
                    <a:pt x="1532467" y="3302000"/>
                  </a:cubicBezTo>
                  <a:cubicBezTo>
                    <a:pt x="1540132" y="3292802"/>
                    <a:pt x="1549400" y="3285067"/>
                    <a:pt x="1557867" y="3276600"/>
                  </a:cubicBezTo>
                  <a:cubicBezTo>
                    <a:pt x="1585580" y="3165750"/>
                    <a:pt x="1541290" y="3318223"/>
                    <a:pt x="1591734" y="3217333"/>
                  </a:cubicBezTo>
                  <a:cubicBezTo>
                    <a:pt x="1598170" y="3204462"/>
                    <a:pt x="1597378" y="3189111"/>
                    <a:pt x="1600200" y="3175000"/>
                  </a:cubicBezTo>
                  <a:cubicBezTo>
                    <a:pt x="1594556" y="3107267"/>
                    <a:pt x="1592879" y="3039085"/>
                    <a:pt x="1583267" y="2971800"/>
                  </a:cubicBezTo>
                  <a:cubicBezTo>
                    <a:pt x="1581482" y="2959305"/>
                    <a:pt x="1573907" y="2948030"/>
                    <a:pt x="1566334" y="2937933"/>
                  </a:cubicBezTo>
                  <a:cubicBezTo>
                    <a:pt x="1532362" y="2892636"/>
                    <a:pt x="1537160" y="2910646"/>
                    <a:pt x="1490134" y="2887133"/>
                  </a:cubicBezTo>
                  <a:cubicBezTo>
                    <a:pt x="1431663" y="2857898"/>
                    <a:pt x="1501352" y="2879355"/>
                    <a:pt x="1430867" y="2861733"/>
                  </a:cubicBezTo>
                  <a:cubicBezTo>
                    <a:pt x="1422400" y="2856089"/>
                    <a:pt x="1414860" y="2848714"/>
                    <a:pt x="1405467" y="2844800"/>
                  </a:cubicBezTo>
                  <a:cubicBezTo>
                    <a:pt x="1335687" y="2815725"/>
                    <a:pt x="1336876" y="2821222"/>
                    <a:pt x="1270000" y="2810933"/>
                  </a:cubicBezTo>
                  <a:cubicBezTo>
                    <a:pt x="1253033" y="2808323"/>
                    <a:pt x="1235958" y="2806190"/>
                    <a:pt x="1219200" y="2802466"/>
                  </a:cubicBezTo>
                  <a:cubicBezTo>
                    <a:pt x="1210488" y="2800530"/>
                    <a:pt x="1202551" y="2795750"/>
                    <a:pt x="1193800" y="2794000"/>
                  </a:cubicBezTo>
                  <a:cubicBezTo>
                    <a:pt x="1174232" y="2790086"/>
                    <a:pt x="1154289" y="2788355"/>
                    <a:pt x="1134534" y="2785533"/>
                  </a:cubicBezTo>
                  <a:cubicBezTo>
                    <a:pt x="1078089" y="2788355"/>
                    <a:pt x="1021561" y="2789825"/>
                    <a:pt x="965200" y="2794000"/>
                  </a:cubicBezTo>
                  <a:cubicBezTo>
                    <a:pt x="945299" y="2795474"/>
                    <a:pt x="925568" y="2798896"/>
                    <a:pt x="905934" y="2802466"/>
                  </a:cubicBezTo>
                  <a:cubicBezTo>
                    <a:pt x="894485" y="2804548"/>
                    <a:pt x="883646" y="2809775"/>
                    <a:pt x="872067" y="2810933"/>
                  </a:cubicBezTo>
                  <a:cubicBezTo>
                    <a:pt x="827048" y="2815435"/>
                    <a:pt x="781756" y="2816578"/>
                    <a:pt x="736600" y="2819400"/>
                  </a:cubicBezTo>
                  <a:cubicBezTo>
                    <a:pt x="715944" y="2817679"/>
                    <a:pt x="627976" y="2814236"/>
                    <a:pt x="592667" y="2802466"/>
                  </a:cubicBezTo>
                  <a:cubicBezTo>
                    <a:pt x="580693" y="2798475"/>
                    <a:pt x="570401" y="2790505"/>
                    <a:pt x="558800" y="2785533"/>
                  </a:cubicBezTo>
                  <a:cubicBezTo>
                    <a:pt x="550597" y="2782017"/>
                    <a:pt x="541603" y="2780582"/>
                    <a:pt x="533400" y="2777066"/>
                  </a:cubicBezTo>
                  <a:cubicBezTo>
                    <a:pt x="446203" y="2739695"/>
                    <a:pt x="564352" y="2781739"/>
                    <a:pt x="448734" y="2743200"/>
                  </a:cubicBezTo>
                  <a:cubicBezTo>
                    <a:pt x="443089" y="2737555"/>
                    <a:pt x="438186" y="2731056"/>
                    <a:pt x="431800" y="2726266"/>
                  </a:cubicBezTo>
                  <a:cubicBezTo>
                    <a:pt x="415519" y="2714055"/>
                    <a:pt x="381000" y="2692400"/>
                    <a:pt x="381000" y="2692400"/>
                  </a:cubicBezTo>
                  <a:cubicBezTo>
                    <a:pt x="361245" y="2661355"/>
                    <a:pt x="338191" y="2632178"/>
                    <a:pt x="321734" y="2599266"/>
                  </a:cubicBezTo>
                  <a:cubicBezTo>
                    <a:pt x="307623" y="2571044"/>
                    <a:pt x="298332" y="2539843"/>
                    <a:pt x="279400" y="2514600"/>
                  </a:cubicBezTo>
                  <a:cubicBezTo>
                    <a:pt x="247563" y="2472150"/>
                    <a:pt x="233822" y="2459943"/>
                    <a:pt x="220134" y="2396066"/>
                  </a:cubicBezTo>
                  <a:cubicBezTo>
                    <a:pt x="190230" y="2256517"/>
                    <a:pt x="210651" y="2314674"/>
                    <a:pt x="169334" y="2218266"/>
                  </a:cubicBezTo>
                  <a:cubicBezTo>
                    <a:pt x="166512" y="2198511"/>
                    <a:pt x="162759" y="2178866"/>
                    <a:pt x="160867" y="2159000"/>
                  </a:cubicBezTo>
                  <a:cubicBezTo>
                    <a:pt x="141087" y="1951318"/>
                    <a:pt x="162985" y="2114563"/>
                    <a:pt x="143934" y="1981200"/>
                  </a:cubicBezTo>
                  <a:cubicBezTo>
                    <a:pt x="149578" y="1919111"/>
                    <a:pt x="152349" y="1856693"/>
                    <a:pt x="160867" y="1794933"/>
                  </a:cubicBezTo>
                  <a:cubicBezTo>
                    <a:pt x="166576" y="1753544"/>
                    <a:pt x="212559" y="1648327"/>
                    <a:pt x="220134" y="1625600"/>
                  </a:cubicBezTo>
                  <a:cubicBezTo>
                    <a:pt x="225778" y="1608667"/>
                    <a:pt x="232371" y="1592020"/>
                    <a:pt x="237067" y="1574800"/>
                  </a:cubicBezTo>
                  <a:cubicBezTo>
                    <a:pt x="240853" y="1560916"/>
                    <a:pt x="239579" y="1545567"/>
                    <a:pt x="245534" y="1532466"/>
                  </a:cubicBezTo>
                  <a:cubicBezTo>
                    <a:pt x="253955" y="1513939"/>
                    <a:pt x="269146" y="1499245"/>
                    <a:pt x="279400" y="1481666"/>
                  </a:cubicBezTo>
                  <a:cubicBezTo>
                    <a:pt x="351084" y="1358778"/>
                    <a:pt x="265527" y="1483072"/>
                    <a:pt x="330200" y="1405466"/>
                  </a:cubicBezTo>
                  <a:cubicBezTo>
                    <a:pt x="336714" y="1397649"/>
                    <a:pt x="338667" y="1385710"/>
                    <a:pt x="347134" y="1380066"/>
                  </a:cubicBezTo>
                  <a:cubicBezTo>
                    <a:pt x="356816" y="1373612"/>
                    <a:pt x="369711" y="1374422"/>
                    <a:pt x="381000" y="1371600"/>
                  </a:cubicBezTo>
                  <a:cubicBezTo>
                    <a:pt x="386645" y="1365955"/>
                    <a:pt x="391700" y="1359653"/>
                    <a:pt x="397934" y="1354666"/>
                  </a:cubicBezTo>
                  <a:cubicBezTo>
                    <a:pt x="413207" y="1342448"/>
                    <a:pt x="439819" y="1327753"/>
                    <a:pt x="457200" y="1320800"/>
                  </a:cubicBezTo>
                  <a:cubicBezTo>
                    <a:pt x="473773" y="1314171"/>
                    <a:pt x="491427" y="1310495"/>
                    <a:pt x="508000" y="1303866"/>
                  </a:cubicBezTo>
                  <a:cubicBezTo>
                    <a:pt x="564104" y="1281424"/>
                    <a:pt x="525137" y="1284917"/>
                    <a:pt x="601134" y="1261533"/>
                  </a:cubicBezTo>
                  <a:cubicBezTo>
                    <a:pt x="617542" y="1256484"/>
                    <a:pt x="635207" y="1256926"/>
                    <a:pt x="651934" y="1253066"/>
                  </a:cubicBezTo>
                  <a:cubicBezTo>
                    <a:pt x="671954" y="1248446"/>
                    <a:pt x="691268" y="1241116"/>
                    <a:pt x="711200" y="1236133"/>
                  </a:cubicBezTo>
                  <a:cubicBezTo>
                    <a:pt x="725161" y="1232643"/>
                    <a:pt x="739486" y="1230788"/>
                    <a:pt x="753534" y="1227666"/>
                  </a:cubicBezTo>
                  <a:cubicBezTo>
                    <a:pt x="764893" y="1225142"/>
                    <a:pt x="776111" y="1222022"/>
                    <a:pt x="787400" y="1219200"/>
                  </a:cubicBezTo>
                  <a:cubicBezTo>
                    <a:pt x="865053" y="1180373"/>
                    <a:pt x="767764" y="1224556"/>
                    <a:pt x="880534" y="1193800"/>
                  </a:cubicBezTo>
                  <a:cubicBezTo>
                    <a:pt x="892711" y="1190479"/>
                    <a:pt x="902223" y="1180187"/>
                    <a:pt x="914400" y="1176866"/>
                  </a:cubicBezTo>
                  <a:cubicBezTo>
                    <a:pt x="933653" y="1171615"/>
                    <a:pt x="953943" y="1171434"/>
                    <a:pt x="973667" y="1168400"/>
                  </a:cubicBezTo>
                  <a:cubicBezTo>
                    <a:pt x="990634" y="1165790"/>
                    <a:pt x="1007534" y="1162755"/>
                    <a:pt x="1024467" y="1159933"/>
                  </a:cubicBezTo>
                  <a:cubicBezTo>
                    <a:pt x="1075267" y="1162755"/>
                    <a:pt x="1126198" y="1163794"/>
                    <a:pt x="1176867" y="1168400"/>
                  </a:cubicBezTo>
                  <a:cubicBezTo>
                    <a:pt x="1201761" y="1170663"/>
                    <a:pt x="1213217" y="1179604"/>
                    <a:pt x="1236134" y="1185333"/>
                  </a:cubicBezTo>
                  <a:cubicBezTo>
                    <a:pt x="1250095" y="1188823"/>
                    <a:pt x="1264356" y="1190978"/>
                    <a:pt x="1278467" y="1193800"/>
                  </a:cubicBezTo>
                  <a:cubicBezTo>
                    <a:pt x="1286934" y="1199444"/>
                    <a:pt x="1294766" y="1206182"/>
                    <a:pt x="1303867" y="1210733"/>
                  </a:cubicBezTo>
                  <a:cubicBezTo>
                    <a:pt x="1373974" y="1245786"/>
                    <a:pt x="1281875" y="1187606"/>
                    <a:pt x="1354667" y="1236133"/>
                  </a:cubicBezTo>
                  <a:lnTo>
                    <a:pt x="1405467" y="1312333"/>
                  </a:lnTo>
                  <a:cubicBezTo>
                    <a:pt x="1405478" y="1312350"/>
                    <a:pt x="1439322" y="1363117"/>
                    <a:pt x="1439334" y="1363133"/>
                  </a:cubicBezTo>
                  <a:cubicBezTo>
                    <a:pt x="1463644" y="1395547"/>
                    <a:pt x="1466171" y="1394709"/>
                    <a:pt x="1481667" y="1430866"/>
                  </a:cubicBezTo>
                  <a:cubicBezTo>
                    <a:pt x="1490370" y="1451173"/>
                    <a:pt x="1492460" y="1468641"/>
                    <a:pt x="1498600" y="1490133"/>
                  </a:cubicBezTo>
                  <a:cubicBezTo>
                    <a:pt x="1501052" y="1498714"/>
                    <a:pt x="1504245" y="1507066"/>
                    <a:pt x="1507067" y="1515533"/>
                  </a:cubicBezTo>
                  <a:cubicBezTo>
                    <a:pt x="1509889" y="1540933"/>
                    <a:pt x="1511648" y="1566474"/>
                    <a:pt x="1515534" y="1591733"/>
                  </a:cubicBezTo>
                  <a:cubicBezTo>
                    <a:pt x="1518572" y="1611483"/>
                    <a:pt x="1526143" y="1632028"/>
                    <a:pt x="1532467" y="1651000"/>
                  </a:cubicBezTo>
                  <a:cubicBezTo>
                    <a:pt x="1527829" y="1720570"/>
                    <a:pt x="1538023" y="1764611"/>
                    <a:pt x="1507067" y="1820333"/>
                  </a:cubicBezTo>
                  <a:cubicBezTo>
                    <a:pt x="1500214" y="1832668"/>
                    <a:pt x="1492381" y="1845017"/>
                    <a:pt x="1481667" y="1854200"/>
                  </a:cubicBezTo>
                  <a:cubicBezTo>
                    <a:pt x="1472084" y="1862414"/>
                    <a:pt x="1459089" y="1865489"/>
                    <a:pt x="1447800" y="1871133"/>
                  </a:cubicBezTo>
                  <a:cubicBezTo>
                    <a:pt x="1409931" y="1927938"/>
                    <a:pt x="1454541" y="1872284"/>
                    <a:pt x="1405467" y="1905000"/>
                  </a:cubicBezTo>
                  <a:cubicBezTo>
                    <a:pt x="1395504" y="1911642"/>
                    <a:pt x="1391426" y="1926614"/>
                    <a:pt x="1380067" y="1930400"/>
                  </a:cubicBezTo>
                  <a:cubicBezTo>
                    <a:pt x="1355822" y="1938481"/>
                    <a:pt x="1329267" y="1936044"/>
                    <a:pt x="1303867" y="1938866"/>
                  </a:cubicBezTo>
                  <a:cubicBezTo>
                    <a:pt x="1255889" y="1936044"/>
                    <a:pt x="1206964" y="1940301"/>
                    <a:pt x="1159934" y="1930400"/>
                  </a:cubicBezTo>
                  <a:cubicBezTo>
                    <a:pt x="1149976" y="1928304"/>
                    <a:pt x="1150195" y="1912195"/>
                    <a:pt x="1143000" y="1905000"/>
                  </a:cubicBezTo>
                  <a:cubicBezTo>
                    <a:pt x="1135805" y="1897805"/>
                    <a:pt x="1126067" y="1893711"/>
                    <a:pt x="1117600" y="1888066"/>
                  </a:cubicBezTo>
                  <a:cubicBezTo>
                    <a:pt x="1111956" y="1876777"/>
                    <a:pt x="1107668" y="1864701"/>
                    <a:pt x="1100667" y="1854200"/>
                  </a:cubicBezTo>
                  <a:cubicBezTo>
                    <a:pt x="1096239" y="1847558"/>
                    <a:pt x="1088721" y="1843499"/>
                    <a:pt x="1083734" y="1837266"/>
                  </a:cubicBezTo>
                  <a:cubicBezTo>
                    <a:pt x="1077377" y="1829320"/>
                    <a:pt x="1072445" y="1820333"/>
                    <a:pt x="1066800" y="1811866"/>
                  </a:cubicBezTo>
                  <a:cubicBezTo>
                    <a:pt x="1057884" y="1776199"/>
                    <a:pt x="1049867" y="1749903"/>
                    <a:pt x="1049867" y="1710266"/>
                  </a:cubicBezTo>
                  <a:cubicBezTo>
                    <a:pt x="1049867" y="1666420"/>
                    <a:pt x="1055404" y="1631619"/>
                    <a:pt x="1066800" y="1591733"/>
                  </a:cubicBezTo>
                  <a:cubicBezTo>
                    <a:pt x="1069252" y="1583152"/>
                    <a:pt x="1071276" y="1574315"/>
                    <a:pt x="1075267" y="1566333"/>
                  </a:cubicBezTo>
                  <a:cubicBezTo>
                    <a:pt x="1079818" y="1557232"/>
                    <a:pt x="1087649" y="1550034"/>
                    <a:pt x="1092200" y="1540933"/>
                  </a:cubicBezTo>
                  <a:cubicBezTo>
                    <a:pt x="1124522" y="1476289"/>
                    <a:pt x="1064650" y="1563556"/>
                    <a:pt x="1126067" y="1481666"/>
                  </a:cubicBezTo>
                  <a:cubicBezTo>
                    <a:pt x="1128889" y="1473199"/>
                    <a:pt x="1130543" y="1464248"/>
                    <a:pt x="1134534" y="1456266"/>
                  </a:cubicBezTo>
                  <a:cubicBezTo>
                    <a:pt x="1144333" y="1436668"/>
                    <a:pt x="1160482" y="1419510"/>
                    <a:pt x="1176867" y="1405466"/>
                  </a:cubicBezTo>
                  <a:cubicBezTo>
                    <a:pt x="1187581" y="1396283"/>
                    <a:pt x="1199445" y="1388533"/>
                    <a:pt x="1210734" y="1380066"/>
                  </a:cubicBezTo>
                  <a:cubicBezTo>
                    <a:pt x="1275645" y="1382888"/>
                    <a:pt x="1340649" y="1384063"/>
                    <a:pt x="1405467" y="1388533"/>
                  </a:cubicBezTo>
                  <a:cubicBezTo>
                    <a:pt x="1427634" y="1390062"/>
                    <a:pt x="1459443" y="1395941"/>
                    <a:pt x="1481667" y="1405466"/>
                  </a:cubicBezTo>
                  <a:cubicBezTo>
                    <a:pt x="1511855" y="1418404"/>
                    <a:pt x="1523660" y="1426350"/>
                    <a:pt x="1549400" y="1447800"/>
                  </a:cubicBezTo>
                  <a:cubicBezTo>
                    <a:pt x="1555532" y="1452910"/>
                    <a:pt x="1560202" y="1459623"/>
                    <a:pt x="1566334" y="1464733"/>
                  </a:cubicBezTo>
                  <a:cubicBezTo>
                    <a:pt x="1577174" y="1473767"/>
                    <a:pt x="1590708" y="1479692"/>
                    <a:pt x="1600200" y="1490133"/>
                  </a:cubicBezTo>
                  <a:cubicBezTo>
                    <a:pt x="1619184" y="1511016"/>
                    <a:pt x="1624226" y="1548941"/>
                    <a:pt x="1651000" y="1557866"/>
                  </a:cubicBezTo>
                  <a:cubicBezTo>
                    <a:pt x="1677827" y="1566809"/>
                    <a:pt x="1678354" y="1564509"/>
                    <a:pt x="1701800" y="1583266"/>
                  </a:cubicBezTo>
                  <a:cubicBezTo>
                    <a:pt x="1708034" y="1588253"/>
                    <a:pt x="1711467" y="1596897"/>
                    <a:pt x="1718734" y="1600200"/>
                  </a:cubicBezTo>
                  <a:cubicBezTo>
                    <a:pt x="1743108" y="1611279"/>
                    <a:pt x="1769534" y="1617133"/>
                    <a:pt x="1794934" y="1625600"/>
                  </a:cubicBezTo>
                  <a:cubicBezTo>
                    <a:pt x="1864352" y="1648739"/>
                    <a:pt x="1754464" y="1612829"/>
                    <a:pt x="1888067" y="1651000"/>
                  </a:cubicBezTo>
                  <a:cubicBezTo>
                    <a:pt x="1907823" y="1656644"/>
                    <a:pt x="1927244" y="1663628"/>
                    <a:pt x="1947334" y="1667933"/>
                  </a:cubicBezTo>
                  <a:cubicBezTo>
                    <a:pt x="1989573" y="1676984"/>
                    <a:pt x="2073001" y="1681933"/>
                    <a:pt x="2108200" y="1684866"/>
                  </a:cubicBezTo>
                  <a:cubicBezTo>
                    <a:pt x="2422394" y="1678182"/>
                    <a:pt x="2421428" y="1683176"/>
                    <a:pt x="2650067" y="1667933"/>
                  </a:cubicBezTo>
                  <a:lnTo>
                    <a:pt x="2887134" y="1651000"/>
                  </a:lnTo>
                  <a:cubicBezTo>
                    <a:pt x="2904067" y="1648178"/>
                    <a:pt x="2921148" y="1646130"/>
                    <a:pt x="2937934" y="1642533"/>
                  </a:cubicBezTo>
                  <a:cubicBezTo>
                    <a:pt x="2960690" y="1637657"/>
                    <a:pt x="3005667" y="1625600"/>
                    <a:pt x="3005667" y="1625600"/>
                  </a:cubicBezTo>
                  <a:cubicBezTo>
                    <a:pt x="3099959" y="1578453"/>
                    <a:pt x="2981177" y="1634784"/>
                    <a:pt x="3073400" y="1600200"/>
                  </a:cubicBezTo>
                  <a:cubicBezTo>
                    <a:pt x="3110613" y="1586245"/>
                    <a:pt x="3101405" y="1584196"/>
                    <a:pt x="3132667" y="1566333"/>
                  </a:cubicBezTo>
                  <a:cubicBezTo>
                    <a:pt x="3143626" y="1560071"/>
                    <a:pt x="3155245" y="1555044"/>
                    <a:pt x="3166534" y="1549400"/>
                  </a:cubicBezTo>
                  <a:cubicBezTo>
                    <a:pt x="3175001" y="1540933"/>
                    <a:pt x="3182985" y="1531955"/>
                    <a:pt x="3191934" y="1524000"/>
                  </a:cubicBezTo>
                  <a:cubicBezTo>
                    <a:pt x="3208409" y="1509356"/>
                    <a:pt x="3227148" y="1497252"/>
                    <a:pt x="3242734" y="1481666"/>
                  </a:cubicBezTo>
                  <a:cubicBezTo>
                    <a:pt x="3249929" y="1474471"/>
                    <a:pt x="3251941" y="1462888"/>
                    <a:pt x="3259667" y="1456266"/>
                  </a:cubicBezTo>
                  <a:cubicBezTo>
                    <a:pt x="3272161" y="1445556"/>
                    <a:pt x="3288835" y="1440740"/>
                    <a:pt x="3302000" y="1430866"/>
                  </a:cubicBezTo>
                  <a:cubicBezTo>
                    <a:pt x="3311579" y="1423682"/>
                    <a:pt x="3318133" y="1413048"/>
                    <a:pt x="3327400" y="1405466"/>
                  </a:cubicBezTo>
                  <a:cubicBezTo>
                    <a:pt x="3349243" y="1387595"/>
                    <a:pt x="3371651" y="1370321"/>
                    <a:pt x="3395134" y="1354666"/>
                  </a:cubicBezTo>
                  <a:cubicBezTo>
                    <a:pt x="3403601" y="1349022"/>
                    <a:pt x="3412717" y="1344247"/>
                    <a:pt x="3420534" y="1337733"/>
                  </a:cubicBezTo>
                  <a:cubicBezTo>
                    <a:pt x="3463261" y="1302127"/>
                    <a:pt x="3431952" y="1320634"/>
                    <a:pt x="3471334" y="1270000"/>
                  </a:cubicBezTo>
                  <a:cubicBezTo>
                    <a:pt x="3481135" y="1257398"/>
                    <a:pt x="3494687" y="1248148"/>
                    <a:pt x="3505200" y="1236133"/>
                  </a:cubicBezTo>
                  <a:cubicBezTo>
                    <a:pt x="3514492" y="1225513"/>
                    <a:pt x="3521417" y="1212980"/>
                    <a:pt x="3530600" y="1202266"/>
                  </a:cubicBezTo>
                  <a:cubicBezTo>
                    <a:pt x="3538392" y="1193175"/>
                    <a:pt x="3548208" y="1185957"/>
                    <a:pt x="3556000" y="1176866"/>
                  </a:cubicBezTo>
                  <a:cubicBezTo>
                    <a:pt x="3574806" y="1154925"/>
                    <a:pt x="3600693" y="1114060"/>
                    <a:pt x="3615267" y="1092200"/>
                  </a:cubicBezTo>
                  <a:cubicBezTo>
                    <a:pt x="3620911" y="1083733"/>
                    <a:pt x="3628982" y="1076453"/>
                    <a:pt x="3632200" y="1066800"/>
                  </a:cubicBezTo>
                  <a:cubicBezTo>
                    <a:pt x="3640667" y="1041400"/>
                    <a:pt x="3651106" y="1016575"/>
                    <a:pt x="3657600" y="990600"/>
                  </a:cubicBezTo>
                  <a:cubicBezTo>
                    <a:pt x="3678698" y="906212"/>
                    <a:pt x="3670708" y="945822"/>
                    <a:pt x="3683000" y="872066"/>
                  </a:cubicBezTo>
                  <a:cubicBezTo>
                    <a:pt x="3667498" y="655025"/>
                    <a:pt x="3698128" y="809190"/>
                    <a:pt x="3657600" y="728133"/>
                  </a:cubicBezTo>
                  <a:cubicBezTo>
                    <a:pt x="3653609" y="720151"/>
                    <a:pt x="3653726" y="710386"/>
                    <a:pt x="3649134" y="702733"/>
                  </a:cubicBezTo>
                  <a:cubicBezTo>
                    <a:pt x="3645027" y="695888"/>
                    <a:pt x="3638332" y="690910"/>
                    <a:pt x="3632200" y="685800"/>
                  </a:cubicBezTo>
                  <a:cubicBezTo>
                    <a:pt x="3626449" y="681008"/>
                    <a:pt x="3583930" y="648964"/>
                    <a:pt x="3572934" y="643466"/>
                  </a:cubicBezTo>
                  <a:cubicBezTo>
                    <a:pt x="3559340" y="636669"/>
                    <a:pt x="3544436" y="632822"/>
                    <a:pt x="3530600" y="626533"/>
                  </a:cubicBezTo>
                  <a:cubicBezTo>
                    <a:pt x="3513365" y="618699"/>
                    <a:pt x="3497100" y="608822"/>
                    <a:pt x="3479800" y="601133"/>
                  </a:cubicBezTo>
                  <a:cubicBezTo>
                    <a:pt x="3471645" y="597508"/>
                    <a:pt x="3462603" y="596182"/>
                    <a:pt x="3454400" y="592666"/>
                  </a:cubicBezTo>
                  <a:cubicBezTo>
                    <a:pt x="3442799" y="587694"/>
                    <a:pt x="3432507" y="579724"/>
                    <a:pt x="3420534" y="575733"/>
                  </a:cubicBezTo>
                  <a:cubicBezTo>
                    <a:pt x="3401960" y="569542"/>
                    <a:pt x="3332363" y="560718"/>
                    <a:pt x="3318934" y="558800"/>
                  </a:cubicBezTo>
                  <a:cubicBezTo>
                    <a:pt x="3296356" y="561622"/>
                    <a:pt x="3273274" y="561747"/>
                    <a:pt x="3251200" y="567266"/>
                  </a:cubicBezTo>
                  <a:cubicBezTo>
                    <a:pt x="3238956" y="570327"/>
                    <a:pt x="3228935" y="579228"/>
                    <a:pt x="3217334" y="584200"/>
                  </a:cubicBezTo>
                  <a:cubicBezTo>
                    <a:pt x="3209131" y="587716"/>
                    <a:pt x="3200401" y="589844"/>
                    <a:pt x="3191934" y="592666"/>
                  </a:cubicBezTo>
                  <a:lnTo>
                    <a:pt x="3149600" y="635000"/>
                  </a:lnTo>
                  <a:cubicBezTo>
                    <a:pt x="3135489" y="649111"/>
                    <a:pt x="3118336" y="660729"/>
                    <a:pt x="3107267" y="677333"/>
                  </a:cubicBezTo>
                  <a:cubicBezTo>
                    <a:pt x="3101623" y="685800"/>
                    <a:pt x="3096691" y="694787"/>
                    <a:pt x="3090334" y="702733"/>
                  </a:cubicBezTo>
                  <a:cubicBezTo>
                    <a:pt x="3072739" y="724726"/>
                    <a:pt x="3069498" y="715745"/>
                    <a:pt x="3056467" y="745066"/>
                  </a:cubicBezTo>
                  <a:cubicBezTo>
                    <a:pt x="3049218" y="761377"/>
                    <a:pt x="3045178" y="778933"/>
                    <a:pt x="3039534" y="795866"/>
                  </a:cubicBezTo>
                  <a:lnTo>
                    <a:pt x="3031067" y="821266"/>
                  </a:lnTo>
                  <a:cubicBezTo>
                    <a:pt x="3033889" y="852311"/>
                    <a:pt x="3035668" y="883468"/>
                    <a:pt x="3039534" y="914400"/>
                  </a:cubicBezTo>
                  <a:cubicBezTo>
                    <a:pt x="3041319" y="928679"/>
                    <a:pt x="3041011" y="944153"/>
                    <a:pt x="3048000" y="956733"/>
                  </a:cubicBezTo>
                  <a:cubicBezTo>
                    <a:pt x="3055753" y="970689"/>
                    <a:pt x="3066516" y="986214"/>
                    <a:pt x="3081867" y="990600"/>
                  </a:cubicBezTo>
                  <a:lnTo>
                    <a:pt x="3141134" y="1007533"/>
                  </a:lnTo>
                  <a:cubicBezTo>
                    <a:pt x="3187962" y="1005918"/>
                    <a:pt x="3343808" y="1013834"/>
                    <a:pt x="3429000" y="990600"/>
                  </a:cubicBezTo>
                  <a:cubicBezTo>
                    <a:pt x="3446220" y="985904"/>
                    <a:pt x="3462867" y="979311"/>
                    <a:pt x="3479800" y="973666"/>
                  </a:cubicBezTo>
                  <a:lnTo>
                    <a:pt x="3522134" y="931333"/>
                  </a:lnTo>
                  <a:cubicBezTo>
                    <a:pt x="3533423" y="920044"/>
                    <a:pt x="3547144" y="910749"/>
                    <a:pt x="3556000" y="897466"/>
                  </a:cubicBezTo>
                  <a:lnTo>
                    <a:pt x="3572934" y="872066"/>
                  </a:lnTo>
                  <a:cubicBezTo>
                    <a:pt x="3575756" y="863599"/>
                    <a:pt x="3581400" y="855591"/>
                    <a:pt x="3581400" y="846666"/>
                  </a:cubicBezTo>
                  <a:cubicBezTo>
                    <a:pt x="3581400" y="804239"/>
                    <a:pt x="3579551" y="761574"/>
                    <a:pt x="3572934" y="719666"/>
                  </a:cubicBezTo>
                  <a:cubicBezTo>
                    <a:pt x="3571225" y="708840"/>
                    <a:pt x="3547057" y="670388"/>
                    <a:pt x="3539067" y="660400"/>
                  </a:cubicBezTo>
                  <a:cubicBezTo>
                    <a:pt x="3534080" y="654167"/>
                    <a:pt x="3527121" y="649699"/>
                    <a:pt x="3522134" y="643466"/>
                  </a:cubicBezTo>
                  <a:cubicBezTo>
                    <a:pt x="3515777" y="635520"/>
                    <a:pt x="3512395" y="625261"/>
                    <a:pt x="3505200" y="618066"/>
                  </a:cubicBezTo>
                  <a:cubicBezTo>
                    <a:pt x="3498973" y="611839"/>
                    <a:pt x="3453097" y="575081"/>
                    <a:pt x="3437467" y="567266"/>
                  </a:cubicBezTo>
                  <a:cubicBezTo>
                    <a:pt x="3429485" y="563275"/>
                    <a:pt x="3420270" y="562316"/>
                    <a:pt x="3412067" y="558800"/>
                  </a:cubicBezTo>
                  <a:cubicBezTo>
                    <a:pt x="3400466" y="553828"/>
                    <a:pt x="3389919" y="546554"/>
                    <a:pt x="3378200" y="541866"/>
                  </a:cubicBezTo>
                  <a:cubicBezTo>
                    <a:pt x="3361627" y="535237"/>
                    <a:pt x="3342706" y="534116"/>
                    <a:pt x="3327400" y="524933"/>
                  </a:cubicBezTo>
                  <a:cubicBezTo>
                    <a:pt x="3308925" y="513848"/>
                    <a:pt x="3283589" y="494483"/>
                    <a:pt x="3259667" y="491066"/>
                  </a:cubicBezTo>
                  <a:cubicBezTo>
                    <a:pt x="3228808" y="486658"/>
                    <a:pt x="3197578" y="485422"/>
                    <a:pt x="3166534" y="482600"/>
                  </a:cubicBezTo>
                  <a:cubicBezTo>
                    <a:pt x="3155245" y="479778"/>
                    <a:pt x="3144303" y="474133"/>
                    <a:pt x="3132667" y="474133"/>
                  </a:cubicBezTo>
                  <a:cubicBezTo>
                    <a:pt x="3028452" y="474133"/>
                    <a:pt x="3015833" y="478084"/>
                    <a:pt x="2937934" y="491066"/>
                  </a:cubicBezTo>
                  <a:cubicBezTo>
                    <a:pt x="2889380" y="507251"/>
                    <a:pt x="2936606" y="492676"/>
                    <a:pt x="2870200" y="508000"/>
                  </a:cubicBezTo>
                  <a:cubicBezTo>
                    <a:pt x="2847523" y="513233"/>
                    <a:pt x="2825185" y="519885"/>
                    <a:pt x="2802467" y="524933"/>
                  </a:cubicBezTo>
                  <a:cubicBezTo>
                    <a:pt x="2777067" y="530577"/>
                    <a:pt x="2751285" y="534718"/>
                    <a:pt x="2726267" y="541866"/>
                  </a:cubicBezTo>
                  <a:cubicBezTo>
                    <a:pt x="2660849" y="560557"/>
                    <a:pt x="2702189" y="558138"/>
                    <a:pt x="2633134" y="592666"/>
                  </a:cubicBezTo>
                  <a:cubicBezTo>
                    <a:pt x="2550681" y="633892"/>
                    <a:pt x="2587046" y="613546"/>
                    <a:pt x="2523067" y="651933"/>
                  </a:cubicBezTo>
                  <a:cubicBezTo>
                    <a:pt x="2469969" y="731581"/>
                    <a:pt x="2557006" y="611417"/>
                    <a:pt x="2463800" y="694266"/>
                  </a:cubicBezTo>
                  <a:cubicBezTo>
                    <a:pt x="2448589" y="707787"/>
                    <a:pt x="2446867" y="733777"/>
                    <a:pt x="2429934" y="745066"/>
                  </a:cubicBezTo>
                  <a:cubicBezTo>
                    <a:pt x="2375540" y="781330"/>
                    <a:pt x="2419588" y="751072"/>
                    <a:pt x="2328334" y="821266"/>
                  </a:cubicBezTo>
                  <a:cubicBezTo>
                    <a:pt x="2317149" y="829870"/>
                    <a:pt x="2307088" y="840355"/>
                    <a:pt x="2294467" y="846666"/>
                  </a:cubicBezTo>
                  <a:cubicBezTo>
                    <a:pt x="2283178" y="852311"/>
                    <a:pt x="2271102" y="856599"/>
                    <a:pt x="2260600" y="863600"/>
                  </a:cubicBezTo>
                  <a:cubicBezTo>
                    <a:pt x="2245564" y="873624"/>
                    <a:pt x="2233303" y="887442"/>
                    <a:pt x="2218267" y="897466"/>
                  </a:cubicBezTo>
                  <a:cubicBezTo>
                    <a:pt x="2207765" y="904467"/>
                    <a:pt x="2195103" y="907710"/>
                    <a:pt x="2184400" y="914400"/>
                  </a:cubicBezTo>
                  <a:cubicBezTo>
                    <a:pt x="2172434" y="921879"/>
                    <a:pt x="2163155" y="933489"/>
                    <a:pt x="2150534" y="939800"/>
                  </a:cubicBezTo>
                  <a:cubicBezTo>
                    <a:pt x="2134569" y="947782"/>
                    <a:pt x="2115983" y="949347"/>
                    <a:pt x="2099734" y="956733"/>
                  </a:cubicBezTo>
                  <a:cubicBezTo>
                    <a:pt x="2084753" y="963543"/>
                    <a:pt x="2072617" y="975867"/>
                    <a:pt x="2057400" y="982133"/>
                  </a:cubicBezTo>
                  <a:cubicBezTo>
                    <a:pt x="2024390" y="995725"/>
                    <a:pt x="1985503" y="996198"/>
                    <a:pt x="1955800" y="1016000"/>
                  </a:cubicBezTo>
                  <a:cubicBezTo>
                    <a:pt x="1926721" y="1035386"/>
                    <a:pt x="1917038" y="1043357"/>
                    <a:pt x="1879600" y="1058333"/>
                  </a:cubicBezTo>
                  <a:cubicBezTo>
                    <a:pt x="1868796" y="1062655"/>
                    <a:pt x="1856856" y="1063378"/>
                    <a:pt x="1845734" y="1066800"/>
                  </a:cubicBezTo>
                  <a:cubicBezTo>
                    <a:pt x="1820144" y="1074674"/>
                    <a:pt x="1795944" y="1087799"/>
                    <a:pt x="1769534" y="1092200"/>
                  </a:cubicBezTo>
                  <a:cubicBezTo>
                    <a:pt x="1752601" y="1095022"/>
                    <a:pt x="1735568" y="1097299"/>
                    <a:pt x="1718734" y="1100666"/>
                  </a:cubicBezTo>
                  <a:cubicBezTo>
                    <a:pt x="1576786" y="1129055"/>
                    <a:pt x="1799223" y="1085641"/>
                    <a:pt x="1651000" y="1126066"/>
                  </a:cubicBezTo>
                  <a:cubicBezTo>
                    <a:pt x="1631747" y="1131317"/>
                    <a:pt x="1611489" y="1131711"/>
                    <a:pt x="1591734" y="1134533"/>
                  </a:cubicBezTo>
                  <a:cubicBezTo>
                    <a:pt x="1583267" y="1137355"/>
                    <a:pt x="1575180" y="1141821"/>
                    <a:pt x="1566334" y="1143000"/>
                  </a:cubicBezTo>
                  <a:cubicBezTo>
                    <a:pt x="1454351" y="1157931"/>
                    <a:pt x="1438302" y="1149998"/>
                    <a:pt x="1312334" y="1143000"/>
                  </a:cubicBezTo>
                  <a:cubicBezTo>
                    <a:pt x="1301481" y="1140287"/>
                    <a:pt x="1265215" y="1132140"/>
                    <a:pt x="1253067" y="1126066"/>
                  </a:cubicBezTo>
                  <a:cubicBezTo>
                    <a:pt x="1243966" y="1121515"/>
                    <a:pt x="1236134" y="1114777"/>
                    <a:pt x="1227667" y="1109133"/>
                  </a:cubicBezTo>
                  <a:cubicBezTo>
                    <a:pt x="1222023" y="1092200"/>
                    <a:pt x="1212350" y="1076109"/>
                    <a:pt x="1210734" y="1058333"/>
                  </a:cubicBezTo>
                  <a:cubicBezTo>
                    <a:pt x="1209431" y="1044002"/>
                    <a:pt x="1217298" y="1030264"/>
                    <a:pt x="1219200" y="1016000"/>
                  </a:cubicBezTo>
                  <a:cubicBezTo>
                    <a:pt x="1222949" y="987886"/>
                    <a:pt x="1221724" y="959067"/>
                    <a:pt x="1227667" y="931333"/>
                  </a:cubicBezTo>
                  <a:cubicBezTo>
                    <a:pt x="1230312" y="918992"/>
                    <a:pt x="1238338" y="908424"/>
                    <a:pt x="1244600" y="897466"/>
                  </a:cubicBezTo>
                  <a:cubicBezTo>
                    <a:pt x="1260316" y="869964"/>
                    <a:pt x="1263588" y="870012"/>
                    <a:pt x="1286934" y="846666"/>
                  </a:cubicBezTo>
                  <a:cubicBezTo>
                    <a:pt x="1293228" y="827784"/>
                    <a:pt x="1300125" y="803097"/>
                    <a:pt x="1312334" y="787400"/>
                  </a:cubicBezTo>
                  <a:cubicBezTo>
                    <a:pt x="1324586" y="771648"/>
                    <a:pt x="1342693" y="761031"/>
                    <a:pt x="1354667" y="745066"/>
                  </a:cubicBezTo>
                  <a:cubicBezTo>
                    <a:pt x="1363134" y="733777"/>
                    <a:pt x="1370089" y="721178"/>
                    <a:pt x="1380067" y="711200"/>
                  </a:cubicBezTo>
                  <a:cubicBezTo>
                    <a:pt x="1387262" y="704005"/>
                    <a:pt x="1397650" y="700780"/>
                    <a:pt x="1405467" y="694266"/>
                  </a:cubicBezTo>
                  <a:cubicBezTo>
                    <a:pt x="1414665" y="686601"/>
                    <a:pt x="1420471" y="674806"/>
                    <a:pt x="1430867" y="668866"/>
                  </a:cubicBezTo>
                  <a:cubicBezTo>
                    <a:pt x="1440970" y="663093"/>
                    <a:pt x="1453508" y="663462"/>
                    <a:pt x="1464734" y="660400"/>
                  </a:cubicBezTo>
                  <a:cubicBezTo>
                    <a:pt x="1484556" y="654994"/>
                    <a:pt x="1504245" y="649111"/>
                    <a:pt x="1524000" y="643466"/>
                  </a:cubicBezTo>
                  <a:cubicBezTo>
                    <a:pt x="1546578" y="646288"/>
                    <a:pt x="1570350" y="644157"/>
                    <a:pt x="1591734" y="651933"/>
                  </a:cubicBezTo>
                  <a:cubicBezTo>
                    <a:pt x="1647269" y="672128"/>
                    <a:pt x="1610955" y="775273"/>
                    <a:pt x="1608667" y="795866"/>
                  </a:cubicBezTo>
                  <a:cubicBezTo>
                    <a:pt x="1603747" y="840144"/>
                    <a:pt x="1601790" y="822745"/>
                    <a:pt x="1574800" y="855133"/>
                  </a:cubicBezTo>
                  <a:cubicBezTo>
                    <a:pt x="1568286" y="862950"/>
                    <a:pt x="1565062" y="873338"/>
                    <a:pt x="1557867" y="880533"/>
                  </a:cubicBezTo>
                  <a:cubicBezTo>
                    <a:pt x="1550672" y="887728"/>
                    <a:pt x="1540413" y="891109"/>
                    <a:pt x="1532467" y="897466"/>
                  </a:cubicBezTo>
                  <a:cubicBezTo>
                    <a:pt x="1526234" y="902453"/>
                    <a:pt x="1522379" y="910293"/>
                    <a:pt x="1515534" y="914400"/>
                  </a:cubicBezTo>
                  <a:cubicBezTo>
                    <a:pt x="1506861" y="919604"/>
                    <a:pt x="1462588" y="929753"/>
                    <a:pt x="1456267" y="931333"/>
                  </a:cubicBezTo>
                  <a:cubicBezTo>
                    <a:pt x="1441550" y="929231"/>
                    <a:pt x="1392058" y="925766"/>
                    <a:pt x="1371600" y="914400"/>
                  </a:cubicBezTo>
                  <a:cubicBezTo>
                    <a:pt x="1335943" y="894591"/>
                    <a:pt x="1312891" y="876949"/>
                    <a:pt x="1286934" y="846666"/>
                  </a:cubicBezTo>
                  <a:cubicBezTo>
                    <a:pt x="1280312" y="838940"/>
                    <a:pt x="1276514" y="829083"/>
                    <a:pt x="1270000" y="821266"/>
                  </a:cubicBezTo>
                  <a:cubicBezTo>
                    <a:pt x="1262335" y="812068"/>
                    <a:pt x="1252392" y="804957"/>
                    <a:pt x="1244600" y="795866"/>
                  </a:cubicBezTo>
                  <a:cubicBezTo>
                    <a:pt x="1184210" y="725412"/>
                    <a:pt x="1246262" y="789063"/>
                    <a:pt x="1202267" y="745066"/>
                  </a:cubicBezTo>
                  <a:cubicBezTo>
                    <a:pt x="1199445" y="733777"/>
                    <a:pt x="1196324" y="722559"/>
                    <a:pt x="1193800" y="711200"/>
                  </a:cubicBezTo>
                  <a:cubicBezTo>
                    <a:pt x="1186890" y="680103"/>
                    <a:pt x="1185721" y="664515"/>
                    <a:pt x="1176867" y="635000"/>
                  </a:cubicBezTo>
                  <a:cubicBezTo>
                    <a:pt x="1160189" y="579406"/>
                    <a:pt x="1171313" y="595579"/>
                    <a:pt x="1143000" y="567266"/>
                  </a:cubicBezTo>
                  <a:cubicBezTo>
                    <a:pt x="1140178" y="558799"/>
                    <a:pt x="1139889" y="549006"/>
                    <a:pt x="1134534" y="541866"/>
                  </a:cubicBezTo>
                  <a:cubicBezTo>
                    <a:pt x="1122560" y="525901"/>
                    <a:pt x="1111132" y="505844"/>
                    <a:pt x="1092200" y="499533"/>
                  </a:cubicBezTo>
                  <a:cubicBezTo>
                    <a:pt x="1066744" y="491047"/>
                    <a:pt x="1063283" y="492369"/>
                    <a:pt x="1041400" y="474133"/>
                  </a:cubicBezTo>
                  <a:cubicBezTo>
                    <a:pt x="1032202" y="466468"/>
                    <a:pt x="1026467" y="454548"/>
                    <a:pt x="1016000" y="448733"/>
                  </a:cubicBezTo>
                  <a:cubicBezTo>
                    <a:pt x="1000397" y="440065"/>
                    <a:pt x="982133" y="437444"/>
                    <a:pt x="965200" y="431800"/>
                  </a:cubicBezTo>
                  <a:lnTo>
                    <a:pt x="939800" y="423333"/>
                  </a:lnTo>
                  <a:cubicBezTo>
                    <a:pt x="911578" y="426155"/>
                    <a:pt x="877522" y="414387"/>
                    <a:pt x="855134" y="431800"/>
                  </a:cubicBezTo>
                  <a:cubicBezTo>
                    <a:pt x="841583" y="442339"/>
                    <a:pt x="858667" y="466157"/>
                    <a:pt x="863600" y="482600"/>
                  </a:cubicBezTo>
                  <a:cubicBezTo>
                    <a:pt x="867227" y="494689"/>
                    <a:pt x="875847" y="504747"/>
                    <a:pt x="880534" y="516466"/>
                  </a:cubicBezTo>
                  <a:cubicBezTo>
                    <a:pt x="887163" y="533039"/>
                    <a:pt x="891823" y="550333"/>
                    <a:pt x="897467" y="567266"/>
                  </a:cubicBezTo>
                  <a:lnTo>
                    <a:pt x="897467" y="567266"/>
                  </a:lnTo>
                  <a:cubicBezTo>
                    <a:pt x="900289" y="578555"/>
                    <a:pt x="898665" y="592046"/>
                    <a:pt x="905934" y="601133"/>
                  </a:cubicBezTo>
                  <a:cubicBezTo>
                    <a:pt x="911509" y="608102"/>
                    <a:pt x="922867" y="606778"/>
                    <a:pt x="931334" y="609600"/>
                  </a:cubicBezTo>
                  <a:cubicBezTo>
                    <a:pt x="942623" y="606778"/>
                    <a:pt x="957751" y="610072"/>
                    <a:pt x="965200" y="601133"/>
                  </a:cubicBezTo>
                  <a:cubicBezTo>
                    <a:pt x="974413" y="590078"/>
                    <a:pt x="973667" y="573190"/>
                    <a:pt x="973667" y="558800"/>
                  </a:cubicBezTo>
                  <a:cubicBezTo>
                    <a:pt x="973667" y="510739"/>
                    <a:pt x="976856" y="461492"/>
                    <a:pt x="965200" y="414866"/>
                  </a:cubicBezTo>
                  <a:cubicBezTo>
                    <a:pt x="961778" y="401176"/>
                    <a:pt x="942174" y="398500"/>
                    <a:pt x="931334" y="389466"/>
                  </a:cubicBezTo>
                  <a:cubicBezTo>
                    <a:pt x="925202" y="384356"/>
                    <a:pt x="921540" y="376103"/>
                    <a:pt x="914400" y="372533"/>
                  </a:cubicBezTo>
                  <a:cubicBezTo>
                    <a:pt x="882683" y="356675"/>
                    <a:pt x="854711" y="354565"/>
                    <a:pt x="821267" y="347133"/>
                  </a:cubicBezTo>
                  <a:cubicBezTo>
                    <a:pt x="728628" y="326546"/>
                    <a:pt x="871965" y="349663"/>
                    <a:pt x="677334" y="330200"/>
                  </a:cubicBezTo>
                  <a:cubicBezTo>
                    <a:pt x="657477" y="328214"/>
                    <a:pt x="637823" y="324555"/>
                    <a:pt x="618067" y="321733"/>
                  </a:cubicBezTo>
                  <a:cubicBezTo>
                    <a:pt x="601134" y="299155"/>
                    <a:pt x="579888" y="279243"/>
                    <a:pt x="567267" y="254000"/>
                  </a:cubicBezTo>
                  <a:lnTo>
                    <a:pt x="524934" y="169333"/>
                  </a:lnTo>
                  <a:cubicBezTo>
                    <a:pt x="519289" y="158044"/>
                    <a:pt x="511991" y="147440"/>
                    <a:pt x="508000" y="135466"/>
                  </a:cubicBezTo>
                  <a:lnTo>
                    <a:pt x="491067" y="84666"/>
                  </a:lnTo>
                  <a:lnTo>
                    <a:pt x="474134" y="33866"/>
                  </a:lnTo>
                  <a:lnTo>
                    <a:pt x="474134" y="0"/>
                  </a:ln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76200"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871882" y="462055"/>
            <a:ext cx="10515600" cy="1325563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hr-HR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</a:rPr>
              <a:t>Zaključak</a:t>
            </a:r>
            <a:endParaRPr lang="hr-HR" b="1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68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heel spokes="1"/>
      </p:transition>
    </mc:Choice>
    <mc:Fallback xmlns="">
      <p:transition spd="slow">
        <p:wheel spokes="1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2258" y="658934"/>
            <a:ext cx="10515600" cy="1325563"/>
          </a:xfrm>
        </p:spPr>
        <p:txBody>
          <a:bodyPr/>
          <a:lstStyle/>
          <a:p>
            <a:r>
              <a:rPr lang="hr-HR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</a:rPr>
              <a:t>Kemijska goriva</a:t>
            </a:r>
            <a:endParaRPr lang="hr-HR" b="1" dirty="0">
              <a:latin typeface="Agency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7840" y="1896447"/>
            <a:ext cx="10275570" cy="4351338"/>
          </a:xfrm>
        </p:spPr>
        <p:txBody>
          <a:bodyPr>
            <a:normAutofit/>
          </a:bodyPr>
          <a:lstStyle/>
          <a:p>
            <a:r>
              <a:rPr lang="hr-HR" sz="3200" dirty="0"/>
              <a:t>inspiracija </a:t>
            </a:r>
            <a:r>
              <a:rPr lang="hr-HR" sz="3200" dirty="0">
                <a:sym typeface="Wingdings 3"/>
              </a:rPr>
              <a:t> priroda</a:t>
            </a:r>
            <a:r>
              <a:rPr lang="hr-HR" sz="3200" dirty="0"/>
              <a:t> </a:t>
            </a:r>
          </a:p>
          <a:p>
            <a:pPr marL="0" indent="0">
              <a:buNone/>
            </a:pPr>
            <a:endParaRPr lang="hr-HR" sz="3200" dirty="0"/>
          </a:p>
          <a:p>
            <a:r>
              <a:rPr lang="hr-HR" sz="3200" dirty="0"/>
              <a:t>pokreću cikluse gibanja nekog molekulskog stroja </a:t>
            </a:r>
          </a:p>
          <a:p>
            <a:pPr marL="0" indent="0">
              <a:buNone/>
            </a:pPr>
            <a:r>
              <a:rPr lang="hr-HR" sz="3200" dirty="0">
                <a:sym typeface="Wingdings"/>
              </a:rPr>
              <a:t>	 </a:t>
            </a:r>
            <a:r>
              <a:rPr lang="hr-HR" sz="3200" dirty="0">
                <a:sym typeface="Wingdings 3"/>
              </a:rPr>
              <a:t>rad</a:t>
            </a:r>
          </a:p>
          <a:p>
            <a:pPr marL="0" indent="0">
              <a:buNone/>
            </a:pPr>
            <a:r>
              <a:rPr lang="hr-HR" sz="3200" dirty="0">
                <a:sym typeface="Wingdings 3"/>
              </a:rPr>
              <a:t>	</a:t>
            </a:r>
            <a:r>
              <a:rPr lang="hr-HR" sz="3200" dirty="0">
                <a:sym typeface="Wingdings"/>
              </a:rPr>
              <a:t> stimulacija </a:t>
            </a:r>
          </a:p>
          <a:p>
            <a:pPr marL="0" indent="0">
              <a:buNone/>
            </a:pPr>
            <a:r>
              <a:rPr lang="hr-HR" sz="3200" dirty="0">
                <a:sym typeface="Wingdings"/>
              </a:rPr>
              <a:t>	 izvršavanje „zadatka”</a:t>
            </a:r>
            <a:endParaRPr lang="hr-HR" sz="3200" dirty="0">
              <a:sym typeface="Wingdings 3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720" y="-68579"/>
            <a:ext cx="3497580" cy="6637020"/>
            <a:chOff x="-8465" y="-177801"/>
            <a:chExt cx="3962405" cy="7179734"/>
          </a:xfrm>
        </p:grpSpPr>
        <p:sp>
          <p:nvSpPr>
            <p:cNvPr id="6" name="Freeform 5"/>
            <p:cNvSpPr/>
            <p:nvPr/>
          </p:nvSpPr>
          <p:spPr>
            <a:xfrm>
              <a:off x="-8465" y="-177801"/>
              <a:ext cx="3683000" cy="7001933"/>
            </a:xfrm>
            <a:custGeom>
              <a:avLst/>
              <a:gdLst>
                <a:gd name="connsiteX0" fmla="*/ 2074334 w 3683000"/>
                <a:gd name="connsiteY0" fmla="*/ 7001933 h 7001933"/>
                <a:gd name="connsiteX1" fmla="*/ 2065867 w 3683000"/>
                <a:gd name="connsiteY1" fmla="*/ 6815666 h 7001933"/>
                <a:gd name="connsiteX2" fmla="*/ 2048934 w 3683000"/>
                <a:gd name="connsiteY2" fmla="*/ 6790266 h 7001933"/>
                <a:gd name="connsiteX3" fmla="*/ 2032000 w 3683000"/>
                <a:gd name="connsiteY3" fmla="*/ 6739466 h 7001933"/>
                <a:gd name="connsiteX4" fmla="*/ 1972734 w 3683000"/>
                <a:gd name="connsiteY4" fmla="*/ 6637866 h 7001933"/>
                <a:gd name="connsiteX5" fmla="*/ 1947334 w 3683000"/>
                <a:gd name="connsiteY5" fmla="*/ 6544733 h 7001933"/>
                <a:gd name="connsiteX6" fmla="*/ 1913467 w 3683000"/>
                <a:gd name="connsiteY6" fmla="*/ 6493933 h 7001933"/>
                <a:gd name="connsiteX7" fmla="*/ 1896534 w 3683000"/>
                <a:gd name="connsiteY7" fmla="*/ 6434666 h 7001933"/>
                <a:gd name="connsiteX8" fmla="*/ 1871134 w 3683000"/>
                <a:gd name="connsiteY8" fmla="*/ 6375400 h 7001933"/>
                <a:gd name="connsiteX9" fmla="*/ 1845734 w 3683000"/>
                <a:gd name="connsiteY9" fmla="*/ 6307666 h 7001933"/>
                <a:gd name="connsiteX10" fmla="*/ 1794934 w 3683000"/>
                <a:gd name="connsiteY10" fmla="*/ 6197600 h 7001933"/>
                <a:gd name="connsiteX11" fmla="*/ 1769534 w 3683000"/>
                <a:gd name="connsiteY11" fmla="*/ 6172200 h 7001933"/>
                <a:gd name="connsiteX12" fmla="*/ 1744134 w 3683000"/>
                <a:gd name="connsiteY12" fmla="*/ 6129866 h 7001933"/>
                <a:gd name="connsiteX13" fmla="*/ 1651000 w 3683000"/>
                <a:gd name="connsiteY13" fmla="*/ 6019800 h 7001933"/>
                <a:gd name="connsiteX14" fmla="*/ 1600200 w 3683000"/>
                <a:gd name="connsiteY14" fmla="*/ 6002866 h 7001933"/>
                <a:gd name="connsiteX15" fmla="*/ 1549400 w 3683000"/>
                <a:gd name="connsiteY15" fmla="*/ 5977466 h 7001933"/>
                <a:gd name="connsiteX16" fmla="*/ 1447800 w 3683000"/>
                <a:gd name="connsiteY16" fmla="*/ 5960533 h 7001933"/>
                <a:gd name="connsiteX17" fmla="*/ 1405467 w 3683000"/>
                <a:gd name="connsiteY17" fmla="*/ 5943600 h 7001933"/>
                <a:gd name="connsiteX18" fmla="*/ 1270000 w 3683000"/>
                <a:gd name="connsiteY18" fmla="*/ 5926666 h 7001933"/>
                <a:gd name="connsiteX19" fmla="*/ 1143000 w 3683000"/>
                <a:gd name="connsiteY19" fmla="*/ 5935133 h 7001933"/>
                <a:gd name="connsiteX20" fmla="*/ 1092200 w 3683000"/>
                <a:gd name="connsiteY20" fmla="*/ 5952066 h 7001933"/>
                <a:gd name="connsiteX21" fmla="*/ 990600 w 3683000"/>
                <a:gd name="connsiteY21" fmla="*/ 5969000 h 7001933"/>
                <a:gd name="connsiteX22" fmla="*/ 956734 w 3683000"/>
                <a:gd name="connsiteY22" fmla="*/ 5985933 h 7001933"/>
                <a:gd name="connsiteX23" fmla="*/ 922867 w 3683000"/>
                <a:gd name="connsiteY23" fmla="*/ 5994400 h 7001933"/>
                <a:gd name="connsiteX24" fmla="*/ 897467 w 3683000"/>
                <a:gd name="connsiteY24" fmla="*/ 6002866 h 7001933"/>
                <a:gd name="connsiteX25" fmla="*/ 880534 w 3683000"/>
                <a:gd name="connsiteY25" fmla="*/ 6028266 h 7001933"/>
                <a:gd name="connsiteX26" fmla="*/ 897467 w 3683000"/>
                <a:gd name="connsiteY26" fmla="*/ 6138333 h 7001933"/>
                <a:gd name="connsiteX27" fmla="*/ 914400 w 3683000"/>
                <a:gd name="connsiteY27" fmla="*/ 6163733 h 7001933"/>
                <a:gd name="connsiteX28" fmla="*/ 948267 w 3683000"/>
                <a:gd name="connsiteY28" fmla="*/ 6206066 h 7001933"/>
                <a:gd name="connsiteX29" fmla="*/ 1007534 w 3683000"/>
                <a:gd name="connsiteY29" fmla="*/ 6290733 h 7001933"/>
                <a:gd name="connsiteX30" fmla="*/ 1032934 w 3683000"/>
                <a:gd name="connsiteY30" fmla="*/ 6307666 h 7001933"/>
                <a:gd name="connsiteX31" fmla="*/ 1049867 w 3683000"/>
                <a:gd name="connsiteY31" fmla="*/ 6324600 h 7001933"/>
                <a:gd name="connsiteX32" fmla="*/ 1083734 w 3683000"/>
                <a:gd name="connsiteY32" fmla="*/ 6341533 h 7001933"/>
                <a:gd name="connsiteX33" fmla="*/ 1109134 w 3683000"/>
                <a:gd name="connsiteY33" fmla="*/ 6358466 h 7001933"/>
                <a:gd name="connsiteX34" fmla="*/ 1193800 w 3683000"/>
                <a:gd name="connsiteY34" fmla="*/ 6375400 h 7001933"/>
                <a:gd name="connsiteX35" fmla="*/ 1303867 w 3683000"/>
                <a:gd name="connsiteY35" fmla="*/ 6366933 h 7001933"/>
                <a:gd name="connsiteX36" fmla="*/ 1354667 w 3683000"/>
                <a:gd name="connsiteY36" fmla="*/ 6341533 h 7001933"/>
                <a:gd name="connsiteX37" fmla="*/ 1439334 w 3683000"/>
                <a:gd name="connsiteY37" fmla="*/ 6299200 h 7001933"/>
                <a:gd name="connsiteX38" fmla="*/ 1456267 w 3683000"/>
                <a:gd name="connsiteY38" fmla="*/ 6282266 h 7001933"/>
                <a:gd name="connsiteX39" fmla="*/ 1481667 w 3683000"/>
                <a:gd name="connsiteY39" fmla="*/ 6265333 h 7001933"/>
                <a:gd name="connsiteX40" fmla="*/ 1540934 w 3683000"/>
                <a:gd name="connsiteY40" fmla="*/ 6214533 h 7001933"/>
                <a:gd name="connsiteX41" fmla="*/ 1591734 w 3683000"/>
                <a:gd name="connsiteY41" fmla="*/ 6163733 h 7001933"/>
                <a:gd name="connsiteX42" fmla="*/ 1625600 w 3683000"/>
                <a:gd name="connsiteY42" fmla="*/ 6112933 h 7001933"/>
                <a:gd name="connsiteX43" fmla="*/ 1659467 w 3683000"/>
                <a:gd name="connsiteY43" fmla="*/ 6070600 h 7001933"/>
                <a:gd name="connsiteX44" fmla="*/ 1667934 w 3683000"/>
                <a:gd name="connsiteY44" fmla="*/ 6045200 h 7001933"/>
                <a:gd name="connsiteX45" fmla="*/ 1684867 w 3683000"/>
                <a:gd name="connsiteY45" fmla="*/ 6011333 h 7001933"/>
                <a:gd name="connsiteX46" fmla="*/ 1684867 w 3683000"/>
                <a:gd name="connsiteY46" fmla="*/ 5782733 h 7001933"/>
                <a:gd name="connsiteX47" fmla="*/ 1676400 w 3683000"/>
                <a:gd name="connsiteY47" fmla="*/ 5748866 h 7001933"/>
                <a:gd name="connsiteX48" fmla="*/ 1642534 w 3683000"/>
                <a:gd name="connsiteY48" fmla="*/ 5715000 h 7001933"/>
                <a:gd name="connsiteX49" fmla="*/ 1617134 w 3683000"/>
                <a:gd name="connsiteY49" fmla="*/ 5681133 h 7001933"/>
                <a:gd name="connsiteX50" fmla="*/ 1600200 w 3683000"/>
                <a:gd name="connsiteY50" fmla="*/ 5655733 h 7001933"/>
                <a:gd name="connsiteX51" fmla="*/ 1566334 w 3683000"/>
                <a:gd name="connsiteY51" fmla="*/ 5638800 h 7001933"/>
                <a:gd name="connsiteX52" fmla="*/ 1532467 w 3683000"/>
                <a:gd name="connsiteY52" fmla="*/ 5604933 h 7001933"/>
                <a:gd name="connsiteX53" fmla="*/ 1456267 w 3683000"/>
                <a:gd name="connsiteY53" fmla="*/ 5562600 h 7001933"/>
                <a:gd name="connsiteX54" fmla="*/ 1397000 w 3683000"/>
                <a:gd name="connsiteY54" fmla="*/ 5528733 h 7001933"/>
                <a:gd name="connsiteX55" fmla="*/ 1261534 w 3683000"/>
                <a:gd name="connsiteY55" fmla="*/ 5494866 h 7001933"/>
                <a:gd name="connsiteX56" fmla="*/ 1185334 w 3683000"/>
                <a:gd name="connsiteY56" fmla="*/ 5469466 h 7001933"/>
                <a:gd name="connsiteX57" fmla="*/ 1151467 w 3683000"/>
                <a:gd name="connsiteY57" fmla="*/ 5461000 h 7001933"/>
                <a:gd name="connsiteX58" fmla="*/ 1109134 w 3683000"/>
                <a:gd name="connsiteY58" fmla="*/ 5444066 h 7001933"/>
                <a:gd name="connsiteX59" fmla="*/ 1049867 w 3683000"/>
                <a:gd name="connsiteY59" fmla="*/ 5435600 h 7001933"/>
                <a:gd name="connsiteX60" fmla="*/ 1007534 w 3683000"/>
                <a:gd name="connsiteY60" fmla="*/ 5427133 h 7001933"/>
                <a:gd name="connsiteX61" fmla="*/ 897467 w 3683000"/>
                <a:gd name="connsiteY61" fmla="*/ 5435600 h 7001933"/>
                <a:gd name="connsiteX62" fmla="*/ 745067 w 3683000"/>
                <a:gd name="connsiteY62" fmla="*/ 5452533 h 7001933"/>
                <a:gd name="connsiteX63" fmla="*/ 389467 w 3683000"/>
                <a:gd name="connsiteY63" fmla="*/ 5444066 h 7001933"/>
                <a:gd name="connsiteX64" fmla="*/ 279400 w 3683000"/>
                <a:gd name="connsiteY64" fmla="*/ 5427133 h 7001933"/>
                <a:gd name="connsiteX65" fmla="*/ 237067 w 3683000"/>
                <a:gd name="connsiteY65" fmla="*/ 5418666 h 7001933"/>
                <a:gd name="connsiteX66" fmla="*/ 194734 w 3683000"/>
                <a:gd name="connsiteY66" fmla="*/ 5401733 h 7001933"/>
                <a:gd name="connsiteX67" fmla="*/ 127000 w 3683000"/>
                <a:gd name="connsiteY67" fmla="*/ 5384800 h 7001933"/>
                <a:gd name="connsiteX68" fmla="*/ 93134 w 3683000"/>
                <a:gd name="connsiteY68" fmla="*/ 5367866 h 7001933"/>
                <a:gd name="connsiteX69" fmla="*/ 76200 w 3683000"/>
                <a:gd name="connsiteY69" fmla="*/ 5350933 h 7001933"/>
                <a:gd name="connsiteX70" fmla="*/ 50800 w 3683000"/>
                <a:gd name="connsiteY70" fmla="*/ 5334000 h 7001933"/>
                <a:gd name="connsiteX71" fmla="*/ 25400 w 3683000"/>
                <a:gd name="connsiteY71" fmla="*/ 5266266 h 7001933"/>
                <a:gd name="connsiteX72" fmla="*/ 0 w 3683000"/>
                <a:gd name="connsiteY72" fmla="*/ 5207000 h 7001933"/>
                <a:gd name="connsiteX73" fmla="*/ 16934 w 3683000"/>
                <a:gd name="connsiteY73" fmla="*/ 5020733 h 7001933"/>
                <a:gd name="connsiteX74" fmla="*/ 25400 w 3683000"/>
                <a:gd name="connsiteY74" fmla="*/ 4978400 h 7001933"/>
                <a:gd name="connsiteX75" fmla="*/ 42334 w 3683000"/>
                <a:gd name="connsiteY75" fmla="*/ 4944533 h 7001933"/>
                <a:gd name="connsiteX76" fmla="*/ 59267 w 3683000"/>
                <a:gd name="connsiteY76" fmla="*/ 4893733 h 7001933"/>
                <a:gd name="connsiteX77" fmla="*/ 67734 w 3683000"/>
                <a:gd name="connsiteY77" fmla="*/ 4851400 h 7001933"/>
                <a:gd name="connsiteX78" fmla="*/ 118534 w 3683000"/>
                <a:gd name="connsiteY78" fmla="*/ 4741333 h 7001933"/>
                <a:gd name="connsiteX79" fmla="*/ 135467 w 3683000"/>
                <a:gd name="connsiteY79" fmla="*/ 4715933 h 7001933"/>
                <a:gd name="connsiteX80" fmla="*/ 169334 w 3683000"/>
                <a:gd name="connsiteY80" fmla="*/ 4690533 h 7001933"/>
                <a:gd name="connsiteX81" fmla="*/ 186267 w 3683000"/>
                <a:gd name="connsiteY81" fmla="*/ 4639733 h 7001933"/>
                <a:gd name="connsiteX82" fmla="*/ 228600 w 3683000"/>
                <a:gd name="connsiteY82" fmla="*/ 4572000 h 7001933"/>
                <a:gd name="connsiteX83" fmla="*/ 237067 w 3683000"/>
                <a:gd name="connsiteY83" fmla="*/ 4546600 h 7001933"/>
                <a:gd name="connsiteX84" fmla="*/ 287867 w 3683000"/>
                <a:gd name="connsiteY84" fmla="*/ 4478866 h 7001933"/>
                <a:gd name="connsiteX85" fmla="*/ 313267 w 3683000"/>
                <a:gd name="connsiteY85" fmla="*/ 4461933 h 7001933"/>
                <a:gd name="connsiteX86" fmla="*/ 355600 w 3683000"/>
                <a:gd name="connsiteY86" fmla="*/ 4402666 h 7001933"/>
                <a:gd name="connsiteX87" fmla="*/ 414867 w 3683000"/>
                <a:gd name="connsiteY87" fmla="*/ 4334933 h 7001933"/>
                <a:gd name="connsiteX88" fmla="*/ 524934 w 3683000"/>
                <a:gd name="connsiteY88" fmla="*/ 4258733 h 7001933"/>
                <a:gd name="connsiteX89" fmla="*/ 550334 w 3683000"/>
                <a:gd name="connsiteY89" fmla="*/ 4241800 h 7001933"/>
                <a:gd name="connsiteX90" fmla="*/ 575734 w 3683000"/>
                <a:gd name="connsiteY90" fmla="*/ 4233333 h 7001933"/>
                <a:gd name="connsiteX91" fmla="*/ 609600 w 3683000"/>
                <a:gd name="connsiteY91" fmla="*/ 4216400 h 7001933"/>
                <a:gd name="connsiteX92" fmla="*/ 651934 w 3683000"/>
                <a:gd name="connsiteY92" fmla="*/ 4207933 h 7001933"/>
                <a:gd name="connsiteX93" fmla="*/ 702734 w 3683000"/>
                <a:gd name="connsiteY93" fmla="*/ 4191000 h 7001933"/>
                <a:gd name="connsiteX94" fmla="*/ 728134 w 3683000"/>
                <a:gd name="connsiteY94" fmla="*/ 4182533 h 7001933"/>
                <a:gd name="connsiteX95" fmla="*/ 762000 w 3683000"/>
                <a:gd name="connsiteY95" fmla="*/ 4174066 h 7001933"/>
                <a:gd name="connsiteX96" fmla="*/ 846667 w 3683000"/>
                <a:gd name="connsiteY96" fmla="*/ 4191000 h 7001933"/>
                <a:gd name="connsiteX97" fmla="*/ 897467 w 3683000"/>
                <a:gd name="connsiteY97" fmla="*/ 4224866 h 7001933"/>
                <a:gd name="connsiteX98" fmla="*/ 914400 w 3683000"/>
                <a:gd name="connsiteY98" fmla="*/ 4250266 h 7001933"/>
                <a:gd name="connsiteX99" fmla="*/ 939800 w 3683000"/>
                <a:gd name="connsiteY99" fmla="*/ 4284133 h 7001933"/>
                <a:gd name="connsiteX100" fmla="*/ 956734 w 3683000"/>
                <a:gd name="connsiteY100" fmla="*/ 4318000 h 7001933"/>
                <a:gd name="connsiteX101" fmla="*/ 965200 w 3683000"/>
                <a:gd name="connsiteY101" fmla="*/ 4343400 h 7001933"/>
                <a:gd name="connsiteX102" fmla="*/ 973667 w 3683000"/>
                <a:gd name="connsiteY102" fmla="*/ 4377266 h 7001933"/>
                <a:gd name="connsiteX103" fmla="*/ 999067 w 3683000"/>
                <a:gd name="connsiteY103" fmla="*/ 4411133 h 7001933"/>
                <a:gd name="connsiteX104" fmla="*/ 1007534 w 3683000"/>
                <a:gd name="connsiteY104" fmla="*/ 4436533 h 7001933"/>
                <a:gd name="connsiteX105" fmla="*/ 1024467 w 3683000"/>
                <a:gd name="connsiteY105" fmla="*/ 4512733 h 7001933"/>
                <a:gd name="connsiteX106" fmla="*/ 1016000 w 3683000"/>
                <a:gd name="connsiteY106" fmla="*/ 4597400 h 7001933"/>
                <a:gd name="connsiteX107" fmla="*/ 999067 w 3683000"/>
                <a:gd name="connsiteY107" fmla="*/ 4622800 h 7001933"/>
                <a:gd name="connsiteX108" fmla="*/ 948267 w 3683000"/>
                <a:gd name="connsiteY108" fmla="*/ 4673600 h 7001933"/>
                <a:gd name="connsiteX109" fmla="*/ 846667 w 3683000"/>
                <a:gd name="connsiteY109" fmla="*/ 4741333 h 7001933"/>
                <a:gd name="connsiteX110" fmla="*/ 736600 w 3683000"/>
                <a:gd name="connsiteY110" fmla="*/ 4732866 h 7001933"/>
                <a:gd name="connsiteX111" fmla="*/ 668867 w 3683000"/>
                <a:gd name="connsiteY111" fmla="*/ 4699000 h 7001933"/>
                <a:gd name="connsiteX112" fmla="*/ 651934 w 3683000"/>
                <a:gd name="connsiteY112" fmla="*/ 4673600 h 7001933"/>
                <a:gd name="connsiteX113" fmla="*/ 601134 w 3683000"/>
                <a:gd name="connsiteY113" fmla="*/ 4605866 h 7001933"/>
                <a:gd name="connsiteX114" fmla="*/ 575734 w 3683000"/>
                <a:gd name="connsiteY114" fmla="*/ 4521200 h 7001933"/>
                <a:gd name="connsiteX115" fmla="*/ 567267 w 3683000"/>
                <a:gd name="connsiteY115" fmla="*/ 4394200 h 7001933"/>
                <a:gd name="connsiteX116" fmla="*/ 575734 w 3683000"/>
                <a:gd name="connsiteY116" fmla="*/ 4309533 h 7001933"/>
                <a:gd name="connsiteX117" fmla="*/ 592667 w 3683000"/>
                <a:gd name="connsiteY117" fmla="*/ 4191000 h 7001933"/>
                <a:gd name="connsiteX118" fmla="*/ 601134 w 3683000"/>
                <a:gd name="connsiteY118" fmla="*/ 4157133 h 7001933"/>
                <a:gd name="connsiteX119" fmla="*/ 635000 w 3683000"/>
                <a:gd name="connsiteY119" fmla="*/ 4089400 h 7001933"/>
                <a:gd name="connsiteX120" fmla="*/ 643467 w 3683000"/>
                <a:gd name="connsiteY120" fmla="*/ 4064000 h 7001933"/>
                <a:gd name="connsiteX121" fmla="*/ 651934 w 3683000"/>
                <a:gd name="connsiteY121" fmla="*/ 4030133 h 7001933"/>
                <a:gd name="connsiteX122" fmla="*/ 702734 w 3683000"/>
                <a:gd name="connsiteY122" fmla="*/ 3953933 h 7001933"/>
                <a:gd name="connsiteX123" fmla="*/ 728134 w 3683000"/>
                <a:gd name="connsiteY123" fmla="*/ 3937000 h 7001933"/>
                <a:gd name="connsiteX124" fmla="*/ 745067 w 3683000"/>
                <a:gd name="connsiteY124" fmla="*/ 3920066 h 7001933"/>
                <a:gd name="connsiteX125" fmla="*/ 778934 w 3683000"/>
                <a:gd name="connsiteY125" fmla="*/ 3911600 h 7001933"/>
                <a:gd name="connsiteX126" fmla="*/ 829734 w 3683000"/>
                <a:gd name="connsiteY126" fmla="*/ 3877733 h 7001933"/>
                <a:gd name="connsiteX127" fmla="*/ 855134 w 3683000"/>
                <a:gd name="connsiteY127" fmla="*/ 3852333 h 7001933"/>
                <a:gd name="connsiteX128" fmla="*/ 905934 w 3683000"/>
                <a:gd name="connsiteY128" fmla="*/ 3835400 h 7001933"/>
                <a:gd name="connsiteX129" fmla="*/ 931334 w 3683000"/>
                <a:gd name="connsiteY129" fmla="*/ 3818466 h 7001933"/>
                <a:gd name="connsiteX130" fmla="*/ 956734 w 3683000"/>
                <a:gd name="connsiteY130" fmla="*/ 3810000 h 7001933"/>
                <a:gd name="connsiteX131" fmla="*/ 973667 w 3683000"/>
                <a:gd name="connsiteY131" fmla="*/ 3793066 h 7001933"/>
                <a:gd name="connsiteX132" fmla="*/ 999067 w 3683000"/>
                <a:gd name="connsiteY132" fmla="*/ 3776133 h 7001933"/>
                <a:gd name="connsiteX133" fmla="*/ 1058334 w 3683000"/>
                <a:gd name="connsiteY133" fmla="*/ 3750733 h 7001933"/>
                <a:gd name="connsiteX134" fmla="*/ 1083734 w 3683000"/>
                <a:gd name="connsiteY134" fmla="*/ 3733800 h 7001933"/>
                <a:gd name="connsiteX135" fmla="*/ 1100667 w 3683000"/>
                <a:gd name="connsiteY135" fmla="*/ 3716866 h 7001933"/>
                <a:gd name="connsiteX136" fmla="*/ 1151467 w 3683000"/>
                <a:gd name="connsiteY136" fmla="*/ 3699933 h 7001933"/>
                <a:gd name="connsiteX137" fmla="*/ 1244600 w 3683000"/>
                <a:gd name="connsiteY137" fmla="*/ 3649133 h 7001933"/>
                <a:gd name="connsiteX138" fmla="*/ 1312334 w 3683000"/>
                <a:gd name="connsiteY138" fmla="*/ 3589866 h 7001933"/>
                <a:gd name="connsiteX139" fmla="*/ 1354667 w 3683000"/>
                <a:gd name="connsiteY139" fmla="*/ 3556000 h 7001933"/>
                <a:gd name="connsiteX140" fmla="*/ 1380067 w 3683000"/>
                <a:gd name="connsiteY140" fmla="*/ 3522133 h 7001933"/>
                <a:gd name="connsiteX141" fmla="*/ 1405467 w 3683000"/>
                <a:gd name="connsiteY141" fmla="*/ 3496733 h 7001933"/>
                <a:gd name="connsiteX142" fmla="*/ 1422400 w 3683000"/>
                <a:gd name="connsiteY142" fmla="*/ 3471333 h 7001933"/>
                <a:gd name="connsiteX143" fmla="*/ 1447800 w 3683000"/>
                <a:gd name="connsiteY143" fmla="*/ 3454400 h 7001933"/>
                <a:gd name="connsiteX144" fmla="*/ 1464734 w 3683000"/>
                <a:gd name="connsiteY144" fmla="*/ 3412066 h 7001933"/>
                <a:gd name="connsiteX145" fmla="*/ 1490134 w 3683000"/>
                <a:gd name="connsiteY145" fmla="*/ 3403600 h 7001933"/>
                <a:gd name="connsiteX146" fmla="*/ 1532467 w 3683000"/>
                <a:gd name="connsiteY146" fmla="*/ 3302000 h 7001933"/>
                <a:gd name="connsiteX147" fmla="*/ 1557867 w 3683000"/>
                <a:gd name="connsiteY147" fmla="*/ 3276600 h 7001933"/>
                <a:gd name="connsiteX148" fmla="*/ 1591734 w 3683000"/>
                <a:gd name="connsiteY148" fmla="*/ 3217333 h 7001933"/>
                <a:gd name="connsiteX149" fmla="*/ 1600200 w 3683000"/>
                <a:gd name="connsiteY149" fmla="*/ 3175000 h 7001933"/>
                <a:gd name="connsiteX150" fmla="*/ 1583267 w 3683000"/>
                <a:gd name="connsiteY150" fmla="*/ 2971800 h 7001933"/>
                <a:gd name="connsiteX151" fmla="*/ 1566334 w 3683000"/>
                <a:gd name="connsiteY151" fmla="*/ 2937933 h 7001933"/>
                <a:gd name="connsiteX152" fmla="*/ 1490134 w 3683000"/>
                <a:gd name="connsiteY152" fmla="*/ 2887133 h 7001933"/>
                <a:gd name="connsiteX153" fmla="*/ 1430867 w 3683000"/>
                <a:gd name="connsiteY153" fmla="*/ 2861733 h 7001933"/>
                <a:gd name="connsiteX154" fmla="*/ 1405467 w 3683000"/>
                <a:gd name="connsiteY154" fmla="*/ 2844800 h 7001933"/>
                <a:gd name="connsiteX155" fmla="*/ 1270000 w 3683000"/>
                <a:gd name="connsiteY155" fmla="*/ 2810933 h 7001933"/>
                <a:gd name="connsiteX156" fmla="*/ 1219200 w 3683000"/>
                <a:gd name="connsiteY156" fmla="*/ 2802466 h 7001933"/>
                <a:gd name="connsiteX157" fmla="*/ 1193800 w 3683000"/>
                <a:gd name="connsiteY157" fmla="*/ 2794000 h 7001933"/>
                <a:gd name="connsiteX158" fmla="*/ 1134534 w 3683000"/>
                <a:gd name="connsiteY158" fmla="*/ 2785533 h 7001933"/>
                <a:gd name="connsiteX159" fmla="*/ 965200 w 3683000"/>
                <a:gd name="connsiteY159" fmla="*/ 2794000 h 7001933"/>
                <a:gd name="connsiteX160" fmla="*/ 905934 w 3683000"/>
                <a:gd name="connsiteY160" fmla="*/ 2802466 h 7001933"/>
                <a:gd name="connsiteX161" fmla="*/ 872067 w 3683000"/>
                <a:gd name="connsiteY161" fmla="*/ 2810933 h 7001933"/>
                <a:gd name="connsiteX162" fmla="*/ 736600 w 3683000"/>
                <a:gd name="connsiteY162" fmla="*/ 2819400 h 7001933"/>
                <a:gd name="connsiteX163" fmla="*/ 592667 w 3683000"/>
                <a:gd name="connsiteY163" fmla="*/ 2802466 h 7001933"/>
                <a:gd name="connsiteX164" fmla="*/ 558800 w 3683000"/>
                <a:gd name="connsiteY164" fmla="*/ 2785533 h 7001933"/>
                <a:gd name="connsiteX165" fmla="*/ 533400 w 3683000"/>
                <a:gd name="connsiteY165" fmla="*/ 2777066 h 7001933"/>
                <a:gd name="connsiteX166" fmla="*/ 448734 w 3683000"/>
                <a:gd name="connsiteY166" fmla="*/ 2743200 h 7001933"/>
                <a:gd name="connsiteX167" fmla="*/ 431800 w 3683000"/>
                <a:gd name="connsiteY167" fmla="*/ 2726266 h 7001933"/>
                <a:gd name="connsiteX168" fmla="*/ 381000 w 3683000"/>
                <a:gd name="connsiteY168" fmla="*/ 2692400 h 7001933"/>
                <a:gd name="connsiteX169" fmla="*/ 321734 w 3683000"/>
                <a:gd name="connsiteY169" fmla="*/ 2599266 h 7001933"/>
                <a:gd name="connsiteX170" fmla="*/ 279400 w 3683000"/>
                <a:gd name="connsiteY170" fmla="*/ 2514600 h 7001933"/>
                <a:gd name="connsiteX171" fmla="*/ 220134 w 3683000"/>
                <a:gd name="connsiteY171" fmla="*/ 2396066 h 7001933"/>
                <a:gd name="connsiteX172" fmla="*/ 169334 w 3683000"/>
                <a:gd name="connsiteY172" fmla="*/ 2218266 h 7001933"/>
                <a:gd name="connsiteX173" fmla="*/ 160867 w 3683000"/>
                <a:gd name="connsiteY173" fmla="*/ 2159000 h 7001933"/>
                <a:gd name="connsiteX174" fmla="*/ 143934 w 3683000"/>
                <a:gd name="connsiteY174" fmla="*/ 1981200 h 7001933"/>
                <a:gd name="connsiteX175" fmla="*/ 160867 w 3683000"/>
                <a:gd name="connsiteY175" fmla="*/ 1794933 h 7001933"/>
                <a:gd name="connsiteX176" fmla="*/ 220134 w 3683000"/>
                <a:gd name="connsiteY176" fmla="*/ 1625600 h 7001933"/>
                <a:gd name="connsiteX177" fmla="*/ 237067 w 3683000"/>
                <a:gd name="connsiteY177" fmla="*/ 1574800 h 7001933"/>
                <a:gd name="connsiteX178" fmla="*/ 245534 w 3683000"/>
                <a:gd name="connsiteY178" fmla="*/ 1532466 h 7001933"/>
                <a:gd name="connsiteX179" fmla="*/ 279400 w 3683000"/>
                <a:gd name="connsiteY179" fmla="*/ 1481666 h 7001933"/>
                <a:gd name="connsiteX180" fmla="*/ 330200 w 3683000"/>
                <a:gd name="connsiteY180" fmla="*/ 1405466 h 7001933"/>
                <a:gd name="connsiteX181" fmla="*/ 347134 w 3683000"/>
                <a:gd name="connsiteY181" fmla="*/ 1380066 h 7001933"/>
                <a:gd name="connsiteX182" fmla="*/ 381000 w 3683000"/>
                <a:gd name="connsiteY182" fmla="*/ 1371600 h 7001933"/>
                <a:gd name="connsiteX183" fmla="*/ 397934 w 3683000"/>
                <a:gd name="connsiteY183" fmla="*/ 1354666 h 7001933"/>
                <a:gd name="connsiteX184" fmla="*/ 457200 w 3683000"/>
                <a:gd name="connsiteY184" fmla="*/ 1320800 h 7001933"/>
                <a:gd name="connsiteX185" fmla="*/ 508000 w 3683000"/>
                <a:gd name="connsiteY185" fmla="*/ 1303866 h 7001933"/>
                <a:gd name="connsiteX186" fmla="*/ 601134 w 3683000"/>
                <a:gd name="connsiteY186" fmla="*/ 1261533 h 7001933"/>
                <a:gd name="connsiteX187" fmla="*/ 651934 w 3683000"/>
                <a:gd name="connsiteY187" fmla="*/ 1253066 h 7001933"/>
                <a:gd name="connsiteX188" fmla="*/ 711200 w 3683000"/>
                <a:gd name="connsiteY188" fmla="*/ 1236133 h 7001933"/>
                <a:gd name="connsiteX189" fmla="*/ 753534 w 3683000"/>
                <a:gd name="connsiteY189" fmla="*/ 1227666 h 7001933"/>
                <a:gd name="connsiteX190" fmla="*/ 787400 w 3683000"/>
                <a:gd name="connsiteY190" fmla="*/ 1219200 h 7001933"/>
                <a:gd name="connsiteX191" fmla="*/ 880534 w 3683000"/>
                <a:gd name="connsiteY191" fmla="*/ 1193800 h 7001933"/>
                <a:gd name="connsiteX192" fmla="*/ 914400 w 3683000"/>
                <a:gd name="connsiteY192" fmla="*/ 1176866 h 7001933"/>
                <a:gd name="connsiteX193" fmla="*/ 973667 w 3683000"/>
                <a:gd name="connsiteY193" fmla="*/ 1168400 h 7001933"/>
                <a:gd name="connsiteX194" fmla="*/ 1024467 w 3683000"/>
                <a:gd name="connsiteY194" fmla="*/ 1159933 h 7001933"/>
                <a:gd name="connsiteX195" fmla="*/ 1176867 w 3683000"/>
                <a:gd name="connsiteY195" fmla="*/ 1168400 h 7001933"/>
                <a:gd name="connsiteX196" fmla="*/ 1236134 w 3683000"/>
                <a:gd name="connsiteY196" fmla="*/ 1185333 h 7001933"/>
                <a:gd name="connsiteX197" fmla="*/ 1278467 w 3683000"/>
                <a:gd name="connsiteY197" fmla="*/ 1193800 h 7001933"/>
                <a:gd name="connsiteX198" fmla="*/ 1303867 w 3683000"/>
                <a:gd name="connsiteY198" fmla="*/ 1210733 h 7001933"/>
                <a:gd name="connsiteX199" fmla="*/ 1354667 w 3683000"/>
                <a:gd name="connsiteY199" fmla="*/ 1236133 h 7001933"/>
                <a:gd name="connsiteX200" fmla="*/ 1405467 w 3683000"/>
                <a:gd name="connsiteY200" fmla="*/ 1312333 h 7001933"/>
                <a:gd name="connsiteX201" fmla="*/ 1439334 w 3683000"/>
                <a:gd name="connsiteY201" fmla="*/ 1363133 h 7001933"/>
                <a:gd name="connsiteX202" fmla="*/ 1481667 w 3683000"/>
                <a:gd name="connsiteY202" fmla="*/ 1430866 h 7001933"/>
                <a:gd name="connsiteX203" fmla="*/ 1498600 w 3683000"/>
                <a:gd name="connsiteY203" fmla="*/ 1490133 h 7001933"/>
                <a:gd name="connsiteX204" fmla="*/ 1507067 w 3683000"/>
                <a:gd name="connsiteY204" fmla="*/ 1515533 h 7001933"/>
                <a:gd name="connsiteX205" fmla="*/ 1515534 w 3683000"/>
                <a:gd name="connsiteY205" fmla="*/ 1591733 h 7001933"/>
                <a:gd name="connsiteX206" fmla="*/ 1532467 w 3683000"/>
                <a:gd name="connsiteY206" fmla="*/ 1651000 h 7001933"/>
                <a:gd name="connsiteX207" fmla="*/ 1507067 w 3683000"/>
                <a:gd name="connsiteY207" fmla="*/ 1820333 h 7001933"/>
                <a:gd name="connsiteX208" fmla="*/ 1481667 w 3683000"/>
                <a:gd name="connsiteY208" fmla="*/ 1854200 h 7001933"/>
                <a:gd name="connsiteX209" fmla="*/ 1447800 w 3683000"/>
                <a:gd name="connsiteY209" fmla="*/ 1871133 h 7001933"/>
                <a:gd name="connsiteX210" fmla="*/ 1405467 w 3683000"/>
                <a:gd name="connsiteY210" fmla="*/ 1905000 h 7001933"/>
                <a:gd name="connsiteX211" fmla="*/ 1380067 w 3683000"/>
                <a:gd name="connsiteY211" fmla="*/ 1930400 h 7001933"/>
                <a:gd name="connsiteX212" fmla="*/ 1303867 w 3683000"/>
                <a:gd name="connsiteY212" fmla="*/ 1938866 h 7001933"/>
                <a:gd name="connsiteX213" fmla="*/ 1159934 w 3683000"/>
                <a:gd name="connsiteY213" fmla="*/ 1930400 h 7001933"/>
                <a:gd name="connsiteX214" fmla="*/ 1143000 w 3683000"/>
                <a:gd name="connsiteY214" fmla="*/ 1905000 h 7001933"/>
                <a:gd name="connsiteX215" fmla="*/ 1117600 w 3683000"/>
                <a:gd name="connsiteY215" fmla="*/ 1888066 h 7001933"/>
                <a:gd name="connsiteX216" fmla="*/ 1100667 w 3683000"/>
                <a:gd name="connsiteY216" fmla="*/ 1854200 h 7001933"/>
                <a:gd name="connsiteX217" fmla="*/ 1083734 w 3683000"/>
                <a:gd name="connsiteY217" fmla="*/ 1837266 h 7001933"/>
                <a:gd name="connsiteX218" fmla="*/ 1066800 w 3683000"/>
                <a:gd name="connsiteY218" fmla="*/ 1811866 h 7001933"/>
                <a:gd name="connsiteX219" fmla="*/ 1049867 w 3683000"/>
                <a:gd name="connsiteY219" fmla="*/ 1710266 h 7001933"/>
                <a:gd name="connsiteX220" fmla="*/ 1066800 w 3683000"/>
                <a:gd name="connsiteY220" fmla="*/ 1591733 h 7001933"/>
                <a:gd name="connsiteX221" fmla="*/ 1075267 w 3683000"/>
                <a:gd name="connsiteY221" fmla="*/ 1566333 h 7001933"/>
                <a:gd name="connsiteX222" fmla="*/ 1092200 w 3683000"/>
                <a:gd name="connsiteY222" fmla="*/ 1540933 h 7001933"/>
                <a:gd name="connsiteX223" fmla="*/ 1126067 w 3683000"/>
                <a:gd name="connsiteY223" fmla="*/ 1481666 h 7001933"/>
                <a:gd name="connsiteX224" fmla="*/ 1134534 w 3683000"/>
                <a:gd name="connsiteY224" fmla="*/ 1456266 h 7001933"/>
                <a:gd name="connsiteX225" fmla="*/ 1176867 w 3683000"/>
                <a:gd name="connsiteY225" fmla="*/ 1405466 h 7001933"/>
                <a:gd name="connsiteX226" fmla="*/ 1210734 w 3683000"/>
                <a:gd name="connsiteY226" fmla="*/ 1380066 h 7001933"/>
                <a:gd name="connsiteX227" fmla="*/ 1405467 w 3683000"/>
                <a:gd name="connsiteY227" fmla="*/ 1388533 h 7001933"/>
                <a:gd name="connsiteX228" fmla="*/ 1481667 w 3683000"/>
                <a:gd name="connsiteY228" fmla="*/ 1405466 h 7001933"/>
                <a:gd name="connsiteX229" fmla="*/ 1549400 w 3683000"/>
                <a:gd name="connsiteY229" fmla="*/ 1447800 h 7001933"/>
                <a:gd name="connsiteX230" fmla="*/ 1566334 w 3683000"/>
                <a:gd name="connsiteY230" fmla="*/ 1464733 h 7001933"/>
                <a:gd name="connsiteX231" fmla="*/ 1600200 w 3683000"/>
                <a:gd name="connsiteY231" fmla="*/ 1490133 h 7001933"/>
                <a:gd name="connsiteX232" fmla="*/ 1651000 w 3683000"/>
                <a:gd name="connsiteY232" fmla="*/ 1557866 h 7001933"/>
                <a:gd name="connsiteX233" fmla="*/ 1701800 w 3683000"/>
                <a:gd name="connsiteY233" fmla="*/ 1583266 h 7001933"/>
                <a:gd name="connsiteX234" fmla="*/ 1718734 w 3683000"/>
                <a:gd name="connsiteY234" fmla="*/ 1600200 h 7001933"/>
                <a:gd name="connsiteX235" fmla="*/ 1794934 w 3683000"/>
                <a:gd name="connsiteY235" fmla="*/ 1625600 h 7001933"/>
                <a:gd name="connsiteX236" fmla="*/ 1888067 w 3683000"/>
                <a:gd name="connsiteY236" fmla="*/ 1651000 h 7001933"/>
                <a:gd name="connsiteX237" fmla="*/ 1947334 w 3683000"/>
                <a:gd name="connsiteY237" fmla="*/ 1667933 h 7001933"/>
                <a:gd name="connsiteX238" fmla="*/ 2108200 w 3683000"/>
                <a:gd name="connsiteY238" fmla="*/ 1684866 h 7001933"/>
                <a:gd name="connsiteX239" fmla="*/ 2650067 w 3683000"/>
                <a:gd name="connsiteY239" fmla="*/ 1667933 h 7001933"/>
                <a:gd name="connsiteX240" fmla="*/ 2887134 w 3683000"/>
                <a:gd name="connsiteY240" fmla="*/ 1651000 h 7001933"/>
                <a:gd name="connsiteX241" fmla="*/ 2937934 w 3683000"/>
                <a:gd name="connsiteY241" fmla="*/ 1642533 h 7001933"/>
                <a:gd name="connsiteX242" fmla="*/ 3005667 w 3683000"/>
                <a:gd name="connsiteY242" fmla="*/ 1625600 h 7001933"/>
                <a:gd name="connsiteX243" fmla="*/ 3073400 w 3683000"/>
                <a:gd name="connsiteY243" fmla="*/ 1600200 h 7001933"/>
                <a:gd name="connsiteX244" fmla="*/ 3132667 w 3683000"/>
                <a:gd name="connsiteY244" fmla="*/ 1566333 h 7001933"/>
                <a:gd name="connsiteX245" fmla="*/ 3166534 w 3683000"/>
                <a:gd name="connsiteY245" fmla="*/ 1549400 h 7001933"/>
                <a:gd name="connsiteX246" fmla="*/ 3191934 w 3683000"/>
                <a:gd name="connsiteY246" fmla="*/ 1524000 h 7001933"/>
                <a:gd name="connsiteX247" fmla="*/ 3242734 w 3683000"/>
                <a:gd name="connsiteY247" fmla="*/ 1481666 h 7001933"/>
                <a:gd name="connsiteX248" fmla="*/ 3259667 w 3683000"/>
                <a:gd name="connsiteY248" fmla="*/ 1456266 h 7001933"/>
                <a:gd name="connsiteX249" fmla="*/ 3302000 w 3683000"/>
                <a:gd name="connsiteY249" fmla="*/ 1430866 h 7001933"/>
                <a:gd name="connsiteX250" fmla="*/ 3327400 w 3683000"/>
                <a:gd name="connsiteY250" fmla="*/ 1405466 h 7001933"/>
                <a:gd name="connsiteX251" fmla="*/ 3395134 w 3683000"/>
                <a:gd name="connsiteY251" fmla="*/ 1354666 h 7001933"/>
                <a:gd name="connsiteX252" fmla="*/ 3420534 w 3683000"/>
                <a:gd name="connsiteY252" fmla="*/ 1337733 h 7001933"/>
                <a:gd name="connsiteX253" fmla="*/ 3471334 w 3683000"/>
                <a:gd name="connsiteY253" fmla="*/ 1270000 h 7001933"/>
                <a:gd name="connsiteX254" fmla="*/ 3505200 w 3683000"/>
                <a:gd name="connsiteY254" fmla="*/ 1236133 h 7001933"/>
                <a:gd name="connsiteX255" fmla="*/ 3530600 w 3683000"/>
                <a:gd name="connsiteY255" fmla="*/ 1202266 h 7001933"/>
                <a:gd name="connsiteX256" fmla="*/ 3556000 w 3683000"/>
                <a:gd name="connsiteY256" fmla="*/ 1176866 h 7001933"/>
                <a:gd name="connsiteX257" fmla="*/ 3615267 w 3683000"/>
                <a:gd name="connsiteY257" fmla="*/ 1092200 h 7001933"/>
                <a:gd name="connsiteX258" fmla="*/ 3632200 w 3683000"/>
                <a:gd name="connsiteY258" fmla="*/ 1066800 h 7001933"/>
                <a:gd name="connsiteX259" fmla="*/ 3657600 w 3683000"/>
                <a:gd name="connsiteY259" fmla="*/ 990600 h 7001933"/>
                <a:gd name="connsiteX260" fmla="*/ 3683000 w 3683000"/>
                <a:gd name="connsiteY260" fmla="*/ 872066 h 7001933"/>
                <a:gd name="connsiteX261" fmla="*/ 3657600 w 3683000"/>
                <a:gd name="connsiteY261" fmla="*/ 728133 h 7001933"/>
                <a:gd name="connsiteX262" fmla="*/ 3649134 w 3683000"/>
                <a:gd name="connsiteY262" fmla="*/ 702733 h 7001933"/>
                <a:gd name="connsiteX263" fmla="*/ 3632200 w 3683000"/>
                <a:gd name="connsiteY263" fmla="*/ 685800 h 7001933"/>
                <a:gd name="connsiteX264" fmla="*/ 3572934 w 3683000"/>
                <a:gd name="connsiteY264" fmla="*/ 643466 h 7001933"/>
                <a:gd name="connsiteX265" fmla="*/ 3530600 w 3683000"/>
                <a:gd name="connsiteY265" fmla="*/ 626533 h 7001933"/>
                <a:gd name="connsiteX266" fmla="*/ 3479800 w 3683000"/>
                <a:gd name="connsiteY266" fmla="*/ 601133 h 7001933"/>
                <a:gd name="connsiteX267" fmla="*/ 3454400 w 3683000"/>
                <a:gd name="connsiteY267" fmla="*/ 592666 h 7001933"/>
                <a:gd name="connsiteX268" fmla="*/ 3420534 w 3683000"/>
                <a:gd name="connsiteY268" fmla="*/ 575733 h 7001933"/>
                <a:gd name="connsiteX269" fmla="*/ 3318934 w 3683000"/>
                <a:gd name="connsiteY269" fmla="*/ 558800 h 7001933"/>
                <a:gd name="connsiteX270" fmla="*/ 3251200 w 3683000"/>
                <a:gd name="connsiteY270" fmla="*/ 567266 h 7001933"/>
                <a:gd name="connsiteX271" fmla="*/ 3217334 w 3683000"/>
                <a:gd name="connsiteY271" fmla="*/ 584200 h 7001933"/>
                <a:gd name="connsiteX272" fmla="*/ 3191934 w 3683000"/>
                <a:gd name="connsiteY272" fmla="*/ 592666 h 7001933"/>
                <a:gd name="connsiteX273" fmla="*/ 3149600 w 3683000"/>
                <a:gd name="connsiteY273" fmla="*/ 635000 h 7001933"/>
                <a:gd name="connsiteX274" fmla="*/ 3107267 w 3683000"/>
                <a:gd name="connsiteY274" fmla="*/ 677333 h 7001933"/>
                <a:gd name="connsiteX275" fmla="*/ 3090334 w 3683000"/>
                <a:gd name="connsiteY275" fmla="*/ 702733 h 7001933"/>
                <a:gd name="connsiteX276" fmla="*/ 3056467 w 3683000"/>
                <a:gd name="connsiteY276" fmla="*/ 745066 h 7001933"/>
                <a:gd name="connsiteX277" fmla="*/ 3039534 w 3683000"/>
                <a:gd name="connsiteY277" fmla="*/ 795866 h 7001933"/>
                <a:gd name="connsiteX278" fmla="*/ 3031067 w 3683000"/>
                <a:gd name="connsiteY278" fmla="*/ 821266 h 7001933"/>
                <a:gd name="connsiteX279" fmla="*/ 3039534 w 3683000"/>
                <a:gd name="connsiteY279" fmla="*/ 914400 h 7001933"/>
                <a:gd name="connsiteX280" fmla="*/ 3048000 w 3683000"/>
                <a:gd name="connsiteY280" fmla="*/ 956733 h 7001933"/>
                <a:gd name="connsiteX281" fmla="*/ 3081867 w 3683000"/>
                <a:gd name="connsiteY281" fmla="*/ 990600 h 7001933"/>
                <a:gd name="connsiteX282" fmla="*/ 3141134 w 3683000"/>
                <a:gd name="connsiteY282" fmla="*/ 1007533 h 7001933"/>
                <a:gd name="connsiteX283" fmla="*/ 3429000 w 3683000"/>
                <a:gd name="connsiteY283" fmla="*/ 990600 h 7001933"/>
                <a:gd name="connsiteX284" fmla="*/ 3479800 w 3683000"/>
                <a:gd name="connsiteY284" fmla="*/ 973666 h 7001933"/>
                <a:gd name="connsiteX285" fmla="*/ 3522134 w 3683000"/>
                <a:gd name="connsiteY285" fmla="*/ 931333 h 7001933"/>
                <a:gd name="connsiteX286" fmla="*/ 3556000 w 3683000"/>
                <a:gd name="connsiteY286" fmla="*/ 897466 h 7001933"/>
                <a:gd name="connsiteX287" fmla="*/ 3572934 w 3683000"/>
                <a:gd name="connsiteY287" fmla="*/ 872066 h 7001933"/>
                <a:gd name="connsiteX288" fmla="*/ 3581400 w 3683000"/>
                <a:gd name="connsiteY288" fmla="*/ 846666 h 7001933"/>
                <a:gd name="connsiteX289" fmla="*/ 3572934 w 3683000"/>
                <a:gd name="connsiteY289" fmla="*/ 719666 h 7001933"/>
                <a:gd name="connsiteX290" fmla="*/ 3539067 w 3683000"/>
                <a:gd name="connsiteY290" fmla="*/ 660400 h 7001933"/>
                <a:gd name="connsiteX291" fmla="*/ 3522134 w 3683000"/>
                <a:gd name="connsiteY291" fmla="*/ 643466 h 7001933"/>
                <a:gd name="connsiteX292" fmla="*/ 3505200 w 3683000"/>
                <a:gd name="connsiteY292" fmla="*/ 618066 h 7001933"/>
                <a:gd name="connsiteX293" fmla="*/ 3437467 w 3683000"/>
                <a:gd name="connsiteY293" fmla="*/ 567266 h 7001933"/>
                <a:gd name="connsiteX294" fmla="*/ 3412067 w 3683000"/>
                <a:gd name="connsiteY294" fmla="*/ 558800 h 7001933"/>
                <a:gd name="connsiteX295" fmla="*/ 3378200 w 3683000"/>
                <a:gd name="connsiteY295" fmla="*/ 541866 h 7001933"/>
                <a:gd name="connsiteX296" fmla="*/ 3327400 w 3683000"/>
                <a:gd name="connsiteY296" fmla="*/ 524933 h 7001933"/>
                <a:gd name="connsiteX297" fmla="*/ 3259667 w 3683000"/>
                <a:gd name="connsiteY297" fmla="*/ 491066 h 7001933"/>
                <a:gd name="connsiteX298" fmla="*/ 3166534 w 3683000"/>
                <a:gd name="connsiteY298" fmla="*/ 482600 h 7001933"/>
                <a:gd name="connsiteX299" fmla="*/ 3132667 w 3683000"/>
                <a:gd name="connsiteY299" fmla="*/ 474133 h 7001933"/>
                <a:gd name="connsiteX300" fmla="*/ 2937934 w 3683000"/>
                <a:gd name="connsiteY300" fmla="*/ 491066 h 7001933"/>
                <a:gd name="connsiteX301" fmla="*/ 2870200 w 3683000"/>
                <a:gd name="connsiteY301" fmla="*/ 508000 h 7001933"/>
                <a:gd name="connsiteX302" fmla="*/ 2802467 w 3683000"/>
                <a:gd name="connsiteY302" fmla="*/ 524933 h 7001933"/>
                <a:gd name="connsiteX303" fmla="*/ 2726267 w 3683000"/>
                <a:gd name="connsiteY303" fmla="*/ 541866 h 7001933"/>
                <a:gd name="connsiteX304" fmla="*/ 2633134 w 3683000"/>
                <a:gd name="connsiteY304" fmla="*/ 592666 h 7001933"/>
                <a:gd name="connsiteX305" fmla="*/ 2523067 w 3683000"/>
                <a:gd name="connsiteY305" fmla="*/ 651933 h 7001933"/>
                <a:gd name="connsiteX306" fmla="*/ 2463800 w 3683000"/>
                <a:gd name="connsiteY306" fmla="*/ 694266 h 7001933"/>
                <a:gd name="connsiteX307" fmla="*/ 2429934 w 3683000"/>
                <a:gd name="connsiteY307" fmla="*/ 745066 h 7001933"/>
                <a:gd name="connsiteX308" fmla="*/ 2328334 w 3683000"/>
                <a:gd name="connsiteY308" fmla="*/ 821266 h 7001933"/>
                <a:gd name="connsiteX309" fmla="*/ 2294467 w 3683000"/>
                <a:gd name="connsiteY309" fmla="*/ 846666 h 7001933"/>
                <a:gd name="connsiteX310" fmla="*/ 2260600 w 3683000"/>
                <a:gd name="connsiteY310" fmla="*/ 863600 h 7001933"/>
                <a:gd name="connsiteX311" fmla="*/ 2218267 w 3683000"/>
                <a:gd name="connsiteY311" fmla="*/ 897466 h 7001933"/>
                <a:gd name="connsiteX312" fmla="*/ 2184400 w 3683000"/>
                <a:gd name="connsiteY312" fmla="*/ 914400 h 7001933"/>
                <a:gd name="connsiteX313" fmla="*/ 2150534 w 3683000"/>
                <a:gd name="connsiteY313" fmla="*/ 939800 h 7001933"/>
                <a:gd name="connsiteX314" fmla="*/ 2099734 w 3683000"/>
                <a:gd name="connsiteY314" fmla="*/ 956733 h 7001933"/>
                <a:gd name="connsiteX315" fmla="*/ 2057400 w 3683000"/>
                <a:gd name="connsiteY315" fmla="*/ 982133 h 7001933"/>
                <a:gd name="connsiteX316" fmla="*/ 1955800 w 3683000"/>
                <a:gd name="connsiteY316" fmla="*/ 1016000 h 7001933"/>
                <a:gd name="connsiteX317" fmla="*/ 1879600 w 3683000"/>
                <a:gd name="connsiteY317" fmla="*/ 1058333 h 7001933"/>
                <a:gd name="connsiteX318" fmla="*/ 1845734 w 3683000"/>
                <a:gd name="connsiteY318" fmla="*/ 1066800 h 7001933"/>
                <a:gd name="connsiteX319" fmla="*/ 1769534 w 3683000"/>
                <a:gd name="connsiteY319" fmla="*/ 1092200 h 7001933"/>
                <a:gd name="connsiteX320" fmla="*/ 1718734 w 3683000"/>
                <a:gd name="connsiteY320" fmla="*/ 1100666 h 7001933"/>
                <a:gd name="connsiteX321" fmla="*/ 1651000 w 3683000"/>
                <a:gd name="connsiteY321" fmla="*/ 1126066 h 7001933"/>
                <a:gd name="connsiteX322" fmla="*/ 1591734 w 3683000"/>
                <a:gd name="connsiteY322" fmla="*/ 1134533 h 7001933"/>
                <a:gd name="connsiteX323" fmla="*/ 1566334 w 3683000"/>
                <a:gd name="connsiteY323" fmla="*/ 1143000 h 7001933"/>
                <a:gd name="connsiteX324" fmla="*/ 1312334 w 3683000"/>
                <a:gd name="connsiteY324" fmla="*/ 1143000 h 7001933"/>
                <a:gd name="connsiteX325" fmla="*/ 1253067 w 3683000"/>
                <a:gd name="connsiteY325" fmla="*/ 1126066 h 7001933"/>
                <a:gd name="connsiteX326" fmla="*/ 1227667 w 3683000"/>
                <a:gd name="connsiteY326" fmla="*/ 1109133 h 7001933"/>
                <a:gd name="connsiteX327" fmla="*/ 1210734 w 3683000"/>
                <a:gd name="connsiteY327" fmla="*/ 1058333 h 7001933"/>
                <a:gd name="connsiteX328" fmla="*/ 1219200 w 3683000"/>
                <a:gd name="connsiteY328" fmla="*/ 1016000 h 7001933"/>
                <a:gd name="connsiteX329" fmla="*/ 1227667 w 3683000"/>
                <a:gd name="connsiteY329" fmla="*/ 931333 h 7001933"/>
                <a:gd name="connsiteX330" fmla="*/ 1244600 w 3683000"/>
                <a:gd name="connsiteY330" fmla="*/ 897466 h 7001933"/>
                <a:gd name="connsiteX331" fmla="*/ 1286934 w 3683000"/>
                <a:gd name="connsiteY331" fmla="*/ 846666 h 7001933"/>
                <a:gd name="connsiteX332" fmla="*/ 1312334 w 3683000"/>
                <a:gd name="connsiteY332" fmla="*/ 787400 h 7001933"/>
                <a:gd name="connsiteX333" fmla="*/ 1354667 w 3683000"/>
                <a:gd name="connsiteY333" fmla="*/ 745066 h 7001933"/>
                <a:gd name="connsiteX334" fmla="*/ 1380067 w 3683000"/>
                <a:gd name="connsiteY334" fmla="*/ 711200 h 7001933"/>
                <a:gd name="connsiteX335" fmla="*/ 1405467 w 3683000"/>
                <a:gd name="connsiteY335" fmla="*/ 694266 h 7001933"/>
                <a:gd name="connsiteX336" fmla="*/ 1430867 w 3683000"/>
                <a:gd name="connsiteY336" fmla="*/ 668866 h 7001933"/>
                <a:gd name="connsiteX337" fmla="*/ 1464734 w 3683000"/>
                <a:gd name="connsiteY337" fmla="*/ 660400 h 7001933"/>
                <a:gd name="connsiteX338" fmla="*/ 1524000 w 3683000"/>
                <a:gd name="connsiteY338" fmla="*/ 643466 h 7001933"/>
                <a:gd name="connsiteX339" fmla="*/ 1591734 w 3683000"/>
                <a:gd name="connsiteY339" fmla="*/ 651933 h 7001933"/>
                <a:gd name="connsiteX340" fmla="*/ 1608667 w 3683000"/>
                <a:gd name="connsiteY340" fmla="*/ 795866 h 7001933"/>
                <a:gd name="connsiteX341" fmla="*/ 1574800 w 3683000"/>
                <a:gd name="connsiteY341" fmla="*/ 855133 h 7001933"/>
                <a:gd name="connsiteX342" fmla="*/ 1557867 w 3683000"/>
                <a:gd name="connsiteY342" fmla="*/ 880533 h 7001933"/>
                <a:gd name="connsiteX343" fmla="*/ 1532467 w 3683000"/>
                <a:gd name="connsiteY343" fmla="*/ 897466 h 7001933"/>
                <a:gd name="connsiteX344" fmla="*/ 1515534 w 3683000"/>
                <a:gd name="connsiteY344" fmla="*/ 914400 h 7001933"/>
                <a:gd name="connsiteX345" fmla="*/ 1456267 w 3683000"/>
                <a:gd name="connsiteY345" fmla="*/ 931333 h 7001933"/>
                <a:gd name="connsiteX346" fmla="*/ 1371600 w 3683000"/>
                <a:gd name="connsiteY346" fmla="*/ 914400 h 7001933"/>
                <a:gd name="connsiteX347" fmla="*/ 1286934 w 3683000"/>
                <a:gd name="connsiteY347" fmla="*/ 846666 h 7001933"/>
                <a:gd name="connsiteX348" fmla="*/ 1270000 w 3683000"/>
                <a:gd name="connsiteY348" fmla="*/ 821266 h 7001933"/>
                <a:gd name="connsiteX349" fmla="*/ 1244600 w 3683000"/>
                <a:gd name="connsiteY349" fmla="*/ 795866 h 7001933"/>
                <a:gd name="connsiteX350" fmla="*/ 1202267 w 3683000"/>
                <a:gd name="connsiteY350" fmla="*/ 745066 h 7001933"/>
                <a:gd name="connsiteX351" fmla="*/ 1193800 w 3683000"/>
                <a:gd name="connsiteY351" fmla="*/ 711200 h 7001933"/>
                <a:gd name="connsiteX352" fmla="*/ 1176867 w 3683000"/>
                <a:gd name="connsiteY352" fmla="*/ 635000 h 7001933"/>
                <a:gd name="connsiteX353" fmla="*/ 1143000 w 3683000"/>
                <a:gd name="connsiteY353" fmla="*/ 567266 h 7001933"/>
                <a:gd name="connsiteX354" fmla="*/ 1134534 w 3683000"/>
                <a:gd name="connsiteY354" fmla="*/ 541866 h 7001933"/>
                <a:gd name="connsiteX355" fmla="*/ 1092200 w 3683000"/>
                <a:gd name="connsiteY355" fmla="*/ 499533 h 7001933"/>
                <a:gd name="connsiteX356" fmla="*/ 1041400 w 3683000"/>
                <a:gd name="connsiteY356" fmla="*/ 474133 h 7001933"/>
                <a:gd name="connsiteX357" fmla="*/ 1016000 w 3683000"/>
                <a:gd name="connsiteY357" fmla="*/ 448733 h 7001933"/>
                <a:gd name="connsiteX358" fmla="*/ 965200 w 3683000"/>
                <a:gd name="connsiteY358" fmla="*/ 431800 h 7001933"/>
                <a:gd name="connsiteX359" fmla="*/ 939800 w 3683000"/>
                <a:gd name="connsiteY359" fmla="*/ 423333 h 7001933"/>
                <a:gd name="connsiteX360" fmla="*/ 855134 w 3683000"/>
                <a:gd name="connsiteY360" fmla="*/ 431800 h 7001933"/>
                <a:gd name="connsiteX361" fmla="*/ 863600 w 3683000"/>
                <a:gd name="connsiteY361" fmla="*/ 482600 h 7001933"/>
                <a:gd name="connsiteX362" fmla="*/ 880534 w 3683000"/>
                <a:gd name="connsiteY362" fmla="*/ 516466 h 7001933"/>
                <a:gd name="connsiteX363" fmla="*/ 897467 w 3683000"/>
                <a:gd name="connsiteY363" fmla="*/ 567266 h 7001933"/>
                <a:gd name="connsiteX364" fmla="*/ 897467 w 3683000"/>
                <a:gd name="connsiteY364" fmla="*/ 567266 h 7001933"/>
                <a:gd name="connsiteX365" fmla="*/ 905934 w 3683000"/>
                <a:gd name="connsiteY365" fmla="*/ 601133 h 7001933"/>
                <a:gd name="connsiteX366" fmla="*/ 931334 w 3683000"/>
                <a:gd name="connsiteY366" fmla="*/ 609600 h 7001933"/>
                <a:gd name="connsiteX367" fmla="*/ 965200 w 3683000"/>
                <a:gd name="connsiteY367" fmla="*/ 601133 h 7001933"/>
                <a:gd name="connsiteX368" fmla="*/ 973667 w 3683000"/>
                <a:gd name="connsiteY368" fmla="*/ 558800 h 7001933"/>
                <a:gd name="connsiteX369" fmla="*/ 965200 w 3683000"/>
                <a:gd name="connsiteY369" fmla="*/ 414866 h 7001933"/>
                <a:gd name="connsiteX370" fmla="*/ 931334 w 3683000"/>
                <a:gd name="connsiteY370" fmla="*/ 389466 h 7001933"/>
                <a:gd name="connsiteX371" fmla="*/ 914400 w 3683000"/>
                <a:gd name="connsiteY371" fmla="*/ 372533 h 7001933"/>
                <a:gd name="connsiteX372" fmla="*/ 821267 w 3683000"/>
                <a:gd name="connsiteY372" fmla="*/ 347133 h 7001933"/>
                <a:gd name="connsiteX373" fmla="*/ 677334 w 3683000"/>
                <a:gd name="connsiteY373" fmla="*/ 330200 h 7001933"/>
                <a:gd name="connsiteX374" fmla="*/ 618067 w 3683000"/>
                <a:gd name="connsiteY374" fmla="*/ 321733 h 7001933"/>
                <a:gd name="connsiteX375" fmla="*/ 567267 w 3683000"/>
                <a:gd name="connsiteY375" fmla="*/ 254000 h 7001933"/>
                <a:gd name="connsiteX376" fmla="*/ 524934 w 3683000"/>
                <a:gd name="connsiteY376" fmla="*/ 169333 h 7001933"/>
                <a:gd name="connsiteX377" fmla="*/ 508000 w 3683000"/>
                <a:gd name="connsiteY377" fmla="*/ 135466 h 7001933"/>
                <a:gd name="connsiteX378" fmla="*/ 491067 w 3683000"/>
                <a:gd name="connsiteY378" fmla="*/ 84666 h 7001933"/>
                <a:gd name="connsiteX379" fmla="*/ 474134 w 3683000"/>
                <a:gd name="connsiteY379" fmla="*/ 33866 h 7001933"/>
                <a:gd name="connsiteX380" fmla="*/ 474134 w 3683000"/>
                <a:gd name="connsiteY380" fmla="*/ 0 h 700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</a:cxnLst>
              <a:rect l="l" t="t" r="r" b="b"/>
              <a:pathLst>
                <a:path w="3683000" h="7001933">
                  <a:moveTo>
                    <a:pt x="2074334" y="7001933"/>
                  </a:moveTo>
                  <a:cubicBezTo>
                    <a:pt x="2071512" y="6939844"/>
                    <a:pt x="2073272" y="6877376"/>
                    <a:pt x="2065867" y="6815666"/>
                  </a:cubicBezTo>
                  <a:cubicBezTo>
                    <a:pt x="2064655" y="6805563"/>
                    <a:pt x="2053067" y="6799565"/>
                    <a:pt x="2048934" y="6790266"/>
                  </a:cubicBezTo>
                  <a:cubicBezTo>
                    <a:pt x="2041685" y="6773955"/>
                    <a:pt x="2039982" y="6755431"/>
                    <a:pt x="2032000" y="6739466"/>
                  </a:cubicBezTo>
                  <a:cubicBezTo>
                    <a:pt x="1991823" y="6659112"/>
                    <a:pt x="2013279" y="6691927"/>
                    <a:pt x="1972734" y="6637866"/>
                  </a:cubicBezTo>
                  <a:cubicBezTo>
                    <a:pt x="1967576" y="6617236"/>
                    <a:pt x="1952821" y="6556622"/>
                    <a:pt x="1947334" y="6544733"/>
                  </a:cubicBezTo>
                  <a:cubicBezTo>
                    <a:pt x="1938806" y="6526255"/>
                    <a:pt x="1924756" y="6510866"/>
                    <a:pt x="1913467" y="6493933"/>
                  </a:cubicBezTo>
                  <a:cubicBezTo>
                    <a:pt x="1907823" y="6474177"/>
                    <a:pt x="1903444" y="6454015"/>
                    <a:pt x="1896534" y="6434666"/>
                  </a:cubicBezTo>
                  <a:cubicBezTo>
                    <a:pt x="1889305" y="6414425"/>
                    <a:pt x="1879116" y="6395356"/>
                    <a:pt x="1871134" y="6375400"/>
                  </a:cubicBezTo>
                  <a:cubicBezTo>
                    <a:pt x="1862179" y="6353011"/>
                    <a:pt x="1854689" y="6330055"/>
                    <a:pt x="1845734" y="6307666"/>
                  </a:cubicBezTo>
                  <a:cubicBezTo>
                    <a:pt x="1838228" y="6288900"/>
                    <a:pt x="1807616" y="6216622"/>
                    <a:pt x="1794934" y="6197600"/>
                  </a:cubicBezTo>
                  <a:cubicBezTo>
                    <a:pt x="1788292" y="6187637"/>
                    <a:pt x="1776718" y="6181779"/>
                    <a:pt x="1769534" y="6172200"/>
                  </a:cubicBezTo>
                  <a:cubicBezTo>
                    <a:pt x="1759660" y="6159035"/>
                    <a:pt x="1752969" y="6143750"/>
                    <a:pt x="1744134" y="6129866"/>
                  </a:cubicBezTo>
                  <a:cubicBezTo>
                    <a:pt x="1726508" y="6102168"/>
                    <a:pt x="1681087" y="6029829"/>
                    <a:pt x="1651000" y="6019800"/>
                  </a:cubicBezTo>
                  <a:cubicBezTo>
                    <a:pt x="1634067" y="6014155"/>
                    <a:pt x="1616676" y="6009731"/>
                    <a:pt x="1600200" y="6002866"/>
                  </a:cubicBezTo>
                  <a:cubicBezTo>
                    <a:pt x="1582724" y="5995584"/>
                    <a:pt x="1567192" y="5983936"/>
                    <a:pt x="1549400" y="5977466"/>
                  </a:cubicBezTo>
                  <a:cubicBezTo>
                    <a:pt x="1533383" y="5971642"/>
                    <a:pt x="1457681" y="5961945"/>
                    <a:pt x="1447800" y="5960533"/>
                  </a:cubicBezTo>
                  <a:cubicBezTo>
                    <a:pt x="1433689" y="5954889"/>
                    <a:pt x="1420211" y="5947286"/>
                    <a:pt x="1405467" y="5943600"/>
                  </a:cubicBezTo>
                  <a:cubicBezTo>
                    <a:pt x="1386137" y="5938767"/>
                    <a:pt x="1282492" y="5928054"/>
                    <a:pt x="1270000" y="5926666"/>
                  </a:cubicBezTo>
                  <a:cubicBezTo>
                    <a:pt x="1227667" y="5929488"/>
                    <a:pt x="1185001" y="5929133"/>
                    <a:pt x="1143000" y="5935133"/>
                  </a:cubicBezTo>
                  <a:cubicBezTo>
                    <a:pt x="1125330" y="5937657"/>
                    <a:pt x="1109624" y="5948194"/>
                    <a:pt x="1092200" y="5952066"/>
                  </a:cubicBezTo>
                  <a:cubicBezTo>
                    <a:pt x="1058684" y="5959514"/>
                    <a:pt x="990600" y="5969000"/>
                    <a:pt x="990600" y="5969000"/>
                  </a:cubicBezTo>
                  <a:cubicBezTo>
                    <a:pt x="979311" y="5974644"/>
                    <a:pt x="968552" y="5981501"/>
                    <a:pt x="956734" y="5985933"/>
                  </a:cubicBezTo>
                  <a:cubicBezTo>
                    <a:pt x="945838" y="5990019"/>
                    <a:pt x="934056" y="5991203"/>
                    <a:pt x="922867" y="5994400"/>
                  </a:cubicBezTo>
                  <a:cubicBezTo>
                    <a:pt x="914286" y="5996852"/>
                    <a:pt x="905934" y="6000044"/>
                    <a:pt x="897467" y="6002866"/>
                  </a:cubicBezTo>
                  <a:cubicBezTo>
                    <a:pt x="891823" y="6011333"/>
                    <a:pt x="881314" y="6018120"/>
                    <a:pt x="880534" y="6028266"/>
                  </a:cubicBezTo>
                  <a:cubicBezTo>
                    <a:pt x="879238" y="6045107"/>
                    <a:pt x="883381" y="6110162"/>
                    <a:pt x="897467" y="6138333"/>
                  </a:cubicBezTo>
                  <a:cubicBezTo>
                    <a:pt x="902018" y="6147434"/>
                    <a:pt x="908043" y="6155787"/>
                    <a:pt x="914400" y="6163733"/>
                  </a:cubicBezTo>
                  <a:cubicBezTo>
                    <a:pt x="950978" y="6209454"/>
                    <a:pt x="911038" y="6146498"/>
                    <a:pt x="948267" y="6206066"/>
                  </a:cubicBezTo>
                  <a:cubicBezTo>
                    <a:pt x="970070" y="6240951"/>
                    <a:pt x="977547" y="6260746"/>
                    <a:pt x="1007534" y="6290733"/>
                  </a:cubicBezTo>
                  <a:cubicBezTo>
                    <a:pt x="1014729" y="6297928"/>
                    <a:pt x="1024988" y="6301309"/>
                    <a:pt x="1032934" y="6307666"/>
                  </a:cubicBezTo>
                  <a:cubicBezTo>
                    <a:pt x="1039167" y="6312653"/>
                    <a:pt x="1043225" y="6320172"/>
                    <a:pt x="1049867" y="6324600"/>
                  </a:cubicBezTo>
                  <a:cubicBezTo>
                    <a:pt x="1060369" y="6331601"/>
                    <a:pt x="1072775" y="6335271"/>
                    <a:pt x="1083734" y="6341533"/>
                  </a:cubicBezTo>
                  <a:cubicBezTo>
                    <a:pt x="1092569" y="6346581"/>
                    <a:pt x="1099408" y="6355473"/>
                    <a:pt x="1109134" y="6358466"/>
                  </a:cubicBezTo>
                  <a:cubicBezTo>
                    <a:pt x="1136642" y="6366930"/>
                    <a:pt x="1193800" y="6375400"/>
                    <a:pt x="1193800" y="6375400"/>
                  </a:cubicBezTo>
                  <a:cubicBezTo>
                    <a:pt x="1230489" y="6372578"/>
                    <a:pt x="1267354" y="6371497"/>
                    <a:pt x="1303867" y="6366933"/>
                  </a:cubicBezTo>
                  <a:cubicBezTo>
                    <a:pt x="1332241" y="6363386"/>
                    <a:pt x="1329457" y="6354138"/>
                    <a:pt x="1354667" y="6341533"/>
                  </a:cubicBezTo>
                  <a:cubicBezTo>
                    <a:pt x="1411890" y="6312922"/>
                    <a:pt x="1384389" y="6338447"/>
                    <a:pt x="1439334" y="6299200"/>
                  </a:cubicBezTo>
                  <a:cubicBezTo>
                    <a:pt x="1445830" y="6294560"/>
                    <a:pt x="1450034" y="6287253"/>
                    <a:pt x="1456267" y="6282266"/>
                  </a:cubicBezTo>
                  <a:cubicBezTo>
                    <a:pt x="1464213" y="6275909"/>
                    <a:pt x="1473200" y="6270977"/>
                    <a:pt x="1481667" y="6265333"/>
                  </a:cubicBezTo>
                  <a:cubicBezTo>
                    <a:pt x="1521619" y="6205403"/>
                    <a:pt x="1467409" y="6278867"/>
                    <a:pt x="1540934" y="6214533"/>
                  </a:cubicBezTo>
                  <a:cubicBezTo>
                    <a:pt x="1641750" y="6126319"/>
                    <a:pt x="1504612" y="6221813"/>
                    <a:pt x="1591734" y="6163733"/>
                  </a:cubicBezTo>
                  <a:cubicBezTo>
                    <a:pt x="1603023" y="6146800"/>
                    <a:pt x="1611209" y="6127323"/>
                    <a:pt x="1625600" y="6112933"/>
                  </a:cubicBezTo>
                  <a:cubicBezTo>
                    <a:pt x="1641352" y="6097182"/>
                    <a:pt x="1648785" y="6091963"/>
                    <a:pt x="1659467" y="6070600"/>
                  </a:cubicBezTo>
                  <a:cubicBezTo>
                    <a:pt x="1663458" y="6062618"/>
                    <a:pt x="1664418" y="6053403"/>
                    <a:pt x="1667934" y="6045200"/>
                  </a:cubicBezTo>
                  <a:cubicBezTo>
                    <a:pt x="1672906" y="6033599"/>
                    <a:pt x="1679223" y="6022622"/>
                    <a:pt x="1684867" y="6011333"/>
                  </a:cubicBezTo>
                  <a:cubicBezTo>
                    <a:pt x="1694031" y="5892204"/>
                    <a:pt x="1698476" y="5905209"/>
                    <a:pt x="1684867" y="5782733"/>
                  </a:cubicBezTo>
                  <a:cubicBezTo>
                    <a:pt x="1683582" y="5771168"/>
                    <a:pt x="1682567" y="5758734"/>
                    <a:pt x="1676400" y="5748866"/>
                  </a:cubicBezTo>
                  <a:cubicBezTo>
                    <a:pt x="1667939" y="5735328"/>
                    <a:pt x="1653047" y="5727015"/>
                    <a:pt x="1642534" y="5715000"/>
                  </a:cubicBezTo>
                  <a:cubicBezTo>
                    <a:pt x="1633242" y="5704380"/>
                    <a:pt x="1625336" y="5692616"/>
                    <a:pt x="1617134" y="5681133"/>
                  </a:cubicBezTo>
                  <a:cubicBezTo>
                    <a:pt x="1611219" y="5672853"/>
                    <a:pt x="1608017" y="5662247"/>
                    <a:pt x="1600200" y="5655733"/>
                  </a:cubicBezTo>
                  <a:cubicBezTo>
                    <a:pt x="1590504" y="5647653"/>
                    <a:pt x="1576431" y="5646373"/>
                    <a:pt x="1566334" y="5638800"/>
                  </a:cubicBezTo>
                  <a:cubicBezTo>
                    <a:pt x="1553562" y="5629221"/>
                    <a:pt x="1545069" y="5614735"/>
                    <a:pt x="1532467" y="5604933"/>
                  </a:cubicBezTo>
                  <a:cubicBezTo>
                    <a:pt x="1507589" y="5585583"/>
                    <a:pt x="1483165" y="5577271"/>
                    <a:pt x="1456267" y="5562600"/>
                  </a:cubicBezTo>
                  <a:cubicBezTo>
                    <a:pt x="1436292" y="5551704"/>
                    <a:pt x="1417914" y="5537696"/>
                    <a:pt x="1397000" y="5528733"/>
                  </a:cubicBezTo>
                  <a:cubicBezTo>
                    <a:pt x="1364567" y="5514833"/>
                    <a:pt x="1292125" y="5503364"/>
                    <a:pt x="1261534" y="5494866"/>
                  </a:cubicBezTo>
                  <a:cubicBezTo>
                    <a:pt x="1235737" y="5487700"/>
                    <a:pt x="1210924" y="5477340"/>
                    <a:pt x="1185334" y="5469466"/>
                  </a:cubicBezTo>
                  <a:cubicBezTo>
                    <a:pt x="1174212" y="5466044"/>
                    <a:pt x="1162506" y="5464680"/>
                    <a:pt x="1151467" y="5461000"/>
                  </a:cubicBezTo>
                  <a:cubicBezTo>
                    <a:pt x="1137049" y="5456194"/>
                    <a:pt x="1123878" y="5447752"/>
                    <a:pt x="1109134" y="5444066"/>
                  </a:cubicBezTo>
                  <a:cubicBezTo>
                    <a:pt x="1089774" y="5439226"/>
                    <a:pt x="1069552" y="5438881"/>
                    <a:pt x="1049867" y="5435600"/>
                  </a:cubicBezTo>
                  <a:cubicBezTo>
                    <a:pt x="1035672" y="5433234"/>
                    <a:pt x="1021645" y="5429955"/>
                    <a:pt x="1007534" y="5427133"/>
                  </a:cubicBezTo>
                  <a:lnTo>
                    <a:pt x="897467" y="5435600"/>
                  </a:lnTo>
                  <a:cubicBezTo>
                    <a:pt x="846592" y="5440523"/>
                    <a:pt x="796173" y="5451681"/>
                    <a:pt x="745067" y="5452533"/>
                  </a:cubicBezTo>
                  <a:lnTo>
                    <a:pt x="389467" y="5444066"/>
                  </a:lnTo>
                  <a:cubicBezTo>
                    <a:pt x="269501" y="5430737"/>
                    <a:pt x="352722" y="5443427"/>
                    <a:pt x="279400" y="5427133"/>
                  </a:cubicBezTo>
                  <a:cubicBezTo>
                    <a:pt x="265352" y="5424011"/>
                    <a:pt x="250851" y="5422801"/>
                    <a:pt x="237067" y="5418666"/>
                  </a:cubicBezTo>
                  <a:cubicBezTo>
                    <a:pt x="222510" y="5414299"/>
                    <a:pt x="208964" y="5407069"/>
                    <a:pt x="194734" y="5401733"/>
                  </a:cubicBezTo>
                  <a:cubicBezTo>
                    <a:pt x="164976" y="5390574"/>
                    <a:pt x="163098" y="5392019"/>
                    <a:pt x="127000" y="5384800"/>
                  </a:cubicBezTo>
                  <a:cubicBezTo>
                    <a:pt x="115711" y="5379155"/>
                    <a:pt x="103635" y="5374867"/>
                    <a:pt x="93134" y="5367866"/>
                  </a:cubicBezTo>
                  <a:cubicBezTo>
                    <a:pt x="86492" y="5363438"/>
                    <a:pt x="82433" y="5355920"/>
                    <a:pt x="76200" y="5350933"/>
                  </a:cubicBezTo>
                  <a:cubicBezTo>
                    <a:pt x="68254" y="5344576"/>
                    <a:pt x="59267" y="5339644"/>
                    <a:pt x="50800" y="5334000"/>
                  </a:cubicBezTo>
                  <a:cubicBezTo>
                    <a:pt x="22926" y="5292188"/>
                    <a:pt x="40047" y="5324854"/>
                    <a:pt x="25400" y="5266266"/>
                  </a:cubicBezTo>
                  <a:cubicBezTo>
                    <a:pt x="19170" y="5241346"/>
                    <a:pt x="12119" y="5231237"/>
                    <a:pt x="0" y="5207000"/>
                  </a:cubicBezTo>
                  <a:cubicBezTo>
                    <a:pt x="12484" y="4982305"/>
                    <a:pt x="-4644" y="5117837"/>
                    <a:pt x="16934" y="5020733"/>
                  </a:cubicBezTo>
                  <a:cubicBezTo>
                    <a:pt x="20056" y="5006685"/>
                    <a:pt x="20849" y="4992052"/>
                    <a:pt x="25400" y="4978400"/>
                  </a:cubicBezTo>
                  <a:cubicBezTo>
                    <a:pt x="29391" y="4966426"/>
                    <a:pt x="37646" y="4956252"/>
                    <a:pt x="42334" y="4944533"/>
                  </a:cubicBezTo>
                  <a:cubicBezTo>
                    <a:pt x="48963" y="4927960"/>
                    <a:pt x="54571" y="4910953"/>
                    <a:pt x="59267" y="4893733"/>
                  </a:cubicBezTo>
                  <a:cubicBezTo>
                    <a:pt x="63053" y="4879850"/>
                    <a:pt x="63599" y="4865184"/>
                    <a:pt x="67734" y="4851400"/>
                  </a:cubicBezTo>
                  <a:cubicBezTo>
                    <a:pt x="75408" y="4825820"/>
                    <a:pt x="108818" y="4755907"/>
                    <a:pt x="118534" y="4741333"/>
                  </a:cubicBezTo>
                  <a:cubicBezTo>
                    <a:pt x="124178" y="4732866"/>
                    <a:pt x="128272" y="4723128"/>
                    <a:pt x="135467" y="4715933"/>
                  </a:cubicBezTo>
                  <a:cubicBezTo>
                    <a:pt x="145445" y="4705955"/>
                    <a:pt x="158045" y="4699000"/>
                    <a:pt x="169334" y="4690533"/>
                  </a:cubicBezTo>
                  <a:cubicBezTo>
                    <a:pt x="174978" y="4673600"/>
                    <a:pt x="176366" y="4654585"/>
                    <a:pt x="186267" y="4639733"/>
                  </a:cubicBezTo>
                  <a:cubicBezTo>
                    <a:pt x="199698" y="4619586"/>
                    <a:pt x="218390" y="4592420"/>
                    <a:pt x="228600" y="4572000"/>
                  </a:cubicBezTo>
                  <a:cubicBezTo>
                    <a:pt x="232591" y="4564018"/>
                    <a:pt x="232733" y="4554402"/>
                    <a:pt x="237067" y="4546600"/>
                  </a:cubicBezTo>
                  <a:cubicBezTo>
                    <a:pt x="247898" y="4527105"/>
                    <a:pt x="267316" y="4495307"/>
                    <a:pt x="287867" y="4478866"/>
                  </a:cubicBezTo>
                  <a:cubicBezTo>
                    <a:pt x="295813" y="4472509"/>
                    <a:pt x="304800" y="4467577"/>
                    <a:pt x="313267" y="4461933"/>
                  </a:cubicBezTo>
                  <a:cubicBezTo>
                    <a:pt x="341584" y="4405298"/>
                    <a:pt x="315555" y="4448431"/>
                    <a:pt x="355600" y="4402666"/>
                  </a:cubicBezTo>
                  <a:cubicBezTo>
                    <a:pt x="383640" y="4370621"/>
                    <a:pt x="385506" y="4360099"/>
                    <a:pt x="414867" y="4334933"/>
                  </a:cubicBezTo>
                  <a:cubicBezTo>
                    <a:pt x="440367" y="4313076"/>
                    <a:pt x="507926" y="4270072"/>
                    <a:pt x="524934" y="4258733"/>
                  </a:cubicBezTo>
                  <a:cubicBezTo>
                    <a:pt x="533401" y="4253089"/>
                    <a:pt x="540681" y="4245018"/>
                    <a:pt x="550334" y="4241800"/>
                  </a:cubicBezTo>
                  <a:cubicBezTo>
                    <a:pt x="558801" y="4238978"/>
                    <a:pt x="567531" y="4236849"/>
                    <a:pt x="575734" y="4233333"/>
                  </a:cubicBezTo>
                  <a:cubicBezTo>
                    <a:pt x="587335" y="4228361"/>
                    <a:pt x="597627" y="4220391"/>
                    <a:pt x="609600" y="4216400"/>
                  </a:cubicBezTo>
                  <a:cubicBezTo>
                    <a:pt x="623252" y="4211849"/>
                    <a:pt x="638050" y="4211719"/>
                    <a:pt x="651934" y="4207933"/>
                  </a:cubicBezTo>
                  <a:cubicBezTo>
                    <a:pt x="669154" y="4203237"/>
                    <a:pt x="685801" y="4196644"/>
                    <a:pt x="702734" y="4191000"/>
                  </a:cubicBezTo>
                  <a:cubicBezTo>
                    <a:pt x="711201" y="4188178"/>
                    <a:pt x="719476" y="4184698"/>
                    <a:pt x="728134" y="4182533"/>
                  </a:cubicBezTo>
                  <a:lnTo>
                    <a:pt x="762000" y="4174066"/>
                  </a:lnTo>
                  <a:cubicBezTo>
                    <a:pt x="768379" y="4175129"/>
                    <a:pt x="834036" y="4184685"/>
                    <a:pt x="846667" y="4191000"/>
                  </a:cubicBezTo>
                  <a:cubicBezTo>
                    <a:pt x="864870" y="4200101"/>
                    <a:pt x="897467" y="4224866"/>
                    <a:pt x="897467" y="4224866"/>
                  </a:cubicBezTo>
                  <a:cubicBezTo>
                    <a:pt x="903111" y="4233333"/>
                    <a:pt x="908486" y="4241986"/>
                    <a:pt x="914400" y="4250266"/>
                  </a:cubicBezTo>
                  <a:cubicBezTo>
                    <a:pt x="922602" y="4261749"/>
                    <a:pt x="932321" y="4272167"/>
                    <a:pt x="939800" y="4284133"/>
                  </a:cubicBezTo>
                  <a:cubicBezTo>
                    <a:pt x="946489" y="4294836"/>
                    <a:pt x="951762" y="4306399"/>
                    <a:pt x="956734" y="4318000"/>
                  </a:cubicBezTo>
                  <a:cubicBezTo>
                    <a:pt x="960250" y="4326203"/>
                    <a:pt x="962748" y="4334819"/>
                    <a:pt x="965200" y="4343400"/>
                  </a:cubicBezTo>
                  <a:cubicBezTo>
                    <a:pt x="968397" y="4354588"/>
                    <a:pt x="968463" y="4366858"/>
                    <a:pt x="973667" y="4377266"/>
                  </a:cubicBezTo>
                  <a:cubicBezTo>
                    <a:pt x="979978" y="4389887"/>
                    <a:pt x="990600" y="4399844"/>
                    <a:pt x="999067" y="4411133"/>
                  </a:cubicBezTo>
                  <a:cubicBezTo>
                    <a:pt x="1001889" y="4419600"/>
                    <a:pt x="1005082" y="4427952"/>
                    <a:pt x="1007534" y="4436533"/>
                  </a:cubicBezTo>
                  <a:cubicBezTo>
                    <a:pt x="1015502" y="4464420"/>
                    <a:pt x="1018650" y="4483650"/>
                    <a:pt x="1024467" y="4512733"/>
                  </a:cubicBezTo>
                  <a:cubicBezTo>
                    <a:pt x="1021645" y="4540955"/>
                    <a:pt x="1022378" y="4569763"/>
                    <a:pt x="1016000" y="4597400"/>
                  </a:cubicBezTo>
                  <a:cubicBezTo>
                    <a:pt x="1013712" y="4607315"/>
                    <a:pt x="1004981" y="4614520"/>
                    <a:pt x="999067" y="4622800"/>
                  </a:cubicBezTo>
                  <a:cubicBezTo>
                    <a:pt x="966046" y="4669029"/>
                    <a:pt x="986501" y="4645793"/>
                    <a:pt x="948267" y="4673600"/>
                  </a:cubicBezTo>
                  <a:cubicBezTo>
                    <a:pt x="862657" y="4735863"/>
                    <a:pt x="909256" y="4710039"/>
                    <a:pt x="846667" y="4741333"/>
                  </a:cubicBezTo>
                  <a:cubicBezTo>
                    <a:pt x="809978" y="4738511"/>
                    <a:pt x="772397" y="4741389"/>
                    <a:pt x="736600" y="4732866"/>
                  </a:cubicBezTo>
                  <a:cubicBezTo>
                    <a:pt x="712044" y="4727019"/>
                    <a:pt x="668867" y="4699000"/>
                    <a:pt x="668867" y="4699000"/>
                  </a:cubicBezTo>
                  <a:cubicBezTo>
                    <a:pt x="663223" y="4690533"/>
                    <a:pt x="658291" y="4681546"/>
                    <a:pt x="651934" y="4673600"/>
                  </a:cubicBezTo>
                  <a:cubicBezTo>
                    <a:pt x="629009" y="4644943"/>
                    <a:pt x="618015" y="4656507"/>
                    <a:pt x="601134" y="4605866"/>
                  </a:cubicBezTo>
                  <a:cubicBezTo>
                    <a:pt x="580520" y="4544027"/>
                    <a:pt x="588529" y="4572382"/>
                    <a:pt x="575734" y="4521200"/>
                  </a:cubicBezTo>
                  <a:cubicBezTo>
                    <a:pt x="572912" y="4478867"/>
                    <a:pt x="567267" y="4436627"/>
                    <a:pt x="567267" y="4394200"/>
                  </a:cubicBezTo>
                  <a:cubicBezTo>
                    <a:pt x="567267" y="4365837"/>
                    <a:pt x="572216" y="4337677"/>
                    <a:pt x="575734" y="4309533"/>
                  </a:cubicBezTo>
                  <a:cubicBezTo>
                    <a:pt x="580684" y="4269929"/>
                    <a:pt x="582987" y="4229720"/>
                    <a:pt x="592667" y="4191000"/>
                  </a:cubicBezTo>
                  <a:cubicBezTo>
                    <a:pt x="595489" y="4179711"/>
                    <a:pt x="596658" y="4167874"/>
                    <a:pt x="601134" y="4157133"/>
                  </a:cubicBezTo>
                  <a:cubicBezTo>
                    <a:pt x="610843" y="4133832"/>
                    <a:pt x="627017" y="4113347"/>
                    <a:pt x="635000" y="4089400"/>
                  </a:cubicBezTo>
                  <a:cubicBezTo>
                    <a:pt x="637822" y="4080933"/>
                    <a:pt x="641015" y="4072581"/>
                    <a:pt x="643467" y="4064000"/>
                  </a:cubicBezTo>
                  <a:cubicBezTo>
                    <a:pt x="646664" y="4052811"/>
                    <a:pt x="647208" y="4040767"/>
                    <a:pt x="651934" y="4030133"/>
                  </a:cubicBezTo>
                  <a:cubicBezTo>
                    <a:pt x="658383" y="4015624"/>
                    <a:pt x="689937" y="3966730"/>
                    <a:pt x="702734" y="3953933"/>
                  </a:cubicBezTo>
                  <a:cubicBezTo>
                    <a:pt x="709929" y="3946738"/>
                    <a:pt x="720188" y="3943357"/>
                    <a:pt x="728134" y="3937000"/>
                  </a:cubicBezTo>
                  <a:cubicBezTo>
                    <a:pt x="734367" y="3932013"/>
                    <a:pt x="737927" y="3923636"/>
                    <a:pt x="745067" y="3920066"/>
                  </a:cubicBezTo>
                  <a:cubicBezTo>
                    <a:pt x="755475" y="3914862"/>
                    <a:pt x="767645" y="3914422"/>
                    <a:pt x="778934" y="3911600"/>
                  </a:cubicBezTo>
                  <a:cubicBezTo>
                    <a:pt x="795867" y="3900311"/>
                    <a:pt x="815343" y="3892124"/>
                    <a:pt x="829734" y="3877733"/>
                  </a:cubicBezTo>
                  <a:cubicBezTo>
                    <a:pt x="838201" y="3869266"/>
                    <a:pt x="844667" y="3858148"/>
                    <a:pt x="855134" y="3852333"/>
                  </a:cubicBezTo>
                  <a:cubicBezTo>
                    <a:pt x="870737" y="3843665"/>
                    <a:pt x="905934" y="3835400"/>
                    <a:pt x="905934" y="3835400"/>
                  </a:cubicBezTo>
                  <a:cubicBezTo>
                    <a:pt x="914401" y="3829755"/>
                    <a:pt x="922232" y="3823017"/>
                    <a:pt x="931334" y="3818466"/>
                  </a:cubicBezTo>
                  <a:cubicBezTo>
                    <a:pt x="939316" y="3814475"/>
                    <a:pt x="949081" y="3814592"/>
                    <a:pt x="956734" y="3810000"/>
                  </a:cubicBezTo>
                  <a:cubicBezTo>
                    <a:pt x="963579" y="3805893"/>
                    <a:pt x="967434" y="3798053"/>
                    <a:pt x="973667" y="3793066"/>
                  </a:cubicBezTo>
                  <a:cubicBezTo>
                    <a:pt x="981613" y="3786709"/>
                    <a:pt x="990232" y="3781181"/>
                    <a:pt x="999067" y="3776133"/>
                  </a:cubicBezTo>
                  <a:cubicBezTo>
                    <a:pt x="1122400" y="3705659"/>
                    <a:pt x="963342" y="3798229"/>
                    <a:pt x="1058334" y="3750733"/>
                  </a:cubicBezTo>
                  <a:cubicBezTo>
                    <a:pt x="1067435" y="3746182"/>
                    <a:pt x="1075788" y="3740157"/>
                    <a:pt x="1083734" y="3733800"/>
                  </a:cubicBezTo>
                  <a:cubicBezTo>
                    <a:pt x="1089967" y="3728813"/>
                    <a:pt x="1093527" y="3720436"/>
                    <a:pt x="1100667" y="3716866"/>
                  </a:cubicBezTo>
                  <a:cubicBezTo>
                    <a:pt x="1116632" y="3708883"/>
                    <a:pt x="1135061" y="3706964"/>
                    <a:pt x="1151467" y="3699933"/>
                  </a:cubicBezTo>
                  <a:cubicBezTo>
                    <a:pt x="1189903" y="3683460"/>
                    <a:pt x="1213676" y="3671222"/>
                    <a:pt x="1244600" y="3649133"/>
                  </a:cubicBezTo>
                  <a:cubicBezTo>
                    <a:pt x="1306361" y="3605019"/>
                    <a:pt x="1251381" y="3644046"/>
                    <a:pt x="1312334" y="3589866"/>
                  </a:cubicBezTo>
                  <a:cubicBezTo>
                    <a:pt x="1325840" y="3577860"/>
                    <a:pt x="1341889" y="3568778"/>
                    <a:pt x="1354667" y="3556000"/>
                  </a:cubicBezTo>
                  <a:cubicBezTo>
                    <a:pt x="1364645" y="3546022"/>
                    <a:pt x="1370884" y="3532847"/>
                    <a:pt x="1380067" y="3522133"/>
                  </a:cubicBezTo>
                  <a:cubicBezTo>
                    <a:pt x="1387859" y="3513042"/>
                    <a:pt x="1397802" y="3505931"/>
                    <a:pt x="1405467" y="3496733"/>
                  </a:cubicBezTo>
                  <a:cubicBezTo>
                    <a:pt x="1411981" y="3488916"/>
                    <a:pt x="1415205" y="3478528"/>
                    <a:pt x="1422400" y="3471333"/>
                  </a:cubicBezTo>
                  <a:cubicBezTo>
                    <a:pt x="1429595" y="3464138"/>
                    <a:pt x="1439333" y="3460044"/>
                    <a:pt x="1447800" y="3454400"/>
                  </a:cubicBezTo>
                  <a:cubicBezTo>
                    <a:pt x="1453445" y="3440289"/>
                    <a:pt x="1455004" y="3423742"/>
                    <a:pt x="1464734" y="3412066"/>
                  </a:cubicBezTo>
                  <a:cubicBezTo>
                    <a:pt x="1470447" y="3405210"/>
                    <a:pt x="1485542" y="3411253"/>
                    <a:pt x="1490134" y="3403600"/>
                  </a:cubicBezTo>
                  <a:cubicBezTo>
                    <a:pt x="1546753" y="3309236"/>
                    <a:pt x="1490041" y="3352912"/>
                    <a:pt x="1532467" y="3302000"/>
                  </a:cubicBezTo>
                  <a:cubicBezTo>
                    <a:pt x="1540132" y="3292802"/>
                    <a:pt x="1549400" y="3285067"/>
                    <a:pt x="1557867" y="3276600"/>
                  </a:cubicBezTo>
                  <a:cubicBezTo>
                    <a:pt x="1585580" y="3165750"/>
                    <a:pt x="1541290" y="3318223"/>
                    <a:pt x="1591734" y="3217333"/>
                  </a:cubicBezTo>
                  <a:cubicBezTo>
                    <a:pt x="1598170" y="3204462"/>
                    <a:pt x="1597378" y="3189111"/>
                    <a:pt x="1600200" y="3175000"/>
                  </a:cubicBezTo>
                  <a:cubicBezTo>
                    <a:pt x="1594556" y="3107267"/>
                    <a:pt x="1592879" y="3039085"/>
                    <a:pt x="1583267" y="2971800"/>
                  </a:cubicBezTo>
                  <a:cubicBezTo>
                    <a:pt x="1581482" y="2959305"/>
                    <a:pt x="1573907" y="2948030"/>
                    <a:pt x="1566334" y="2937933"/>
                  </a:cubicBezTo>
                  <a:cubicBezTo>
                    <a:pt x="1532362" y="2892636"/>
                    <a:pt x="1537160" y="2910646"/>
                    <a:pt x="1490134" y="2887133"/>
                  </a:cubicBezTo>
                  <a:cubicBezTo>
                    <a:pt x="1431663" y="2857898"/>
                    <a:pt x="1501352" y="2879355"/>
                    <a:pt x="1430867" y="2861733"/>
                  </a:cubicBezTo>
                  <a:cubicBezTo>
                    <a:pt x="1422400" y="2856089"/>
                    <a:pt x="1414860" y="2848714"/>
                    <a:pt x="1405467" y="2844800"/>
                  </a:cubicBezTo>
                  <a:cubicBezTo>
                    <a:pt x="1335687" y="2815725"/>
                    <a:pt x="1336876" y="2821222"/>
                    <a:pt x="1270000" y="2810933"/>
                  </a:cubicBezTo>
                  <a:cubicBezTo>
                    <a:pt x="1253033" y="2808323"/>
                    <a:pt x="1235958" y="2806190"/>
                    <a:pt x="1219200" y="2802466"/>
                  </a:cubicBezTo>
                  <a:cubicBezTo>
                    <a:pt x="1210488" y="2800530"/>
                    <a:pt x="1202551" y="2795750"/>
                    <a:pt x="1193800" y="2794000"/>
                  </a:cubicBezTo>
                  <a:cubicBezTo>
                    <a:pt x="1174232" y="2790086"/>
                    <a:pt x="1154289" y="2788355"/>
                    <a:pt x="1134534" y="2785533"/>
                  </a:cubicBezTo>
                  <a:cubicBezTo>
                    <a:pt x="1078089" y="2788355"/>
                    <a:pt x="1021561" y="2789825"/>
                    <a:pt x="965200" y="2794000"/>
                  </a:cubicBezTo>
                  <a:cubicBezTo>
                    <a:pt x="945299" y="2795474"/>
                    <a:pt x="925568" y="2798896"/>
                    <a:pt x="905934" y="2802466"/>
                  </a:cubicBezTo>
                  <a:cubicBezTo>
                    <a:pt x="894485" y="2804548"/>
                    <a:pt x="883646" y="2809775"/>
                    <a:pt x="872067" y="2810933"/>
                  </a:cubicBezTo>
                  <a:cubicBezTo>
                    <a:pt x="827048" y="2815435"/>
                    <a:pt x="781756" y="2816578"/>
                    <a:pt x="736600" y="2819400"/>
                  </a:cubicBezTo>
                  <a:cubicBezTo>
                    <a:pt x="715944" y="2817679"/>
                    <a:pt x="627976" y="2814236"/>
                    <a:pt x="592667" y="2802466"/>
                  </a:cubicBezTo>
                  <a:cubicBezTo>
                    <a:pt x="580693" y="2798475"/>
                    <a:pt x="570401" y="2790505"/>
                    <a:pt x="558800" y="2785533"/>
                  </a:cubicBezTo>
                  <a:cubicBezTo>
                    <a:pt x="550597" y="2782017"/>
                    <a:pt x="541603" y="2780582"/>
                    <a:pt x="533400" y="2777066"/>
                  </a:cubicBezTo>
                  <a:cubicBezTo>
                    <a:pt x="446203" y="2739695"/>
                    <a:pt x="564352" y="2781739"/>
                    <a:pt x="448734" y="2743200"/>
                  </a:cubicBezTo>
                  <a:cubicBezTo>
                    <a:pt x="443089" y="2737555"/>
                    <a:pt x="438186" y="2731056"/>
                    <a:pt x="431800" y="2726266"/>
                  </a:cubicBezTo>
                  <a:cubicBezTo>
                    <a:pt x="415519" y="2714055"/>
                    <a:pt x="381000" y="2692400"/>
                    <a:pt x="381000" y="2692400"/>
                  </a:cubicBezTo>
                  <a:cubicBezTo>
                    <a:pt x="361245" y="2661355"/>
                    <a:pt x="338191" y="2632178"/>
                    <a:pt x="321734" y="2599266"/>
                  </a:cubicBezTo>
                  <a:cubicBezTo>
                    <a:pt x="307623" y="2571044"/>
                    <a:pt x="298332" y="2539843"/>
                    <a:pt x="279400" y="2514600"/>
                  </a:cubicBezTo>
                  <a:cubicBezTo>
                    <a:pt x="247563" y="2472150"/>
                    <a:pt x="233822" y="2459943"/>
                    <a:pt x="220134" y="2396066"/>
                  </a:cubicBezTo>
                  <a:cubicBezTo>
                    <a:pt x="190230" y="2256517"/>
                    <a:pt x="210651" y="2314674"/>
                    <a:pt x="169334" y="2218266"/>
                  </a:cubicBezTo>
                  <a:cubicBezTo>
                    <a:pt x="166512" y="2198511"/>
                    <a:pt x="162759" y="2178866"/>
                    <a:pt x="160867" y="2159000"/>
                  </a:cubicBezTo>
                  <a:cubicBezTo>
                    <a:pt x="141087" y="1951318"/>
                    <a:pt x="162985" y="2114563"/>
                    <a:pt x="143934" y="1981200"/>
                  </a:cubicBezTo>
                  <a:cubicBezTo>
                    <a:pt x="149578" y="1919111"/>
                    <a:pt x="152349" y="1856693"/>
                    <a:pt x="160867" y="1794933"/>
                  </a:cubicBezTo>
                  <a:cubicBezTo>
                    <a:pt x="166576" y="1753544"/>
                    <a:pt x="212559" y="1648327"/>
                    <a:pt x="220134" y="1625600"/>
                  </a:cubicBezTo>
                  <a:cubicBezTo>
                    <a:pt x="225778" y="1608667"/>
                    <a:pt x="232371" y="1592020"/>
                    <a:pt x="237067" y="1574800"/>
                  </a:cubicBezTo>
                  <a:cubicBezTo>
                    <a:pt x="240853" y="1560916"/>
                    <a:pt x="239579" y="1545567"/>
                    <a:pt x="245534" y="1532466"/>
                  </a:cubicBezTo>
                  <a:cubicBezTo>
                    <a:pt x="253955" y="1513939"/>
                    <a:pt x="269146" y="1499245"/>
                    <a:pt x="279400" y="1481666"/>
                  </a:cubicBezTo>
                  <a:cubicBezTo>
                    <a:pt x="351084" y="1358778"/>
                    <a:pt x="265527" y="1483072"/>
                    <a:pt x="330200" y="1405466"/>
                  </a:cubicBezTo>
                  <a:cubicBezTo>
                    <a:pt x="336714" y="1397649"/>
                    <a:pt x="338667" y="1385710"/>
                    <a:pt x="347134" y="1380066"/>
                  </a:cubicBezTo>
                  <a:cubicBezTo>
                    <a:pt x="356816" y="1373612"/>
                    <a:pt x="369711" y="1374422"/>
                    <a:pt x="381000" y="1371600"/>
                  </a:cubicBezTo>
                  <a:cubicBezTo>
                    <a:pt x="386645" y="1365955"/>
                    <a:pt x="391700" y="1359653"/>
                    <a:pt x="397934" y="1354666"/>
                  </a:cubicBezTo>
                  <a:cubicBezTo>
                    <a:pt x="413207" y="1342448"/>
                    <a:pt x="439819" y="1327753"/>
                    <a:pt x="457200" y="1320800"/>
                  </a:cubicBezTo>
                  <a:cubicBezTo>
                    <a:pt x="473773" y="1314171"/>
                    <a:pt x="491427" y="1310495"/>
                    <a:pt x="508000" y="1303866"/>
                  </a:cubicBezTo>
                  <a:cubicBezTo>
                    <a:pt x="564104" y="1281424"/>
                    <a:pt x="525137" y="1284917"/>
                    <a:pt x="601134" y="1261533"/>
                  </a:cubicBezTo>
                  <a:cubicBezTo>
                    <a:pt x="617542" y="1256484"/>
                    <a:pt x="635207" y="1256926"/>
                    <a:pt x="651934" y="1253066"/>
                  </a:cubicBezTo>
                  <a:cubicBezTo>
                    <a:pt x="671954" y="1248446"/>
                    <a:pt x="691268" y="1241116"/>
                    <a:pt x="711200" y="1236133"/>
                  </a:cubicBezTo>
                  <a:cubicBezTo>
                    <a:pt x="725161" y="1232643"/>
                    <a:pt x="739486" y="1230788"/>
                    <a:pt x="753534" y="1227666"/>
                  </a:cubicBezTo>
                  <a:cubicBezTo>
                    <a:pt x="764893" y="1225142"/>
                    <a:pt x="776111" y="1222022"/>
                    <a:pt x="787400" y="1219200"/>
                  </a:cubicBezTo>
                  <a:cubicBezTo>
                    <a:pt x="865053" y="1180373"/>
                    <a:pt x="767764" y="1224556"/>
                    <a:pt x="880534" y="1193800"/>
                  </a:cubicBezTo>
                  <a:cubicBezTo>
                    <a:pt x="892711" y="1190479"/>
                    <a:pt x="902223" y="1180187"/>
                    <a:pt x="914400" y="1176866"/>
                  </a:cubicBezTo>
                  <a:cubicBezTo>
                    <a:pt x="933653" y="1171615"/>
                    <a:pt x="953943" y="1171434"/>
                    <a:pt x="973667" y="1168400"/>
                  </a:cubicBezTo>
                  <a:cubicBezTo>
                    <a:pt x="990634" y="1165790"/>
                    <a:pt x="1007534" y="1162755"/>
                    <a:pt x="1024467" y="1159933"/>
                  </a:cubicBezTo>
                  <a:cubicBezTo>
                    <a:pt x="1075267" y="1162755"/>
                    <a:pt x="1126198" y="1163794"/>
                    <a:pt x="1176867" y="1168400"/>
                  </a:cubicBezTo>
                  <a:cubicBezTo>
                    <a:pt x="1201761" y="1170663"/>
                    <a:pt x="1213217" y="1179604"/>
                    <a:pt x="1236134" y="1185333"/>
                  </a:cubicBezTo>
                  <a:cubicBezTo>
                    <a:pt x="1250095" y="1188823"/>
                    <a:pt x="1264356" y="1190978"/>
                    <a:pt x="1278467" y="1193800"/>
                  </a:cubicBezTo>
                  <a:cubicBezTo>
                    <a:pt x="1286934" y="1199444"/>
                    <a:pt x="1294766" y="1206182"/>
                    <a:pt x="1303867" y="1210733"/>
                  </a:cubicBezTo>
                  <a:cubicBezTo>
                    <a:pt x="1373974" y="1245786"/>
                    <a:pt x="1281875" y="1187606"/>
                    <a:pt x="1354667" y="1236133"/>
                  </a:cubicBezTo>
                  <a:lnTo>
                    <a:pt x="1405467" y="1312333"/>
                  </a:lnTo>
                  <a:cubicBezTo>
                    <a:pt x="1405478" y="1312350"/>
                    <a:pt x="1439322" y="1363117"/>
                    <a:pt x="1439334" y="1363133"/>
                  </a:cubicBezTo>
                  <a:cubicBezTo>
                    <a:pt x="1463644" y="1395547"/>
                    <a:pt x="1466171" y="1394709"/>
                    <a:pt x="1481667" y="1430866"/>
                  </a:cubicBezTo>
                  <a:cubicBezTo>
                    <a:pt x="1490370" y="1451173"/>
                    <a:pt x="1492460" y="1468641"/>
                    <a:pt x="1498600" y="1490133"/>
                  </a:cubicBezTo>
                  <a:cubicBezTo>
                    <a:pt x="1501052" y="1498714"/>
                    <a:pt x="1504245" y="1507066"/>
                    <a:pt x="1507067" y="1515533"/>
                  </a:cubicBezTo>
                  <a:cubicBezTo>
                    <a:pt x="1509889" y="1540933"/>
                    <a:pt x="1511648" y="1566474"/>
                    <a:pt x="1515534" y="1591733"/>
                  </a:cubicBezTo>
                  <a:cubicBezTo>
                    <a:pt x="1518572" y="1611483"/>
                    <a:pt x="1526143" y="1632028"/>
                    <a:pt x="1532467" y="1651000"/>
                  </a:cubicBezTo>
                  <a:cubicBezTo>
                    <a:pt x="1527829" y="1720570"/>
                    <a:pt x="1538023" y="1764611"/>
                    <a:pt x="1507067" y="1820333"/>
                  </a:cubicBezTo>
                  <a:cubicBezTo>
                    <a:pt x="1500214" y="1832668"/>
                    <a:pt x="1492381" y="1845017"/>
                    <a:pt x="1481667" y="1854200"/>
                  </a:cubicBezTo>
                  <a:cubicBezTo>
                    <a:pt x="1472084" y="1862414"/>
                    <a:pt x="1459089" y="1865489"/>
                    <a:pt x="1447800" y="1871133"/>
                  </a:cubicBezTo>
                  <a:cubicBezTo>
                    <a:pt x="1409931" y="1927938"/>
                    <a:pt x="1454541" y="1872284"/>
                    <a:pt x="1405467" y="1905000"/>
                  </a:cubicBezTo>
                  <a:cubicBezTo>
                    <a:pt x="1395504" y="1911642"/>
                    <a:pt x="1391426" y="1926614"/>
                    <a:pt x="1380067" y="1930400"/>
                  </a:cubicBezTo>
                  <a:cubicBezTo>
                    <a:pt x="1355822" y="1938481"/>
                    <a:pt x="1329267" y="1936044"/>
                    <a:pt x="1303867" y="1938866"/>
                  </a:cubicBezTo>
                  <a:cubicBezTo>
                    <a:pt x="1255889" y="1936044"/>
                    <a:pt x="1206964" y="1940301"/>
                    <a:pt x="1159934" y="1930400"/>
                  </a:cubicBezTo>
                  <a:cubicBezTo>
                    <a:pt x="1149976" y="1928304"/>
                    <a:pt x="1150195" y="1912195"/>
                    <a:pt x="1143000" y="1905000"/>
                  </a:cubicBezTo>
                  <a:cubicBezTo>
                    <a:pt x="1135805" y="1897805"/>
                    <a:pt x="1126067" y="1893711"/>
                    <a:pt x="1117600" y="1888066"/>
                  </a:cubicBezTo>
                  <a:cubicBezTo>
                    <a:pt x="1111956" y="1876777"/>
                    <a:pt x="1107668" y="1864701"/>
                    <a:pt x="1100667" y="1854200"/>
                  </a:cubicBezTo>
                  <a:cubicBezTo>
                    <a:pt x="1096239" y="1847558"/>
                    <a:pt x="1088721" y="1843499"/>
                    <a:pt x="1083734" y="1837266"/>
                  </a:cubicBezTo>
                  <a:cubicBezTo>
                    <a:pt x="1077377" y="1829320"/>
                    <a:pt x="1072445" y="1820333"/>
                    <a:pt x="1066800" y="1811866"/>
                  </a:cubicBezTo>
                  <a:cubicBezTo>
                    <a:pt x="1057884" y="1776199"/>
                    <a:pt x="1049867" y="1749903"/>
                    <a:pt x="1049867" y="1710266"/>
                  </a:cubicBezTo>
                  <a:cubicBezTo>
                    <a:pt x="1049867" y="1666420"/>
                    <a:pt x="1055404" y="1631619"/>
                    <a:pt x="1066800" y="1591733"/>
                  </a:cubicBezTo>
                  <a:cubicBezTo>
                    <a:pt x="1069252" y="1583152"/>
                    <a:pt x="1071276" y="1574315"/>
                    <a:pt x="1075267" y="1566333"/>
                  </a:cubicBezTo>
                  <a:cubicBezTo>
                    <a:pt x="1079818" y="1557232"/>
                    <a:pt x="1087649" y="1550034"/>
                    <a:pt x="1092200" y="1540933"/>
                  </a:cubicBezTo>
                  <a:cubicBezTo>
                    <a:pt x="1124522" y="1476289"/>
                    <a:pt x="1064650" y="1563556"/>
                    <a:pt x="1126067" y="1481666"/>
                  </a:cubicBezTo>
                  <a:cubicBezTo>
                    <a:pt x="1128889" y="1473199"/>
                    <a:pt x="1130543" y="1464248"/>
                    <a:pt x="1134534" y="1456266"/>
                  </a:cubicBezTo>
                  <a:cubicBezTo>
                    <a:pt x="1144333" y="1436668"/>
                    <a:pt x="1160482" y="1419510"/>
                    <a:pt x="1176867" y="1405466"/>
                  </a:cubicBezTo>
                  <a:cubicBezTo>
                    <a:pt x="1187581" y="1396283"/>
                    <a:pt x="1199445" y="1388533"/>
                    <a:pt x="1210734" y="1380066"/>
                  </a:cubicBezTo>
                  <a:cubicBezTo>
                    <a:pt x="1275645" y="1382888"/>
                    <a:pt x="1340649" y="1384063"/>
                    <a:pt x="1405467" y="1388533"/>
                  </a:cubicBezTo>
                  <a:cubicBezTo>
                    <a:pt x="1427634" y="1390062"/>
                    <a:pt x="1459443" y="1395941"/>
                    <a:pt x="1481667" y="1405466"/>
                  </a:cubicBezTo>
                  <a:cubicBezTo>
                    <a:pt x="1511855" y="1418404"/>
                    <a:pt x="1523660" y="1426350"/>
                    <a:pt x="1549400" y="1447800"/>
                  </a:cubicBezTo>
                  <a:cubicBezTo>
                    <a:pt x="1555532" y="1452910"/>
                    <a:pt x="1560202" y="1459623"/>
                    <a:pt x="1566334" y="1464733"/>
                  </a:cubicBezTo>
                  <a:cubicBezTo>
                    <a:pt x="1577174" y="1473767"/>
                    <a:pt x="1590708" y="1479692"/>
                    <a:pt x="1600200" y="1490133"/>
                  </a:cubicBezTo>
                  <a:cubicBezTo>
                    <a:pt x="1619184" y="1511016"/>
                    <a:pt x="1624226" y="1548941"/>
                    <a:pt x="1651000" y="1557866"/>
                  </a:cubicBezTo>
                  <a:cubicBezTo>
                    <a:pt x="1677827" y="1566809"/>
                    <a:pt x="1678354" y="1564509"/>
                    <a:pt x="1701800" y="1583266"/>
                  </a:cubicBezTo>
                  <a:cubicBezTo>
                    <a:pt x="1708034" y="1588253"/>
                    <a:pt x="1711467" y="1596897"/>
                    <a:pt x="1718734" y="1600200"/>
                  </a:cubicBezTo>
                  <a:cubicBezTo>
                    <a:pt x="1743108" y="1611279"/>
                    <a:pt x="1769534" y="1617133"/>
                    <a:pt x="1794934" y="1625600"/>
                  </a:cubicBezTo>
                  <a:cubicBezTo>
                    <a:pt x="1864352" y="1648739"/>
                    <a:pt x="1754464" y="1612829"/>
                    <a:pt x="1888067" y="1651000"/>
                  </a:cubicBezTo>
                  <a:cubicBezTo>
                    <a:pt x="1907823" y="1656644"/>
                    <a:pt x="1927244" y="1663628"/>
                    <a:pt x="1947334" y="1667933"/>
                  </a:cubicBezTo>
                  <a:cubicBezTo>
                    <a:pt x="1989573" y="1676984"/>
                    <a:pt x="2073001" y="1681933"/>
                    <a:pt x="2108200" y="1684866"/>
                  </a:cubicBezTo>
                  <a:cubicBezTo>
                    <a:pt x="2422394" y="1678182"/>
                    <a:pt x="2421428" y="1683176"/>
                    <a:pt x="2650067" y="1667933"/>
                  </a:cubicBezTo>
                  <a:lnTo>
                    <a:pt x="2887134" y="1651000"/>
                  </a:lnTo>
                  <a:cubicBezTo>
                    <a:pt x="2904067" y="1648178"/>
                    <a:pt x="2921148" y="1646130"/>
                    <a:pt x="2937934" y="1642533"/>
                  </a:cubicBezTo>
                  <a:cubicBezTo>
                    <a:pt x="2960690" y="1637657"/>
                    <a:pt x="3005667" y="1625600"/>
                    <a:pt x="3005667" y="1625600"/>
                  </a:cubicBezTo>
                  <a:cubicBezTo>
                    <a:pt x="3099959" y="1578453"/>
                    <a:pt x="2981177" y="1634784"/>
                    <a:pt x="3073400" y="1600200"/>
                  </a:cubicBezTo>
                  <a:cubicBezTo>
                    <a:pt x="3110613" y="1586245"/>
                    <a:pt x="3101405" y="1584196"/>
                    <a:pt x="3132667" y="1566333"/>
                  </a:cubicBezTo>
                  <a:cubicBezTo>
                    <a:pt x="3143626" y="1560071"/>
                    <a:pt x="3155245" y="1555044"/>
                    <a:pt x="3166534" y="1549400"/>
                  </a:cubicBezTo>
                  <a:cubicBezTo>
                    <a:pt x="3175001" y="1540933"/>
                    <a:pt x="3182985" y="1531955"/>
                    <a:pt x="3191934" y="1524000"/>
                  </a:cubicBezTo>
                  <a:cubicBezTo>
                    <a:pt x="3208409" y="1509356"/>
                    <a:pt x="3227148" y="1497252"/>
                    <a:pt x="3242734" y="1481666"/>
                  </a:cubicBezTo>
                  <a:cubicBezTo>
                    <a:pt x="3249929" y="1474471"/>
                    <a:pt x="3251941" y="1462888"/>
                    <a:pt x="3259667" y="1456266"/>
                  </a:cubicBezTo>
                  <a:cubicBezTo>
                    <a:pt x="3272161" y="1445556"/>
                    <a:pt x="3288835" y="1440740"/>
                    <a:pt x="3302000" y="1430866"/>
                  </a:cubicBezTo>
                  <a:cubicBezTo>
                    <a:pt x="3311579" y="1423682"/>
                    <a:pt x="3318133" y="1413048"/>
                    <a:pt x="3327400" y="1405466"/>
                  </a:cubicBezTo>
                  <a:cubicBezTo>
                    <a:pt x="3349243" y="1387595"/>
                    <a:pt x="3371651" y="1370321"/>
                    <a:pt x="3395134" y="1354666"/>
                  </a:cubicBezTo>
                  <a:cubicBezTo>
                    <a:pt x="3403601" y="1349022"/>
                    <a:pt x="3412717" y="1344247"/>
                    <a:pt x="3420534" y="1337733"/>
                  </a:cubicBezTo>
                  <a:cubicBezTo>
                    <a:pt x="3463261" y="1302127"/>
                    <a:pt x="3431952" y="1320634"/>
                    <a:pt x="3471334" y="1270000"/>
                  </a:cubicBezTo>
                  <a:cubicBezTo>
                    <a:pt x="3481135" y="1257398"/>
                    <a:pt x="3494687" y="1248148"/>
                    <a:pt x="3505200" y="1236133"/>
                  </a:cubicBezTo>
                  <a:cubicBezTo>
                    <a:pt x="3514492" y="1225513"/>
                    <a:pt x="3521417" y="1212980"/>
                    <a:pt x="3530600" y="1202266"/>
                  </a:cubicBezTo>
                  <a:cubicBezTo>
                    <a:pt x="3538392" y="1193175"/>
                    <a:pt x="3548208" y="1185957"/>
                    <a:pt x="3556000" y="1176866"/>
                  </a:cubicBezTo>
                  <a:cubicBezTo>
                    <a:pt x="3574806" y="1154925"/>
                    <a:pt x="3600693" y="1114060"/>
                    <a:pt x="3615267" y="1092200"/>
                  </a:cubicBezTo>
                  <a:cubicBezTo>
                    <a:pt x="3620911" y="1083733"/>
                    <a:pt x="3628982" y="1076453"/>
                    <a:pt x="3632200" y="1066800"/>
                  </a:cubicBezTo>
                  <a:cubicBezTo>
                    <a:pt x="3640667" y="1041400"/>
                    <a:pt x="3651106" y="1016575"/>
                    <a:pt x="3657600" y="990600"/>
                  </a:cubicBezTo>
                  <a:cubicBezTo>
                    <a:pt x="3678698" y="906212"/>
                    <a:pt x="3670708" y="945822"/>
                    <a:pt x="3683000" y="872066"/>
                  </a:cubicBezTo>
                  <a:cubicBezTo>
                    <a:pt x="3667498" y="655025"/>
                    <a:pt x="3698128" y="809190"/>
                    <a:pt x="3657600" y="728133"/>
                  </a:cubicBezTo>
                  <a:cubicBezTo>
                    <a:pt x="3653609" y="720151"/>
                    <a:pt x="3653726" y="710386"/>
                    <a:pt x="3649134" y="702733"/>
                  </a:cubicBezTo>
                  <a:cubicBezTo>
                    <a:pt x="3645027" y="695888"/>
                    <a:pt x="3638332" y="690910"/>
                    <a:pt x="3632200" y="685800"/>
                  </a:cubicBezTo>
                  <a:cubicBezTo>
                    <a:pt x="3626449" y="681008"/>
                    <a:pt x="3583930" y="648964"/>
                    <a:pt x="3572934" y="643466"/>
                  </a:cubicBezTo>
                  <a:cubicBezTo>
                    <a:pt x="3559340" y="636669"/>
                    <a:pt x="3544436" y="632822"/>
                    <a:pt x="3530600" y="626533"/>
                  </a:cubicBezTo>
                  <a:cubicBezTo>
                    <a:pt x="3513365" y="618699"/>
                    <a:pt x="3497100" y="608822"/>
                    <a:pt x="3479800" y="601133"/>
                  </a:cubicBezTo>
                  <a:cubicBezTo>
                    <a:pt x="3471645" y="597508"/>
                    <a:pt x="3462603" y="596182"/>
                    <a:pt x="3454400" y="592666"/>
                  </a:cubicBezTo>
                  <a:cubicBezTo>
                    <a:pt x="3442799" y="587694"/>
                    <a:pt x="3432507" y="579724"/>
                    <a:pt x="3420534" y="575733"/>
                  </a:cubicBezTo>
                  <a:cubicBezTo>
                    <a:pt x="3401960" y="569542"/>
                    <a:pt x="3332363" y="560718"/>
                    <a:pt x="3318934" y="558800"/>
                  </a:cubicBezTo>
                  <a:cubicBezTo>
                    <a:pt x="3296356" y="561622"/>
                    <a:pt x="3273274" y="561747"/>
                    <a:pt x="3251200" y="567266"/>
                  </a:cubicBezTo>
                  <a:cubicBezTo>
                    <a:pt x="3238956" y="570327"/>
                    <a:pt x="3228935" y="579228"/>
                    <a:pt x="3217334" y="584200"/>
                  </a:cubicBezTo>
                  <a:cubicBezTo>
                    <a:pt x="3209131" y="587716"/>
                    <a:pt x="3200401" y="589844"/>
                    <a:pt x="3191934" y="592666"/>
                  </a:cubicBezTo>
                  <a:lnTo>
                    <a:pt x="3149600" y="635000"/>
                  </a:lnTo>
                  <a:cubicBezTo>
                    <a:pt x="3135489" y="649111"/>
                    <a:pt x="3118336" y="660729"/>
                    <a:pt x="3107267" y="677333"/>
                  </a:cubicBezTo>
                  <a:cubicBezTo>
                    <a:pt x="3101623" y="685800"/>
                    <a:pt x="3096691" y="694787"/>
                    <a:pt x="3090334" y="702733"/>
                  </a:cubicBezTo>
                  <a:cubicBezTo>
                    <a:pt x="3072739" y="724726"/>
                    <a:pt x="3069498" y="715745"/>
                    <a:pt x="3056467" y="745066"/>
                  </a:cubicBezTo>
                  <a:cubicBezTo>
                    <a:pt x="3049218" y="761377"/>
                    <a:pt x="3045178" y="778933"/>
                    <a:pt x="3039534" y="795866"/>
                  </a:cubicBezTo>
                  <a:lnTo>
                    <a:pt x="3031067" y="821266"/>
                  </a:lnTo>
                  <a:cubicBezTo>
                    <a:pt x="3033889" y="852311"/>
                    <a:pt x="3035668" y="883468"/>
                    <a:pt x="3039534" y="914400"/>
                  </a:cubicBezTo>
                  <a:cubicBezTo>
                    <a:pt x="3041319" y="928679"/>
                    <a:pt x="3041011" y="944153"/>
                    <a:pt x="3048000" y="956733"/>
                  </a:cubicBezTo>
                  <a:cubicBezTo>
                    <a:pt x="3055753" y="970689"/>
                    <a:pt x="3066516" y="986214"/>
                    <a:pt x="3081867" y="990600"/>
                  </a:cubicBezTo>
                  <a:lnTo>
                    <a:pt x="3141134" y="1007533"/>
                  </a:lnTo>
                  <a:cubicBezTo>
                    <a:pt x="3187962" y="1005918"/>
                    <a:pt x="3343808" y="1013834"/>
                    <a:pt x="3429000" y="990600"/>
                  </a:cubicBezTo>
                  <a:cubicBezTo>
                    <a:pt x="3446220" y="985904"/>
                    <a:pt x="3462867" y="979311"/>
                    <a:pt x="3479800" y="973666"/>
                  </a:cubicBezTo>
                  <a:lnTo>
                    <a:pt x="3522134" y="931333"/>
                  </a:lnTo>
                  <a:cubicBezTo>
                    <a:pt x="3533423" y="920044"/>
                    <a:pt x="3547144" y="910749"/>
                    <a:pt x="3556000" y="897466"/>
                  </a:cubicBezTo>
                  <a:lnTo>
                    <a:pt x="3572934" y="872066"/>
                  </a:lnTo>
                  <a:cubicBezTo>
                    <a:pt x="3575756" y="863599"/>
                    <a:pt x="3581400" y="855591"/>
                    <a:pt x="3581400" y="846666"/>
                  </a:cubicBezTo>
                  <a:cubicBezTo>
                    <a:pt x="3581400" y="804239"/>
                    <a:pt x="3579551" y="761574"/>
                    <a:pt x="3572934" y="719666"/>
                  </a:cubicBezTo>
                  <a:cubicBezTo>
                    <a:pt x="3571225" y="708840"/>
                    <a:pt x="3547057" y="670388"/>
                    <a:pt x="3539067" y="660400"/>
                  </a:cubicBezTo>
                  <a:cubicBezTo>
                    <a:pt x="3534080" y="654167"/>
                    <a:pt x="3527121" y="649699"/>
                    <a:pt x="3522134" y="643466"/>
                  </a:cubicBezTo>
                  <a:cubicBezTo>
                    <a:pt x="3515777" y="635520"/>
                    <a:pt x="3512395" y="625261"/>
                    <a:pt x="3505200" y="618066"/>
                  </a:cubicBezTo>
                  <a:cubicBezTo>
                    <a:pt x="3498973" y="611839"/>
                    <a:pt x="3453097" y="575081"/>
                    <a:pt x="3437467" y="567266"/>
                  </a:cubicBezTo>
                  <a:cubicBezTo>
                    <a:pt x="3429485" y="563275"/>
                    <a:pt x="3420270" y="562316"/>
                    <a:pt x="3412067" y="558800"/>
                  </a:cubicBezTo>
                  <a:cubicBezTo>
                    <a:pt x="3400466" y="553828"/>
                    <a:pt x="3389919" y="546554"/>
                    <a:pt x="3378200" y="541866"/>
                  </a:cubicBezTo>
                  <a:cubicBezTo>
                    <a:pt x="3361627" y="535237"/>
                    <a:pt x="3342706" y="534116"/>
                    <a:pt x="3327400" y="524933"/>
                  </a:cubicBezTo>
                  <a:cubicBezTo>
                    <a:pt x="3308925" y="513848"/>
                    <a:pt x="3283589" y="494483"/>
                    <a:pt x="3259667" y="491066"/>
                  </a:cubicBezTo>
                  <a:cubicBezTo>
                    <a:pt x="3228808" y="486658"/>
                    <a:pt x="3197578" y="485422"/>
                    <a:pt x="3166534" y="482600"/>
                  </a:cubicBezTo>
                  <a:cubicBezTo>
                    <a:pt x="3155245" y="479778"/>
                    <a:pt x="3144303" y="474133"/>
                    <a:pt x="3132667" y="474133"/>
                  </a:cubicBezTo>
                  <a:cubicBezTo>
                    <a:pt x="3028452" y="474133"/>
                    <a:pt x="3015833" y="478084"/>
                    <a:pt x="2937934" y="491066"/>
                  </a:cubicBezTo>
                  <a:cubicBezTo>
                    <a:pt x="2889380" y="507251"/>
                    <a:pt x="2936606" y="492676"/>
                    <a:pt x="2870200" y="508000"/>
                  </a:cubicBezTo>
                  <a:cubicBezTo>
                    <a:pt x="2847523" y="513233"/>
                    <a:pt x="2825185" y="519885"/>
                    <a:pt x="2802467" y="524933"/>
                  </a:cubicBezTo>
                  <a:cubicBezTo>
                    <a:pt x="2777067" y="530577"/>
                    <a:pt x="2751285" y="534718"/>
                    <a:pt x="2726267" y="541866"/>
                  </a:cubicBezTo>
                  <a:cubicBezTo>
                    <a:pt x="2660849" y="560557"/>
                    <a:pt x="2702189" y="558138"/>
                    <a:pt x="2633134" y="592666"/>
                  </a:cubicBezTo>
                  <a:cubicBezTo>
                    <a:pt x="2550681" y="633892"/>
                    <a:pt x="2587046" y="613546"/>
                    <a:pt x="2523067" y="651933"/>
                  </a:cubicBezTo>
                  <a:cubicBezTo>
                    <a:pt x="2469969" y="731581"/>
                    <a:pt x="2557006" y="611417"/>
                    <a:pt x="2463800" y="694266"/>
                  </a:cubicBezTo>
                  <a:cubicBezTo>
                    <a:pt x="2448589" y="707787"/>
                    <a:pt x="2446867" y="733777"/>
                    <a:pt x="2429934" y="745066"/>
                  </a:cubicBezTo>
                  <a:cubicBezTo>
                    <a:pt x="2375540" y="781330"/>
                    <a:pt x="2419588" y="751072"/>
                    <a:pt x="2328334" y="821266"/>
                  </a:cubicBezTo>
                  <a:cubicBezTo>
                    <a:pt x="2317149" y="829870"/>
                    <a:pt x="2307088" y="840355"/>
                    <a:pt x="2294467" y="846666"/>
                  </a:cubicBezTo>
                  <a:cubicBezTo>
                    <a:pt x="2283178" y="852311"/>
                    <a:pt x="2271102" y="856599"/>
                    <a:pt x="2260600" y="863600"/>
                  </a:cubicBezTo>
                  <a:cubicBezTo>
                    <a:pt x="2245564" y="873624"/>
                    <a:pt x="2233303" y="887442"/>
                    <a:pt x="2218267" y="897466"/>
                  </a:cubicBezTo>
                  <a:cubicBezTo>
                    <a:pt x="2207765" y="904467"/>
                    <a:pt x="2195103" y="907710"/>
                    <a:pt x="2184400" y="914400"/>
                  </a:cubicBezTo>
                  <a:cubicBezTo>
                    <a:pt x="2172434" y="921879"/>
                    <a:pt x="2163155" y="933489"/>
                    <a:pt x="2150534" y="939800"/>
                  </a:cubicBezTo>
                  <a:cubicBezTo>
                    <a:pt x="2134569" y="947782"/>
                    <a:pt x="2115983" y="949347"/>
                    <a:pt x="2099734" y="956733"/>
                  </a:cubicBezTo>
                  <a:cubicBezTo>
                    <a:pt x="2084753" y="963543"/>
                    <a:pt x="2072617" y="975867"/>
                    <a:pt x="2057400" y="982133"/>
                  </a:cubicBezTo>
                  <a:cubicBezTo>
                    <a:pt x="2024390" y="995725"/>
                    <a:pt x="1985503" y="996198"/>
                    <a:pt x="1955800" y="1016000"/>
                  </a:cubicBezTo>
                  <a:cubicBezTo>
                    <a:pt x="1926721" y="1035386"/>
                    <a:pt x="1917038" y="1043357"/>
                    <a:pt x="1879600" y="1058333"/>
                  </a:cubicBezTo>
                  <a:cubicBezTo>
                    <a:pt x="1868796" y="1062655"/>
                    <a:pt x="1856856" y="1063378"/>
                    <a:pt x="1845734" y="1066800"/>
                  </a:cubicBezTo>
                  <a:cubicBezTo>
                    <a:pt x="1820144" y="1074674"/>
                    <a:pt x="1795944" y="1087799"/>
                    <a:pt x="1769534" y="1092200"/>
                  </a:cubicBezTo>
                  <a:cubicBezTo>
                    <a:pt x="1752601" y="1095022"/>
                    <a:pt x="1735568" y="1097299"/>
                    <a:pt x="1718734" y="1100666"/>
                  </a:cubicBezTo>
                  <a:cubicBezTo>
                    <a:pt x="1576786" y="1129055"/>
                    <a:pt x="1799223" y="1085641"/>
                    <a:pt x="1651000" y="1126066"/>
                  </a:cubicBezTo>
                  <a:cubicBezTo>
                    <a:pt x="1631747" y="1131317"/>
                    <a:pt x="1611489" y="1131711"/>
                    <a:pt x="1591734" y="1134533"/>
                  </a:cubicBezTo>
                  <a:cubicBezTo>
                    <a:pt x="1583267" y="1137355"/>
                    <a:pt x="1575180" y="1141821"/>
                    <a:pt x="1566334" y="1143000"/>
                  </a:cubicBezTo>
                  <a:cubicBezTo>
                    <a:pt x="1454351" y="1157931"/>
                    <a:pt x="1438302" y="1149998"/>
                    <a:pt x="1312334" y="1143000"/>
                  </a:cubicBezTo>
                  <a:cubicBezTo>
                    <a:pt x="1301481" y="1140287"/>
                    <a:pt x="1265215" y="1132140"/>
                    <a:pt x="1253067" y="1126066"/>
                  </a:cubicBezTo>
                  <a:cubicBezTo>
                    <a:pt x="1243966" y="1121515"/>
                    <a:pt x="1236134" y="1114777"/>
                    <a:pt x="1227667" y="1109133"/>
                  </a:cubicBezTo>
                  <a:cubicBezTo>
                    <a:pt x="1222023" y="1092200"/>
                    <a:pt x="1212350" y="1076109"/>
                    <a:pt x="1210734" y="1058333"/>
                  </a:cubicBezTo>
                  <a:cubicBezTo>
                    <a:pt x="1209431" y="1044002"/>
                    <a:pt x="1217298" y="1030264"/>
                    <a:pt x="1219200" y="1016000"/>
                  </a:cubicBezTo>
                  <a:cubicBezTo>
                    <a:pt x="1222949" y="987886"/>
                    <a:pt x="1221724" y="959067"/>
                    <a:pt x="1227667" y="931333"/>
                  </a:cubicBezTo>
                  <a:cubicBezTo>
                    <a:pt x="1230312" y="918992"/>
                    <a:pt x="1238338" y="908424"/>
                    <a:pt x="1244600" y="897466"/>
                  </a:cubicBezTo>
                  <a:cubicBezTo>
                    <a:pt x="1260316" y="869964"/>
                    <a:pt x="1263588" y="870012"/>
                    <a:pt x="1286934" y="846666"/>
                  </a:cubicBezTo>
                  <a:cubicBezTo>
                    <a:pt x="1293228" y="827784"/>
                    <a:pt x="1300125" y="803097"/>
                    <a:pt x="1312334" y="787400"/>
                  </a:cubicBezTo>
                  <a:cubicBezTo>
                    <a:pt x="1324586" y="771648"/>
                    <a:pt x="1342693" y="761031"/>
                    <a:pt x="1354667" y="745066"/>
                  </a:cubicBezTo>
                  <a:cubicBezTo>
                    <a:pt x="1363134" y="733777"/>
                    <a:pt x="1370089" y="721178"/>
                    <a:pt x="1380067" y="711200"/>
                  </a:cubicBezTo>
                  <a:cubicBezTo>
                    <a:pt x="1387262" y="704005"/>
                    <a:pt x="1397650" y="700780"/>
                    <a:pt x="1405467" y="694266"/>
                  </a:cubicBezTo>
                  <a:cubicBezTo>
                    <a:pt x="1414665" y="686601"/>
                    <a:pt x="1420471" y="674806"/>
                    <a:pt x="1430867" y="668866"/>
                  </a:cubicBezTo>
                  <a:cubicBezTo>
                    <a:pt x="1440970" y="663093"/>
                    <a:pt x="1453508" y="663462"/>
                    <a:pt x="1464734" y="660400"/>
                  </a:cubicBezTo>
                  <a:cubicBezTo>
                    <a:pt x="1484556" y="654994"/>
                    <a:pt x="1504245" y="649111"/>
                    <a:pt x="1524000" y="643466"/>
                  </a:cubicBezTo>
                  <a:cubicBezTo>
                    <a:pt x="1546578" y="646288"/>
                    <a:pt x="1570350" y="644157"/>
                    <a:pt x="1591734" y="651933"/>
                  </a:cubicBezTo>
                  <a:cubicBezTo>
                    <a:pt x="1647269" y="672128"/>
                    <a:pt x="1610955" y="775273"/>
                    <a:pt x="1608667" y="795866"/>
                  </a:cubicBezTo>
                  <a:cubicBezTo>
                    <a:pt x="1603747" y="840144"/>
                    <a:pt x="1601790" y="822745"/>
                    <a:pt x="1574800" y="855133"/>
                  </a:cubicBezTo>
                  <a:cubicBezTo>
                    <a:pt x="1568286" y="862950"/>
                    <a:pt x="1565062" y="873338"/>
                    <a:pt x="1557867" y="880533"/>
                  </a:cubicBezTo>
                  <a:cubicBezTo>
                    <a:pt x="1550672" y="887728"/>
                    <a:pt x="1540413" y="891109"/>
                    <a:pt x="1532467" y="897466"/>
                  </a:cubicBezTo>
                  <a:cubicBezTo>
                    <a:pt x="1526234" y="902453"/>
                    <a:pt x="1522379" y="910293"/>
                    <a:pt x="1515534" y="914400"/>
                  </a:cubicBezTo>
                  <a:cubicBezTo>
                    <a:pt x="1506861" y="919604"/>
                    <a:pt x="1462588" y="929753"/>
                    <a:pt x="1456267" y="931333"/>
                  </a:cubicBezTo>
                  <a:cubicBezTo>
                    <a:pt x="1441550" y="929231"/>
                    <a:pt x="1392058" y="925766"/>
                    <a:pt x="1371600" y="914400"/>
                  </a:cubicBezTo>
                  <a:cubicBezTo>
                    <a:pt x="1335943" y="894591"/>
                    <a:pt x="1312891" y="876949"/>
                    <a:pt x="1286934" y="846666"/>
                  </a:cubicBezTo>
                  <a:cubicBezTo>
                    <a:pt x="1280312" y="838940"/>
                    <a:pt x="1276514" y="829083"/>
                    <a:pt x="1270000" y="821266"/>
                  </a:cubicBezTo>
                  <a:cubicBezTo>
                    <a:pt x="1262335" y="812068"/>
                    <a:pt x="1252392" y="804957"/>
                    <a:pt x="1244600" y="795866"/>
                  </a:cubicBezTo>
                  <a:cubicBezTo>
                    <a:pt x="1184210" y="725412"/>
                    <a:pt x="1246262" y="789063"/>
                    <a:pt x="1202267" y="745066"/>
                  </a:cubicBezTo>
                  <a:cubicBezTo>
                    <a:pt x="1199445" y="733777"/>
                    <a:pt x="1196324" y="722559"/>
                    <a:pt x="1193800" y="711200"/>
                  </a:cubicBezTo>
                  <a:cubicBezTo>
                    <a:pt x="1186890" y="680103"/>
                    <a:pt x="1185721" y="664515"/>
                    <a:pt x="1176867" y="635000"/>
                  </a:cubicBezTo>
                  <a:cubicBezTo>
                    <a:pt x="1160189" y="579406"/>
                    <a:pt x="1171313" y="595579"/>
                    <a:pt x="1143000" y="567266"/>
                  </a:cubicBezTo>
                  <a:cubicBezTo>
                    <a:pt x="1140178" y="558799"/>
                    <a:pt x="1139889" y="549006"/>
                    <a:pt x="1134534" y="541866"/>
                  </a:cubicBezTo>
                  <a:cubicBezTo>
                    <a:pt x="1122560" y="525901"/>
                    <a:pt x="1111132" y="505844"/>
                    <a:pt x="1092200" y="499533"/>
                  </a:cubicBezTo>
                  <a:cubicBezTo>
                    <a:pt x="1066744" y="491047"/>
                    <a:pt x="1063283" y="492369"/>
                    <a:pt x="1041400" y="474133"/>
                  </a:cubicBezTo>
                  <a:cubicBezTo>
                    <a:pt x="1032202" y="466468"/>
                    <a:pt x="1026467" y="454548"/>
                    <a:pt x="1016000" y="448733"/>
                  </a:cubicBezTo>
                  <a:cubicBezTo>
                    <a:pt x="1000397" y="440065"/>
                    <a:pt x="982133" y="437444"/>
                    <a:pt x="965200" y="431800"/>
                  </a:cubicBezTo>
                  <a:lnTo>
                    <a:pt x="939800" y="423333"/>
                  </a:lnTo>
                  <a:cubicBezTo>
                    <a:pt x="911578" y="426155"/>
                    <a:pt x="877522" y="414387"/>
                    <a:pt x="855134" y="431800"/>
                  </a:cubicBezTo>
                  <a:cubicBezTo>
                    <a:pt x="841583" y="442339"/>
                    <a:pt x="858667" y="466157"/>
                    <a:pt x="863600" y="482600"/>
                  </a:cubicBezTo>
                  <a:cubicBezTo>
                    <a:pt x="867227" y="494689"/>
                    <a:pt x="875847" y="504747"/>
                    <a:pt x="880534" y="516466"/>
                  </a:cubicBezTo>
                  <a:cubicBezTo>
                    <a:pt x="887163" y="533039"/>
                    <a:pt x="891823" y="550333"/>
                    <a:pt x="897467" y="567266"/>
                  </a:cubicBezTo>
                  <a:lnTo>
                    <a:pt x="897467" y="567266"/>
                  </a:lnTo>
                  <a:cubicBezTo>
                    <a:pt x="900289" y="578555"/>
                    <a:pt x="898665" y="592046"/>
                    <a:pt x="905934" y="601133"/>
                  </a:cubicBezTo>
                  <a:cubicBezTo>
                    <a:pt x="911509" y="608102"/>
                    <a:pt x="922867" y="606778"/>
                    <a:pt x="931334" y="609600"/>
                  </a:cubicBezTo>
                  <a:cubicBezTo>
                    <a:pt x="942623" y="606778"/>
                    <a:pt x="957751" y="610072"/>
                    <a:pt x="965200" y="601133"/>
                  </a:cubicBezTo>
                  <a:cubicBezTo>
                    <a:pt x="974413" y="590078"/>
                    <a:pt x="973667" y="573190"/>
                    <a:pt x="973667" y="558800"/>
                  </a:cubicBezTo>
                  <a:cubicBezTo>
                    <a:pt x="973667" y="510739"/>
                    <a:pt x="976856" y="461492"/>
                    <a:pt x="965200" y="414866"/>
                  </a:cubicBezTo>
                  <a:cubicBezTo>
                    <a:pt x="961778" y="401176"/>
                    <a:pt x="942174" y="398500"/>
                    <a:pt x="931334" y="389466"/>
                  </a:cubicBezTo>
                  <a:cubicBezTo>
                    <a:pt x="925202" y="384356"/>
                    <a:pt x="921540" y="376103"/>
                    <a:pt x="914400" y="372533"/>
                  </a:cubicBezTo>
                  <a:cubicBezTo>
                    <a:pt x="882683" y="356675"/>
                    <a:pt x="854711" y="354565"/>
                    <a:pt x="821267" y="347133"/>
                  </a:cubicBezTo>
                  <a:cubicBezTo>
                    <a:pt x="728628" y="326546"/>
                    <a:pt x="871965" y="349663"/>
                    <a:pt x="677334" y="330200"/>
                  </a:cubicBezTo>
                  <a:cubicBezTo>
                    <a:pt x="657477" y="328214"/>
                    <a:pt x="637823" y="324555"/>
                    <a:pt x="618067" y="321733"/>
                  </a:cubicBezTo>
                  <a:cubicBezTo>
                    <a:pt x="601134" y="299155"/>
                    <a:pt x="579888" y="279243"/>
                    <a:pt x="567267" y="254000"/>
                  </a:cubicBezTo>
                  <a:lnTo>
                    <a:pt x="524934" y="169333"/>
                  </a:lnTo>
                  <a:cubicBezTo>
                    <a:pt x="519289" y="158044"/>
                    <a:pt x="511991" y="147440"/>
                    <a:pt x="508000" y="135466"/>
                  </a:cubicBezTo>
                  <a:lnTo>
                    <a:pt x="491067" y="84666"/>
                  </a:lnTo>
                  <a:lnTo>
                    <a:pt x="474134" y="33866"/>
                  </a:lnTo>
                  <a:lnTo>
                    <a:pt x="474134" y="0"/>
                  </a:ln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76200"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7" name="Freeform 6"/>
            <p:cNvSpPr/>
            <p:nvPr/>
          </p:nvSpPr>
          <p:spPr>
            <a:xfrm>
              <a:off x="270940" y="-152406"/>
              <a:ext cx="3683000" cy="7001933"/>
            </a:xfrm>
            <a:custGeom>
              <a:avLst/>
              <a:gdLst>
                <a:gd name="connsiteX0" fmla="*/ 2074334 w 3683000"/>
                <a:gd name="connsiteY0" fmla="*/ 7001933 h 7001933"/>
                <a:gd name="connsiteX1" fmla="*/ 2065867 w 3683000"/>
                <a:gd name="connsiteY1" fmla="*/ 6815666 h 7001933"/>
                <a:gd name="connsiteX2" fmla="*/ 2048934 w 3683000"/>
                <a:gd name="connsiteY2" fmla="*/ 6790266 h 7001933"/>
                <a:gd name="connsiteX3" fmla="*/ 2032000 w 3683000"/>
                <a:gd name="connsiteY3" fmla="*/ 6739466 h 7001933"/>
                <a:gd name="connsiteX4" fmla="*/ 1972734 w 3683000"/>
                <a:gd name="connsiteY4" fmla="*/ 6637866 h 7001933"/>
                <a:gd name="connsiteX5" fmla="*/ 1947334 w 3683000"/>
                <a:gd name="connsiteY5" fmla="*/ 6544733 h 7001933"/>
                <a:gd name="connsiteX6" fmla="*/ 1913467 w 3683000"/>
                <a:gd name="connsiteY6" fmla="*/ 6493933 h 7001933"/>
                <a:gd name="connsiteX7" fmla="*/ 1896534 w 3683000"/>
                <a:gd name="connsiteY7" fmla="*/ 6434666 h 7001933"/>
                <a:gd name="connsiteX8" fmla="*/ 1871134 w 3683000"/>
                <a:gd name="connsiteY8" fmla="*/ 6375400 h 7001933"/>
                <a:gd name="connsiteX9" fmla="*/ 1845734 w 3683000"/>
                <a:gd name="connsiteY9" fmla="*/ 6307666 h 7001933"/>
                <a:gd name="connsiteX10" fmla="*/ 1794934 w 3683000"/>
                <a:gd name="connsiteY10" fmla="*/ 6197600 h 7001933"/>
                <a:gd name="connsiteX11" fmla="*/ 1769534 w 3683000"/>
                <a:gd name="connsiteY11" fmla="*/ 6172200 h 7001933"/>
                <a:gd name="connsiteX12" fmla="*/ 1744134 w 3683000"/>
                <a:gd name="connsiteY12" fmla="*/ 6129866 h 7001933"/>
                <a:gd name="connsiteX13" fmla="*/ 1651000 w 3683000"/>
                <a:gd name="connsiteY13" fmla="*/ 6019800 h 7001933"/>
                <a:gd name="connsiteX14" fmla="*/ 1600200 w 3683000"/>
                <a:gd name="connsiteY14" fmla="*/ 6002866 h 7001933"/>
                <a:gd name="connsiteX15" fmla="*/ 1549400 w 3683000"/>
                <a:gd name="connsiteY15" fmla="*/ 5977466 h 7001933"/>
                <a:gd name="connsiteX16" fmla="*/ 1447800 w 3683000"/>
                <a:gd name="connsiteY16" fmla="*/ 5960533 h 7001933"/>
                <a:gd name="connsiteX17" fmla="*/ 1405467 w 3683000"/>
                <a:gd name="connsiteY17" fmla="*/ 5943600 h 7001933"/>
                <a:gd name="connsiteX18" fmla="*/ 1270000 w 3683000"/>
                <a:gd name="connsiteY18" fmla="*/ 5926666 h 7001933"/>
                <a:gd name="connsiteX19" fmla="*/ 1143000 w 3683000"/>
                <a:gd name="connsiteY19" fmla="*/ 5935133 h 7001933"/>
                <a:gd name="connsiteX20" fmla="*/ 1092200 w 3683000"/>
                <a:gd name="connsiteY20" fmla="*/ 5952066 h 7001933"/>
                <a:gd name="connsiteX21" fmla="*/ 990600 w 3683000"/>
                <a:gd name="connsiteY21" fmla="*/ 5969000 h 7001933"/>
                <a:gd name="connsiteX22" fmla="*/ 956734 w 3683000"/>
                <a:gd name="connsiteY22" fmla="*/ 5985933 h 7001933"/>
                <a:gd name="connsiteX23" fmla="*/ 922867 w 3683000"/>
                <a:gd name="connsiteY23" fmla="*/ 5994400 h 7001933"/>
                <a:gd name="connsiteX24" fmla="*/ 897467 w 3683000"/>
                <a:gd name="connsiteY24" fmla="*/ 6002866 h 7001933"/>
                <a:gd name="connsiteX25" fmla="*/ 880534 w 3683000"/>
                <a:gd name="connsiteY25" fmla="*/ 6028266 h 7001933"/>
                <a:gd name="connsiteX26" fmla="*/ 897467 w 3683000"/>
                <a:gd name="connsiteY26" fmla="*/ 6138333 h 7001933"/>
                <a:gd name="connsiteX27" fmla="*/ 914400 w 3683000"/>
                <a:gd name="connsiteY27" fmla="*/ 6163733 h 7001933"/>
                <a:gd name="connsiteX28" fmla="*/ 948267 w 3683000"/>
                <a:gd name="connsiteY28" fmla="*/ 6206066 h 7001933"/>
                <a:gd name="connsiteX29" fmla="*/ 1007534 w 3683000"/>
                <a:gd name="connsiteY29" fmla="*/ 6290733 h 7001933"/>
                <a:gd name="connsiteX30" fmla="*/ 1032934 w 3683000"/>
                <a:gd name="connsiteY30" fmla="*/ 6307666 h 7001933"/>
                <a:gd name="connsiteX31" fmla="*/ 1049867 w 3683000"/>
                <a:gd name="connsiteY31" fmla="*/ 6324600 h 7001933"/>
                <a:gd name="connsiteX32" fmla="*/ 1083734 w 3683000"/>
                <a:gd name="connsiteY32" fmla="*/ 6341533 h 7001933"/>
                <a:gd name="connsiteX33" fmla="*/ 1109134 w 3683000"/>
                <a:gd name="connsiteY33" fmla="*/ 6358466 h 7001933"/>
                <a:gd name="connsiteX34" fmla="*/ 1193800 w 3683000"/>
                <a:gd name="connsiteY34" fmla="*/ 6375400 h 7001933"/>
                <a:gd name="connsiteX35" fmla="*/ 1303867 w 3683000"/>
                <a:gd name="connsiteY35" fmla="*/ 6366933 h 7001933"/>
                <a:gd name="connsiteX36" fmla="*/ 1354667 w 3683000"/>
                <a:gd name="connsiteY36" fmla="*/ 6341533 h 7001933"/>
                <a:gd name="connsiteX37" fmla="*/ 1439334 w 3683000"/>
                <a:gd name="connsiteY37" fmla="*/ 6299200 h 7001933"/>
                <a:gd name="connsiteX38" fmla="*/ 1456267 w 3683000"/>
                <a:gd name="connsiteY38" fmla="*/ 6282266 h 7001933"/>
                <a:gd name="connsiteX39" fmla="*/ 1481667 w 3683000"/>
                <a:gd name="connsiteY39" fmla="*/ 6265333 h 7001933"/>
                <a:gd name="connsiteX40" fmla="*/ 1540934 w 3683000"/>
                <a:gd name="connsiteY40" fmla="*/ 6214533 h 7001933"/>
                <a:gd name="connsiteX41" fmla="*/ 1591734 w 3683000"/>
                <a:gd name="connsiteY41" fmla="*/ 6163733 h 7001933"/>
                <a:gd name="connsiteX42" fmla="*/ 1625600 w 3683000"/>
                <a:gd name="connsiteY42" fmla="*/ 6112933 h 7001933"/>
                <a:gd name="connsiteX43" fmla="*/ 1659467 w 3683000"/>
                <a:gd name="connsiteY43" fmla="*/ 6070600 h 7001933"/>
                <a:gd name="connsiteX44" fmla="*/ 1667934 w 3683000"/>
                <a:gd name="connsiteY44" fmla="*/ 6045200 h 7001933"/>
                <a:gd name="connsiteX45" fmla="*/ 1684867 w 3683000"/>
                <a:gd name="connsiteY45" fmla="*/ 6011333 h 7001933"/>
                <a:gd name="connsiteX46" fmla="*/ 1684867 w 3683000"/>
                <a:gd name="connsiteY46" fmla="*/ 5782733 h 7001933"/>
                <a:gd name="connsiteX47" fmla="*/ 1676400 w 3683000"/>
                <a:gd name="connsiteY47" fmla="*/ 5748866 h 7001933"/>
                <a:gd name="connsiteX48" fmla="*/ 1642534 w 3683000"/>
                <a:gd name="connsiteY48" fmla="*/ 5715000 h 7001933"/>
                <a:gd name="connsiteX49" fmla="*/ 1617134 w 3683000"/>
                <a:gd name="connsiteY49" fmla="*/ 5681133 h 7001933"/>
                <a:gd name="connsiteX50" fmla="*/ 1600200 w 3683000"/>
                <a:gd name="connsiteY50" fmla="*/ 5655733 h 7001933"/>
                <a:gd name="connsiteX51" fmla="*/ 1566334 w 3683000"/>
                <a:gd name="connsiteY51" fmla="*/ 5638800 h 7001933"/>
                <a:gd name="connsiteX52" fmla="*/ 1532467 w 3683000"/>
                <a:gd name="connsiteY52" fmla="*/ 5604933 h 7001933"/>
                <a:gd name="connsiteX53" fmla="*/ 1456267 w 3683000"/>
                <a:gd name="connsiteY53" fmla="*/ 5562600 h 7001933"/>
                <a:gd name="connsiteX54" fmla="*/ 1397000 w 3683000"/>
                <a:gd name="connsiteY54" fmla="*/ 5528733 h 7001933"/>
                <a:gd name="connsiteX55" fmla="*/ 1261534 w 3683000"/>
                <a:gd name="connsiteY55" fmla="*/ 5494866 h 7001933"/>
                <a:gd name="connsiteX56" fmla="*/ 1185334 w 3683000"/>
                <a:gd name="connsiteY56" fmla="*/ 5469466 h 7001933"/>
                <a:gd name="connsiteX57" fmla="*/ 1151467 w 3683000"/>
                <a:gd name="connsiteY57" fmla="*/ 5461000 h 7001933"/>
                <a:gd name="connsiteX58" fmla="*/ 1109134 w 3683000"/>
                <a:gd name="connsiteY58" fmla="*/ 5444066 h 7001933"/>
                <a:gd name="connsiteX59" fmla="*/ 1049867 w 3683000"/>
                <a:gd name="connsiteY59" fmla="*/ 5435600 h 7001933"/>
                <a:gd name="connsiteX60" fmla="*/ 1007534 w 3683000"/>
                <a:gd name="connsiteY60" fmla="*/ 5427133 h 7001933"/>
                <a:gd name="connsiteX61" fmla="*/ 897467 w 3683000"/>
                <a:gd name="connsiteY61" fmla="*/ 5435600 h 7001933"/>
                <a:gd name="connsiteX62" fmla="*/ 745067 w 3683000"/>
                <a:gd name="connsiteY62" fmla="*/ 5452533 h 7001933"/>
                <a:gd name="connsiteX63" fmla="*/ 389467 w 3683000"/>
                <a:gd name="connsiteY63" fmla="*/ 5444066 h 7001933"/>
                <a:gd name="connsiteX64" fmla="*/ 279400 w 3683000"/>
                <a:gd name="connsiteY64" fmla="*/ 5427133 h 7001933"/>
                <a:gd name="connsiteX65" fmla="*/ 237067 w 3683000"/>
                <a:gd name="connsiteY65" fmla="*/ 5418666 h 7001933"/>
                <a:gd name="connsiteX66" fmla="*/ 194734 w 3683000"/>
                <a:gd name="connsiteY66" fmla="*/ 5401733 h 7001933"/>
                <a:gd name="connsiteX67" fmla="*/ 127000 w 3683000"/>
                <a:gd name="connsiteY67" fmla="*/ 5384800 h 7001933"/>
                <a:gd name="connsiteX68" fmla="*/ 93134 w 3683000"/>
                <a:gd name="connsiteY68" fmla="*/ 5367866 h 7001933"/>
                <a:gd name="connsiteX69" fmla="*/ 76200 w 3683000"/>
                <a:gd name="connsiteY69" fmla="*/ 5350933 h 7001933"/>
                <a:gd name="connsiteX70" fmla="*/ 50800 w 3683000"/>
                <a:gd name="connsiteY70" fmla="*/ 5334000 h 7001933"/>
                <a:gd name="connsiteX71" fmla="*/ 25400 w 3683000"/>
                <a:gd name="connsiteY71" fmla="*/ 5266266 h 7001933"/>
                <a:gd name="connsiteX72" fmla="*/ 0 w 3683000"/>
                <a:gd name="connsiteY72" fmla="*/ 5207000 h 7001933"/>
                <a:gd name="connsiteX73" fmla="*/ 16934 w 3683000"/>
                <a:gd name="connsiteY73" fmla="*/ 5020733 h 7001933"/>
                <a:gd name="connsiteX74" fmla="*/ 25400 w 3683000"/>
                <a:gd name="connsiteY74" fmla="*/ 4978400 h 7001933"/>
                <a:gd name="connsiteX75" fmla="*/ 42334 w 3683000"/>
                <a:gd name="connsiteY75" fmla="*/ 4944533 h 7001933"/>
                <a:gd name="connsiteX76" fmla="*/ 59267 w 3683000"/>
                <a:gd name="connsiteY76" fmla="*/ 4893733 h 7001933"/>
                <a:gd name="connsiteX77" fmla="*/ 67734 w 3683000"/>
                <a:gd name="connsiteY77" fmla="*/ 4851400 h 7001933"/>
                <a:gd name="connsiteX78" fmla="*/ 118534 w 3683000"/>
                <a:gd name="connsiteY78" fmla="*/ 4741333 h 7001933"/>
                <a:gd name="connsiteX79" fmla="*/ 135467 w 3683000"/>
                <a:gd name="connsiteY79" fmla="*/ 4715933 h 7001933"/>
                <a:gd name="connsiteX80" fmla="*/ 169334 w 3683000"/>
                <a:gd name="connsiteY80" fmla="*/ 4690533 h 7001933"/>
                <a:gd name="connsiteX81" fmla="*/ 186267 w 3683000"/>
                <a:gd name="connsiteY81" fmla="*/ 4639733 h 7001933"/>
                <a:gd name="connsiteX82" fmla="*/ 228600 w 3683000"/>
                <a:gd name="connsiteY82" fmla="*/ 4572000 h 7001933"/>
                <a:gd name="connsiteX83" fmla="*/ 237067 w 3683000"/>
                <a:gd name="connsiteY83" fmla="*/ 4546600 h 7001933"/>
                <a:gd name="connsiteX84" fmla="*/ 287867 w 3683000"/>
                <a:gd name="connsiteY84" fmla="*/ 4478866 h 7001933"/>
                <a:gd name="connsiteX85" fmla="*/ 313267 w 3683000"/>
                <a:gd name="connsiteY85" fmla="*/ 4461933 h 7001933"/>
                <a:gd name="connsiteX86" fmla="*/ 355600 w 3683000"/>
                <a:gd name="connsiteY86" fmla="*/ 4402666 h 7001933"/>
                <a:gd name="connsiteX87" fmla="*/ 414867 w 3683000"/>
                <a:gd name="connsiteY87" fmla="*/ 4334933 h 7001933"/>
                <a:gd name="connsiteX88" fmla="*/ 524934 w 3683000"/>
                <a:gd name="connsiteY88" fmla="*/ 4258733 h 7001933"/>
                <a:gd name="connsiteX89" fmla="*/ 550334 w 3683000"/>
                <a:gd name="connsiteY89" fmla="*/ 4241800 h 7001933"/>
                <a:gd name="connsiteX90" fmla="*/ 575734 w 3683000"/>
                <a:gd name="connsiteY90" fmla="*/ 4233333 h 7001933"/>
                <a:gd name="connsiteX91" fmla="*/ 609600 w 3683000"/>
                <a:gd name="connsiteY91" fmla="*/ 4216400 h 7001933"/>
                <a:gd name="connsiteX92" fmla="*/ 651934 w 3683000"/>
                <a:gd name="connsiteY92" fmla="*/ 4207933 h 7001933"/>
                <a:gd name="connsiteX93" fmla="*/ 702734 w 3683000"/>
                <a:gd name="connsiteY93" fmla="*/ 4191000 h 7001933"/>
                <a:gd name="connsiteX94" fmla="*/ 728134 w 3683000"/>
                <a:gd name="connsiteY94" fmla="*/ 4182533 h 7001933"/>
                <a:gd name="connsiteX95" fmla="*/ 762000 w 3683000"/>
                <a:gd name="connsiteY95" fmla="*/ 4174066 h 7001933"/>
                <a:gd name="connsiteX96" fmla="*/ 846667 w 3683000"/>
                <a:gd name="connsiteY96" fmla="*/ 4191000 h 7001933"/>
                <a:gd name="connsiteX97" fmla="*/ 897467 w 3683000"/>
                <a:gd name="connsiteY97" fmla="*/ 4224866 h 7001933"/>
                <a:gd name="connsiteX98" fmla="*/ 914400 w 3683000"/>
                <a:gd name="connsiteY98" fmla="*/ 4250266 h 7001933"/>
                <a:gd name="connsiteX99" fmla="*/ 939800 w 3683000"/>
                <a:gd name="connsiteY99" fmla="*/ 4284133 h 7001933"/>
                <a:gd name="connsiteX100" fmla="*/ 956734 w 3683000"/>
                <a:gd name="connsiteY100" fmla="*/ 4318000 h 7001933"/>
                <a:gd name="connsiteX101" fmla="*/ 965200 w 3683000"/>
                <a:gd name="connsiteY101" fmla="*/ 4343400 h 7001933"/>
                <a:gd name="connsiteX102" fmla="*/ 973667 w 3683000"/>
                <a:gd name="connsiteY102" fmla="*/ 4377266 h 7001933"/>
                <a:gd name="connsiteX103" fmla="*/ 999067 w 3683000"/>
                <a:gd name="connsiteY103" fmla="*/ 4411133 h 7001933"/>
                <a:gd name="connsiteX104" fmla="*/ 1007534 w 3683000"/>
                <a:gd name="connsiteY104" fmla="*/ 4436533 h 7001933"/>
                <a:gd name="connsiteX105" fmla="*/ 1024467 w 3683000"/>
                <a:gd name="connsiteY105" fmla="*/ 4512733 h 7001933"/>
                <a:gd name="connsiteX106" fmla="*/ 1016000 w 3683000"/>
                <a:gd name="connsiteY106" fmla="*/ 4597400 h 7001933"/>
                <a:gd name="connsiteX107" fmla="*/ 999067 w 3683000"/>
                <a:gd name="connsiteY107" fmla="*/ 4622800 h 7001933"/>
                <a:gd name="connsiteX108" fmla="*/ 948267 w 3683000"/>
                <a:gd name="connsiteY108" fmla="*/ 4673600 h 7001933"/>
                <a:gd name="connsiteX109" fmla="*/ 846667 w 3683000"/>
                <a:gd name="connsiteY109" fmla="*/ 4741333 h 7001933"/>
                <a:gd name="connsiteX110" fmla="*/ 736600 w 3683000"/>
                <a:gd name="connsiteY110" fmla="*/ 4732866 h 7001933"/>
                <a:gd name="connsiteX111" fmla="*/ 668867 w 3683000"/>
                <a:gd name="connsiteY111" fmla="*/ 4699000 h 7001933"/>
                <a:gd name="connsiteX112" fmla="*/ 651934 w 3683000"/>
                <a:gd name="connsiteY112" fmla="*/ 4673600 h 7001933"/>
                <a:gd name="connsiteX113" fmla="*/ 601134 w 3683000"/>
                <a:gd name="connsiteY113" fmla="*/ 4605866 h 7001933"/>
                <a:gd name="connsiteX114" fmla="*/ 575734 w 3683000"/>
                <a:gd name="connsiteY114" fmla="*/ 4521200 h 7001933"/>
                <a:gd name="connsiteX115" fmla="*/ 567267 w 3683000"/>
                <a:gd name="connsiteY115" fmla="*/ 4394200 h 7001933"/>
                <a:gd name="connsiteX116" fmla="*/ 575734 w 3683000"/>
                <a:gd name="connsiteY116" fmla="*/ 4309533 h 7001933"/>
                <a:gd name="connsiteX117" fmla="*/ 592667 w 3683000"/>
                <a:gd name="connsiteY117" fmla="*/ 4191000 h 7001933"/>
                <a:gd name="connsiteX118" fmla="*/ 601134 w 3683000"/>
                <a:gd name="connsiteY118" fmla="*/ 4157133 h 7001933"/>
                <a:gd name="connsiteX119" fmla="*/ 635000 w 3683000"/>
                <a:gd name="connsiteY119" fmla="*/ 4089400 h 7001933"/>
                <a:gd name="connsiteX120" fmla="*/ 643467 w 3683000"/>
                <a:gd name="connsiteY120" fmla="*/ 4064000 h 7001933"/>
                <a:gd name="connsiteX121" fmla="*/ 651934 w 3683000"/>
                <a:gd name="connsiteY121" fmla="*/ 4030133 h 7001933"/>
                <a:gd name="connsiteX122" fmla="*/ 702734 w 3683000"/>
                <a:gd name="connsiteY122" fmla="*/ 3953933 h 7001933"/>
                <a:gd name="connsiteX123" fmla="*/ 728134 w 3683000"/>
                <a:gd name="connsiteY123" fmla="*/ 3937000 h 7001933"/>
                <a:gd name="connsiteX124" fmla="*/ 745067 w 3683000"/>
                <a:gd name="connsiteY124" fmla="*/ 3920066 h 7001933"/>
                <a:gd name="connsiteX125" fmla="*/ 778934 w 3683000"/>
                <a:gd name="connsiteY125" fmla="*/ 3911600 h 7001933"/>
                <a:gd name="connsiteX126" fmla="*/ 829734 w 3683000"/>
                <a:gd name="connsiteY126" fmla="*/ 3877733 h 7001933"/>
                <a:gd name="connsiteX127" fmla="*/ 855134 w 3683000"/>
                <a:gd name="connsiteY127" fmla="*/ 3852333 h 7001933"/>
                <a:gd name="connsiteX128" fmla="*/ 905934 w 3683000"/>
                <a:gd name="connsiteY128" fmla="*/ 3835400 h 7001933"/>
                <a:gd name="connsiteX129" fmla="*/ 931334 w 3683000"/>
                <a:gd name="connsiteY129" fmla="*/ 3818466 h 7001933"/>
                <a:gd name="connsiteX130" fmla="*/ 956734 w 3683000"/>
                <a:gd name="connsiteY130" fmla="*/ 3810000 h 7001933"/>
                <a:gd name="connsiteX131" fmla="*/ 973667 w 3683000"/>
                <a:gd name="connsiteY131" fmla="*/ 3793066 h 7001933"/>
                <a:gd name="connsiteX132" fmla="*/ 999067 w 3683000"/>
                <a:gd name="connsiteY132" fmla="*/ 3776133 h 7001933"/>
                <a:gd name="connsiteX133" fmla="*/ 1058334 w 3683000"/>
                <a:gd name="connsiteY133" fmla="*/ 3750733 h 7001933"/>
                <a:gd name="connsiteX134" fmla="*/ 1083734 w 3683000"/>
                <a:gd name="connsiteY134" fmla="*/ 3733800 h 7001933"/>
                <a:gd name="connsiteX135" fmla="*/ 1100667 w 3683000"/>
                <a:gd name="connsiteY135" fmla="*/ 3716866 h 7001933"/>
                <a:gd name="connsiteX136" fmla="*/ 1151467 w 3683000"/>
                <a:gd name="connsiteY136" fmla="*/ 3699933 h 7001933"/>
                <a:gd name="connsiteX137" fmla="*/ 1244600 w 3683000"/>
                <a:gd name="connsiteY137" fmla="*/ 3649133 h 7001933"/>
                <a:gd name="connsiteX138" fmla="*/ 1312334 w 3683000"/>
                <a:gd name="connsiteY138" fmla="*/ 3589866 h 7001933"/>
                <a:gd name="connsiteX139" fmla="*/ 1354667 w 3683000"/>
                <a:gd name="connsiteY139" fmla="*/ 3556000 h 7001933"/>
                <a:gd name="connsiteX140" fmla="*/ 1380067 w 3683000"/>
                <a:gd name="connsiteY140" fmla="*/ 3522133 h 7001933"/>
                <a:gd name="connsiteX141" fmla="*/ 1405467 w 3683000"/>
                <a:gd name="connsiteY141" fmla="*/ 3496733 h 7001933"/>
                <a:gd name="connsiteX142" fmla="*/ 1422400 w 3683000"/>
                <a:gd name="connsiteY142" fmla="*/ 3471333 h 7001933"/>
                <a:gd name="connsiteX143" fmla="*/ 1447800 w 3683000"/>
                <a:gd name="connsiteY143" fmla="*/ 3454400 h 7001933"/>
                <a:gd name="connsiteX144" fmla="*/ 1464734 w 3683000"/>
                <a:gd name="connsiteY144" fmla="*/ 3412066 h 7001933"/>
                <a:gd name="connsiteX145" fmla="*/ 1490134 w 3683000"/>
                <a:gd name="connsiteY145" fmla="*/ 3403600 h 7001933"/>
                <a:gd name="connsiteX146" fmla="*/ 1532467 w 3683000"/>
                <a:gd name="connsiteY146" fmla="*/ 3302000 h 7001933"/>
                <a:gd name="connsiteX147" fmla="*/ 1557867 w 3683000"/>
                <a:gd name="connsiteY147" fmla="*/ 3276600 h 7001933"/>
                <a:gd name="connsiteX148" fmla="*/ 1591734 w 3683000"/>
                <a:gd name="connsiteY148" fmla="*/ 3217333 h 7001933"/>
                <a:gd name="connsiteX149" fmla="*/ 1600200 w 3683000"/>
                <a:gd name="connsiteY149" fmla="*/ 3175000 h 7001933"/>
                <a:gd name="connsiteX150" fmla="*/ 1583267 w 3683000"/>
                <a:gd name="connsiteY150" fmla="*/ 2971800 h 7001933"/>
                <a:gd name="connsiteX151" fmla="*/ 1566334 w 3683000"/>
                <a:gd name="connsiteY151" fmla="*/ 2937933 h 7001933"/>
                <a:gd name="connsiteX152" fmla="*/ 1490134 w 3683000"/>
                <a:gd name="connsiteY152" fmla="*/ 2887133 h 7001933"/>
                <a:gd name="connsiteX153" fmla="*/ 1430867 w 3683000"/>
                <a:gd name="connsiteY153" fmla="*/ 2861733 h 7001933"/>
                <a:gd name="connsiteX154" fmla="*/ 1405467 w 3683000"/>
                <a:gd name="connsiteY154" fmla="*/ 2844800 h 7001933"/>
                <a:gd name="connsiteX155" fmla="*/ 1270000 w 3683000"/>
                <a:gd name="connsiteY155" fmla="*/ 2810933 h 7001933"/>
                <a:gd name="connsiteX156" fmla="*/ 1219200 w 3683000"/>
                <a:gd name="connsiteY156" fmla="*/ 2802466 h 7001933"/>
                <a:gd name="connsiteX157" fmla="*/ 1193800 w 3683000"/>
                <a:gd name="connsiteY157" fmla="*/ 2794000 h 7001933"/>
                <a:gd name="connsiteX158" fmla="*/ 1134534 w 3683000"/>
                <a:gd name="connsiteY158" fmla="*/ 2785533 h 7001933"/>
                <a:gd name="connsiteX159" fmla="*/ 965200 w 3683000"/>
                <a:gd name="connsiteY159" fmla="*/ 2794000 h 7001933"/>
                <a:gd name="connsiteX160" fmla="*/ 905934 w 3683000"/>
                <a:gd name="connsiteY160" fmla="*/ 2802466 h 7001933"/>
                <a:gd name="connsiteX161" fmla="*/ 872067 w 3683000"/>
                <a:gd name="connsiteY161" fmla="*/ 2810933 h 7001933"/>
                <a:gd name="connsiteX162" fmla="*/ 736600 w 3683000"/>
                <a:gd name="connsiteY162" fmla="*/ 2819400 h 7001933"/>
                <a:gd name="connsiteX163" fmla="*/ 592667 w 3683000"/>
                <a:gd name="connsiteY163" fmla="*/ 2802466 h 7001933"/>
                <a:gd name="connsiteX164" fmla="*/ 558800 w 3683000"/>
                <a:gd name="connsiteY164" fmla="*/ 2785533 h 7001933"/>
                <a:gd name="connsiteX165" fmla="*/ 533400 w 3683000"/>
                <a:gd name="connsiteY165" fmla="*/ 2777066 h 7001933"/>
                <a:gd name="connsiteX166" fmla="*/ 448734 w 3683000"/>
                <a:gd name="connsiteY166" fmla="*/ 2743200 h 7001933"/>
                <a:gd name="connsiteX167" fmla="*/ 431800 w 3683000"/>
                <a:gd name="connsiteY167" fmla="*/ 2726266 h 7001933"/>
                <a:gd name="connsiteX168" fmla="*/ 381000 w 3683000"/>
                <a:gd name="connsiteY168" fmla="*/ 2692400 h 7001933"/>
                <a:gd name="connsiteX169" fmla="*/ 321734 w 3683000"/>
                <a:gd name="connsiteY169" fmla="*/ 2599266 h 7001933"/>
                <a:gd name="connsiteX170" fmla="*/ 279400 w 3683000"/>
                <a:gd name="connsiteY170" fmla="*/ 2514600 h 7001933"/>
                <a:gd name="connsiteX171" fmla="*/ 220134 w 3683000"/>
                <a:gd name="connsiteY171" fmla="*/ 2396066 h 7001933"/>
                <a:gd name="connsiteX172" fmla="*/ 169334 w 3683000"/>
                <a:gd name="connsiteY172" fmla="*/ 2218266 h 7001933"/>
                <a:gd name="connsiteX173" fmla="*/ 160867 w 3683000"/>
                <a:gd name="connsiteY173" fmla="*/ 2159000 h 7001933"/>
                <a:gd name="connsiteX174" fmla="*/ 143934 w 3683000"/>
                <a:gd name="connsiteY174" fmla="*/ 1981200 h 7001933"/>
                <a:gd name="connsiteX175" fmla="*/ 160867 w 3683000"/>
                <a:gd name="connsiteY175" fmla="*/ 1794933 h 7001933"/>
                <a:gd name="connsiteX176" fmla="*/ 220134 w 3683000"/>
                <a:gd name="connsiteY176" fmla="*/ 1625600 h 7001933"/>
                <a:gd name="connsiteX177" fmla="*/ 237067 w 3683000"/>
                <a:gd name="connsiteY177" fmla="*/ 1574800 h 7001933"/>
                <a:gd name="connsiteX178" fmla="*/ 245534 w 3683000"/>
                <a:gd name="connsiteY178" fmla="*/ 1532466 h 7001933"/>
                <a:gd name="connsiteX179" fmla="*/ 279400 w 3683000"/>
                <a:gd name="connsiteY179" fmla="*/ 1481666 h 7001933"/>
                <a:gd name="connsiteX180" fmla="*/ 330200 w 3683000"/>
                <a:gd name="connsiteY180" fmla="*/ 1405466 h 7001933"/>
                <a:gd name="connsiteX181" fmla="*/ 347134 w 3683000"/>
                <a:gd name="connsiteY181" fmla="*/ 1380066 h 7001933"/>
                <a:gd name="connsiteX182" fmla="*/ 381000 w 3683000"/>
                <a:gd name="connsiteY182" fmla="*/ 1371600 h 7001933"/>
                <a:gd name="connsiteX183" fmla="*/ 397934 w 3683000"/>
                <a:gd name="connsiteY183" fmla="*/ 1354666 h 7001933"/>
                <a:gd name="connsiteX184" fmla="*/ 457200 w 3683000"/>
                <a:gd name="connsiteY184" fmla="*/ 1320800 h 7001933"/>
                <a:gd name="connsiteX185" fmla="*/ 508000 w 3683000"/>
                <a:gd name="connsiteY185" fmla="*/ 1303866 h 7001933"/>
                <a:gd name="connsiteX186" fmla="*/ 601134 w 3683000"/>
                <a:gd name="connsiteY186" fmla="*/ 1261533 h 7001933"/>
                <a:gd name="connsiteX187" fmla="*/ 651934 w 3683000"/>
                <a:gd name="connsiteY187" fmla="*/ 1253066 h 7001933"/>
                <a:gd name="connsiteX188" fmla="*/ 711200 w 3683000"/>
                <a:gd name="connsiteY188" fmla="*/ 1236133 h 7001933"/>
                <a:gd name="connsiteX189" fmla="*/ 753534 w 3683000"/>
                <a:gd name="connsiteY189" fmla="*/ 1227666 h 7001933"/>
                <a:gd name="connsiteX190" fmla="*/ 787400 w 3683000"/>
                <a:gd name="connsiteY190" fmla="*/ 1219200 h 7001933"/>
                <a:gd name="connsiteX191" fmla="*/ 880534 w 3683000"/>
                <a:gd name="connsiteY191" fmla="*/ 1193800 h 7001933"/>
                <a:gd name="connsiteX192" fmla="*/ 914400 w 3683000"/>
                <a:gd name="connsiteY192" fmla="*/ 1176866 h 7001933"/>
                <a:gd name="connsiteX193" fmla="*/ 973667 w 3683000"/>
                <a:gd name="connsiteY193" fmla="*/ 1168400 h 7001933"/>
                <a:gd name="connsiteX194" fmla="*/ 1024467 w 3683000"/>
                <a:gd name="connsiteY194" fmla="*/ 1159933 h 7001933"/>
                <a:gd name="connsiteX195" fmla="*/ 1176867 w 3683000"/>
                <a:gd name="connsiteY195" fmla="*/ 1168400 h 7001933"/>
                <a:gd name="connsiteX196" fmla="*/ 1236134 w 3683000"/>
                <a:gd name="connsiteY196" fmla="*/ 1185333 h 7001933"/>
                <a:gd name="connsiteX197" fmla="*/ 1278467 w 3683000"/>
                <a:gd name="connsiteY197" fmla="*/ 1193800 h 7001933"/>
                <a:gd name="connsiteX198" fmla="*/ 1303867 w 3683000"/>
                <a:gd name="connsiteY198" fmla="*/ 1210733 h 7001933"/>
                <a:gd name="connsiteX199" fmla="*/ 1354667 w 3683000"/>
                <a:gd name="connsiteY199" fmla="*/ 1236133 h 7001933"/>
                <a:gd name="connsiteX200" fmla="*/ 1405467 w 3683000"/>
                <a:gd name="connsiteY200" fmla="*/ 1312333 h 7001933"/>
                <a:gd name="connsiteX201" fmla="*/ 1439334 w 3683000"/>
                <a:gd name="connsiteY201" fmla="*/ 1363133 h 7001933"/>
                <a:gd name="connsiteX202" fmla="*/ 1481667 w 3683000"/>
                <a:gd name="connsiteY202" fmla="*/ 1430866 h 7001933"/>
                <a:gd name="connsiteX203" fmla="*/ 1498600 w 3683000"/>
                <a:gd name="connsiteY203" fmla="*/ 1490133 h 7001933"/>
                <a:gd name="connsiteX204" fmla="*/ 1507067 w 3683000"/>
                <a:gd name="connsiteY204" fmla="*/ 1515533 h 7001933"/>
                <a:gd name="connsiteX205" fmla="*/ 1515534 w 3683000"/>
                <a:gd name="connsiteY205" fmla="*/ 1591733 h 7001933"/>
                <a:gd name="connsiteX206" fmla="*/ 1532467 w 3683000"/>
                <a:gd name="connsiteY206" fmla="*/ 1651000 h 7001933"/>
                <a:gd name="connsiteX207" fmla="*/ 1507067 w 3683000"/>
                <a:gd name="connsiteY207" fmla="*/ 1820333 h 7001933"/>
                <a:gd name="connsiteX208" fmla="*/ 1481667 w 3683000"/>
                <a:gd name="connsiteY208" fmla="*/ 1854200 h 7001933"/>
                <a:gd name="connsiteX209" fmla="*/ 1447800 w 3683000"/>
                <a:gd name="connsiteY209" fmla="*/ 1871133 h 7001933"/>
                <a:gd name="connsiteX210" fmla="*/ 1405467 w 3683000"/>
                <a:gd name="connsiteY210" fmla="*/ 1905000 h 7001933"/>
                <a:gd name="connsiteX211" fmla="*/ 1380067 w 3683000"/>
                <a:gd name="connsiteY211" fmla="*/ 1930400 h 7001933"/>
                <a:gd name="connsiteX212" fmla="*/ 1303867 w 3683000"/>
                <a:gd name="connsiteY212" fmla="*/ 1938866 h 7001933"/>
                <a:gd name="connsiteX213" fmla="*/ 1159934 w 3683000"/>
                <a:gd name="connsiteY213" fmla="*/ 1930400 h 7001933"/>
                <a:gd name="connsiteX214" fmla="*/ 1143000 w 3683000"/>
                <a:gd name="connsiteY214" fmla="*/ 1905000 h 7001933"/>
                <a:gd name="connsiteX215" fmla="*/ 1117600 w 3683000"/>
                <a:gd name="connsiteY215" fmla="*/ 1888066 h 7001933"/>
                <a:gd name="connsiteX216" fmla="*/ 1100667 w 3683000"/>
                <a:gd name="connsiteY216" fmla="*/ 1854200 h 7001933"/>
                <a:gd name="connsiteX217" fmla="*/ 1083734 w 3683000"/>
                <a:gd name="connsiteY217" fmla="*/ 1837266 h 7001933"/>
                <a:gd name="connsiteX218" fmla="*/ 1066800 w 3683000"/>
                <a:gd name="connsiteY218" fmla="*/ 1811866 h 7001933"/>
                <a:gd name="connsiteX219" fmla="*/ 1049867 w 3683000"/>
                <a:gd name="connsiteY219" fmla="*/ 1710266 h 7001933"/>
                <a:gd name="connsiteX220" fmla="*/ 1066800 w 3683000"/>
                <a:gd name="connsiteY220" fmla="*/ 1591733 h 7001933"/>
                <a:gd name="connsiteX221" fmla="*/ 1075267 w 3683000"/>
                <a:gd name="connsiteY221" fmla="*/ 1566333 h 7001933"/>
                <a:gd name="connsiteX222" fmla="*/ 1092200 w 3683000"/>
                <a:gd name="connsiteY222" fmla="*/ 1540933 h 7001933"/>
                <a:gd name="connsiteX223" fmla="*/ 1126067 w 3683000"/>
                <a:gd name="connsiteY223" fmla="*/ 1481666 h 7001933"/>
                <a:gd name="connsiteX224" fmla="*/ 1134534 w 3683000"/>
                <a:gd name="connsiteY224" fmla="*/ 1456266 h 7001933"/>
                <a:gd name="connsiteX225" fmla="*/ 1176867 w 3683000"/>
                <a:gd name="connsiteY225" fmla="*/ 1405466 h 7001933"/>
                <a:gd name="connsiteX226" fmla="*/ 1210734 w 3683000"/>
                <a:gd name="connsiteY226" fmla="*/ 1380066 h 7001933"/>
                <a:gd name="connsiteX227" fmla="*/ 1405467 w 3683000"/>
                <a:gd name="connsiteY227" fmla="*/ 1388533 h 7001933"/>
                <a:gd name="connsiteX228" fmla="*/ 1481667 w 3683000"/>
                <a:gd name="connsiteY228" fmla="*/ 1405466 h 7001933"/>
                <a:gd name="connsiteX229" fmla="*/ 1549400 w 3683000"/>
                <a:gd name="connsiteY229" fmla="*/ 1447800 h 7001933"/>
                <a:gd name="connsiteX230" fmla="*/ 1566334 w 3683000"/>
                <a:gd name="connsiteY230" fmla="*/ 1464733 h 7001933"/>
                <a:gd name="connsiteX231" fmla="*/ 1600200 w 3683000"/>
                <a:gd name="connsiteY231" fmla="*/ 1490133 h 7001933"/>
                <a:gd name="connsiteX232" fmla="*/ 1651000 w 3683000"/>
                <a:gd name="connsiteY232" fmla="*/ 1557866 h 7001933"/>
                <a:gd name="connsiteX233" fmla="*/ 1701800 w 3683000"/>
                <a:gd name="connsiteY233" fmla="*/ 1583266 h 7001933"/>
                <a:gd name="connsiteX234" fmla="*/ 1718734 w 3683000"/>
                <a:gd name="connsiteY234" fmla="*/ 1600200 h 7001933"/>
                <a:gd name="connsiteX235" fmla="*/ 1794934 w 3683000"/>
                <a:gd name="connsiteY235" fmla="*/ 1625600 h 7001933"/>
                <a:gd name="connsiteX236" fmla="*/ 1888067 w 3683000"/>
                <a:gd name="connsiteY236" fmla="*/ 1651000 h 7001933"/>
                <a:gd name="connsiteX237" fmla="*/ 1947334 w 3683000"/>
                <a:gd name="connsiteY237" fmla="*/ 1667933 h 7001933"/>
                <a:gd name="connsiteX238" fmla="*/ 2108200 w 3683000"/>
                <a:gd name="connsiteY238" fmla="*/ 1684866 h 7001933"/>
                <a:gd name="connsiteX239" fmla="*/ 2650067 w 3683000"/>
                <a:gd name="connsiteY239" fmla="*/ 1667933 h 7001933"/>
                <a:gd name="connsiteX240" fmla="*/ 2887134 w 3683000"/>
                <a:gd name="connsiteY240" fmla="*/ 1651000 h 7001933"/>
                <a:gd name="connsiteX241" fmla="*/ 2937934 w 3683000"/>
                <a:gd name="connsiteY241" fmla="*/ 1642533 h 7001933"/>
                <a:gd name="connsiteX242" fmla="*/ 3005667 w 3683000"/>
                <a:gd name="connsiteY242" fmla="*/ 1625600 h 7001933"/>
                <a:gd name="connsiteX243" fmla="*/ 3073400 w 3683000"/>
                <a:gd name="connsiteY243" fmla="*/ 1600200 h 7001933"/>
                <a:gd name="connsiteX244" fmla="*/ 3132667 w 3683000"/>
                <a:gd name="connsiteY244" fmla="*/ 1566333 h 7001933"/>
                <a:gd name="connsiteX245" fmla="*/ 3166534 w 3683000"/>
                <a:gd name="connsiteY245" fmla="*/ 1549400 h 7001933"/>
                <a:gd name="connsiteX246" fmla="*/ 3191934 w 3683000"/>
                <a:gd name="connsiteY246" fmla="*/ 1524000 h 7001933"/>
                <a:gd name="connsiteX247" fmla="*/ 3242734 w 3683000"/>
                <a:gd name="connsiteY247" fmla="*/ 1481666 h 7001933"/>
                <a:gd name="connsiteX248" fmla="*/ 3259667 w 3683000"/>
                <a:gd name="connsiteY248" fmla="*/ 1456266 h 7001933"/>
                <a:gd name="connsiteX249" fmla="*/ 3302000 w 3683000"/>
                <a:gd name="connsiteY249" fmla="*/ 1430866 h 7001933"/>
                <a:gd name="connsiteX250" fmla="*/ 3327400 w 3683000"/>
                <a:gd name="connsiteY250" fmla="*/ 1405466 h 7001933"/>
                <a:gd name="connsiteX251" fmla="*/ 3395134 w 3683000"/>
                <a:gd name="connsiteY251" fmla="*/ 1354666 h 7001933"/>
                <a:gd name="connsiteX252" fmla="*/ 3420534 w 3683000"/>
                <a:gd name="connsiteY252" fmla="*/ 1337733 h 7001933"/>
                <a:gd name="connsiteX253" fmla="*/ 3471334 w 3683000"/>
                <a:gd name="connsiteY253" fmla="*/ 1270000 h 7001933"/>
                <a:gd name="connsiteX254" fmla="*/ 3505200 w 3683000"/>
                <a:gd name="connsiteY254" fmla="*/ 1236133 h 7001933"/>
                <a:gd name="connsiteX255" fmla="*/ 3530600 w 3683000"/>
                <a:gd name="connsiteY255" fmla="*/ 1202266 h 7001933"/>
                <a:gd name="connsiteX256" fmla="*/ 3556000 w 3683000"/>
                <a:gd name="connsiteY256" fmla="*/ 1176866 h 7001933"/>
                <a:gd name="connsiteX257" fmla="*/ 3615267 w 3683000"/>
                <a:gd name="connsiteY257" fmla="*/ 1092200 h 7001933"/>
                <a:gd name="connsiteX258" fmla="*/ 3632200 w 3683000"/>
                <a:gd name="connsiteY258" fmla="*/ 1066800 h 7001933"/>
                <a:gd name="connsiteX259" fmla="*/ 3657600 w 3683000"/>
                <a:gd name="connsiteY259" fmla="*/ 990600 h 7001933"/>
                <a:gd name="connsiteX260" fmla="*/ 3683000 w 3683000"/>
                <a:gd name="connsiteY260" fmla="*/ 872066 h 7001933"/>
                <a:gd name="connsiteX261" fmla="*/ 3657600 w 3683000"/>
                <a:gd name="connsiteY261" fmla="*/ 728133 h 7001933"/>
                <a:gd name="connsiteX262" fmla="*/ 3649134 w 3683000"/>
                <a:gd name="connsiteY262" fmla="*/ 702733 h 7001933"/>
                <a:gd name="connsiteX263" fmla="*/ 3632200 w 3683000"/>
                <a:gd name="connsiteY263" fmla="*/ 685800 h 7001933"/>
                <a:gd name="connsiteX264" fmla="*/ 3572934 w 3683000"/>
                <a:gd name="connsiteY264" fmla="*/ 643466 h 7001933"/>
                <a:gd name="connsiteX265" fmla="*/ 3530600 w 3683000"/>
                <a:gd name="connsiteY265" fmla="*/ 626533 h 7001933"/>
                <a:gd name="connsiteX266" fmla="*/ 3479800 w 3683000"/>
                <a:gd name="connsiteY266" fmla="*/ 601133 h 7001933"/>
                <a:gd name="connsiteX267" fmla="*/ 3454400 w 3683000"/>
                <a:gd name="connsiteY267" fmla="*/ 592666 h 7001933"/>
                <a:gd name="connsiteX268" fmla="*/ 3420534 w 3683000"/>
                <a:gd name="connsiteY268" fmla="*/ 575733 h 7001933"/>
                <a:gd name="connsiteX269" fmla="*/ 3318934 w 3683000"/>
                <a:gd name="connsiteY269" fmla="*/ 558800 h 7001933"/>
                <a:gd name="connsiteX270" fmla="*/ 3251200 w 3683000"/>
                <a:gd name="connsiteY270" fmla="*/ 567266 h 7001933"/>
                <a:gd name="connsiteX271" fmla="*/ 3217334 w 3683000"/>
                <a:gd name="connsiteY271" fmla="*/ 584200 h 7001933"/>
                <a:gd name="connsiteX272" fmla="*/ 3191934 w 3683000"/>
                <a:gd name="connsiteY272" fmla="*/ 592666 h 7001933"/>
                <a:gd name="connsiteX273" fmla="*/ 3149600 w 3683000"/>
                <a:gd name="connsiteY273" fmla="*/ 635000 h 7001933"/>
                <a:gd name="connsiteX274" fmla="*/ 3107267 w 3683000"/>
                <a:gd name="connsiteY274" fmla="*/ 677333 h 7001933"/>
                <a:gd name="connsiteX275" fmla="*/ 3090334 w 3683000"/>
                <a:gd name="connsiteY275" fmla="*/ 702733 h 7001933"/>
                <a:gd name="connsiteX276" fmla="*/ 3056467 w 3683000"/>
                <a:gd name="connsiteY276" fmla="*/ 745066 h 7001933"/>
                <a:gd name="connsiteX277" fmla="*/ 3039534 w 3683000"/>
                <a:gd name="connsiteY277" fmla="*/ 795866 h 7001933"/>
                <a:gd name="connsiteX278" fmla="*/ 3031067 w 3683000"/>
                <a:gd name="connsiteY278" fmla="*/ 821266 h 7001933"/>
                <a:gd name="connsiteX279" fmla="*/ 3039534 w 3683000"/>
                <a:gd name="connsiteY279" fmla="*/ 914400 h 7001933"/>
                <a:gd name="connsiteX280" fmla="*/ 3048000 w 3683000"/>
                <a:gd name="connsiteY280" fmla="*/ 956733 h 7001933"/>
                <a:gd name="connsiteX281" fmla="*/ 3081867 w 3683000"/>
                <a:gd name="connsiteY281" fmla="*/ 990600 h 7001933"/>
                <a:gd name="connsiteX282" fmla="*/ 3141134 w 3683000"/>
                <a:gd name="connsiteY282" fmla="*/ 1007533 h 7001933"/>
                <a:gd name="connsiteX283" fmla="*/ 3429000 w 3683000"/>
                <a:gd name="connsiteY283" fmla="*/ 990600 h 7001933"/>
                <a:gd name="connsiteX284" fmla="*/ 3479800 w 3683000"/>
                <a:gd name="connsiteY284" fmla="*/ 973666 h 7001933"/>
                <a:gd name="connsiteX285" fmla="*/ 3522134 w 3683000"/>
                <a:gd name="connsiteY285" fmla="*/ 931333 h 7001933"/>
                <a:gd name="connsiteX286" fmla="*/ 3556000 w 3683000"/>
                <a:gd name="connsiteY286" fmla="*/ 897466 h 7001933"/>
                <a:gd name="connsiteX287" fmla="*/ 3572934 w 3683000"/>
                <a:gd name="connsiteY287" fmla="*/ 872066 h 7001933"/>
                <a:gd name="connsiteX288" fmla="*/ 3581400 w 3683000"/>
                <a:gd name="connsiteY288" fmla="*/ 846666 h 7001933"/>
                <a:gd name="connsiteX289" fmla="*/ 3572934 w 3683000"/>
                <a:gd name="connsiteY289" fmla="*/ 719666 h 7001933"/>
                <a:gd name="connsiteX290" fmla="*/ 3539067 w 3683000"/>
                <a:gd name="connsiteY290" fmla="*/ 660400 h 7001933"/>
                <a:gd name="connsiteX291" fmla="*/ 3522134 w 3683000"/>
                <a:gd name="connsiteY291" fmla="*/ 643466 h 7001933"/>
                <a:gd name="connsiteX292" fmla="*/ 3505200 w 3683000"/>
                <a:gd name="connsiteY292" fmla="*/ 618066 h 7001933"/>
                <a:gd name="connsiteX293" fmla="*/ 3437467 w 3683000"/>
                <a:gd name="connsiteY293" fmla="*/ 567266 h 7001933"/>
                <a:gd name="connsiteX294" fmla="*/ 3412067 w 3683000"/>
                <a:gd name="connsiteY294" fmla="*/ 558800 h 7001933"/>
                <a:gd name="connsiteX295" fmla="*/ 3378200 w 3683000"/>
                <a:gd name="connsiteY295" fmla="*/ 541866 h 7001933"/>
                <a:gd name="connsiteX296" fmla="*/ 3327400 w 3683000"/>
                <a:gd name="connsiteY296" fmla="*/ 524933 h 7001933"/>
                <a:gd name="connsiteX297" fmla="*/ 3259667 w 3683000"/>
                <a:gd name="connsiteY297" fmla="*/ 491066 h 7001933"/>
                <a:gd name="connsiteX298" fmla="*/ 3166534 w 3683000"/>
                <a:gd name="connsiteY298" fmla="*/ 482600 h 7001933"/>
                <a:gd name="connsiteX299" fmla="*/ 3132667 w 3683000"/>
                <a:gd name="connsiteY299" fmla="*/ 474133 h 7001933"/>
                <a:gd name="connsiteX300" fmla="*/ 2937934 w 3683000"/>
                <a:gd name="connsiteY300" fmla="*/ 491066 h 7001933"/>
                <a:gd name="connsiteX301" fmla="*/ 2870200 w 3683000"/>
                <a:gd name="connsiteY301" fmla="*/ 508000 h 7001933"/>
                <a:gd name="connsiteX302" fmla="*/ 2802467 w 3683000"/>
                <a:gd name="connsiteY302" fmla="*/ 524933 h 7001933"/>
                <a:gd name="connsiteX303" fmla="*/ 2726267 w 3683000"/>
                <a:gd name="connsiteY303" fmla="*/ 541866 h 7001933"/>
                <a:gd name="connsiteX304" fmla="*/ 2633134 w 3683000"/>
                <a:gd name="connsiteY304" fmla="*/ 592666 h 7001933"/>
                <a:gd name="connsiteX305" fmla="*/ 2523067 w 3683000"/>
                <a:gd name="connsiteY305" fmla="*/ 651933 h 7001933"/>
                <a:gd name="connsiteX306" fmla="*/ 2463800 w 3683000"/>
                <a:gd name="connsiteY306" fmla="*/ 694266 h 7001933"/>
                <a:gd name="connsiteX307" fmla="*/ 2429934 w 3683000"/>
                <a:gd name="connsiteY307" fmla="*/ 745066 h 7001933"/>
                <a:gd name="connsiteX308" fmla="*/ 2328334 w 3683000"/>
                <a:gd name="connsiteY308" fmla="*/ 821266 h 7001933"/>
                <a:gd name="connsiteX309" fmla="*/ 2294467 w 3683000"/>
                <a:gd name="connsiteY309" fmla="*/ 846666 h 7001933"/>
                <a:gd name="connsiteX310" fmla="*/ 2260600 w 3683000"/>
                <a:gd name="connsiteY310" fmla="*/ 863600 h 7001933"/>
                <a:gd name="connsiteX311" fmla="*/ 2218267 w 3683000"/>
                <a:gd name="connsiteY311" fmla="*/ 897466 h 7001933"/>
                <a:gd name="connsiteX312" fmla="*/ 2184400 w 3683000"/>
                <a:gd name="connsiteY312" fmla="*/ 914400 h 7001933"/>
                <a:gd name="connsiteX313" fmla="*/ 2150534 w 3683000"/>
                <a:gd name="connsiteY313" fmla="*/ 939800 h 7001933"/>
                <a:gd name="connsiteX314" fmla="*/ 2099734 w 3683000"/>
                <a:gd name="connsiteY314" fmla="*/ 956733 h 7001933"/>
                <a:gd name="connsiteX315" fmla="*/ 2057400 w 3683000"/>
                <a:gd name="connsiteY315" fmla="*/ 982133 h 7001933"/>
                <a:gd name="connsiteX316" fmla="*/ 1955800 w 3683000"/>
                <a:gd name="connsiteY316" fmla="*/ 1016000 h 7001933"/>
                <a:gd name="connsiteX317" fmla="*/ 1879600 w 3683000"/>
                <a:gd name="connsiteY317" fmla="*/ 1058333 h 7001933"/>
                <a:gd name="connsiteX318" fmla="*/ 1845734 w 3683000"/>
                <a:gd name="connsiteY318" fmla="*/ 1066800 h 7001933"/>
                <a:gd name="connsiteX319" fmla="*/ 1769534 w 3683000"/>
                <a:gd name="connsiteY319" fmla="*/ 1092200 h 7001933"/>
                <a:gd name="connsiteX320" fmla="*/ 1718734 w 3683000"/>
                <a:gd name="connsiteY320" fmla="*/ 1100666 h 7001933"/>
                <a:gd name="connsiteX321" fmla="*/ 1651000 w 3683000"/>
                <a:gd name="connsiteY321" fmla="*/ 1126066 h 7001933"/>
                <a:gd name="connsiteX322" fmla="*/ 1591734 w 3683000"/>
                <a:gd name="connsiteY322" fmla="*/ 1134533 h 7001933"/>
                <a:gd name="connsiteX323" fmla="*/ 1566334 w 3683000"/>
                <a:gd name="connsiteY323" fmla="*/ 1143000 h 7001933"/>
                <a:gd name="connsiteX324" fmla="*/ 1312334 w 3683000"/>
                <a:gd name="connsiteY324" fmla="*/ 1143000 h 7001933"/>
                <a:gd name="connsiteX325" fmla="*/ 1253067 w 3683000"/>
                <a:gd name="connsiteY325" fmla="*/ 1126066 h 7001933"/>
                <a:gd name="connsiteX326" fmla="*/ 1227667 w 3683000"/>
                <a:gd name="connsiteY326" fmla="*/ 1109133 h 7001933"/>
                <a:gd name="connsiteX327" fmla="*/ 1210734 w 3683000"/>
                <a:gd name="connsiteY327" fmla="*/ 1058333 h 7001933"/>
                <a:gd name="connsiteX328" fmla="*/ 1219200 w 3683000"/>
                <a:gd name="connsiteY328" fmla="*/ 1016000 h 7001933"/>
                <a:gd name="connsiteX329" fmla="*/ 1227667 w 3683000"/>
                <a:gd name="connsiteY329" fmla="*/ 931333 h 7001933"/>
                <a:gd name="connsiteX330" fmla="*/ 1244600 w 3683000"/>
                <a:gd name="connsiteY330" fmla="*/ 897466 h 7001933"/>
                <a:gd name="connsiteX331" fmla="*/ 1286934 w 3683000"/>
                <a:gd name="connsiteY331" fmla="*/ 846666 h 7001933"/>
                <a:gd name="connsiteX332" fmla="*/ 1312334 w 3683000"/>
                <a:gd name="connsiteY332" fmla="*/ 787400 h 7001933"/>
                <a:gd name="connsiteX333" fmla="*/ 1354667 w 3683000"/>
                <a:gd name="connsiteY333" fmla="*/ 745066 h 7001933"/>
                <a:gd name="connsiteX334" fmla="*/ 1380067 w 3683000"/>
                <a:gd name="connsiteY334" fmla="*/ 711200 h 7001933"/>
                <a:gd name="connsiteX335" fmla="*/ 1405467 w 3683000"/>
                <a:gd name="connsiteY335" fmla="*/ 694266 h 7001933"/>
                <a:gd name="connsiteX336" fmla="*/ 1430867 w 3683000"/>
                <a:gd name="connsiteY336" fmla="*/ 668866 h 7001933"/>
                <a:gd name="connsiteX337" fmla="*/ 1464734 w 3683000"/>
                <a:gd name="connsiteY337" fmla="*/ 660400 h 7001933"/>
                <a:gd name="connsiteX338" fmla="*/ 1524000 w 3683000"/>
                <a:gd name="connsiteY338" fmla="*/ 643466 h 7001933"/>
                <a:gd name="connsiteX339" fmla="*/ 1591734 w 3683000"/>
                <a:gd name="connsiteY339" fmla="*/ 651933 h 7001933"/>
                <a:gd name="connsiteX340" fmla="*/ 1608667 w 3683000"/>
                <a:gd name="connsiteY340" fmla="*/ 795866 h 7001933"/>
                <a:gd name="connsiteX341" fmla="*/ 1574800 w 3683000"/>
                <a:gd name="connsiteY341" fmla="*/ 855133 h 7001933"/>
                <a:gd name="connsiteX342" fmla="*/ 1557867 w 3683000"/>
                <a:gd name="connsiteY342" fmla="*/ 880533 h 7001933"/>
                <a:gd name="connsiteX343" fmla="*/ 1532467 w 3683000"/>
                <a:gd name="connsiteY343" fmla="*/ 897466 h 7001933"/>
                <a:gd name="connsiteX344" fmla="*/ 1515534 w 3683000"/>
                <a:gd name="connsiteY344" fmla="*/ 914400 h 7001933"/>
                <a:gd name="connsiteX345" fmla="*/ 1456267 w 3683000"/>
                <a:gd name="connsiteY345" fmla="*/ 931333 h 7001933"/>
                <a:gd name="connsiteX346" fmla="*/ 1371600 w 3683000"/>
                <a:gd name="connsiteY346" fmla="*/ 914400 h 7001933"/>
                <a:gd name="connsiteX347" fmla="*/ 1286934 w 3683000"/>
                <a:gd name="connsiteY347" fmla="*/ 846666 h 7001933"/>
                <a:gd name="connsiteX348" fmla="*/ 1270000 w 3683000"/>
                <a:gd name="connsiteY348" fmla="*/ 821266 h 7001933"/>
                <a:gd name="connsiteX349" fmla="*/ 1244600 w 3683000"/>
                <a:gd name="connsiteY349" fmla="*/ 795866 h 7001933"/>
                <a:gd name="connsiteX350" fmla="*/ 1202267 w 3683000"/>
                <a:gd name="connsiteY350" fmla="*/ 745066 h 7001933"/>
                <a:gd name="connsiteX351" fmla="*/ 1193800 w 3683000"/>
                <a:gd name="connsiteY351" fmla="*/ 711200 h 7001933"/>
                <a:gd name="connsiteX352" fmla="*/ 1176867 w 3683000"/>
                <a:gd name="connsiteY352" fmla="*/ 635000 h 7001933"/>
                <a:gd name="connsiteX353" fmla="*/ 1143000 w 3683000"/>
                <a:gd name="connsiteY353" fmla="*/ 567266 h 7001933"/>
                <a:gd name="connsiteX354" fmla="*/ 1134534 w 3683000"/>
                <a:gd name="connsiteY354" fmla="*/ 541866 h 7001933"/>
                <a:gd name="connsiteX355" fmla="*/ 1092200 w 3683000"/>
                <a:gd name="connsiteY355" fmla="*/ 499533 h 7001933"/>
                <a:gd name="connsiteX356" fmla="*/ 1041400 w 3683000"/>
                <a:gd name="connsiteY356" fmla="*/ 474133 h 7001933"/>
                <a:gd name="connsiteX357" fmla="*/ 1016000 w 3683000"/>
                <a:gd name="connsiteY357" fmla="*/ 448733 h 7001933"/>
                <a:gd name="connsiteX358" fmla="*/ 965200 w 3683000"/>
                <a:gd name="connsiteY358" fmla="*/ 431800 h 7001933"/>
                <a:gd name="connsiteX359" fmla="*/ 939800 w 3683000"/>
                <a:gd name="connsiteY359" fmla="*/ 423333 h 7001933"/>
                <a:gd name="connsiteX360" fmla="*/ 855134 w 3683000"/>
                <a:gd name="connsiteY360" fmla="*/ 431800 h 7001933"/>
                <a:gd name="connsiteX361" fmla="*/ 863600 w 3683000"/>
                <a:gd name="connsiteY361" fmla="*/ 482600 h 7001933"/>
                <a:gd name="connsiteX362" fmla="*/ 880534 w 3683000"/>
                <a:gd name="connsiteY362" fmla="*/ 516466 h 7001933"/>
                <a:gd name="connsiteX363" fmla="*/ 897467 w 3683000"/>
                <a:gd name="connsiteY363" fmla="*/ 567266 h 7001933"/>
                <a:gd name="connsiteX364" fmla="*/ 897467 w 3683000"/>
                <a:gd name="connsiteY364" fmla="*/ 567266 h 7001933"/>
                <a:gd name="connsiteX365" fmla="*/ 905934 w 3683000"/>
                <a:gd name="connsiteY365" fmla="*/ 601133 h 7001933"/>
                <a:gd name="connsiteX366" fmla="*/ 931334 w 3683000"/>
                <a:gd name="connsiteY366" fmla="*/ 609600 h 7001933"/>
                <a:gd name="connsiteX367" fmla="*/ 965200 w 3683000"/>
                <a:gd name="connsiteY367" fmla="*/ 601133 h 7001933"/>
                <a:gd name="connsiteX368" fmla="*/ 973667 w 3683000"/>
                <a:gd name="connsiteY368" fmla="*/ 558800 h 7001933"/>
                <a:gd name="connsiteX369" fmla="*/ 965200 w 3683000"/>
                <a:gd name="connsiteY369" fmla="*/ 414866 h 7001933"/>
                <a:gd name="connsiteX370" fmla="*/ 931334 w 3683000"/>
                <a:gd name="connsiteY370" fmla="*/ 389466 h 7001933"/>
                <a:gd name="connsiteX371" fmla="*/ 914400 w 3683000"/>
                <a:gd name="connsiteY371" fmla="*/ 372533 h 7001933"/>
                <a:gd name="connsiteX372" fmla="*/ 821267 w 3683000"/>
                <a:gd name="connsiteY372" fmla="*/ 347133 h 7001933"/>
                <a:gd name="connsiteX373" fmla="*/ 677334 w 3683000"/>
                <a:gd name="connsiteY373" fmla="*/ 330200 h 7001933"/>
                <a:gd name="connsiteX374" fmla="*/ 618067 w 3683000"/>
                <a:gd name="connsiteY374" fmla="*/ 321733 h 7001933"/>
                <a:gd name="connsiteX375" fmla="*/ 567267 w 3683000"/>
                <a:gd name="connsiteY375" fmla="*/ 254000 h 7001933"/>
                <a:gd name="connsiteX376" fmla="*/ 524934 w 3683000"/>
                <a:gd name="connsiteY376" fmla="*/ 169333 h 7001933"/>
                <a:gd name="connsiteX377" fmla="*/ 508000 w 3683000"/>
                <a:gd name="connsiteY377" fmla="*/ 135466 h 7001933"/>
                <a:gd name="connsiteX378" fmla="*/ 491067 w 3683000"/>
                <a:gd name="connsiteY378" fmla="*/ 84666 h 7001933"/>
                <a:gd name="connsiteX379" fmla="*/ 474134 w 3683000"/>
                <a:gd name="connsiteY379" fmla="*/ 33866 h 7001933"/>
                <a:gd name="connsiteX380" fmla="*/ 474134 w 3683000"/>
                <a:gd name="connsiteY380" fmla="*/ 0 h 700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</a:cxnLst>
              <a:rect l="l" t="t" r="r" b="b"/>
              <a:pathLst>
                <a:path w="3683000" h="7001933">
                  <a:moveTo>
                    <a:pt x="2074334" y="7001933"/>
                  </a:moveTo>
                  <a:cubicBezTo>
                    <a:pt x="2071512" y="6939844"/>
                    <a:pt x="2073272" y="6877376"/>
                    <a:pt x="2065867" y="6815666"/>
                  </a:cubicBezTo>
                  <a:cubicBezTo>
                    <a:pt x="2064655" y="6805563"/>
                    <a:pt x="2053067" y="6799565"/>
                    <a:pt x="2048934" y="6790266"/>
                  </a:cubicBezTo>
                  <a:cubicBezTo>
                    <a:pt x="2041685" y="6773955"/>
                    <a:pt x="2039982" y="6755431"/>
                    <a:pt x="2032000" y="6739466"/>
                  </a:cubicBezTo>
                  <a:cubicBezTo>
                    <a:pt x="1991823" y="6659112"/>
                    <a:pt x="2013279" y="6691927"/>
                    <a:pt x="1972734" y="6637866"/>
                  </a:cubicBezTo>
                  <a:cubicBezTo>
                    <a:pt x="1967576" y="6617236"/>
                    <a:pt x="1952821" y="6556622"/>
                    <a:pt x="1947334" y="6544733"/>
                  </a:cubicBezTo>
                  <a:cubicBezTo>
                    <a:pt x="1938806" y="6526255"/>
                    <a:pt x="1924756" y="6510866"/>
                    <a:pt x="1913467" y="6493933"/>
                  </a:cubicBezTo>
                  <a:cubicBezTo>
                    <a:pt x="1907823" y="6474177"/>
                    <a:pt x="1903444" y="6454015"/>
                    <a:pt x="1896534" y="6434666"/>
                  </a:cubicBezTo>
                  <a:cubicBezTo>
                    <a:pt x="1889305" y="6414425"/>
                    <a:pt x="1879116" y="6395356"/>
                    <a:pt x="1871134" y="6375400"/>
                  </a:cubicBezTo>
                  <a:cubicBezTo>
                    <a:pt x="1862179" y="6353011"/>
                    <a:pt x="1854689" y="6330055"/>
                    <a:pt x="1845734" y="6307666"/>
                  </a:cubicBezTo>
                  <a:cubicBezTo>
                    <a:pt x="1838228" y="6288900"/>
                    <a:pt x="1807616" y="6216622"/>
                    <a:pt x="1794934" y="6197600"/>
                  </a:cubicBezTo>
                  <a:cubicBezTo>
                    <a:pt x="1788292" y="6187637"/>
                    <a:pt x="1776718" y="6181779"/>
                    <a:pt x="1769534" y="6172200"/>
                  </a:cubicBezTo>
                  <a:cubicBezTo>
                    <a:pt x="1759660" y="6159035"/>
                    <a:pt x="1752969" y="6143750"/>
                    <a:pt x="1744134" y="6129866"/>
                  </a:cubicBezTo>
                  <a:cubicBezTo>
                    <a:pt x="1726508" y="6102168"/>
                    <a:pt x="1681087" y="6029829"/>
                    <a:pt x="1651000" y="6019800"/>
                  </a:cubicBezTo>
                  <a:cubicBezTo>
                    <a:pt x="1634067" y="6014155"/>
                    <a:pt x="1616676" y="6009731"/>
                    <a:pt x="1600200" y="6002866"/>
                  </a:cubicBezTo>
                  <a:cubicBezTo>
                    <a:pt x="1582724" y="5995584"/>
                    <a:pt x="1567192" y="5983936"/>
                    <a:pt x="1549400" y="5977466"/>
                  </a:cubicBezTo>
                  <a:cubicBezTo>
                    <a:pt x="1533383" y="5971642"/>
                    <a:pt x="1457681" y="5961945"/>
                    <a:pt x="1447800" y="5960533"/>
                  </a:cubicBezTo>
                  <a:cubicBezTo>
                    <a:pt x="1433689" y="5954889"/>
                    <a:pt x="1420211" y="5947286"/>
                    <a:pt x="1405467" y="5943600"/>
                  </a:cubicBezTo>
                  <a:cubicBezTo>
                    <a:pt x="1386137" y="5938767"/>
                    <a:pt x="1282492" y="5928054"/>
                    <a:pt x="1270000" y="5926666"/>
                  </a:cubicBezTo>
                  <a:cubicBezTo>
                    <a:pt x="1227667" y="5929488"/>
                    <a:pt x="1185001" y="5929133"/>
                    <a:pt x="1143000" y="5935133"/>
                  </a:cubicBezTo>
                  <a:cubicBezTo>
                    <a:pt x="1125330" y="5937657"/>
                    <a:pt x="1109624" y="5948194"/>
                    <a:pt x="1092200" y="5952066"/>
                  </a:cubicBezTo>
                  <a:cubicBezTo>
                    <a:pt x="1058684" y="5959514"/>
                    <a:pt x="990600" y="5969000"/>
                    <a:pt x="990600" y="5969000"/>
                  </a:cubicBezTo>
                  <a:cubicBezTo>
                    <a:pt x="979311" y="5974644"/>
                    <a:pt x="968552" y="5981501"/>
                    <a:pt x="956734" y="5985933"/>
                  </a:cubicBezTo>
                  <a:cubicBezTo>
                    <a:pt x="945838" y="5990019"/>
                    <a:pt x="934056" y="5991203"/>
                    <a:pt x="922867" y="5994400"/>
                  </a:cubicBezTo>
                  <a:cubicBezTo>
                    <a:pt x="914286" y="5996852"/>
                    <a:pt x="905934" y="6000044"/>
                    <a:pt x="897467" y="6002866"/>
                  </a:cubicBezTo>
                  <a:cubicBezTo>
                    <a:pt x="891823" y="6011333"/>
                    <a:pt x="881314" y="6018120"/>
                    <a:pt x="880534" y="6028266"/>
                  </a:cubicBezTo>
                  <a:cubicBezTo>
                    <a:pt x="879238" y="6045107"/>
                    <a:pt x="883381" y="6110162"/>
                    <a:pt x="897467" y="6138333"/>
                  </a:cubicBezTo>
                  <a:cubicBezTo>
                    <a:pt x="902018" y="6147434"/>
                    <a:pt x="908043" y="6155787"/>
                    <a:pt x="914400" y="6163733"/>
                  </a:cubicBezTo>
                  <a:cubicBezTo>
                    <a:pt x="950978" y="6209454"/>
                    <a:pt x="911038" y="6146498"/>
                    <a:pt x="948267" y="6206066"/>
                  </a:cubicBezTo>
                  <a:cubicBezTo>
                    <a:pt x="970070" y="6240951"/>
                    <a:pt x="977547" y="6260746"/>
                    <a:pt x="1007534" y="6290733"/>
                  </a:cubicBezTo>
                  <a:cubicBezTo>
                    <a:pt x="1014729" y="6297928"/>
                    <a:pt x="1024988" y="6301309"/>
                    <a:pt x="1032934" y="6307666"/>
                  </a:cubicBezTo>
                  <a:cubicBezTo>
                    <a:pt x="1039167" y="6312653"/>
                    <a:pt x="1043225" y="6320172"/>
                    <a:pt x="1049867" y="6324600"/>
                  </a:cubicBezTo>
                  <a:cubicBezTo>
                    <a:pt x="1060369" y="6331601"/>
                    <a:pt x="1072775" y="6335271"/>
                    <a:pt x="1083734" y="6341533"/>
                  </a:cubicBezTo>
                  <a:cubicBezTo>
                    <a:pt x="1092569" y="6346581"/>
                    <a:pt x="1099408" y="6355473"/>
                    <a:pt x="1109134" y="6358466"/>
                  </a:cubicBezTo>
                  <a:cubicBezTo>
                    <a:pt x="1136642" y="6366930"/>
                    <a:pt x="1193800" y="6375400"/>
                    <a:pt x="1193800" y="6375400"/>
                  </a:cubicBezTo>
                  <a:cubicBezTo>
                    <a:pt x="1230489" y="6372578"/>
                    <a:pt x="1267354" y="6371497"/>
                    <a:pt x="1303867" y="6366933"/>
                  </a:cubicBezTo>
                  <a:cubicBezTo>
                    <a:pt x="1332241" y="6363386"/>
                    <a:pt x="1329457" y="6354138"/>
                    <a:pt x="1354667" y="6341533"/>
                  </a:cubicBezTo>
                  <a:cubicBezTo>
                    <a:pt x="1411890" y="6312922"/>
                    <a:pt x="1384389" y="6338447"/>
                    <a:pt x="1439334" y="6299200"/>
                  </a:cubicBezTo>
                  <a:cubicBezTo>
                    <a:pt x="1445830" y="6294560"/>
                    <a:pt x="1450034" y="6287253"/>
                    <a:pt x="1456267" y="6282266"/>
                  </a:cubicBezTo>
                  <a:cubicBezTo>
                    <a:pt x="1464213" y="6275909"/>
                    <a:pt x="1473200" y="6270977"/>
                    <a:pt x="1481667" y="6265333"/>
                  </a:cubicBezTo>
                  <a:cubicBezTo>
                    <a:pt x="1521619" y="6205403"/>
                    <a:pt x="1467409" y="6278867"/>
                    <a:pt x="1540934" y="6214533"/>
                  </a:cubicBezTo>
                  <a:cubicBezTo>
                    <a:pt x="1641750" y="6126319"/>
                    <a:pt x="1504612" y="6221813"/>
                    <a:pt x="1591734" y="6163733"/>
                  </a:cubicBezTo>
                  <a:cubicBezTo>
                    <a:pt x="1603023" y="6146800"/>
                    <a:pt x="1611209" y="6127323"/>
                    <a:pt x="1625600" y="6112933"/>
                  </a:cubicBezTo>
                  <a:cubicBezTo>
                    <a:pt x="1641352" y="6097182"/>
                    <a:pt x="1648785" y="6091963"/>
                    <a:pt x="1659467" y="6070600"/>
                  </a:cubicBezTo>
                  <a:cubicBezTo>
                    <a:pt x="1663458" y="6062618"/>
                    <a:pt x="1664418" y="6053403"/>
                    <a:pt x="1667934" y="6045200"/>
                  </a:cubicBezTo>
                  <a:cubicBezTo>
                    <a:pt x="1672906" y="6033599"/>
                    <a:pt x="1679223" y="6022622"/>
                    <a:pt x="1684867" y="6011333"/>
                  </a:cubicBezTo>
                  <a:cubicBezTo>
                    <a:pt x="1694031" y="5892204"/>
                    <a:pt x="1698476" y="5905209"/>
                    <a:pt x="1684867" y="5782733"/>
                  </a:cubicBezTo>
                  <a:cubicBezTo>
                    <a:pt x="1683582" y="5771168"/>
                    <a:pt x="1682567" y="5758734"/>
                    <a:pt x="1676400" y="5748866"/>
                  </a:cubicBezTo>
                  <a:cubicBezTo>
                    <a:pt x="1667939" y="5735328"/>
                    <a:pt x="1653047" y="5727015"/>
                    <a:pt x="1642534" y="5715000"/>
                  </a:cubicBezTo>
                  <a:cubicBezTo>
                    <a:pt x="1633242" y="5704380"/>
                    <a:pt x="1625336" y="5692616"/>
                    <a:pt x="1617134" y="5681133"/>
                  </a:cubicBezTo>
                  <a:cubicBezTo>
                    <a:pt x="1611219" y="5672853"/>
                    <a:pt x="1608017" y="5662247"/>
                    <a:pt x="1600200" y="5655733"/>
                  </a:cubicBezTo>
                  <a:cubicBezTo>
                    <a:pt x="1590504" y="5647653"/>
                    <a:pt x="1576431" y="5646373"/>
                    <a:pt x="1566334" y="5638800"/>
                  </a:cubicBezTo>
                  <a:cubicBezTo>
                    <a:pt x="1553562" y="5629221"/>
                    <a:pt x="1545069" y="5614735"/>
                    <a:pt x="1532467" y="5604933"/>
                  </a:cubicBezTo>
                  <a:cubicBezTo>
                    <a:pt x="1507589" y="5585583"/>
                    <a:pt x="1483165" y="5577271"/>
                    <a:pt x="1456267" y="5562600"/>
                  </a:cubicBezTo>
                  <a:cubicBezTo>
                    <a:pt x="1436292" y="5551704"/>
                    <a:pt x="1417914" y="5537696"/>
                    <a:pt x="1397000" y="5528733"/>
                  </a:cubicBezTo>
                  <a:cubicBezTo>
                    <a:pt x="1364567" y="5514833"/>
                    <a:pt x="1292125" y="5503364"/>
                    <a:pt x="1261534" y="5494866"/>
                  </a:cubicBezTo>
                  <a:cubicBezTo>
                    <a:pt x="1235737" y="5487700"/>
                    <a:pt x="1210924" y="5477340"/>
                    <a:pt x="1185334" y="5469466"/>
                  </a:cubicBezTo>
                  <a:cubicBezTo>
                    <a:pt x="1174212" y="5466044"/>
                    <a:pt x="1162506" y="5464680"/>
                    <a:pt x="1151467" y="5461000"/>
                  </a:cubicBezTo>
                  <a:cubicBezTo>
                    <a:pt x="1137049" y="5456194"/>
                    <a:pt x="1123878" y="5447752"/>
                    <a:pt x="1109134" y="5444066"/>
                  </a:cubicBezTo>
                  <a:cubicBezTo>
                    <a:pt x="1089774" y="5439226"/>
                    <a:pt x="1069552" y="5438881"/>
                    <a:pt x="1049867" y="5435600"/>
                  </a:cubicBezTo>
                  <a:cubicBezTo>
                    <a:pt x="1035672" y="5433234"/>
                    <a:pt x="1021645" y="5429955"/>
                    <a:pt x="1007534" y="5427133"/>
                  </a:cubicBezTo>
                  <a:lnTo>
                    <a:pt x="897467" y="5435600"/>
                  </a:lnTo>
                  <a:cubicBezTo>
                    <a:pt x="846592" y="5440523"/>
                    <a:pt x="796173" y="5451681"/>
                    <a:pt x="745067" y="5452533"/>
                  </a:cubicBezTo>
                  <a:lnTo>
                    <a:pt x="389467" y="5444066"/>
                  </a:lnTo>
                  <a:cubicBezTo>
                    <a:pt x="269501" y="5430737"/>
                    <a:pt x="352722" y="5443427"/>
                    <a:pt x="279400" y="5427133"/>
                  </a:cubicBezTo>
                  <a:cubicBezTo>
                    <a:pt x="265352" y="5424011"/>
                    <a:pt x="250851" y="5422801"/>
                    <a:pt x="237067" y="5418666"/>
                  </a:cubicBezTo>
                  <a:cubicBezTo>
                    <a:pt x="222510" y="5414299"/>
                    <a:pt x="208964" y="5407069"/>
                    <a:pt x="194734" y="5401733"/>
                  </a:cubicBezTo>
                  <a:cubicBezTo>
                    <a:pt x="164976" y="5390574"/>
                    <a:pt x="163098" y="5392019"/>
                    <a:pt x="127000" y="5384800"/>
                  </a:cubicBezTo>
                  <a:cubicBezTo>
                    <a:pt x="115711" y="5379155"/>
                    <a:pt x="103635" y="5374867"/>
                    <a:pt x="93134" y="5367866"/>
                  </a:cubicBezTo>
                  <a:cubicBezTo>
                    <a:pt x="86492" y="5363438"/>
                    <a:pt x="82433" y="5355920"/>
                    <a:pt x="76200" y="5350933"/>
                  </a:cubicBezTo>
                  <a:cubicBezTo>
                    <a:pt x="68254" y="5344576"/>
                    <a:pt x="59267" y="5339644"/>
                    <a:pt x="50800" y="5334000"/>
                  </a:cubicBezTo>
                  <a:cubicBezTo>
                    <a:pt x="22926" y="5292188"/>
                    <a:pt x="40047" y="5324854"/>
                    <a:pt x="25400" y="5266266"/>
                  </a:cubicBezTo>
                  <a:cubicBezTo>
                    <a:pt x="19170" y="5241346"/>
                    <a:pt x="12119" y="5231237"/>
                    <a:pt x="0" y="5207000"/>
                  </a:cubicBezTo>
                  <a:cubicBezTo>
                    <a:pt x="12484" y="4982305"/>
                    <a:pt x="-4644" y="5117837"/>
                    <a:pt x="16934" y="5020733"/>
                  </a:cubicBezTo>
                  <a:cubicBezTo>
                    <a:pt x="20056" y="5006685"/>
                    <a:pt x="20849" y="4992052"/>
                    <a:pt x="25400" y="4978400"/>
                  </a:cubicBezTo>
                  <a:cubicBezTo>
                    <a:pt x="29391" y="4966426"/>
                    <a:pt x="37646" y="4956252"/>
                    <a:pt x="42334" y="4944533"/>
                  </a:cubicBezTo>
                  <a:cubicBezTo>
                    <a:pt x="48963" y="4927960"/>
                    <a:pt x="54571" y="4910953"/>
                    <a:pt x="59267" y="4893733"/>
                  </a:cubicBezTo>
                  <a:cubicBezTo>
                    <a:pt x="63053" y="4879850"/>
                    <a:pt x="63599" y="4865184"/>
                    <a:pt x="67734" y="4851400"/>
                  </a:cubicBezTo>
                  <a:cubicBezTo>
                    <a:pt x="75408" y="4825820"/>
                    <a:pt x="108818" y="4755907"/>
                    <a:pt x="118534" y="4741333"/>
                  </a:cubicBezTo>
                  <a:cubicBezTo>
                    <a:pt x="124178" y="4732866"/>
                    <a:pt x="128272" y="4723128"/>
                    <a:pt x="135467" y="4715933"/>
                  </a:cubicBezTo>
                  <a:cubicBezTo>
                    <a:pt x="145445" y="4705955"/>
                    <a:pt x="158045" y="4699000"/>
                    <a:pt x="169334" y="4690533"/>
                  </a:cubicBezTo>
                  <a:cubicBezTo>
                    <a:pt x="174978" y="4673600"/>
                    <a:pt x="176366" y="4654585"/>
                    <a:pt x="186267" y="4639733"/>
                  </a:cubicBezTo>
                  <a:cubicBezTo>
                    <a:pt x="199698" y="4619586"/>
                    <a:pt x="218390" y="4592420"/>
                    <a:pt x="228600" y="4572000"/>
                  </a:cubicBezTo>
                  <a:cubicBezTo>
                    <a:pt x="232591" y="4564018"/>
                    <a:pt x="232733" y="4554402"/>
                    <a:pt x="237067" y="4546600"/>
                  </a:cubicBezTo>
                  <a:cubicBezTo>
                    <a:pt x="247898" y="4527105"/>
                    <a:pt x="267316" y="4495307"/>
                    <a:pt x="287867" y="4478866"/>
                  </a:cubicBezTo>
                  <a:cubicBezTo>
                    <a:pt x="295813" y="4472509"/>
                    <a:pt x="304800" y="4467577"/>
                    <a:pt x="313267" y="4461933"/>
                  </a:cubicBezTo>
                  <a:cubicBezTo>
                    <a:pt x="341584" y="4405298"/>
                    <a:pt x="315555" y="4448431"/>
                    <a:pt x="355600" y="4402666"/>
                  </a:cubicBezTo>
                  <a:cubicBezTo>
                    <a:pt x="383640" y="4370621"/>
                    <a:pt x="385506" y="4360099"/>
                    <a:pt x="414867" y="4334933"/>
                  </a:cubicBezTo>
                  <a:cubicBezTo>
                    <a:pt x="440367" y="4313076"/>
                    <a:pt x="507926" y="4270072"/>
                    <a:pt x="524934" y="4258733"/>
                  </a:cubicBezTo>
                  <a:cubicBezTo>
                    <a:pt x="533401" y="4253089"/>
                    <a:pt x="540681" y="4245018"/>
                    <a:pt x="550334" y="4241800"/>
                  </a:cubicBezTo>
                  <a:cubicBezTo>
                    <a:pt x="558801" y="4238978"/>
                    <a:pt x="567531" y="4236849"/>
                    <a:pt x="575734" y="4233333"/>
                  </a:cubicBezTo>
                  <a:cubicBezTo>
                    <a:pt x="587335" y="4228361"/>
                    <a:pt x="597627" y="4220391"/>
                    <a:pt x="609600" y="4216400"/>
                  </a:cubicBezTo>
                  <a:cubicBezTo>
                    <a:pt x="623252" y="4211849"/>
                    <a:pt x="638050" y="4211719"/>
                    <a:pt x="651934" y="4207933"/>
                  </a:cubicBezTo>
                  <a:cubicBezTo>
                    <a:pt x="669154" y="4203237"/>
                    <a:pt x="685801" y="4196644"/>
                    <a:pt x="702734" y="4191000"/>
                  </a:cubicBezTo>
                  <a:cubicBezTo>
                    <a:pt x="711201" y="4188178"/>
                    <a:pt x="719476" y="4184698"/>
                    <a:pt x="728134" y="4182533"/>
                  </a:cubicBezTo>
                  <a:lnTo>
                    <a:pt x="762000" y="4174066"/>
                  </a:lnTo>
                  <a:cubicBezTo>
                    <a:pt x="768379" y="4175129"/>
                    <a:pt x="834036" y="4184685"/>
                    <a:pt x="846667" y="4191000"/>
                  </a:cubicBezTo>
                  <a:cubicBezTo>
                    <a:pt x="864870" y="4200101"/>
                    <a:pt x="897467" y="4224866"/>
                    <a:pt x="897467" y="4224866"/>
                  </a:cubicBezTo>
                  <a:cubicBezTo>
                    <a:pt x="903111" y="4233333"/>
                    <a:pt x="908486" y="4241986"/>
                    <a:pt x="914400" y="4250266"/>
                  </a:cubicBezTo>
                  <a:cubicBezTo>
                    <a:pt x="922602" y="4261749"/>
                    <a:pt x="932321" y="4272167"/>
                    <a:pt x="939800" y="4284133"/>
                  </a:cubicBezTo>
                  <a:cubicBezTo>
                    <a:pt x="946489" y="4294836"/>
                    <a:pt x="951762" y="4306399"/>
                    <a:pt x="956734" y="4318000"/>
                  </a:cubicBezTo>
                  <a:cubicBezTo>
                    <a:pt x="960250" y="4326203"/>
                    <a:pt x="962748" y="4334819"/>
                    <a:pt x="965200" y="4343400"/>
                  </a:cubicBezTo>
                  <a:cubicBezTo>
                    <a:pt x="968397" y="4354588"/>
                    <a:pt x="968463" y="4366858"/>
                    <a:pt x="973667" y="4377266"/>
                  </a:cubicBezTo>
                  <a:cubicBezTo>
                    <a:pt x="979978" y="4389887"/>
                    <a:pt x="990600" y="4399844"/>
                    <a:pt x="999067" y="4411133"/>
                  </a:cubicBezTo>
                  <a:cubicBezTo>
                    <a:pt x="1001889" y="4419600"/>
                    <a:pt x="1005082" y="4427952"/>
                    <a:pt x="1007534" y="4436533"/>
                  </a:cubicBezTo>
                  <a:cubicBezTo>
                    <a:pt x="1015502" y="4464420"/>
                    <a:pt x="1018650" y="4483650"/>
                    <a:pt x="1024467" y="4512733"/>
                  </a:cubicBezTo>
                  <a:cubicBezTo>
                    <a:pt x="1021645" y="4540955"/>
                    <a:pt x="1022378" y="4569763"/>
                    <a:pt x="1016000" y="4597400"/>
                  </a:cubicBezTo>
                  <a:cubicBezTo>
                    <a:pt x="1013712" y="4607315"/>
                    <a:pt x="1004981" y="4614520"/>
                    <a:pt x="999067" y="4622800"/>
                  </a:cubicBezTo>
                  <a:cubicBezTo>
                    <a:pt x="966046" y="4669029"/>
                    <a:pt x="986501" y="4645793"/>
                    <a:pt x="948267" y="4673600"/>
                  </a:cubicBezTo>
                  <a:cubicBezTo>
                    <a:pt x="862657" y="4735863"/>
                    <a:pt x="909256" y="4710039"/>
                    <a:pt x="846667" y="4741333"/>
                  </a:cubicBezTo>
                  <a:cubicBezTo>
                    <a:pt x="809978" y="4738511"/>
                    <a:pt x="772397" y="4741389"/>
                    <a:pt x="736600" y="4732866"/>
                  </a:cubicBezTo>
                  <a:cubicBezTo>
                    <a:pt x="712044" y="4727019"/>
                    <a:pt x="668867" y="4699000"/>
                    <a:pt x="668867" y="4699000"/>
                  </a:cubicBezTo>
                  <a:cubicBezTo>
                    <a:pt x="663223" y="4690533"/>
                    <a:pt x="658291" y="4681546"/>
                    <a:pt x="651934" y="4673600"/>
                  </a:cubicBezTo>
                  <a:cubicBezTo>
                    <a:pt x="629009" y="4644943"/>
                    <a:pt x="618015" y="4656507"/>
                    <a:pt x="601134" y="4605866"/>
                  </a:cubicBezTo>
                  <a:cubicBezTo>
                    <a:pt x="580520" y="4544027"/>
                    <a:pt x="588529" y="4572382"/>
                    <a:pt x="575734" y="4521200"/>
                  </a:cubicBezTo>
                  <a:cubicBezTo>
                    <a:pt x="572912" y="4478867"/>
                    <a:pt x="567267" y="4436627"/>
                    <a:pt x="567267" y="4394200"/>
                  </a:cubicBezTo>
                  <a:cubicBezTo>
                    <a:pt x="567267" y="4365837"/>
                    <a:pt x="572216" y="4337677"/>
                    <a:pt x="575734" y="4309533"/>
                  </a:cubicBezTo>
                  <a:cubicBezTo>
                    <a:pt x="580684" y="4269929"/>
                    <a:pt x="582987" y="4229720"/>
                    <a:pt x="592667" y="4191000"/>
                  </a:cubicBezTo>
                  <a:cubicBezTo>
                    <a:pt x="595489" y="4179711"/>
                    <a:pt x="596658" y="4167874"/>
                    <a:pt x="601134" y="4157133"/>
                  </a:cubicBezTo>
                  <a:cubicBezTo>
                    <a:pt x="610843" y="4133832"/>
                    <a:pt x="627017" y="4113347"/>
                    <a:pt x="635000" y="4089400"/>
                  </a:cubicBezTo>
                  <a:cubicBezTo>
                    <a:pt x="637822" y="4080933"/>
                    <a:pt x="641015" y="4072581"/>
                    <a:pt x="643467" y="4064000"/>
                  </a:cubicBezTo>
                  <a:cubicBezTo>
                    <a:pt x="646664" y="4052811"/>
                    <a:pt x="647208" y="4040767"/>
                    <a:pt x="651934" y="4030133"/>
                  </a:cubicBezTo>
                  <a:cubicBezTo>
                    <a:pt x="658383" y="4015624"/>
                    <a:pt x="689937" y="3966730"/>
                    <a:pt x="702734" y="3953933"/>
                  </a:cubicBezTo>
                  <a:cubicBezTo>
                    <a:pt x="709929" y="3946738"/>
                    <a:pt x="720188" y="3943357"/>
                    <a:pt x="728134" y="3937000"/>
                  </a:cubicBezTo>
                  <a:cubicBezTo>
                    <a:pt x="734367" y="3932013"/>
                    <a:pt x="737927" y="3923636"/>
                    <a:pt x="745067" y="3920066"/>
                  </a:cubicBezTo>
                  <a:cubicBezTo>
                    <a:pt x="755475" y="3914862"/>
                    <a:pt x="767645" y="3914422"/>
                    <a:pt x="778934" y="3911600"/>
                  </a:cubicBezTo>
                  <a:cubicBezTo>
                    <a:pt x="795867" y="3900311"/>
                    <a:pt x="815343" y="3892124"/>
                    <a:pt x="829734" y="3877733"/>
                  </a:cubicBezTo>
                  <a:cubicBezTo>
                    <a:pt x="838201" y="3869266"/>
                    <a:pt x="844667" y="3858148"/>
                    <a:pt x="855134" y="3852333"/>
                  </a:cubicBezTo>
                  <a:cubicBezTo>
                    <a:pt x="870737" y="3843665"/>
                    <a:pt x="905934" y="3835400"/>
                    <a:pt x="905934" y="3835400"/>
                  </a:cubicBezTo>
                  <a:cubicBezTo>
                    <a:pt x="914401" y="3829755"/>
                    <a:pt x="922232" y="3823017"/>
                    <a:pt x="931334" y="3818466"/>
                  </a:cubicBezTo>
                  <a:cubicBezTo>
                    <a:pt x="939316" y="3814475"/>
                    <a:pt x="949081" y="3814592"/>
                    <a:pt x="956734" y="3810000"/>
                  </a:cubicBezTo>
                  <a:cubicBezTo>
                    <a:pt x="963579" y="3805893"/>
                    <a:pt x="967434" y="3798053"/>
                    <a:pt x="973667" y="3793066"/>
                  </a:cubicBezTo>
                  <a:cubicBezTo>
                    <a:pt x="981613" y="3786709"/>
                    <a:pt x="990232" y="3781181"/>
                    <a:pt x="999067" y="3776133"/>
                  </a:cubicBezTo>
                  <a:cubicBezTo>
                    <a:pt x="1122400" y="3705659"/>
                    <a:pt x="963342" y="3798229"/>
                    <a:pt x="1058334" y="3750733"/>
                  </a:cubicBezTo>
                  <a:cubicBezTo>
                    <a:pt x="1067435" y="3746182"/>
                    <a:pt x="1075788" y="3740157"/>
                    <a:pt x="1083734" y="3733800"/>
                  </a:cubicBezTo>
                  <a:cubicBezTo>
                    <a:pt x="1089967" y="3728813"/>
                    <a:pt x="1093527" y="3720436"/>
                    <a:pt x="1100667" y="3716866"/>
                  </a:cubicBezTo>
                  <a:cubicBezTo>
                    <a:pt x="1116632" y="3708883"/>
                    <a:pt x="1135061" y="3706964"/>
                    <a:pt x="1151467" y="3699933"/>
                  </a:cubicBezTo>
                  <a:cubicBezTo>
                    <a:pt x="1189903" y="3683460"/>
                    <a:pt x="1213676" y="3671222"/>
                    <a:pt x="1244600" y="3649133"/>
                  </a:cubicBezTo>
                  <a:cubicBezTo>
                    <a:pt x="1306361" y="3605019"/>
                    <a:pt x="1251381" y="3644046"/>
                    <a:pt x="1312334" y="3589866"/>
                  </a:cubicBezTo>
                  <a:cubicBezTo>
                    <a:pt x="1325840" y="3577860"/>
                    <a:pt x="1341889" y="3568778"/>
                    <a:pt x="1354667" y="3556000"/>
                  </a:cubicBezTo>
                  <a:cubicBezTo>
                    <a:pt x="1364645" y="3546022"/>
                    <a:pt x="1370884" y="3532847"/>
                    <a:pt x="1380067" y="3522133"/>
                  </a:cubicBezTo>
                  <a:cubicBezTo>
                    <a:pt x="1387859" y="3513042"/>
                    <a:pt x="1397802" y="3505931"/>
                    <a:pt x="1405467" y="3496733"/>
                  </a:cubicBezTo>
                  <a:cubicBezTo>
                    <a:pt x="1411981" y="3488916"/>
                    <a:pt x="1415205" y="3478528"/>
                    <a:pt x="1422400" y="3471333"/>
                  </a:cubicBezTo>
                  <a:cubicBezTo>
                    <a:pt x="1429595" y="3464138"/>
                    <a:pt x="1439333" y="3460044"/>
                    <a:pt x="1447800" y="3454400"/>
                  </a:cubicBezTo>
                  <a:cubicBezTo>
                    <a:pt x="1453445" y="3440289"/>
                    <a:pt x="1455004" y="3423742"/>
                    <a:pt x="1464734" y="3412066"/>
                  </a:cubicBezTo>
                  <a:cubicBezTo>
                    <a:pt x="1470447" y="3405210"/>
                    <a:pt x="1485542" y="3411253"/>
                    <a:pt x="1490134" y="3403600"/>
                  </a:cubicBezTo>
                  <a:cubicBezTo>
                    <a:pt x="1546753" y="3309236"/>
                    <a:pt x="1490041" y="3352912"/>
                    <a:pt x="1532467" y="3302000"/>
                  </a:cubicBezTo>
                  <a:cubicBezTo>
                    <a:pt x="1540132" y="3292802"/>
                    <a:pt x="1549400" y="3285067"/>
                    <a:pt x="1557867" y="3276600"/>
                  </a:cubicBezTo>
                  <a:cubicBezTo>
                    <a:pt x="1585580" y="3165750"/>
                    <a:pt x="1541290" y="3318223"/>
                    <a:pt x="1591734" y="3217333"/>
                  </a:cubicBezTo>
                  <a:cubicBezTo>
                    <a:pt x="1598170" y="3204462"/>
                    <a:pt x="1597378" y="3189111"/>
                    <a:pt x="1600200" y="3175000"/>
                  </a:cubicBezTo>
                  <a:cubicBezTo>
                    <a:pt x="1594556" y="3107267"/>
                    <a:pt x="1592879" y="3039085"/>
                    <a:pt x="1583267" y="2971800"/>
                  </a:cubicBezTo>
                  <a:cubicBezTo>
                    <a:pt x="1581482" y="2959305"/>
                    <a:pt x="1573907" y="2948030"/>
                    <a:pt x="1566334" y="2937933"/>
                  </a:cubicBezTo>
                  <a:cubicBezTo>
                    <a:pt x="1532362" y="2892636"/>
                    <a:pt x="1537160" y="2910646"/>
                    <a:pt x="1490134" y="2887133"/>
                  </a:cubicBezTo>
                  <a:cubicBezTo>
                    <a:pt x="1431663" y="2857898"/>
                    <a:pt x="1501352" y="2879355"/>
                    <a:pt x="1430867" y="2861733"/>
                  </a:cubicBezTo>
                  <a:cubicBezTo>
                    <a:pt x="1422400" y="2856089"/>
                    <a:pt x="1414860" y="2848714"/>
                    <a:pt x="1405467" y="2844800"/>
                  </a:cubicBezTo>
                  <a:cubicBezTo>
                    <a:pt x="1335687" y="2815725"/>
                    <a:pt x="1336876" y="2821222"/>
                    <a:pt x="1270000" y="2810933"/>
                  </a:cubicBezTo>
                  <a:cubicBezTo>
                    <a:pt x="1253033" y="2808323"/>
                    <a:pt x="1235958" y="2806190"/>
                    <a:pt x="1219200" y="2802466"/>
                  </a:cubicBezTo>
                  <a:cubicBezTo>
                    <a:pt x="1210488" y="2800530"/>
                    <a:pt x="1202551" y="2795750"/>
                    <a:pt x="1193800" y="2794000"/>
                  </a:cubicBezTo>
                  <a:cubicBezTo>
                    <a:pt x="1174232" y="2790086"/>
                    <a:pt x="1154289" y="2788355"/>
                    <a:pt x="1134534" y="2785533"/>
                  </a:cubicBezTo>
                  <a:cubicBezTo>
                    <a:pt x="1078089" y="2788355"/>
                    <a:pt x="1021561" y="2789825"/>
                    <a:pt x="965200" y="2794000"/>
                  </a:cubicBezTo>
                  <a:cubicBezTo>
                    <a:pt x="945299" y="2795474"/>
                    <a:pt x="925568" y="2798896"/>
                    <a:pt x="905934" y="2802466"/>
                  </a:cubicBezTo>
                  <a:cubicBezTo>
                    <a:pt x="894485" y="2804548"/>
                    <a:pt x="883646" y="2809775"/>
                    <a:pt x="872067" y="2810933"/>
                  </a:cubicBezTo>
                  <a:cubicBezTo>
                    <a:pt x="827048" y="2815435"/>
                    <a:pt x="781756" y="2816578"/>
                    <a:pt x="736600" y="2819400"/>
                  </a:cubicBezTo>
                  <a:cubicBezTo>
                    <a:pt x="715944" y="2817679"/>
                    <a:pt x="627976" y="2814236"/>
                    <a:pt x="592667" y="2802466"/>
                  </a:cubicBezTo>
                  <a:cubicBezTo>
                    <a:pt x="580693" y="2798475"/>
                    <a:pt x="570401" y="2790505"/>
                    <a:pt x="558800" y="2785533"/>
                  </a:cubicBezTo>
                  <a:cubicBezTo>
                    <a:pt x="550597" y="2782017"/>
                    <a:pt x="541603" y="2780582"/>
                    <a:pt x="533400" y="2777066"/>
                  </a:cubicBezTo>
                  <a:cubicBezTo>
                    <a:pt x="446203" y="2739695"/>
                    <a:pt x="564352" y="2781739"/>
                    <a:pt x="448734" y="2743200"/>
                  </a:cubicBezTo>
                  <a:cubicBezTo>
                    <a:pt x="443089" y="2737555"/>
                    <a:pt x="438186" y="2731056"/>
                    <a:pt x="431800" y="2726266"/>
                  </a:cubicBezTo>
                  <a:cubicBezTo>
                    <a:pt x="415519" y="2714055"/>
                    <a:pt x="381000" y="2692400"/>
                    <a:pt x="381000" y="2692400"/>
                  </a:cubicBezTo>
                  <a:cubicBezTo>
                    <a:pt x="361245" y="2661355"/>
                    <a:pt x="338191" y="2632178"/>
                    <a:pt x="321734" y="2599266"/>
                  </a:cubicBezTo>
                  <a:cubicBezTo>
                    <a:pt x="307623" y="2571044"/>
                    <a:pt x="298332" y="2539843"/>
                    <a:pt x="279400" y="2514600"/>
                  </a:cubicBezTo>
                  <a:cubicBezTo>
                    <a:pt x="247563" y="2472150"/>
                    <a:pt x="233822" y="2459943"/>
                    <a:pt x="220134" y="2396066"/>
                  </a:cubicBezTo>
                  <a:cubicBezTo>
                    <a:pt x="190230" y="2256517"/>
                    <a:pt x="210651" y="2314674"/>
                    <a:pt x="169334" y="2218266"/>
                  </a:cubicBezTo>
                  <a:cubicBezTo>
                    <a:pt x="166512" y="2198511"/>
                    <a:pt x="162759" y="2178866"/>
                    <a:pt x="160867" y="2159000"/>
                  </a:cubicBezTo>
                  <a:cubicBezTo>
                    <a:pt x="141087" y="1951318"/>
                    <a:pt x="162985" y="2114563"/>
                    <a:pt x="143934" y="1981200"/>
                  </a:cubicBezTo>
                  <a:cubicBezTo>
                    <a:pt x="149578" y="1919111"/>
                    <a:pt x="152349" y="1856693"/>
                    <a:pt x="160867" y="1794933"/>
                  </a:cubicBezTo>
                  <a:cubicBezTo>
                    <a:pt x="166576" y="1753544"/>
                    <a:pt x="212559" y="1648327"/>
                    <a:pt x="220134" y="1625600"/>
                  </a:cubicBezTo>
                  <a:cubicBezTo>
                    <a:pt x="225778" y="1608667"/>
                    <a:pt x="232371" y="1592020"/>
                    <a:pt x="237067" y="1574800"/>
                  </a:cubicBezTo>
                  <a:cubicBezTo>
                    <a:pt x="240853" y="1560916"/>
                    <a:pt x="239579" y="1545567"/>
                    <a:pt x="245534" y="1532466"/>
                  </a:cubicBezTo>
                  <a:cubicBezTo>
                    <a:pt x="253955" y="1513939"/>
                    <a:pt x="269146" y="1499245"/>
                    <a:pt x="279400" y="1481666"/>
                  </a:cubicBezTo>
                  <a:cubicBezTo>
                    <a:pt x="351084" y="1358778"/>
                    <a:pt x="265527" y="1483072"/>
                    <a:pt x="330200" y="1405466"/>
                  </a:cubicBezTo>
                  <a:cubicBezTo>
                    <a:pt x="336714" y="1397649"/>
                    <a:pt x="338667" y="1385710"/>
                    <a:pt x="347134" y="1380066"/>
                  </a:cubicBezTo>
                  <a:cubicBezTo>
                    <a:pt x="356816" y="1373612"/>
                    <a:pt x="369711" y="1374422"/>
                    <a:pt x="381000" y="1371600"/>
                  </a:cubicBezTo>
                  <a:cubicBezTo>
                    <a:pt x="386645" y="1365955"/>
                    <a:pt x="391700" y="1359653"/>
                    <a:pt x="397934" y="1354666"/>
                  </a:cubicBezTo>
                  <a:cubicBezTo>
                    <a:pt x="413207" y="1342448"/>
                    <a:pt x="439819" y="1327753"/>
                    <a:pt x="457200" y="1320800"/>
                  </a:cubicBezTo>
                  <a:cubicBezTo>
                    <a:pt x="473773" y="1314171"/>
                    <a:pt x="491427" y="1310495"/>
                    <a:pt x="508000" y="1303866"/>
                  </a:cubicBezTo>
                  <a:cubicBezTo>
                    <a:pt x="564104" y="1281424"/>
                    <a:pt x="525137" y="1284917"/>
                    <a:pt x="601134" y="1261533"/>
                  </a:cubicBezTo>
                  <a:cubicBezTo>
                    <a:pt x="617542" y="1256484"/>
                    <a:pt x="635207" y="1256926"/>
                    <a:pt x="651934" y="1253066"/>
                  </a:cubicBezTo>
                  <a:cubicBezTo>
                    <a:pt x="671954" y="1248446"/>
                    <a:pt x="691268" y="1241116"/>
                    <a:pt x="711200" y="1236133"/>
                  </a:cubicBezTo>
                  <a:cubicBezTo>
                    <a:pt x="725161" y="1232643"/>
                    <a:pt x="739486" y="1230788"/>
                    <a:pt x="753534" y="1227666"/>
                  </a:cubicBezTo>
                  <a:cubicBezTo>
                    <a:pt x="764893" y="1225142"/>
                    <a:pt x="776111" y="1222022"/>
                    <a:pt x="787400" y="1219200"/>
                  </a:cubicBezTo>
                  <a:cubicBezTo>
                    <a:pt x="865053" y="1180373"/>
                    <a:pt x="767764" y="1224556"/>
                    <a:pt x="880534" y="1193800"/>
                  </a:cubicBezTo>
                  <a:cubicBezTo>
                    <a:pt x="892711" y="1190479"/>
                    <a:pt x="902223" y="1180187"/>
                    <a:pt x="914400" y="1176866"/>
                  </a:cubicBezTo>
                  <a:cubicBezTo>
                    <a:pt x="933653" y="1171615"/>
                    <a:pt x="953943" y="1171434"/>
                    <a:pt x="973667" y="1168400"/>
                  </a:cubicBezTo>
                  <a:cubicBezTo>
                    <a:pt x="990634" y="1165790"/>
                    <a:pt x="1007534" y="1162755"/>
                    <a:pt x="1024467" y="1159933"/>
                  </a:cubicBezTo>
                  <a:cubicBezTo>
                    <a:pt x="1075267" y="1162755"/>
                    <a:pt x="1126198" y="1163794"/>
                    <a:pt x="1176867" y="1168400"/>
                  </a:cubicBezTo>
                  <a:cubicBezTo>
                    <a:pt x="1201761" y="1170663"/>
                    <a:pt x="1213217" y="1179604"/>
                    <a:pt x="1236134" y="1185333"/>
                  </a:cubicBezTo>
                  <a:cubicBezTo>
                    <a:pt x="1250095" y="1188823"/>
                    <a:pt x="1264356" y="1190978"/>
                    <a:pt x="1278467" y="1193800"/>
                  </a:cubicBezTo>
                  <a:cubicBezTo>
                    <a:pt x="1286934" y="1199444"/>
                    <a:pt x="1294766" y="1206182"/>
                    <a:pt x="1303867" y="1210733"/>
                  </a:cubicBezTo>
                  <a:cubicBezTo>
                    <a:pt x="1373974" y="1245786"/>
                    <a:pt x="1281875" y="1187606"/>
                    <a:pt x="1354667" y="1236133"/>
                  </a:cubicBezTo>
                  <a:lnTo>
                    <a:pt x="1405467" y="1312333"/>
                  </a:lnTo>
                  <a:cubicBezTo>
                    <a:pt x="1405478" y="1312350"/>
                    <a:pt x="1439322" y="1363117"/>
                    <a:pt x="1439334" y="1363133"/>
                  </a:cubicBezTo>
                  <a:cubicBezTo>
                    <a:pt x="1463644" y="1395547"/>
                    <a:pt x="1466171" y="1394709"/>
                    <a:pt x="1481667" y="1430866"/>
                  </a:cubicBezTo>
                  <a:cubicBezTo>
                    <a:pt x="1490370" y="1451173"/>
                    <a:pt x="1492460" y="1468641"/>
                    <a:pt x="1498600" y="1490133"/>
                  </a:cubicBezTo>
                  <a:cubicBezTo>
                    <a:pt x="1501052" y="1498714"/>
                    <a:pt x="1504245" y="1507066"/>
                    <a:pt x="1507067" y="1515533"/>
                  </a:cubicBezTo>
                  <a:cubicBezTo>
                    <a:pt x="1509889" y="1540933"/>
                    <a:pt x="1511648" y="1566474"/>
                    <a:pt x="1515534" y="1591733"/>
                  </a:cubicBezTo>
                  <a:cubicBezTo>
                    <a:pt x="1518572" y="1611483"/>
                    <a:pt x="1526143" y="1632028"/>
                    <a:pt x="1532467" y="1651000"/>
                  </a:cubicBezTo>
                  <a:cubicBezTo>
                    <a:pt x="1527829" y="1720570"/>
                    <a:pt x="1538023" y="1764611"/>
                    <a:pt x="1507067" y="1820333"/>
                  </a:cubicBezTo>
                  <a:cubicBezTo>
                    <a:pt x="1500214" y="1832668"/>
                    <a:pt x="1492381" y="1845017"/>
                    <a:pt x="1481667" y="1854200"/>
                  </a:cubicBezTo>
                  <a:cubicBezTo>
                    <a:pt x="1472084" y="1862414"/>
                    <a:pt x="1459089" y="1865489"/>
                    <a:pt x="1447800" y="1871133"/>
                  </a:cubicBezTo>
                  <a:cubicBezTo>
                    <a:pt x="1409931" y="1927938"/>
                    <a:pt x="1454541" y="1872284"/>
                    <a:pt x="1405467" y="1905000"/>
                  </a:cubicBezTo>
                  <a:cubicBezTo>
                    <a:pt x="1395504" y="1911642"/>
                    <a:pt x="1391426" y="1926614"/>
                    <a:pt x="1380067" y="1930400"/>
                  </a:cubicBezTo>
                  <a:cubicBezTo>
                    <a:pt x="1355822" y="1938481"/>
                    <a:pt x="1329267" y="1936044"/>
                    <a:pt x="1303867" y="1938866"/>
                  </a:cubicBezTo>
                  <a:cubicBezTo>
                    <a:pt x="1255889" y="1936044"/>
                    <a:pt x="1206964" y="1940301"/>
                    <a:pt x="1159934" y="1930400"/>
                  </a:cubicBezTo>
                  <a:cubicBezTo>
                    <a:pt x="1149976" y="1928304"/>
                    <a:pt x="1150195" y="1912195"/>
                    <a:pt x="1143000" y="1905000"/>
                  </a:cubicBezTo>
                  <a:cubicBezTo>
                    <a:pt x="1135805" y="1897805"/>
                    <a:pt x="1126067" y="1893711"/>
                    <a:pt x="1117600" y="1888066"/>
                  </a:cubicBezTo>
                  <a:cubicBezTo>
                    <a:pt x="1111956" y="1876777"/>
                    <a:pt x="1107668" y="1864701"/>
                    <a:pt x="1100667" y="1854200"/>
                  </a:cubicBezTo>
                  <a:cubicBezTo>
                    <a:pt x="1096239" y="1847558"/>
                    <a:pt x="1088721" y="1843499"/>
                    <a:pt x="1083734" y="1837266"/>
                  </a:cubicBezTo>
                  <a:cubicBezTo>
                    <a:pt x="1077377" y="1829320"/>
                    <a:pt x="1072445" y="1820333"/>
                    <a:pt x="1066800" y="1811866"/>
                  </a:cubicBezTo>
                  <a:cubicBezTo>
                    <a:pt x="1057884" y="1776199"/>
                    <a:pt x="1049867" y="1749903"/>
                    <a:pt x="1049867" y="1710266"/>
                  </a:cubicBezTo>
                  <a:cubicBezTo>
                    <a:pt x="1049867" y="1666420"/>
                    <a:pt x="1055404" y="1631619"/>
                    <a:pt x="1066800" y="1591733"/>
                  </a:cubicBezTo>
                  <a:cubicBezTo>
                    <a:pt x="1069252" y="1583152"/>
                    <a:pt x="1071276" y="1574315"/>
                    <a:pt x="1075267" y="1566333"/>
                  </a:cubicBezTo>
                  <a:cubicBezTo>
                    <a:pt x="1079818" y="1557232"/>
                    <a:pt x="1087649" y="1550034"/>
                    <a:pt x="1092200" y="1540933"/>
                  </a:cubicBezTo>
                  <a:cubicBezTo>
                    <a:pt x="1124522" y="1476289"/>
                    <a:pt x="1064650" y="1563556"/>
                    <a:pt x="1126067" y="1481666"/>
                  </a:cubicBezTo>
                  <a:cubicBezTo>
                    <a:pt x="1128889" y="1473199"/>
                    <a:pt x="1130543" y="1464248"/>
                    <a:pt x="1134534" y="1456266"/>
                  </a:cubicBezTo>
                  <a:cubicBezTo>
                    <a:pt x="1144333" y="1436668"/>
                    <a:pt x="1160482" y="1419510"/>
                    <a:pt x="1176867" y="1405466"/>
                  </a:cubicBezTo>
                  <a:cubicBezTo>
                    <a:pt x="1187581" y="1396283"/>
                    <a:pt x="1199445" y="1388533"/>
                    <a:pt x="1210734" y="1380066"/>
                  </a:cubicBezTo>
                  <a:cubicBezTo>
                    <a:pt x="1275645" y="1382888"/>
                    <a:pt x="1340649" y="1384063"/>
                    <a:pt x="1405467" y="1388533"/>
                  </a:cubicBezTo>
                  <a:cubicBezTo>
                    <a:pt x="1427634" y="1390062"/>
                    <a:pt x="1459443" y="1395941"/>
                    <a:pt x="1481667" y="1405466"/>
                  </a:cubicBezTo>
                  <a:cubicBezTo>
                    <a:pt x="1511855" y="1418404"/>
                    <a:pt x="1523660" y="1426350"/>
                    <a:pt x="1549400" y="1447800"/>
                  </a:cubicBezTo>
                  <a:cubicBezTo>
                    <a:pt x="1555532" y="1452910"/>
                    <a:pt x="1560202" y="1459623"/>
                    <a:pt x="1566334" y="1464733"/>
                  </a:cubicBezTo>
                  <a:cubicBezTo>
                    <a:pt x="1577174" y="1473767"/>
                    <a:pt x="1590708" y="1479692"/>
                    <a:pt x="1600200" y="1490133"/>
                  </a:cubicBezTo>
                  <a:cubicBezTo>
                    <a:pt x="1619184" y="1511016"/>
                    <a:pt x="1624226" y="1548941"/>
                    <a:pt x="1651000" y="1557866"/>
                  </a:cubicBezTo>
                  <a:cubicBezTo>
                    <a:pt x="1677827" y="1566809"/>
                    <a:pt x="1678354" y="1564509"/>
                    <a:pt x="1701800" y="1583266"/>
                  </a:cubicBezTo>
                  <a:cubicBezTo>
                    <a:pt x="1708034" y="1588253"/>
                    <a:pt x="1711467" y="1596897"/>
                    <a:pt x="1718734" y="1600200"/>
                  </a:cubicBezTo>
                  <a:cubicBezTo>
                    <a:pt x="1743108" y="1611279"/>
                    <a:pt x="1769534" y="1617133"/>
                    <a:pt x="1794934" y="1625600"/>
                  </a:cubicBezTo>
                  <a:cubicBezTo>
                    <a:pt x="1864352" y="1648739"/>
                    <a:pt x="1754464" y="1612829"/>
                    <a:pt x="1888067" y="1651000"/>
                  </a:cubicBezTo>
                  <a:cubicBezTo>
                    <a:pt x="1907823" y="1656644"/>
                    <a:pt x="1927244" y="1663628"/>
                    <a:pt x="1947334" y="1667933"/>
                  </a:cubicBezTo>
                  <a:cubicBezTo>
                    <a:pt x="1989573" y="1676984"/>
                    <a:pt x="2073001" y="1681933"/>
                    <a:pt x="2108200" y="1684866"/>
                  </a:cubicBezTo>
                  <a:cubicBezTo>
                    <a:pt x="2422394" y="1678182"/>
                    <a:pt x="2421428" y="1683176"/>
                    <a:pt x="2650067" y="1667933"/>
                  </a:cubicBezTo>
                  <a:lnTo>
                    <a:pt x="2887134" y="1651000"/>
                  </a:lnTo>
                  <a:cubicBezTo>
                    <a:pt x="2904067" y="1648178"/>
                    <a:pt x="2921148" y="1646130"/>
                    <a:pt x="2937934" y="1642533"/>
                  </a:cubicBezTo>
                  <a:cubicBezTo>
                    <a:pt x="2960690" y="1637657"/>
                    <a:pt x="3005667" y="1625600"/>
                    <a:pt x="3005667" y="1625600"/>
                  </a:cubicBezTo>
                  <a:cubicBezTo>
                    <a:pt x="3099959" y="1578453"/>
                    <a:pt x="2981177" y="1634784"/>
                    <a:pt x="3073400" y="1600200"/>
                  </a:cubicBezTo>
                  <a:cubicBezTo>
                    <a:pt x="3110613" y="1586245"/>
                    <a:pt x="3101405" y="1584196"/>
                    <a:pt x="3132667" y="1566333"/>
                  </a:cubicBezTo>
                  <a:cubicBezTo>
                    <a:pt x="3143626" y="1560071"/>
                    <a:pt x="3155245" y="1555044"/>
                    <a:pt x="3166534" y="1549400"/>
                  </a:cubicBezTo>
                  <a:cubicBezTo>
                    <a:pt x="3175001" y="1540933"/>
                    <a:pt x="3182985" y="1531955"/>
                    <a:pt x="3191934" y="1524000"/>
                  </a:cubicBezTo>
                  <a:cubicBezTo>
                    <a:pt x="3208409" y="1509356"/>
                    <a:pt x="3227148" y="1497252"/>
                    <a:pt x="3242734" y="1481666"/>
                  </a:cubicBezTo>
                  <a:cubicBezTo>
                    <a:pt x="3249929" y="1474471"/>
                    <a:pt x="3251941" y="1462888"/>
                    <a:pt x="3259667" y="1456266"/>
                  </a:cubicBezTo>
                  <a:cubicBezTo>
                    <a:pt x="3272161" y="1445556"/>
                    <a:pt x="3288835" y="1440740"/>
                    <a:pt x="3302000" y="1430866"/>
                  </a:cubicBezTo>
                  <a:cubicBezTo>
                    <a:pt x="3311579" y="1423682"/>
                    <a:pt x="3318133" y="1413048"/>
                    <a:pt x="3327400" y="1405466"/>
                  </a:cubicBezTo>
                  <a:cubicBezTo>
                    <a:pt x="3349243" y="1387595"/>
                    <a:pt x="3371651" y="1370321"/>
                    <a:pt x="3395134" y="1354666"/>
                  </a:cubicBezTo>
                  <a:cubicBezTo>
                    <a:pt x="3403601" y="1349022"/>
                    <a:pt x="3412717" y="1344247"/>
                    <a:pt x="3420534" y="1337733"/>
                  </a:cubicBezTo>
                  <a:cubicBezTo>
                    <a:pt x="3463261" y="1302127"/>
                    <a:pt x="3431952" y="1320634"/>
                    <a:pt x="3471334" y="1270000"/>
                  </a:cubicBezTo>
                  <a:cubicBezTo>
                    <a:pt x="3481135" y="1257398"/>
                    <a:pt x="3494687" y="1248148"/>
                    <a:pt x="3505200" y="1236133"/>
                  </a:cubicBezTo>
                  <a:cubicBezTo>
                    <a:pt x="3514492" y="1225513"/>
                    <a:pt x="3521417" y="1212980"/>
                    <a:pt x="3530600" y="1202266"/>
                  </a:cubicBezTo>
                  <a:cubicBezTo>
                    <a:pt x="3538392" y="1193175"/>
                    <a:pt x="3548208" y="1185957"/>
                    <a:pt x="3556000" y="1176866"/>
                  </a:cubicBezTo>
                  <a:cubicBezTo>
                    <a:pt x="3574806" y="1154925"/>
                    <a:pt x="3600693" y="1114060"/>
                    <a:pt x="3615267" y="1092200"/>
                  </a:cubicBezTo>
                  <a:cubicBezTo>
                    <a:pt x="3620911" y="1083733"/>
                    <a:pt x="3628982" y="1076453"/>
                    <a:pt x="3632200" y="1066800"/>
                  </a:cubicBezTo>
                  <a:cubicBezTo>
                    <a:pt x="3640667" y="1041400"/>
                    <a:pt x="3651106" y="1016575"/>
                    <a:pt x="3657600" y="990600"/>
                  </a:cubicBezTo>
                  <a:cubicBezTo>
                    <a:pt x="3678698" y="906212"/>
                    <a:pt x="3670708" y="945822"/>
                    <a:pt x="3683000" y="872066"/>
                  </a:cubicBezTo>
                  <a:cubicBezTo>
                    <a:pt x="3667498" y="655025"/>
                    <a:pt x="3698128" y="809190"/>
                    <a:pt x="3657600" y="728133"/>
                  </a:cubicBezTo>
                  <a:cubicBezTo>
                    <a:pt x="3653609" y="720151"/>
                    <a:pt x="3653726" y="710386"/>
                    <a:pt x="3649134" y="702733"/>
                  </a:cubicBezTo>
                  <a:cubicBezTo>
                    <a:pt x="3645027" y="695888"/>
                    <a:pt x="3638332" y="690910"/>
                    <a:pt x="3632200" y="685800"/>
                  </a:cubicBezTo>
                  <a:cubicBezTo>
                    <a:pt x="3626449" y="681008"/>
                    <a:pt x="3583930" y="648964"/>
                    <a:pt x="3572934" y="643466"/>
                  </a:cubicBezTo>
                  <a:cubicBezTo>
                    <a:pt x="3559340" y="636669"/>
                    <a:pt x="3544436" y="632822"/>
                    <a:pt x="3530600" y="626533"/>
                  </a:cubicBezTo>
                  <a:cubicBezTo>
                    <a:pt x="3513365" y="618699"/>
                    <a:pt x="3497100" y="608822"/>
                    <a:pt x="3479800" y="601133"/>
                  </a:cubicBezTo>
                  <a:cubicBezTo>
                    <a:pt x="3471645" y="597508"/>
                    <a:pt x="3462603" y="596182"/>
                    <a:pt x="3454400" y="592666"/>
                  </a:cubicBezTo>
                  <a:cubicBezTo>
                    <a:pt x="3442799" y="587694"/>
                    <a:pt x="3432507" y="579724"/>
                    <a:pt x="3420534" y="575733"/>
                  </a:cubicBezTo>
                  <a:cubicBezTo>
                    <a:pt x="3401960" y="569542"/>
                    <a:pt x="3332363" y="560718"/>
                    <a:pt x="3318934" y="558800"/>
                  </a:cubicBezTo>
                  <a:cubicBezTo>
                    <a:pt x="3296356" y="561622"/>
                    <a:pt x="3273274" y="561747"/>
                    <a:pt x="3251200" y="567266"/>
                  </a:cubicBezTo>
                  <a:cubicBezTo>
                    <a:pt x="3238956" y="570327"/>
                    <a:pt x="3228935" y="579228"/>
                    <a:pt x="3217334" y="584200"/>
                  </a:cubicBezTo>
                  <a:cubicBezTo>
                    <a:pt x="3209131" y="587716"/>
                    <a:pt x="3200401" y="589844"/>
                    <a:pt x="3191934" y="592666"/>
                  </a:cubicBezTo>
                  <a:lnTo>
                    <a:pt x="3149600" y="635000"/>
                  </a:lnTo>
                  <a:cubicBezTo>
                    <a:pt x="3135489" y="649111"/>
                    <a:pt x="3118336" y="660729"/>
                    <a:pt x="3107267" y="677333"/>
                  </a:cubicBezTo>
                  <a:cubicBezTo>
                    <a:pt x="3101623" y="685800"/>
                    <a:pt x="3096691" y="694787"/>
                    <a:pt x="3090334" y="702733"/>
                  </a:cubicBezTo>
                  <a:cubicBezTo>
                    <a:pt x="3072739" y="724726"/>
                    <a:pt x="3069498" y="715745"/>
                    <a:pt x="3056467" y="745066"/>
                  </a:cubicBezTo>
                  <a:cubicBezTo>
                    <a:pt x="3049218" y="761377"/>
                    <a:pt x="3045178" y="778933"/>
                    <a:pt x="3039534" y="795866"/>
                  </a:cubicBezTo>
                  <a:lnTo>
                    <a:pt x="3031067" y="821266"/>
                  </a:lnTo>
                  <a:cubicBezTo>
                    <a:pt x="3033889" y="852311"/>
                    <a:pt x="3035668" y="883468"/>
                    <a:pt x="3039534" y="914400"/>
                  </a:cubicBezTo>
                  <a:cubicBezTo>
                    <a:pt x="3041319" y="928679"/>
                    <a:pt x="3041011" y="944153"/>
                    <a:pt x="3048000" y="956733"/>
                  </a:cubicBezTo>
                  <a:cubicBezTo>
                    <a:pt x="3055753" y="970689"/>
                    <a:pt x="3066516" y="986214"/>
                    <a:pt x="3081867" y="990600"/>
                  </a:cubicBezTo>
                  <a:lnTo>
                    <a:pt x="3141134" y="1007533"/>
                  </a:lnTo>
                  <a:cubicBezTo>
                    <a:pt x="3187962" y="1005918"/>
                    <a:pt x="3343808" y="1013834"/>
                    <a:pt x="3429000" y="990600"/>
                  </a:cubicBezTo>
                  <a:cubicBezTo>
                    <a:pt x="3446220" y="985904"/>
                    <a:pt x="3462867" y="979311"/>
                    <a:pt x="3479800" y="973666"/>
                  </a:cubicBezTo>
                  <a:lnTo>
                    <a:pt x="3522134" y="931333"/>
                  </a:lnTo>
                  <a:cubicBezTo>
                    <a:pt x="3533423" y="920044"/>
                    <a:pt x="3547144" y="910749"/>
                    <a:pt x="3556000" y="897466"/>
                  </a:cubicBezTo>
                  <a:lnTo>
                    <a:pt x="3572934" y="872066"/>
                  </a:lnTo>
                  <a:cubicBezTo>
                    <a:pt x="3575756" y="863599"/>
                    <a:pt x="3581400" y="855591"/>
                    <a:pt x="3581400" y="846666"/>
                  </a:cubicBezTo>
                  <a:cubicBezTo>
                    <a:pt x="3581400" y="804239"/>
                    <a:pt x="3579551" y="761574"/>
                    <a:pt x="3572934" y="719666"/>
                  </a:cubicBezTo>
                  <a:cubicBezTo>
                    <a:pt x="3571225" y="708840"/>
                    <a:pt x="3547057" y="670388"/>
                    <a:pt x="3539067" y="660400"/>
                  </a:cubicBezTo>
                  <a:cubicBezTo>
                    <a:pt x="3534080" y="654167"/>
                    <a:pt x="3527121" y="649699"/>
                    <a:pt x="3522134" y="643466"/>
                  </a:cubicBezTo>
                  <a:cubicBezTo>
                    <a:pt x="3515777" y="635520"/>
                    <a:pt x="3512395" y="625261"/>
                    <a:pt x="3505200" y="618066"/>
                  </a:cubicBezTo>
                  <a:cubicBezTo>
                    <a:pt x="3498973" y="611839"/>
                    <a:pt x="3453097" y="575081"/>
                    <a:pt x="3437467" y="567266"/>
                  </a:cubicBezTo>
                  <a:cubicBezTo>
                    <a:pt x="3429485" y="563275"/>
                    <a:pt x="3420270" y="562316"/>
                    <a:pt x="3412067" y="558800"/>
                  </a:cubicBezTo>
                  <a:cubicBezTo>
                    <a:pt x="3400466" y="553828"/>
                    <a:pt x="3389919" y="546554"/>
                    <a:pt x="3378200" y="541866"/>
                  </a:cubicBezTo>
                  <a:cubicBezTo>
                    <a:pt x="3361627" y="535237"/>
                    <a:pt x="3342706" y="534116"/>
                    <a:pt x="3327400" y="524933"/>
                  </a:cubicBezTo>
                  <a:cubicBezTo>
                    <a:pt x="3308925" y="513848"/>
                    <a:pt x="3283589" y="494483"/>
                    <a:pt x="3259667" y="491066"/>
                  </a:cubicBezTo>
                  <a:cubicBezTo>
                    <a:pt x="3228808" y="486658"/>
                    <a:pt x="3197578" y="485422"/>
                    <a:pt x="3166534" y="482600"/>
                  </a:cubicBezTo>
                  <a:cubicBezTo>
                    <a:pt x="3155245" y="479778"/>
                    <a:pt x="3144303" y="474133"/>
                    <a:pt x="3132667" y="474133"/>
                  </a:cubicBezTo>
                  <a:cubicBezTo>
                    <a:pt x="3028452" y="474133"/>
                    <a:pt x="3015833" y="478084"/>
                    <a:pt x="2937934" y="491066"/>
                  </a:cubicBezTo>
                  <a:cubicBezTo>
                    <a:pt x="2889380" y="507251"/>
                    <a:pt x="2936606" y="492676"/>
                    <a:pt x="2870200" y="508000"/>
                  </a:cubicBezTo>
                  <a:cubicBezTo>
                    <a:pt x="2847523" y="513233"/>
                    <a:pt x="2825185" y="519885"/>
                    <a:pt x="2802467" y="524933"/>
                  </a:cubicBezTo>
                  <a:cubicBezTo>
                    <a:pt x="2777067" y="530577"/>
                    <a:pt x="2751285" y="534718"/>
                    <a:pt x="2726267" y="541866"/>
                  </a:cubicBezTo>
                  <a:cubicBezTo>
                    <a:pt x="2660849" y="560557"/>
                    <a:pt x="2702189" y="558138"/>
                    <a:pt x="2633134" y="592666"/>
                  </a:cubicBezTo>
                  <a:cubicBezTo>
                    <a:pt x="2550681" y="633892"/>
                    <a:pt x="2587046" y="613546"/>
                    <a:pt x="2523067" y="651933"/>
                  </a:cubicBezTo>
                  <a:cubicBezTo>
                    <a:pt x="2469969" y="731581"/>
                    <a:pt x="2557006" y="611417"/>
                    <a:pt x="2463800" y="694266"/>
                  </a:cubicBezTo>
                  <a:cubicBezTo>
                    <a:pt x="2448589" y="707787"/>
                    <a:pt x="2446867" y="733777"/>
                    <a:pt x="2429934" y="745066"/>
                  </a:cubicBezTo>
                  <a:cubicBezTo>
                    <a:pt x="2375540" y="781330"/>
                    <a:pt x="2419588" y="751072"/>
                    <a:pt x="2328334" y="821266"/>
                  </a:cubicBezTo>
                  <a:cubicBezTo>
                    <a:pt x="2317149" y="829870"/>
                    <a:pt x="2307088" y="840355"/>
                    <a:pt x="2294467" y="846666"/>
                  </a:cubicBezTo>
                  <a:cubicBezTo>
                    <a:pt x="2283178" y="852311"/>
                    <a:pt x="2271102" y="856599"/>
                    <a:pt x="2260600" y="863600"/>
                  </a:cubicBezTo>
                  <a:cubicBezTo>
                    <a:pt x="2245564" y="873624"/>
                    <a:pt x="2233303" y="887442"/>
                    <a:pt x="2218267" y="897466"/>
                  </a:cubicBezTo>
                  <a:cubicBezTo>
                    <a:pt x="2207765" y="904467"/>
                    <a:pt x="2195103" y="907710"/>
                    <a:pt x="2184400" y="914400"/>
                  </a:cubicBezTo>
                  <a:cubicBezTo>
                    <a:pt x="2172434" y="921879"/>
                    <a:pt x="2163155" y="933489"/>
                    <a:pt x="2150534" y="939800"/>
                  </a:cubicBezTo>
                  <a:cubicBezTo>
                    <a:pt x="2134569" y="947782"/>
                    <a:pt x="2115983" y="949347"/>
                    <a:pt x="2099734" y="956733"/>
                  </a:cubicBezTo>
                  <a:cubicBezTo>
                    <a:pt x="2084753" y="963543"/>
                    <a:pt x="2072617" y="975867"/>
                    <a:pt x="2057400" y="982133"/>
                  </a:cubicBezTo>
                  <a:cubicBezTo>
                    <a:pt x="2024390" y="995725"/>
                    <a:pt x="1985503" y="996198"/>
                    <a:pt x="1955800" y="1016000"/>
                  </a:cubicBezTo>
                  <a:cubicBezTo>
                    <a:pt x="1926721" y="1035386"/>
                    <a:pt x="1917038" y="1043357"/>
                    <a:pt x="1879600" y="1058333"/>
                  </a:cubicBezTo>
                  <a:cubicBezTo>
                    <a:pt x="1868796" y="1062655"/>
                    <a:pt x="1856856" y="1063378"/>
                    <a:pt x="1845734" y="1066800"/>
                  </a:cubicBezTo>
                  <a:cubicBezTo>
                    <a:pt x="1820144" y="1074674"/>
                    <a:pt x="1795944" y="1087799"/>
                    <a:pt x="1769534" y="1092200"/>
                  </a:cubicBezTo>
                  <a:cubicBezTo>
                    <a:pt x="1752601" y="1095022"/>
                    <a:pt x="1735568" y="1097299"/>
                    <a:pt x="1718734" y="1100666"/>
                  </a:cubicBezTo>
                  <a:cubicBezTo>
                    <a:pt x="1576786" y="1129055"/>
                    <a:pt x="1799223" y="1085641"/>
                    <a:pt x="1651000" y="1126066"/>
                  </a:cubicBezTo>
                  <a:cubicBezTo>
                    <a:pt x="1631747" y="1131317"/>
                    <a:pt x="1611489" y="1131711"/>
                    <a:pt x="1591734" y="1134533"/>
                  </a:cubicBezTo>
                  <a:cubicBezTo>
                    <a:pt x="1583267" y="1137355"/>
                    <a:pt x="1575180" y="1141821"/>
                    <a:pt x="1566334" y="1143000"/>
                  </a:cubicBezTo>
                  <a:cubicBezTo>
                    <a:pt x="1454351" y="1157931"/>
                    <a:pt x="1438302" y="1149998"/>
                    <a:pt x="1312334" y="1143000"/>
                  </a:cubicBezTo>
                  <a:cubicBezTo>
                    <a:pt x="1301481" y="1140287"/>
                    <a:pt x="1265215" y="1132140"/>
                    <a:pt x="1253067" y="1126066"/>
                  </a:cubicBezTo>
                  <a:cubicBezTo>
                    <a:pt x="1243966" y="1121515"/>
                    <a:pt x="1236134" y="1114777"/>
                    <a:pt x="1227667" y="1109133"/>
                  </a:cubicBezTo>
                  <a:cubicBezTo>
                    <a:pt x="1222023" y="1092200"/>
                    <a:pt x="1212350" y="1076109"/>
                    <a:pt x="1210734" y="1058333"/>
                  </a:cubicBezTo>
                  <a:cubicBezTo>
                    <a:pt x="1209431" y="1044002"/>
                    <a:pt x="1217298" y="1030264"/>
                    <a:pt x="1219200" y="1016000"/>
                  </a:cubicBezTo>
                  <a:cubicBezTo>
                    <a:pt x="1222949" y="987886"/>
                    <a:pt x="1221724" y="959067"/>
                    <a:pt x="1227667" y="931333"/>
                  </a:cubicBezTo>
                  <a:cubicBezTo>
                    <a:pt x="1230312" y="918992"/>
                    <a:pt x="1238338" y="908424"/>
                    <a:pt x="1244600" y="897466"/>
                  </a:cubicBezTo>
                  <a:cubicBezTo>
                    <a:pt x="1260316" y="869964"/>
                    <a:pt x="1263588" y="870012"/>
                    <a:pt x="1286934" y="846666"/>
                  </a:cubicBezTo>
                  <a:cubicBezTo>
                    <a:pt x="1293228" y="827784"/>
                    <a:pt x="1300125" y="803097"/>
                    <a:pt x="1312334" y="787400"/>
                  </a:cubicBezTo>
                  <a:cubicBezTo>
                    <a:pt x="1324586" y="771648"/>
                    <a:pt x="1342693" y="761031"/>
                    <a:pt x="1354667" y="745066"/>
                  </a:cubicBezTo>
                  <a:cubicBezTo>
                    <a:pt x="1363134" y="733777"/>
                    <a:pt x="1370089" y="721178"/>
                    <a:pt x="1380067" y="711200"/>
                  </a:cubicBezTo>
                  <a:cubicBezTo>
                    <a:pt x="1387262" y="704005"/>
                    <a:pt x="1397650" y="700780"/>
                    <a:pt x="1405467" y="694266"/>
                  </a:cubicBezTo>
                  <a:cubicBezTo>
                    <a:pt x="1414665" y="686601"/>
                    <a:pt x="1420471" y="674806"/>
                    <a:pt x="1430867" y="668866"/>
                  </a:cubicBezTo>
                  <a:cubicBezTo>
                    <a:pt x="1440970" y="663093"/>
                    <a:pt x="1453508" y="663462"/>
                    <a:pt x="1464734" y="660400"/>
                  </a:cubicBezTo>
                  <a:cubicBezTo>
                    <a:pt x="1484556" y="654994"/>
                    <a:pt x="1504245" y="649111"/>
                    <a:pt x="1524000" y="643466"/>
                  </a:cubicBezTo>
                  <a:cubicBezTo>
                    <a:pt x="1546578" y="646288"/>
                    <a:pt x="1570350" y="644157"/>
                    <a:pt x="1591734" y="651933"/>
                  </a:cubicBezTo>
                  <a:cubicBezTo>
                    <a:pt x="1647269" y="672128"/>
                    <a:pt x="1610955" y="775273"/>
                    <a:pt x="1608667" y="795866"/>
                  </a:cubicBezTo>
                  <a:cubicBezTo>
                    <a:pt x="1603747" y="840144"/>
                    <a:pt x="1601790" y="822745"/>
                    <a:pt x="1574800" y="855133"/>
                  </a:cubicBezTo>
                  <a:cubicBezTo>
                    <a:pt x="1568286" y="862950"/>
                    <a:pt x="1565062" y="873338"/>
                    <a:pt x="1557867" y="880533"/>
                  </a:cubicBezTo>
                  <a:cubicBezTo>
                    <a:pt x="1550672" y="887728"/>
                    <a:pt x="1540413" y="891109"/>
                    <a:pt x="1532467" y="897466"/>
                  </a:cubicBezTo>
                  <a:cubicBezTo>
                    <a:pt x="1526234" y="902453"/>
                    <a:pt x="1522379" y="910293"/>
                    <a:pt x="1515534" y="914400"/>
                  </a:cubicBezTo>
                  <a:cubicBezTo>
                    <a:pt x="1506861" y="919604"/>
                    <a:pt x="1462588" y="929753"/>
                    <a:pt x="1456267" y="931333"/>
                  </a:cubicBezTo>
                  <a:cubicBezTo>
                    <a:pt x="1441550" y="929231"/>
                    <a:pt x="1392058" y="925766"/>
                    <a:pt x="1371600" y="914400"/>
                  </a:cubicBezTo>
                  <a:cubicBezTo>
                    <a:pt x="1335943" y="894591"/>
                    <a:pt x="1312891" y="876949"/>
                    <a:pt x="1286934" y="846666"/>
                  </a:cubicBezTo>
                  <a:cubicBezTo>
                    <a:pt x="1280312" y="838940"/>
                    <a:pt x="1276514" y="829083"/>
                    <a:pt x="1270000" y="821266"/>
                  </a:cubicBezTo>
                  <a:cubicBezTo>
                    <a:pt x="1262335" y="812068"/>
                    <a:pt x="1252392" y="804957"/>
                    <a:pt x="1244600" y="795866"/>
                  </a:cubicBezTo>
                  <a:cubicBezTo>
                    <a:pt x="1184210" y="725412"/>
                    <a:pt x="1246262" y="789063"/>
                    <a:pt x="1202267" y="745066"/>
                  </a:cubicBezTo>
                  <a:cubicBezTo>
                    <a:pt x="1199445" y="733777"/>
                    <a:pt x="1196324" y="722559"/>
                    <a:pt x="1193800" y="711200"/>
                  </a:cubicBezTo>
                  <a:cubicBezTo>
                    <a:pt x="1186890" y="680103"/>
                    <a:pt x="1185721" y="664515"/>
                    <a:pt x="1176867" y="635000"/>
                  </a:cubicBezTo>
                  <a:cubicBezTo>
                    <a:pt x="1160189" y="579406"/>
                    <a:pt x="1171313" y="595579"/>
                    <a:pt x="1143000" y="567266"/>
                  </a:cubicBezTo>
                  <a:cubicBezTo>
                    <a:pt x="1140178" y="558799"/>
                    <a:pt x="1139889" y="549006"/>
                    <a:pt x="1134534" y="541866"/>
                  </a:cubicBezTo>
                  <a:cubicBezTo>
                    <a:pt x="1122560" y="525901"/>
                    <a:pt x="1111132" y="505844"/>
                    <a:pt x="1092200" y="499533"/>
                  </a:cubicBezTo>
                  <a:cubicBezTo>
                    <a:pt x="1066744" y="491047"/>
                    <a:pt x="1063283" y="492369"/>
                    <a:pt x="1041400" y="474133"/>
                  </a:cubicBezTo>
                  <a:cubicBezTo>
                    <a:pt x="1032202" y="466468"/>
                    <a:pt x="1026467" y="454548"/>
                    <a:pt x="1016000" y="448733"/>
                  </a:cubicBezTo>
                  <a:cubicBezTo>
                    <a:pt x="1000397" y="440065"/>
                    <a:pt x="982133" y="437444"/>
                    <a:pt x="965200" y="431800"/>
                  </a:cubicBezTo>
                  <a:lnTo>
                    <a:pt x="939800" y="423333"/>
                  </a:lnTo>
                  <a:cubicBezTo>
                    <a:pt x="911578" y="426155"/>
                    <a:pt x="877522" y="414387"/>
                    <a:pt x="855134" y="431800"/>
                  </a:cubicBezTo>
                  <a:cubicBezTo>
                    <a:pt x="841583" y="442339"/>
                    <a:pt x="858667" y="466157"/>
                    <a:pt x="863600" y="482600"/>
                  </a:cubicBezTo>
                  <a:cubicBezTo>
                    <a:pt x="867227" y="494689"/>
                    <a:pt x="875847" y="504747"/>
                    <a:pt x="880534" y="516466"/>
                  </a:cubicBezTo>
                  <a:cubicBezTo>
                    <a:pt x="887163" y="533039"/>
                    <a:pt x="891823" y="550333"/>
                    <a:pt x="897467" y="567266"/>
                  </a:cubicBezTo>
                  <a:lnTo>
                    <a:pt x="897467" y="567266"/>
                  </a:lnTo>
                  <a:cubicBezTo>
                    <a:pt x="900289" y="578555"/>
                    <a:pt x="898665" y="592046"/>
                    <a:pt x="905934" y="601133"/>
                  </a:cubicBezTo>
                  <a:cubicBezTo>
                    <a:pt x="911509" y="608102"/>
                    <a:pt x="922867" y="606778"/>
                    <a:pt x="931334" y="609600"/>
                  </a:cubicBezTo>
                  <a:cubicBezTo>
                    <a:pt x="942623" y="606778"/>
                    <a:pt x="957751" y="610072"/>
                    <a:pt x="965200" y="601133"/>
                  </a:cubicBezTo>
                  <a:cubicBezTo>
                    <a:pt x="974413" y="590078"/>
                    <a:pt x="973667" y="573190"/>
                    <a:pt x="973667" y="558800"/>
                  </a:cubicBezTo>
                  <a:cubicBezTo>
                    <a:pt x="973667" y="510739"/>
                    <a:pt x="976856" y="461492"/>
                    <a:pt x="965200" y="414866"/>
                  </a:cubicBezTo>
                  <a:cubicBezTo>
                    <a:pt x="961778" y="401176"/>
                    <a:pt x="942174" y="398500"/>
                    <a:pt x="931334" y="389466"/>
                  </a:cubicBezTo>
                  <a:cubicBezTo>
                    <a:pt x="925202" y="384356"/>
                    <a:pt x="921540" y="376103"/>
                    <a:pt x="914400" y="372533"/>
                  </a:cubicBezTo>
                  <a:cubicBezTo>
                    <a:pt x="882683" y="356675"/>
                    <a:pt x="854711" y="354565"/>
                    <a:pt x="821267" y="347133"/>
                  </a:cubicBezTo>
                  <a:cubicBezTo>
                    <a:pt x="728628" y="326546"/>
                    <a:pt x="871965" y="349663"/>
                    <a:pt x="677334" y="330200"/>
                  </a:cubicBezTo>
                  <a:cubicBezTo>
                    <a:pt x="657477" y="328214"/>
                    <a:pt x="637823" y="324555"/>
                    <a:pt x="618067" y="321733"/>
                  </a:cubicBezTo>
                  <a:cubicBezTo>
                    <a:pt x="601134" y="299155"/>
                    <a:pt x="579888" y="279243"/>
                    <a:pt x="567267" y="254000"/>
                  </a:cubicBezTo>
                  <a:lnTo>
                    <a:pt x="524934" y="169333"/>
                  </a:lnTo>
                  <a:cubicBezTo>
                    <a:pt x="519289" y="158044"/>
                    <a:pt x="511991" y="147440"/>
                    <a:pt x="508000" y="135466"/>
                  </a:cubicBezTo>
                  <a:lnTo>
                    <a:pt x="491067" y="84666"/>
                  </a:lnTo>
                  <a:lnTo>
                    <a:pt x="474134" y="33866"/>
                  </a:lnTo>
                  <a:lnTo>
                    <a:pt x="474134" y="0"/>
                  </a:ln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76200"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" name="Freeform 7"/>
            <p:cNvSpPr/>
            <p:nvPr/>
          </p:nvSpPr>
          <p:spPr>
            <a:xfrm>
              <a:off x="135468" y="0"/>
              <a:ext cx="3683000" cy="7001933"/>
            </a:xfrm>
            <a:custGeom>
              <a:avLst/>
              <a:gdLst>
                <a:gd name="connsiteX0" fmla="*/ 2074334 w 3683000"/>
                <a:gd name="connsiteY0" fmla="*/ 7001933 h 7001933"/>
                <a:gd name="connsiteX1" fmla="*/ 2065867 w 3683000"/>
                <a:gd name="connsiteY1" fmla="*/ 6815666 h 7001933"/>
                <a:gd name="connsiteX2" fmla="*/ 2048934 w 3683000"/>
                <a:gd name="connsiteY2" fmla="*/ 6790266 h 7001933"/>
                <a:gd name="connsiteX3" fmla="*/ 2032000 w 3683000"/>
                <a:gd name="connsiteY3" fmla="*/ 6739466 h 7001933"/>
                <a:gd name="connsiteX4" fmla="*/ 1972734 w 3683000"/>
                <a:gd name="connsiteY4" fmla="*/ 6637866 h 7001933"/>
                <a:gd name="connsiteX5" fmla="*/ 1947334 w 3683000"/>
                <a:gd name="connsiteY5" fmla="*/ 6544733 h 7001933"/>
                <a:gd name="connsiteX6" fmla="*/ 1913467 w 3683000"/>
                <a:gd name="connsiteY6" fmla="*/ 6493933 h 7001933"/>
                <a:gd name="connsiteX7" fmla="*/ 1896534 w 3683000"/>
                <a:gd name="connsiteY7" fmla="*/ 6434666 h 7001933"/>
                <a:gd name="connsiteX8" fmla="*/ 1871134 w 3683000"/>
                <a:gd name="connsiteY8" fmla="*/ 6375400 h 7001933"/>
                <a:gd name="connsiteX9" fmla="*/ 1845734 w 3683000"/>
                <a:gd name="connsiteY9" fmla="*/ 6307666 h 7001933"/>
                <a:gd name="connsiteX10" fmla="*/ 1794934 w 3683000"/>
                <a:gd name="connsiteY10" fmla="*/ 6197600 h 7001933"/>
                <a:gd name="connsiteX11" fmla="*/ 1769534 w 3683000"/>
                <a:gd name="connsiteY11" fmla="*/ 6172200 h 7001933"/>
                <a:gd name="connsiteX12" fmla="*/ 1744134 w 3683000"/>
                <a:gd name="connsiteY12" fmla="*/ 6129866 h 7001933"/>
                <a:gd name="connsiteX13" fmla="*/ 1651000 w 3683000"/>
                <a:gd name="connsiteY13" fmla="*/ 6019800 h 7001933"/>
                <a:gd name="connsiteX14" fmla="*/ 1600200 w 3683000"/>
                <a:gd name="connsiteY14" fmla="*/ 6002866 h 7001933"/>
                <a:gd name="connsiteX15" fmla="*/ 1549400 w 3683000"/>
                <a:gd name="connsiteY15" fmla="*/ 5977466 h 7001933"/>
                <a:gd name="connsiteX16" fmla="*/ 1447800 w 3683000"/>
                <a:gd name="connsiteY16" fmla="*/ 5960533 h 7001933"/>
                <a:gd name="connsiteX17" fmla="*/ 1405467 w 3683000"/>
                <a:gd name="connsiteY17" fmla="*/ 5943600 h 7001933"/>
                <a:gd name="connsiteX18" fmla="*/ 1270000 w 3683000"/>
                <a:gd name="connsiteY18" fmla="*/ 5926666 h 7001933"/>
                <a:gd name="connsiteX19" fmla="*/ 1143000 w 3683000"/>
                <a:gd name="connsiteY19" fmla="*/ 5935133 h 7001933"/>
                <a:gd name="connsiteX20" fmla="*/ 1092200 w 3683000"/>
                <a:gd name="connsiteY20" fmla="*/ 5952066 h 7001933"/>
                <a:gd name="connsiteX21" fmla="*/ 990600 w 3683000"/>
                <a:gd name="connsiteY21" fmla="*/ 5969000 h 7001933"/>
                <a:gd name="connsiteX22" fmla="*/ 956734 w 3683000"/>
                <a:gd name="connsiteY22" fmla="*/ 5985933 h 7001933"/>
                <a:gd name="connsiteX23" fmla="*/ 922867 w 3683000"/>
                <a:gd name="connsiteY23" fmla="*/ 5994400 h 7001933"/>
                <a:gd name="connsiteX24" fmla="*/ 897467 w 3683000"/>
                <a:gd name="connsiteY24" fmla="*/ 6002866 h 7001933"/>
                <a:gd name="connsiteX25" fmla="*/ 880534 w 3683000"/>
                <a:gd name="connsiteY25" fmla="*/ 6028266 h 7001933"/>
                <a:gd name="connsiteX26" fmla="*/ 897467 w 3683000"/>
                <a:gd name="connsiteY26" fmla="*/ 6138333 h 7001933"/>
                <a:gd name="connsiteX27" fmla="*/ 914400 w 3683000"/>
                <a:gd name="connsiteY27" fmla="*/ 6163733 h 7001933"/>
                <a:gd name="connsiteX28" fmla="*/ 948267 w 3683000"/>
                <a:gd name="connsiteY28" fmla="*/ 6206066 h 7001933"/>
                <a:gd name="connsiteX29" fmla="*/ 1007534 w 3683000"/>
                <a:gd name="connsiteY29" fmla="*/ 6290733 h 7001933"/>
                <a:gd name="connsiteX30" fmla="*/ 1032934 w 3683000"/>
                <a:gd name="connsiteY30" fmla="*/ 6307666 h 7001933"/>
                <a:gd name="connsiteX31" fmla="*/ 1049867 w 3683000"/>
                <a:gd name="connsiteY31" fmla="*/ 6324600 h 7001933"/>
                <a:gd name="connsiteX32" fmla="*/ 1083734 w 3683000"/>
                <a:gd name="connsiteY32" fmla="*/ 6341533 h 7001933"/>
                <a:gd name="connsiteX33" fmla="*/ 1109134 w 3683000"/>
                <a:gd name="connsiteY33" fmla="*/ 6358466 h 7001933"/>
                <a:gd name="connsiteX34" fmla="*/ 1193800 w 3683000"/>
                <a:gd name="connsiteY34" fmla="*/ 6375400 h 7001933"/>
                <a:gd name="connsiteX35" fmla="*/ 1303867 w 3683000"/>
                <a:gd name="connsiteY35" fmla="*/ 6366933 h 7001933"/>
                <a:gd name="connsiteX36" fmla="*/ 1354667 w 3683000"/>
                <a:gd name="connsiteY36" fmla="*/ 6341533 h 7001933"/>
                <a:gd name="connsiteX37" fmla="*/ 1439334 w 3683000"/>
                <a:gd name="connsiteY37" fmla="*/ 6299200 h 7001933"/>
                <a:gd name="connsiteX38" fmla="*/ 1456267 w 3683000"/>
                <a:gd name="connsiteY38" fmla="*/ 6282266 h 7001933"/>
                <a:gd name="connsiteX39" fmla="*/ 1481667 w 3683000"/>
                <a:gd name="connsiteY39" fmla="*/ 6265333 h 7001933"/>
                <a:gd name="connsiteX40" fmla="*/ 1540934 w 3683000"/>
                <a:gd name="connsiteY40" fmla="*/ 6214533 h 7001933"/>
                <a:gd name="connsiteX41" fmla="*/ 1591734 w 3683000"/>
                <a:gd name="connsiteY41" fmla="*/ 6163733 h 7001933"/>
                <a:gd name="connsiteX42" fmla="*/ 1625600 w 3683000"/>
                <a:gd name="connsiteY42" fmla="*/ 6112933 h 7001933"/>
                <a:gd name="connsiteX43" fmla="*/ 1659467 w 3683000"/>
                <a:gd name="connsiteY43" fmla="*/ 6070600 h 7001933"/>
                <a:gd name="connsiteX44" fmla="*/ 1667934 w 3683000"/>
                <a:gd name="connsiteY44" fmla="*/ 6045200 h 7001933"/>
                <a:gd name="connsiteX45" fmla="*/ 1684867 w 3683000"/>
                <a:gd name="connsiteY45" fmla="*/ 6011333 h 7001933"/>
                <a:gd name="connsiteX46" fmla="*/ 1684867 w 3683000"/>
                <a:gd name="connsiteY46" fmla="*/ 5782733 h 7001933"/>
                <a:gd name="connsiteX47" fmla="*/ 1676400 w 3683000"/>
                <a:gd name="connsiteY47" fmla="*/ 5748866 h 7001933"/>
                <a:gd name="connsiteX48" fmla="*/ 1642534 w 3683000"/>
                <a:gd name="connsiteY48" fmla="*/ 5715000 h 7001933"/>
                <a:gd name="connsiteX49" fmla="*/ 1617134 w 3683000"/>
                <a:gd name="connsiteY49" fmla="*/ 5681133 h 7001933"/>
                <a:gd name="connsiteX50" fmla="*/ 1600200 w 3683000"/>
                <a:gd name="connsiteY50" fmla="*/ 5655733 h 7001933"/>
                <a:gd name="connsiteX51" fmla="*/ 1566334 w 3683000"/>
                <a:gd name="connsiteY51" fmla="*/ 5638800 h 7001933"/>
                <a:gd name="connsiteX52" fmla="*/ 1532467 w 3683000"/>
                <a:gd name="connsiteY52" fmla="*/ 5604933 h 7001933"/>
                <a:gd name="connsiteX53" fmla="*/ 1456267 w 3683000"/>
                <a:gd name="connsiteY53" fmla="*/ 5562600 h 7001933"/>
                <a:gd name="connsiteX54" fmla="*/ 1397000 w 3683000"/>
                <a:gd name="connsiteY54" fmla="*/ 5528733 h 7001933"/>
                <a:gd name="connsiteX55" fmla="*/ 1261534 w 3683000"/>
                <a:gd name="connsiteY55" fmla="*/ 5494866 h 7001933"/>
                <a:gd name="connsiteX56" fmla="*/ 1185334 w 3683000"/>
                <a:gd name="connsiteY56" fmla="*/ 5469466 h 7001933"/>
                <a:gd name="connsiteX57" fmla="*/ 1151467 w 3683000"/>
                <a:gd name="connsiteY57" fmla="*/ 5461000 h 7001933"/>
                <a:gd name="connsiteX58" fmla="*/ 1109134 w 3683000"/>
                <a:gd name="connsiteY58" fmla="*/ 5444066 h 7001933"/>
                <a:gd name="connsiteX59" fmla="*/ 1049867 w 3683000"/>
                <a:gd name="connsiteY59" fmla="*/ 5435600 h 7001933"/>
                <a:gd name="connsiteX60" fmla="*/ 1007534 w 3683000"/>
                <a:gd name="connsiteY60" fmla="*/ 5427133 h 7001933"/>
                <a:gd name="connsiteX61" fmla="*/ 897467 w 3683000"/>
                <a:gd name="connsiteY61" fmla="*/ 5435600 h 7001933"/>
                <a:gd name="connsiteX62" fmla="*/ 745067 w 3683000"/>
                <a:gd name="connsiteY62" fmla="*/ 5452533 h 7001933"/>
                <a:gd name="connsiteX63" fmla="*/ 389467 w 3683000"/>
                <a:gd name="connsiteY63" fmla="*/ 5444066 h 7001933"/>
                <a:gd name="connsiteX64" fmla="*/ 279400 w 3683000"/>
                <a:gd name="connsiteY64" fmla="*/ 5427133 h 7001933"/>
                <a:gd name="connsiteX65" fmla="*/ 237067 w 3683000"/>
                <a:gd name="connsiteY65" fmla="*/ 5418666 h 7001933"/>
                <a:gd name="connsiteX66" fmla="*/ 194734 w 3683000"/>
                <a:gd name="connsiteY66" fmla="*/ 5401733 h 7001933"/>
                <a:gd name="connsiteX67" fmla="*/ 127000 w 3683000"/>
                <a:gd name="connsiteY67" fmla="*/ 5384800 h 7001933"/>
                <a:gd name="connsiteX68" fmla="*/ 93134 w 3683000"/>
                <a:gd name="connsiteY68" fmla="*/ 5367866 h 7001933"/>
                <a:gd name="connsiteX69" fmla="*/ 76200 w 3683000"/>
                <a:gd name="connsiteY69" fmla="*/ 5350933 h 7001933"/>
                <a:gd name="connsiteX70" fmla="*/ 50800 w 3683000"/>
                <a:gd name="connsiteY70" fmla="*/ 5334000 h 7001933"/>
                <a:gd name="connsiteX71" fmla="*/ 25400 w 3683000"/>
                <a:gd name="connsiteY71" fmla="*/ 5266266 h 7001933"/>
                <a:gd name="connsiteX72" fmla="*/ 0 w 3683000"/>
                <a:gd name="connsiteY72" fmla="*/ 5207000 h 7001933"/>
                <a:gd name="connsiteX73" fmla="*/ 16934 w 3683000"/>
                <a:gd name="connsiteY73" fmla="*/ 5020733 h 7001933"/>
                <a:gd name="connsiteX74" fmla="*/ 25400 w 3683000"/>
                <a:gd name="connsiteY74" fmla="*/ 4978400 h 7001933"/>
                <a:gd name="connsiteX75" fmla="*/ 42334 w 3683000"/>
                <a:gd name="connsiteY75" fmla="*/ 4944533 h 7001933"/>
                <a:gd name="connsiteX76" fmla="*/ 59267 w 3683000"/>
                <a:gd name="connsiteY76" fmla="*/ 4893733 h 7001933"/>
                <a:gd name="connsiteX77" fmla="*/ 67734 w 3683000"/>
                <a:gd name="connsiteY77" fmla="*/ 4851400 h 7001933"/>
                <a:gd name="connsiteX78" fmla="*/ 118534 w 3683000"/>
                <a:gd name="connsiteY78" fmla="*/ 4741333 h 7001933"/>
                <a:gd name="connsiteX79" fmla="*/ 135467 w 3683000"/>
                <a:gd name="connsiteY79" fmla="*/ 4715933 h 7001933"/>
                <a:gd name="connsiteX80" fmla="*/ 169334 w 3683000"/>
                <a:gd name="connsiteY80" fmla="*/ 4690533 h 7001933"/>
                <a:gd name="connsiteX81" fmla="*/ 186267 w 3683000"/>
                <a:gd name="connsiteY81" fmla="*/ 4639733 h 7001933"/>
                <a:gd name="connsiteX82" fmla="*/ 228600 w 3683000"/>
                <a:gd name="connsiteY82" fmla="*/ 4572000 h 7001933"/>
                <a:gd name="connsiteX83" fmla="*/ 237067 w 3683000"/>
                <a:gd name="connsiteY83" fmla="*/ 4546600 h 7001933"/>
                <a:gd name="connsiteX84" fmla="*/ 287867 w 3683000"/>
                <a:gd name="connsiteY84" fmla="*/ 4478866 h 7001933"/>
                <a:gd name="connsiteX85" fmla="*/ 313267 w 3683000"/>
                <a:gd name="connsiteY85" fmla="*/ 4461933 h 7001933"/>
                <a:gd name="connsiteX86" fmla="*/ 355600 w 3683000"/>
                <a:gd name="connsiteY86" fmla="*/ 4402666 h 7001933"/>
                <a:gd name="connsiteX87" fmla="*/ 414867 w 3683000"/>
                <a:gd name="connsiteY87" fmla="*/ 4334933 h 7001933"/>
                <a:gd name="connsiteX88" fmla="*/ 524934 w 3683000"/>
                <a:gd name="connsiteY88" fmla="*/ 4258733 h 7001933"/>
                <a:gd name="connsiteX89" fmla="*/ 550334 w 3683000"/>
                <a:gd name="connsiteY89" fmla="*/ 4241800 h 7001933"/>
                <a:gd name="connsiteX90" fmla="*/ 575734 w 3683000"/>
                <a:gd name="connsiteY90" fmla="*/ 4233333 h 7001933"/>
                <a:gd name="connsiteX91" fmla="*/ 609600 w 3683000"/>
                <a:gd name="connsiteY91" fmla="*/ 4216400 h 7001933"/>
                <a:gd name="connsiteX92" fmla="*/ 651934 w 3683000"/>
                <a:gd name="connsiteY92" fmla="*/ 4207933 h 7001933"/>
                <a:gd name="connsiteX93" fmla="*/ 702734 w 3683000"/>
                <a:gd name="connsiteY93" fmla="*/ 4191000 h 7001933"/>
                <a:gd name="connsiteX94" fmla="*/ 728134 w 3683000"/>
                <a:gd name="connsiteY94" fmla="*/ 4182533 h 7001933"/>
                <a:gd name="connsiteX95" fmla="*/ 762000 w 3683000"/>
                <a:gd name="connsiteY95" fmla="*/ 4174066 h 7001933"/>
                <a:gd name="connsiteX96" fmla="*/ 846667 w 3683000"/>
                <a:gd name="connsiteY96" fmla="*/ 4191000 h 7001933"/>
                <a:gd name="connsiteX97" fmla="*/ 897467 w 3683000"/>
                <a:gd name="connsiteY97" fmla="*/ 4224866 h 7001933"/>
                <a:gd name="connsiteX98" fmla="*/ 914400 w 3683000"/>
                <a:gd name="connsiteY98" fmla="*/ 4250266 h 7001933"/>
                <a:gd name="connsiteX99" fmla="*/ 939800 w 3683000"/>
                <a:gd name="connsiteY99" fmla="*/ 4284133 h 7001933"/>
                <a:gd name="connsiteX100" fmla="*/ 956734 w 3683000"/>
                <a:gd name="connsiteY100" fmla="*/ 4318000 h 7001933"/>
                <a:gd name="connsiteX101" fmla="*/ 965200 w 3683000"/>
                <a:gd name="connsiteY101" fmla="*/ 4343400 h 7001933"/>
                <a:gd name="connsiteX102" fmla="*/ 973667 w 3683000"/>
                <a:gd name="connsiteY102" fmla="*/ 4377266 h 7001933"/>
                <a:gd name="connsiteX103" fmla="*/ 999067 w 3683000"/>
                <a:gd name="connsiteY103" fmla="*/ 4411133 h 7001933"/>
                <a:gd name="connsiteX104" fmla="*/ 1007534 w 3683000"/>
                <a:gd name="connsiteY104" fmla="*/ 4436533 h 7001933"/>
                <a:gd name="connsiteX105" fmla="*/ 1024467 w 3683000"/>
                <a:gd name="connsiteY105" fmla="*/ 4512733 h 7001933"/>
                <a:gd name="connsiteX106" fmla="*/ 1016000 w 3683000"/>
                <a:gd name="connsiteY106" fmla="*/ 4597400 h 7001933"/>
                <a:gd name="connsiteX107" fmla="*/ 999067 w 3683000"/>
                <a:gd name="connsiteY107" fmla="*/ 4622800 h 7001933"/>
                <a:gd name="connsiteX108" fmla="*/ 948267 w 3683000"/>
                <a:gd name="connsiteY108" fmla="*/ 4673600 h 7001933"/>
                <a:gd name="connsiteX109" fmla="*/ 846667 w 3683000"/>
                <a:gd name="connsiteY109" fmla="*/ 4741333 h 7001933"/>
                <a:gd name="connsiteX110" fmla="*/ 736600 w 3683000"/>
                <a:gd name="connsiteY110" fmla="*/ 4732866 h 7001933"/>
                <a:gd name="connsiteX111" fmla="*/ 668867 w 3683000"/>
                <a:gd name="connsiteY111" fmla="*/ 4699000 h 7001933"/>
                <a:gd name="connsiteX112" fmla="*/ 651934 w 3683000"/>
                <a:gd name="connsiteY112" fmla="*/ 4673600 h 7001933"/>
                <a:gd name="connsiteX113" fmla="*/ 601134 w 3683000"/>
                <a:gd name="connsiteY113" fmla="*/ 4605866 h 7001933"/>
                <a:gd name="connsiteX114" fmla="*/ 575734 w 3683000"/>
                <a:gd name="connsiteY114" fmla="*/ 4521200 h 7001933"/>
                <a:gd name="connsiteX115" fmla="*/ 567267 w 3683000"/>
                <a:gd name="connsiteY115" fmla="*/ 4394200 h 7001933"/>
                <a:gd name="connsiteX116" fmla="*/ 575734 w 3683000"/>
                <a:gd name="connsiteY116" fmla="*/ 4309533 h 7001933"/>
                <a:gd name="connsiteX117" fmla="*/ 592667 w 3683000"/>
                <a:gd name="connsiteY117" fmla="*/ 4191000 h 7001933"/>
                <a:gd name="connsiteX118" fmla="*/ 601134 w 3683000"/>
                <a:gd name="connsiteY118" fmla="*/ 4157133 h 7001933"/>
                <a:gd name="connsiteX119" fmla="*/ 635000 w 3683000"/>
                <a:gd name="connsiteY119" fmla="*/ 4089400 h 7001933"/>
                <a:gd name="connsiteX120" fmla="*/ 643467 w 3683000"/>
                <a:gd name="connsiteY120" fmla="*/ 4064000 h 7001933"/>
                <a:gd name="connsiteX121" fmla="*/ 651934 w 3683000"/>
                <a:gd name="connsiteY121" fmla="*/ 4030133 h 7001933"/>
                <a:gd name="connsiteX122" fmla="*/ 702734 w 3683000"/>
                <a:gd name="connsiteY122" fmla="*/ 3953933 h 7001933"/>
                <a:gd name="connsiteX123" fmla="*/ 728134 w 3683000"/>
                <a:gd name="connsiteY123" fmla="*/ 3937000 h 7001933"/>
                <a:gd name="connsiteX124" fmla="*/ 745067 w 3683000"/>
                <a:gd name="connsiteY124" fmla="*/ 3920066 h 7001933"/>
                <a:gd name="connsiteX125" fmla="*/ 778934 w 3683000"/>
                <a:gd name="connsiteY125" fmla="*/ 3911600 h 7001933"/>
                <a:gd name="connsiteX126" fmla="*/ 829734 w 3683000"/>
                <a:gd name="connsiteY126" fmla="*/ 3877733 h 7001933"/>
                <a:gd name="connsiteX127" fmla="*/ 855134 w 3683000"/>
                <a:gd name="connsiteY127" fmla="*/ 3852333 h 7001933"/>
                <a:gd name="connsiteX128" fmla="*/ 905934 w 3683000"/>
                <a:gd name="connsiteY128" fmla="*/ 3835400 h 7001933"/>
                <a:gd name="connsiteX129" fmla="*/ 931334 w 3683000"/>
                <a:gd name="connsiteY129" fmla="*/ 3818466 h 7001933"/>
                <a:gd name="connsiteX130" fmla="*/ 956734 w 3683000"/>
                <a:gd name="connsiteY130" fmla="*/ 3810000 h 7001933"/>
                <a:gd name="connsiteX131" fmla="*/ 973667 w 3683000"/>
                <a:gd name="connsiteY131" fmla="*/ 3793066 h 7001933"/>
                <a:gd name="connsiteX132" fmla="*/ 999067 w 3683000"/>
                <a:gd name="connsiteY132" fmla="*/ 3776133 h 7001933"/>
                <a:gd name="connsiteX133" fmla="*/ 1058334 w 3683000"/>
                <a:gd name="connsiteY133" fmla="*/ 3750733 h 7001933"/>
                <a:gd name="connsiteX134" fmla="*/ 1083734 w 3683000"/>
                <a:gd name="connsiteY134" fmla="*/ 3733800 h 7001933"/>
                <a:gd name="connsiteX135" fmla="*/ 1100667 w 3683000"/>
                <a:gd name="connsiteY135" fmla="*/ 3716866 h 7001933"/>
                <a:gd name="connsiteX136" fmla="*/ 1151467 w 3683000"/>
                <a:gd name="connsiteY136" fmla="*/ 3699933 h 7001933"/>
                <a:gd name="connsiteX137" fmla="*/ 1244600 w 3683000"/>
                <a:gd name="connsiteY137" fmla="*/ 3649133 h 7001933"/>
                <a:gd name="connsiteX138" fmla="*/ 1312334 w 3683000"/>
                <a:gd name="connsiteY138" fmla="*/ 3589866 h 7001933"/>
                <a:gd name="connsiteX139" fmla="*/ 1354667 w 3683000"/>
                <a:gd name="connsiteY139" fmla="*/ 3556000 h 7001933"/>
                <a:gd name="connsiteX140" fmla="*/ 1380067 w 3683000"/>
                <a:gd name="connsiteY140" fmla="*/ 3522133 h 7001933"/>
                <a:gd name="connsiteX141" fmla="*/ 1405467 w 3683000"/>
                <a:gd name="connsiteY141" fmla="*/ 3496733 h 7001933"/>
                <a:gd name="connsiteX142" fmla="*/ 1422400 w 3683000"/>
                <a:gd name="connsiteY142" fmla="*/ 3471333 h 7001933"/>
                <a:gd name="connsiteX143" fmla="*/ 1447800 w 3683000"/>
                <a:gd name="connsiteY143" fmla="*/ 3454400 h 7001933"/>
                <a:gd name="connsiteX144" fmla="*/ 1464734 w 3683000"/>
                <a:gd name="connsiteY144" fmla="*/ 3412066 h 7001933"/>
                <a:gd name="connsiteX145" fmla="*/ 1490134 w 3683000"/>
                <a:gd name="connsiteY145" fmla="*/ 3403600 h 7001933"/>
                <a:gd name="connsiteX146" fmla="*/ 1532467 w 3683000"/>
                <a:gd name="connsiteY146" fmla="*/ 3302000 h 7001933"/>
                <a:gd name="connsiteX147" fmla="*/ 1557867 w 3683000"/>
                <a:gd name="connsiteY147" fmla="*/ 3276600 h 7001933"/>
                <a:gd name="connsiteX148" fmla="*/ 1591734 w 3683000"/>
                <a:gd name="connsiteY148" fmla="*/ 3217333 h 7001933"/>
                <a:gd name="connsiteX149" fmla="*/ 1600200 w 3683000"/>
                <a:gd name="connsiteY149" fmla="*/ 3175000 h 7001933"/>
                <a:gd name="connsiteX150" fmla="*/ 1583267 w 3683000"/>
                <a:gd name="connsiteY150" fmla="*/ 2971800 h 7001933"/>
                <a:gd name="connsiteX151" fmla="*/ 1566334 w 3683000"/>
                <a:gd name="connsiteY151" fmla="*/ 2937933 h 7001933"/>
                <a:gd name="connsiteX152" fmla="*/ 1490134 w 3683000"/>
                <a:gd name="connsiteY152" fmla="*/ 2887133 h 7001933"/>
                <a:gd name="connsiteX153" fmla="*/ 1430867 w 3683000"/>
                <a:gd name="connsiteY153" fmla="*/ 2861733 h 7001933"/>
                <a:gd name="connsiteX154" fmla="*/ 1405467 w 3683000"/>
                <a:gd name="connsiteY154" fmla="*/ 2844800 h 7001933"/>
                <a:gd name="connsiteX155" fmla="*/ 1270000 w 3683000"/>
                <a:gd name="connsiteY155" fmla="*/ 2810933 h 7001933"/>
                <a:gd name="connsiteX156" fmla="*/ 1219200 w 3683000"/>
                <a:gd name="connsiteY156" fmla="*/ 2802466 h 7001933"/>
                <a:gd name="connsiteX157" fmla="*/ 1193800 w 3683000"/>
                <a:gd name="connsiteY157" fmla="*/ 2794000 h 7001933"/>
                <a:gd name="connsiteX158" fmla="*/ 1134534 w 3683000"/>
                <a:gd name="connsiteY158" fmla="*/ 2785533 h 7001933"/>
                <a:gd name="connsiteX159" fmla="*/ 965200 w 3683000"/>
                <a:gd name="connsiteY159" fmla="*/ 2794000 h 7001933"/>
                <a:gd name="connsiteX160" fmla="*/ 905934 w 3683000"/>
                <a:gd name="connsiteY160" fmla="*/ 2802466 h 7001933"/>
                <a:gd name="connsiteX161" fmla="*/ 872067 w 3683000"/>
                <a:gd name="connsiteY161" fmla="*/ 2810933 h 7001933"/>
                <a:gd name="connsiteX162" fmla="*/ 736600 w 3683000"/>
                <a:gd name="connsiteY162" fmla="*/ 2819400 h 7001933"/>
                <a:gd name="connsiteX163" fmla="*/ 592667 w 3683000"/>
                <a:gd name="connsiteY163" fmla="*/ 2802466 h 7001933"/>
                <a:gd name="connsiteX164" fmla="*/ 558800 w 3683000"/>
                <a:gd name="connsiteY164" fmla="*/ 2785533 h 7001933"/>
                <a:gd name="connsiteX165" fmla="*/ 533400 w 3683000"/>
                <a:gd name="connsiteY165" fmla="*/ 2777066 h 7001933"/>
                <a:gd name="connsiteX166" fmla="*/ 448734 w 3683000"/>
                <a:gd name="connsiteY166" fmla="*/ 2743200 h 7001933"/>
                <a:gd name="connsiteX167" fmla="*/ 431800 w 3683000"/>
                <a:gd name="connsiteY167" fmla="*/ 2726266 h 7001933"/>
                <a:gd name="connsiteX168" fmla="*/ 381000 w 3683000"/>
                <a:gd name="connsiteY168" fmla="*/ 2692400 h 7001933"/>
                <a:gd name="connsiteX169" fmla="*/ 321734 w 3683000"/>
                <a:gd name="connsiteY169" fmla="*/ 2599266 h 7001933"/>
                <a:gd name="connsiteX170" fmla="*/ 279400 w 3683000"/>
                <a:gd name="connsiteY170" fmla="*/ 2514600 h 7001933"/>
                <a:gd name="connsiteX171" fmla="*/ 220134 w 3683000"/>
                <a:gd name="connsiteY171" fmla="*/ 2396066 h 7001933"/>
                <a:gd name="connsiteX172" fmla="*/ 169334 w 3683000"/>
                <a:gd name="connsiteY172" fmla="*/ 2218266 h 7001933"/>
                <a:gd name="connsiteX173" fmla="*/ 160867 w 3683000"/>
                <a:gd name="connsiteY173" fmla="*/ 2159000 h 7001933"/>
                <a:gd name="connsiteX174" fmla="*/ 143934 w 3683000"/>
                <a:gd name="connsiteY174" fmla="*/ 1981200 h 7001933"/>
                <a:gd name="connsiteX175" fmla="*/ 160867 w 3683000"/>
                <a:gd name="connsiteY175" fmla="*/ 1794933 h 7001933"/>
                <a:gd name="connsiteX176" fmla="*/ 220134 w 3683000"/>
                <a:gd name="connsiteY176" fmla="*/ 1625600 h 7001933"/>
                <a:gd name="connsiteX177" fmla="*/ 237067 w 3683000"/>
                <a:gd name="connsiteY177" fmla="*/ 1574800 h 7001933"/>
                <a:gd name="connsiteX178" fmla="*/ 245534 w 3683000"/>
                <a:gd name="connsiteY178" fmla="*/ 1532466 h 7001933"/>
                <a:gd name="connsiteX179" fmla="*/ 279400 w 3683000"/>
                <a:gd name="connsiteY179" fmla="*/ 1481666 h 7001933"/>
                <a:gd name="connsiteX180" fmla="*/ 330200 w 3683000"/>
                <a:gd name="connsiteY180" fmla="*/ 1405466 h 7001933"/>
                <a:gd name="connsiteX181" fmla="*/ 347134 w 3683000"/>
                <a:gd name="connsiteY181" fmla="*/ 1380066 h 7001933"/>
                <a:gd name="connsiteX182" fmla="*/ 381000 w 3683000"/>
                <a:gd name="connsiteY182" fmla="*/ 1371600 h 7001933"/>
                <a:gd name="connsiteX183" fmla="*/ 397934 w 3683000"/>
                <a:gd name="connsiteY183" fmla="*/ 1354666 h 7001933"/>
                <a:gd name="connsiteX184" fmla="*/ 457200 w 3683000"/>
                <a:gd name="connsiteY184" fmla="*/ 1320800 h 7001933"/>
                <a:gd name="connsiteX185" fmla="*/ 508000 w 3683000"/>
                <a:gd name="connsiteY185" fmla="*/ 1303866 h 7001933"/>
                <a:gd name="connsiteX186" fmla="*/ 601134 w 3683000"/>
                <a:gd name="connsiteY186" fmla="*/ 1261533 h 7001933"/>
                <a:gd name="connsiteX187" fmla="*/ 651934 w 3683000"/>
                <a:gd name="connsiteY187" fmla="*/ 1253066 h 7001933"/>
                <a:gd name="connsiteX188" fmla="*/ 711200 w 3683000"/>
                <a:gd name="connsiteY188" fmla="*/ 1236133 h 7001933"/>
                <a:gd name="connsiteX189" fmla="*/ 753534 w 3683000"/>
                <a:gd name="connsiteY189" fmla="*/ 1227666 h 7001933"/>
                <a:gd name="connsiteX190" fmla="*/ 787400 w 3683000"/>
                <a:gd name="connsiteY190" fmla="*/ 1219200 h 7001933"/>
                <a:gd name="connsiteX191" fmla="*/ 880534 w 3683000"/>
                <a:gd name="connsiteY191" fmla="*/ 1193800 h 7001933"/>
                <a:gd name="connsiteX192" fmla="*/ 914400 w 3683000"/>
                <a:gd name="connsiteY192" fmla="*/ 1176866 h 7001933"/>
                <a:gd name="connsiteX193" fmla="*/ 973667 w 3683000"/>
                <a:gd name="connsiteY193" fmla="*/ 1168400 h 7001933"/>
                <a:gd name="connsiteX194" fmla="*/ 1024467 w 3683000"/>
                <a:gd name="connsiteY194" fmla="*/ 1159933 h 7001933"/>
                <a:gd name="connsiteX195" fmla="*/ 1176867 w 3683000"/>
                <a:gd name="connsiteY195" fmla="*/ 1168400 h 7001933"/>
                <a:gd name="connsiteX196" fmla="*/ 1236134 w 3683000"/>
                <a:gd name="connsiteY196" fmla="*/ 1185333 h 7001933"/>
                <a:gd name="connsiteX197" fmla="*/ 1278467 w 3683000"/>
                <a:gd name="connsiteY197" fmla="*/ 1193800 h 7001933"/>
                <a:gd name="connsiteX198" fmla="*/ 1303867 w 3683000"/>
                <a:gd name="connsiteY198" fmla="*/ 1210733 h 7001933"/>
                <a:gd name="connsiteX199" fmla="*/ 1354667 w 3683000"/>
                <a:gd name="connsiteY199" fmla="*/ 1236133 h 7001933"/>
                <a:gd name="connsiteX200" fmla="*/ 1405467 w 3683000"/>
                <a:gd name="connsiteY200" fmla="*/ 1312333 h 7001933"/>
                <a:gd name="connsiteX201" fmla="*/ 1439334 w 3683000"/>
                <a:gd name="connsiteY201" fmla="*/ 1363133 h 7001933"/>
                <a:gd name="connsiteX202" fmla="*/ 1481667 w 3683000"/>
                <a:gd name="connsiteY202" fmla="*/ 1430866 h 7001933"/>
                <a:gd name="connsiteX203" fmla="*/ 1498600 w 3683000"/>
                <a:gd name="connsiteY203" fmla="*/ 1490133 h 7001933"/>
                <a:gd name="connsiteX204" fmla="*/ 1507067 w 3683000"/>
                <a:gd name="connsiteY204" fmla="*/ 1515533 h 7001933"/>
                <a:gd name="connsiteX205" fmla="*/ 1515534 w 3683000"/>
                <a:gd name="connsiteY205" fmla="*/ 1591733 h 7001933"/>
                <a:gd name="connsiteX206" fmla="*/ 1532467 w 3683000"/>
                <a:gd name="connsiteY206" fmla="*/ 1651000 h 7001933"/>
                <a:gd name="connsiteX207" fmla="*/ 1507067 w 3683000"/>
                <a:gd name="connsiteY207" fmla="*/ 1820333 h 7001933"/>
                <a:gd name="connsiteX208" fmla="*/ 1481667 w 3683000"/>
                <a:gd name="connsiteY208" fmla="*/ 1854200 h 7001933"/>
                <a:gd name="connsiteX209" fmla="*/ 1447800 w 3683000"/>
                <a:gd name="connsiteY209" fmla="*/ 1871133 h 7001933"/>
                <a:gd name="connsiteX210" fmla="*/ 1405467 w 3683000"/>
                <a:gd name="connsiteY210" fmla="*/ 1905000 h 7001933"/>
                <a:gd name="connsiteX211" fmla="*/ 1380067 w 3683000"/>
                <a:gd name="connsiteY211" fmla="*/ 1930400 h 7001933"/>
                <a:gd name="connsiteX212" fmla="*/ 1303867 w 3683000"/>
                <a:gd name="connsiteY212" fmla="*/ 1938866 h 7001933"/>
                <a:gd name="connsiteX213" fmla="*/ 1159934 w 3683000"/>
                <a:gd name="connsiteY213" fmla="*/ 1930400 h 7001933"/>
                <a:gd name="connsiteX214" fmla="*/ 1143000 w 3683000"/>
                <a:gd name="connsiteY214" fmla="*/ 1905000 h 7001933"/>
                <a:gd name="connsiteX215" fmla="*/ 1117600 w 3683000"/>
                <a:gd name="connsiteY215" fmla="*/ 1888066 h 7001933"/>
                <a:gd name="connsiteX216" fmla="*/ 1100667 w 3683000"/>
                <a:gd name="connsiteY216" fmla="*/ 1854200 h 7001933"/>
                <a:gd name="connsiteX217" fmla="*/ 1083734 w 3683000"/>
                <a:gd name="connsiteY217" fmla="*/ 1837266 h 7001933"/>
                <a:gd name="connsiteX218" fmla="*/ 1066800 w 3683000"/>
                <a:gd name="connsiteY218" fmla="*/ 1811866 h 7001933"/>
                <a:gd name="connsiteX219" fmla="*/ 1049867 w 3683000"/>
                <a:gd name="connsiteY219" fmla="*/ 1710266 h 7001933"/>
                <a:gd name="connsiteX220" fmla="*/ 1066800 w 3683000"/>
                <a:gd name="connsiteY220" fmla="*/ 1591733 h 7001933"/>
                <a:gd name="connsiteX221" fmla="*/ 1075267 w 3683000"/>
                <a:gd name="connsiteY221" fmla="*/ 1566333 h 7001933"/>
                <a:gd name="connsiteX222" fmla="*/ 1092200 w 3683000"/>
                <a:gd name="connsiteY222" fmla="*/ 1540933 h 7001933"/>
                <a:gd name="connsiteX223" fmla="*/ 1126067 w 3683000"/>
                <a:gd name="connsiteY223" fmla="*/ 1481666 h 7001933"/>
                <a:gd name="connsiteX224" fmla="*/ 1134534 w 3683000"/>
                <a:gd name="connsiteY224" fmla="*/ 1456266 h 7001933"/>
                <a:gd name="connsiteX225" fmla="*/ 1176867 w 3683000"/>
                <a:gd name="connsiteY225" fmla="*/ 1405466 h 7001933"/>
                <a:gd name="connsiteX226" fmla="*/ 1210734 w 3683000"/>
                <a:gd name="connsiteY226" fmla="*/ 1380066 h 7001933"/>
                <a:gd name="connsiteX227" fmla="*/ 1405467 w 3683000"/>
                <a:gd name="connsiteY227" fmla="*/ 1388533 h 7001933"/>
                <a:gd name="connsiteX228" fmla="*/ 1481667 w 3683000"/>
                <a:gd name="connsiteY228" fmla="*/ 1405466 h 7001933"/>
                <a:gd name="connsiteX229" fmla="*/ 1549400 w 3683000"/>
                <a:gd name="connsiteY229" fmla="*/ 1447800 h 7001933"/>
                <a:gd name="connsiteX230" fmla="*/ 1566334 w 3683000"/>
                <a:gd name="connsiteY230" fmla="*/ 1464733 h 7001933"/>
                <a:gd name="connsiteX231" fmla="*/ 1600200 w 3683000"/>
                <a:gd name="connsiteY231" fmla="*/ 1490133 h 7001933"/>
                <a:gd name="connsiteX232" fmla="*/ 1651000 w 3683000"/>
                <a:gd name="connsiteY232" fmla="*/ 1557866 h 7001933"/>
                <a:gd name="connsiteX233" fmla="*/ 1701800 w 3683000"/>
                <a:gd name="connsiteY233" fmla="*/ 1583266 h 7001933"/>
                <a:gd name="connsiteX234" fmla="*/ 1718734 w 3683000"/>
                <a:gd name="connsiteY234" fmla="*/ 1600200 h 7001933"/>
                <a:gd name="connsiteX235" fmla="*/ 1794934 w 3683000"/>
                <a:gd name="connsiteY235" fmla="*/ 1625600 h 7001933"/>
                <a:gd name="connsiteX236" fmla="*/ 1888067 w 3683000"/>
                <a:gd name="connsiteY236" fmla="*/ 1651000 h 7001933"/>
                <a:gd name="connsiteX237" fmla="*/ 1947334 w 3683000"/>
                <a:gd name="connsiteY237" fmla="*/ 1667933 h 7001933"/>
                <a:gd name="connsiteX238" fmla="*/ 2108200 w 3683000"/>
                <a:gd name="connsiteY238" fmla="*/ 1684866 h 7001933"/>
                <a:gd name="connsiteX239" fmla="*/ 2650067 w 3683000"/>
                <a:gd name="connsiteY239" fmla="*/ 1667933 h 7001933"/>
                <a:gd name="connsiteX240" fmla="*/ 2887134 w 3683000"/>
                <a:gd name="connsiteY240" fmla="*/ 1651000 h 7001933"/>
                <a:gd name="connsiteX241" fmla="*/ 2937934 w 3683000"/>
                <a:gd name="connsiteY241" fmla="*/ 1642533 h 7001933"/>
                <a:gd name="connsiteX242" fmla="*/ 3005667 w 3683000"/>
                <a:gd name="connsiteY242" fmla="*/ 1625600 h 7001933"/>
                <a:gd name="connsiteX243" fmla="*/ 3073400 w 3683000"/>
                <a:gd name="connsiteY243" fmla="*/ 1600200 h 7001933"/>
                <a:gd name="connsiteX244" fmla="*/ 3132667 w 3683000"/>
                <a:gd name="connsiteY244" fmla="*/ 1566333 h 7001933"/>
                <a:gd name="connsiteX245" fmla="*/ 3166534 w 3683000"/>
                <a:gd name="connsiteY245" fmla="*/ 1549400 h 7001933"/>
                <a:gd name="connsiteX246" fmla="*/ 3191934 w 3683000"/>
                <a:gd name="connsiteY246" fmla="*/ 1524000 h 7001933"/>
                <a:gd name="connsiteX247" fmla="*/ 3242734 w 3683000"/>
                <a:gd name="connsiteY247" fmla="*/ 1481666 h 7001933"/>
                <a:gd name="connsiteX248" fmla="*/ 3259667 w 3683000"/>
                <a:gd name="connsiteY248" fmla="*/ 1456266 h 7001933"/>
                <a:gd name="connsiteX249" fmla="*/ 3302000 w 3683000"/>
                <a:gd name="connsiteY249" fmla="*/ 1430866 h 7001933"/>
                <a:gd name="connsiteX250" fmla="*/ 3327400 w 3683000"/>
                <a:gd name="connsiteY250" fmla="*/ 1405466 h 7001933"/>
                <a:gd name="connsiteX251" fmla="*/ 3395134 w 3683000"/>
                <a:gd name="connsiteY251" fmla="*/ 1354666 h 7001933"/>
                <a:gd name="connsiteX252" fmla="*/ 3420534 w 3683000"/>
                <a:gd name="connsiteY252" fmla="*/ 1337733 h 7001933"/>
                <a:gd name="connsiteX253" fmla="*/ 3471334 w 3683000"/>
                <a:gd name="connsiteY253" fmla="*/ 1270000 h 7001933"/>
                <a:gd name="connsiteX254" fmla="*/ 3505200 w 3683000"/>
                <a:gd name="connsiteY254" fmla="*/ 1236133 h 7001933"/>
                <a:gd name="connsiteX255" fmla="*/ 3530600 w 3683000"/>
                <a:gd name="connsiteY255" fmla="*/ 1202266 h 7001933"/>
                <a:gd name="connsiteX256" fmla="*/ 3556000 w 3683000"/>
                <a:gd name="connsiteY256" fmla="*/ 1176866 h 7001933"/>
                <a:gd name="connsiteX257" fmla="*/ 3615267 w 3683000"/>
                <a:gd name="connsiteY257" fmla="*/ 1092200 h 7001933"/>
                <a:gd name="connsiteX258" fmla="*/ 3632200 w 3683000"/>
                <a:gd name="connsiteY258" fmla="*/ 1066800 h 7001933"/>
                <a:gd name="connsiteX259" fmla="*/ 3657600 w 3683000"/>
                <a:gd name="connsiteY259" fmla="*/ 990600 h 7001933"/>
                <a:gd name="connsiteX260" fmla="*/ 3683000 w 3683000"/>
                <a:gd name="connsiteY260" fmla="*/ 872066 h 7001933"/>
                <a:gd name="connsiteX261" fmla="*/ 3657600 w 3683000"/>
                <a:gd name="connsiteY261" fmla="*/ 728133 h 7001933"/>
                <a:gd name="connsiteX262" fmla="*/ 3649134 w 3683000"/>
                <a:gd name="connsiteY262" fmla="*/ 702733 h 7001933"/>
                <a:gd name="connsiteX263" fmla="*/ 3632200 w 3683000"/>
                <a:gd name="connsiteY263" fmla="*/ 685800 h 7001933"/>
                <a:gd name="connsiteX264" fmla="*/ 3572934 w 3683000"/>
                <a:gd name="connsiteY264" fmla="*/ 643466 h 7001933"/>
                <a:gd name="connsiteX265" fmla="*/ 3530600 w 3683000"/>
                <a:gd name="connsiteY265" fmla="*/ 626533 h 7001933"/>
                <a:gd name="connsiteX266" fmla="*/ 3479800 w 3683000"/>
                <a:gd name="connsiteY266" fmla="*/ 601133 h 7001933"/>
                <a:gd name="connsiteX267" fmla="*/ 3454400 w 3683000"/>
                <a:gd name="connsiteY267" fmla="*/ 592666 h 7001933"/>
                <a:gd name="connsiteX268" fmla="*/ 3420534 w 3683000"/>
                <a:gd name="connsiteY268" fmla="*/ 575733 h 7001933"/>
                <a:gd name="connsiteX269" fmla="*/ 3318934 w 3683000"/>
                <a:gd name="connsiteY269" fmla="*/ 558800 h 7001933"/>
                <a:gd name="connsiteX270" fmla="*/ 3251200 w 3683000"/>
                <a:gd name="connsiteY270" fmla="*/ 567266 h 7001933"/>
                <a:gd name="connsiteX271" fmla="*/ 3217334 w 3683000"/>
                <a:gd name="connsiteY271" fmla="*/ 584200 h 7001933"/>
                <a:gd name="connsiteX272" fmla="*/ 3191934 w 3683000"/>
                <a:gd name="connsiteY272" fmla="*/ 592666 h 7001933"/>
                <a:gd name="connsiteX273" fmla="*/ 3149600 w 3683000"/>
                <a:gd name="connsiteY273" fmla="*/ 635000 h 7001933"/>
                <a:gd name="connsiteX274" fmla="*/ 3107267 w 3683000"/>
                <a:gd name="connsiteY274" fmla="*/ 677333 h 7001933"/>
                <a:gd name="connsiteX275" fmla="*/ 3090334 w 3683000"/>
                <a:gd name="connsiteY275" fmla="*/ 702733 h 7001933"/>
                <a:gd name="connsiteX276" fmla="*/ 3056467 w 3683000"/>
                <a:gd name="connsiteY276" fmla="*/ 745066 h 7001933"/>
                <a:gd name="connsiteX277" fmla="*/ 3039534 w 3683000"/>
                <a:gd name="connsiteY277" fmla="*/ 795866 h 7001933"/>
                <a:gd name="connsiteX278" fmla="*/ 3031067 w 3683000"/>
                <a:gd name="connsiteY278" fmla="*/ 821266 h 7001933"/>
                <a:gd name="connsiteX279" fmla="*/ 3039534 w 3683000"/>
                <a:gd name="connsiteY279" fmla="*/ 914400 h 7001933"/>
                <a:gd name="connsiteX280" fmla="*/ 3048000 w 3683000"/>
                <a:gd name="connsiteY280" fmla="*/ 956733 h 7001933"/>
                <a:gd name="connsiteX281" fmla="*/ 3081867 w 3683000"/>
                <a:gd name="connsiteY281" fmla="*/ 990600 h 7001933"/>
                <a:gd name="connsiteX282" fmla="*/ 3141134 w 3683000"/>
                <a:gd name="connsiteY282" fmla="*/ 1007533 h 7001933"/>
                <a:gd name="connsiteX283" fmla="*/ 3429000 w 3683000"/>
                <a:gd name="connsiteY283" fmla="*/ 990600 h 7001933"/>
                <a:gd name="connsiteX284" fmla="*/ 3479800 w 3683000"/>
                <a:gd name="connsiteY284" fmla="*/ 973666 h 7001933"/>
                <a:gd name="connsiteX285" fmla="*/ 3522134 w 3683000"/>
                <a:gd name="connsiteY285" fmla="*/ 931333 h 7001933"/>
                <a:gd name="connsiteX286" fmla="*/ 3556000 w 3683000"/>
                <a:gd name="connsiteY286" fmla="*/ 897466 h 7001933"/>
                <a:gd name="connsiteX287" fmla="*/ 3572934 w 3683000"/>
                <a:gd name="connsiteY287" fmla="*/ 872066 h 7001933"/>
                <a:gd name="connsiteX288" fmla="*/ 3581400 w 3683000"/>
                <a:gd name="connsiteY288" fmla="*/ 846666 h 7001933"/>
                <a:gd name="connsiteX289" fmla="*/ 3572934 w 3683000"/>
                <a:gd name="connsiteY289" fmla="*/ 719666 h 7001933"/>
                <a:gd name="connsiteX290" fmla="*/ 3539067 w 3683000"/>
                <a:gd name="connsiteY290" fmla="*/ 660400 h 7001933"/>
                <a:gd name="connsiteX291" fmla="*/ 3522134 w 3683000"/>
                <a:gd name="connsiteY291" fmla="*/ 643466 h 7001933"/>
                <a:gd name="connsiteX292" fmla="*/ 3505200 w 3683000"/>
                <a:gd name="connsiteY292" fmla="*/ 618066 h 7001933"/>
                <a:gd name="connsiteX293" fmla="*/ 3437467 w 3683000"/>
                <a:gd name="connsiteY293" fmla="*/ 567266 h 7001933"/>
                <a:gd name="connsiteX294" fmla="*/ 3412067 w 3683000"/>
                <a:gd name="connsiteY294" fmla="*/ 558800 h 7001933"/>
                <a:gd name="connsiteX295" fmla="*/ 3378200 w 3683000"/>
                <a:gd name="connsiteY295" fmla="*/ 541866 h 7001933"/>
                <a:gd name="connsiteX296" fmla="*/ 3327400 w 3683000"/>
                <a:gd name="connsiteY296" fmla="*/ 524933 h 7001933"/>
                <a:gd name="connsiteX297" fmla="*/ 3259667 w 3683000"/>
                <a:gd name="connsiteY297" fmla="*/ 491066 h 7001933"/>
                <a:gd name="connsiteX298" fmla="*/ 3166534 w 3683000"/>
                <a:gd name="connsiteY298" fmla="*/ 482600 h 7001933"/>
                <a:gd name="connsiteX299" fmla="*/ 3132667 w 3683000"/>
                <a:gd name="connsiteY299" fmla="*/ 474133 h 7001933"/>
                <a:gd name="connsiteX300" fmla="*/ 2937934 w 3683000"/>
                <a:gd name="connsiteY300" fmla="*/ 491066 h 7001933"/>
                <a:gd name="connsiteX301" fmla="*/ 2870200 w 3683000"/>
                <a:gd name="connsiteY301" fmla="*/ 508000 h 7001933"/>
                <a:gd name="connsiteX302" fmla="*/ 2802467 w 3683000"/>
                <a:gd name="connsiteY302" fmla="*/ 524933 h 7001933"/>
                <a:gd name="connsiteX303" fmla="*/ 2726267 w 3683000"/>
                <a:gd name="connsiteY303" fmla="*/ 541866 h 7001933"/>
                <a:gd name="connsiteX304" fmla="*/ 2633134 w 3683000"/>
                <a:gd name="connsiteY304" fmla="*/ 592666 h 7001933"/>
                <a:gd name="connsiteX305" fmla="*/ 2523067 w 3683000"/>
                <a:gd name="connsiteY305" fmla="*/ 651933 h 7001933"/>
                <a:gd name="connsiteX306" fmla="*/ 2463800 w 3683000"/>
                <a:gd name="connsiteY306" fmla="*/ 694266 h 7001933"/>
                <a:gd name="connsiteX307" fmla="*/ 2429934 w 3683000"/>
                <a:gd name="connsiteY307" fmla="*/ 745066 h 7001933"/>
                <a:gd name="connsiteX308" fmla="*/ 2328334 w 3683000"/>
                <a:gd name="connsiteY308" fmla="*/ 821266 h 7001933"/>
                <a:gd name="connsiteX309" fmla="*/ 2294467 w 3683000"/>
                <a:gd name="connsiteY309" fmla="*/ 846666 h 7001933"/>
                <a:gd name="connsiteX310" fmla="*/ 2260600 w 3683000"/>
                <a:gd name="connsiteY310" fmla="*/ 863600 h 7001933"/>
                <a:gd name="connsiteX311" fmla="*/ 2218267 w 3683000"/>
                <a:gd name="connsiteY311" fmla="*/ 897466 h 7001933"/>
                <a:gd name="connsiteX312" fmla="*/ 2184400 w 3683000"/>
                <a:gd name="connsiteY312" fmla="*/ 914400 h 7001933"/>
                <a:gd name="connsiteX313" fmla="*/ 2150534 w 3683000"/>
                <a:gd name="connsiteY313" fmla="*/ 939800 h 7001933"/>
                <a:gd name="connsiteX314" fmla="*/ 2099734 w 3683000"/>
                <a:gd name="connsiteY314" fmla="*/ 956733 h 7001933"/>
                <a:gd name="connsiteX315" fmla="*/ 2057400 w 3683000"/>
                <a:gd name="connsiteY315" fmla="*/ 982133 h 7001933"/>
                <a:gd name="connsiteX316" fmla="*/ 1955800 w 3683000"/>
                <a:gd name="connsiteY316" fmla="*/ 1016000 h 7001933"/>
                <a:gd name="connsiteX317" fmla="*/ 1879600 w 3683000"/>
                <a:gd name="connsiteY317" fmla="*/ 1058333 h 7001933"/>
                <a:gd name="connsiteX318" fmla="*/ 1845734 w 3683000"/>
                <a:gd name="connsiteY318" fmla="*/ 1066800 h 7001933"/>
                <a:gd name="connsiteX319" fmla="*/ 1769534 w 3683000"/>
                <a:gd name="connsiteY319" fmla="*/ 1092200 h 7001933"/>
                <a:gd name="connsiteX320" fmla="*/ 1718734 w 3683000"/>
                <a:gd name="connsiteY320" fmla="*/ 1100666 h 7001933"/>
                <a:gd name="connsiteX321" fmla="*/ 1651000 w 3683000"/>
                <a:gd name="connsiteY321" fmla="*/ 1126066 h 7001933"/>
                <a:gd name="connsiteX322" fmla="*/ 1591734 w 3683000"/>
                <a:gd name="connsiteY322" fmla="*/ 1134533 h 7001933"/>
                <a:gd name="connsiteX323" fmla="*/ 1566334 w 3683000"/>
                <a:gd name="connsiteY323" fmla="*/ 1143000 h 7001933"/>
                <a:gd name="connsiteX324" fmla="*/ 1312334 w 3683000"/>
                <a:gd name="connsiteY324" fmla="*/ 1143000 h 7001933"/>
                <a:gd name="connsiteX325" fmla="*/ 1253067 w 3683000"/>
                <a:gd name="connsiteY325" fmla="*/ 1126066 h 7001933"/>
                <a:gd name="connsiteX326" fmla="*/ 1227667 w 3683000"/>
                <a:gd name="connsiteY326" fmla="*/ 1109133 h 7001933"/>
                <a:gd name="connsiteX327" fmla="*/ 1210734 w 3683000"/>
                <a:gd name="connsiteY327" fmla="*/ 1058333 h 7001933"/>
                <a:gd name="connsiteX328" fmla="*/ 1219200 w 3683000"/>
                <a:gd name="connsiteY328" fmla="*/ 1016000 h 7001933"/>
                <a:gd name="connsiteX329" fmla="*/ 1227667 w 3683000"/>
                <a:gd name="connsiteY329" fmla="*/ 931333 h 7001933"/>
                <a:gd name="connsiteX330" fmla="*/ 1244600 w 3683000"/>
                <a:gd name="connsiteY330" fmla="*/ 897466 h 7001933"/>
                <a:gd name="connsiteX331" fmla="*/ 1286934 w 3683000"/>
                <a:gd name="connsiteY331" fmla="*/ 846666 h 7001933"/>
                <a:gd name="connsiteX332" fmla="*/ 1312334 w 3683000"/>
                <a:gd name="connsiteY332" fmla="*/ 787400 h 7001933"/>
                <a:gd name="connsiteX333" fmla="*/ 1354667 w 3683000"/>
                <a:gd name="connsiteY333" fmla="*/ 745066 h 7001933"/>
                <a:gd name="connsiteX334" fmla="*/ 1380067 w 3683000"/>
                <a:gd name="connsiteY334" fmla="*/ 711200 h 7001933"/>
                <a:gd name="connsiteX335" fmla="*/ 1405467 w 3683000"/>
                <a:gd name="connsiteY335" fmla="*/ 694266 h 7001933"/>
                <a:gd name="connsiteX336" fmla="*/ 1430867 w 3683000"/>
                <a:gd name="connsiteY336" fmla="*/ 668866 h 7001933"/>
                <a:gd name="connsiteX337" fmla="*/ 1464734 w 3683000"/>
                <a:gd name="connsiteY337" fmla="*/ 660400 h 7001933"/>
                <a:gd name="connsiteX338" fmla="*/ 1524000 w 3683000"/>
                <a:gd name="connsiteY338" fmla="*/ 643466 h 7001933"/>
                <a:gd name="connsiteX339" fmla="*/ 1591734 w 3683000"/>
                <a:gd name="connsiteY339" fmla="*/ 651933 h 7001933"/>
                <a:gd name="connsiteX340" fmla="*/ 1608667 w 3683000"/>
                <a:gd name="connsiteY340" fmla="*/ 795866 h 7001933"/>
                <a:gd name="connsiteX341" fmla="*/ 1574800 w 3683000"/>
                <a:gd name="connsiteY341" fmla="*/ 855133 h 7001933"/>
                <a:gd name="connsiteX342" fmla="*/ 1557867 w 3683000"/>
                <a:gd name="connsiteY342" fmla="*/ 880533 h 7001933"/>
                <a:gd name="connsiteX343" fmla="*/ 1532467 w 3683000"/>
                <a:gd name="connsiteY343" fmla="*/ 897466 h 7001933"/>
                <a:gd name="connsiteX344" fmla="*/ 1515534 w 3683000"/>
                <a:gd name="connsiteY344" fmla="*/ 914400 h 7001933"/>
                <a:gd name="connsiteX345" fmla="*/ 1456267 w 3683000"/>
                <a:gd name="connsiteY345" fmla="*/ 931333 h 7001933"/>
                <a:gd name="connsiteX346" fmla="*/ 1371600 w 3683000"/>
                <a:gd name="connsiteY346" fmla="*/ 914400 h 7001933"/>
                <a:gd name="connsiteX347" fmla="*/ 1286934 w 3683000"/>
                <a:gd name="connsiteY347" fmla="*/ 846666 h 7001933"/>
                <a:gd name="connsiteX348" fmla="*/ 1270000 w 3683000"/>
                <a:gd name="connsiteY348" fmla="*/ 821266 h 7001933"/>
                <a:gd name="connsiteX349" fmla="*/ 1244600 w 3683000"/>
                <a:gd name="connsiteY349" fmla="*/ 795866 h 7001933"/>
                <a:gd name="connsiteX350" fmla="*/ 1202267 w 3683000"/>
                <a:gd name="connsiteY350" fmla="*/ 745066 h 7001933"/>
                <a:gd name="connsiteX351" fmla="*/ 1193800 w 3683000"/>
                <a:gd name="connsiteY351" fmla="*/ 711200 h 7001933"/>
                <a:gd name="connsiteX352" fmla="*/ 1176867 w 3683000"/>
                <a:gd name="connsiteY352" fmla="*/ 635000 h 7001933"/>
                <a:gd name="connsiteX353" fmla="*/ 1143000 w 3683000"/>
                <a:gd name="connsiteY353" fmla="*/ 567266 h 7001933"/>
                <a:gd name="connsiteX354" fmla="*/ 1134534 w 3683000"/>
                <a:gd name="connsiteY354" fmla="*/ 541866 h 7001933"/>
                <a:gd name="connsiteX355" fmla="*/ 1092200 w 3683000"/>
                <a:gd name="connsiteY355" fmla="*/ 499533 h 7001933"/>
                <a:gd name="connsiteX356" fmla="*/ 1041400 w 3683000"/>
                <a:gd name="connsiteY356" fmla="*/ 474133 h 7001933"/>
                <a:gd name="connsiteX357" fmla="*/ 1016000 w 3683000"/>
                <a:gd name="connsiteY357" fmla="*/ 448733 h 7001933"/>
                <a:gd name="connsiteX358" fmla="*/ 965200 w 3683000"/>
                <a:gd name="connsiteY358" fmla="*/ 431800 h 7001933"/>
                <a:gd name="connsiteX359" fmla="*/ 939800 w 3683000"/>
                <a:gd name="connsiteY359" fmla="*/ 423333 h 7001933"/>
                <a:gd name="connsiteX360" fmla="*/ 855134 w 3683000"/>
                <a:gd name="connsiteY360" fmla="*/ 431800 h 7001933"/>
                <a:gd name="connsiteX361" fmla="*/ 863600 w 3683000"/>
                <a:gd name="connsiteY361" fmla="*/ 482600 h 7001933"/>
                <a:gd name="connsiteX362" fmla="*/ 880534 w 3683000"/>
                <a:gd name="connsiteY362" fmla="*/ 516466 h 7001933"/>
                <a:gd name="connsiteX363" fmla="*/ 897467 w 3683000"/>
                <a:gd name="connsiteY363" fmla="*/ 567266 h 7001933"/>
                <a:gd name="connsiteX364" fmla="*/ 897467 w 3683000"/>
                <a:gd name="connsiteY364" fmla="*/ 567266 h 7001933"/>
                <a:gd name="connsiteX365" fmla="*/ 905934 w 3683000"/>
                <a:gd name="connsiteY365" fmla="*/ 601133 h 7001933"/>
                <a:gd name="connsiteX366" fmla="*/ 931334 w 3683000"/>
                <a:gd name="connsiteY366" fmla="*/ 609600 h 7001933"/>
                <a:gd name="connsiteX367" fmla="*/ 965200 w 3683000"/>
                <a:gd name="connsiteY367" fmla="*/ 601133 h 7001933"/>
                <a:gd name="connsiteX368" fmla="*/ 973667 w 3683000"/>
                <a:gd name="connsiteY368" fmla="*/ 558800 h 7001933"/>
                <a:gd name="connsiteX369" fmla="*/ 965200 w 3683000"/>
                <a:gd name="connsiteY369" fmla="*/ 414866 h 7001933"/>
                <a:gd name="connsiteX370" fmla="*/ 931334 w 3683000"/>
                <a:gd name="connsiteY370" fmla="*/ 389466 h 7001933"/>
                <a:gd name="connsiteX371" fmla="*/ 914400 w 3683000"/>
                <a:gd name="connsiteY371" fmla="*/ 372533 h 7001933"/>
                <a:gd name="connsiteX372" fmla="*/ 821267 w 3683000"/>
                <a:gd name="connsiteY372" fmla="*/ 347133 h 7001933"/>
                <a:gd name="connsiteX373" fmla="*/ 677334 w 3683000"/>
                <a:gd name="connsiteY373" fmla="*/ 330200 h 7001933"/>
                <a:gd name="connsiteX374" fmla="*/ 618067 w 3683000"/>
                <a:gd name="connsiteY374" fmla="*/ 321733 h 7001933"/>
                <a:gd name="connsiteX375" fmla="*/ 567267 w 3683000"/>
                <a:gd name="connsiteY375" fmla="*/ 254000 h 7001933"/>
                <a:gd name="connsiteX376" fmla="*/ 524934 w 3683000"/>
                <a:gd name="connsiteY376" fmla="*/ 169333 h 7001933"/>
                <a:gd name="connsiteX377" fmla="*/ 508000 w 3683000"/>
                <a:gd name="connsiteY377" fmla="*/ 135466 h 7001933"/>
                <a:gd name="connsiteX378" fmla="*/ 491067 w 3683000"/>
                <a:gd name="connsiteY378" fmla="*/ 84666 h 7001933"/>
                <a:gd name="connsiteX379" fmla="*/ 474134 w 3683000"/>
                <a:gd name="connsiteY379" fmla="*/ 33866 h 7001933"/>
                <a:gd name="connsiteX380" fmla="*/ 474134 w 3683000"/>
                <a:gd name="connsiteY380" fmla="*/ 0 h 700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</a:cxnLst>
              <a:rect l="l" t="t" r="r" b="b"/>
              <a:pathLst>
                <a:path w="3683000" h="7001933">
                  <a:moveTo>
                    <a:pt x="2074334" y="7001933"/>
                  </a:moveTo>
                  <a:cubicBezTo>
                    <a:pt x="2071512" y="6939844"/>
                    <a:pt x="2073272" y="6877376"/>
                    <a:pt x="2065867" y="6815666"/>
                  </a:cubicBezTo>
                  <a:cubicBezTo>
                    <a:pt x="2064655" y="6805563"/>
                    <a:pt x="2053067" y="6799565"/>
                    <a:pt x="2048934" y="6790266"/>
                  </a:cubicBezTo>
                  <a:cubicBezTo>
                    <a:pt x="2041685" y="6773955"/>
                    <a:pt x="2039982" y="6755431"/>
                    <a:pt x="2032000" y="6739466"/>
                  </a:cubicBezTo>
                  <a:cubicBezTo>
                    <a:pt x="1991823" y="6659112"/>
                    <a:pt x="2013279" y="6691927"/>
                    <a:pt x="1972734" y="6637866"/>
                  </a:cubicBezTo>
                  <a:cubicBezTo>
                    <a:pt x="1967576" y="6617236"/>
                    <a:pt x="1952821" y="6556622"/>
                    <a:pt x="1947334" y="6544733"/>
                  </a:cubicBezTo>
                  <a:cubicBezTo>
                    <a:pt x="1938806" y="6526255"/>
                    <a:pt x="1924756" y="6510866"/>
                    <a:pt x="1913467" y="6493933"/>
                  </a:cubicBezTo>
                  <a:cubicBezTo>
                    <a:pt x="1907823" y="6474177"/>
                    <a:pt x="1903444" y="6454015"/>
                    <a:pt x="1896534" y="6434666"/>
                  </a:cubicBezTo>
                  <a:cubicBezTo>
                    <a:pt x="1889305" y="6414425"/>
                    <a:pt x="1879116" y="6395356"/>
                    <a:pt x="1871134" y="6375400"/>
                  </a:cubicBezTo>
                  <a:cubicBezTo>
                    <a:pt x="1862179" y="6353011"/>
                    <a:pt x="1854689" y="6330055"/>
                    <a:pt x="1845734" y="6307666"/>
                  </a:cubicBezTo>
                  <a:cubicBezTo>
                    <a:pt x="1838228" y="6288900"/>
                    <a:pt x="1807616" y="6216622"/>
                    <a:pt x="1794934" y="6197600"/>
                  </a:cubicBezTo>
                  <a:cubicBezTo>
                    <a:pt x="1788292" y="6187637"/>
                    <a:pt x="1776718" y="6181779"/>
                    <a:pt x="1769534" y="6172200"/>
                  </a:cubicBezTo>
                  <a:cubicBezTo>
                    <a:pt x="1759660" y="6159035"/>
                    <a:pt x="1752969" y="6143750"/>
                    <a:pt x="1744134" y="6129866"/>
                  </a:cubicBezTo>
                  <a:cubicBezTo>
                    <a:pt x="1726508" y="6102168"/>
                    <a:pt x="1681087" y="6029829"/>
                    <a:pt x="1651000" y="6019800"/>
                  </a:cubicBezTo>
                  <a:cubicBezTo>
                    <a:pt x="1634067" y="6014155"/>
                    <a:pt x="1616676" y="6009731"/>
                    <a:pt x="1600200" y="6002866"/>
                  </a:cubicBezTo>
                  <a:cubicBezTo>
                    <a:pt x="1582724" y="5995584"/>
                    <a:pt x="1567192" y="5983936"/>
                    <a:pt x="1549400" y="5977466"/>
                  </a:cubicBezTo>
                  <a:cubicBezTo>
                    <a:pt x="1533383" y="5971642"/>
                    <a:pt x="1457681" y="5961945"/>
                    <a:pt x="1447800" y="5960533"/>
                  </a:cubicBezTo>
                  <a:cubicBezTo>
                    <a:pt x="1433689" y="5954889"/>
                    <a:pt x="1420211" y="5947286"/>
                    <a:pt x="1405467" y="5943600"/>
                  </a:cubicBezTo>
                  <a:cubicBezTo>
                    <a:pt x="1386137" y="5938767"/>
                    <a:pt x="1282492" y="5928054"/>
                    <a:pt x="1270000" y="5926666"/>
                  </a:cubicBezTo>
                  <a:cubicBezTo>
                    <a:pt x="1227667" y="5929488"/>
                    <a:pt x="1185001" y="5929133"/>
                    <a:pt x="1143000" y="5935133"/>
                  </a:cubicBezTo>
                  <a:cubicBezTo>
                    <a:pt x="1125330" y="5937657"/>
                    <a:pt x="1109624" y="5948194"/>
                    <a:pt x="1092200" y="5952066"/>
                  </a:cubicBezTo>
                  <a:cubicBezTo>
                    <a:pt x="1058684" y="5959514"/>
                    <a:pt x="990600" y="5969000"/>
                    <a:pt x="990600" y="5969000"/>
                  </a:cubicBezTo>
                  <a:cubicBezTo>
                    <a:pt x="979311" y="5974644"/>
                    <a:pt x="968552" y="5981501"/>
                    <a:pt x="956734" y="5985933"/>
                  </a:cubicBezTo>
                  <a:cubicBezTo>
                    <a:pt x="945838" y="5990019"/>
                    <a:pt x="934056" y="5991203"/>
                    <a:pt x="922867" y="5994400"/>
                  </a:cubicBezTo>
                  <a:cubicBezTo>
                    <a:pt x="914286" y="5996852"/>
                    <a:pt x="905934" y="6000044"/>
                    <a:pt x="897467" y="6002866"/>
                  </a:cubicBezTo>
                  <a:cubicBezTo>
                    <a:pt x="891823" y="6011333"/>
                    <a:pt x="881314" y="6018120"/>
                    <a:pt x="880534" y="6028266"/>
                  </a:cubicBezTo>
                  <a:cubicBezTo>
                    <a:pt x="879238" y="6045107"/>
                    <a:pt x="883381" y="6110162"/>
                    <a:pt x="897467" y="6138333"/>
                  </a:cubicBezTo>
                  <a:cubicBezTo>
                    <a:pt x="902018" y="6147434"/>
                    <a:pt x="908043" y="6155787"/>
                    <a:pt x="914400" y="6163733"/>
                  </a:cubicBezTo>
                  <a:cubicBezTo>
                    <a:pt x="950978" y="6209454"/>
                    <a:pt x="911038" y="6146498"/>
                    <a:pt x="948267" y="6206066"/>
                  </a:cubicBezTo>
                  <a:cubicBezTo>
                    <a:pt x="970070" y="6240951"/>
                    <a:pt x="977547" y="6260746"/>
                    <a:pt x="1007534" y="6290733"/>
                  </a:cubicBezTo>
                  <a:cubicBezTo>
                    <a:pt x="1014729" y="6297928"/>
                    <a:pt x="1024988" y="6301309"/>
                    <a:pt x="1032934" y="6307666"/>
                  </a:cubicBezTo>
                  <a:cubicBezTo>
                    <a:pt x="1039167" y="6312653"/>
                    <a:pt x="1043225" y="6320172"/>
                    <a:pt x="1049867" y="6324600"/>
                  </a:cubicBezTo>
                  <a:cubicBezTo>
                    <a:pt x="1060369" y="6331601"/>
                    <a:pt x="1072775" y="6335271"/>
                    <a:pt x="1083734" y="6341533"/>
                  </a:cubicBezTo>
                  <a:cubicBezTo>
                    <a:pt x="1092569" y="6346581"/>
                    <a:pt x="1099408" y="6355473"/>
                    <a:pt x="1109134" y="6358466"/>
                  </a:cubicBezTo>
                  <a:cubicBezTo>
                    <a:pt x="1136642" y="6366930"/>
                    <a:pt x="1193800" y="6375400"/>
                    <a:pt x="1193800" y="6375400"/>
                  </a:cubicBezTo>
                  <a:cubicBezTo>
                    <a:pt x="1230489" y="6372578"/>
                    <a:pt x="1267354" y="6371497"/>
                    <a:pt x="1303867" y="6366933"/>
                  </a:cubicBezTo>
                  <a:cubicBezTo>
                    <a:pt x="1332241" y="6363386"/>
                    <a:pt x="1329457" y="6354138"/>
                    <a:pt x="1354667" y="6341533"/>
                  </a:cubicBezTo>
                  <a:cubicBezTo>
                    <a:pt x="1411890" y="6312922"/>
                    <a:pt x="1384389" y="6338447"/>
                    <a:pt x="1439334" y="6299200"/>
                  </a:cubicBezTo>
                  <a:cubicBezTo>
                    <a:pt x="1445830" y="6294560"/>
                    <a:pt x="1450034" y="6287253"/>
                    <a:pt x="1456267" y="6282266"/>
                  </a:cubicBezTo>
                  <a:cubicBezTo>
                    <a:pt x="1464213" y="6275909"/>
                    <a:pt x="1473200" y="6270977"/>
                    <a:pt x="1481667" y="6265333"/>
                  </a:cubicBezTo>
                  <a:cubicBezTo>
                    <a:pt x="1521619" y="6205403"/>
                    <a:pt x="1467409" y="6278867"/>
                    <a:pt x="1540934" y="6214533"/>
                  </a:cubicBezTo>
                  <a:cubicBezTo>
                    <a:pt x="1641750" y="6126319"/>
                    <a:pt x="1504612" y="6221813"/>
                    <a:pt x="1591734" y="6163733"/>
                  </a:cubicBezTo>
                  <a:cubicBezTo>
                    <a:pt x="1603023" y="6146800"/>
                    <a:pt x="1611209" y="6127323"/>
                    <a:pt x="1625600" y="6112933"/>
                  </a:cubicBezTo>
                  <a:cubicBezTo>
                    <a:pt x="1641352" y="6097182"/>
                    <a:pt x="1648785" y="6091963"/>
                    <a:pt x="1659467" y="6070600"/>
                  </a:cubicBezTo>
                  <a:cubicBezTo>
                    <a:pt x="1663458" y="6062618"/>
                    <a:pt x="1664418" y="6053403"/>
                    <a:pt x="1667934" y="6045200"/>
                  </a:cubicBezTo>
                  <a:cubicBezTo>
                    <a:pt x="1672906" y="6033599"/>
                    <a:pt x="1679223" y="6022622"/>
                    <a:pt x="1684867" y="6011333"/>
                  </a:cubicBezTo>
                  <a:cubicBezTo>
                    <a:pt x="1694031" y="5892204"/>
                    <a:pt x="1698476" y="5905209"/>
                    <a:pt x="1684867" y="5782733"/>
                  </a:cubicBezTo>
                  <a:cubicBezTo>
                    <a:pt x="1683582" y="5771168"/>
                    <a:pt x="1682567" y="5758734"/>
                    <a:pt x="1676400" y="5748866"/>
                  </a:cubicBezTo>
                  <a:cubicBezTo>
                    <a:pt x="1667939" y="5735328"/>
                    <a:pt x="1653047" y="5727015"/>
                    <a:pt x="1642534" y="5715000"/>
                  </a:cubicBezTo>
                  <a:cubicBezTo>
                    <a:pt x="1633242" y="5704380"/>
                    <a:pt x="1625336" y="5692616"/>
                    <a:pt x="1617134" y="5681133"/>
                  </a:cubicBezTo>
                  <a:cubicBezTo>
                    <a:pt x="1611219" y="5672853"/>
                    <a:pt x="1608017" y="5662247"/>
                    <a:pt x="1600200" y="5655733"/>
                  </a:cubicBezTo>
                  <a:cubicBezTo>
                    <a:pt x="1590504" y="5647653"/>
                    <a:pt x="1576431" y="5646373"/>
                    <a:pt x="1566334" y="5638800"/>
                  </a:cubicBezTo>
                  <a:cubicBezTo>
                    <a:pt x="1553562" y="5629221"/>
                    <a:pt x="1545069" y="5614735"/>
                    <a:pt x="1532467" y="5604933"/>
                  </a:cubicBezTo>
                  <a:cubicBezTo>
                    <a:pt x="1507589" y="5585583"/>
                    <a:pt x="1483165" y="5577271"/>
                    <a:pt x="1456267" y="5562600"/>
                  </a:cubicBezTo>
                  <a:cubicBezTo>
                    <a:pt x="1436292" y="5551704"/>
                    <a:pt x="1417914" y="5537696"/>
                    <a:pt x="1397000" y="5528733"/>
                  </a:cubicBezTo>
                  <a:cubicBezTo>
                    <a:pt x="1364567" y="5514833"/>
                    <a:pt x="1292125" y="5503364"/>
                    <a:pt x="1261534" y="5494866"/>
                  </a:cubicBezTo>
                  <a:cubicBezTo>
                    <a:pt x="1235737" y="5487700"/>
                    <a:pt x="1210924" y="5477340"/>
                    <a:pt x="1185334" y="5469466"/>
                  </a:cubicBezTo>
                  <a:cubicBezTo>
                    <a:pt x="1174212" y="5466044"/>
                    <a:pt x="1162506" y="5464680"/>
                    <a:pt x="1151467" y="5461000"/>
                  </a:cubicBezTo>
                  <a:cubicBezTo>
                    <a:pt x="1137049" y="5456194"/>
                    <a:pt x="1123878" y="5447752"/>
                    <a:pt x="1109134" y="5444066"/>
                  </a:cubicBezTo>
                  <a:cubicBezTo>
                    <a:pt x="1089774" y="5439226"/>
                    <a:pt x="1069552" y="5438881"/>
                    <a:pt x="1049867" y="5435600"/>
                  </a:cubicBezTo>
                  <a:cubicBezTo>
                    <a:pt x="1035672" y="5433234"/>
                    <a:pt x="1021645" y="5429955"/>
                    <a:pt x="1007534" y="5427133"/>
                  </a:cubicBezTo>
                  <a:lnTo>
                    <a:pt x="897467" y="5435600"/>
                  </a:lnTo>
                  <a:cubicBezTo>
                    <a:pt x="846592" y="5440523"/>
                    <a:pt x="796173" y="5451681"/>
                    <a:pt x="745067" y="5452533"/>
                  </a:cubicBezTo>
                  <a:lnTo>
                    <a:pt x="389467" y="5444066"/>
                  </a:lnTo>
                  <a:cubicBezTo>
                    <a:pt x="269501" y="5430737"/>
                    <a:pt x="352722" y="5443427"/>
                    <a:pt x="279400" y="5427133"/>
                  </a:cubicBezTo>
                  <a:cubicBezTo>
                    <a:pt x="265352" y="5424011"/>
                    <a:pt x="250851" y="5422801"/>
                    <a:pt x="237067" y="5418666"/>
                  </a:cubicBezTo>
                  <a:cubicBezTo>
                    <a:pt x="222510" y="5414299"/>
                    <a:pt x="208964" y="5407069"/>
                    <a:pt x="194734" y="5401733"/>
                  </a:cubicBezTo>
                  <a:cubicBezTo>
                    <a:pt x="164976" y="5390574"/>
                    <a:pt x="163098" y="5392019"/>
                    <a:pt x="127000" y="5384800"/>
                  </a:cubicBezTo>
                  <a:cubicBezTo>
                    <a:pt x="115711" y="5379155"/>
                    <a:pt x="103635" y="5374867"/>
                    <a:pt x="93134" y="5367866"/>
                  </a:cubicBezTo>
                  <a:cubicBezTo>
                    <a:pt x="86492" y="5363438"/>
                    <a:pt x="82433" y="5355920"/>
                    <a:pt x="76200" y="5350933"/>
                  </a:cubicBezTo>
                  <a:cubicBezTo>
                    <a:pt x="68254" y="5344576"/>
                    <a:pt x="59267" y="5339644"/>
                    <a:pt x="50800" y="5334000"/>
                  </a:cubicBezTo>
                  <a:cubicBezTo>
                    <a:pt x="22926" y="5292188"/>
                    <a:pt x="40047" y="5324854"/>
                    <a:pt x="25400" y="5266266"/>
                  </a:cubicBezTo>
                  <a:cubicBezTo>
                    <a:pt x="19170" y="5241346"/>
                    <a:pt x="12119" y="5231237"/>
                    <a:pt x="0" y="5207000"/>
                  </a:cubicBezTo>
                  <a:cubicBezTo>
                    <a:pt x="12484" y="4982305"/>
                    <a:pt x="-4644" y="5117837"/>
                    <a:pt x="16934" y="5020733"/>
                  </a:cubicBezTo>
                  <a:cubicBezTo>
                    <a:pt x="20056" y="5006685"/>
                    <a:pt x="20849" y="4992052"/>
                    <a:pt x="25400" y="4978400"/>
                  </a:cubicBezTo>
                  <a:cubicBezTo>
                    <a:pt x="29391" y="4966426"/>
                    <a:pt x="37646" y="4956252"/>
                    <a:pt x="42334" y="4944533"/>
                  </a:cubicBezTo>
                  <a:cubicBezTo>
                    <a:pt x="48963" y="4927960"/>
                    <a:pt x="54571" y="4910953"/>
                    <a:pt x="59267" y="4893733"/>
                  </a:cubicBezTo>
                  <a:cubicBezTo>
                    <a:pt x="63053" y="4879850"/>
                    <a:pt x="63599" y="4865184"/>
                    <a:pt x="67734" y="4851400"/>
                  </a:cubicBezTo>
                  <a:cubicBezTo>
                    <a:pt x="75408" y="4825820"/>
                    <a:pt x="108818" y="4755907"/>
                    <a:pt x="118534" y="4741333"/>
                  </a:cubicBezTo>
                  <a:cubicBezTo>
                    <a:pt x="124178" y="4732866"/>
                    <a:pt x="128272" y="4723128"/>
                    <a:pt x="135467" y="4715933"/>
                  </a:cubicBezTo>
                  <a:cubicBezTo>
                    <a:pt x="145445" y="4705955"/>
                    <a:pt x="158045" y="4699000"/>
                    <a:pt x="169334" y="4690533"/>
                  </a:cubicBezTo>
                  <a:cubicBezTo>
                    <a:pt x="174978" y="4673600"/>
                    <a:pt x="176366" y="4654585"/>
                    <a:pt x="186267" y="4639733"/>
                  </a:cubicBezTo>
                  <a:cubicBezTo>
                    <a:pt x="199698" y="4619586"/>
                    <a:pt x="218390" y="4592420"/>
                    <a:pt x="228600" y="4572000"/>
                  </a:cubicBezTo>
                  <a:cubicBezTo>
                    <a:pt x="232591" y="4564018"/>
                    <a:pt x="232733" y="4554402"/>
                    <a:pt x="237067" y="4546600"/>
                  </a:cubicBezTo>
                  <a:cubicBezTo>
                    <a:pt x="247898" y="4527105"/>
                    <a:pt x="267316" y="4495307"/>
                    <a:pt x="287867" y="4478866"/>
                  </a:cubicBezTo>
                  <a:cubicBezTo>
                    <a:pt x="295813" y="4472509"/>
                    <a:pt x="304800" y="4467577"/>
                    <a:pt x="313267" y="4461933"/>
                  </a:cubicBezTo>
                  <a:cubicBezTo>
                    <a:pt x="341584" y="4405298"/>
                    <a:pt x="315555" y="4448431"/>
                    <a:pt x="355600" y="4402666"/>
                  </a:cubicBezTo>
                  <a:cubicBezTo>
                    <a:pt x="383640" y="4370621"/>
                    <a:pt x="385506" y="4360099"/>
                    <a:pt x="414867" y="4334933"/>
                  </a:cubicBezTo>
                  <a:cubicBezTo>
                    <a:pt x="440367" y="4313076"/>
                    <a:pt x="507926" y="4270072"/>
                    <a:pt x="524934" y="4258733"/>
                  </a:cubicBezTo>
                  <a:cubicBezTo>
                    <a:pt x="533401" y="4253089"/>
                    <a:pt x="540681" y="4245018"/>
                    <a:pt x="550334" y="4241800"/>
                  </a:cubicBezTo>
                  <a:cubicBezTo>
                    <a:pt x="558801" y="4238978"/>
                    <a:pt x="567531" y="4236849"/>
                    <a:pt x="575734" y="4233333"/>
                  </a:cubicBezTo>
                  <a:cubicBezTo>
                    <a:pt x="587335" y="4228361"/>
                    <a:pt x="597627" y="4220391"/>
                    <a:pt x="609600" y="4216400"/>
                  </a:cubicBezTo>
                  <a:cubicBezTo>
                    <a:pt x="623252" y="4211849"/>
                    <a:pt x="638050" y="4211719"/>
                    <a:pt x="651934" y="4207933"/>
                  </a:cubicBezTo>
                  <a:cubicBezTo>
                    <a:pt x="669154" y="4203237"/>
                    <a:pt x="685801" y="4196644"/>
                    <a:pt x="702734" y="4191000"/>
                  </a:cubicBezTo>
                  <a:cubicBezTo>
                    <a:pt x="711201" y="4188178"/>
                    <a:pt x="719476" y="4184698"/>
                    <a:pt x="728134" y="4182533"/>
                  </a:cubicBezTo>
                  <a:lnTo>
                    <a:pt x="762000" y="4174066"/>
                  </a:lnTo>
                  <a:cubicBezTo>
                    <a:pt x="768379" y="4175129"/>
                    <a:pt x="834036" y="4184685"/>
                    <a:pt x="846667" y="4191000"/>
                  </a:cubicBezTo>
                  <a:cubicBezTo>
                    <a:pt x="864870" y="4200101"/>
                    <a:pt x="897467" y="4224866"/>
                    <a:pt x="897467" y="4224866"/>
                  </a:cubicBezTo>
                  <a:cubicBezTo>
                    <a:pt x="903111" y="4233333"/>
                    <a:pt x="908486" y="4241986"/>
                    <a:pt x="914400" y="4250266"/>
                  </a:cubicBezTo>
                  <a:cubicBezTo>
                    <a:pt x="922602" y="4261749"/>
                    <a:pt x="932321" y="4272167"/>
                    <a:pt x="939800" y="4284133"/>
                  </a:cubicBezTo>
                  <a:cubicBezTo>
                    <a:pt x="946489" y="4294836"/>
                    <a:pt x="951762" y="4306399"/>
                    <a:pt x="956734" y="4318000"/>
                  </a:cubicBezTo>
                  <a:cubicBezTo>
                    <a:pt x="960250" y="4326203"/>
                    <a:pt x="962748" y="4334819"/>
                    <a:pt x="965200" y="4343400"/>
                  </a:cubicBezTo>
                  <a:cubicBezTo>
                    <a:pt x="968397" y="4354588"/>
                    <a:pt x="968463" y="4366858"/>
                    <a:pt x="973667" y="4377266"/>
                  </a:cubicBezTo>
                  <a:cubicBezTo>
                    <a:pt x="979978" y="4389887"/>
                    <a:pt x="990600" y="4399844"/>
                    <a:pt x="999067" y="4411133"/>
                  </a:cubicBezTo>
                  <a:cubicBezTo>
                    <a:pt x="1001889" y="4419600"/>
                    <a:pt x="1005082" y="4427952"/>
                    <a:pt x="1007534" y="4436533"/>
                  </a:cubicBezTo>
                  <a:cubicBezTo>
                    <a:pt x="1015502" y="4464420"/>
                    <a:pt x="1018650" y="4483650"/>
                    <a:pt x="1024467" y="4512733"/>
                  </a:cubicBezTo>
                  <a:cubicBezTo>
                    <a:pt x="1021645" y="4540955"/>
                    <a:pt x="1022378" y="4569763"/>
                    <a:pt x="1016000" y="4597400"/>
                  </a:cubicBezTo>
                  <a:cubicBezTo>
                    <a:pt x="1013712" y="4607315"/>
                    <a:pt x="1004981" y="4614520"/>
                    <a:pt x="999067" y="4622800"/>
                  </a:cubicBezTo>
                  <a:cubicBezTo>
                    <a:pt x="966046" y="4669029"/>
                    <a:pt x="986501" y="4645793"/>
                    <a:pt x="948267" y="4673600"/>
                  </a:cubicBezTo>
                  <a:cubicBezTo>
                    <a:pt x="862657" y="4735863"/>
                    <a:pt x="909256" y="4710039"/>
                    <a:pt x="846667" y="4741333"/>
                  </a:cubicBezTo>
                  <a:cubicBezTo>
                    <a:pt x="809978" y="4738511"/>
                    <a:pt x="772397" y="4741389"/>
                    <a:pt x="736600" y="4732866"/>
                  </a:cubicBezTo>
                  <a:cubicBezTo>
                    <a:pt x="712044" y="4727019"/>
                    <a:pt x="668867" y="4699000"/>
                    <a:pt x="668867" y="4699000"/>
                  </a:cubicBezTo>
                  <a:cubicBezTo>
                    <a:pt x="663223" y="4690533"/>
                    <a:pt x="658291" y="4681546"/>
                    <a:pt x="651934" y="4673600"/>
                  </a:cubicBezTo>
                  <a:cubicBezTo>
                    <a:pt x="629009" y="4644943"/>
                    <a:pt x="618015" y="4656507"/>
                    <a:pt x="601134" y="4605866"/>
                  </a:cubicBezTo>
                  <a:cubicBezTo>
                    <a:pt x="580520" y="4544027"/>
                    <a:pt x="588529" y="4572382"/>
                    <a:pt x="575734" y="4521200"/>
                  </a:cubicBezTo>
                  <a:cubicBezTo>
                    <a:pt x="572912" y="4478867"/>
                    <a:pt x="567267" y="4436627"/>
                    <a:pt x="567267" y="4394200"/>
                  </a:cubicBezTo>
                  <a:cubicBezTo>
                    <a:pt x="567267" y="4365837"/>
                    <a:pt x="572216" y="4337677"/>
                    <a:pt x="575734" y="4309533"/>
                  </a:cubicBezTo>
                  <a:cubicBezTo>
                    <a:pt x="580684" y="4269929"/>
                    <a:pt x="582987" y="4229720"/>
                    <a:pt x="592667" y="4191000"/>
                  </a:cubicBezTo>
                  <a:cubicBezTo>
                    <a:pt x="595489" y="4179711"/>
                    <a:pt x="596658" y="4167874"/>
                    <a:pt x="601134" y="4157133"/>
                  </a:cubicBezTo>
                  <a:cubicBezTo>
                    <a:pt x="610843" y="4133832"/>
                    <a:pt x="627017" y="4113347"/>
                    <a:pt x="635000" y="4089400"/>
                  </a:cubicBezTo>
                  <a:cubicBezTo>
                    <a:pt x="637822" y="4080933"/>
                    <a:pt x="641015" y="4072581"/>
                    <a:pt x="643467" y="4064000"/>
                  </a:cubicBezTo>
                  <a:cubicBezTo>
                    <a:pt x="646664" y="4052811"/>
                    <a:pt x="647208" y="4040767"/>
                    <a:pt x="651934" y="4030133"/>
                  </a:cubicBezTo>
                  <a:cubicBezTo>
                    <a:pt x="658383" y="4015624"/>
                    <a:pt x="689937" y="3966730"/>
                    <a:pt x="702734" y="3953933"/>
                  </a:cubicBezTo>
                  <a:cubicBezTo>
                    <a:pt x="709929" y="3946738"/>
                    <a:pt x="720188" y="3943357"/>
                    <a:pt x="728134" y="3937000"/>
                  </a:cubicBezTo>
                  <a:cubicBezTo>
                    <a:pt x="734367" y="3932013"/>
                    <a:pt x="737927" y="3923636"/>
                    <a:pt x="745067" y="3920066"/>
                  </a:cubicBezTo>
                  <a:cubicBezTo>
                    <a:pt x="755475" y="3914862"/>
                    <a:pt x="767645" y="3914422"/>
                    <a:pt x="778934" y="3911600"/>
                  </a:cubicBezTo>
                  <a:cubicBezTo>
                    <a:pt x="795867" y="3900311"/>
                    <a:pt x="815343" y="3892124"/>
                    <a:pt x="829734" y="3877733"/>
                  </a:cubicBezTo>
                  <a:cubicBezTo>
                    <a:pt x="838201" y="3869266"/>
                    <a:pt x="844667" y="3858148"/>
                    <a:pt x="855134" y="3852333"/>
                  </a:cubicBezTo>
                  <a:cubicBezTo>
                    <a:pt x="870737" y="3843665"/>
                    <a:pt x="905934" y="3835400"/>
                    <a:pt x="905934" y="3835400"/>
                  </a:cubicBezTo>
                  <a:cubicBezTo>
                    <a:pt x="914401" y="3829755"/>
                    <a:pt x="922232" y="3823017"/>
                    <a:pt x="931334" y="3818466"/>
                  </a:cubicBezTo>
                  <a:cubicBezTo>
                    <a:pt x="939316" y="3814475"/>
                    <a:pt x="949081" y="3814592"/>
                    <a:pt x="956734" y="3810000"/>
                  </a:cubicBezTo>
                  <a:cubicBezTo>
                    <a:pt x="963579" y="3805893"/>
                    <a:pt x="967434" y="3798053"/>
                    <a:pt x="973667" y="3793066"/>
                  </a:cubicBezTo>
                  <a:cubicBezTo>
                    <a:pt x="981613" y="3786709"/>
                    <a:pt x="990232" y="3781181"/>
                    <a:pt x="999067" y="3776133"/>
                  </a:cubicBezTo>
                  <a:cubicBezTo>
                    <a:pt x="1122400" y="3705659"/>
                    <a:pt x="963342" y="3798229"/>
                    <a:pt x="1058334" y="3750733"/>
                  </a:cubicBezTo>
                  <a:cubicBezTo>
                    <a:pt x="1067435" y="3746182"/>
                    <a:pt x="1075788" y="3740157"/>
                    <a:pt x="1083734" y="3733800"/>
                  </a:cubicBezTo>
                  <a:cubicBezTo>
                    <a:pt x="1089967" y="3728813"/>
                    <a:pt x="1093527" y="3720436"/>
                    <a:pt x="1100667" y="3716866"/>
                  </a:cubicBezTo>
                  <a:cubicBezTo>
                    <a:pt x="1116632" y="3708883"/>
                    <a:pt x="1135061" y="3706964"/>
                    <a:pt x="1151467" y="3699933"/>
                  </a:cubicBezTo>
                  <a:cubicBezTo>
                    <a:pt x="1189903" y="3683460"/>
                    <a:pt x="1213676" y="3671222"/>
                    <a:pt x="1244600" y="3649133"/>
                  </a:cubicBezTo>
                  <a:cubicBezTo>
                    <a:pt x="1306361" y="3605019"/>
                    <a:pt x="1251381" y="3644046"/>
                    <a:pt x="1312334" y="3589866"/>
                  </a:cubicBezTo>
                  <a:cubicBezTo>
                    <a:pt x="1325840" y="3577860"/>
                    <a:pt x="1341889" y="3568778"/>
                    <a:pt x="1354667" y="3556000"/>
                  </a:cubicBezTo>
                  <a:cubicBezTo>
                    <a:pt x="1364645" y="3546022"/>
                    <a:pt x="1370884" y="3532847"/>
                    <a:pt x="1380067" y="3522133"/>
                  </a:cubicBezTo>
                  <a:cubicBezTo>
                    <a:pt x="1387859" y="3513042"/>
                    <a:pt x="1397802" y="3505931"/>
                    <a:pt x="1405467" y="3496733"/>
                  </a:cubicBezTo>
                  <a:cubicBezTo>
                    <a:pt x="1411981" y="3488916"/>
                    <a:pt x="1415205" y="3478528"/>
                    <a:pt x="1422400" y="3471333"/>
                  </a:cubicBezTo>
                  <a:cubicBezTo>
                    <a:pt x="1429595" y="3464138"/>
                    <a:pt x="1439333" y="3460044"/>
                    <a:pt x="1447800" y="3454400"/>
                  </a:cubicBezTo>
                  <a:cubicBezTo>
                    <a:pt x="1453445" y="3440289"/>
                    <a:pt x="1455004" y="3423742"/>
                    <a:pt x="1464734" y="3412066"/>
                  </a:cubicBezTo>
                  <a:cubicBezTo>
                    <a:pt x="1470447" y="3405210"/>
                    <a:pt x="1485542" y="3411253"/>
                    <a:pt x="1490134" y="3403600"/>
                  </a:cubicBezTo>
                  <a:cubicBezTo>
                    <a:pt x="1546753" y="3309236"/>
                    <a:pt x="1490041" y="3352912"/>
                    <a:pt x="1532467" y="3302000"/>
                  </a:cubicBezTo>
                  <a:cubicBezTo>
                    <a:pt x="1540132" y="3292802"/>
                    <a:pt x="1549400" y="3285067"/>
                    <a:pt x="1557867" y="3276600"/>
                  </a:cubicBezTo>
                  <a:cubicBezTo>
                    <a:pt x="1585580" y="3165750"/>
                    <a:pt x="1541290" y="3318223"/>
                    <a:pt x="1591734" y="3217333"/>
                  </a:cubicBezTo>
                  <a:cubicBezTo>
                    <a:pt x="1598170" y="3204462"/>
                    <a:pt x="1597378" y="3189111"/>
                    <a:pt x="1600200" y="3175000"/>
                  </a:cubicBezTo>
                  <a:cubicBezTo>
                    <a:pt x="1594556" y="3107267"/>
                    <a:pt x="1592879" y="3039085"/>
                    <a:pt x="1583267" y="2971800"/>
                  </a:cubicBezTo>
                  <a:cubicBezTo>
                    <a:pt x="1581482" y="2959305"/>
                    <a:pt x="1573907" y="2948030"/>
                    <a:pt x="1566334" y="2937933"/>
                  </a:cubicBezTo>
                  <a:cubicBezTo>
                    <a:pt x="1532362" y="2892636"/>
                    <a:pt x="1537160" y="2910646"/>
                    <a:pt x="1490134" y="2887133"/>
                  </a:cubicBezTo>
                  <a:cubicBezTo>
                    <a:pt x="1431663" y="2857898"/>
                    <a:pt x="1501352" y="2879355"/>
                    <a:pt x="1430867" y="2861733"/>
                  </a:cubicBezTo>
                  <a:cubicBezTo>
                    <a:pt x="1422400" y="2856089"/>
                    <a:pt x="1414860" y="2848714"/>
                    <a:pt x="1405467" y="2844800"/>
                  </a:cubicBezTo>
                  <a:cubicBezTo>
                    <a:pt x="1335687" y="2815725"/>
                    <a:pt x="1336876" y="2821222"/>
                    <a:pt x="1270000" y="2810933"/>
                  </a:cubicBezTo>
                  <a:cubicBezTo>
                    <a:pt x="1253033" y="2808323"/>
                    <a:pt x="1235958" y="2806190"/>
                    <a:pt x="1219200" y="2802466"/>
                  </a:cubicBezTo>
                  <a:cubicBezTo>
                    <a:pt x="1210488" y="2800530"/>
                    <a:pt x="1202551" y="2795750"/>
                    <a:pt x="1193800" y="2794000"/>
                  </a:cubicBezTo>
                  <a:cubicBezTo>
                    <a:pt x="1174232" y="2790086"/>
                    <a:pt x="1154289" y="2788355"/>
                    <a:pt x="1134534" y="2785533"/>
                  </a:cubicBezTo>
                  <a:cubicBezTo>
                    <a:pt x="1078089" y="2788355"/>
                    <a:pt x="1021561" y="2789825"/>
                    <a:pt x="965200" y="2794000"/>
                  </a:cubicBezTo>
                  <a:cubicBezTo>
                    <a:pt x="945299" y="2795474"/>
                    <a:pt x="925568" y="2798896"/>
                    <a:pt x="905934" y="2802466"/>
                  </a:cubicBezTo>
                  <a:cubicBezTo>
                    <a:pt x="894485" y="2804548"/>
                    <a:pt x="883646" y="2809775"/>
                    <a:pt x="872067" y="2810933"/>
                  </a:cubicBezTo>
                  <a:cubicBezTo>
                    <a:pt x="827048" y="2815435"/>
                    <a:pt x="781756" y="2816578"/>
                    <a:pt x="736600" y="2819400"/>
                  </a:cubicBezTo>
                  <a:cubicBezTo>
                    <a:pt x="715944" y="2817679"/>
                    <a:pt x="627976" y="2814236"/>
                    <a:pt x="592667" y="2802466"/>
                  </a:cubicBezTo>
                  <a:cubicBezTo>
                    <a:pt x="580693" y="2798475"/>
                    <a:pt x="570401" y="2790505"/>
                    <a:pt x="558800" y="2785533"/>
                  </a:cubicBezTo>
                  <a:cubicBezTo>
                    <a:pt x="550597" y="2782017"/>
                    <a:pt x="541603" y="2780582"/>
                    <a:pt x="533400" y="2777066"/>
                  </a:cubicBezTo>
                  <a:cubicBezTo>
                    <a:pt x="446203" y="2739695"/>
                    <a:pt x="564352" y="2781739"/>
                    <a:pt x="448734" y="2743200"/>
                  </a:cubicBezTo>
                  <a:cubicBezTo>
                    <a:pt x="443089" y="2737555"/>
                    <a:pt x="438186" y="2731056"/>
                    <a:pt x="431800" y="2726266"/>
                  </a:cubicBezTo>
                  <a:cubicBezTo>
                    <a:pt x="415519" y="2714055"/>
                    <a:pt x="381000" y="2692400"/>
                    <a:pt x="381000" y="2692400"/>
                  </a:cubicBezTo>
                  <a:cubicBezTo>
                    <a:pt x="361245" y="2661355"/>
                    <a:pt x="338191" y="2632178"/>
                    <a:pt x="321734" y="2599266"/>
                  </a:cubicBezTo>
                  <a:cubicBezTo>
                    <a:pt x="307623" y="2571044"/>
                    <a:pt x="298332" y="2539843"/>
                    <a:pt x="279400" y="2514600"/>
                  </a:cubicBezTo>
                  <a:cubicBezTo>
                    <a:pt x="247563" y="2472150"/>
                    <a:pt x="233822" y="2459943"/>
                    <a:pt x="220134" y="2396066"/>
                  </a:cubicBezTo>
                  <a:cubicBezTo>
                    <a:pt x="190230" y="2256517"/>
                    <a:pt x="210651" y="2314674"/>
                    <a:pt x="169334" y="2218266"/>
                  </a:cubicBezTo>
                  <a:cubicBezTo>
                    <a:pt x="166512" y="2198511"/>
                    <a:pt x="162759" y="2178866"/>
                    <a:pt x="160867" y="2159000"/>
                  </a:cubicBezTo>
                  <a:cubicBezTo>
                    <a:pt x="141087" y="1951318"/>
                    <a:pt x="162985" y="2114563"/>
                    <a:pt x="143934" y="1981200"/>
                  </a:cubicBezTo>
                  <a:cubicBezTo>
                    <a:pt x="149578" y="1919111"/>
                    <a:pt x="152349" y="1856693"/>
                    <a:pt x="160867" y="1794933"/>
                  </a:cubicBezTo>
                  <a:cubicBezTo>
                    <a:pt x="166576" y="1753544"/>
                    <a:pt x="212559" y="1648327"/>
                    <a:pt x="220134" y="1625600"/>
                  </a:cubicBezTo>
                  <a:cubicBezTo>
                    <a:pt x="225778" y="1608667"/>
                    <a:pt x="232371" y="1592020"/>
                    <a:pt x="237067" y="1574800"/>
                  </a:cubicBezTo>
                  <a:cubicBezTo>
                    <a:pt x="240853" y="1560916"/>
                    <a:pt x="239579" y="1545567"/>
                    <a:pt x="245534" y="1532466"/>
                  </a:cubicBezTo>
                  <a:cubicBezTo>
                    <a:pt x="253955" y="1513939"/>
                    <a:pt x="269146" y="1499245"/>
                    <a:pt x="279400" y="1481666"/>
                  </a:cubicBezTo>
                  <a:cubicBezTo>
                    <a:pt x="351084" y="1358778"/>
                    <a:pt x="265527" y="1483072"/>
                    <a:pt x="330200" y="1405466"/>
                  </a:cubicBezTo>
                  <a:cubicBezTo>
                    <a:pt x="336714" y="1397649"/>
                    <a:pt x="338667" y="1385710"/>
                    <a:pt x="347134" y="1380066"/>
                  </a:cubicBezTo>
                  <a:cubicBezTo>
                    <a:pt x="356816" y="1373612"/>
                    <a:pt x="369711" y="1374422"/>
                    <a:pt x="381000" y="1371600"/>
                  </a:cubicBezTo>
                  <a:cubicBezTo>
                    <a:pt x="386645" y="1365955"/>
                    <a:pt x="391700" y="1359653"/>
                    <a:pt x="397934" y="1354666"/>
                  </a:cubicBezTo>
                  <a:cubicBezTo>
                    <a:pt x="413207" y="1342448"/>
                    <a:pt x="439819" y="1327753"/>
                    <a:pt x="457200" y="1320800"/>
                  </a:cubicBezTo>
                  <a:cubicBezTo>
                    <a:pt x="473773" y="1314171"/>
                    <a:pt x="491427" y="1310495"/>
                    <a:pt x="508000" y="1303866"/>
                  </a:cubicBezTo>
                  <a:cubicBezTo>
                    <a:pt x="564104" y="1281424"/>
                    <a:pt x="525137" y="1284917"/>
                    <a:pt x="601134" y="1261533"/>
                  </a:cubicBezTo>
                  <a:cubicBezTo>
                    <a:pt x="617542" y="1256484"/>
                    <a:pt x="635207" y="1256926"/>
                    <a:pt x="651934" y="1253066"/>
                  </a:cubicBezTo>
                  <a:cubicBezTo>
                    <a:pt x="671954" y="1248446"/>
                    <a:pt x="691268" y="1241116"/>
                    <a:pt x="711200" y="1236133"/>
                  </a:cubicBezTo>
                  <a:cubicBezTo>
                    <a:pt x="725161" y="1232643"/>
                    <a:pt x="739486" y="1230788"/>
                    <a:pt x="753534" y="1227666"/>
                  </a:cubicBezTo>
                  <a:cubicBezTo>
                    <a:pt x="764893" y="1225142"/>
                    <a:pt x="776111" y="1222022"/>
                    <a:pt x="787400" y="1219200"/>
                  </a:cubicBezTo>
                  <a:cubicBezTo>
                    <a:pt x="865053" y="1180373"/>
                    <a:pt x="767764" y="1224556"/>
                    <a:pt x="880534" y="1193800"/>
                  </a:cubicBezTo>
                  <a:cubicBezTo>
                    <a:pt x="892711" y="1190479"/>
                    <a:pt x="902223" y="1180187"/>
                    <a:pt x="914400" y="1176866"/>
                  </a:cubicBezTo>
                  <a:cubicBezTo>
                    <a:pt x="933653" y="1171615"/>
                    <a:pt x="953943" y="1171434"/>
                    <a:pt x="973667" y="1168400"/>
                  </a:cubicBezTo>
                  <a:cubicBezTo>
                    <a:pt x="990634" y="1165790"/>
                    <a:pt x="1007534" y="1162755"/>
                    <a:pt x="1024467" y="1159933"/>
                  </a:cubicBezTo>
                  <a:cubicBezTo>
                    <a:pt x="1075267" y="1162755"/>
                    <a:pt x="1126198" y="1163794"/>
                    <a:pt x="1176867" y="1168400"/>
                  </a:cubicBezTo>
                  <a:cubicBezTo>
                    <a:pt x="1201761" y="1170663"/>
                    <a:pt x="1213217" y="1179604"/>
                    <a:pt x="1236134" y="1185333"/>
                  </a:cubicBezTo>
                  <a:cubicBezTo>
                    <a:pt x="1250095" y="1188823"/>
                    <a:pt x="1264356" y="1190978"/>
                    <a:pt x="1278467" y="1193800"/>
                  </a:cubicBezTo>
                  <a:cubicBezTo>
                    <a:pt x="1286934" y="1199444"/>
                    <a:pt x="1294766" y="1206182"/>
                    <a:pt x="1303867" y="1210733"/>
                  </a:cubicBezTo>
                  <a:cubicBezTo>
                    <a:pt x="1373974" y="1245786"/>
                    <a:pt x="1281875" y="1187606"/>
                    <a:pt x="1354667" y="1236133"/>
                  </a:cubicBezTo>
                  <a:lnTo>
                    <a:pt x="1405467" y="1312333"/>
                  </a:lnTo>
                  <a:cubicBezTo>
                    <a:pt x="1405478" y="1312350"/>
                    <a:pt x="1439322" y="1363117"/>
                    <a:pt x="1439334" y="1363133"/>
                  </a:cubicBezTo>
                  <a:cubicBezTo>
                    <a:pt x="1463644" y="1395547"/>
                    <a:pt x="1466171" y="1394709"/>
                    <a:pt x="1481667" y="1430866"/>
                  </a:cubicBezTo>
                  <a:cubicBezTo>
                    <a:pt x="1490370" y="1451173"/>
                    <a:pt x="1492460" y="1468641"/>
                    <a:pt x="1498600" y="1490133"/>
                  </a:cubicBezTo>
                  <a:cubicBezTo>
                    <a:pt x="1501052" y="1498714"/>
                    <a:pt x="1504245" y="1507066"/>
                    <a:pt x="1507067" y="1515533"/>
                  </a:cubicBezTo>
                  <a:cubicBezTo>
                    <a:pt x="1509889" y="1540933"/>
                    <a:pt x="1511648" y="1566474"/>
                    <a:pt x="1515534" y="1591733"/>
                  </a:cubicBezTo>
                  <a:cubicBezTo>
                    <a:pt x="1518572" y="1611483"/>
                    <a:pt x="1526143" y="1632028"/>
                    <a:pt x="1532467" y="1651000"/>
                  </a:cubicBezTo>
                  <a:cubicBezTo>
                    <a:pt x="1527829" y="1720570"/>
                    <a:pt x="1538023" y="1764611"/>
                    <a:pt x="1507067" y="1820333"/>
                  </a:cubicBezTo>
                  <a:cubicBezTo>
                    <a:pt x="1500214" y="1832668"/>
                    <a:pt x="1492381" y="1845017"/>
                    <a:pt x="1481667" y="1854200"/>
                  </a:cubicBezTo>
                  <a:cubicBezTo>
                    <a:pt x="1472084" y="1862414"/>
                    <a:pt x="1459089" y="1865489"/>
                    <a:pt x="1447800" y="1871133"/>
                  </a:cubicBezTo>
                  <a:cubicBezTo>
                    <a:pt x="1409931" y="1927938"/>
                    <a:pt x="1454541" y="1872284"/>
                    <a:pt x="1405467" y="1905000"/>
                  </a:cubicBezTo>
                  <a:cubicBezTo>
                    <a:pt x="1395504" y="1911642"/>
                    <a:pt x="1391426" y="1926614"/>
                    <a:pt x="1380067" y="1930400"/>
                  </a:cubicBezTo>
                  <a:cubicBezTo>
                    <a:pt x="1355822" y="1938481"/>
                    <a:pt x="1329267" y="1936044"/>
                    <a:pt x="1303867" y="1938866"/>
                  </a:cubicBezTo>
                  <a:cubicBezTo>
                    <a:pt x="1255889" y="1936044"/>
                    <a:pt x="1206964" y="1940301"/>
                    <a:pt x="1159934" y="1930400"/>
                  </a:cubicBezTo>
                  <a:cubicBezTo>
                    <a:pt x="1149976" y="1928304"/>
                    <a:pt x="1150195" y="1912195"/>
                    <a:pt x="1143000" y="1905000"/>
                  </a:cubicBezTo>
                  <a:cubicBezTo>
                    <a:pt x="1135805" y="1897805"/>
                    <a:pt x="1126067" y="1893711"/>
                    <a:pt x="1117600" y="1888066"/>
                  </a:cubicBezTo>
                  <a:cubicBezTo>
                    <a:pt x="1111956" y="1876777"/>
                    <a:pt x="1107668" y="1864701"/>
                    <a:pt x="1100667" y="1854200"/>
                  </a:cubicBezTo>
                  <a:cubicBezTo>
                    <a:pt x="1096239" y="1847558"/>
                    <a:pt x="1088721" y="1843499"/>
                    <a:pt x="1083734" y="1837266"/>
                  </a:cubicBezTo>
                  <a:cubicBezTo>
                    <a:pt x="1077377" y="1829320"/>
                    <a:pt x="1072445" y="1820333"/>
                    <a:pt x="1066800" y="1811866"/>
                  </a:cubicBezTo>
                  <a:cubicBezTo>
                    <a:pt x="1057884" y="1776199"/>
                    <a:pt x="1049867" y="1749903"/>
                    <a:pt x="1049867" y="1710266"/>
                  </a:cubicBezTo>
                  <a:cubicBezTo>
                    <a:pt x="1049867" y="1666420"/>
                    <a:pt x="1055404" y="1631619"/>
                    <a:pt x="1066800" y="1591733"/>
                  </a:cubicBezTo>
                  <a:cubicBezTo>
                    <a:pt x="1069252" y="1583152"/>
                    <a:pt x="1071276" y="1574315"/>
                    <a:pt x="1075267" y="1566333"/>
                  </a:cubicBezTo>
                  <a:cubicBezTo>
                    <a:pt x="1079818" y="1557232"/>
                    <a:pt x="1087649" y="1550034"/>
                    <a:pt x="1092200" y="1540933"/>
                  </a:cubicBezTo>
                  <a:cubicBezTo>
                    <a:pt x="1124522" y="1476289"/>
                    <a:pt x="1064650" y="1563556"/>
                    <a:pt x="1126067" y="1481666"/>
                  </a:cubicBezTo>
                  <a:cubicBezTo>
                    <a:pt x="1128889" y="1473199"/>
                    <a:pt x="1130543" y="1464248"/>
                    <a:pt x="1134534" y="1456266"/>
                  </a:cubicBezTo>
                  <a:cubicBezTo>
                    <a:pt x="1144333" y="1436668"/>
                    <a:pt x="1160482" y="1419510"/>
                    <a:pt x="1176867" y="1405466"/>
                  </a:cubicBezTo>
                  <a:cubicBezTo>
                    <a:pt x="1187581" y="1396283"/>
                    <a:pt x="1199445" y="1388533"/>
                    <a:pt x="1210734" y="1380066"/>
                  </a:cubicBezTo>
                  <a:cubicBezTo>
                    <a:pt x="1275645" y="1382888"/>
                    <a:pt x="1340649" y="1384063"/>
                    <a:pt x="1405467" y="1388533"/>
                  </a:cubicBezTo>
                  <a:cubicBezTo>
                    <a:pt x="1427634" y="1390062"/>
                    <a:pt x="1459443" y="1395941"/>
                    <a:pt x="1481667" y="1405466"/>
                  </a:cubicBezTo>
                  <a:cubicBezTo>
                    <a:pt x="1511855" y="1418404"/>
                    <a:pt x="1523660" y="1426350"/>
                    <a:pt x="1549400" y="1447800"/>
                  </a:cubicBezTo>
                  <a:cubicBezTo>
                    <a:pt x="1555532" y="1452910"/>
                    <a:pt x="1560202" y="1459623"/>
                    <a:pt x="1566334" y="1464733"/>
                  </a:cubicBezTo>
                  <a:cubicBezTo>
                    <a:pt x="1577174" y="1473767"/>
                    <a:pt x="1590708" y="1479692"/>
                    <a:pt x="1600200" y="1490133"/>
                  </a:cubicBezTo>
                  <a:cubicBezTo>
                    <a:pt x="1619184" y="1511016"/>
                    <a:pt x="1624226" y="1548941"/>
                    <a:pt x="1651000" y="1557866"/>
                  </a:cubicBezTo>
                  <a:cubicBezTo>
                    <a:pt x="1677827" y="1566809"/>
                    <a:pt x="1678354" y="1564509"/>
                    <a:pt x="1701800" y="1583266"/>
                  </a:cubicBezTo>
                  <a:cubicBezTo>
                    <a:pt x="1708034" y="1588253"/>
                    <a:pt x="1711467" y="1596897"/>
                    <a:pt x="1718734" y="1600200"/>
                  </a:cubicBezTo>
                  <a:cubicBezTo>
                    <a:pt x="1743108" y="1611279"/>
                    <a:pt x="1769534" y="1617133"/>
                    <a:pt x="1794934" y="1625600"/>
                  </a:cubicBezTo>
                  <a:cubicBezTo>
                    <a:pt x="1864352" y="1648739"/>
                    <a:pt x="1754464" y="1612829"/>
                    <a:pt x="1888067" y="1651000"/>
                  </a:cubicBezTo>
                  <a:cubicBezTo>
                    <a:pt x="1907823" y="1656644"/>
                    <a:pt x="1927244" y="1663628"/>
                    <a:pt x="1947334" y="1667933"/>
                  </a:cubicBezTo>
                  <a:cubicBezTo>
                    <a:pt x="1989573" y="1676984"/>
                    <a:pt x="2073001" y="1681933"/>
                    <a:pt x="2108200" y="1684866"/>
                  </a:cubicBezTo>
                  <a:cubicBezTo>
                    <a:pt x="2422394" y="1678182"/>
                    <a:pt x="2421428" y="1683176"/>
                    <a:pt x="2650067" y="1667933"/>
                  </a:cubicBezTo>
                  <a:lnTo>
                    <a:pt x="2887134" y="1651000"/>
                  </a:lnTo>
                  <a:cubicBezTo>
                    <a:pt x="2904067" y="1648178"/>
                    <a:pt x="2921148" y="1646130"/>
                    <a:pt x="2937934" y="1642533"/>
                  </a:cubicBezTo>
                  <a:cubicBezTo>
                    <a:pt x="2960690" y="1637657"/>
                    <a:pt x="3005667" y="1625600"/>
                    <a:pt x="3005667" y="1625600"/>
                  </a:cubicBezTo>
                  <a:cubicBezTo>
                    <a:pt x="3099959" y="1578453"/>
                    <a:pt x="2981177" y="1634784"/>
                    <a:pt x="3073400" y="1600200"/>
                  </a:cubicBezTo>
                  <a:cubicBezTo>
                    <a:pt x="3110613" y="1586245"/>
                    <a:pt x="3101405" y="1584196"/>
                    <a:pt x="3132667" y="1566333"/>
                  </a:cubicBezTo>
                  <a:cubicBezTo>
                    <a:pt x="3143626" y="1560071"/>
                    <a:pt x="3155245" y="1555044"/>
                    <a:pt x="3166534" y="1549400"/>
                  </a:cubicBezTo>
                  <a:cubicBezTo>
                    <a:pt x="3175001" y="1540933"/>
                    <a:pt x="3182985" y="1531955"/>
                    <a:pt x="3191934" y="1524000"/>
                  </a:cubicBezTo>
                  <a:cubicBezTo>
                    <a:pt x="3208409" y="1509356"/>
                    <a:pt x="3227148" y="1497252"/>
                    <a:pt x="3242734" y="1481666"/>
                  </a:cubicBezTo>
                  <a:cubicBezTo>
                    <a:pt x="3249929" y="1474471"/>
                    <a:pt x="3251941" y="1462888"/>
                    <a:pt x="3259667" y="1456266"/>
                  </a:cubicBezTo>
                  <a:cubicBezTo>
                    <a:pt x="3272161" y="1445556"/>
                    <a:pt x="3288835" y="1440740"/>
                    <a:pt x="3302000" y="1430866"/>
                  </a:cubicBezTo>
                  <a:cubicBezTo>
                    <a:pt x="3311579" y="1423682"/>
                    <a:pt x="3318133" y="1413048"/>
                    <a:pt x="3327400" y="1405466"/>
                  </a:cubicBezTo>
                  <a:cubicBezTo>
                    <a:pt x="3349243" y="1387595"/>
                    <a:pt x="3371651" y="1370321"/>
                    <a:pt x="3395134" y="1354666"/>
                  </a:cubicBezTo>
                  <a:cubicBezTo>
                    <a:pt x="3403601" y="1349022"/>
                    <a:pt x="3412717" y="1344247"/>
                    <a:pt x="3420534" y="1337733"/>
                  </a:cubicBezTo>
                  <a:cubicBezTo>
                    <a:pt x="3463261" y="1302127"/>
                    <a:pt x="3431952" y="1320634"/>
                    <a:pt x="3471334" y="1270000"/>
                  </a:cubicBezTo>
                  <a:cubicBezTo>
                    <a:pt x="3481135" y="1257398"/>
                    <a:pt x="3494687" y="1248148"/>
                    <a:pt x="3505200" y="1236133"/>
                  </a:cubicBezTo>
                  <a:cubicBezTo>
                    <a:pt x="3514492" y="1225513"/>
                    <a:pt x="3521417" y="1212980"/>
                    <a:pt x="3530600" y="1202266"/>
                  </a:cubicBezTo>
                  <a:cubicBezTo>
                    <a:pt x="3538392" y="1193175"/>
                    <a:pt x="3548208" y="1185957"/>
                    <a:pt x="3556000" y="1176866"/>
                  </a:cubicBezTo>
                  <a:cubicBezTo>
                    <a:pt x="3574806" y="1154925"/>
                    <a:pt x="3600693" y="1114060"/>
                    <a:pt x="3615267" y="1092200"/>
                  </a:cubicBezTo>
                  <a:cubicBezTo>
                    <a:pt x="3620911" y="1083733"/>
                    <a:pt x="3628982" y="1076453"/>
                    <a:pt x="3632200" y="1066800"/>
                  </a:cubicBezTo>
                  <a:cubicBezTo>
                    <a:pt x="3640667" y="1041400"/>
                    <a:pt x="3651106" y="1016575"/>
                    <a:pt x="3657600" y="990600"/>
                  </a:cubicBezTo>
                  <a:cubicBezTo>
                    <a:pt x="3678698" y="906212"/>
                    <a:pt x="3670708" y="945822"/>
                    <a:pt x="3683000" y="872066"/>
                  </a:cubicBezTo>
                  <a:cubicBezTo>
                    <a:pt x="3667498" y="655025"/>
                    <a:pt x="3698128" y="809190"/>
                    <a:pt x="3657600" y="728133"/>
                  </a:cubicBezTo>
                  <a:cubicBezTo>
                    <a:pt x="3653609" y="720151"/>
                    <a:pt x="3653726" y="710386"/>
                    <a:pt x="3649134" y="702733"/>
                  </a:cubicBezTo>
                  <a:cubicBezTo>
                    <a:pt x="3645027" y="695888"/>
                    <a:pt x="3638332" y="690910"/>
                    <a:pt x="3632200" y="685800"/>
                  </a:cubicBezTo>
                  <a:cubicBezTo>
                    <a:pt x="3626449" y="681008"/>
                    <a:pt x="3583930" y="648964"/>
                    <a:pt x="3572934" y="643466"/>
                  </a:cubicBezTo>
                  <a:cubicBezTo>
                    <a:pt x="3559340" y="636669"/>
                    <a:pt x="3544436" y="632822"/>
                    <a:pt x="3530600" y="626533"/>
                  </a:cubicBezTo>
                  <a:cubicBezTo>
                    <a:pt x="3513365" y="618699"/>
                    <a:pt x="3497100" y="608822"/>
                    <a:pt x="3479800" y="601133"/>
                  </a:cubicBezTo>
                  <a:cubicBezTo>
                    <a:pt x="3471645" y="597508"/>
                    <a:pt x="3462603" y="596182"/>
                    <a:pt x="3454400" y="592666"/>
                  </a:cubicBezTo>
                  <a:cubicBezTo>
                    <a:pt x="3442799" y="587694"/>
                    <a:pt x="3432507" y="579724"/>
                    <a:pt x="3420534" y="575733"/>
                  </a:cubicBezTo>
                  <a:cubicBezTo>
                    <a:pt x="3401960" y="569542"/>
                    <a:pt x="3332363" y="560718"/>
                    <a:pt x="3318934" y="558800"/>
                  </a:cubicBezTo>
                  <a:cubicBezTo>
                    <a:pt x="3296356" y="561622"/>
                    <a:pt x="3273274" y="561747"/>
                    <a:pt x="3251200" y="567266"/>
                  </a:cubicBezTo>
                  <a:cubicBezTo>
                    <a:pt x="3238956" y="570327"/>
                    <a:pt x="3228935" y="579228"/>
                    <a:pt x="3217334" y="584200"/>
                  </a:cubicBezTo>
                  <a:cubicBezTo>
                    <a:pt x="3209131" y="587716"/>
                    <a:pt x="3200401" y="589844"/>
                    <a:pt x="3191934" y="592666"/>
                  </a:cubicBezTo>
                  <a:lnTo>
                    <a:pt x="3149600" y="635000"/>
                  </a:lnTo>
                  <a:cubicBezTo>
                    <a:pt x="3135489" y="649111"/>
                    <a:pt x="3118336" y="660729"/>
                    <a:pt x="3107267" y="677333"/>
                  </a:cubicBezTo>
                  <a:cubicBezTo>
                    <a:pt x="3101623" y="685800"/>
                    <a:pt x="3096691" y="694787"/>
                    <a:pt x="3090334" y="702733"/>
                  </a:cubicBezTo>
                  <a:cubicBezTo>
                    <a:pt x="3072739" y="724726"/>
                    <a:pt x="3069498" y="715745"/>
                    <a:pt x="3056467" y="745066"/>
                  </a:cubicBezTo>
                  <a:cubicBezTo>
                    <a:pt x="3049218" y="761377"/>
                    <a:pt x="3045178" y="778933"/>
                    <a:pt x="3039534" y="795866"/>
                  </a:cubicBezTo>
                  <a:lnTo>
                    <a:pt x="3031067" y="821266"/>
                  </a:lnTo>
                  <a:cubicBezTo>
                    <a:pt x="3033889" y="852311"/>
                    <a:pt x="3035668" y="883468"/>
                    <a:pt x="3039534" y="914400"/>
                  </a:cubicBezTo>
                  <a:cubicBezTo>
                    <a:pt x="3041319" y="928679"/>
                    <a:pt x="3041011" y="944153"/>
                    <a:pt x="3048000" y="956733"/>
                  </a:cubicBezTo>
                  <a:cubicBezTo>
                    <a:pt x="3055753" y="970689"/>
                    <a:pt x="3066516" y="986214"/>
                    <a:pt x="3081867" y="990600"/>
                  </a:cubicBezTo>
                  <a:lnTo>
                    <a:pt x="3141134" y="1007533"/>
                  </a:lnTo>
                  <a:cubicBezTo>
                    <a:pt x="3187962" y="1005918"/>
                    <a:pt x="3343808" y="1013834"/>
                    <a:pt x="3429000" y="990600"/>
                  </a:cubicBezTo>
                  <a:cubicBezTo>
                    <a:pt x="3446220" y="985904"/>
                    <a:pt x="3462867" y="979311"/>
                    <a:pt x="3479800" y="973666"/>
                  </a:cubicBezTo>
                  <a:lnTo>
                    <a:pt x="3522134" y="931333"/>
                  </a:lnTo>
                  <a:cubicBezTo>
                    <a:pt x="3533423" y="920044"/>
                    <a:pt x="3547144" y="910749"/>
                    <a:pt x="3556000" y="897466"/>
                  </a:cubicBezTo>
                  <a:lnTo>
                    <a:pt x="3572934" y="872066"/>
                  </a:lnTo>
                  <a:cubicBezTo>
                    <a:pt x="3575756" y="863599"/>
                    <a:pt x="3581400" y="855591"/>
                    <a:pt x="3581400" y="846666"/>
                  </a:cubicBezTo>
                  <a:cubicBezTo>
                    <a:pt x="3581400" y="804239"/>
                    <a:pt x="3579551" y="761574"/>
                    <a:pt x="3572934" y="719666"/>
                  </a:cubicBezTo>
                  <a:cubicBezTo>
                    <a:pt x="3571225" y="708840"/>
                    <a:pt x="3547057" y="670388"/>
                    <a:pt x="3539067" y="660400"/>
                  </a:cubicBezTo>
                  <a:cubicBezTo>
                    <a:pt x="3534080" y="654167"/>
                    <a:pt x="3527121" y="649699"/>
                    <a:pt x="3522134" y="643466"/>
                  </a:cubicBezTo>
                  <a:cubicBezTo>
                    <a:pt x="3515777" y="635520"/>
                    <a:pt x="3512395" y="625261"/>
                    <a:pt x="3505200" y="618066"/>
                  </a:cubicBezTo>
                  <a:cubicBezTo>
                    <a:pt x="3498973" y="611839"/>
                    <a:pt x="3453097" y="575081"/>
                    <a:pt x="3437467" y="567266"/>
                  </a:cubicBezTo>
                  <a:cubicBezTo>
                    <a:pt x="3429485" y="563275"/>
                    <a:pt x="3420270" y="562316"/>
                    <a:pt x="3412067" y="558800"/>
                  </a:cubicBezTo>
                  <a:cubicBezTo>
                    <a:pt x="3400466" y="553828"/>
                    <a:pt x="3389919" y="546554"/>
                    <a:pt x="3378200" y="541866"/>
                  </a:cubicBezTo>
                  <a:cubicBezTo>
                    <a:pt x="3361627" y="535237"/>
                    <a:pt x="3342706" y="534116"/>
                    <a:pt x="3327400" y="524933"/>
                  </a:cubicBezTo>
                  <a:cubicBezTo>
                    <a:pt x="3308925" y="513848"/>
                    <a:pt x="3283589" y="494483"/>
                    <a:pt x="3259667" y="491066"/>
                  </a:cubicBezTo>
                  <a:cubicBezTo>
                    <a:pt x="3228808" y="486658"/>
                    <a:pt x="3197578" y="485422"/>
                    <a:pt x="3166534" y="482600"/>
                  </a:cubicBezTo>
                  <a:cubicBezTo>
                    <a:pt x="3155245" y="479778"/>
                    <a:pt x="3144303" y="474133"/>
                    <a:pt x="3132667" y="474133"/>
                  </a:cubicBezTo>
                  <a:cubicBezTo>
                    <a:pt x="3028452" y="474133"/>
                    <a:pt x="3015833" y="478084"/>
                    <a:pt x="2937934" y="491066"/>
                  </a:cubicBezTo>
                  <a:cubicBezTo>
                    <a:pt x="2889380" y="507251"/>
                    <a:pt x="2936606" y="492676"/>
                    <a:pt x="2870200" y="508000"/>
                  </a:cubicBezTo>
                  <a:cubicBezTo>
                    <a:pt x="2847523" y="513233"/>
                    <a:pt x="2825185" y="519885"/>
                    <a:pt x="2802467" y="524933"/>
                  </a:cubicBezTo>
                  <a:cubicBezTo>
                    <a:pt x="2777067" y="530577"/>
                    <a:pt x="2751285" y="534718"/>
                    <a:pt x="2726267" y="541866"/>
                  </a:cubicBezTo>
                  <a:cubicBezTo>
                    <a:pt x="2660849" y="560557"/>
                    <a:pt x="2702189" y="558138"/>
                    <a:pt x="2633134" y="592666"/>
                  </a:cubicBezTo>
                  <a:cubicBezTo>
                    <a:pt x="2550681" y="633892"/>
                    <a:pt x="2587046" y="613546"/>
                    <a:pt x="2523067" y="651933"/>
                  </a:cubicBezTo>
                  <a:cubicBezTo>
                    <a:pt x="2469969" y="731581"/>
                    <a:pt x="2557006" y="611417"/>
                    <a:pt x="2463800" y="694266"/>
                  </a:cubicBezTo>
                  <a:cubicBezTo>
                    <a:pt x="2448589" y="707787"/>
                    <a:pt x="2446867" y="733777"/>
                    <a:pt x="2429934" y="745066"/>
                  </a:cubicBezTo>
                  <a:cubicBezTo>
                    <a:pt x="2375540" y="781330"/>
                    <a:pt x="2419588" y="751072"/>
                    <a:pt x="2328334" y="821266"/>
                  </a:cubicBezTo>
                  <a:cubicBezTo>
                    <a:pt x="2317149" y="829870"/>
                    <a:pt x="2307088" y="840355"/>
                    <a:pt x="2294467" y="846666"/>
                  </a:cubicBezTo>
                  <a:cubicBezTo>
                    <a:pt x="2283178" y="852311"/>
                    <a:pt x="2271102" y="856599"/>
                    <a:pt x="2260600" y="863600"/>
                  </a:cubicBezTo>
                  <a:cubicBezTo>
                    <a:pt x="2245564" y="873624"/>
                    <a:pt x="2233303" y="887442"/>
                    <a:pt x="2218267" y="897466"/>
                  </a:cubicBezTo>
                  <a:cubicBezTo>
                    <a:pt x="2207765" y="904467"/>
                    <a:pt x="2195103" y="907710"/>
                    <a:pt x="2184400" y="914400"/>
                  </a:cubicBezTo>
                  <a:cubicBezTo>
                    <a:pt x="2172434" y="921879"/>
                    <a:pt x="2163155" y="933489"/>
                    <a:pt x="2150534" y="939800"/>
                  </a:cubicBezTo>
                  <a:cubicBezTo>
                    <a:pt x="2134569" y="947782"/>
                    <a:pt x="2115983" y="949347"/>
                    <a:pt x="2099734" y="956733"/>
                  </a:cubicBezTo>
                  <a:cubicBezTo>
                    <a:pt x="2084753" y="963543"/>
                    <a:pt x="2072617" y="975867"/>
                    <a:pt x="2057400" y="982133"/>
                  </a:cubicBezTo>
                  <a:cubicBezTo>
                    <a:pt x="2024390" y="995725"/>
                    <a:pt x="1985503" y="996198"/>
                    <a:pt x="1955800" y="1016000"/>
                  </a:cubicBezTo>
                  <a:cubicBezTo>
                    <a:pt x="1926721" y="1035386"/>
                    <a:pt x="1917038" y="1043357"/>
                    <a:pt x="1879600" y="1058333"/>
                  </a:cubicBezTo>
                  <a:cubicBezTo>
                    <a:pt x="1868796" y="1062655"/>
                    <a:pt x="1856856" y="1063378"/>
                    <a:pt x="1845734" y="1066800"/>
                  </a:cubicBezTo>
                  <a:cubicBezTo>
                    <a:pt x="1820144" y="1074674"/>
                    <a:pt x="1795944" y="1087799"/>
                    <a:pt x="1769534" y="1092200"/>
                  </a:cubicBezTo>
                  <a:cubicBezTo>
                    <a:pt x="1752601" y="1095022"/>
                    <a:pt x="1735568" y="1097299"/>
                    <a:pt x="1718734" y="1100666"/>
                  </a:cubicBezTo>
                  <a:cubicBezTo>
                    <a:pt x="1576786" y="1129055"/>
                    <a:pt x="1799223" y="1085641"/>
                    <a:pt x="1651000" y="1126066"/>
                  </a:cubicBezTo>
                  <a:cubicBezTo>
                    <a:pt x="1631747" y="1131317"/>
                    <a:pt x="1611489" y="1131711"/>
                    <a:pt x="1591734" y="1134533"/>
                  </a:cubicBezTo>
                  <a:cubicBezTo>
                    <a:pt x="1583267" y="1137355"/>
                    <a:pt x="1575180" y="1141821"/>
                    <a:pt x="1566334" y="1143000"/>
                  </a:cubicBezTo>
                  <a:cubicBezTo>
                    <a:pt x="1454351" y="1157931"/>
                    <a:pt x="1438302" y="1149998"/>
                    <a:pt x="1312334" y="1143000"/>
                  </a:cubicBezTo>
                  <a:cubicBezTo>
                    <a:pt x="1301481" y="1140287"/>
                    <a:pt x="1265215" y="1132140"/>
                    <a:pt x="1253067" y="1126066"/>
                  </a:cubicBezTo>
                  <a:cubicBezTo>
                    <a:pt x="1243966" y="1121515"/>
                    <a:pt x="1236134" y="1114777"/>
                    <a:pt x="1227667" y="1109133"/>
                  </a:cubicBezTo>
                  <a:cubicBezTo>
                    <a:pt x="1222023" y="1092200"/>
                    <a:pt x="1212350" y="1076109"/>
                    <a:pt x="1210734" y="1058333"/>
                  </a:cubicBezTo>
                  <a:cubicBezTo>
                    <a:pt x="1209431" y="1044002"/>
                    <a:pt x="1217298" y="1030264"/>
                    <a:pt x="1219200" y="1016000"/>
                  </a:cubicBezTo>
                  <a:cubicBezTo>
                    <a:pt x="1222949" y="987886"/>
                    <a:pt x="1221724" y="959067"/>
                    <a:pt x="1227667" y="931333"/>
                  </a:cubicBezTo>
                  <a:cubicBezTo>
                    <a:pt x="1230312" y="918992"/>
                    <a:pt x="1238338" y="908424"/>
                    <a:pt x="1244600" y="897466"/>
                  </a:cubicBezTo>
                  <a:cubicBezTo>
                    <a:pt x="1260316" y="869964"/>
                    <a:pt x="1263588" y="870012"/>
                    <a:pt x="1286934" y="846666"/>
                  </a:cubicBezTo>
                  <a:cubicBezTo>
                    <a:pt x="1293228" y="827784"/>
                    <a:pt x="1300125" y="803097"/>
                    <a:pt x="1312334" y="787400"/>
                  </a:cubicBezTo>
                  <a:cubicBezTo>
                    <a:pt x="1324586" y="771648"/>
                    <a:pt x="1342693" y="761031"/>
                    <a:pt x="1354667" y="745066"/>
                  </a:cubicBezTo>
                  <a:cubicBezTo>
                    <a:pt x="1363134" y="733777"/>
                    <a:pt x="1370089" y="721178"/>
                    <a:pt x="1380067" y="711200"/>
                  </a:cubicBezTo>
                  <a:cubicBezTo>
                    <a:pt x="1387262" y="704005"/>
                    <a:pt x="1397650" y="700780"/>
                    <a:pt x="1405467" y="694266"/>
                  </a:cubicBezTo>
                  <a:cubicBezTo>
                    <a:pt x="1414665" y="686601"/>
                    <a:pt x="1420471" y="674806"/>
                    <a:pt x="1430867" y="668866"/>
                  </a:cubicBezTo>
                  <a:cubicBezTo>
                    <a:pt x="1440970" y="663093"/>
                    <a:pt x="1453508" y="663462"/>
                    <a:pt x="1464734" y="660400"/>
                  </a:cubicBezTo>
                  <a:cubicBezTo>
                    <a:pt x="1484556" y="654994"/>
                    <a:pt x="1504245" y="649111"/>
                    <a:pt x="1524000" y="643466"/>
                  </a:cubicBezTo>
                  <a:cubicBezTo>
                    <a:pt x="1546578" y="646288"/>
                    <a:pt x="1570350" y="644157"/>
                    <a:pt x="1591734" y="651933"/>
                  </a:cubicBezTo>
                  <a:cubicBezTo>
                    <a:pt x="1647269" y="672128"/>
                    <a:pt x="1610955" y="775273"/>
                    <a:pt x="1608667" y="795866"/>
                  </a:cubicBezTo>
                  <a:cubicBezTo>
                    <a:pt x="1603747" y="840144"/>
                    <a:pt x="1601790" y="822745"/>
                    <a:pt x="1574800" y="855133"/>
                  </a:cubicBezTo>
                  <a:cubicBezTo>
                    <a:pt x="1568286" y="862950"/>
                    <a:pt x="1565062" y="873338"/>
                    <a:pt x="1557867" y="880533"/>
                  </a:cubicBezTo>
                  <a:cubicBezTo>
                    <a:pt x="1550672" y="887728"/>
                    <a:pt x="1540413" y="891109"/>
                    <a:pt x="1532467" y="897466"/>
                  </a:cubicBezTo>
                  <a:cubicBezTo>
                    <a:pt x="1526234" y="902453"/>
                    <a:pt x="1522379" y="910293"/>
                    <a:pt x="1515534" y="914400"/>
                  </a:cubicBezTo>
                  <a:cubicBezTo>
                    <a:pt x="1506861" y="919604"/>
                    <a:pt x="1462588" y="929753"/>
                    <a:pt x="1456267" y="931333"/>
                  </a:cubicBezTo>
                  <a:cubicBezTo>
                    <a:pt x="1441550" y="929231"/>
                    <a:pt x="1392058" y="925766"/>
                    <a:pt x="1371600" y="914400"/>
                  </a:cubicBezTo>
                  <a:cubicBezTo>
                    <a:pt x="1335943" y="894591"/>
                    <a:pt x="1312891" y="876949"/>
                    <a:pt x="1286934" y="846666"/>
                  </a:cubicBezTo>
                  <a:cubicBezTo>
                    <a:pt x="1280312" y="838940"/>
                    <a:pt x="1276514" y="829083"/>
                    <a:pt x="1270000" y="821266"/>
                  </a:cubicBezTo>
                  <a:cubicBezTo>
                    <a:pt x="1262335" y="812068"/>
                    <a:pt x="1252392" y="804957"/>
                    <a:pt x="1244600" y="795866"/>
                  </a:cubicBezTo>
                  <a:cubicBezTo>
                    <a:pt x="1184210" y="725412"/>
                    <a:pt x="1246262" y="789063"/>
                    <a:pt x="1202267" y="745066"/>
                  </a:cubicBezTo>
                  <a:cubicBezTo>
                    <a:pt x="1199445" y="733777"/>
                    <a:pt x="1196324" y="722559"/>
                    <a:pt x="1193800" y="711200"/>
                  </a:cubicBezTo>
                  <a:cubicBezTo>
                    <a:pt x="1186890" y="680103"/>
                    <a:pt x="1185721" y="664515"/>
                    <a:pt x="1176867" y="635000"/>
                  </a:cubicBezTo>
                  <a:cubicBezTo>
                    <a:pt x="1160189" y="579406"/>
                    <a:pt x="1171313" y="595579"/>
                    <a:pt x="1143000" y="567266"/>
                  </a:cubicBezTo>
                  <a:cubicBezTo>
                    <a:pt x="1140178" y="558799"/>
                    <a:pt x="1139889" y="549006"/>
                    <a:pt x="1134534" y="541866"/>
                  </a:cubicBezTo>
                  <a:cubicBezTo>
                    <a:pt x="1122560" y="525901"/>
                    <a:pt x="1111132" y="505844"/>
                    <a:pt x="1092200" y="499533"/>
                  </a:cubicBezTo>
                  <a:cubicBezTo>
                    <a:pt x="1066744" y="491047"/>
                    <a:pt x="1063283" y="492369"/>
                    <a:pt x="1041400" y="474133"/>
                  </a:cubicBezTo>
                  <a:cubicBezTo>
                    <a:pt x="1032202" y="466468"/>
                    <a:pt x="1026467" y="454548"/>
                    <a:pt x="1016000" y="448733"/>
                  </a:cubicBezTo>
                  <a:cubicBezTo>
                    <a:pt x="1000397" y="440065"/>
                    <a:pt x="982133" y="437444"/>
                    <a:pt x="965200" y="431800"/>
                  </a:cubicBezTo>
                  <a:lnTo>
                    <a:pt x="939800" y="423333"/>
                  </a:lnTo>
                  <a:cubicBezTo>
                    <a:pt x="911578" y="426155"/>
                    <a:pt x="877522" y="414387"/>
                    <a:pt x="855134" y="431800"/>
                  </a:cubicBezTo>
                  <a:cubicBezTo>
                    <a:pt x="841583" y="442339"/>
                    <a:pt x="858667" y="466157"/>
                    <a:pt x="863600" y="482600"/>
                  </a:cubicBezTo>
                  <a:cubicBezTo>
                    <a:pt x="867227" y="494689"/>
                    <a:pt x="875847" y="504747"/>
                    <a:pt x="880534" y="516466"/>
                  </a:cubicBezTo>
                  <a:cubicBezTo>
                    <a:pt x="887163" y="533039"/>
                    <a:pt x="891823" y="550333"/>
                    <a:pt x="897467" y="567266"/>
                  </a:cubicBezTo>
                  <a:lnTo>
                    <a:pt x="897467" y="567266"/>
                  </a:lnTo>
                  <a:cubicBezTo>
                    <a:pt x="900289" y="578555"/>
                    <a:pt x="898665" y="592046"/>
                    <a:pt x="905934" y="601133"/>
                  </a:cubicBezTo>
                  <a:cubicBezTo>
                    <a:pt x="911509" y="608102"/>
                    <a:pt x="922867" y="606778"/>
                    <a:pt x="931334" y="609600"/>
                  </a:cubicBezTo>
                  <a:cubicBezTo>
                    <a:pt x="942623" y="606778"/>
                    <a:pt x="957751" y="610072"/>
                    <a:pt x="965200" y="601133"/>
                  </a:cubicBezTo>
                  <a:cubicBezTo>
                    <a:pt x="974413" y="590078"/>
                    <a:pt x="973667" y="573190"/>
                    <a:pt x="973667" y="558800"/>
                  </a:cubicBezTo>
                  <a:cubicBezTo>
                    <a:pt x="973667" y="510739"/>
                    <a:pt x="976856" y="461492"/>
                    <a:pt x="965200" y="414866"/>
                  </a:cubicBezTo>
                  <a:cubicBezTo>
                    <a:pt x="961778" y="401176"/>
                    <a:pt x="942174" y="398500"/>
                    <a:pt x="931334" y="389466"/>
                  </a:cubicBezTo>
                  <a:cubicBezTo>
                    <a:pt x="925202" y="384356"/>
                    <a:pt x="921540" y="376103"/>
                    <a:pt x="914400" y="372533"/>
                  </a:cubicBezTo>
                  <a:cubicBezTo>
                    <a:pt x="882683" y="356675"/>
                    <a:pt x="854711" y="354565"/>
                    <a:pt x="821267" y="347133"/>
                  </a:cubicBezTo>
                  <a:cubicBezTo>
                    <a:pt x="728628" y="326546"/>
                    <a:pt x="871965" y="349663"/>
                    <a:pt x="677334" y="330200"/>
                  </a:cubicBezTo>
                  <a:cubicBezTo>
                    <a:pt x="657477" y="328214"/>
                    <a:pt x="637823" y="324555"/>
                    <a:pt x="618067" y="321733"/>
                  </a:cubicBezTo>
                  <a:cubicBezTo>
                    <a:pt x="601134" y="299155"/>
                    <a:pt x="579888" y="279243"/>
                    <a:pt x="567267" y="254000"/>
                  </a:cubicBezTo>
                  <a:lnTo>
                    <a:pt x="524934" y="169333"/>
                  </a:lnTo>
                  <a:cubicBezTo>
                    <a:pt x="519289" y="158044"/>
                    <a:pt x="511991" y="147440"/>
                    <a:pt x="508000" y="135466"/>
                  </a:cubicBezTo>
                  <a:lnTo>
                    <a:pt x="491067" y="84666"/>
                  </a:lnTo>
                  <a:lnTo>
                    <a:pt x="474134" y="33866"/>
                  </a:lnTo>
                  <a:lnTo>
                    <a:pt x="474134" y="0"/>
                  </a:ln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76200"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grpSp>
        <p:nvGrpSpPr>
          <p:cNvPr id="9" name="Group 8"/>
          <p:cNvGrpSpPr/>
          <p:nvPr/>
        </p:nvGrpSpPr>
        <p:grpSpPr>
          <a:xfrm rot="15430350">
            <a:off x="8397241" y="2534278"/>
            <a:ext cx="947239" cy="6672082"/>
            <a:chOff x="10188776" y="62951"/>
            <a:chExt cx="2340864" cy="6704381"/>
          </a:xfrm>
        </p:grpSpPr>
        <p:sp>
          <p:nvSpPr>
            <p:cNvPr id="10" name="Freeform 9"/>
            <p:cNvSpPr/>
            <p:nvPr/>
          </p:nvSpPr>
          <p:spPr>
            <a:xfrm rot="11953775">
              <a:off x="10188776" y="2933345"/>
              <a:ext cx="2304793" cy="3833987"/>
            </a:xfrm>
            <a:custGeom>
              <a:avLst/>
              <a:gdLst>
                <a:gd name="connsiteX0" fmla="*/ 2074334 w 3683000"/>
                <a:gd name="connsiteY0" fmla="*/ 7001933 h 7001933"/>
                <a:gd name="connsiteX1" fmla="*/ 2065867 w 3683000"/>
                <a:gd name="connsiteY1" fmla="*/ 6815666 h 7001933"/>
                <a:gd name="connsiteX2" fmla="*/ 2048934 w 3683000"/>
                <a:gd name="connsiteY2" fmla="*/ 6790266 h 7001933"/>
                <a:gd name="connsiteX3" fmla="*/ 2032000 w 3683000"/>
                <a:gd name="connsiteY3" fmla="*/ 6739466 h 7001933"/>
                <a:gd name="connsiteX4" fmla="*/ 1972734 w 3683000"/>
                <a:gd name="connsiteY4" fmla="*/ 6637866 h 7001933"/>
                <a:gd name="connsiteX5" fmla="*/ 1947334 w 3683000"/>
                <a:gd name="connsiteY5" fmla="*/ 6544733 h 7001933"/>
                <a:gd name="connsiteX6" fmla="*/ 1913467 w 3683000"/>
                <a:gd name="connsiteY6" fmla="*/ 6493933 h 7001933"/>
                <a:gd name="connsiteX7" fmla="*/ 1896534 w 3683000"/>
                <a:gd name="connsiteY7" fmla="*/ 6434666 h 7001933"/>
                <a:gd name="connsiteX8" fmla="*/ 1871134 w 3683000"/>
                <a:gd name="connsiteY8" fmla="*/ 6375400 h 7001933"/>
                <a:gd name="connsiteX9" fmla="*/ 1845734 w 3683000"/>
                <a:gd name="connsiteY9" fmla="*/ 6307666 h 7001933"/>
                <a:gd name="connsiteX10" fmla="*/ 1794934 w 3683000"/>
                <a:gd name="connsiteY10" fmla="*/ 6197600 h 7001933"/>
                <a:gd name="connsiteX11" fmla="*/ 1769534 w 3683000"/>
                <a:gd name="connsiteY11" fmla="*/ 6172200 h 7001933"/>
                <a:gd name="connsiteX12" fmla="*/ 1744134 w 3683000"/>
                <a:gd name="connsiteY12" fmla="*/ 6129866 h 7001933"/>
                <a:gd name="connsiteX13" fmla="*/ 1651000 w 3683000"/>
                <a:gd name="connsiteY13" fmla="*/ 6019800 h 7001933"/>
                <a:gd name="connsiteX14" fmla="*/ 1600200 w 3683000"/>
                <a:gd name="connsiteY14" fmla="*/ 6002866 h 7001933"/>
                <a:gd name="connsiteX15" fmla="*/ 1549400 w 3683000"/>
                <a:gd name="connsiteY15" fmla="*/ 5977466 h 7001933"/>
                <a:gd name="connsiteX16" fmla="*/ 1447800 w 3683000"/>
                <a:gd name="connsiteY16" fmla="*/ 5960533 h 7001933"/>
                <a:gd name="connsiteX17" fmla="*/ 1405467 w 3683000"/>
                <a:gd name="connsiteY17" fmla="*/ 5943600 h 7001933"/>
                <a:gd name="connsiteX18" fmla="*/ 1270000 w 3683000"/>
                <a:gd name="connsiteY18" fmla="*/ 5926666 h 7001933"/>
                <a:gd name="connsiteX19" fmla="*/ 1143000 w 3683000"/>
                <a:gd name="connsiteY19" fmla="*/ 5935133 h 7001933"/>
                <a:gd name="connsiteX20" fmla="*/ 1092200 w 3683000"/>
                <a:gd name="connsiteY20" fmla="*/ 5952066 h 7001933"/>
                <a:gd name="connsiteX21" fmla="*/ 990600 w 3683000"/>
                <a:gd name="connsiteY21" fmla="*/ 5969000 h 7001933"/>
                <a:gd name="connsiteX22" fmla="*/ 956734 w 3683000"/>
                <a:gd name="connsiteY22" fmla="*/ 5985933 h 7001933"/>
                <a:gd name="connsiteX23" fmla="*/ 922867 w 3683000"/>
                <a:gd name="connsiteY23" fmla="*/ 5994400 h 7001933"/>
                <a:gd name="connsiteX24" fmla="*/ 897467 w 3683000"/>
                <a:gd name="connsiteY24" fmla="*/ 6002866 h 7001933"/>
                <a:gd name="connsiteX25" fmla="*/ 880534 w 3683000"/>
                <a:gd name="connsiteY25" fmla="*/ 6028266 h 7001933"/>
                <a:gd name="connsiteX26" fmla="*/ 897467 w 3683000"/>
                <a:gd name="connsiteY26" fmla="*/ 6138333 h 7001933"/>
                <a:gd name="connsiteX27" fmla="*/ 914400 w 3683000"/>
                <a:gd name="connsiteY27" fmla="*/ 6163733 h 7001933"/>
                <a:gd name="connsiteX28" fmla="*/ 948267 w 3683000"/>
                <a:gd name="connsiteY28" fmla="*/ 6206066 h 7001933"/>
                <a:gd name="connsiteX29" fmla="*/ 1007534 w 3683000"/>
                <a:gd name="connsiteY29" fmla="*/ 6290733 h 7001933"/>
                <a:gd name="connsiteX30" fmla="*/ 1032934 w 3683000"/>
                <a:gd name="connsiteY30" fmla="*/ 6307666 h 7001933"/>
                <a:gd name="connsiteX31" fmla="*/ 1049867 w 3683000"/>
                <a:gd name="connsiteY31" fmla="*/ 6324600 h 7001933"/>
                <a:gd name="connsiteX32" fmla="*/ 1083734 w 3683000"/>
                <a:gd name="connsiteY32" fmla="*/ 6341533 h 7001933"/>
                <a:gd name="connsiteX33" fmla="*/ 1109134 w 3683000"/>
                <a:gd name="connsiteY33" fmla="*/ 6358466 h 7001933"/>
                <a:gd name="connsiteX34" fmla="*/ 1193800 w 3683000"/>
                <a:gd name="connsiteY34" fmla="*/ 6375400 h 7001933"/>
                <a:gd name="connsiteX35" fmla="*/ 1303867 w 3683000"/>
                <a:gd name="connsiteY35" fmla="*/ 6366933 h 7001933"/>
                <a:gd name="connsiteX36" fmla="*/ 1354667 w 3683000"/>
                <a:gd name="connsiteY36" fmla="*/ 6341533 h 7001933"/>
                <a:gd name="connsiteX37" fmla="*/ 1439334 w 3683000"/>
                <a:gd name="connsiteY37" fmla="*/ 6299200 h 7001933"/>
                <a:gd name="connsiteX38" fmla="*/ 1456267 w 3683000"/>
                <a:gd name="connsiteY38" fmla="*/ 6282266 h 7001933"/>
                <a:gd name="connsiteX39" fmla="*/ 1481667 w 3683000"/>
                <a:gd name="connsiteY39" fmla="*/ 6265333 h 7001933"/>
                <a:gd name="connsiteX40" fmla="*/ 1540934 w 3683000"/>
                <a:gd name="connsiteY40" fmla="*/ 6214533 h 7001933"/>
                <a:gd name="connsiteX41" fmla="*/ 1591734 w 3683000"/>
                <a:gd name="connsiteY41" fmla="*/ 6163733 h 7001933"/>
                <a:gd name="connsiteX42" fmla="*/ 1625600 w 3683000"/>
                <a:gd name="connsiteY42" fmla="*/ 6112933 h 7001933"/>
                <a:gd name="connsiteX43" fmla="*/ 1659467 w 3683000"/>
                <a:gd name="connsiteY43" fmla="*/ 6070600 h 7001933"/>
                <a:gd name="connsiteX44" fmla="*/ 1667934 w 3683000"/>
                <a:gd name="connsiteY44" fmla="*/ 6045200 h 7001933"/>
                <a:gd name="connsiteX45" fmla="*/ 1684867 w 3683000"/>
                <a:gd name="connsiteY45" fmla="*/ 6011333 h 7001933"/>
                <a:gd name="connsiteX46" fmla="*/ 1684867 w 3683000"/>
                <a:gd name="connsiteY46" fmla="*/ 5782733 h 7001933"/>
                <a:gd name="connsiteX47" fmla="*/ 1676400 w 3683000"/>
                <a:gd name="connsiteY47" fmla="*/ 5748866 h 7001933"/>
                <a:gd name="connsiteX48" fmla="*/ 1642534 w 3683000"/>
                <a:gd name="connsiteY48" fmla="*/ 5715000 h 7001933"/>
                <a:gd name="connsiteX49" fmla="*/ 1617134 w 3683000"/>
                <a:gd name="connsiteY49" fmla="*/ 5681133 h 7001933"/>
                <a:gd name="connsiteX50" fmla="*/ 1600200 w 3683000"/>
                <a:gd name="connsiteY50" fmla="*/ 5655733 h 7001933"/>
                <a:gd name="connsiteX51" fmla="*/ 1566334 w 3683000"/>
                <a:gd name="connsiteY51" fmla="*/ 5638800 h 7001933"/>
                <a:gd name="connsiteX52" fmla="*/ 1532467 w 3683000"/>
                <a:gd name="connsiteY52" fmla="*/ 5604933 h 7001933"/>
                <a:gd name="connsiteX53" fmla="*/ 1456267 w 3683000"/>
                <a:gd name="connsiteY53" fmla="*/ 5562600 h 7001933"/>
                <a:gd name="connsiteX54" fmla="*/ 1397000 w 3683000"/>
                <a:gd name="connsiteY54" fmla="*/ 5528733 h 7001933"/>
                <a:gd name="connsiteX55" fmla="*/ 1261534 w 3683000"/>
                <a:gd name="connsiteY55" fmla="*/ 5494866 h 7001933"/>
                <a:gd name="connsiteX56" fmla="*/ 1185334 w 3683000"/>
                <a:gd name="connsiteY56" fmla="*/ 5469466 h 7001933"/>
                <a:gd name="connsiteX57" fmla="*/ 1151467 w 3683000"/>
                <a:gd name="connsiteY57" fmla="*/ 5461000 h 7001933"/>
                <a:gd name="connsiteX58" fmla="*/ 1109134 w 3683000"/>
                <a:gd name="connsiteY58" fmla="*/ 5444066 h 7001933"/>
                <a:gd name="connsiteX59" fmla="*/ 1049867 w 3683000"/>
                <a:gd name="connsiteY59" fmla="*/ 5435600 h 7001933"/>
                <a:gd name="connsiteX60" fmla="*/ 1007534 w 3683000"/>
                <a:gd name="connsiteY60" fmla="*/ 5427133 h 7001933"/>
                <a:gd name="connsiteX61" fmla="*/ 897467 w 3683000"/>
                <a:gd name="connsiteY61" fmla="*/ 5435600 h 7001933"/>
                <a:gd name="connsiteX62" fmla="*/ 745067 w 3683000"/>
                <a:gd name="connsiteY62" fmla="*/ 5452533 h 7001933"/>
                <a:gd name="connsiteX63" fmla="*/ 389467 w 3683000"/>
                <a:gd name="connsiteY63" fmla="*/ 5444066 h 7001933"/>
                <a:gd name="connsiteX64" fmla="*/ 279400 w 3683000"/>
                <a:gd name="connsiteY64" fmla="*/ 5427133 h 7001933"/>
                <a:gd name="connsiteX65" fmla="*/ 237067 w 3683000"/>
                <a:gd name="connsiteY65" fmla="*/ 5418666 h 7001933"/>
                <a:gd name="connsiteX66" fmla="*/ 194734 w 3683000"/>
                <a:gd name="connsiteY66" fmla="*/ 5401733 h 7001933"/>
                <a:gd name="connsiteX67" fmla="*/ 127000 w 3683000"/>
                <a:gd name="connsiteY67" fmla="*/ 5384800 h 7001933"/>
                <a:gd name="connsiteX68" fmla="*/ 93134 w 3683000"/>
                <a:gd name="connsiteY68" fmla="*/ 5367866 h 7001933"/>
                <a:gd name="connsiteX69" fmla="*/ 76200 w 3683000"/>
                <a:gd name="connsiteY69" fmla="*/ 5350933 h 7001933"/>
                <a:gd name="connsiteX70" fmla="*/ 50800 w 3683000"/>
                <a:gd name="connsiteY70" fmla="*/ 5334000 h 7001933"/>
                <a:gd name="connsiteX71" fmla="*/ 25400 w 3683000"/>
                <a:gd name="connsiteY71" fmla="*/ 5266266 h 7001933"/>
                <a:gd name="connsiteX72" fmla="*/ 0 w 3683000"/>
                <a:gd name="connsiteY72" fmla="*/ 5207000 h 7001933"/>
                <a:gd name="connsiteX73" fmla="*/ 16934 w 3683000"/>
                <a:gd name="connsiteY73" fmla="*/ 5020733 h 7001933"/>
                <a:gd name="connsiteX74" fmla="*/ 25400 w 3683000"/>
                <a:gd name="connsiteY74" fmla="*/ 4978400 h 7001933"/>
                <a:gd name="connsiteX75" fmla="*/ 42334 w 3683000"/>
                <a:gd name="connsiteY75" fmla="*/ 4944533 h 7001933"/>
                <a:gd name="connsiteX76" fmla="*/ 59267 w 3683000"/>
                <a:gd name="connsiteY76" fmla="*/ 4893733 h 7001933"/>
                <a:gd name="connsiteX77" fmla="*/ 67734 w 3683000"/>
                <a:gd name="connsiteY77" fmla="*/ 4851400 h 7001933"/>
                <a:gd name="connsiteX78" fmla="*/ 118534 w 3683000"/>
                <a:gd name="connsiteY78" fmla="*/ 4741333 h 7001933"/>
                <a:gd name="connsiteX79" fmla="*/ 135467 w 3683000"/>
                <a:gd name="connsiteY79" fmla="*/ 4715933 h 7001933"/>
                <a:gd name="connsiteX80" fmla="*/ 169334 w 3683000"/>
                <a:gd name="connsiteY80" fmla="*/ 4690533 h 7001933"/>
                <a:gd name="connsiteX81" fmla="*/ 186267 w 3683000"/>
                <a:gd name="connsiteY81" fmla="*/ 4639733 h 7001933"/>
                <a:gd name="connsiteX82" fmla="*/ 228600 w 3683000"/>
                <a:gd name="connsiteY82" fmla="*/ 4572000 h 7001933"/>
                <a:gd name="connsiteX83" fmla="*/ 237067 w 3683000"/>
                <a:gd name="connsiteY83" fmla="*/ 4546600 h 7001933"/>
                <a:gd name="connsiteX84" fmla="*/ 287867 w 3683000"/>
                <a:gd name="connsiteY84" fmla="*/ 4478866 h 7001933"/>
                <a:gd name="connsiteX85" fmla="*/ 313267 w 3683000"/>
                <a:gd name="connsiteY85" fmla="*/ 4461933 h 7001933"/>
                <a:gd name="connsiteX86" fmla="*/ 355600 w 3683000"/>
                <a:gd name="connsiteY86" fmla="*/ 4402666 h 7001933"/>
                <a:gd name="connsiteX87" fmla="*/ 414867 w 3683000"/>
                <a:gd name="connsiteY87" fmla="*/ 4334933 h 7001933"/>
                <a:gd name="connsiteX88" fmla="*/ 524934 w 3683000"/>
                <a:gd name="connsiteY88" fmla="*/ 4258733 h 7001933"/>
                <a:gd name="connsiteX89" fmla="*/ 550334 w 3683000"/>
                <a:gd name="connsiteY89" fmla="*/ 4241800 h 7001933"/>
                <a:gd name="connsiteX90" fmla="*/ 575734 w 3683000"/>
                <a:gd name="connsiteY90" fmla="*/ 4233333 h 7001933"/>
                <a:gd name="connsiteX91" fmla="*/ 609600 w 3683000"/>
                <a:gd name="connsiteY91" fmla="*/ 4216400 h 7001933"/>
                <a:gd name="connsiteX92" fmla="*/ 651934 w 3683000"/>
                <a:gd name="connsiteY92" fmla="*/ 4207933 h 7001933"/>
                <a:gd name="connsiteX93" fmla="*/ 702734 w 3683000"/>
                <a:gd name="connsiteY93" fmla="*/ 4191000 h 7001933"/>
                <a:gd name="connsiteX94" fmla="*/ 728134 w 3683000"/>
                <a:gd name="connsiteY94" fmla="*/ 4182533 h 7001933"/>
                <a:gd name="connsiteX95" fmla="*/ 762000 w 3683000"/>
                <a:gd name="connsiteY95" fmla="*/ 4174066 h 7001933"/>
                <a:gd name="connsiteX96" fmla="*/ 846667 w 3683000"/>
                <a:gd name="connsiteY96" fmla="*/ 4191000 h 7001933"/>
                <a:gd name="connsiteX97" fmla="*/ 897467 w 3683000"/>
                <a:gd name="connsiteY97" fmla="*/ 4224866 h 7001933"/>
                <a:gd name="connsiteX98" fmla="*/ 914400 w 3683000"/>
                <a:gd name="connsiteY98" fmla="*/ 4250266 h 7001933"/>
                <a:gd name="connsiteX99" fmla="*/ 939800 w 3683000"/>
                <a:gd name="connsiteY99" fmla="*/ 4284133 h 7001933"/>
                <a:gd name="connsiteX100" fmla="*/ 956734 w 3683000"/>
                <a:gd name="connsiteY100" fmla="*/ 4318000 h 7001933"/>
                <a:gd name="connsiteX101" fmla="*/ 965200 w 3683000"/>
                <a:gd name="connsiteY101" fmla="*/ 4343400 h 7001933"/>
                <a:gd name="connsiteX102" fmla="*/ 973667 w 3683000"/>
                <a:gd name="connsiteY102" fmla="*/ 4377266 h 7001933"/>
                <a:gd name="connsiteX103" fmla="*/ 999067 w 3683000"/>
                <a:gd name="connsiteY103" fmla="*/ 4411133 h 7001933"/>
                <a:gd name="connsiteX104" fmla="*/ 1007534 w 3683000"/>
                <a:gd name="connsiteY104" fmla="*/ 4436533 h 7001933"/>
                <a:gd name="connsiteX105" fmla="*/ 1024467 w 3683000"/>
                <a:gd name="connsiteY105" fmla="*/ 4512733 h 7001933"/>
                <a:gd name="connsiteX106" fmla="*/ 1016000 w 3683000"/>
                <a:gd name="connsiteY106" fmla="*/ 4597400 h 7001933"/>
                <a:gd name="connsiteX107" fmla="*/ 999067 w 3683000"/>
                <a:gd name="connsiteY107" fmla="*/ 4622800 h 7001933"/>
                <a:gd name="connsiteX108" fmla="*/ 948267 w 3683000"/>
                <a:gd name="connsiteY108" fmla="*/ 4673600 h 7001933"/>
                <a:gd name="connsiteX109" fmla="*/ 846667 w 3683000"/>
                <a:gd name="connsiteY109" fmla="*/ 4741333 h 7001933"/>
                <a:gd name="connsiteX110" fmla="*/ 736600 w 3683000"/>
                <a:gd name="connsiteY110" fmla="*/ 4732866 h 7001933"/>
                <a:gd name="connsiteX111" fmla="*/ 668867 w 3683000"/>
                <a:gd name="connsiteY111" fmla="*/ 4699000 h 7001933"/>
                <a:gd name="connsiteX112" fmla="*/ 651934 w 3683000"/>
                <a:gd name="connsiteY112" fmla="*/ 4673600 h 7001933"/>
                <a:gd name="connsiteX113" fmla="*/ 601134 w 3683000"/>
                <a:gd name="connsiteY113" fmla="*/ 4605866 h 7001933"/>
                <a:gd name="connsiteX114" fmla="*/ 575734 w 3683000"/>
                <a:gd name="connsiteY114" fmla="*/ 4521200 h 7001933"/>
                <a:gd name="connsiteX115" fmla="*/ 567267 w 3683000"/>
                <a:gd name="connsiteY115" fmla="*/ 4394200 h 7001933"/>
                <a:gd name="connsiteX116" fmla="*/ 575734 w 3683000"/>
                <a:gd name="connsiteY116" fmla="*/ 4309533 h 7001933"/>
                <a:gd name="connsiteX117" fmla="*/ 592667 w 3683000"/>
                <a:gd name="connsiteY117" fmla="*/ 4191000 h 7001933"/>
                <a:gd name="connsiteX118" fmla="*/ 601134 w 3683000"/>
                <a:gd name="connsiteY118" fmla="*/ 4157133 h 7001933"/>
                <a:gd name="connsiteX119" fmla="*/ 635000 w 3683000"/>
                <a:gd name="connsiteY119" fmla="*/ 4089400 h 7001933"/>
                <a:gd name="connsiteX120" fmla="*/ 643467 w 3683000"/>
                <a:gd name="connsiteY120" fmla="*/ 4064000 h 7001933"/>
                <a:gd name="connsiteX121" fmla="*/ 651934 w 3683000"/>
                <a:gd name="connsiteY121" fmla="*/ 4030133 h 7001933"/>
                <a:gd name="connsiteX122" fmla="*/ 702734 w 3683000"/>
                <a:gd name="connsiteY122" fmla="*/ 3953933 h 7001933"/>
                <a:gd name="connsiteX123" fmla="*/ 728134 w 3683000"/>
                <a:gd name="connsiteY123" fmla="*/ 3937000 h 7001933"/>
                <a:gd name="connsiteX124" fmla="*/ 745067 w 3683000"/>
                <a:gd name="connsiteY124" fmla="*/ 3920066 h 7001933"/>
                <a:gd name="connsiteX125" fmla="*/ 778934 w 3683000"/>
                <a:gd name="connsiteY125" fmla="*/ 3911600 h 7001933"/>
                <a:gd name="connsiteX126" fmla="*/ 829734 w 3683000"/>
                <a:gd name="connsiteY126" fmla="*/ 3877733 h 7001933"/>
                <a:gd name="connsiteX127" fmla="*/ 855134 w 3683000"/>
                <a:gd name="connsiteY127" fmla="*/ 3852333 h 7001933"/>
                <a:gd name="connsiteX128" fmla="*/ 905934 w 3683000"/>
                <a:gd name="connsiteY128" fmla="*/ 3835400 h 7001933"/>
                <a:gd name="connsiteX129" fmla="*/ 931334 w 3683000"/>
                <a:gd name="connsiteY129" fmla="*/ 3818466 h 7001933"/>
                <a:gd name="connsiteX130" fmla="*/ 956734 w 3683000"/>
                <a:gd name="connsiteY130" fmla="*/ 3810000 h 7001933"/>
                <a:gd name="connsiteX131" fmla="*/ 973667 w 3683000"/>
                <a:gd name="connsiteY131" fmla="*/ 3793066 h 7001933"/>
                <a:gd name="connsiteX132" fmla="*/ 999067 w 3683000"/>
                <a:gd name="connsiteY132" fmla="*/ 3776133 h 7001933"/>
                <a:gd name="connsiteX133" fmla="*/ 1058334 w 3683000"/>
                <a:gd name="connsiteY133" fmla="*/ 3750733 h 7001933"/>
                <a:gd name="connsiteX134" fmla="*/ 1083734 w 3683000"/>
                <a:gd name="connsiteY134" fmla="*/ 3733800 h 7001933"/>
                <a:gd name="connsiteX135" fmla="*/ 1100667 w 3683000"/>
                <a:gd name="connsiteY135" fmla="*/ 3716866 h 7001933"/>
                <a:gd name="connsiteX136" fmla="*/ 1151467 w 3683000"/>
                <a:gd name="connsiteY136" fmla="*/ 3699933 h 7001933"/>
                <a:gd name="connsiteX137" fmla="*/ 1244600 w 3683000"/>
                <a:gd name="connsiteY137" fmla="*/ 3649133 h 7001933"/>
                <a:gd name="connsiteX138" fmla="*/ 1312334 w 3683000"/>
                <a:gd name="connsiteY138" fmla="*/ 3589866 h 7001933"/>
                <a:gd name="connsiteX139" fmla="*/ 1354667 w 3683000"/>
                <a:gd name="connsiteY139" fmla="*/ 3556000 h 7001933"/>
                <a:gd name="connsiteX140" fmla="*/ 1380067 w 3683000"/>
                <a:gd name="connsiteY140" fmla="*/ 3522133 h 7001933"/>
                <a:gd name="connsiteX141" fmla="*/ 1405467 w 3683000"/>
                <a:gd name="connsiteY141" fmla="*/ 3496733 h 7001933"/>
                <a:gd name="connsiteX142" fmla="*/ 1422400 w 3683000"/>
                <a:gd name="connsiteY142" fmla="*/ 3471333 h 7001933"/>
                <a:gd name="connsiteX143" fmla="*/ 1447800 w 3683000"/>
                <a:gd name="connsiteY143" fmla="*/ 3454400 h 7001933"/>
                <a:gd name="connsiteX144" fmla="*/ 1464734 w 3683000"/>
                <a:gd name="connsiteY144" fmla="*/ 3412066 h 7001933"/>
                <a:gd name="connsiteX145" fmla="*/ 1490134 w 3683000"/>
                <a:gd name="connsiteY145" fmla="*/ 3403600 h 7001933"/>
                <a:gd name="connsiteX146" fmla="*/ 1532467 w 3683000"/>
                <a:gd name="connsiteY146" fmla="*/ 3302000 h 7001933"/>
                <a:gd name="connsiteX147" fmla="*/ 1557867 w 3683000"/>
                <a:gd name="connsiteY147" fmla="*/ 3276600 h 7001933"/>
                <a:gd name="connsiteX148" fmla="*/ 1591734 w 3683000"/>
                <a:gd name="connsiteY148" fmla="*/ 3217333 h 7001933"/>
                <a:gd name="connsiteX149" fmla="*/ 1600200 w 3683000"/>
                <a:gd name="connsiteY149" fmla="*/ 3175000 h 7001933"/>
                <a:gd name="connsiteX150" fmla="*/ 1583267 w 3683000"/>
                <a:gd name="connsiteY150" fmla="*/ 2971800 h 7001933"/>
                <a:gd name="connsiteX151" fmla="*/ 1566334 w 3683000"/>
                <a:gd name="connsiteY151" fmla="*/ 2937933 h 7001933"/>
                <a:gd name="connsiteX152" fmla="*/ 1490134 w 3683000"/>
                <a:gd name="connsiteY152" fmla="*/ 2887133 h 7001933"/>
                <a:gd name="connsiteX153" fmla="*/ 1430867 w 3683000"/>
                <a:gd name="connsiteY153" fmla="*/ 2861733 h 7001933"/>
                <a:gd name="connsiteX154" fmla="*/ 1405467 w 3683000"/>
                <a:gd name="connsiteY154" fmla="*/ 2844800 h 7001933"/>
                <a:gd name="connsiteX155" fmla="*/ 1270000 w 3683000"/>
                <a:gd name="connsiteY155" fmla="*/ 2810933 h 7001933"/>
                <a:gd name="connsiteX156" fmla="*/ 1219200 w 3683000"/>
                <a:gd name="connsiteY156" fmla="*/ 2802466 h 7001933"/>
                <a:gd name="connsiteX157" fmla="*/ 1193800 w 3683000"/>
                <a:gd name="connsiteY157" fmla="*/ 2794000 h 7001933"/>
                <a:gd name="connsiteX158" fmla="*/ 1134534 w 3683000"/>
                <a:gd name="connsiteY158" fmla="*/ 2785533 h 7001933"/>
                <a:gd name="connsiteX159" fmla="*/ 965200 w 3683000"/>
                <a:gd name="connsiteY159" fmla="*/ 2794000 h 7001933"/>
                <a:gd name="connsiteX160" fmla="*/ 905934 w 3683000"/>
                <a:gd name="connsiteY160" fmla="*/ 2802466 h 7001933"/>
                <a:gd name="connsiteX161" fmla="*/ 872067 w 3683000"/>
                <a:gd name="connsiteY161" fmla="*/ 2810933 h 7001933"/>
                <a:gd name="connsiteX162" fmla="*/ 736600 w 3683000"/>
                <a:gd name="connsiteY162" fmla="*/ 2819400 h 7001933"/>
                <a:gd name="connsiteX163" fmla="*/ 592667 w 3683000"/>
                <a:gd name="connsiteY163" fmla="*/ 2802466 h 7001933"/>
                <a:gd name="connsiteX164" fmla="*/ 558800 w 3683000"/>
                <a:gd name="connsiteY164" fmla="*/ 2785533 h 7001933"/>
                <a:gd name="connsiteX165" fmla="*/ 533400 w 3683000"/>
                <a:gd name="connsiteY165" fmla="*/ 2777066 h 7001933"/>
                <a:gd name="connsiteX166" fmla="*/ 448734 w 3683000"/>
                <a:gd name="connsiteY166" fmla="*/ 2743200 h 7001933"/>
                <a:gd name="connsiteX167" fmla="*/ 431800 w 3683000"/>
                <a:gd name="connsiteY167" fmla="*/ 2726266 h 7001933"/>
                <a:gd name="connsiteX168" fmla="*/ 381000 w 3683000"/>
                <a:gd name="connsiteY168" fmla="*/ 2692400 h 7001933"/>
                <a:gd name="connsiteX169" fmla="*/ 321734 w 3683000"/>
                <a:gd name="connsiteY169" fmla="*/ 2599266 h 7001933"/>
                <a:gd name="connsiteX170" fmla="*/ 279400 w 3683000"/>
                <a:gd name="connsiteY170" fmla="*/ 2514600 h 7001933"/>
                <a:gd name="connsiteX171" fmla="*/ 220134 w 3683000"/>
                <a:gd name="connsiteY171" fmla="*/ 2396066 h 7001933"/>
                <a:gd name="connsiteX172" fmla="*/ 169334 w 3683000"/>
                <a:gd name="connsiteY172" fmla="*/ 2218266 h 7001933"/>
                <a:gd name="connsiteX173" fmla="*/ 160867 w 3683000"/>
                <a:gd name="connsiteY173" fmla="*/ 2159000 h 7001933"/>
                <a:gd name="connsiteX174" fmla="*/ 143934 w 3683000"/>
                <a:gd name="connsiteY174" fmla="*/ 1981200 h 7001933"/>
                <a:gd name="connsiteX175" fmla="*/ 160867 w 3683000"/>
                <a:gd name="connsiteY175" fmla="*/ 1794933 h 7001933"/>
                <a:gd name="connsiteX176" fmla="*/ 220134 w 3683000"/>
                <a:gd name="connsiteY176" fmla="*/ 1625600 h 7001933"/>
                <a:gd name="connsiteX177" fmla="*/ 237067 w 3683000"/>
                <a:gd name="connsiteY177" fmla="*/ 1574800 h 7001933"/>
                <a:gd name="connsiteX178" fmla="*/ 245534 w 3683000"/>
                <a:gd name="connsiteY178" fmla="*/ 1532466 h 7001933"/>
                <a:gd name="connsiteX179" fmla="*/ 279400 w 3683000"/>
                <a:gd name="connsiteY179" fmla="*/ 1481666 h 7001933"/>
                <a:gd name="connsiteX180" fmla="*/ 330200 w 3683000"/>
                <a:gd name="connsiteY180" fmla="*/ 1405466 h 7001933"/>
                <a:gd name="connsiteX181" fmla="*/ 347134 w 3683000"/>
                <a:gd name="connsiteY181" fmla="*/ 1380066 h 7001933"/>
                <a:gd name="connsiteX182" fmla="*/ 381000 w 3683000"/>
                <a:gd name="connsiteY182" fmla="*/ 1371600 h 7001933"/>
                <a:gd name="connsiteX183" fmla="*/ 397934 w 3683000"/>
                <a:gd name="connsiteY183" fmla="*/ 1354666 h 7001933"/>
                <a:gd name="connsiteX184" fmla="*/ 457200 w 3683000"/>
                <a:gd name="connsiteY184" fmla="*/ 1320800 h 7001933"/>
                <a:gd name="connsiteX185" fmla="*/ 508000 w 3683000"/>
                <a:gd name="connsiteY185" fmla="*/ 1303866 h 7001933"/>
                <a:gd name="connsiteX186" fmla="*/ 601134 w 3683000"/>
                <a:gd name="connsiteY186" fmla="*/ 1261533 h 7001933"/>
                <a:gd name="connsiteX187" fmla="*/ 651934 w 3683000"/>
                <a:gd name="connsiteY187" fmla="*/ 1253066 h 7001933"/>
                <a:gd name="connsiteX188" fmla="*/ 711200 w 3683000"/>
                <a:gd name="connsiteY188" fmla="*/ 1236133 h 7001933"/>
                <a:gd name="connsiteX189" fmla="*/ 753534 w 3683000"/>
                <a:gd name="connsiteY189" fmla="*/ 1227666 h 7001933"/>
                <a:gd name="connsiteX190" fmla="*/ 787400 w 3683000"/>
                <a:gd name="connsiteY190" fmla="*/ 1219200 h 7001933"/>
                <a:gd name="connsiteX191" fmla="*/ 880534 w 3683000"/>
                <a:gd name="connsiteY191" fmla="*/ 1193800 h 7001933"/>
                <a:gd name="connsiteX192" fmla="*/ 914400 w 3683000"/>
                <a:gd name="connsiteY192" fmla="*/ 1176866 h 7001933"/>
                <a:gd name="connsiteX193" fmla="*/ 973667 w 3683000"/>
                <a:gd name="connsiteY193" fmla="*/ 1168400 h 7001933"/>
                <a:gd name="connsiteX194" fmla="*/ 1024467 w 3683000"/>
                <a:gd name="connsiteY194" fmla="*/ 1159933 h 7001933"/>
                <a:gd name="connsiteX195" fmla="*/ 1176867 w 3683000"/>
                <a:gd name="connsiteY195" fmla="*/ 1168400 h 7001933"/>
                <a:gd name="connsiteX196" fmla="*/ 1236134 w 3683000"/>
                <a:gd name="connsiteY196" fmla="*/ 1185333 h 7001933"/>
                <a:gd name="connsiteX197" fmla="*/ 1278467 w 3683000"/>
                <a:gd name="connsiteY197" fmla="*/ 1193800 h 7001933"/>
                <a:gd name="connsiteX198" fmla="*/ 1303867 w 3683000"/>
                <a:gd name="connsiteY198" fmla="*/ 1210733 h 7001933"/>
                <a:gd name="connsiteX199" fmla="*/ 1354667 w 3683000"/>
                <a:gd name="connsiteY199" fmla="*/ 1236133 h 7001933"/>
                <a:gd name="connsiteX200" fmla="*/ 1405467 w 3683000"/>
                <a:gd name="connsiteY200" fmla="*/ 1312333 h 7001933"/>
                <a:gd name="connsiteX201" fmla="*/ 1439334 w 3683000"/>
                <a:gd name="connsiteY201" fmla="*/ 1363133 h 7001933"/>
                <a:gd name="connsiteX202" fmla="*/ 1481667 w 3683000"/>
                <a:gd name="connsiteY202" fmla="*/ 1430866 h 7001933"/>
                <a:gd name="connsiteX203" fmla="*/ 1498600 w 3683000"/>
                <a:gd name="connsiteY203" fmla="*/ 1490133 h 7001933"/>
                <a:gd name="connsiteX204" fmla="*/ 1507067 w 3683000"/>
                <a:gd name="connsiteY204" fmla="*/ 1515533 h 7001933"/>
                <a:gd name="connsiteX205" fmla="*/ 1515534 w 3683000"/>
                <a:gd name="connsiteY205" fmla="*/ 1591733 h 7001933"/>
                <a:gd name="connsiteX206" fmla="*/ 1532467 w 3683000"/>
                <a:gd name="connsiteY206" fmla="*/ 1651000 h 7001933"/>
                <a:gd name="connsiteX207" fmla="*/ 1507067 w 3683000"/>
                <a:gd name="connsiteY207" fmla="*/ 1820333 h 7001933"/>
                <a:gd name="connsiteX208" fmla="*/ 1481667 w 3683000"/>
                <a:gd name="connsiteY208" fmla="*/ 1854200 h 7001933"/>
                <a:gd name="connsiteX209" fmla="*/ 1447800 w 3683000"/>
                <a:gd name="connsiteY209" fmla="*/ 1871133 h 7001933"/>
                <a:gd name="connsiteX210" fmla="*/ 1405467 w 3683000"/>
                <a:gd name="connsiteY210" fmla="*/ 1905000 h 7001933"/>
                <a:gd name="connsiteX211" fmla="*/ 1380067 w 3683000"/>
                <a:gd name="connsiteY211" fmla="*/ 1930400 h 7001933"/>
                <a:gd name="connsiteX212" fmla="*/ 1303867 w 3683000"/>
                <a:gd name="connsiteY212" fmla="*/ 1938866 h 7001933"/>
                <a:gd name="connsiteX213" fmla="*/ 1159934 w 3683000"/>
                <a:gd name="connsiteY213" fmla="*/ 1930400 h 7001933"/>
                <a:gd name="connsiteX214" fmla="*/ 1143000 w 3683000"/>
                <a:gd name="connsiteY214" fmla="*/ 1905000 h 7001933"/>
                <a:gd name="connsiteX215" fmla="*/ 1117600 w 3683000"/>
                <a:gd name="connsiteY215" fmla="*/ 1888066 h 7001933"/>
                <a:gd name="connsiteX216" fmla="*/ 1100667 w 3683000"/>
                <a:gd name="connsiteY216" fmla="*/ 1854200 h 7001933"/>
                <a:gd name="connsiteX217" fmla="*/ 1083734 w 3683000"/>
                <a:gd name="connsiteY217" fmla="*/ 1837266 h 7001933"/>
                <a:gd name="connsiteX218" fmla="*/ 1066800 w 3683000"/>
                <a:gd name="connsiteY218" fmla="*/ 1811866 h 7001933"/>
                <a:gd name="connsiteX219" fmla="*/ 1049867 w 3683000"/>
                <a:gd name="connsiteY219" fmla="*/ 1710266 h 7001933"/>
                <a:gd name="connsiteX220" fmla="*/ 1066800 w 3683000"/>
                <a:gd name="connsiteY220" fmla="*/ 1591733 h 7001933"/>
                <a:gd name="connsiteX221" fmla="*/ 1075267 w 3683000"/>
                <a:gd name="connsiteY221" fmla="*/ 1566333 h 7001933"/>
                <a:gd name="connsiteX222" fmla="*/ 1092200 w 3683000"/>
                <a:gd name="connsiteY222" fmla="*/ 1540933 h 7001933"/>
                <a:gd name="connsiteX223" fmla="*/ 1126067 w 3683000"/>
                <a:gd name="connsiteY223" fmla="*/ 1481666 h 7001933"/>
                <a:gd name="connsiteX224" fmla="*/ 1134534 w 3683000"/>
                <a:gd name="connsiteY224" fmla="*/ 1456266 h 7001933"/>
                <a:gd name="connsiteX225" fmla="*/ 1176867 w 3683000"/>
                <a:gd name="connsiteY225" fmla="*/ 1405466 h 7001933"/>
                <a:gd name="connsiteX226" fmla="*/ 1210734 w 3683000"/>
                <a:gd name="connsiteY226" fmla="*/ 1380066 h 7001933"/>
                <a:gd name="connsiteX227" fmla="*/ 1405467 w 3683000"/>
                <a:gd name="connsiteY227" fmla="*/ 1388533 h 7001933"/>
                <a:gd name="connsiteX228" fmla="*/ 1481667 w 3683000"/>
                <a:gd name="connsiteY228" fmla="*/ 1405466 h 7001933"/>
                <a:gd name="connsiteX229" fmla="*/ 1549400 w 3683000"/>
                <a:gd name="connsiteY229" fmla="*/ 1447800 h 7001933"/>
                <a:gd name="connsiteX230" fmla="*/ 1566334 w 3683000"/>
                <a:gd name="connsiteY230" fmla="*/ 1464733 h 7001933"/>
                <a:gd name="connsiteX231" fmla="*/ 1600200 w 3683000"/>
                <a:gd name="connsiteY231" fmla="*/ 1490133 h 7001933"/>
                <a:gd name="connsiteX232" fmla="*/ 1651000 w 3683000"/>
                <a:gd name="connsiteY232" fmla="*/ 1557866 h 7001933"/>
                <a:gd name="connsiteX233" fmla="*/ 1701800 w 3683000"/>
                <a:gd name="connsiteY233" fmla="*/ 1583266 h 7001933"/>
                <a:gd name="connsiteX234" fmla="*/ 1718734 w 3683000"/>
                <a:gd name="connsiteY234" fmla="*/ 1600200 h 7001933"/>
                <a:gd name="connsiteX235" fmla="*/ 1794934 w 3683000"/>
                <a:gd name="connsiteY235" fmla="*/ 1625600 h 7001933"/>
                <a:gd name="connsiteX236" fmla="*/ 1888067 w 3683000"/>
                <a:gd name="connsiteY236" fmla="*/ 1651000 h 7001933"/>
                <a:gd name="connsiteX237" fmla="*/ 1947334 w 3683000"/>
                <a:gd name="connsiteY237" fmla="*/ 1667933 h 7001933"/>
                <a:gd name="connsiteX238" fmla="*/ 2108200 w 3683000"/>
                <a:gd name="connsiteY238" fmla="*/ 1684866 h 7001933"/>
                <a:gd name="connsiteX239" fmla="*/ 2650067 w 3683000"/>
                <a:gd name="connsiteY239" fmla="*/ 1667933 h 7001933"/>
                <a:gd name="connsiteX240" fmla="*/ 2887134 w 3683000"/>
                <a:gd name="connsiteY240" fmla="*/ 1651000 h 7001933"/>
                <a:gd name="connsiteX241" fmla="*/ 2937934 w 3683000"/>
                <a:gd name="connsiteY241" fmla="*/ 1642533 h 7001933"/>
                <a:gd name="connsiteX242" fmla="*/ 3005667 w 3683000"/>
                <a:gd name="connsiteY242" fmla="*/ 1625600 h 7001933"/>
                <a:gd name="connsiteX243" fmla="*/ 3073400 w 3683000"/>
                <a:gd name="connsiteY243" fmla="*/ 1600200 h 7001933"/>
                <a:gd name="connsiteX244" fmla="*/ 3132667 w 3683000"/>
                <a:gd name="connsiteY244" fmla="*/ 1566333 h 7001933"/>
                <a:gd name="connsiteX245" fmla="*/ 3166534 w 3683000"/>
                <a:gd name="connsiteY245" fmla="*/ 1549400 h 7001933"/>
                <a:gd name="connsiteX246" fmla="*/ 3191934 w 3683000"/>
                <a:gd name="connsiteY246" fmla="*/ 1524000 h 7001933"/>
                <a:gd name="connsiteX247" fmla="*/ 3242734 w 3683000"/>
                <a:gd name="connsiteY247" fmla="*/ 1481666 h 7001933"/>
                <a:gd name="connsiteX248" fmla="*/ 3259667 w 3683000"/>
                <a:gd name="connsiteY248" fmla="*/ 1456266 h 7001933"/>
                <a:gd name="connsiteX249" fmla="*/ 3302000 w 3683000"/>
                <a:gd name="connsiteY249" fmla="*/ 1430866 h 7001933"/>
                <a:gd name="connsiteX250" fmla="*/ 3327400 w 3683000"/>
                <a:gd name="connsiteY250" fmla="*/ 1405466 h 7001933"/>
                <a:gd name="connsiteX251" fmla="*/ 3395134 w 3683000"/>
                <a:gd name="connsiteY251" fmla="*/ 1354666 h 7001933"/>
                <a:gd name="connsiteX252" fmla="*/ 3420534 w 3683000"/>
                <a:gd name="connsiteY252" fmla="*/ 1337733 h 7001933"/>
                <a:gd name="connsiteX253" fmla="*/ 3471334 w 3683000"/>
                <a:gd name="connsiteY253" fmla="*/ 1270000 h 7001933"/>
                <a:gd name="connsiteX254" fmla="*/ 3505200 w 3683000"/>
                <a:gd name="connsiteY254" fmla="*/ 1236133 h 7001933"/>
                <a:gd name="connsiteX255" fmla="*/ 3530600 w 3683000"/>
                <a:gd name="connsiteY255" fmla="*/ 1202266 h 7001933"/>
                <a:gd name="connsiteX256" fmla="*/ 3556000 w 3683000"/>
                <a:gd name="connsiteY256" fmla="*/ 1176866 h 7001933"/>
                <a:gd name="connsiteX257" fmla="*/ 3615267 w 3683000"/>
                <a:gd name="connsiteY257" fmla="*/ 1092200 h 7001933"/>
                <a:gd name="connsiteX258" fmla="*/ 3632200 w 3683000"/>
                <a:gd name="connsiteY258" fmla="*/ 1066800 h 7001933"/>
                <a:gd name="connsiteX259" fmla="*/ 3657600 w 3683000"/>
                <a:gd name="connsiteY259" fmla="*/ 990600 h 7001933"/>
                <a:gd name="connsiteX260" fmla="*/ 3683000 w 3683000"/>
                <a:gd name="connsiteY260" fmla="*/ 872066 h 7001933"/>
                <a:gd name="connsiteX261" fmla="*/ 3657600 w 3683000"/>
                <a:gd name="connsiteY261" fmla="*/ 728133 h 7001933"/>
                <a:gd name="connsiteX262" fmla="*/ 3649134 w 3683000"/>
                <a:gd name="connsiteY262" fmla="*/ 702733 h 7001933"/>
                <a:gd name="connsiteX263" fmla="*/ 3632200 w 3683000"/>
                <a:gd name="connsiteY263" fmla="*/ 685800 h 7001933"/>
                <a:gd name="connsiteX264" fmla="*/ 3572934 w 3683000"/>
                <a:gd name="connsiteY264" fmla="*/ 643466 h 7001933"/>
                <a:gd name="connsiteX265" fmla="*/ 3530600 w 3683000"/>
                <a:gd name="connsiteY265" fmla="*/ 626533 h 7001933"/>
                <a:gd name="connsiteX266" fmla="*/ 3479800 w 3683000"/>
                <a:gd name="connsiteY266" fmla="*/ 601133 h 7001933"/>
                <a:gd name="connsiteX267" fmla="*/ 3454400 w 3683000"/>
                <a:gd name="connsiteY267" fmla="*/ 592666 h 7001933"/>
                <a:gd name="connsiteX268" fmla="*/ 3420534 w 3683000"/>
                <a:gd name="connsiteY268" fmla="*/ 575733 h 7001933"/>
                <a:gd name="connsiteX269" fmla="*/ 3318934 w 3683000"/>
                <a:gd name="connsiteY269" fmla="*/ 558800 h 7001933"/>
                <a:gd name="connsiteX270" fmla="*/ 3251200 w 3683000"/>
                <a:gd name="connsiteY270" fmla="*/ 567266 h 7001933"/>
                <a:gd name="connsiteX271" fmla="*/ 3217334 w 3683000"/>
                <a:gd name="connsiteY271" fmla="*/ 584200 h 7001933"/>
                <a:gd name="connsiteX272" fmla="*/ 3191934 w 3683000"/>
                <a:gd name="connsiteY272" fmla="*/ 592666 h 7001933"/>
                <a:gd name="connsiteX273" fmla="*/ 3149600 w 3683000"/>
                <a:gd name="connsiteY273" fmla="*/ 635000 h 7001933"/>
                <a:gd name="connsiteX274" fmla="*/ 3107267 w 3683000"/>
                <a:gd name="connsiteY274" fmla="*/ 677333 h 7001933"/>
                <a:gd name="connsiteX275" fmla="*/ 3090334 w 3683000"/>
                <a:gd name="connsiteY275" fmla="*/ 702733 h 7001933"/>
                <a:gd name="connsiteX276" fmla="*/ 3056467 w 3683000"/>
                <a:gd name="connsiteY276" fmla="*/ 745066 h 7001933"/>
                <a:gd name="connsiteX277" fmla="*/ 3039534 w 3683000"/>
                <a:gd name="connsiteY277" fmla="*/ 795866 h 7001933"/>
                <a:gd name="connsiteX278" fmla="*/ 3031067 w 3683000"/>
                <a:gd name="connsiteY278" fmla="*/ 821266 h 7001933"/>
                <a:gd name="connsiteX279" fmla="*/ 3039534 w 3683000"/>
                <a:gd name="connsiteY279" fmla="*/ 914400 h 7001933"/>
                <a:gd name="connsiteX280" fmla="*/ 3048000 w 3683000"/>
                <a:gd name="connsiteY280" fmla="*/ 956733 h 7001933"/>
                <a:gd name="connsiteX281" fmla="*/ 3081867 w 3683000"/>
                <a:gd name="connsiteY281" fmla="*/ 990600 h 7001933"/>
                <a:gd name="connsiteX282" fmla="*/ 3141134 w 3683000"/>
                <a:gd name="connsiteY282" fmla="*/ 1007533 h 7001933"/>
                <a:gd name="connsiteX283" fmla="*/ 3429000 w 3683000"/>
                <a:gd name="connsiteY283" fmla="*/ 990600 h 7001933"/>
                <a:gd name="connsiteX284" fmla="*/ 3479800 w 3683000"/>
                <a:gd name="connsiteY284" fmla="*/ 973666 h 7001933"/>
                <a:gd name="connsiteX285" fmla="*/ 3522134 w 3683000"/>
                <a:gd name="connsiteY285" fmla="*/ 931333 h 7001933"/>
                <a:gd name="connsiteX286" fmla="*/ 3556000 w 3683000"/>
                <a:gd name="connsiteY286" fmla="*/ 897466 h 7001933"/>
                <a:gd name="connsiteX287" fmla="*/ 3572934 w 3683000"/>
                <a:gd name="connsiteY287" fmla="*/ 872066 h 7001933"/>
                <a:gd name="connsiteX288" fmla="*/ 3581400 w 3683000"/>
                <a:gd name="connsiteY288" fmla="*/ 846666 h 7001933"/>
                <a:gd name="connsiteX289" fmla="*/ 3572934 w 3683000"/>
                <a:gd name="connsiteY289" fmla="*/ 719666 h 7001933"/>
                <a:gd name="connsiteX290" fmla="*/ 3539067 w 3683000"/>
                <a:gd name="connsiteY290" fmla="*/ 660400 h 7001933"/>
                <a:gd name="connsiteX291" fmla="*/ 3522134 w 3683000"/>
                <a:gd name="connsiteY291" fmla="*/ 643466 h 7001933"/>
                <a:gd name="connsiteX292" fmla="*/ 3505200 w 3683000"/>
                <a:gd name="connsiteY292" fmla="*/ 618066 h 7001933"/>
                <a:gd name="connsiteX293" fmla="*/ 3437467 w 3683000"/>
                <a:gd name="connsiteY293" fmla="*/ 567266 h 7001933"/>
                <a:gd name="connsiteX294" fmla="*/ 3412067 w 3683000"/>
                <a:gd name="connsiteY294" fmla="*/ 558800 h 7001933"/>
                <a:gd name="connsiteX295" fmla="*/ 3378200 w 3683000"/>
                <a:gd name="connsiteY295" fmla="*/ 541866 h 7001933"/>
                <a:gd name="connsiteX296" fmla="*/ 3327400 w 3683000"/>
                <a:gd name="connsiteY296" fmla="*/ 524933 h 7001933"/>
                <a:gd name="connsiteX297" fmla="*/ 3259667 w 3683000"/>
                <a:gd name="connsiteY297" fmla="*/ 491066 h 7001933"/>
                <a:gd name="connsiteX298" fmla="*/ 3166534 w 3683000"/>
                <a:gd name="connsiteY298" fmla="*/ 482600 h 7001933"/>
                <a:gd name="connsiteX299" fmla="*/ 3132667 w 3683000"/>
                <a:gd name="connsiteY299" fmla="*/ 474133 h 7001933"/>
                <a:gd name="connsiteX300" fmla="*/ 2937934 w 3683000"/>
                <a:gd name="connsiteY300" fmla="*/ 491066 h 7001933"/>
                <a:gd name="connsiteX301" fmla="*/ 2870200 w 3683000"/>
                <a:gd name="connsiteY301" fmla="*/ 508000 h 7001933"/>
                <a:gd name="connsiteX302" fmla="*/ 2802467 w 3683000"/>
                <a:gd name="connsiteY302" fmla="*/ 524933 h 7001933"/>
                <a:gd name="connsiteX303" fmla="*/ 2726267 w 3683000"/>
                <a:gd name="connsiteY303" fmla="*/ 541866 h 7001933"/>
                <a:gd name="connsiteX304" fmla="*/ 2633134 w 3683000"/>
                <a:gd name="connsiteY304" fmla="*/ 592666 h 7001933"/>
                <a:gd name="connsiteX305" fmla="*/ 2523067 w 3683000"/>
                <a:gd name="connsiteY305" fmla="*/ 651933 h 7001933"/>
                <a:gd name="connsiteX306" fmla="*/ 2463800 w 3683000"/>
                <a:gd name="connsiteY306" fmla="*/ 694266 h 7001933"/>
                <a:gd name="connsiteX307" fmla="*/ 2429934 w 3683000"/>
                <a:gd name="connsiteY307" fmla="*/ 745066 h 7001933"/>
                <a:gd name="connsiteX308" fmla="*/ 2328334 w 3683000"/>
                <a:gd name="connsiteY308" fmla="*/ 821266 h 7001933"/>
                <a:gd name="connsiteX309" fmla="*/ 2294467 w 3683000"/>
                <a:gd name="connsiteY309" fmla="*/ 846666 h 7001933"/>
                <a:gd name="connsiteX310" fmla="*/ 2260600 w 3683000"/>
                <a:gd name="connsiteY310" fmla="*/ 863600 h 7001933"/>
                <a:gd name="connsiteX311" fmla="*/ 2218267 w 3683000"/>
                <a:gd name="connsiteY311" fmla="*/ 897466 h 7001933"/>
                <a:gd name="connsiteX312" fmla="*/ 2184400 w 3683000"/>
                <a:gd name="connsiteY312" fmla="*/ 914400 h 7001933"/>
                <a:gd name="connsiteX313" fmla="*/ 2150534 w 3683000"/>
                <a:gd name="connsiteY313" fmla="*/ 939800 h 7001933"/>
                <a:gd name="connsiteX314" fmla="*/ 2099734 w 3683000"/>
                <a:gd name="connsiteY314" fmla="*/ 956733 h 7001933"/>
                <a:gd name="connsiteX315" fmla="*/ 2057400 w 3683000"/>
                <a:gd name="connsiteY315" fmla="*/ 982133 h 7001933"/>
                <a:gd name="connsiteX316" fmla="*/ 1955800 w 3683000"/>
                <a:gd name="connsiteY316" fmla="*/ 1016000 h 7001933"/>
                <a:gd name="connsiteX317" fmla="*/ 1879600 w 3683000"/>
                <a:gd name="connsiteY317" fmla="*/ 1058333 h 7001933"/>
                <a:gd name="connsiteX318" fmla="*/ 1845734 w 3683000"/>
                <a:gd name="connsiteY318" fmla="*/ 1066800 h 7001933"/>
                <a:gd name="connsiteX319" fmla="*/ 1769534 w 3683000"/>
                <a:gd name="connsiteY319" fmla="*/ 1092200 h 7001933"/>
                <a:gd name="connsiteX320" fmla="*/ 1718734 w 3683000"/>
                <a:gd name="connsiteY320" fmla="*/ 1100666 h 7001933"/>
                <a:gd name="connsiteX321" fmla="*/ 1651000 w 3683000"/>
                <a:gd name="connsiteY321" fmla="*/ 1126066 h 7001933"/>
                <a:gd name="connsiteX322" fmla="*/ 1591734 w 3683000"/>
                <a:gd name="connsiteY322" fmla="*/ 1134533 h 7001933"/>
                <a:gd name="connsiteX323" fmla="*/ 1566334 w 3683000"/>
                <a:gd name="connsiteY323" fmla="*/ 1143000 h 7001933"/>
                <a:gd name="connsiteX324" fmla="*/ 1312334 w 3683000"/>
                <a:gd name="connsiteY324" fmla="*/ 1143000 h 7001933"/>
                <a:gd name="connsiteX325" fmla="*/ 1253067 w 3683000"/>
                <a:gd name="connsiteY325" fmla="*/ 1126066 h 7001933"/>
                <a:gd name="connsiteX326" fmla="*/ 1227667 w 3683000"/>
                <a:gd name="connsiteY326" fmla="*/ 1109133 h 7001933"/>
                <a:gd name="connsiteX327" fmla="*/ 1210734 w 3683000"/>
                <a:gd name="connsiteY327" fmla="*/ 1058333 h 7001933"/>
                <a:gd name="connsiteX328" fmla="*/ 1219200 w 3683000"/>
                <a:gd name="connsiteY328" fmla="*/ 1016000 h 7001933"/>
                <a:gd name="connsiteX329" fmla="*/ 1227667 w 3683000"/>
                <a:gd name="connsiteY329" fmla="*/ 931333 h 7001933"/>
                <a:gd name="connsiteX330" fmla="*/ 1244600 w 3683000"/>
                <a:gd name="connsiteY330" fmla="*/ 897466 h 7001933"/>
                <a:gd name="connsiteX331" fmla="*/ 1286934 w 3683000"/>
                <a:gd name="connsiteY331" fmla="*/ 846666 h 7001933"/>
                <a:gd name="connsiteX332" fmla="*/ 1312334 w 3683000"/>
                <a:gd name="connsiteY332" fmla="*/ 787400 h 7001933"/>
                <a:gd name="connsiteX333" fmla="*/ 1354667 w 3683000"/>
                <a:gd name="connsiteY333" fmla="*/ 745066 h 7001933"/>
                <a:gd name="connsiteX334" fmla="*/ 1380067 w 3683000"/>
                <a:gd name="connsiteY334" fmla="*/ 711200 h 7001933"/>
                <a:gd name="connsiteX335" fmla="*/ 1405467 w 3683000"/>
                <a:gd name="connsiteY335" fmla="*/ 694266 h 7001933"/>
                <a:gd name="connsiteX336" fmla="*/ 1430867 w 3683000"/>
                <a:gd name="connsiteY336" fmla="*/ 668866 h 7001933"/>
                <a:gd name="connsiteX337" fmla="*/ 1464734 w 3683000"/>
                <a:gd name="connsiteY337" fmla="*/ 660400 h 7001933"/>
                <a:gd name="connsiteX338" fmla="*/ 1524000 w 3683000"/>
                <a:gd name="connsiteY338" fmla="*/ 643466 h 7001933"/>
                <a:gd name="connsiteX339" fmla="*/ 1591734 w 3683000"/>
                <a:gd name="connsiteY339" fmla="*/ 651933 h 7001933"/>
                <a:gd name="connsiteX340" fmla="*/ 1608667 w 3683000"/>
                <a:gd name="connsiteY340" fmla="*/ 795866 h 7001933"/>
                <a:gd name="connsiteX341" fmla="*/ 1574800 w 3683000"/>
                <a:gd name="connsiteY341" fmla="*/ 855133 h 7001933"/>
                <a:gd name="connsiteX342" fmla="*/ 1557867 w 3683000"/>
                <a:gd name="connsiteY342" fmla="*/ 880533 h 7001933"/>
                <a:gd name="connsiteX343" fmla="*/ 1532467 w 3683000"/>
                <a:gd name="connsiteY343" fmla="*/ 897466 h 7001933"/>
                <a:gd name="connsiteX344" fmla="*/ 1515534 w 3683000"/>
                <a:gd name="connsiteY344" fmla="*/ 914400 h 7001933"/>
                <a:gd name="connsiteX345" fmla="*/ 1456267 w 3683000"/>
                <a:gd name="connsiteY345" fmla="*/ 931333 h 7001933"/>
                <a:gd name="connsiteX346" fmla="*/ 1371600 w 3683000"/>
                <a:gd name="connsiteY346" fmla="*/ 914400 h 7001933"/>
                <a:gd name="connsiteX347" fmla="*/ 1286934 w 3683000"/>
                <a:gd name="connsiteY347" fmla="*/ 846666 h 7001933"/>
                <a:gd name="connsiteX348" fmla="*/ 1270000 w 3683000"/>
                <a:gd name="connsiteY348" fmla="*/ 821266 h 7001933"/>
                <a:gd name="connsiteX349" fmla="*/ 1244600 w 3683000"/>
                <a:gd name="connsiteY349" fmla="*/ 795866 h 7001933"/>
                <a:gd name="connsiteX350" fmla="*/ 1202267 w 3683000"/>
                <a:gd name="connsiteY350" fmla="*/ 745066 h 7001933"/>
                <a:gd name="connsiteX351" fmla="*/ 1193800 w 3683000"/>
                <a:gd name="connsiteY351" fmla="*/ 711200 h 7001933"/>
                <a:gd name="connsiteX352" fmla="*/ 1176867 w 3683000"/>
                <a:gd name="connsiteY352" fmla="*/ 635000 h 7001933"/>
                <a:gd name="connsiteX353" fmla="*/ 1143000 w 3683000"/>
                <a:gd name="connsiteY353" fmla="*/ 567266 h 7001933"/>
                <a:gd name="connsiteX354" fmla="*/ 1134534 w 3683000"/>
                <a:gd name="connsiteY354" fmla="*/ 541866 h 7001933"/>
                <a:gd name="connsiteX355" fmla="*/ 1092200 w 3683000"/>
                <a:gd name="connsiteY355" fmla="*/ 499533 h 7001933"/>
                <a:gd name="connsiteX356" fmla="*/ 1041400 w 3683000"/>
                <a:gd name="connsiteY356" fmla="*/ 474133 h 7001933"/>
                <a:gd name="connsiteX357" fmla="*/ 1016000 w 3683000"/>
                <a:gd name="connsiteY357" fmla="*/ 448733 h 7001933"/>
                <a:gd name="connsiteX358" fmla="*/ 965200 w 3683000"/>
                <a:gd name="connsiteY358" fmla="*/ 431800 h 7001933"/>
                <a:gd name="connsiteX359" fmla="*/ 939800 w 3683000"/>
                <a:gd name="connsiteY359" fmla="*/ 423333 h 7001933"/>
                <a:gd name="connsiteX360" fmla="*/ 855134 w 3683000"/>
                <a:gd name="connsiteY360" fmla="*/ 431800 h 7001933"/>
                <a:gd name="connsiteX361" fmla="*/ 863600 w 3683000"/>
                <a:gd name="connsiteY361" fmla="*/ 482600 h 7001933"/>
                <a:gd name="connsiteX362" fmla="*/ 880534 w 3683000"/>
                <a:gd name="connsiteY362" fmla="*/ 516466 h 7001933"/>
                <a:gd name="connsiteX363" fmla="*/ 897467 w 3683000"/>
                <a:gd name="connsiteY363" fmla="*/ 567266 h 7001933"/>
                <a:gd name="connsiteX364" fmla="*/ 897467 w 3683000"/>
                <a:gd name="connsiteY364" fmla="*/ 567266 h 7001933"/>
                <a:gd name="connsiteX365" fmla="*/ 905934 w 3683000"/>
                <a:gd name="connsiteY365" fmla="*/ 601133 h 7001933"/>
                <a:gd name="connsiteX366" fmla="*/ 931334 w 3683000"/>
                <a:gd name="connsiteY366" fmla="*/ 609600 h 7001933"/>
                <a:gd name="connsiteX367" fmla="*/ 965200 w 3683000"/>
                <a:gd name="connsiteY367" fmla="*/ 601133 h 7001933"/>
                <a:gd name="connsiteX368" fmla="*/ 973667 w 3683000"/>
                <a:gd name="connsiteY368" fmla="*/ 558800 h 7001933"/>
                <a:gd name="connsiteX369" fmla="*/ 965200 w 3683000"/>
                <a:gd name="connsiteY369" fmla="*/ 414866 h 7001933"/>
                <a:gd name="connsiteX370" fmla="*/ 931334 w 3683000"/>
                <a:gd name="connsiteY370" fmla="*/ 389466 h 7001933"/>
                <a:gd name="connsiteX371" fmla="*/ 914400 w 3683000"/>
                <a:gd name="connsiteY371" fmla="*/ 372533 h 7001933"/>
                <a:gd name="connsiteX372" fmla="*/ 821267 w 3683000"/>
                <a:gd name="connsiteY372" fmla="*/ 347133 h 7001933"/>
                <a:gd name="connsiteX373" fmla="*/ 677334 w 3683000"/>
                <a:gd name="connsiteY373" fmla="*/ 330200 h 7001933"/>
                <a:gd name="connsiteX374" fmla="*/ 618067 w 3683000"/>
                <a:gd name="connsiteY374" fmla="*/ 321733 h 7001933"/>
                <a:gd name="connsiteX375" fmla="*/ 567267 w 3683000"/>
                <a:gd name="connsiteY375" fmla="*/ 254000 h 7001933"/>
                <a:gd name="connsiteX376" fmla="*/ 524934 w 3683000"/>
                <a:gd name="connsiteY376" fmla="*/ 169333 h 7001933"/>
                <a:gd name="connsiteX377" fmla="*/ 508000 w 3683000"/>
                <a:gd name="connsiteY377" fmla="*/ 135466 h 7001933"/>
                <a:gd name="connsiteX378" fmla="*/ 491067 w 3683000"/>
                <a:gd name="connsiteY378" fmla="*/ 84666 h 7001933"/>
                <a:gd name="connsiteX379" fmla="*/ 474134 w 3683000"/>
                <a:gd name="connsiteY379" fmla="*/ 33866 h 7001933"/>
                <a:gd name="connsiteX380" fmla="*/ 474134 w 3683000"/>
                <a:gd name="connsiteY380" fmla="*/ 0 h 700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</a:cxnLst>
              <a:rect l="l" t="t" r="r" b="b"/>
              <a:pathLst>
                <a:path w="3683000" h="7001933">
                  <a:moveTo>
                    <a:pt x="2074334" y="7001933"/>
                  </a:moveTo>
                  <a:cubicBezTo>
                    <a:pt x="2071512" y="6939844"/>
                    <a:pt x="2073272" y="6877376"/>
                    <a:pt x="2065867" y="6815666"/>
                  </a:cubicBezTo>
                  <a:cubicBezTo>
                    <a:pt x="2064655" y="6805563"/>
                    <a:pt x="2053067" y="6799565"/>
                    <a:pt x="2048934" y="6790266"/>
                  </a:cubicBezTo>
                  <a:cubicBezTo>
                    <a:pt x="2041685" y="6773955"/>
                    <a:pt x="2039982" y="6755431"/>
                    <a:pt x="2032000" y="6739466"/>
                  </a:cubicBezTo>
                  <a:cubicBezTo>
                    <a:pt x="1991823" y="6659112"/>
                    <a:pt x="2013279" y="6691927"/>
                    <a:pt x="1972734" y="6637866"/>
                  </a:cubicBezTo>
                  <a:cubicBezTo>
                    <a:pt x="1967576" y="6617236"/>
                    <a:pt x="1952821" y="6556622"/>
                    <a:pt x="1947334" y="6544733"/>
                  </a:cubicBezTo>
                  <a:cubicBezTo>
                    <a:pt x="1938806" y="6526255"/>
                    <a:pt x="1924756" y="6510866"/>
                    <a:pt x="1913467" y="6493933"/>
                  </a:cubicBezTo>
                  <a:cubicBezTo>
                    <a:pt x="1907823" y="6474177"/>
                    <a:pt x="1903444" y="6454015"/>
                    <a:pt x="1896534" y="6434666"/>
                  </a:cubicBezTo>
                  <a:cubicBezTo>
                    <a:pt x="1889305" y="6414425"/>
                    <a:pt x="1879116" y="6395356"/>
                    <a:pt x="1871134" y="6375400"/>
                  </a:cubicBezTo>
                  <a:cubicBezTo>
                    <a:pt x="1862179" y="6353011"/>
                    <a:pt x="1854689" y="6330055"/>
                    <a:pt x="1845734" y="6307666"/>
                  </a:cubicBezTo>
                  <a:cubicBezTo>
                    <a:pt x="1838228" y="6288900"/>
                    <a:pt x="1807616" y="6216622"/>
                    <a:pt x="1794934" y="6197600"/>
                  </a:cubicBezTo>
                  <a:cubicBezTo>
                    <a:pt x="1788292" y="6187637"/>
                    <a:pt x="1776718" y="6181779"/>
                    <a:pt x="1769534" y="6172200"/>
                  </a:cubicBezTo>
                  <a:cubicBezTo>
                    <a:pt x="1759660" y="6159035"/>
                    <a:pt x="1752969" y="6143750"/>
                    <a:pt x="1744134" y="6129866"/>
                  </a:cubicBezTo>
                  <a:cubicBezTo>
                    <a:pt x="1726508" y="6102168"/>
                    <a:pt x="1681087" y="6029829"/>
                    <a:pt x="1651000" y="6019800"/>
                  </a:cubicBezTo>
                  <a:cubicBezTo>
                    <a:pt x="1634067" y="6014155"/>
                    <a:pt x="1616676" y="6009731"/>
                    <a:pt x="1600200" y="6002866"/>
                  </a:cubicBezTo>
                  <a:cubicBezTo>
                    <a:pt x="1582724" y="5995584"/>
                    <a:pt x="1567192" y="5983936"/>
                    <a:pt x="1549400" y="5977466"/>
                  </a:cubicBezTo>
                  <a:cubicBezTo>
                    <a:pt x="1533383" y="5971642"/>
                    <a:pt x="1457681" y="5961945"/>
                    <a:pt x="1447800" y="5960533"/>
                  </a:cubicBezTo>
                  <a:cubicBezTo>
                    <a:pt x="1433689" y="5954889"/>
                    <a:pt x="1420211" y="5947286"/>
                    <a:pt x="1405467" y="5943600"/>
                  </a:cubicBezTo>
                  <a:cubicBezTo>
                    <a:pt x="1386137" y="5938767"/>
                    <a:pt x="1282492" y="5928054"/>
                    <a:pt x="1270000" y="5926666"/>
                  </a:cubicBezTo>
                  <a:cubicBezTo>
                    <a:pt x="1227667" y="5929488"/>
                    <a:pt x="1185001" y="5929133"/>
                    <a:pt x="1143000" y="5935133"/>
                  </a:cubicBezTo>
                  <a:cubicBezTo>
                    <a:pt x="1125330" y="5937657"/>
                    <a:pt x="1109624" y="5948194"/>
                    <a:pt x="1092200" y="5952066"/>
                  </a:cubicBezTo>
                  <a:cubicBezTo>
                    <a:pt x="1058684" y="5959514"/>
                    <a:pt x="990600" y="5969000"/>
                    <a:pt x="990600" y="5969000"/>
                  </a:cubicBezTo>
                  <a:cubicBezTo>
                    <a:pt x="979311" y="5974644"/>
                    <a:pt x="968552" y="5981501"/>
                    <a:pt x="956734" y="5985933"/>
                  </a:cubicBezTo>
                  <a:cubicBezTo>
                    <a:pt x="945838" y="5990019"/>
                    <a:pt x="934056" y="5991203"/>
                    <a:pt x="922867" y="5994400"/>
                  </a:cubicBezTo>
                  <a:cubicBezTo>
                    <a:pt x="914286" y="5996852"/>
                    <a:pt x="905934" y="6000044"/>
                    <a:pt x="897467" y="6002866"/>
                  </a:cubicBezTo>
                  <a:cubicBezTo>
                    <a:pt x="891823" y="6011333"/>
                    <a:pt x="881314" y="6018120"/>
                    <a:pt x="880534" y="6028266"/>
                  </a:cubicBezTo>
                  <a:cubicBezTo>
                    <a:pt x="879238" y="6045107"/>
                    <a:pt x="883381" y="6110162"/>
                    <a:pt x="897467" y="6138333"/>
                  </a:cubicBezTo>
                  <a:cubicBezTo>
                    <a:pt x="902018" y="6147434"/>
                    <a:pt x="908043" y="6155787"/>
                    <a:pt x="914400" y="6163733"/>
                  </a:cubicBezTo>
                  <a:cubicBezTo>
                    <a:pt x="950978" y="6209454"/>
                    <a:pt x="911038" y="6146498"/>
                    <a:pt x="948267" y="6206066"/>
                  </a:cubicBezTo>
                  <a:cubicBezTo>
                    <a:pt x="970070" y="6240951"/>
                    <a:pt x="977547" y="6260746"/>
                    <a:pt x="1007534" y="6290733"/>
                  </a:cubicBezTo>
                  <a:cubicBezTo>
                    <a:pt x="1014729" y="6297928"/>
                    <a:pt x="1024988" y="6301309"/>
                    <a:pt x="1032934" y="6307666"/>
                  </a:cubicBezTo>
                  <a:cubicBezTo>
                    <a:pt x="1039167" y="6312653"/>
                    <a:pt x="1043225" y="6320172"/>
                    <a:pt x="1049867" y="6324600"/>
                  </a:cubicBezTo>
                  <a:cubicBezTo>
                    <a:pt x="1060369" y="6331601"/>
                    <a:pt x="1072775" y="6335271"/>
                    <a:pt x="1083734" y="6341533"/>
                  </a:cubicBezTo>
                  <a:cubicBezTo>
                    <a:pt x="1092569" y="6346581"/>
                    <a:pt x="1099408" y="6355473"/>
                    <a:pt x="1109134" y="6358466"/>
                  </a:cubicBezTo>
                  <a:cubicBezTo>
                    <a:pt x="1136642" y="6366930"/>
                    <a:pt x="1193800" y="6375400"/>
                    <a:pt x="1193800" y="6375400"/>
                  </a:cubicBezTo>
                  <a:cubicBezTo>
                    <a:pt x="1230489" y="6372578"/>
                    <a:pt x="1267354" y="6371497"/>
                    <a:pt x="1303867" y="6366933"/>
                  </a:cubicBezTo>
                  <a:cubicBezTo>
                    <a:pt x="1332241" y="6363386"/>
                    <a:pt x="1329457" y="6354138"/>
                    <a:pt x="1354667" y="6341533"/>
                  </a:cubicBezTo>
                  <a:cubicBezTo>
                    <a:pt x="1411890" y="6312922"/>
                    <a:pt x="1384389" y="6338447"/>
                    <a:pt x="1439334" y="6299200"/>
                  </a:cubicBezTo>
                  <a:cubicBezTo>
                    <a:pt x="1445830" y="6294560"/>
                    <a:pt x="1450034" y="6287253"/>
                    <a:pt x="1456267" y="6282266"/>
                  </a:cubicBezTo>
                  <a:cubicBezTo>
                    <a:pt x="1464213" y="6275909"/>
                    <a:pt x="1473200" y="6270977"/>
                    <a:pt x="1481667" y="6265333"/>
                  </a:cubicBezTo>
                  <a:cubicBezTo>
                    <a:pt x="1521619" y="6205403"/>
                    <a:pt x="1467409" y="6278867"/>
                    <a:pt x="1540934" y="6214533"/>
                  </a:cubicBezTo>
                  <a:cubicBezTo>
                    <a:pt x="1641750" y="6126319"/>
                    <a:pt x="1504612" y="6221813"/>
                    <a:pt x="1591734" y="6163733"/>
                  </a:cubicBezTo>
                  <a:cubicBezTo>
                    <a:pt x="1603023" y="6146800"/>
                    <a:pt x="1611209" y="6127323"/>
                    <a:pt x="1625600" y="6112933"/>
                  </a:cubicBezTo>
                  <a:cubicBezTo>
                    <a:pt x="1641352" y="6097182"/>
                    <a:pt x="1648785" y="6091963"/>
                    <a:pt x="1659467" y="6070600"/>
                  </a:cubicBezTo>
                  <a:cubicBezTo>
                    <a:pt x="1663458" y="6062618"/>
                    <a:pt x="1664418" y="6053403"/>
                    <a:pt x="1667934" y="6045200"/>
                  </a:cubicBezTo>
                  <a:cubicBezTo>
                    <a:pt x="1672906" y="6033599"/>
                    <a:pt x="1679223" y="6022622"/>
                    <a:pt x="1684867" y="6011333"/>
                  </a:cubicBezTo>
                  <a:cubicBezTo>
                    <a:pt x="1694031" y="5892204"/>
                    <a:pt x="1698476" y="5905209"/>
                    <a:pt x="1684867" y="5782733"/>
                  </a:cubicBezTo>
                  <a:cubicBezTo>
                    <a:pt x="1683582" y="5771168"/>
                    <a:pt x="1682567" y="5758734"/>
                    <a:pt x="1676400" y="5748866"/>
                  </a:cubicBezTo>
                  <a:cubicBezTo>
                    <a:pt x="1667939" y="5735328"/>
                    <a:pt x="1653047" y="5727015"/>
                    <a:pt x="1642534" y="5715000"/>
                  </a:cubicBezTo>
                  <a:cubicBezTo>
                    <a:pt x="1633242" y="5704380"/>
                    <a:pt x="1625336" y="5692616"/>
                    <a:pt x="1617134" y="5681133"/>
                  </a:cubicBezTo>
                  <a:cubicBezTo>
                    <a:pt x="1611219" y="5672853"/>
                    <a:pt x="1608017" y="5662247"/>
                    <a:pt x="1600200" y="5655733"/>
                  </a:cubicBezTo>
                  <a:cubicBezTo>
                    <a:pt x="1590504" y="5647653"/>
                    <a:pt x="1576431" y="5646373"/>
                    <a:pt x="1566334" y="5638800"/>
                  </a:cubicBezTo>
                  <a:cubicBezTo>
                    <a:pt x="1553562" y="5629221"/>
                    <a:pt x="1545069" y="5614735"/>
                    <a:pt x="1532467" y="5604933"/>
                  </a:cubicBezTo>
                  <a:cubicBezTo>
                    <a:pt x="1507589" y="5585583"/>
                    <a:pt x="1483165" y="5577271"/>
                    <a:pt x="1456267" y="5562600"/>
                  </a:cubicBezTo>
                  <a:cubicBezTo>
                    <a:pt x="1436292" y="5551704"/>
                    <a:pt x="1417914" y="5537696"/>
                    <a:pt x="1397000" y="5528733"/>
                  </a:cubicBezTo>
                  <a:cubicBezTo>
                    <a:pt x="1364567" y="5514833"/>
                    <a:pt x="1292125" y="5503364"/>
                    <a:pt x="1261534" y="5494866"/>
                  </a:cubicBezTo>
                  <a:cubicBezTo>
                    <a:pt x="1235737" y="5487700"/>
                    <a:pt x="1210924" y="5477340"/>
                    <a:pt x="1185334" y="5469466"/>
                  </a:cubicBezTo>
                  <a:cubicBezTo>
                    <a:pt x="1174212" y="5466044"/>
                    <a:pt x="1162506" y="5464680"/>
                    <a:pt x="1151467" y="5461000"/>
                  </a:cubicBezTo>
                  <a:cubicBezTo>
                    <a:pt x="1137049" y="5456194"/>
                    <a:pt x="1123878" y="5447752"/>
                    <a:pt x="1109134" y="5444066"/>
                  </a:cubicBezTo>
                  <a:cubicBezTo>
                    <a:pt x="1089774" y="5439226"/>
                    <a:pt x="1069552" y="5438881"/>
                    <a:pt x="1049867" y="5435600"/>
                  </a:cubicBezTo>
                  <a:cubicBezTo>
                    <a:pt x="1035672" y="5433234"/>
                    <a:pt x="1021645" y="5429955"/>
                    <a:pt x="1007534" y="5427133"/>
                  </a:cubicBezTo>
                  <a:lnTo>
                    <a:pt x="897467" y="5435600"/>
                  </a:lnTo>
                  <a:cubicBezTo>
                    <a:pt x="846592" y="5440523"/>
                    <a:pt x="796173" y="5451681"/>
                    <a:pt x="745067" y="5452533"/>
                  </a:cubicBezTo>
                  <a:lnTo>
                    <a:pt x="389467" y="5444066"/>
                  </a:lnTo>
                  <a:cubicBezTo>
                    <a:pt x="269501" y="5430737"/>
                    <a:pt x="352722" y="5443427"/>
                    <a:pt x="279400" y="5427133"/>
                  </a:cubicBezTo>
                  <a:cubicBezTo>
                    <a:pt x="265352" y="5424011"/>
                    <a:pt x="250851" y="5422801"/>
                    <a:pt x="237067" y="5418666"/>
                  </a:cubicBezTo>
                  <a:cubicBezTo>
                    <a:pt x="222510" y="5414299"/>
                    <a:pt x="208964" y="5407069"/>
                    <a:pt x="194734" y="5401733"/>
                  </a:cubicBezTo>
                  <a:cubicBezTo>
                    <a:pt x="164976" y="5390574"/>
                    <a:pt x="163098" y="5392019"/>
                    <a:pt x="127000" y="5384800"/>
                  </a:cubicBezTo>
                  <a:cubicBezTo>
                    <a:pt x="115711" y="5379155"/>
                    <a:pt x="103635" y="5374867"/>
                    <a:pt x="93134" y="5367866"/>
                  </a:cubicBezTo>
                  <a:cubicBezTo>
                    <a:pt x="86492" y="5363438"/>
                    <a:pt x="82433" y="5355920"/>
                    <a:pt x="76200" y="5350933"/>
                  </a:cubicBezTo>
                  <a:cubicBezTo>
                    <a:pt x="68254" y="5344576"/>
                    <a:pt x="59267" y="5339644"/>
                    <a:pt x="50800" y="5334000"/>
                  </a:cubicBezTo>
                  <a:cubicBezTo>
                    <a:pt x="22926" y="5292188"/>
                    <a:pt x="40047" y="5324854"/>
                    <a:pt x="25400" y="5266266"/>
                  </a:cubicBezTo>
                  <a:cubicBezTo>
                    <a:pt x="19170" y="5241346"/>
                    <a:pt x="12119" y="5231237"/>
                    <a:pt x="0" y="5207000"/>
                  </a:cubicBezTo>
                  <a:cubicBezTo>
                    <a:pt x="12484" y="4982305"/>
                    <a:pt x="-4644" y="5117837"/>
                    <a:pt x="16934" y="5020733"/>
                  </a:cubicBezTo>
                  <a:cubicBezTo>
                    <a:pt x="20056" y="5006685"/>
                    <a:pt x="20849" y="4992052"/>
                    <a:pt x="25400" y="4978400"/>
                  </a:cubicBezTo>
                  <a:cubicBezTo>
                    <a:pt x="29391" y="4966426"/>
                    <a:pt x="37646" y="4956252"/>
                    <a:pt x="42334" y="4944533"/>
                  </a:cubicBezTo>
                  <a:cubicBezTo>
                    <a:pt x="48963" y="4927960"/>
                    <a:pt x="54571" y="4910953"/>
                    <a:pt x="59267" y="4893733"/>
                  </a:cubicBezTo>
                  <a:cubicBezTo>
                    <a:pt x="63053" y="4879850"/>
                    <a:pt x="63599" y="4865184"/>
                    <a:pt x="67734" y="4851400"/>
                  </a:cubicBezTo>
                  <a:cubicBezTo>
                    <a:pt x="75408" y="4825820"/>
                    <a:pt x="108818" y="4755907"/>
                    <a:pt x="118534" y="4741333"/>
                  </a:cubicBezTo>
                  <a:cubicBezTo>
                    <a:pt x="124178" y="4732866"/>
                    <a:pt x="128272" y="4723128"/>
                    <a:pt x="135467" y="4715933"/>
                  </a:cubicBezTo>
                  <a:cubicBezTo>
                    <a:pt x="145445" y="4705955"/>
                    <a:pt x="158045" y="4699000"/>
                    <a:pt x="169334" y="4690533"/>
                  </a:cubicBezTo>
                  <a:cubicBezTo>
                    <a:pt x="174978" y="4673600"/>
                    <a:pt x="176366" y="4654585"/>
                    <a:pt x="186267" y="4639733"/>
                  </a:cubicBezTo>
                  <a:cubicBezTo>
                    <a:pt x="199698" y="4619586"/>
                    <a:pt x="218390" y="4592420"/>
                    <a:pt x="228600" y="4572000"/>
                  </a:cubicBezTo>
                  <a:cubicBezTo>
                    <a:pt x="232591" y="4564018"/>
                    <a:pt x="232733" y="4554402"/>
                    <a:pt x="237067" y="4546600"/>
                  </a:cubicBezTo>
                  <a:cubicBezTo>
                    <a:pt x="247898" y="4527105"/>
                    <a:pt x="267316" y="4495307"/>
                    <a:pt x="287867" y="4478866"/>
                  </a:cubicBezTo>
                  <a:cubicBezTo>
                    <a:pt x="295813" y="4472509"/>
                    <a:pt x="304800" y="4467577"/>
                    <a:pt x="313267" y="4461933"/>
                  </a:cubicBezTo>
                  <a:cubicBezTo>
                    <a:pt x="341584" y="4405298"/>
                    <a:pt x="315555" y="4448431"/>
                    <a:pt x="355600" y="4402666"/>
                  </a:cubicBezTo>
                  <a:cubicBezTo>
                    <a:pt x="383640" y="4370621"/>
                    <a:pt x="385506" y="4360099"/>
                    <a:pt x="414867" y="4334933"/>
                  </a:cubicBezTo>
                  <a:cubicBezTo>
                    <a:pt x="440367" y="4313076"/>
                    <a:pt x="507926" y="4270072"/>
                    <a:pt x="524934" y="4258733"/>
                  </a:cubicBezTo>
                  <a:cubicBezTo>
                    <a:pt x="533401" y="4253089"/>
                    <a:pt x="540681" y="4245018"/>
                    <a:pt x="550334" y="4241800"/>
                  </a:cubicBezTo>
                  <a:cubicBezTo>
                    <a:pt x="558801" y="4238978"/>
                    <a:pt x="567531" y="4236849"/>
                    <a:pt x="575734" y="4233333"/>
                  </a:cubicBezTo>
                  <a:cubicBezTo>
                    <a:pt x="587335" y="4228361"/>
                    <a:pt x="597627" y="4220391"/>
                    <a:pt x="609600" y="4216400"/>
                  </a:cubicBezTo>
                  <a:cubicBezTo>
                    <a:pt x="623252" y="4211849"/>
                    <a:pt x="638050" y="4211719"/>
                    <a:pt x="651934" y="4207933"/>
                  </a:cubicBezTo>
                  <a:cubicBezTo>
                    <a:pt x="669154" y="4203237"/>
                    <a:pt x="685801" y="4196644"/>
                    <a:pt x="702734" y="4191000"/>
                  </a:cubicBezTo>
                  <a:cubicBezTo>
                    <a:pt x="711201" y="4188178"/>
                    <a:pt x="719476" y="4184698"/>
                    <a:pt x="728134" y="4182533"/>
                  </a:cubicBezTo>
                  <a:lnTo>
                    <a:pt x="762000" y="4174066"/>
                  </a:lnTo>
                  <a:cubicBezTo>
                    <a:pt x="768379" y="4175129"/>
                    <a:pt x="834036" y="4184685"/>
                    <a:pt x="846667" y="4191000"/>
                  </a:cubicBezTo>
                  <a:cubicBezTo>
                    <a:pt x="864870" y="4200101"/>
                    <a:pt x="897467" y="4224866"/>
                    <a:pt x="897467" y="4224866"/>
                  </a:cubicBezTo>
                  <a:cubicBezTo>
                    <a:pt x="903111" y="4233333"/>
                    <a:pt x="908486" y="4241986"/>
                    <a:pt x="914400" y="4250266"/>
                  </a:cubicBezTo>
                  <a:cubicBezTo>
                    <a:pt x="922602" y="4261749"/>
                    <a:pt x="932321" y="4272167"/>
                    <a:pt x="939800" y="4284133"/>
                  </a:cubicBezTo>
                  <a:cubicBezTo>
                    <a:pt x="946489" y="4294836"/>
                    <a:pt x="951762" y="4306399"/>
                    <a:pt x="956734" y="4318000"/>
                  </a:cubicBezTo>
                  <a:cubicBezTo>
                    <a:pt x="960250" y="4326203"/>
                    <a:pt x="962748" y="4334819"/>
                    <a:pt x="965200" y="4343400"/>
                  </a:cubicBezTo>
                  <a:cubicBezTo>
                    <a:pt x="968397" y="4354588"/>
                    <a:pt x="968463" y="4366858"/>
                    <a:pt x="973667" y="4377266"/>
                  </a:cubicBezTo>
                  <a:cubicBezTo>
                    <a:pt x="979978" y="4389887"/>
                    <a:pt x="990600" y="4399844"/>
                    <a:pt x="999067" y="4411133"/>
                  </a:cubicBezTo>
                  <a:cubicBezTo>
                    <a:pt x="1001889" y="4419600"/>
                    <a:pt x="1005082" y="4427952"/>
                    <a:pt x="1007534" y="4436533"/>
                  </a:cubicBezTo>
                  <a:cubicBezTo>
                    <a:pt x="1015502" y="4464420"/>
                    <a:pt x="1018650" y="4483650"/>
                    <a:pt x="1024467" y="4512733"/>
                  </a:cubicBezTo>
                  <a:cubicBezTo>
                    <a:pt x="1021645" y="4540955"/>
                    <a:pt x="1022378" y="4569763"/>
                    <a:pt x="1016000" y="4597400"/>
                  </a:cubicBezTo>
                  <a:cubicBezTo>
                    <a:pt x="1013712" y="4607315"/>
                    <a:pt x="1004981" y="4614520"/>
                    <a:pt x="999067" y="4622800"/>
                  </a:cubicBezTo>
                  <a:cubicBezTo>
                    <a:pt x="966046" y="4669029"/>
                    <a:pt x="986501" y="4645793"/>
                    <a:pt x="948267" y="4673600"/>
                  </a:cubicBezTo>
                  <a:cubicBezTo>
                    <a:pt x="862657" y="4735863"/>
                    <a:pt x="909256" y="4710039"/>
                    <a:pt x="846667" y="4741333"/>
                  </a:cubicBezTo>
                  <a:cubicBezTo>
                    <a:pt x="809978" y="4738511"/>
                    <a:pt x="772397" y="4741389"/>
                    <a:pt x="736600" y="4732866"/>
                  </a:cubicBezTo>
                  <a:cubicBezTo>
                    <a:pt x="712044" y="4727019"/>
                    <a:pt x="668867" y="4699000"/>
                    <a:pt x="668867" y="4699000"/>
                  </a:cubicBezTo>
                  <a:cubicBezTo>
                    <a:pt x="663223" y="4690533"/>
                    <a:pt x="658291" y="4681546"/>
                    <a:pt x="651934" y="4673600"/>
                  </a:cubicBezTo>
                  <a:cubicBezTo>
                    <a:pt x="629009" y="4644943"/>
                    <a:pt x="618015" y="4656507"/>
                    <a:pt x="601134" y="4605866"/>
                  </a:cubicBezTo>
                  <a:cubicBezTo>
                    <a:pt x="580520" y="4544027"/>
                    <a:pt x="588529" y="4572382"/>
                    <a:pt x="575734" y="4521200"/>
                  </a:cubicBezTo>
                  <a:cubicBezTo>
                    <a:pt x="572912" y="4478867"/>
                    <a:pt x="567267" y="4436627"/>
                    <a:pt x="567267" y="4394200"/>
                  </a:cubicBezTo>
                  <a:cubicBezTo>
                    <a:pt x="567267" y="4365837"/>
                    <a:pt x="572216" y="4337677"/>
                    <a:pt x="575734" y="4309533"/>
                  </a:cubicBezTo>
                  <a:cubicBezTo>
                    <a:pt x="580684" y="4269929"/>
                    <a:pt x="582987" y="4229720"/>
                    <a:pt x="592667" y="4191000"/>
                  </a:cubicBezTo>
                  <a:cubicBezTo>
                    <a:pt x="595489" y="4179711"/>
                    <a:pt x="596658" y="4167874"/>
                    <a:pt x="601134" y="4157133"/>
                  </a:cubicBezTo>
                  <a:cubicBezTo>
                    <a:pt x="610843" y="4133832"/>
                    <a:pt x="627017" y="4113347"/>
                    <a:pt x="635000" y="4089400"/>
                  </a:cubicBezTo>
                  <a:cubicBezTo>
                    <a:pt x="637822" y="4080933"/>
                    <a:pt x="641015" y="4072581"/>
                    <a:pt x="643467" y="4064000"/>
                  </a:cubicBezTo>
                  <a:cubicBezTo>
                    <a:pt x="646664" y="4052811"/>
                    <a:pt x="647208" y="4040767"/>
                    <a:pt x="651934" y="4030133"/>
                  </a:cubicBezTo>
                  <a:cubicBezTo>
                    <a:pt x="658383" y="4015624"/>
                    <a:pt x="689937" y="3966730"/>
                    <a:pt x="702734" y="3953933"/>
                  </a:cubicBezTo>
                  <a:cubicBezTo>
                    <a:pt x="709929" y="3946738"/>
                    <a:pt x="720188" y="3943357"/>
                    <a:pt x="728134" y="3937000"/>
                  </a:cubicBezTo>
                  <a:cubicBezTo>
                    <a:pt x="734367" y="3932013"/>
                    <a:pt x="737927" y="3923636"/>
                    <a:pt x="745067" y="3920066"/>
                  </a:cubicBezTo>
                  <a:cubicBezTo>
                    <a:pt x="755475" y="3914862"/>
                    <a:pt x="767645" y="3914422"/>
                    <a:pt x="778934" y="3911600"/>
                  </a:cubicBezTo>
                  <a:cubicBezTo>
                    <a:pt x="795867" y="3900311"/>
                    <a:pt x="815343" y="3892124"/>
                    <a:pt x="829734" y="3877733"/>
                  </a:cubicBezTo>
                  <a:cubicBezTo>
                    <a:pt x="838201" y="3869266"/>
                    <a:pt x="844667" y="3858148"/>
                    <a:pt x="855134" y="3852333"/>
                  </a:cubicBezTo>
                  <a:cubicBezTo>
                    <a:pt x="870737" y="3843665"/>
                    <a:pt x="905934" y="3835400"/>
                    <a:pt x="905934" y="3835400"/>
                  </a:cubicBezTo>
                  <a:cubicBezTo>
                    <a:pt x="914401" y="3829755"/>
                    <a:pt x="922232" y="3823017"/>
                    <a:pt x="931334" y="3818466"/>
                  </a:cubicBezTo>
                  <a:cubicBezTo>
                    <a:pt x="939316" y="3814475"/>
                    <a:pt x="949081" y="3814592"/>
                    <a:pt x="956734" y="3810000"/>
                  </a:cubicBezTo>
                  <a:cubicBezTo>
                    <a:pt x="963579" y="3805893"/>
                    <a:pt x="967434" y="3798053"/>
                    <a:pt x="973667" y="3793066"/>
                  </a:cubicBezTo>
                  <a:cubicBezTo>
                    <a:pt x="981613" y="3786709"/>
                    <a:pt x="990232" y="3781181"/>
                    <a:pt x="999067" y="3776133"/>
                  </a:cubicBezTo>
                  <a:cubicBezTo>
                    <a:pt x="1122400" y="3705659"/>
                    <a:pt x="963342" y="3798229"/>
                    <a:pt x="1058334" y="3750733"/>
                  </a:cubicBezTo>
                  <a:cubicBezTo>
                    <a:pt x="1067435" y="3746182"/>
                    <a:pt x="1075788" y="3740157"/>
                    <a:pt x="1083734" y="3733800"/>
                  </a:cubicBezTo>
                  <a:cubicBezTo>
                    <a:pt x="1089967" y="3728813"/>
                    <a:pt x="1093527" y="3720436"/>
                    <a:pt x="1100667" y="3716866"/>
                  </a:cubicBezTo>
                  <a:cubicBezTo>
                    <a:pt x="1116632" y="3708883"/>
                    <a:pt x="1135061" y="3706964"/>
                    <a:pt x="1151467" y="3699933"/>
                  </a:cubicBezTo>
                  <a:cubicBezTo>
                    <a:pt x="1189903" y="3683460"/>
                    <a:pt x="1213676" y="3671222"/>
                    <a:pt x="1244600" y="3649133"/>
                  </a:cubicBezTo>
                  <a:cubicBezTo>
                    <a:pt x="1306361" y="3605019"/>
                    <a:pt x="1251381" y="3644046"/>
                    <a:pt x="1312334" y="3589866"/>
                  </a:cubicBezTo>
                  <a:cubicBezTo>
                    <a:pt x="1325840" y="3577860"/>
                    <a:pt x="1341889" y="3568778"/>
                    <a:pt x="1354667" y="3556000"/>
                  </a:cubicBezTo>
                  <a:cubicBezTo>
                    <a:pt x="1364645" y="3546022"/>
                    <a:pt x="1370884" y="3532847"/>
                    <a:pt x="1380067" y="3522133"/>
                  </a:cubicBezTo>
                  <a:cubicBezTo>
                    <a:pt x="1387859" y="3513042"/>
                    <a:pt x="1397802" y="3505931"/>
                    <a:pt x="1405467" y="3496733"/>
                  </a:cubicBezTo>
                  <a:cubicBezTo>
                    <a:pt x="1411981" y="3488916"/>
                    <a:pt x="1415205" y="3478528"/>
                    <a:pt x="1422400" y="3471333"/>
                  </a:cubicBezTo>
                  <a:cubicBezTo>
                    <a:pt x="1429595" y="3464138"/>
                    <a:pt x="1439333" y="3460044"/>
                    <a:pt x="1447800" y="3454400"/>
                  </a:cubicBezTo>
                  <a:cubicBezTo>
                    <a:pt x="1453445" y="3440289"/>
                    <a:pt x="1455004" y="3423742"/>
                    <a:pt x="1464734" y="3412066"/>
                  </a:cubicBezTo>
                  <a:cubicBezTo>
                    <a:pt x="1470447" y="3405210"/>
                    <a:pt x="1485542" y="3411253"/>
                    <a:pt x="1490134" y="3403600"/>
                  </a:cubicBezTo>
                  <a:cubicBezTo>
                    <a:pt x="1546753" y="3309236"/>
                    <a:pt x="1490041" y="3352912"/>
                    <a:pt x="1532467" y="3302000"/>
                  </a:cubicBezTo>
                  <a:cubicBezTo>
                    <a:pt x="1540132" y="3292802"/>
                    <a:pt x="1549400" y="3285067"/>
                    <a:pt x="1557867" y="3276600"/>
                  </a:cubicBezTo>
                  <a:cubicBezTo>
                    <a:pt x="1585580" y="3165750"/>
                    <a:pt x="1541290" y="3318223"/>
                    <a:pt x="1591734" y="3217333"/>
                  </a:cubicBezTo>
                  <a:cubicBezTo>
                    <a:pt x="1598170" y="3204462"/>
                    <a:pt x="1597378" y="3189111"/>
                    <a:pt x="1600200" y="3175000"/>
                  </a:cubicBezTo>
                  <a:cubicBezTo>
                    <a:pt x="1594556" y="3107267"/>
                    <a:pt x="1592879" y="3039085"/>
                    <a:pt x="1583267" y="2971800"/>
                  </a:cubicBezTo>
                  <a:cubicBezTo>
                    <a:pt x="1581482" y="2959305"/>
                    <a:pt x="1573907" y="2948030"/>
                    <a:pt x="1566334" y="2937933"/>
                  </a:cubicBezTo>
                  <a:cubicBezTo>
                    <a:pt x="1532362" y="2892636"/>
                    <a:pt x="1537160" y="2910646"/>
                    <a:pt x="1490134" y="2887133"/>
                  </a:cubicBezTo>
                  <a:cubicBezTo>
                    <a:pt x="1431663" y="2857898"/>
                    <a:pt x="1501352" y="2879355"/>
                    <a:pt x="1430867" y="2861733"/>
                  </a:cubicBezTo>
                  <a:cubicBezTo>
                    <a:pt x="1422400" y="2856089"/>
                    <a:pt x="1414860" y="2848714"/>
                    <a:pt x="1405467" y="2844800"/>
                  </a:cubicBezTo>
                  <a:cubicBezTo>
                    <a:pt x="1335687" y="2815725"/>
                    <a:pt x="1336876" y="2821222"/>
                    <a:pt x="1270000" y="2810933"/>
                  </a:cubicBezTo>
                  <a:cubicBezTo>
                    <a:pt x="1253033" y="2808323"/>
                    <a:pt x="1235958" y="2806190"/>
                    <a:pt x="1219200" y="2802466"/>
                  </a:cubicBezTo>
                  <a:cubicBezTo>
                    <a:pt x="1210488" y="2800530"/>
                    <a:pt x="1202551" y="2795750"/>
                    <a:pt x="1193800" y="2794000"/>
                  </a:cubicBezTo>
                  <a:cubicBezTo>
                    <a:pt x="1174232" y="2790086"/>
                    <a:pt x="1154289" y="2788355"/>
                    <a:pt x="1134534" y="2785533"/>
                  </a:cubicBezTo>
                  <a:cubicBezTo>
                    <a:pt x="1078089" y="2788355"/>
                    <a:pt x="1021561" y="2789825"/>
                    <a:pt x="965200" y="2794000"/>
                  </a:cubicBezTo>
                  <a:cubicBezTo>
                    <a:pt x="945299" y="2795474"/>
                    <a:pt x="925568" y="2798896"/>
                    <a:pt x="905934" y="2802466"/>
                  </a:cubicBezTo>
                  <a:cubicBezTo>
                    <a:pt x="894485" y="2804548"/>
                    <a:pt x="883646" y="2809775"/>
                    <a:pt x="872067" y="2810933"/>
                  </a:cubicBezTo>
                  <a:cubicBezTo>
                    <a:pt x="827048" y="2815435"/>
                    <a:pt x="781756" y="2816578"/>
                    <a:pt x="736600" y="2819400"/>
                  </a:cubicBezTo>
                  <a:cubicBezTo>
                    <a:pt x="715944" y="2817679"/>
                    <a:pt x="627976" y="2814236"/>
                    <a:pt x="592667" y="2802466"/>
                  </a:cubicBezTo>
                  <a:cubicBezTo>
                    <a:pt x="580693" y="2798475"/>
                    <a:pt x="570401" y="2790505"/>
                    <a:pt x="558800" y="2785533"/>
                  </a:cubicBezTo>
                  <a:cubicBezTo>
                    <a:pt x="550597" y="2782017"/>
                    <a:pt x="541603" y="2780582"/>
                    <a:pt x="533400" y="2777066"/>
                  </a:cubicBezTo>
                  <a:cubicBezTo>
                    <a:pt x="446203" y="2739695"/>
                    <a:pt x="564352" y="2781739"/>
                    <a:pt x="448734" y="2743200"/>
                  </a:cubicBezTo>
                  <a:cubicBezTo>
                    <a:pt x="443089" y="2737555"/>
                    <a:pt x="438186" y="2731056"/>
                    <a:pt x="431800" y="2726266"/>
                  </a:cubicBezTo>
                  <a:cubicBezTo>
                    <a:pt x="415519" y="2714055"/>
                    <a:pt x="381000" y="2692400"/>
                    <a:pt x="381000" y="2692400"/>
                  </a:cubicBezTo>
                  <a:cubicBezTo>
                    <a:pt x="361245" y="2661355"/>
                    <a:pt x="338191" y="2632178"/>
                    <a:pt x="321734" y="2599266"/>
                  </a:cubicBezTo>
                  <a:cubicBezTo>
                    <a:pt x="307623" y="2571044"/>
                    <a:pt x="298332" y="2539843"/>
                    <a:pt x="279400" y="2514600"/>
                  </a:cubicBezTo>
                  <a:cubicBezTo>
                    <a:pt x="247563" y="2472150"/>
                    <a:pt x="233822" y="2459943"/>
                    <a:pt x="220134" y="2396066"/>
                  </a:cubicBezTo>
                  <a:cubicBezTo>
                    <a:pt x="190230" y="2256517"/>
                    <a:pt x="210651" y="2314674"/>
                    <a:pt x="169334" y="2218266"/>
                  </a:cubicBezTo>
                  <a:cubicBezTo>
                    <a:pt x="166512" y="2198511"/>
                    <a:pt x="162759" y="2178866"/>
                    <a:pt x="160867" y="2159000"/>
                  </a:cubicBezTo>
                  <a:cubicBezTo>
                    <a:pt x="141087" y="1951318"/>
                    <a:pt x="162985" y="2114563"/>
                    <a:pt x="143934" y="1981200"/>
                  </a:cubicBezTo>
                  <a:cubicBezTo>
                    <a:pt x="149578" y="1919111"/>
                    <a:pt x="152349" y="1856693"/>
                    <a:pt x="160867" y="1794933"/>
                  </a:cubicBezTo>
                  <a:cubicBezTo>
                    <a:pt x="166576" y="1753544"/>
                    <a:pt x="212559" y="1648327"/>
                    <a:pt x="220134" y="1625600"/>
                  </a:cubicBezTo>
                  <a:cubicBezTo>
                    <a:pt x="225778" y="1608667"/>
                    <a:pt x="232371" y="1592020"/>
                    <a:pt x="237067" y="1574800"/>
                  </a:cubicBezTo>
                  <a:cubicBezTo>
                    <a:pt x="240853" y="1560916"/>
                    <a:pt x="239579" y="1545567"/>
                    <a:pt x="245534" y="1532466"/>
                  </a:cubicBezTo>
                  <a:cubicBezTo>
                    <a:pt x="253955" y="1513939"/>
                    <a:pt x="269146" y="1499245"/>
                    <a:pt x="279400" y="1481666"/>
                  </a:cubicBezTo>
                  <a:cubicBezTo>
                    <a:pt x="351084" y="1358778"/>
                    <a:pt x="265527" y="1483072"/>
                    <a:pt x="330200" y="1405466"/>
                  </a:cubicBezTo>
                  <a:cubicBezTo>
                    <a:pt x="336714" y="1397649"/>
                    <a:pt x="338667" y="1385710"/>
                    <a:pt x="347134" y="1380066"/>
                  </a:cubicBezTo>
                  <a:cubicBezTo>
                    <a:pt x="356816" y="1373612"/>
                    <a:pt x="369711" y="1374422"/>
                    <a:pt x="381000" y="1371600"/>
                  </a:cubicBezTo>
                  <a:cubicBezTo>
                    <a:pt x="386645" y="1365955"/>
                    <a:pt x="391700" y="1359653"/>
                    <a:pt x="397934" y="1354666"/>
                  </a:cubicBezTo>
                  <a:cubicBezTo>
                    <a:pt x="413207" y="1342448"/>
                    <a:pt x="439819" y="1327753"/>
                    <a:pt x="457200" y="1320800"/>
                  </a:cubicBezTo>
                  <a:cubicBezTo>
                    <a:pt x="473773" y="1314171"/>
                    <a:pt x="491427" y="1310495"/>
                    <a:pt x="508000" y="1303866"/>
                  </a:cubicBezTo>
                  <a:cubicBezTo>
                    <a:pt x="564104" y="1281424"/>
                    <a:pt x="525137" y="1284917"/>
                    <a:pt x="601134" y="1261533"/>
                  </a:cubicBezTo>
                  <a:cubicBezTo>
                    <a:pt x="617542" y="1256484"/>
                    <a:pt x="635207" y="1256926"/>
                    <a:pt x="651934" y="1253066"/>
                  </a:cubicBezTo>
                  <a:cubicBezTo>
                    <a:pt x="671954" y="1248446"/>
                    <a:pt x="691268" y="1241116"/>
                    <a:pt x="711200" y="1236133"/>
                  </a:cubicBezTo>
                  <a:cubicBezTo>
                    <a:pt x="725161" y="1232643"/>
                    <a:pt x="739486" y="1230788"/>
                    <a:pt x="753534" y="1227666"/>
                  </a:cubicBezTo>
                  <a:cubicBezTo>
                    <a:pt x="764893" y="1225142"/>
                    <a:pt x="776111" y="1222022"/>
                    <a:pt x="787400" y="1219200"/>
                  </a:cubicBezTo>
                  <a:cubicBezTo>
                    <a:pt x="865053" y="1180373"/>
                    <a:pt x="767764" y="1224556"/>
                    <a:pt x="880534" y="1193800"/>
                  </a:cubicBezTo>
                  <a:cubicBezTo>
                    <a:pt x="892711" y="1190479"/>
                    <a:pt x="902223" y="1180187"/>
                    <a:pt x="914400" y="1176866"/>
                  </a:cubicBezTo>
                  <a:cubicBezTo>
                    <a:pt x="933653" y="1171615"/>
                    <a:pt x="953943" y="1171434"/>
                    <a:pt x="973667" y="1168400"/>
                  </a:cubicBezTo>
                  <a:cubicBezTo>
                    <a:pt x="990634" y="1165790"/>
                    <a:pt x="1007534" y="1162755"/>
                    <a:pt x="1024467" y="1159933"/>
                  </a:cubicBezTo>
                  <a:cubicBezTo>
                    <a:pt x="1075267" y="1162755"/>
                    <a:pt x="1126198" y="1163794"/>
                    <a:pt x="1176867" y="1168400"/>
                  </a:cubicBezTo>
                  <a:cubicBezTo>
                    <a:pt x="1201761" y="1170663"/>
                    <a:pt x="1213217" y="1179604"/>
                    <a:pt x="1236134" y="1185333"/>
                  </a:cubicBezTo>
                  <a:cubicBezTo>
                    <a:pt x="1250095" y="1188823"/>
                    <a:pt x="1264356" y="1190978"/>
                    <a:pt x="1278467" y="1193800"/>
                  </a:cubicBezTo>
                  <a:cubicBezTo>
                    <a:pt x="1286934" y="1199444"/>
                    <a:pt x="1294766" y="1206182"/>
                    <a:pt x="1303867" y="1210733"/>
                  </a:cubicBezTo>
                  <a:cubicBezTo>
                    <a:pt x="1373974" y="1245786"/>
                    <a:pt x="1281875" y="1187606"/>
                    <a:pt x="1354667" y="1236133"/>
                  </a:cubicBezTo>
                  <a:lnTo>
                    <a:pt x="1405467" y="1312333"/>
                  </a:lnTo>
                  <a:cubicBezTo>
                    <a:pt x="1405478" y="1312350"/>
                    <a:pt x="1439322" y="1363117"/>
                    <a:pt x="1439334" y="1363133"/>
                  </a:cubicBezTo>
                  <a:cubicBezTo>
                    <a:pt x="1463644" y="1395547"/>
                    <a:pt x="1466171" y="1394709"/>
                    <a:pt x="1481667" y="1430866"/>
                  </a:cubicBezTo>
                  <a:cubicBezTo>
                    <a:pt x="1490370" y="1451173"/>
                    <a:pt x="1492460" y="1468641"/>
                    <a:pt x="1498600" y="1490133"/>
                  </a:cubicBezTo>
                  <a:cubicBezTo>
                    <a:pt x="1501052" y="1498714"/>
                    <a:pt x="1504245" y="1507066"/>
                    <a:pt x="1507067" y="1515533"/>
                  </a:cubicBezTo>
                  <a:cubicBezTo>
                    <a:pt x="1509889" y="1540933"/>
                    <a:pt x="1511648" y="1566474"/>
                    <a:pt x="1515534" y="1591733"/>
                  </a:cubicBezTo>
                  <a:cubicBezTo>
                    <a:pt x="1518572" y="1611483"/>
                    <a:pt x="1526143" y="1632028"/>
                    <a:pt x="1532467" y="1651000"/>
                  </a:cubicBezTo>
                  <a:cubicBezTo>
                    <a:pt x="1527829" y="1720570"/>
                    <a:pt x="1538023" y="1764611"/>
                    <a:pt x="1507067" y="1820333"/>
                  </a:cubicBezTo>
                  <a:cubicBezTo>
                    <a:pt x="1500214" y="1832668"/>
                    <a:pt x="1492381" y="1845017"/>
                    <a:pt x="1481667" y="1854200"/>
                  </a:cubicBezTo>
                  <a:cubicBezTo>
                    <a:pt x="1472084" y="1862414"/>
                    <a:pt x="1459089" y="1865489"/>
                    <a:pt x="1447800" y="1871133"/>
                  </a:cubicBezTo>
                  <a:cubicBezTo>
                    <a:pt x="1409931" y="1927938"/>
                    <a:pt x="1454541" y="1872284"/>
                    <a:pt x="1405467" y="1905000"/>
                  </a:cubicBezTo>
                  <a:cubicBezTo>
                    <a:pt x="1395504" y="1911642"/>
                    <a:pt x="1391426" y="1926614"/>
                    <a:pt x="1380067" y="1930400"/>
                  </a:cubicBezTo>
                  <a:cubicBezTo>
                    <a:pt x="1355822" y="1938481"/>
                    <a:pt x="1329267" y="1936044"/>
                    <a:pt x="1303867" y="1938866"/>
                  </a:cubicBezTo>
                  <a:cubicBezTo>
                    <a:pt x="1255889" y="1936044"/>
                    <a:pt x="1206964" y="1940301"/>
                    <a:pt x="1159934" y="1930400"/>
                  </a:cubicBezTo>
                  <a:cubicBezTo>
                    <a:pt x="1149976" y="1928304"/>
                    <a:pt x="1150195" y="1912195"/>
                    <a:pt x="1143000" y="1905000"/>
                  </a:cubicBezTo>
                  <a:cubicBezTo>
                    <a:pt x="1135805" y="1897805"/>
                    <a:pt x="1126067" y="1893711"/>
                    <a:pt x="1117600" y="1888066"/>
                  </a:cubicBezTo>
                  <a:cubicBezTo>
                    <a:pt x="1111956" y="1876777"/>
                    <a:pt x="1107668" y="1864701"/>
                    <a:pt x="1100667" y="1854200"/>
                  </a:cubicBezTo>
                  <a:cubicBezTo>
                    <a:pt x="1096239" y="1847558"/>
                    <a:pt x="1088721" y="1843499"/>
                    <a:pt x="1083734" y="1837266"/>
                  </a:cubicBezTo>
                  <a:cubicBezTo>
                    <a:pt x="1077377" y="1829320"/>
                    <a:pt x="1072445" y="1820333"/>
                    <a:pt x="1066800" y="1811866"/>
                  </a:cubicBezTo>
                  <a:cubicBezTo>
                    <a:pt x="1057884" y="1776199"/>
                    <a:pt x="1049867" y="1749903"/>
                    <a:pt x="1049867" y="1710266"/>
                  </a:cubicBezTo>
                  <a:cubicBezTo>
                    <a:pt x="1049867" y="1666420"/>
                    <a:pt x="1055404" y="1631619"/>
                    <a:pt x="1066800" y="1591733"/>
                  </a:cubicBezTo>
                  <a:cubicBezTo>
                    <a:pt x="1069252" y="1583152"/>
                    <a:pt x="1071276" y="1574315"/>
                    <a:pt x="1075267" y="1566333"/>
                  </a:cubicBezTo>
                  <a:cubicBezTo>
                    <a:pt x="1079818" y="1557232"/>
                    <a:pt x="1087649" y="1550034"/>
                    <a:pt x="1092200" y="1540933"/>
                  </a:cubicBezTo>
                  <a:cubicBezTo>
                    <a:pt x="1124522" y="1476289"/>
                    <a:pt x="1064650" y="1563556"/>
                    <a:pt x="1126067" y="1481666"/>
                  </a:cubicBezTo>
                  <a:cubicBezTo>
                    <a:pt x="1128889" y="1473199"/>
                    <a:pt x="1130543" y="1464248"/>
                    <a:pt x="1134534" y="1456266"/>
                  </a:cubicBezTo>
                  <a:cubicBezTo>
                    <a:pt x="1144333" y="1436668"/>
                    <a:pt x="1160482" y="1419510"/>
                    <a:pt x="1176867" y="1405466"/>
                  </a:cubicBezTo>
                  <a:cubicBezTo>
                    <a:pt x="1187581" y="1396283"/>
                    <a:pt x="1199445" y="1388533"/>
                    <a:pt x="1210734" y="1380066"/>
                  </a:cubicBezTo>
                  <a:cubicBezTo>
                    <a:pt x="1275645" y="1382888"/>
                    <a:pt x="1340649" y="1384063"/>
                    <a:pt x="1405467" y="1388533"/>
                  </a:cubicBezTo>
                  <a:cubicBezTo>
                    <a:pt x="1427634" y="1390062"/>
                    <a:pt x="1459443" y="1395941"/>
                    <a:pt x="1481667" y="1405466"/>
                  </a:cubicBezTo>
                  <a:cubicBezTo>
                    <a:pt x="1511855" y="1418404"/>
                    <a:pt x="1523660" y="1426350"/>
                    <a:pt x="1549400" y="1447800"/>
                  </a:cubicBezTo>
                  <a:cubicBezTo>
                    <a:pt x="1555532" y="1452910"/>
                    <a:pt x="1560202" y="1459623"/>
                    <a:pt x="1566334" y="1464733"/>
                  </a:cubicBezTo>
                  <a:cubicBezTo>
                    <a:pt x="1577174" y="1473767"/>
                    <a:pt x="1590708" y="1479692"/>
                    <a:pt x="1600200" y="1490133"/>
                  </a:cubicBezTo>
                  <a:cubicBezTo>
                    <a:pt x="1619184" y="1511016"/>
                    <a:pt x="1624226" y="1548941"/>
                    <a:pt x="1651000" y="1557866"/>
                  </a:cubicBezTo>
                  <a:cubicBezTo>
                    <a:pt x="1677827" y="1566809"/>
                    <a:pt x="1678354" y="1564509"/>
                    <a:pt x="1701800" y="1583266"/>
                  </a:cubicBezTo>
                  <a:cubicBezTo>
                    <a:pt x="1708034" y="1588253"/>
                    <a:pt x="1711467" y="1596897"/>
                    <a:pt x="1718734" y="1600200"/>
                  </a:cubicBezTo>
                  <a:cubicBezTo>
                    <a:pt x="1743108" y="1611279"/>
                    <a:pt x="1769534" y="1617133"/>
                    <a:pt x="1794934" y="1625600"/>
                  </a:cubicBezTo>
                  <a:cubicBezTo>
                    <a:pt x="1864352" y="1648739"/>
                    <a:pt x="1754464" y="1612829"/>
                    <a:pt x="1888067" y="1651000"/>
                  </a:cubicBezTo>
                  <a:cubicBezTo>
                    <a:pt x="1907823" y="1656644"/>
                    <a:pt x="1927244" y="1663628"/>
                    <a:pt x="1947334" y="1667933"/>
                  </a:cubicBezTo>
                  <a:cubicBezTo>
                    <a:pt x="1989573" y="1676984"/>
                    <a:pt x="2073001" y="1681933"/>
                    <a:pt x="2108200" y="1684866"/>
                  </a:cubicBezTo>
                  <a:cubicBezTo>
                    <a:pt x="2422394" y="1678182"/>
                    <a:pt x="2421428" y="1683176"/>
                    <a:pt x="2650067" y="1667933"/>
                  </a:cubicBezTo>
                  <a:lnTo>
                    <a:pt x="2887134" y="1651000"/>
                  </a:lnTo>
                  <a:cubicBezTo>
                    <a:pt x="2904067" y="1648178"/>
                    <a:pt x="2921148" y="1646130"/>
                    <a:pt x="2937934" y="1642533"/>
                  </a:cubicBezTo>
                  <a:cubicBezTo>
                    <a:pt x="2960690" y="1637657"/>
                    <a:pt x="3005667" y="1625600"/>
                    <a:pt x="3005667" y="1625600"/>
                  </a:cubicBezTo>
                  <a:cubicBezTo>
                    <a:pt x="3099959" y="1578453"/>
                    <a:pt x="2981177" y="1634784"/>
                    <a:pt x="3073400" y="1600200"/>
                  </a:cubicBezTo>
                  <a:cubicBezTo>
                    <a:pt x="3110613" y="1586245"/>
                    <a:pt x="3101405" y="1584196"/>
                    <a:pt x="3132667" y="1566333"/>
                  </a:cubicBezTo>
                  <a:cubicBezTo>
                    <a:pt x="3143626" y="1560071"/>
                    <a:pt x="3155245" y="1555044"/>
                    <a:pt x="3166534" y="1549400"/>
                  </a:cubicBezTo>
                  <a:cubicBezTo>
                    <a:pt x="3175001" y="1540933"/>
                    <a:pt x="3182985" y="1531955"/>
                    <a:pt x="3191934" y="1524000"/>
                  </a:cubicBezTo>
                  <a:cubicBezTo>
                    <a:pt x="3208409" y="1509356"/>
                    <a:pt x="3227148" y="1497252"/>
                    <a:pt x="3242734" y="1481666"/>
                  </a:cubicBezTo>
                  <a:cubicBezTo>
                    <a:pt x="3249929" y="1474471"/>
                    <a:pt x="3251941" y="1462888"/>
                    <a:pt x="3259667" y="1456266"/>
                  </a:cubicBezTo>
                  <a:cubicBezTo>
                    <a:pt x="3272161" y="1445556"/>
                    <a:pt x="3288835" y="1440740"/>
                    <a:pt x="3302000" y="1430866"/>
                  </a:cubicBezTo>
                  <a:cubicBezTo>
                    <a:pt x="3311579" y="1423682"/>
                    <a:pt x="3318133" y="1413048"/>
                    <a:pt x="3327400" y="1405466"/>
                  </a:cubicBezTo>
                  <a:cubicBezTo>
                    <a:pt x="3349243" y="1387595"/>
                    <a:pt x="3371651" y="1370321"/>
                    <a:pt x="3395134" y="1354666"/>
                  </a:cubicBezTo>
                  <a:cubicBezTo>
                    <a:pt x="3403601" y="1349022"/>
                    <a:pt x="3412717" y="1344247"/>
                    <a:pt x="3420534" y="1337733"/>
                  </a:cubicBezTo>
                  <a:cubicBezTo>
                    <a:pt x="3463261" y="1302127"/>
                    <a:pt x="3431952" y="1320634"/>
                    <a:pt x="3471334" y="1270000"/>
                  </a:cubicBezTo>
                  <a:cubicBezTo>
                    <a:pt x="3481135" y="1257398"/>
                    <a:pt x="3494687" y="1248148"/>
                    <a:pt x="3505200" y="1236133"/>
                  </a:cubicBezTo>
                  <a:cubicBezTo>
                    <a:pt x="3514492" y="1225513"/>
                    <a:pt x="3521417" y="1212980"/>
                    <a:pt x="3530600" y="1202266"/>
                  </a:cubicBezTo>
                  <a:cubicBezTo>
                    <a:pt x="3538392" y="1193175"/>
                    <a:pt x="3548208" y="1185957"/>
                    <a:pt x="3556000" y="1176866"/>
                  </a:cubicBezTo>
                  <a:cubicBezTo>
                    <a:pt x="3574806" y="1154925"/>
                    <a:pt x="3600693" y="1114060"/>
                    <a:pt x="3615267" y="1092200"/>
                  </a:cubicBezTo>
                  <a:cubicBezTo>
                    <a:pt x="3620911" y="1083733"/>
                    <a:pt x="3628982" y="1076453"/>
                    <a:pt x="3632200" y="1066800"/>
                  </a:cubicBezTo>
                  <a:cubicBezTo>
                    <a:pt x="3640667" y="1041400"/>
                    <a:pt x="3651106" y="1016575"/>
                    <a:pt x="3657600" y="990600"/>
                  </a:cubicBezTo>
                  <a:cubicBezTo>
                    <a:pt x="3678698" y="906212"/>
                    <a:pt x="3670708" y="945822"/>
                    <a:pt x="3683000" y="872066"/>
                  </a:cubicBezTo>
                  <a:cubicBezTo>
                    <a:pt x="3667498" y="655025"/>
                    <a:pt x="3698128" y="809190"/>
                    <a:pt x="3657600" y="728133"/>
                  </a:cubicBezTo>
                  <a:cubicBezTo>
                    <a:pt x="3653609" y="720151"/>
                    <a:pt x="3653726" y="710386"/>
                    <a:pt x="3649134" y="702733"/>
                  </a:cubicBezTo>
                  <a:cubicBezTo>
                    <a:pt x="3645027" y="695888"/>
                    <a:pt x="3638332" y="690910"/>
                    <a:pt x="3632200" y="685800"/>
                  </a:cubicBezTo>
                  <a:cubicBezTo>
                    <a:pt x="3626449" y="681008"/>
                    <a:pt x="3583930" y="648964"/>
                    <a:pt x="3572934" y="643466"/>
                  </a:cubicBezTo>
                  <a:cubicBezTo>
                    <a:pt x="3559340" y="636669"/>
                    <a:pt x="3544436" y="632822"/>
                    <a:pt x="3530600" y="626533"/>
                  </a:cubicBezTo>
                  <a:cubicBezTo>
                    <a:pt x="3513365" y="618699"/>
                    <a:pt x="3497100" y="608822"/>
                    <a:pt x="3479800" y="601133"/>
                  </a:cubicBezTo>
                  <a:cubicBezTo>
                    <a:pt x="3471645" y="597508"/>
                    <a:pt x="3462603" y="596182"/>
                    <a:pt x="3454400" y="592666"/>
                  </a:cubicBezTo>
                  <a:cubicBezTo>
                    <a:pt x="3442799" y="587694"/>
                    <a:pt x="3432507" y="579724"/>
                    <a:pt x="3420534" y="575733"/>
                  </a:cubicBezTo>
                  <a:cubicBezTo>
                    <a:pt x="3401960" y="569542"/>
                    <a:pt x="3332363" y="560718"/>
                    <a:pt x="3318934" y="558800"/>
                  </a:cubicBezTo>
                  <a:cubicBezTo>
                    <a:pt x="3296356" y="561622"/>
                    <a:pt x="3273274" y="561747"/>
                    <a:pt x="3251200" y="567266"/>
                  </a:cubicBezTo>
                  <a:cubicBezTo>
                    <a:pt x="3238956" y="570327"/>
                    <a:pt x="3228935" y="579228"/>
                    <a:pt x="3217334" y="584200"/>
                  </a:cubicBezTo>
                  <a:cubicBezTo>
                    <a:pt x="3209131" y="587716"/>
                    <a:pt x="3200401" y="589844"/>
                    <a:pt x="3191934" y="592666"/>
                  </a:cubicBezTo>
                  <a:lnTo>
                    <a:pt x="3149600" y="635000"/>
                  </a:lnTo>
                  <a:cubicBezTo>
                    <a:pt x="3135489" y="649111"/>
                    <a:pt x="3118336" y="660729"/>
                    <a:pt x="3107267" y="677333"/>
                  </a:cubicBezTo>
                  <a:cubicBezTo>
                    <a:pt x="3101623" y="685800"/>
                    <a:pt x="3096691" y="694787"/>
                    <a:pt x="3090334" y="702733"/>
                  </a:cubicBezTo>
                  <a:cubicBezTo>
                    <a:pt x="3072739" y="724726"/>
                    <a:pt x="3069498" y="715745"/>
                    <a:pt x="3056467" y="745066"/>
                  </a:cubicBezTo>
                  <a:cubicBezTo>
                    <a:pt x="3049218" y="761377"/>
                    <a:pt x="3045178" y="778933"/>
                    <a:pt x="3039534" y="795866"/>
                  </a:cubicBezTo>
                  <a:lnTo>
                    <a:pt x="3031067" y="821266"/>
                  </a:lnTo>
                  <a:cubicBezTo>
                    <a:pt x="3033889" y="852311"/>
                    <a:pt x="3035668" y="883468"/>
                    <a:pt x="3039534" y="914400"/>
                  </a:cubicBezTo>
                  <a:cubicBezTo>
                    <a:pt x="3041319" y="928679"/>
                    <a:pt x="3041011" y="944153"/>
                    <a:pt x="3048000" y="956733"/>
                  </a:cubicBezTo>
                  <a:cubicBezTo>
                    <a:pt x="3055753" y="970689"/>
                    <a:pt x="3066516" y="986214"/>
                    <a:pt x="3081867" y="990600"/>
                  </a:cubicBezTo>
                  <a:lnTo>
                    <a:pt x="3141134" y="1007533"/>
                  </a:lnTo>
                  <a:cubicBezTo>
                    <a:pt x="3187962" y="1005918"/>
                    <a:pt x="3343808" y="1013834"/>
                    <a:pt x="3429000" y="990600"/>
                  </a:cubicBezTo>
                  <a:cubicBezTo>
                    <a:pt x="3446220" y="985904"/>
                    <a:pt x="3462867" y="979311"/>
                    <a:pt x="3479800" y="973666"/>
                  </a:cubicBezTo>
                  <a:lnTo>
                    <a:pt x="3522134" y="931333"/>
                  </a:lnTo>
                  <a:cubicBezTo>
                    <a:pt x="3533423" y="920044"/>
                    <a:pt x="3547144" y="910749"/>
                    <a:pt x="3556000" y="897466"/>
                  </a:cubicBezTo>
                  <a:lnTo>
                    <a:pt x="3572934" y="872066"/>
                  </a:lnTo>
                  <a:cubicBezTo>
                    <a:pt x="3575756" y="863599"/>
                    <a:pt x="3581400" y="855591"/>
                    <a:pt x="3581400" y="846666"/>
                  </a:cubicBezTo>
                  <a:cubicBezTo>
                    <a:pt x="3581400" y="804239"/>
                    <a:pt x="3579551" y="761574"/>
                    <a:pt x="3572934" y="719666"/>
                  </a:cubicBezTo>
                  <a:cubicBezTo>
                    <a:pt x="3571225" y="708840"/>
                    <a:pt x="3547057" y="670388"/>
                    <a:pt x="3539067" y="660400"/>
                  </a:cubicBezTo>
                  <a:cubicBezTo>
                    <a:pt x="3534080" y="654167"/>
                    <a:pt x="3527121" y="649699"/>
                    <a:pt x="3522134" y="643466"/>
                  </a:cubicBezTo>
                  <a:cubicBezTo>
                    <a:pt x="3515777" y="635520"/>
                    <a:pt x="3512395" y="625261"/>
                    <a:pt x="3505200" y="618066"/>
                  </a:cubicBezTo>
                  <a:cubicBezTo>
                    <a:pt x="3498973" y="611839"/>
                    <a:pt x="3453097" y="575081"/>
                    <a:pt x="3437467" y="567266"/>
                  </a:cubicBezTo>
                  <a:cubicBezTo>
                    <a:pt x="3429485" y="563275"/>
                    <a:pt x="3420270" y="562316"/>
                    <a:pt x="3412067" y="558800"/>
                  </a:cubicBezTo>
                  <a:cubicBezTo>
                    <a:pt x="3400466" y="553828"/>
                    <a:pt x="3389919" y="546554"/>
                    <a:pt x="3378200" y="541866"/>
                  </a:cubicBezTo>
                  <a:cubicBezTo>
                    <a:pt x="3361627" y="535237"/>
                    <a:pt x="3342706" y="534116"/>
                    <a:pt x="3327400" y="524933"/>
                  </a:cubicBezTo>
                  <a:cubicBezTo>
                    <a:pt x="3308925" y="513848"/>
                    <a:pt x="3283589" y="494483"/>
                    <a:pt x="3259667" y="491066"/>
                  </a:cubicBezTo>
                  <a:cubicBezTo>
                    <a:pt x="3228808" y="486658"/>
                    <a:pt x="3197578" y="485422"/>
                    <a:pt x="3166534" y="482600"/>
                  </a:cubicBezTo>
                  <a:cubicBezTo>
                    <a:pt x="3155245" y="479778"/>
                    <a:pt x="3144303" y="474133"/>
                    <a:pt x="3132667" y="474133"/>
                  </a:cubicBezTo>
                  <a:cubicBezTo>
                    <a:pt x="3028452" y="474133"/>
                    <a:pt x="3015833" y="478084"/>
                    <a:pt x="2937934" y="491066"/>
                  </a:cubicBezTo>
                  <a:cubicBezTo>
                    <a:pt x="2889380" y="507251"/>
                    <a:pt x="2936606" y="492676"/>
                    <a:pt x="2870200" y="508000"/>
                  </a:cubicBezTo>
                  <a:cubicBezTo>
                    <a:pt x="2847523" y="513233"/>
                    <a:pt x="2825185" y="519885"/>
                    <a:pt x="2802467" y="524933"/>
                  </a:cubicBezTo>
                  <a:cubicBezTo>
                    <a:pt x="2777067" y="530577"/>
                    <a:pt x="2751285" y="534718"/>
                    <a:pt x="2726267" y="541866"/>
                  </a:cubicBezTo>
                  <a:cubicBezTo>
                    <a:pt x="2660849" y="560557"/>
                    <a:pt x="2702189" y="558138"/>
                    <a:pt x="2633134" y="592666"/>
                  </a:cubicBezTo>
                  <a:cubicBezTo>
                    <a:pt x="2550681" y="633892"/>
                    <a:pt x="2587046" y="613546"/>
                    <a:pt x="2523067" y="651933"/>
                  </a:cubicBezTo>
                  <a:cubicBezTo>
                    <a:pt x="2469969" y="731581"/>
                    <a:pt x="2557006" y="611417"/>
                    <a:pt x="2463800" y="694266"/>
                  </a:cubicBezTo>
                  <a:cubicBezTo>
                    <a:pt x="2448589" y="707787"/>
                    <a:pt x="2446867" y="733777"/>
                    <a:pt x="2429934" y="745066"/>
                  </a:cubicBezTo>
                  <a:cubicBezTo>
                    <a:pt x="2375540" y="781330"/>
                    <a:pt x="2419588" y="751072"/>
                    <a:pt x="2328334" y="821266"/>
                  </a:cubicBezTo>
                  <a:cubicBezTo>
                    <a:pt x="2317149" y="829870"/>
                    <a:pt x="2307088" y="840355"/>
                    <a:pt x="2294467" y="846666"/>
                  </a:cubicBezTo>
                  <a:cubicBezTo>
                    <a:pt x="2283178" y="852311"/>
                    <a:pt x="2271102" y="856599"/>
                    <a:pt x="2260600" y="863600"/>
                  </a:cubicBezTo>
                  <a:cubicBezTo>
                    <a:pt x="2245564" y="873624"/>
                    <a:pt x="2233303" y="887442"/>
                    <a:pt x="2218267" y="897466"/>
                  </a:cubicBezTo>
                  <a:cubicBezTo>
                    <a:pt x="2207765" y="904467"/>
                    <a:pt x="2195103" y="907710"/>
                    <a:pt x="2184400" y="914400"/>
                  </a:cubicBezTo>
                  <a:cubicBezTo>
                    <a:pt x="2172434" y="921879"/>
                    <a:pt x="2163155" y="933489"/>
                    <a:pt x="2150534" y="939800"/>
                  </a:cubicBezTo>
                  <a:cubicBezTo>
                    <a:pt x="2134569" y="947782"/>
                    <a:pt x="2115983" y="949347"/>
                    <a:pt x="2099734" y="956733"/>
                  </a:cubicBezTo>
                  <a:cubicBezTo>
                    <a:pt x="2084753" y="963543"/>
                    <a:pt x="2072617" y="975867"/>
                    <a:pt x="2057400" y="982133"/>
                  </a:cubicBezTo>
                  <a:cubicBezTo>
                    <a:pt x="2024390" y="995725"/>
                    <a:pt x="1985503" y="996198"/>
                    <a:pt x="1955800" y="1016000"/>
                  </a:cubicBezTo>
                  <a:cubicBezTo>
                    <a:pt x="1926721" y="1035386"/>
                    <a:pt x="1917038" y="1043357"/>
                    <a:pt x="1879600" y="1058333"/>
                  </a:cubicBezTo>
                  <a:cubicBezTo>
                    <a:pt x="1868796" y="1062655"/>
                    <a:pt x="1856856" y="1063378"/>
                    <a:pt x="1845734" y="1066800"/>
                  </a:cubicBezTo>
                  <a:cubicBezTo>
                    <a:pt x="1820144" y="1074674"/>
                    <a:pt x="1795944" y="1087799"/>
                    <a:pt x="1769534" y="1092200"/>
                  </a:cubicBezTo>
                  <a:cubicBezTo>
                    <a:pt x="1752601" y="1095022"/>
                    <a:pt x="1735568" y="1097299"/>
                    <a:pt x="1718734" y="1100666"/>
                  </a:cubicBezTo>
                  <a:cubicBezTo>
                    <a:pt x="1576786" y="1129055"/>
                    <a:pt x="1799223" y="1085641"/>
                    <a:pt x="1651000" y="1126066"/>
                  </a:cubicBezTo>
                  <a:cubicBezTo>
                    <a:pt x="1631747" y="1131317"/>
                    <a:pt x="1611489" y="1131711"/>
                    <a:pt x="1591734" y="1134533"/>
                  </a:cubicBezTo>
                  <a:cubicBezTo>
                    <a:pt x="1583267" y="1137355"/>
                    <a:pt x="1575180" y="1141821"/>
                    <a:pt x="1566334" y="1143000"/>
                  </a:cubicBezTo>
                  <a:cubicBezTo>
                    <a:pt x="1454351" y="1157931"/>
                    <a:pt x="1438302" y="1149998"/>
                    <a:pt x="1312334" y="1143000"/>
                  </a:cubicBezTo>
                  <a:cubicBezTo>
                    <a:pt x="1301481" y="1140287"/>
                    <a:pt x="1265215" y="1132140"/>
                    <a:pt x="1253067" y="1126066"/>
                  </a:cubicBezTo>
                  <a:cubicBezTo>
                    <a:pt x="1243966" y="1121515"/>
                    <a:pt x="1236134" y="1114777"/>
                    <a:pt x="1227667" y="1109133"/>
                  </a:cubicBezTo>
                  <a:cubicBezTo>
                    <a:pt x="1222023" y="1092200"/>
                    <a:pt x="1212350" y="1076109"/>
                    <a:pt x="1210734" y="1058333"/>
                  </a:cubicBezTo>
                  <a:cubicBezTo>
                    <a:pt x="1209431" y="1044002"/>
                    <a:pt x="1217298" y="1030264"/>
                    <a:pt x="1219200" y="1016000"/>
                  </a:cubicBezTo>
                  <a:cubicBezTo>
                    <a:pt x="1222949" y="987886"/>
                    <a:pt x="1221724" y="959067"/>
                    <a:pt x="1227667" y="931333"/>
                  </a:cubicBezTo>
                  <a:cubicBezTo>
                    <a:pt x="1230312" y="918992"/>
                    <a:pt x="1238338" y="908424"/>
                    <a:pt x="1244600" y="897466"/>
                  </a:cubicBezTo>
                  <a:cubicBezTo>
                    <a:pt x="1260316" y="869964"/>
                    <a:pt x="1263588" y="870012"/>
                    <a:pt x="1286934" y="846666"/>
                  </a:cubicBezTo>
                  <a:cubicBezTo>
                    <a:pt x="1293228" y="827784"/>
                    <a:pt x="1300125" y="803097"/>
                    <a:pt x="1312334" y="787400"/>
                  </a:cubicBezTo>
                  <a:cubicBezTo>
                    <a:pt x="1324586" y="771648"/>
                    <a:pt x="1342693" y="761031"/>
                    <a:pt x="1354667" y="745066"/>
                  </a:cubicBezTo>
                  <a:cubicBezTo>
                    <a:pt x="1363134" y="733777"/>
                    <a:pt x="1370089" y="721178"/>
                    <a:pt x="1380067" y="711200"/>
                  </a:cubicBezTo>
                  <a:cubicBezTo>
                    <a:pt x="1387262" y="704005"/>
                    <a:pt x="1397650" y="700780"/>
                    <a:pt x="1405467" y="694266"/>
                  </a:cubicBezTo>
                  <a:cubicBezTo>
                    <a:pt x="1414665" y="686601"/>
                    <a:pt x="1420471" y="674806"/>
                    <a:pt x="1430867" y="668866"/>
                  </a:cubicBezTo>
                  <a:cubicBezTo>
                    <a:pt x="1440970" y="663093"/>
                    <a:pt x="1453508" y="663462"/>
                    <a:pt x="1464734" y="660400"/>
                  </a:cubicBezTo>
                  <a:cubicBezTo>
                    <a:pt x="1484556" y="654994"/>
                    <a:pt x="1504245" y="649111"/>
                    <a:pt x="1524000" y="643466"/>
                  </a:cubicBezTo>
                  <a:cubicBezTo>
                    <a:pt x="1546578" y="646288"/>
                    <a:pt x="1570350" y="644157"/>
                    <a:pt x="1591734" y="651933"/>
                  </a:cubicBezTo>
                  <a:cubicBezTo>
                    <a:pt x="1647269" y="672128"/>
                    <a:pt x="1610955" y="775273"/>
                    <a:pt x="1608667" y="795866"/>
                  </a:cubicBezTo>
                  <a:cubicBezTo>
                    <a:pt x="1603747" y="840144"/>
                    <a:pt x="1601790" y="822745"/>
                    <a:pt x="1574800" y="855133"/>
                  </a:cubicBezTo>
                  <a:cubicBezTo>
                    <a:pt x="1568286" y="862950"/>
                    <a:pt x="1565062" y="873338"/>
                    <a:pt x="1557867" y="880533"/>
                  </a:cubicBezTo>
                  <a:cubicBezTo>
                    <a:pt x="1550672" y="887728"/>
                    <a:pt x="1540413" y="891109"/>
                    <a:pt x="1532467" y="897466"/>
                  </a:cubicBezTo>
                  <a:cubicBezTo>
                    <a:pt x="1526234" y="902453"/>
                    <a:pt x="1522379" y="910293"/>
                    <a:pt x="1515534" y="914400"/>
                  </a:cubicBezTo>
                  <a:cubicBezTo>
                    <a:pt x="1506861" y="919604"/>
                    <a:pt x="1462588" y="929753"/>
                    <a:pt x="1456267" y="931333"/>
                  </a:cubicBezTo>
                  <a:cubicBezTo>
                    <a:pt x="1441550" y="929231"/>
                    <a:pt x="1392058" y="925766"/>
                    <a:pt x="1371600" y="914400"/>
                  </a:cubicBezTo>
                  <a:cubicBezTo>
                    <a:pt x="1335943" y="894591"/>
                    <a:pt x="1312891" y="876949"/>
                    <a:pt x="1286934" y="846666"/>
                  </a:cubicBezTo>
                  <a:cubicBezTo>
                    <a:pt x="1280312" y="838940"/>
                    <a:pt x="1276514" y="829083"/>
                    <a:pt x="1270000" y="821266"/>
                  </a:cubicBezTo>
                  <a:cubicBezTo>
                    <a:pt x="1262335" y="812068"/>
                    <a:pt x="1252392" y="804957"/>
                    <a:pt x="1244600" y="795866"/>
                  </a:cubicBezTo>
                  <a:cubicBezTo>
                    <a:pt x="1184210" y="725412"/>
                    <a:pt x="1246262" y="789063"/>
                    <a:pt x="1202267" y="745066"/>
                  </a:cubicBezTo>
                  <a:cubicBezTo>
                    <a:pt x="1199445" y="733777"/>
                    <a:pt x="1196324" y="722559"/>
                    <a:pt x="1193800" y="711200"/>
                  </a:cubicBezTo>
                  <a:cubicBezTo>
                    <a:pt x="1186890" y="680103"/>
                    <a:pt x="1185721" y="664515"/>
                    <a:pt x="1176867" y="635000"/>
                  </a:cubicBezTo>
                  <a:cubicBezTo>
                    <a:pt x="1160189" y="579406"/>
                    <a:pt x="1171313" y="595579"/>
                    <a:pt x="1143000" y="567266"/>
                  </a:cubicBezTo>
                  <a:cubicBezTo>
                    <a:pt x="1140178" y="558799"/>
                    <a:pt x="1139889" y="549006"/>
                    <a:pt x="1134534" y="541866"/>
                  </a:cubicBezTo>
                  <a:cubicBezTo>
                    <a:pt x="1122560" y="525901"/>
                    <a:pt x="1111132" y="505844"/>
                    <a:pt x="1092200" y="499533"/>
                  </a:cubicBezTo>
                  <a:cubicBezTo>
                    <a:pt x="1066744" y="491047"/>
                    <a:pt x="1063283" y="492369"/>
                    <a:pt x="1041400" y="474133"/>
                  </a:cubicBezTo>
                  <a:cubicBezTo>
                    <a:pt x="1032202" y="466468"/>
                    <a:pt x="1026467" y="454548"/>
                    <a:pt x="1016000" y="448733"/>
                  </a:cubicBezTo>
                  <a:cubicBezTo>
                    <a:pt x="1000397" y="440065"/>
                    <a:pt x="982133" y="437444"/>
                    <a:pt x="965200" y="431800"/>
                  </a:cubicBezTo>
                  <a:lnTo>
                    <a:pt x="939800" y="423333"/>
                  </a:lnTo>
                  <a:cubicBezTo>
                    <a:pt x="911578" y="426155"/>
                    <a:pt x="877522" y="414387"/>
                    <a:pt x="855134" y="431800"/>
                  </a:cubicBezTo>
                  <a:cubicBezTo>
                    <a:pt x="841583" y="442339"/>
                    <a:pt x="858667" y="466157"/>
                    <a:pt x="863600" y="482600"/>
                  </a:cubicBezTo>
                  <a:cubicBezTo>
                    <a:pt x="867227" y="494689"/>
                    <a:pt x="875847" y="504747"/>
                    <a:pt x="880534" y="516466"/>
                  </a:cubicBezTo>
                  <a:cubicBezTo>
                    <a:pt x="887163" y="533039"/>
                    <a:pt x="891823" y="550333"/>
                    <a:pt x="897467" y="567266"/>
                  </a:cubicBezTo>
                  <a:lnTo>
                    <a:pt x="897467" y="567266"/>
                  </a:lnTo>
                  <a:cubicBezTo>
                    <a:pt x="900289" y="578555"/>
                    <a:pt x="898665" y="592046"/>
                    <a:pt x="905934" y="601133"/>
                  </a:cubicBezTo>
                  <a:cubicBezTo>
                    <a:pt x="911509" y="608102"/>
                    <a:pt x="922867" y="606778"/>
                    <a:pt x="931334" y="609600"/>
                  </a:cubicBezTo>
                  <a:cubicBezTo>
                    <a:pt x="942623" y="606778"/>
                    <a:pt x="957751" y="610072"/>
                    <a:pt x="965200" y="601133"/>
                  </a:cubicBezTo>
                  <a:cubicBezTo>
                    <a:pt x="974413" y="590078"/>
                    <a:pt x="973667" y="573190"/>
                    <a:pt x="973667" y="558800"/>
                  </a:cubicBezTo>
                  <a:cubicBezTo>
                    <a:pt x="973667" y="510739"/>
                    <a:pt x="976856" y="461492"/>
                    <a:pt x="965200" y="414866"/>
                  </a:cubicBezTo>
                  <a:cubicBezTo>
                    <a:pt x="961778" y="401176"/>
                    <a:pt x="942174" y="398500"/>
                    <a:pt x="931334" y="389466"/>
                  </a:cubicBezTo>
                  <a:cubicBezTo>
                    <a:pt x="925202" y="384356"/>
                    <a:pt x="921540" y="376103"/>
                    <a:pt x="914400" y="372533"/>
                  </a:cubicBezTo>
                  <a:cubicBezTo>
                    <a:pt x="882683" y="356675"/>
                    <a:pt x="854711" y="354565"/>
                    <a:pt x="821267" y="347133"/>
                  </a:cubicBezTo>
                  <a:cubicBezTo>
                    <a:pt x="728628" y="326546"/>
                    <a:pt x="871965" y="349663"/>
                    <a:pt x="677334" y="330200"/>
                  </a:cubicBezTo>
                  <a:cubicBezTo>
                    <a:pt x="657477" y="328214"/>
                    <a:pt x="637823" y="324555"/>
                    <a:pt x="618067" y="321733"/>
                  </a:cubicBezTo>
                  <a:cubicBezTo>
                    <a:pt x="601134" y="299155"/>
                    <a:pt x="579888" y="279243"/>
                    <a:pt x="567267" y="254000"/>
                  </a:cubicBezTo>
                  <a:lnTo>
                    <a:pt x="524934" y="169333"/>
                  </a:lnTo>
                  <a:cubicBezTo>
                    <a:pt x="519289" y="158044"/>
                    <a:pt x="511991" y="147440"/>
                    <a:pt x="508000" y="135466"/>
                  </a:cubicBezTo>
                  <a:lnTo>
                    <a:pt x="491067" y="84666"/>
                  </a:lnTo>
                  <a:lnTo>
                    <a:pt x="474134" y="33866"/>
                  </a:lnTo>
                  <a:lnTo>
                    <a:pt x="474134" y="0"/>
                  </a:ln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76200"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1" name="Freeform 10"/>
            <p:cNvSpPr/>
            <p:nvPr/>
          </p:nvSpPr>
          <p:spPr>
            <a:xfrm rot="1000187">
              <a:off x="10224847" y="62951"/>
              <a:ext cx="2304793" cy="4433766"/>
            </a:xfrm>
            <a:custGeom>
              <a:avLst/>
              <a:gdLst>
                <a:gd name="connsiteX0" fmla="*/ 2074334 w 3683000"/>
                <a:gd name="connsiteY0" fmla="*/ 7001933 h 7001933"/>
                <a:gd name="connsiteX1" fmla="*/ 2065867 w 3683000"/>
                <a:gd name="connsiteY1" fmla="*/ 6815666 h 7001933"/>
                <a:gd name="connsiteX2" fmla="*/ 2048934 w 3683000"/>
                <a:gd name="connsiteY2" fmla="*/ 6790266 h 7001933"/>
                <a:gd name="connsiteX3" fmla="*/ 2032000 w 3683000"/>
                <a:gd name="connsiteY3" fmla="*/ 6739466 h 7001933"/>
                <a:gd name="connsiteX4" fmla="*/ 1972734 w 3683000"/>
                <a:gd name="connsiteY4" fmla="*/ 6637866 h 7001933"/>
                <a:gd name="connsiteX5" fmla="*/ 1947334 w 3683000"/>
                <a:gd name="connsiteY5" fmla="*/ 6544733 h 7001933"/>
                <a:gd name="connsiteX6" fmla="*/ 1913467 w 3683000"/>
                <a:gd name="connsiteY6" fmla="*/ 6493933 h 7001933"/>
                <a:gd name="connsiteX7" fmla="*/ 1896534 w 3683000"/>
                <a:gd name="connsiteY7" fmla="*/ 6434666 h 7001933"/>
                <a:gd name="connsiteX8" fmla="*/ 1871134 w 3683000"/>
                <a:gd name="connsiteY8" fmla="*/ 6375400 h 7001933"/>
                <a:gd name="connsiteX9" fmla="*/ 1845734 w 3683000"/>
                <a:gd name="connsiteY9" fmla="*/ 6307666 h 7001933"/>
                <a:gd name="connsiteX10" fmla="*/ 1794934 w 3683000"/>
                <a:gd name="connsiteY10" fmla="*/ 6197600 h 7001933"/>
                <a:gd name="connsiteX11" fmla="*/ 1769534 w 3683000"/>
                <a:gd name="connsiteY11" fmla="*/ 6172200 h 7001933"/>
                <a:gd name="connsiteX12" fmla="*/ 1744134 w 3683000"/>
                <a:gd name="connsiteY12" fmla="*/ 6129866 h 7001933"/>
                <a:gd name="connsiteX13" fmla="*/ 1651000 w 3683000"/>
                <a:gd name="connsiteY13" fmla="*/ 6019800 h 7001933"/>
                <a:gd name="connsiteX14" fmla="*/ 1600200 w 3683000"/>
                <a:gd name="connsiteY14" fmla="*/ 6002866 h 7001933"/>
                <a:gd name="connsiteX15" fmla="*/ 1549400 w 3683000"/>
                <a:gd name="connsiteY15" fmla="*/ 5977466 h 7001933"/>
                <a:gd name="connsiteX16" fmla="*/ 1447800 w 3683000"/>
                <a:gd name="connsiteY16" fmla="*/ 5960533 h 7001933"/>
                <a:gd name="connsiteX17" fmla="*/ 1405467 w 3683000"/>
                <a:gd name="connsiteY17" fmla="*/ 5943600 h 7001933"/>
                <a:gd name="connsiteX18" fmla="*/ 1270000 w 3683000"/>
                <a:gd name="connsiteY18" fmla="*/ 5926666 h 7001933"/>
                <a:gd name="connsiteX19" fmla="*/ 1143000 w 3683000"/>
                <a:gd name="connsiteY19" fmla="*/ 5935133 h 7001933"/>
                <a:gd name="connsiteX20" fmla="*/ 1092200 w 3683000"/>
                <a:gd name="connsiteY20" fmla="*/ 5952066 h 7001933"/>
                <a:gd name="connsiteX21" fmla="*/ 990600 w 3683000"/>
                <a:gd name="connsiteY21" fmla="*/ 5969000 h 7001933"/>
                <a:gd name="connsiteX22" fmla="*/ 956734 w 3683000"/>
                <a:gd name="connsiteY22" fmla="*/ 5985933 h 7001933"/>
                <a:gd name="connsiteX23" fmla="*/ 922867 w 3683000"/>
                <a:gd name="connsiteY23" fmla="*/ 5994400 h 7001933"/>
                <a:gd name="connsiteX24" fmla="*/ 897467 w 3683000"/>
                <a:gd name="connsiteY24" fmla="*/ 6002866 h 7001933"/>
                <a:gd name="connsiteX25" fmla="*/ 880534 w 3683000"/>
                <a:gd name="connsiteY25" fmla="*/ 6028266 h 7001933"/>
                <a:gd name="connsiteX26" fmla="*/ 897467 w 3683000"/>
                <a:gd name="connsiteY26" fmla="*/ 6138333 h 7001933"/>
                <a:gd name="connsiteX27" fmla="*/ 914400 w 3683000"/>
                <a:gd name="connsiteY27" fmla="*/ 6163733 h 7001933"/>
                <a:gd name="connsiteX28" fmla="*/ 948267 w 3683000"/>
                <a:gd name="connsiteY28" fmla="*/ 6206066 h 7001933"/>
                <a:gd name="connsiteX29" fmla="*/ 1007534 w 3683000"/>
                <a:gd name="connsiteY29" fmla="*/ 6290733 h 7001933"/>
                <a:gd name="connsiteX30" fmla="*/ 1032934 w 3683000"/>
                <a:gd name="connsiteY30" fmla="*/ 6307666 h 7001933"/>
                <a:gd name="connsiteX31" fmla="*/ 1049867 w 3683000"/>
                <a:gd name="connsiteY31" fmla="*/ 6324600 h 7001933"/>
                <a:gd name="connsiteX32" fmla="*/ 1083734 w 3683000"/>
                <a:gd name="connsiteY32" fmla="*/ 6341533 h 7001933"/>
                <a:gd name="connsiteX33" fmla="*/ 1109134 w 3683000"/>
                <a:gd name="connsiteY33" fmla="*/ 6358466 h 7001933"/>
                <a:gd name="connsiteX34" fmla="*/ 1193800 w 3683000"/>
                <a:gd name="connsiteY34" fmla="*/ 6375400 h 7001933"/>
                <a:gd name="connsiteX35" fmla="*/ 1303867 w 3683000"/>
                <a:gd name="connsiteY35" fmla="*/ 6366933 h 7001933"/>
                <a:gd name="connsiteX36" fmla="*/ 1354667 w 3683000"/>
                <a:gd name="connsiteY36" fmla="*/ 6341533 h 7001933"/>
                <a:gd name="connsiteX37" fmla="*/ 1439334 w 3683000"/>
                <a:gd name="connsiteY37" fmla="*/ 6299200 h 7001933"/>
                <a:gd name="connsiteX38" fmla="*/ 1456267 w 3683000"/>
                <a:gd name="connsiteY38" fmla="*/ 6282266 h 7001933"/>
                <a:gd name="connsiteX39" fmla="*/ 1481667 w 3683000"/>
                <a:gd name="connsiteY39" fmla="*/ 6265333 h 7001933"/>
                <a:gd name="connsiteX40" fmla="*/ 1540934 w 3683000"/>
                <a:gd name="connsiteY40" fmla="*/ 6214533 h 7001933"/>
                <a:gd name="connsiteX41" fmla="*/ 1591734 w 3683000"/>
                <a:gd name="connsiteY41" fmla="*/ 6163733 h 7001933"/>
                <a:gd name="connsiteX42" fmla="*/ 1625600 w 3683000"/>
                <a:gd name="connsiteY42" fmla="*/ 6112933 h 7001933"/>
                <a:gd name="connsiteX43" fmla="*/ 1659467 w 3683000"/>
                <a:gd name="connsiteY43" fmla="*/ 6070600 h 7001933"/>
                <a:gd name="connsiteX44" fmla="*/ 1667934 w 3683000"/>
                <a:gd name="connsiteY44" fmla="*/ 6045200 h 7001933"/>
                <a:gd name="connsiteX45" fmla="*/ 1684867 w 3683000"/>
                <a:gd name="connsiteY45" fmla="*/ 6011333 h 7001933"/>
                <a:gd name="connsiteX46" fmla="*/ 1684867 w 3683000"/>
                <a:gd name="connsiteY46" fmla="*/ 5782733 h 7001933"/>
                <a:gd name="connsiteX47" fmla="*/ 1676400 w 3683000"/>
                <a:gd name="connsiteY47" fmla="*/ 5748866 h 7001933"/>
                <a:gd name="connsiteX48" fmla="*/ 1642534 w 3683000"/>
                <a:gd name="connsiteY48" fmla="*/ 5715000 h 7001933"/>
                <a:gd name="connsiteX49" fmla="*/ 1617134 w 3683000"/>
                <a:gd name="connsiteY49" fmla="*/ 5681133 h 7001933"/>
                <a:gd name="connsiteX50" fmla="*/ 1600200 w 3683000"/>
                <a:gd name="connsiteY50" fmla="*/ 5655733 h 7001933"/>
                <a:gd name="connsiteX51" fmla="*/ 1566334 w 3683000"/>
                <a:gd name="connsiteY51" fmla="*/ 5638800 h 7001933"/>
                <a:gd name="connsiteX52" fmla="*/ 1532467 w 3683000"/>
                <a:gd name="connsiteY52" fmla="*/ 5604933 h 7001933"/>
                <a:gd name="connsiteX53" fmla="*/ 1456267 w 3683000"/>
                <a:gd name="connsiteY53" fmla="*/ 5562600 h 7001933"/>
                <a:gd name="connsiteX54" fmla="*/ 1397000 w 3683000"/>
                <a:gd name="connsiteY54" fmla="*/ 5528733 h 7001933"/>
                <a:gd name="connsiteX55" fmla="*/ 1261534 w 3683000"/>
                <a:gd name="connsiteY55" fmla="*/ 5494866 h 7001933"/>
                <a:gd name="connsiteX56" fmla="*/ 1185334 w 3683000"/>
                <a:gd name="connsiteY56" fmla="*/ 5469466 h 7001933"/>
                <a:gd name="connsiteX57" fmla="*/ 1151467 w 3683000"/>
                <a:gd name="connsiteY57" fmla="*/ 5461000 h 7001933"/>
                <a:gd name="connsiteX58" fmla="*/ 1109134 w 3683000"/>
                <a:gd name="connsiteY58" fmla="*/ 5444066 h 7001933"/>
                <a:gd name="connsiteX59" fmla="*/ 1049867 w 3683000"/>
                <a:gd name="connsiteY59" fmla="*/ 5435600 h 7001933"/>
                <a:gd name="connsiteX60" fmla="*/ 1007534 w 3683000"/>
                <a:gd name="connsiteY60" fmla="*/ 5427133 h 7001933"/>
                <a:gd name="connsiteX61" fmla="*/ 897467 w 3683000"/>
                <a:gd name="connsiteY61" fmla="*/ 5435600 h 7001933"/>
                <a:gd name="connsiteX62" fmla="*/ 745067 w 3683000"/>
                <a:gd name="connsiteY62" fmla="*/ 5452533 h 7001933"/>
                <a:gd name="connsiteX63" fmla="*/ 389467 w 3683000"/>
                <a:gd name="connsiteY63" fmla="*/ 5444066 h 7001933"/>
                <a:gd name="connsiteX64" fmla="*/ 279400 w 3683000"/>
                <a:gd name="connsiteY64" fmla="*/ 5427133 h 7001933"/>
                <a:gd name="connsiteX65" fmla="*/ 237067 w 3683000"/>
                <a:gd name="connsiteY65" fmla="*/ 5418666 h 7001933"/>
                <a:gd name="connsiteX66" fmla="*/ 194734 w 3683000"/>
                <a:gd name="connsiteY66" fmla="*/ 5401733 h 7001933"/>
                <a:gd name="connsiteX67" fmla="*/ 127000 w 3683000"/>
                <a:gd name="connsiteY67" fmla="*/ 5384800 h 7001933"/>
                <a:gd name="connsiteX68" fmla="*/ 93134 w 3683000"/>
                <a:gd name="connsiteY68" fmla="*/ 5367866 h 7001933"/>
                <a:gd name="connsiteX69" fmla="*/ 76200 w 3683000"/>
                <a:gd name="connsiteY69" fmla="*/ 5350933 h 7001933"/>
                <a:gd name="connsiteX70" fmla="*/ 50800 w 3683000"/>
                <a:gd name="connsiteY70" fmla="*/ 5334000 h 7001933"/>
                <a:gd name="connsiteX71" fmla="*/ 25400 w 3683000"/>
                <a:gd name="connsiteY71" fmla="*/ 5266266 h 7001933"/>
                <a:gd name="connsiteX72" fmla="*/ 0 w 3683000"/>
                <a:gd name="connsiteY72" fmla="*/ 5207000 h 7001933"/>
                <a:gd name="connsiteX73" fmla="*/ 16934 w 3683000"/>
                <a:gd name="connsiteY73" fmla="*/ 5020733 h 7001933"/>
                <a:gd name="connsiteX74" fmla="*/ 25400 w 3683000"/>
                <a:gd name="connsiteY74" fmla="*/ 4978400 h 7001933"/>
                <a:gd name="connsiteX75" fmla="*/ 42334 w 3683000"/>
                <a:gd name="connsiteY75" fmla="*/ 4944533 h 7001933"/>
                <a:gd name="connsiteX76" fmla="*/ 59267 w 3683000"/>
                <a:gd name="connsiteY76" fmla="*/ 4893733 h 7001933"/>
                <a:gd name="connsiteX77" fmla="*/ 67734 w 3683000"/>
                <a:gd name="connsiteY77" fmla="*/ 4851400 h 7001933"/>
                <a:gd name="connsiteX78" fmla="*/ 118534 w 3683000"/>
                <a:gd name="connsiteY78" fmla="*/ 4741333 h 7001933"/>
                <a:gd name="connsiteX79" fmla="*/ 135467 w 3683000"/>
                <a:gd name="connsiteY79" fmla="*/ 4715933 h 7001933"/>
                <a:gd name="connsiteX80" fmla="*/ 169334 w 3683000"/>
                <a:gd name="connsiteY80" fmla="*/ 4690533 h 7001933"/>
                <a:gd name="connsiteX81" fmla="*/ 186267 w 3683000"/>
                <a:gd name="connsiteY81" fmla="*/ 4639733 h 7001933"/>
                <a:gd name="connsiteX82" fmla="*/ 228600 w 3683000"/>
                <a:gd name="connsiteY82" fmla="*/ 4572000 h 7001933"/>
                <a:gd name="connsiteX83" fmla="*/ 237067 w 3683000"/>
                <a:gd name="connsiteY83" fmla="*/ 4546600 h 7001933"/>
                <a:gd name="connsiteX84" fmla="*/ 287867 w 3683000"/>
                <a:gd name="connsiteY84" fmla="*/ 4478866 h 7001933"/>
                <a:gd name="connsiteX85" fmla="*/ 313267 w 3683000"/>
                <a:gd name="connsiteY85" fmla="*/ 4461933 h 7001933"/>
                <a:gd name="connsiteX86" fmla="*/ 355600 w 3683000"/>
                <a:gd name="connsiteY86" fmla="*/ 4402666 h 7001933"/>
                <a:gd name="connsiteX87" fmla="*/ 414867 w 3683000"/>
                <a:gd name="connsiteY87" fmla="*/ 4334933 h 7001933"/>
                <a:gd name="connsiteX88" fmla="*/ 524934 w 3683000"/>
                <a:gd name="connsiteY88" fmla="*/ 4258733 h 7001933"/>
                <a:gd name="connsiteX89" fmla="*/ 550334 w 3683000"/>
                <a:gd name="connsiteY89" fmla="*/ 4241800 h 7001933"/>
                <a:gd name="connsiteX90" fmla="*/ 575734 w 3683000"/>
                <a:gd name="connsiteY90" fmla="*/ 4233333 h 7001933"/>
                <a:gd name="connsiteX91" fmla="*/ 609600 w 3683000"/>
                <a:gd name="connsiteY91" fmla="*/ 4216400 h 7001933"/>
                <a:gd name="connsiteX92" fmla="*/ 651934 w 3683000"/>
                <a:gd name="connsiteY92" fmla="*/ 4207933 h 7001933"/>
                <a:gd name="connsiteX93" fmla="*/ 702734 w 3683000"/>
                <a:gd name="connsiteY93" fmla="*/ 4191000 h 7001933"/>
                <a:gd name="connsiteX94" fmla="*/ 728134 w 3683000"/>
                <a:gd name="connsiteY94" fmla="*/ 4182533 h 7001933"/>
                <a:gd name="connsiteX95" fmla="*/ 762000 w 3683000"/>
                <a:gd name="connsiteY95" fmla="*/ 4174066 h 7001933"/>
                <a:gd name="connsiteX96" fmla="*/ 846667 w 3683000"/>
                <a:gd name="connsiteY96" fmla="*/ 4191000 h 7001933"/>
                <a:gd name="connsiteX97" fmla="*/ 897467 w 3683000"/>
                <a:gd name="connsiteY97" fmla="*/ 4224866 h 7001933"/>
                <a:gd name="connsiteX98" fmla="*/ 914400 w 3683000"/>
                <a:gd name="connsiteY98" fmla="*/ 4250266 h 7001933"/>
                <a:gd name="connsiteX99" fmla="*/ 939800 w 3683000"/>
                <a:gd name="connsiteY99" fmla="*/ 4284133 h 7001933"/>
                <a:gd name="connsiteX100" fmla="*/ 956734 w 3683000"/>
                <a:gd name="connsiteY100" fmla="*/ 4318000 h 7001933"/>
                <a:gd name="connsiteX101" fmla="*/ 965200 w 3683000"/>
                <a:gd name="connsiteY101" fmla="*/ 4343400 h 7001933"/>
                <a:gd name="connsiteX102" fmla="*/ 973667 w 3683000"/>
                <a:gd name="connsiteY102" fmla="*/ 4377266 h 7001933"/>
                <a:gd name="connsiteX103" fmla="*/ 999067 w 3683000"/>
                <a:gd name="connsiteY103" fmla="*/ 4411133 h 7001933"/>
                <a:gd name="connsiteX104" fmla="*/ 1007534 w 3683000"/>
                <a:gd name="connsiteY104" fmla="*/ 4436533 h 7001933"/>
                <a:gd name="connsiteX105" fmla="*/ 1024467 w 3683000"/>
                <a:gd name="connsiteY105" fmla="*/ 4512733 h 7001933"/>
                <a:gd name="connsiteX106" fmla="*/ 1016000 w 3683000"/>
                <a:gd name="connsiteY106" fmla="*/ 4597400 h 7001933"/>
                <a:gd name="connsiteX107" fmla="*/ 999067 w 3683000"/>
                <a:gd name="connsiteY107" fmla="*/ 4622800 h 7001933"/>
                <a:gd name="connsiteX108" fmla="*/ 948267 w 3683000"/>
                <a:gd name="connsiteY108" fmla="*/ 4673600 h 7001933"/>
                <a:gd name="connsiteX109" fmla="*/ 846667 w 3683000"/>
                <a:gd name="connsiteY109" fmla="*/ 4741333 h 7001933"/>
                <a:gd name="connsiteX110" fmla="*/ 736600 w 3683000"/>
                <a:gd name="connsiteY110" fmla="*/ 4732866 h 7001933"/>
                <a:gd name="connsiteX111" fmla="*/ 668867 w 3683000"/>
                <a:gd name="connsiteY111" fmla="*/ 4699000 h 7001933"/>
                <a:gd name="connsiteX112" fmla="*/ 651934 w 3683000"/>
                <a:gd name="connsiteY112" fmla="*/ 4673600 h 7001933"/>
                <a:gd name="connsiteX113" fmla="*/ 601134 w 3683000"/>
                <a:gd name="connsiteY113" fmla="*/ 4605866 h 7001933"/>
                <a:gd name="connsiteX114" fmla="*/ 575734 w 3683000"/>
                <a:gd name="connsiteY114" fmla="*/ 4521200 h 7001933"/>
                <a:gd name="connsiteX115" fmla="*/ 567267 w 3683000"/>
                <a:gd name="connsiteY115" fmla="*/ 4394200 h 7001933"/>
                <a:gd name="connsiteX116" fmla="*/ 575734 w 3683000"/>
                <a:gd name="connsiteY116" fmla="*/ 4309533 h 7001933"/>
                <a:gd name="connsiteX117" fmla="*/ 592667 w 3683000"/>
                <a:gd name="connsiteY117" fmla="*/ 4191000 h 7001933"/>
                <a:gd name="connsiteX118" fmla="*/ 601134 w 3683000"/>
                <a:gd name="connsiteY118" fmla="*/ 4157133 h 7001933"/>
                <a:gd name="connsiteX119" fmla="*/ 635000 w 3683000"/>
                <a:gd name="connsiteY119" fmla="*/ 4089400 h 7001933"/>
                <a:gd name="connsiteX120" fmla="*/ 643467 w 3683000"/>
                <a:gd name="connsiteY120" fmla="*/ 4064000 h 7001933"/>
                <a:gd name="connsiteX121" fmla="*/ 651934 w 3683000"/>
                <a:gd name="connsiteY121" fmla="*/ 4030133 h 7001933"/>
                <a:gd name="connsiteX122" fmla="*/ 702734 w 3683000"/>
                <a:gd name="connsiteY122" fmla="*/ 3953933 h 7001933"/>
                <a:gd name="connsiteX123" fmla="*/ 728134 w 3683000"/>
                <a:gd name="connsiteY123" fmla="*/ 3937000 h 7001933"/>
                <a:gd name="connsiteX124" fmla="*/ 745067 w 3683000"/>
                <a:gd name="connsiteY124" fmla="*/ 3920066 h 7001933"/>
                <a:gd name="connsiteX125" fmla="*/ 778934 w 3683000"/>
                <a:gd name="connsiteY125" fmla="*/ 3911600 h 7001933"/>
                <a:gd name="connsiteX126" fmla="*/ 829734 w 3683000"/>
                <a:gd name="connsiteY126" fmla="*/ 3877733 h 7001933"/>
                <a:gd name="connsiteX127" fmla="*/ 855134 w 3683000"/>
                <a:gd name="connsiteY127" fmla="*/ 3852333 h 7001933"/>
                <a:gd name="connsiteX128" fmla="*/ 905934 w 3683000"/>
                <a:gd name="connsiteY128" fmla="*/ 3835400 h 7001933"/>
                <a:gd name="connsiteX129" fmla="*/ 931334 w 3683000"/>
                <a:gd name="connsiteY129" fmla="*/ 3818466 h 7001933"/>
                <a:gd name="connsiteX130" fmla="*/ 956734 w 3683000"/>
                <a:gd name="connsiteY130" fmla="*/ 3810000 h 7001933"/>
                <a:gd name="connsiteX131" fmla="*/ 973667 w 3683000"/>
                <a:gd name="connsiteY131" fmla="*/ 3793066 h 7001933"/>
                <a:gd name="connsiteX132" fmla="*/ 999067 w 3683000"/>
                <a:gd name="connsiteY132" fmla="*/ 3776133 h 7001933"/>
                <a:gd name="connsiteX133" fmla="*/ 1058334 w 3683000"/>
                <a:gd name="connsiteY133" fmla="*/ 3750733 h 7001933"/>
                <a:gd name="connsiteX134" fmla="*/ 1083734 w 3683000"/>
                <a:gd name="connsiteY134" fmla="*/ 3733800 h 7001933"/>
                <a:gd name="connsiteX135" fmla="*/ 1100667 w 3683000"/>
                <a:gd name="connsiteY135" fmla="*/ 3716866 h 7001933"/>
                <a:gd name="connsiteX136" fmla="*/ 1151467 w 3683000"/>
                <a:gd name="connsiteY136" fmla="*/ 3699933 h 7001933"/>
                <a:gd name="connsiteX137" fmla="*/ 1244600 w 3683000"/>
                <a:gd name="connsiteY137" fmla="*/ 3649133 h 7001933"/>
                <a:gd name="connsiteX138" fmla="*/ 1312334 w 3683000"/>
                <a:gd name="connsiteY138" fmla="*/ 3589866 h 7001933"/>
                <a:gd name="connsiteX139" fmla="*/ 1354667 w 3683000"/>
                <a:gd name="connsiteY139" fmla="*/ 3556000 h 7001933"/>
                <a:gd name="connsiteX140" fmla="*/ 1380067 w 3683000"/>
                <a:gd name="connsiteY140" fmla="*/ 3522133 h 7001933"/>
                <a:gd name="connsiteX141" fmla="*/ 1405467 w 3683000"/>
                <a:gd name="connsiteY141" fmla="*/ 3496733 h 7001933"/>
                <a:gd name="connsiteX142" fmla="*/ 1422400 w 3683000"/>
                <a:gd name="connsiteY142" fmla="*/ 3471333 h 7001933"/>
                <a:gd name="connsiteX143" fmla="*/ 1447800 w 3683000"/>
                <a:gd name="connsiteY143" fmla="*/ 3454400 h 7001933"/>
                <a:gd name="connsiteX144" fmla="*/ 1464734 w 3683000"/>
                <a:gd name="connsiteY144" fmla="*/ 3412066 h 7001933"/>
                <a:gd name="connsiteX145" fmla="*/ 1490134 w 3683000"/>
                <a:gd name="connsiteY145" fmla="*/ 3403600 h 7001933"/>
                <a:gd name="connsiteX146" fmla="*/ 1532467 w 3683000"/>
                <a:gd name="connsiteY146" fmla="*/ 3302000 h 7001933"/>
                <a:gd name="connsiteX147" fmla="*/ 1557867 w 3683000"/>
                <a:gd name="connsiteY147" fmla="*/ 3276600 h 7001933"/>
                <a:gd name="connsiteX148" fmla="*/ 1591734 w 3683000"/>
                <a:gd name="connsiteY148" fmla="*/ 3217333 h 7001933"/>
                <a:gd name="connsiteX149" fmla="*/ 1600200 w 3683000"/>
                <a:gd name="connsiteY149" fmla="*/ 3175000 h 7001933"/>
                <a:gd name="connsiteX150" fmla="*/ 1583267 w 3683000"/>
                <a:gd name="connsiteY150" fmla="*/ 2971800 h 7001933"/>
                <a:gd name="connsiteX151" fmla="*/ 1566334 w 3683000"/>
                <a:gd name="connsiteY151" fmla="*/ 2937933 h 7001933"/>
                <a:gd name="connsiteX152" fmla="*/ 1490134 w 3683000"/>
                <a:gd name="connsiteY152" fmla="*/ 2887133 h 7001933"/>
                <a:gd name="connsiteX153" fmla="*/ 1430867 w 3683000"/>
                <a:gd name="connsiteY153" fmla="*/ 2861733 h 7001933"/>
                <a:gd name="connsiteX154" fmla="*/ 1405467 w 3683000"/>
                <a:gd name="connsiteY154" fmla="*/ 2844800 h 7001933"/>
                <a:gd name="connsiteX155" fmla="*/ 1270000 w 3683000"/>
                <a:gd name="connsiteY155" fmla="*/ 2810933 h 7001933"/>
                <a:gd name="connsiteX156" fmla="*/ 1219200 w 3683000"/>
                <a:gd name="connsiteY156" fmla="*/ 2802466 h 7001933"/>
                <a:gd name="connsiteX157" fmla="*/ 1193800 w 3683000"/>
                <a:gd name="connsiteY157" fmla="*/ 2794000 h 7001933"/>
                <a:gd name="connsiteX158" fmla="*/ 1134534 w 3683000"/>
                <a:gd name="connsiteY158" fmla="*/ 2785533 h 7001933"/>
                <a:gd name="connsiteX159" fmla="*/ 965200 w 3683000"/>
                <a:gd name="connsiteY159" fmla="*/ 2794000 h 7001933"/>
                <a:gd name="connsiteX160" fmla="*/ 905934 w 3683000"/>
                <a:gd name="connsiteY160" fmla="*/ 2802466 h 7001933"/>
                <a:gd name="connsiteX161" fmla="*/ 872067 w 3683000"/>
                <a:gd name="connsiteY161" fmla="*/ 2810933 h 7001933"/>
                <a:gd name="connsiteX162" fmla="*/ 736600 w 3683000"/>
                <a:gd name="connsiteY162" fmla="*/ 2819400 h 7001933"/>
                <a:gd name="connsiteX163" fmla="*/ 592667 w 3683000"/>
                <a:gd name="connsiteY163" fmla="*/ 2802466 h 7001933"/>
                <a:gd name="connsiteX164" fmla="*/ 558800 w 3683000"/>
                <a:gd name="connsiteY164" fmla="*/ 2785533 h 7001933"/>
                <a:gd name="connsiteX165" fmla="*/ 533400 w 3683000"/>
                <a:gd name="connsiteY165" fmla="*/ 2777066 h 7001933"/>
                <a:gd name="connsiteX166" fmla="*/ 448734 w 3683000"/>
                <a:gd name="connsiteY166" fmla="*/ 2743200 h 7001933"/>
                <a:gd name="connsiteX167" fmla="*/ 431800 w 3683000"/>
                <a:gd name="connsiteY167" fmla="*/ 2726266 h 7001933"/>
                <a:gd name="connsiteX168" fmla="*/ 381000 w 3683000"/>
                <a:gd name="connsiteY168" fmla="*/ 2692400 h 7001933"/>
                <a:gd name="connsiteX169" fmla="*/ 321734 w 3683000"/>
                <a:gd name="connsiteY169" fmla="*/ 2599266 h 7001933"/>
                <a:gd name="connsiteX170" fmla="*/ 279400 w 3683000"/>
                <a:gd name="connsiteY170" fmla="*/ 2514600 h 7001933"/>
                <a:gd name="connsiteX171" fmla="*/ 220134 w 3683000"/>
                <a:gd name="connsiteY171" fmla="*/ 2396066 h 7001933"/>
                <a:gd name="connsiteX172" fmla="*/ 169334 w 3683000"/>
                <a:gd name="connsiteY172" fmla="*/ 2218266 h 7001933"/>
                <a:gd name="connsiteX173" fmla="*/ 160867 w 3683000"/>
                <a:gd name="connsiteY173" fmla="*/ 2159000 h 7001933"/>
                <a:gd name="connsiteX174" fmla="*/ 143934 w 3683000"/>
                <a:gd name="connsiteY174" fmla="*/ 1981200 h 7001933"/>
                <a:gd name="connsiteX175" fmla="*/ 160867 w 3683000"/>
                <a:gd name="connsiteY175" fmla="*/ 1794933 h 7001933"/>
                <a:gd name="connsiteX176" fmla="*/ 220134 w 3683000"/>
                <a:gd name="connsiteY176" fmla="*/ 1625600 h 7001933"/>
                <a:gd name="connsiteX177" fmla="*/ 237067 w 3683000"/>
                <a:gd name="connsiteY177" fmla="*/ 1574800 h 7001933"/>
                <a:gd name="connsiteX178" fmla="*/ 245534 w 3683000"/>
                <a:gd name="connsiteY178" fmla="*/ 1532466 h 7001933"/>
                <a:gd name="connsiteX179" fmla="*/ 279400 w 3683000"/>
                <a:gd name="connsiteY179" fmla="*/ 1481666 h 7001933"/>
                <a:gd name="connsiteX180" fmla="*/ 330200 w 3683000"/>
                <a:gd name="connsiteY180" fmla="*/ 1405466 h 7001933"/>
                <a:gd name="connsiteX181" fmla="*/ 347134 w 3683000"/>
                <a:gd name="connsiteY181" fmla="*/ 1380066 h 7001933"/>
                <a:gd name="connsiteX182" fmla="*/ 381000 w 3683000"/>
                <a:gd name="connsiteY182" fmla="*/ 1371600 h 7001933"/>
                <a:gd name="connsiteX183" fmla="*/ 397934 w 3683000"/>
                <a:gd name="connsiteY183" fmla="*/ 1354666 h 7001933"/>
                <a:gd name="connsiteX184" fmla="*/ 457200 w 3683000"/>
                <a:gd name="connsiteY184" fmla="*/ 1320800 h 7001933"/>
                <a:gd name="connsiteX185" fmla="*/ 508000 w 3683000"/>
                <a:gd name="connsiteY185" fmla="*/ 1303866 h 7001933"/>
                <a:gd name="connsiteX186" fmla="*/ 601134 w 3683000"/>
                <a:gd name="connsiteY186" fmla="*/ 1261533 h 7001933"/>
                <a:gd name="connsiteX187" fmla="*/ 651934 w 3683000"/>
                <a:gd name="connsiteY187" fmla="*/ 1253066 h 7001933"/>
                <a:gd name="connsiteX188" fmla="*/ 711200 w 3683000"/>
                <a:gd name="connsiteY188" fmla="*/ 1236133 h 7001933"/>
                <a:gd name="connsiteX189" fmla="*/ 753534 w 3683000"/>
                <a:gd name="connsiteY189" fmla="*/ 1227666 h 7001933"/>
                <a:gd name="connsiteX190" fmla="*/ 787400 w 3683000"/>
                <a:gd name="connsiteY190" fmla="*/ 1219200 h 7001933"/>
                <a:gd name="connsiteX191" fmla="*/ 880534 w 3683000"/>
                <a:gd name="connsiteY191" fmla="*/ 1193800 h 7001933"/>
                <a:gd name="connsiteX192" fmla="*/ 914400 w 3683000"/>
                <a:gd name="connsiteY192" fmla="*/ 1176866 h 7001933"/>
                <a:gd name="connsiteX193" fmla="*/ 973667 w 3683000"/>
                <a:gd name="connsiteY193" fmla="*/ 1168400 h 7001933"/>
                <a:gd name="connsiteX194" fmla="*/ 1024467 w 3683000"/>
                <a:gd name="connsiteY194" fmla="*/ 1159933 h 7001933"/>
                <a:gd name="connsiteX195" fmla="*/ 1176867 w 3683000"/>
                <a:gd name="connsiteY195" fmla="*/ 1168400 h 7001933"/>
                <a:gd name="connsiteX196" fmla="*/ 1236134 w 3683000"/>
                <a:gd name="connsiteY196" fmla="*/ 1185333 h 7001933"/>
                <a:gd name="connsiteX197" fmla="*/ 1278467 w 3683000"/>
                <a:gd name="connsiteY197" fmla="*/ 1193800 h 7001933"/>
                <a:gd name="connsiteX198" fmla="*/ 1303867 w 3683000"/>
                <a:gd name="connsiteY198" fmla="*/ 1210733 h 7001933"/>
                <a:gd name="connsiteX199" fmla="*/ 1354667 w 3683000"/>
                <a:gd name="connsiteY199" fmla="*/ 1236133 h 7001933"/>
                <a:gd name="connsiteX200" fmla="*/ 1405467 w 3683000"/>
                <a:gd name="connsiteY200" fmla="*/ 1312333 h 7001933"/>
                <a:gd name="connsiteX201" fmla="*/ 1439334 w 3683000"/>
                <a:gd name="connsiteY201" fmla="*/ 1363133 h 7001933"/>
                <a:gd name="connsiteX202" fmla="*/ 1481667 w 3683000"/>
                <a:gd name="connsiteY202" fmla="*/ 1430866 h 7001933"/>
                <a:gd name="connsiteX203" fmla="*/ 1498600 w 3683000"/>
                <a:gd name="connsiteY203" fmla="*/ 1490133 h 7001933"/>
                <a:gd name="connsiteX204" fmla="*/ 1507067 w 3683000"/>
                <a:gd name="connsiteY204" fmla="*/ 1515533 h 7001933"/>
                <a:gd name="connsiteX205" fmla="*/ 1515534 w 3683000"/>
                <a:gd name="connsiteY205" fmla="*/ 1591733 h 7001933"/>
                <a:gd name="connsiteX206" fmla="*/ 1532467 w 3683000"/>
                <a:gd name="connsiteY206" fmla="*/ 1651000 h 7001933"/>
                <a:gd name="connsiteX207" fmla="*/ 1507067 w 3683000"/>
                <a:gd name="connsiteY207" fmla="*/ 1820333 h 7001933"/>
                <a:gd name="connsiteX208" fmla="*/ 1481667 w 3683000"/>
                <a:gd name="connsiteY208" fmla="*/ 1854200 h 7001933"/>
                <a:gd name="connsiteX209" fmla="*/ 1447800 w 3683000"/>
                <a:gd name="connsiteY209" fmla="*/ 1871133 h 7001933"/>
                <a:gd name="connsiteX210" fmla="*/ 1405467 w 3683000"/>
                <a:gd name="connsiteY210" fmla="*/ 1905000 h 7001933"/>
                <a:gd name="connsiteX211" fmla="*/ 1380067 w 3683000"/>
                <a:gd name="connsiteY211" fmla="*/ 1930400 h 7001933"/>
                <a:gd name="connsiteX212" fmla="*/ 1303867 w 3683000"/>
                <a:gd name="connsiteY212" fmla="*/ 1938866 h 7001933"/>
                <a:gd name="connsiteX213" fmla="*/ 1159934 w 3683000"/>
                <a:gd name="connsiteY213" fmla="*/ 1930400 h 7001933"/>
                <a:gd name="connsiteX214" fmla="*/ 1143000 w 3683000"/>
                <a:gd name="connsiteY214" fmla="*/ 1905000 h 7001933"/>
                <a:gd name="connsiteX215" fmla="*/ 1117600 w 3683000"/>
                <a:gd name="connsiteY215" fmla="*/ 1888066 h 7001933"/>
                <a:gd name="connsiteX216" fmla="*/ 1100667 w 3683000"/>
                <a:gd name="connsiteY216" fmla="*/ 1854200 h 7001933"/>
                <a:gd name="connsiteX217" fmla="*/ 1083734 w 3683000"/>
                <a:gd name="connsiteY217" fmla="*/ 1837266 h 7001933"/>
                <a:gd name="connsiteX218" fmla="*/ 1066800 w 3683000"/>
                <a:gd name="connsiteY218" fmla="*/ 1811866 h 7001933"/>
                <a:gd name="connsiteX219" fmla="*/ 1049867 w 3683000"/>
                <a:gd name="connsiteY219" fmla="*/ 1710266 h 7001933"/>
                <a:gd name="connsiteX220" fmla="*/ 1066800 w 3683000"/>
                <a:gd name="connsiteY220" fmla="*/ 1591733 h 7001933"/>
                <a:gd name="connsiteX221" fmla="*/ 1075267 w 3683000"/>
                <a:gd name="connsiteY221" fmla="*/ 1566333 h 7001933"/>
                <a:gd name="connsiteX222" fmla="*/ 1092200 w 3683000"/>
                <a:gd name="connsiteY222" fmla="*/ 1540933 h 7001933"/>
                <a:gd name="connsiteX223" fmla="*/ 1126067 w 3683000"/>
                <a:gd name="connsiteY223" fmla="*/ 1481666 h 7001933"/>
                <a:gd name="connsiteX224" fmla="*/ 1134534 w 3683000"/>
                <a:gd name="connsiteY224" fmla="*/ 1456266 h 7001933"/>
                <a:gd name="connsiteX225" fmla="*/ 1176867 w 3683000"/>
                <a:gd name="connsiteY225" fmla="*/ 1405466 h 7001933"/>
                <a:gd name="connsiteX226" fmla="*/ 1210734 w 3683000"/>
                <a:gd name="connsiteY226" fmla="*/ 1380066 h 7001933"/>
                <a:gd name="connsiteX227" fmla="*/ 1405467 w 3683000"/>
                <a:gd name="connsiteY227" fmla="*/ 1388533 h 7001933"/>
                <a:gd name="connsiteX228" fmla="*/ 1481667 w 3683000"/>
                <a:gd name="connsiteY228" fmla="*/ 1405466 h 7001933"/>
                <a:gd name="connsiteX229" fmla="*/ 1549400 w 3683000"/>
                <a:gd name="connsiteY229" fmla="*/ 1447800 h 7001933"/>
                <a:gd name="connsiteX230" fmla="*/ 1566334 w 3683000"/>
                <a:gd name="connsiteY230" fmla="*/ 1464733 h 7001933"/>
                <a:gd name="connsiteX231" fmla="*/ 1600200 w 3683000"/>
                <a:gd name="connsiteY231" fmla="*/ 1490133 h 7001933"/>
                <a:gd name="connsiteX232" fmla="*/ 1651000 w 3683000"/>
                <a:gd name="connsiteY232" fmla="*/ 1557866 h 7001933"/>
                <a:gd name="connsiteX233" fmla="*/ 1701800 w 3683000"/>
                <a:gd name="connsiteY233" fmla="*/ 1583266 h 7001933"/>
                <a:gd name="connsiteX234" fmla="*/ 1718734 w 3683000"/>
                <a:gd name="connsiteY234" fmla="*/ 1600200 h 7001933"/>
                <a:gd name="connsiteX235" fmla="*/ 1794934 w 3683000"/>
                <a:gd name="connsiteY235" fmla="*/ 1625600 h 7001933"/>
                <a:gd name="connsiteX236" fmla="*/ 1888067 w 3683000"/>
                <a:gd name="connsiteY236" fmla="*/ 1651000 h 7001933"/>
                <a:gd name="connsiteX237" fmla="*/ 1947334 w 3683000"/>
                <a:gd name="connsiteY237" fmla="*/ 1667933 h 7001933"/>
                <a:gd name="connsiteX238" fmla="*/ 2108200 w 3683000"/>
                <a:gd name="connsiteY238" fmla="*/ 1684866 h 7001933"/>
                <a:gd name="connsiteX239" fmla="*/ 2650067 w 3683000"/>
                <a:gd name="connsiteY239" fmla="*/ 1667933 h 7001933"/>
                <a:gd name="connsiteX240" fmla="*/ 2887134 w 3683000"/>
                <a:gd name="connsiteY240" fmla="*/ 1651000 h 7001933"/>
                <a:gd name="connsiteX241" fmla="*/ 2937934 w 3683000"/>
                <a:gd name="connsiteY241" fmla="*/ 1642533 h 7001933"/>
                <a:gd name="connsiteX242" fmla="*/ 3005667 w 3683000"/>
                <a:gd name="connsiteY242" fmla="*/ 1625600 h 7001933"/>
                <a:gd name="connsiteX243" fmla="*/ 3073400 w 3683000"/>
                <a:gd name="connsiteY243" fmla="*/ 1600200 h 7001933"/>
                <a:gd name="connsiteX244" fmla="*/ 3132667 w 3683000"/>
                <a:gd name="connsiteY244" fmla="*/ 1566333 h 7001933"/>
                <a:gd name="connsiteX245" fmla="*/ 3166534 w 3683000"/>
                <a:gd name="connsiteY245" fmla="*/ 1549400 h 7001933"/>
                <a:gd name="connsiteX246" fmla="*/ 3191934 w 3683000"/>
                <a:gd name="connsiteY246" fmla="*/ 1524000 h 7001933"/>
                <a:gd name="connsiteX247" fmla="*/ 3242734 w 3683000"/>
                <a:gd name="connsiteY247" fmla="*/ 1481666 h 7001933"/>
                <a:gd name="connsiteX248" fmla="*/ 3259667 w 3683000"/>
                <a:gd name="connsiteY248" fmla="*/ 1456266 h 7001933"/>
                <a:gd name="connsiteX249" fmla="*/ 3302000 w 3683000"/>
                <a:gd name="connsiteY249" fmla="*/ 1430866 h 7001933"/>
                <a:gd name="connsiteX250" fmla="*/ 3327400 w 3683000"/>
                <a:gd name="connsiteY250" fmla="*/ 1405466 h 7001933"/>
                <a:gd name="connsiteX251" fmla="*/ 3395134 w 3683000"/>
                <a:gd name="connsiteY251" fmla="*/ 1354666 h 7001933"/>
                <a:gd name="connsiteX252" fmla="*/ 3420534 w 3683000"/>
                <a:gd name="connsiteY252" fmla="*/ 1337733 h 7001933"/>
                <a:gd name="connsiteX253" fmla="*/ 3471334 w 3683000"/>
                <a:gd name="connsiteY253" fmla="*/ 1270000 h 7001933"/>
                <a:gd name="connsiteX254" fmla="*/ 3505200 w 3683000"/>
                <a:gd name="connsiteY254" fmla="*/ 1236133 h 7001933"/>
                <a:gd name="connsiteX255" fmla="*/ 3530600 w 3683000"/>
                <a:gd name="connsiteY255" fmla="*/ 1202266 h 7001933"/>
                <a:gd name="connsiteX256" fmla="*/ 3556000 w 3683000"/>
                <a:gd name="connsiteY256" fmla="*/ 1176866 h 7001933"/>
                <a:gd name="connsiteX257" fmla="*/ 3615267 w 3683000"/>
                <a:gd name="connsiteY257" fmla="*/ 1092200 h 7001933"/>
                <a:gd name="connsiteX258" fmla="*/ 3632200 w 3683000"/>
                <a:gd name="connsiteY258" fmla="*/ 1066800 h 7001933"/>
                <a:gd name="connsiteX259" fmla="*/ 3657600 w 3683000"/>
                <a:gd name="connsiteY259" fmla="*/ 990600 h 7001933"/>
                <a:gd name="connsiteX260" fmla="*/ 3683000 w 3683000"/>
                <a:gd name="connsiteY260" fmla="*/ 872066 h 7001933"/>
                <a:gd name="connsiteX261" fmla="*/ 3657600 w 3683000"/>
                <a:gd name="connsiteY261" fmla="*/ 728133 h 7001933"/>
                <a:gd name="connsiteX262" fmla="*/ 3649134 w 3683000"/>
                <a:gd name="connsiteY262" fmla="*/ 702733 h 7001933"/>
                <a:gd name="connsiteX263" fmla="*/ 3632200 w 3683000"/>
                <a:gd name="connsiteY263" fmla="*/ 685800 h 7001933"/>
                <a:gd name="connsiteX264" fmla="*/ 3572934 w 3683000"/>
                <a:gd name="connsiteY264" fmla="*/ 643466 h 7001933"/>
                <a:gd name="connsiteX265" fmla="*/ 3530600 w 3683000"/>
                <a:gd name="connsiteY265" fmla="*/ 626533 h 7001933"/>
                <a:gd name="connsiteX266" fmla="*/ 3479800 w 3683000"/>
                <a:gd name="connsiteY266" fmla="*/ 601133 h 7001933"/>
                <a:gd name="connsiteX267" fmla="*/ 3454400 w 3683000"/>
                <a:gd name="connsiteY267" fmla="*/ 592666 h 7001933"/>
                <a:gd name="connsiteX268" fmla="*/ 3420534 w 3683000"/>
                <a:gd name="connsiteY268" fmla="*/ 575733 h 7001933"/>
                <a:gd name="connsiteX269" fmla="*/ 3318934 w 3683000"/>
                <a:gd name="connsiteY269" fmla="*/ 558800 h 7001933"/>
                <a:gd name="connsiteX270" fmla="*/ 3251200 w 3683000"/>
                <a:gd name="connsiteY270" fmla="*/ 567266 h 7001933"/>
                <a:gd name="connsiteX271" fmla="*/ 3217334 w 3683000"/>
                <a:gd name="connsiteY271" fmla="*/ 584200 h 7001933"/>
                <a:gd name="connsiteX272" fmla="*/ 3191934 w 3683000"/>
                <a:gd name="connsiteY272" fmla="*/ 592666 h 7001933"/>
                <a:gd name="connsiteX273" fmla="*/ 3149600 w 3683000"/>
                <a:gd name="connsiteY273" fmla="*/ 635000 h 7001933"/>
                <a:gd name="connsiteX274" fmla="*/ 3107267 w 3683000"/>
                <a:gd name="connsiteY274" fmla="*/ 677333 h 7001933"/>
                <a:gd name="connsiteX275" fmla="*/ 3090334 w 3683000"/>
                <a:gd name="connsiteY275" fmla="*/ 702733 h 7001933"/>
                <a:gd name="connsiteX276" fmla="*/ 3056467 w 3683000"/>
                <a:gd name="connsiteY276" fmla="*/ 745066 h 7001933"/>
                <a:gd name="connsiteX277" fmla="*/ 3039534 w 3683000"/>
                <a:gd name="connsiteY277" fmla="*/ 795866 h 7001933"/>
                <a:gd name="connsiteX278" fmla="*/ 3031067 w 3683000"/>
                <a:gd name="connsiteY278" fmla="*/ 821266 h 7001933"/>
                <a:gd name="connsiteX279" fmla="*/ 3039534 w 3683000"/>
                <a:gd name="connsiteY279" fmla="*/ 914400 h 7001933"/>
                <a:gd name="connsiteX280" fmla="*/ 3048000 w 3683000"/>
                <a:gd name="connsiteY280" fmla="*/ 956733 h 7001933"/>
                <a:gd name="connsiteX281" fmla="*/ 3081867 w 3683000"/>
                <a:gd name="connsiteY281" fmla="*/ 990600 h 7001933"/>
                <a:gd name="connsiteX282" fmla="*/ 3141134 w 3683000"/>
                <a:gd name="connsiteY282" fmla="*/ 1007533 h 7001933"/>
                <a:gd name="connsiteX283" fmla="*/ 3429000 w 3683000"/>
                <a:gd name="connsiteY283" fmla="*/ 990600 h 7001933"/>
                <a:gd name="connsiteX284" fmla="*/ 3479800 w 3683000"/>
                <a:gd name="connsiteY284" fmla="*/ 973666 h 7001933"/>
                <a:gd name="connsiteX285" fmla="*/ 3522134 w 3683000"/>
                <a:gd name="connsiteY285" fmla="*/ 931333 h 7001933"/>
                <a:gd name="connsiteX286" fmla="*/ 3556000 w 3683000"/>
                <a:gd name="connsiteY286" fmla="*/ 897466 h 7001933"/>
                <a:gd name="connsiteX287" fmla="*/ 3572934 w 3683000"/>
                <a:gd name="connsiteY287" fmla="*/ 872066 h 7001933"/>
                <a:gd name="connsiteX288" fmla="*/ 3581400 w 3683000"/>
                <a:gd name="connsiteY288" fmla="*/ 846666 h 7001933"/>
                <a:gd name="connsiteX289" fmla="*/ 3572934 w 3683000"/>
                <a:gd name="connsiteY289" fmla="*/ 719666 h 7001933"/>
                <a:gd name="connsiteX290" fmla="*/ 3539067 w 3683000"/>
                <a:gd name="connsiteY290" fmla="*/ 660400 h 7001933"/>
                <a:gd name="connsiteX291" fmla="*/ 3522134 w 3683000"/>
                <a:gd name="connsiteY291" fmla="*/ 643466 h 7001933"/>
                <a:gd name="connsiteX292" fmla="*/ 3505200 w 3683000"/>
                <a:gd name="connsiteY292" fmla="*/ 618066 h 7001933"/>
                <a:gd name="connsiteX293" fmla="*/ 3437467 w 3683000"/>
                <a:gd name="connsiteY293" fmla="*/ 567266 h 7001933"/>
                <a:gd name="connsiteX294" fmla="*/ 3412067 w 3683000"/>
                <a:gd name="connsiteY294" fmla="*/ 558800 h 7001933"/>
                <a:gd name="connsiteX295" fmla="*/ 3378200 w 3683000"/>
                <a:gd name="connsiteY295" fmla="*/ 541866 h 7001933"/>
                <a:gd name="connsiteX296" fmla="*/ 3327400 w 3683000"/>
                <a:gd name="connsiteY296" fmla="*/ 524933 h 7001933"/>
                <a:gd name="connsiteX297" fmla="*/ 3259667 w 3683000"/>
                <a:gd name="connsiteY297" fmla="*/ 491066 h 7001933"/>
                <a:gd name="connsiteX298" fmla="*/ 3166534 w 3683000"/>
                <a:gd name="connsiteY298" fmla="*/ 482600 h 7001933"/>
                <a:gd name="connsiteX299" fmla="*/ 3132667 w 3683000"/>
                <a:gd name="connsiteY299" fmla="*/ 474133 h 7001933"/>
                <a:gd name="connsiteX300" fmla="*/ 2937934 w 3683000"/>
                <a:gd name="connsiteY300" fmla="*/ 491066 h 7001933"/>
                <a:gd name="connsiteX301" fmla="*/ 2870200 w 3683000"/>
                <a:gd name="connsiteY301" fmla="*/ 508000 h 7001933"/>
                <a:gd name="connsiteX302" fmla="*/ 2802467 w 3683000"/>
                <a:gd name="connsiteY302" fmla="*/ 524933 h 7001933"/>
                <a:gd name="connsiteX303" fmla="*/ 2726267 w 3683000"/>
                <a:gd name="connsiteY303" fmla="*/ 541866 h 7001933"/>
                <a:gd name="connsiteX304" fmla="*/ 2633134 w 3683000"/>
                <a:gd name="connsiteY304" fmla="*/ 592666 h 7001933"/>
                <a:gd name="connsiteX305" fmla="*/ 2523067 w 3683000"/>
                <a:gd name="connsiteY305" fmla="*/ 651933 h 7001933"/>
                <a:gd name="connsiteX306" fmla="*/ 2463800 w 3683000"/>
                <a:gd name="connsiteY306" fmla="*/ 694266 h 7001933"/>
                <a:gd name="connsiteX307" fmla="*/ 2429934 w 3683000"/>
                <a:gd name="connsiteY307" fmla="*/ 745066 h 7001933"/>
                <a:gd name="connsiteX308" fmla="*/ 2328334 w 3683000"/>
                <a:gd name="connsiteY308" fmla="*/ 821266 h 7001933"/>
                <a:gd name="connsiteX309" fmla="*/ 2294467 w 3683000"/>
                <a:gd name="connsiteY309" fmla="*/ 846666 h 7001933"/>
                <a:gd name="connsiteX310" fmla="*/ 2260600 w 3683000"/>
                <a:gd name="connsiteY310" fmla="*/ 863600 h 7001933"/>
                <a:gd name="connsiteX311" fmla="*/ 2218267 w 3683000"/>
                <a:gd name="connsiteY311" fmla="*/ 897466 h 7001933"/>
                <a:gd name="connsiteX312" fmla="*/ 2184400 w 3683000"/>
                <a:gd name="connsiteY312" fmla="*/ 914400 h 7001933"/>
                <a:gd name="connsiteX313" fmla="*/ 2150534 w 3683000"/>
                <a:gd name="connsiteY313" fmla="*/ 939800 h 7001933"/>
                <a:gd name="connsiteX314" fmla="*/ 2099734 w 3683000"/>
                <a:gd name="connsiteY314" fmla="*/ 956733 h 7001933"/>
                <a:gd name="connsiteX315" fmla="*/ 2057400 w 3683000"/>
                <a:gd name="connsiteY315" fmla="*/ 982133 h 7001933"/>
                <a:gd name="connsiteX316" fmla="*/ 1955800 w 3683000"/>
                <a:gd name="connsiteY316" fmla="*/ 1016000 h 7001933"/>
                <a:gd name="connsiteX317" fmla="*/ 1879600 w 3683000"/>
                <a:gd name="connsiteY317" fmla="*/ 1058333 h 7001933"/>
                <a:gd name="connsiteX318" fmla="*/ 1845734 w 3683000"/>
                <a:gd name="connsiteY318" fmla="*/ 1066800 h 7001933"/>
                <a:gd name="connsiteX319" fmla="*/ 1769534 w 3683000"/>
                <a:gd name="connsiteY319" fmla="*/ 1092200 h 7001933"/>
                <a:gd name="connsiteX320" fmla="*/ 1718734 w 3683000"/>
                <a:gd name="connsiteY320" fmla="*/ 1100666 h 7001933"/>
                <a:gd name="connsiteX321" fmla="*/ 1651000 w 3683000"/>
                <a:gd name="connsiteY321" fmla="*/ 1126066 h 7001933"/>
                <a:gd name="connsiteX322" fmla="*/ 1591734 w 3683000"/>
                <a:gd name="connsiteY322" fmla="*/ 1134533 h 7001933"/>
                <a:gd name="connsiteX323" fmla="*/ 1566334 w 3683000"/>
                <a:gd name="connsiteY323" fmla="*/ 1143000 h 7001933"/>
                <a:gd name="connsiteX324" fmla="*/ 1312334 w 3683000"/>
                <a:gd name="connsiteY324" fmla="*/ 1143000 h 7001933"/>
                <a:gd name="connsiteX325" fmla="*/ 1253067 w 3683000"/>
                <a:gd name="connsiteY325" fmla="*/ 1126066 h 7001933"/>
                <a:gd name="connsiteX326" fmla="*/ 1227667 w 3683000"/>
                <a:gd name="connsiteY326" fmla="*/ 1109133 h 7001933"/>
                <a:gd name="connsiteX327" fmla="*/ 1210734 w 3683000"/>
                <a:gd name="connsiteY327" fmla="*/ 1058333 h 7001933"/>
                <a:gd name="connsiteX328" fmla="*/ 1219200 w 3683000"/>
                <a:gd name="connsiteY328" fmla="*/ 1016000 h 7001933"/>
                <a:gd name="connsiteX329" fmla="*/ 1227667 w 3683000"/>
                <a:gd name="connsiteY329" fmla="*/ 931333 h 7001933"/>
                <a:gd name="connsiteX330" fmla="*/ 1244600 w 3683000"/>
                <a:gd name="connsiteY330" fmla="*/ 897466 h 7001933"/>
                <a:gd name="connsiteX331" fmla="*/ 1286934 w 3683000"/>
                <a:gd name="connsiteY331" fmla="*/ 846666 h 7001933"/>
                <a:gd name="connsiteX332" fmla="*/ 1312334 w 3683000"/>
                <a:gd name="connsiteY332" fmla="*/ 787400 h 7001933"/>
                <a:gd name="connsiteX333" fmla="*/ 1354667 w 3683000"/>
                <a:gd name="connsiteY333" fmla="*/ 745066 h 7001933"/>
                <a:gd name="connsiteX334" fmla="*/ 1380067 w 3683000"/>
                <a:gd name="connsiteY334" fmla="*/ 711200 h 7001933"/>
                <a:gd name="connsiteX335" fmla="*/ 1405467 w 3683000"/>
                <a:gd name="connsiteY335" fmla="*/ 694266 h 7001933"/>
                <a:gd name="connsiteX336" fmla="*/ 1430867 w 3683000"/>
                <a:gd name="connsiteY336" fmla="*/ 668866 h 7001933"/>
                <a:gd name="connsiteX337" fmla="*/ 1464734 w 3683000"/>
                <a:gd name="connsiteY337" fmla="*/ 660400 h 7001933"/>
                <a:gd name="connsiteX338" fmla="*/ 1524000 w 3683000"/>
                <a:gd name="connsiteY338" fmla="*/ 643466 h 7001933"/>
                <a:gd name="connsiteX339" fmla="*/ 1591734 w 3683000"/>
                <a:gd name="connsiteY339" fmla="*/ 651933 h 7001933"/>
                <a:gd name="connsiteX340" fmla="*/ 1608667 w 3683000"/>
                <a:gd name="connsiteY340" fmla="*/ 795866 h 7001933"/>
                <a:gd name="connsiteX341" fmla="*/ 1574800 w 3683000"/>
                <a:gd name="connsiteY341" fmla="*/ 855133 h 7001933"/>
                <a:gd name="connsiteX342" fmla="*/ 1557867 w 3683000"/>
                <a:gd name="connsiteY342" fmla="*/ 880533 h 7001933"/>
                <a:gd name="connsiteX343" fmla="*/ 1532467 w 3683000"/>
                <a:gd name="connsiteY343" fmla="*/ 897466 h 7001933"/>
                <a:gd name="connsiteX344" fmla="*/ 1515534 w 3683000"/>
                <a:gd name="connsiteY344" fmla="*/ 914400 h 7001933"/>
                <a:gd name="connsiteX345" fmla="*/ 1456267 w 3683000"/>
                <a:gd name="connsiteY345" fmla="*/ 931333 h 7001933"/>
                <a:gd name="connsiteX346" fmla="*/ 1371600 w 3683000"/>
                <a:gd name="connsiteY346" fmla="*/ 914400 h 7001933"/>
                <a:gd name="connsiteX347" fmla="*/ 1286934 w 3683000"/>
                <a:gd name="connsiteY347" fmla="*/ 846666 h 7001933"/>
                <a:gd name="connsiteX348" fmla="*/ 1270000 w 3683000"/>
                <a:gd name="connsiteY348" fmla="*/ 821266 h 7001933"/>
                <a:gd name="connsiteX349" fmla="*/ 1244600 w 3683000"/>
                <a:gd name="connsiteY349" fmla="*/ 795866 h 7001933"/>
                <a:gd name="connsiteX350" fmla="*/ 1202267 w 3683000"/>
                <a:gd name="connsiteY350" fmla="*/ 745066 h 7001933"/>
                <a:gd name="connsiteX351" fmla="*/ 1193800 w 3683000"/>
                <a:gd name="connsiteY351" fmla="*/ 711200 h 7001933"/>
                <a:gd name="connsiteX352" fmla="*/ 1176867 w 3683000"/>
                <a:gd name="connsiteY352" fmla="*/ 635000 h 7001933"/>
                <a:gd name="connsiteX353" fmla="*/ 1143000 w 3683000"/>
                <a:gd name="connsiteY353" fmla="*/ 567266 h 7001933"/>
                <a:gd name="connsiteX354" fmla="*/ 1134534 w 3683000"/>
                <a:gd name="connsiteY354" fmla="*/ 541866 h 7001933"/>
                <a:gd name="connsiteX355" fmla="*/ 1092200 w 3683000"/>
                <a:gd name="connsiteY355" fmla="*/ 499533 h 7001933"/>
                <a:gd name="connsiteX356" fmla="*/ 1041400 w 3683000"/>
                <a:gd name="connsiteY356" fmla="*/ 474133 h 7001933"/>
                <a:gd name="connsiteX357" fmla="*/ 1016000 w 3683000"/>
                <a:gd name="connsiteY357" fmla="*/ 448733 h 7001933"/>
                <a:gd name="connsiteX358" fmla="*/ 965200 w 3683000"/>
                <a:gd name="connsiteY358" fmla="*/ 431800 h 7001933"/>
                <a:gd name="connsiteX359" fmla="*/ 939800 w 3683000"/>
                <a:gd name="connsiteY359" fmla="*/ 423333 h 7001933"/>
                <a:gd name="connsiteX360" fmla="*/ 855134 w 3683000"/>
                <a:gd name="connsiteY360" fmla="*/ 431800 h 7001933"/>
                <a:gd name="connsiteX361" fmla="*/ 863600 w 3683000"/>
                <a:gd name="connsiteY361" fmla="*/ 482600 h 7001933"/>
                <a:gd name="connsiteX362" fmla="*/ 880534 w 3683000"/>
                <a:gd name="connsiteY362" fmla="*/ 516466 h 7001933"/>
                <a:gd name="connsiteX363" fmla="*/ 897467 w 3683000"/>
                <a:gd name="connsiteY363" fmla="*/ 567266 h 7001933"/>
                <a:gd name="connsiteX364" fmla="*/ 897467 w 3683000"/>
                <a:gd name="connsiteY364" fmla="*/ 567266 h 7001933"/>
                <a:gd name="connsiteX365" fmla="*/ 905934 w 3683000"/>
                <a:gd name="connsiteY365" fmla="*/ 601133 h 7001933"/>
                <a:gd name="connsiteX366" fmla="*/ 931334 w 3683000"/>
                <a:gd name="connsiteY366" fmla="*/ 609600 h 7001933"/>
                <a:gd name="connsiteX367" fmla="*/ 965200 w 3683000"/>
                <a:gd name="connsiteY367" fmla="*/ 601133 h 7001933"/>
                <a:gd name="connsiteX368" fmla="*/ 973667 w 3683000"/>
                <a:gd name="connsiteY368" fmla="*/ 558800 h 7001933"/>
                <a:gd name="connsiteX369" fmla="*/ 965200 w 3683000"/>
                <a:gd name="connsiteY369" fmla="*/ 414866 h 7001933"/>
                <a:gd name="connsiteX370" fmla="*/ 931334 w 3683000"/>
                <a:gd name="connsiteY370" fmla="*/ 389466 h 7001933"/>
                <a:gd name="connsiteX371" fmla="*/ 914400 w 3683000"/>
                <a:gd name="connsiteY371" fmla="*/ 372533 h 7001933"/>
                <a:gd name="connsiteX372" fmla="*/ 821267 w 3683000"/>
                <a:gd name="connsiteY372" fmla="*/ 347133 h 7001933"/>
                <a:gd name="connsiteX373" fmla="*/ 677334 w 3683000"/>
                <a:gd name="connsiteY373" fmla="*/ 330200 h 7001933"/>
                <a:gd name="connsiteX374" fmla="*/ 618067 w 3683000"/>
                <a:gd name="connsiteY374" fmla="*/ 321733 h 7001933"/>
                <a:gd name="connsiteX375" fmla="*/ 567267 w 3683000"/>
                <a:gd name="connsiteY375" fmla="*/ 254000 h 7001933"/>
                <a:gd name="connsiteX376" fmla="*/ 524934 w 3683000"/>
                <a:gd name="connsiteY376" fmla="*/ 169333 h 7001933"/>
                <a:gd name="connsiteX377" fmla="*/ 508000 w 3683000"/>
                <a:gd name="connsiteY377" fmla="*/ 135466 h 7001933"/>
                <a:gd name="connsiteX378" fmla="*/ 491067 w 3683000"/>
                <a:gd name="connsiteY378" fmla="*/ 84666 h 7001933"/>
                <a:gd name="connsiteX379" fmla="*/ 474134 w 3683000"/>
                <a:gd name="connsiteY379" fmla="*/ 33866 h 7001933"/>
                <a:gd name="connsiteX380" fmla="*/ 474134 w 3683000"/>
                <a:gd name="connsiteY380" fmla="*/ 0 h 700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</a:cxnLst>
              <a:rect l="l" t="t" r="r" b="b"/>
              <a:pathLst>
                <a:path w="3683000" h="7001933">
                  <a:moveTo>
                    <a:pt x="2074334" y="7001933"/>
                  </a:moveTo>
                  <a:cubicBezTo>
                    <a:pt x="2071512" y="6939844"/>
                    <a:pt x="2073272" y="6877376"/>
                    <a:pt x="2065867" y="6815666"/>
                  </a:cubicBezTo>
                  <a:cubicBezTo>
                    <a:pt x="2064655" y="6805563"/>
                    <a:pt x="2053067" y="6799565"/>
                    <a:pt x="2048934" y="6790266"/>
                  </a:cubicBezTo>
                  <a:cubicBezTo>
                    <a:pt x="2041685" y="6773955"/>
                    <a:pt x="2039982" y="6755431"/>
                    <a:pt x="2032000" y="6739466"/>
                  </a:cubicBezTo>
                  <a:cubicBezTo>
                    <a:pt x="1991823" y="6659112"/>
                    <a:pt x="2013279" y="6691927"/>
                    <a:pt x="1972734" y="6637866"/>
                  </a:cubicBezTo>
                  <a:cubicBezTo>
                    <a:pt x="1967576" y="6617236"/>
                    <a:pt x="1952821" y="6556622"/>
                    <a:pt x="1947334" y="6544733"/>
                  </a:cubicBezTo>
                  <a:cubicBezTo>
                    <a:pt x="1938806" y="6526255"/>
                    <a:pt x="1924756" y="6510866"/>
                    <a:pt x="1913467" y="6493933"/>
                  </a:cubicBezTo>
                  <a:cubicBezTo>
                    <a:pt x="1907823" y="6474177"/>
                    <a:pt x="1903444" y="6454015"/>
                    <a:pt x="1896534" y="6434666"/>
                  </a:cubicBezTo>
                  <a:cubicBezTo>
                    <a:pt x="1889305" y="6414425"/>
                    <a:pt x="1879116" y="6395356"/>
                    <a:pt x="1871134" y="6375400"/>
                  </a:cubicBezTo>
                  <a:cubicBezTo>
                    <a:pt x="1862179" y="6353011"/>
                    <a:pt x="1854689" y="6330055"/>
                    <a:pt x="1845734" y="6307666"/>
                  </a:cubicBezTo>
                  <a:cubicBezTo>
                    <a:pt x="1838228" y="6288900"/>
                    <a:pt x="1807616" y="6216622"/>
                    <a:pt x="1794934" y="6197600"/>
                  </a:cubicBezTo>
                  <a:cubicBezTo>
                    <a:pt x="1788292" y="6187637"/>
                    <a:pt x="1776718" y="6181779"/>
                    <a:pt x="1769534" y="6172200"/>
                  </a:cubicBezTo>
                  <a:cubicBezTo>
                    <a:pt x="1759660" y="6159035"/>
                    <a:pt x="1752969" y="6143750"/>
                    <a:pt x="1744134" y="6129866"/>
                  </a:cubicBezTo>
                  <a:cubicBezTo>
                    <a:pt x="1726508" y="6102168"/>
                    <a:pt x="1681087" y="6029829"/>
                    <a:pt x="1651000" y="6019800"/>
                  </a:cubicBezTo>
                  <a:cubicBezTo>
                    <a:pt x="1634067" y="6014155"/>
                    <a:pt x="1616676" y="6009731"/>
                    <a:pt x="1600200" y="6002866"/>
                  </a:cubicBezTo>
                  <a:cubicBezTo>
                    <a:pt x="1582724" y="5995584"/>
                    <a:pt x="1567192" y="5983936"/>
                    <a:pt x="1549400" y="5977466"/>
                  </a:cubicBezTo>
                  <a:cubicBezTo>
                    <a:pt x="1533383" y="5971642"/>
                    <a:pt x="1457681" y="5961945"/>
                    <a:pt x="1447800" y="5960533"/>
                  </a:cubicBezTo>
                  <a:cubicBezTo>
                    <a:pt x="1433689" y="5954889"/>
                    <a:pt x="1420211" y="5947286"/>
                    <a:pt x="1405467" y="5943600"/>
                  </a:cubicBezTo>
                  <a:cubicBezTo>
                    <a:pt x="1386137" y="5938767"/>
                    <a:pt x="1282492" y="5928054"/>
                    <a:pt x="1270000" y="5926666"/>
                  </a:cubicBezTo>
                  <a:cubicBezTo>
                    <a:pt x="1227667" y="5929488"/>
                    <a:pt x="1185001" y="5929133"/>
                    <a:pt x="1143000" y="5935133"/>
                  </a:cubicBezTo>
                  <a:cubicBezTo>
                    <a:pt x="1125330" y="5937657"/>
                    <a:pt x="1109624" y="5948194"/>
                    <a:pt x="1092200" y="5952066"/>
                  </a:cubicBezTo>
                  <a:cubicBezTo>
                    <a:pt x="1058684" y="5959514"/>
                    <a:pt x="990600" y="5969000"/>
                    <a:pt x="990600" y="5969000"/>
                  </a:cubicBezTo>
                  <a:cubicBezTo>
                    <a:pt x="979311" y="5974644"/>
                    <a:pt x="968552" y="5981501"/>
                    <a:pt x="956734" y="5985933"/>
                  </a:cubicBezTo>
                  <a:cubicBezTo>
                    <a:pt x="945838" y="5990019"/>
                    <a:pt x="934056" y="5991203"/>
                    <a:pt x="922867" y="5994400"/>
                  </a:cubicBezTo>
                  <a:cubicBezTo>
                    <a:pt x="914286" y="5996852"/>
                    <a:pt x="905934" y="6000044"/>
                    <a:pt x="897467" y="6002866"/>
                  </a:cubicBezTo>
                  <a:cubicBezTo>
                    <a:pt x="891823" y="6011333"/>
                    <a:pt x="881314" y="6018120"/>
                    <a:pt x="880534" y="6028266"/>
                  </a:cubicBezTo>
                  <a:cubicBezTo>
                    <a:pt x="879238" y="6045107"/>
                    <a:pt x="883381" y="6110162"/>
                    <a:pt x="897467" y="6138333"/>
                  </a:cubicBezTo>
                  <a:cubicBezTo>
                    <a:pt x="902018" y="6147434"/>
                    <a:pt x="908043" y="6155787"/>
                    <a:pt x="914400" y="6163733"/>
                  </a:cubicBezTo>
                  <a:cubicBezTo>
                    <a:pt x="950978" y="6209454"/>
                    <a:pt x="911038" y="6146498"/>
                    <a:pt x="948267" y="6206066"/>
                  </a:cubicBezTo>
                  <a:cubicBezTo>
                    <a:pt x="970070" y="6240951"/>
                    <a:pt x="977547" y="6260746"/>
                    <a:pt x="1007534" y="6290733"/>
                  </a:cubicBezTo>
                  <a:cubicBezTo>
                    <a:pt x="1014729" y="6297928"/>
                    <a:pt x="1024988" y="6301309"/>
                    <a:pt x="1032934" y="6307666"/>
                  </a:cubicBezTo>
                  <a:cubicBezTo>
                    <a:pt x="1039167" y="6312653"/>
                    <a:pt x="1043225" y="6320172"/>
                    <a:pt x="1049867" y="6324600"/>
                  </a:cubicBezTo>
                  <a:cubicBezTo>
                    <a:pt x="1060369" y="6331601"/>
                    <a:pt x="1072775" y="6335271"/>
                    <a:pt x="1083734" y="6341533"/>
                  </a:cubicBezTo>
                  <a:cubicBezTo>
                    <a:pt x="1092569" y="6346581"/>
                    <a:pt x="1099408" y="6355473"/>
                    <a:pt x="1109134" y="6358466"/>
                  </a:cubicBezTo>
                  <a:cubicBezTo>
                    <a:pt x="1136642" y="6366930"/>
                    <a:pt x="1193800" y="6375400"/>
                    <a:pt x="1193800" y="6375400"/>
                  </a:cubicBezTo>
                  <a:cubicBezTo>
                    <a:pt x="1230489" y="6372578"/>
                    <a:pt x="1267354" y="6371497"/>
                    <a:pt x="1303867" y="6366933"/>
                  </a:cubicBezTo>
                  <a:cubicBezTo>
                    <a:pt x="1332241" y="6363386"/>
                    <a:pt x="1329457" y="6354138"/>
                    <a:pt x="1354667" y="6341533"/>
                  </a:cubicBezTo>
                  <a:cubicBezTo>
                    <a:pt x="1411890" y="6312922"/>
                    <a:pt x="1384389" y="6338447"/>
                    <a:pt x="1439334" y="6299200"/>
                  </a:cubicBezTo>
                  <a:cubicBezTo>
                    <a:pt x="1445830" y="6294560"/>
                    <a:pt x="1450034" y="6287253"/>
                    <a:pt x="1456267" y="6282266"/>
                  </a:cubicBezTo>
                  <a:cubicBezTo>
                    <a:pt x="1464213" y="6275909"/>
                    <a:pt x="1473200" y="6270977"/>
                    <a:pt x="1481667" y="6265333"/>
                  </a:cubicBezTo>
                  <a:cubicBezTo>
                    <a:pt x="1521619" y="6205403"/>
                    <a:pt x="1467409" y="6278867"/>
                    <a:pt x="1540934" y="6214533"/>
                  </a:cubicBezTo>
                  <a:cubicBezTo>
                    <a:pt x="1641750" y="6126319"/>
                    <a:pt x="1504612" y="6221813"/>
                    <a:pt x="1591734" y="6163733"/>
                  </a:cubicBezTo>
                  <a:cubicBezTo>
                    <a:pt x="1603023" y="6146800"/>
                    <a:pt x="1611209" y="6127323"/>
                    <a:pt x="1625600" y="6112933"/>
                  </a:cubicBezTo>
                  <a:cubicBezTo>
                    <a:pt x="1641352" y="6097182"/>
                    <a:pt x="1648785" y="6091963"/>
                    <a:pt x="1659467" y="6070600"/>
                  </a:cubicBezTo>
                  <a:cubicBezTo>
                    <a:pt x="1663458" y="6062618"/>
                    <a:pt x="1664418" y="6053403"/>
                    <a:pt x="1667934" y="6045200"/>
                  </a:cubicBezTo>
                  <a:cubicBezTo>
                    <a:pt x="1672906" y="6033599"/>
                    <a:pt x="1679223" y="6022622"/>
                    <a:pt x="1684867" y="6011333"/>
                  </a:cubicBezTo>
                  <a:cubicBezTo>
                    <a:pt x="1694031" y="5892204"/>
                    <a:pt x="1698476" y="5905209"/>
                    <a:pt x="1684867" y="5782733"/>
                  </a:cubicBezTo>
                  <a:cubicBezTo>
                    <a:pt x="1683582" y="5771168"/>
                    <a:pt x="1682567" y="5758734"/>
                    <a:pt x="1676400" y="5748866"/>
                  </a:cubicBezTo>
                  <a:cubicBezTo>
                    <a:pt x="1667939" y="5735328"/>
                    <a:pt x="1653047" y="5727015"/>
                    <a:pt x="1642534" y="5715000"/>
                  </a:cubicBezTo>
                  <a:cubicBezTo>
                    <a:pt x="1633242" y="5704380"/>
                    <a:pt x="1625336" y="5692616"/>
                    <a:pt x="1617134" y="5681133"/>
                  </a:cubicBezTo>
                  <a:cubicBezTo>
                    <a:pt x="1611219" y="5672853"/>
                    <a:pt x="1608017" y="5662247"/>
                    <a:pt x="1600200" y="5655733"/>
                  </a:cubicBezTo>
                  <a:cubicBezTo>
                    <a:pt x="1590504" y="5647653"/>
                    <a:pt x="1576431" y="5646373"/>
                    <a:pt x="1566334" y="5638800"/>
                  </a:cubicBezTo>
                  <a:cubicBezTo>
                    <a:pt x="1553562" y="5629221"/>
                    <a:pt x="1545069" y="5614735"/>
                    <a:pt x="1532467" y="5604933"/>
                  </a:cubicBezTo>
                  <a:cubicBezTo>
                    <a:pt x="1507589" y="5585583"/>
                    <a:pt x="1483165" y="5577271"/>
                    <a:pt x="1456267" y="5562600"/>
                  </a:cubicBezTo>
                  <a:cubicBezTo>
                    <a:pt x="1436292" y="5551704"/>
                    <a:pt x="1417914" y="5537696"/>
                    <a:pt x="1397000" y="5528733"/>
                  </a:cubicBezTo>
                  <a:cubicBezTo>
                    <a:pt x="1364567" y="5514833"/>
                    <a:pt x="1292125" y="5503364"/>
                    <a:pt x="1261534" y="5494866"/>
                  </a:cubicBezTo>
                  <a:cubicBezTo>
                    <a:pt x="1235737" y="5487700"/>
                    <a:pt x="1210924" y="5477340"/>
                    <a:pt x="1185334" y="5469466"/>
                  </a:cubicBezTo>
                  <a:cubicBezTo>
                    <a:pt x="1174212" y="5466044"/>
                    <a:pt x="1162506" y="5464680"/>
                    <a:pt x="1151467" y="5461000"/>
                  </a:cubicBezTo>
                  <a:cubicBezTo>
                    <a:pt x="1137049" y="5456194"/>
                    <a:pt x="1123878" y="5447752"/>
                    <a:pt x="1109134" y="5444066"/>
                  </a:cubicBezTo>
                  <a:cubicBezTo>
                    <a:pt x="1089774" y="5439226"/>
                    <a:pt x="1069552" y="5438881"/>
                    <a:pt x="1049867" y="5435600"/>
                  </a:cubicBezTo>
                  <a:cubicBezTo>
                    <a:pt x="1035672" y="5433234"/>
                    <a:pt x="1021645" y="5429955"/>
                    <a:pt x="1007534" y="5427133"/>
                  </a:cubicBezTo>
                  <a:lnTo>
                    <a:pt x="897467" y="5435600"/>
                  </a:lnTo>
                  <a:cubicBezTo>
                    <a:pt x="846592" y="5440523"/>
                    <a:pt x="796173" y="5451681"/>
                    <a:pt x="745067" y="5452533"/>
                  </a:cubicBezTo>
                  <a:lnTo>
                    <a:pt x="389467" y="5444066"/>
                  </a:lnTo>
                  <a:cubicBezTo>
                    <a:pt x="269501" y="5430737"/>
                    <a:pt x="352722" y="5443427"/>
                    <a:pt x="279400" y="5427133"/>
                  </a:cubicBezTo>
                  <a:cubicBezTo>
                    <a:pt x="265352" y="5424011"/>
                    <a:pt x="250851" y="5422801"/>
                    <a:pt x="237067" y="5418666"/>
                  </a:cubicBezTo>
                  <a:cubicBezTo>
                    <a:pt x="222510" y="5414299"/>
                    <a:pt x="208964" y="5407069"/>
                    <a:pt x="194734" y="5401733"/>
                  </a:cubicBezTo>
                  <a:cubicBezTo>
                    <a:pt x="164976" y="5390574"/>
                    <a:pt x="163098" y="5392019"/>
                    <a:pt x="127000" y="5384800"/>
                  </a:cubicBezTo>
                  <a:cubicBezTo>
                    <a:pt x="115711" y="5379155"/>
                    <a:pt x="103635" y="5374867"/>
                    <a:pt x="93134" y="5367866"/>
                  </a:cubicBezTo>
                  <a:cubicBezTo>
                    <a:pt x="86492" y="5363438"/>
                    <a:pt x="82433" y="5355920"/>
                    <a:pt x="76200" y="5350933"/>
                  </a:cubicBezTo>
                  <a:cubicBezTo>
                    <a:pt x="68254" y="5344576"/>
                    <a:pt x="59267" y="5339644"/>
                    <a:pt x="50800" y="5334000"/>
                  </a:cubicBezTo>
                  <a:cubicBezTo>
                    <a:pt x="22926" y="5292188"/>
                    <a:pt x="40047" y="5324854"/>
                    <a:pt x="25400" y="5266266"/>
                  </a:cubicBezTo>
                  <a:cubicBezTo>
                    <a:pt x="19170" y="5241346"/>
                    <a:pt x="12119" y="5231237"/>
                    <a:pt x="0" y="5207000"/>
                  </a:cubicBezTo>
                  <a:cubicBezTo>
                    <a:pt x="12484" y="4982305"/>
                    <a:pt x="-4644" y="5117837"/>
                    <a:pt x="16934" y="5020733"/>
                  </a:cubicBezTo>
                  <a:cubicBezTo>
                    <a:pt x="20056" y="5006685"/>
                    <a:pt x="20849" y="4992052"/>
                    <a:pt x="25400" y="4978400"/>
                  </a:cubicBezTo>
                  <a:cubicBezTo>
                    <a:pt x="29391" y="4966426"/>
                    <a:pt x="37646" y="4956252"/>
                    <a:pt x="42334" y="4944533"/>
                  </a:cubicBezTo>
                  <a:cubicBezTo>
                    <a:pt x="48963" y="4927960"/>
                    <a:pt x="54571" y="4910953"/>
                    <a:pt x="59267" y="4893733"/>
                  </a:cubicBezTo>
                  <a:cubicBezTo>
                    <a:pt x="63053" y="4879850"/>
                    <a:pt x="63599" y="4865184"/>
                    <a:pt x="67734" y="4851400"/>
                  </a:cubicBezTo>
                  <a:cubicBezTo>
                    <a:pt x="75408" y="4825820"/>
                    <a:pt x="108818" y="4755907"/>
                    <a:pt x="118534" y="4741333"/>
                  </a:cubicBezTo>
                  <a:cubicBezTo>
                    <a:pt x="124178" y="4732866"/>
                    <a:pt x="128272" y="4723128"/>
                    <a:pt x="135467" y="4715933"/>
                  </a:cubicBezTo>
                  <a:cubicBezTo>
                    <a:pt x="145445" y="4705955"/>
                    <a:pt x="158045" y="4699000"/>
                    <a:pt x="169334" y="4690533"/>
                  </a:cubicBezTo>
                  <a:cubicBezTo>
                    <a:pt x="174978" y="4673600"/>
                    <a:pt x="176366" y="4654585"/>
                    <a:pt x="186267" y="4639733"/>
                  </a:cubicBezTo>
                  <a:cubicBezTo>
                    <a:pt x="199698" y="4619586"/>
                    <a:pt x="218390" y="4592420"/>
                    <a:pt x="228600" y="4572000"/>
                  </a:cubicBezTo>
                  <a:cubicBezTo>
                    <a:pt x="232591" y="4564018"/>
                    <a:pt x="232733" y="4554402"/>
                    <a:pt x="237067" y="4546600"/>
                  </a:cubicBezTo>
                  <a:cubicBezTo>
                    <a:pt x="247898" y="4527105"/>
                    <a:pt x="267316" y="4495307"/>
                    <a:pt x="287867" y="4478866"/>
                  </a:cubicBezTo>
                  <a:cubicBezTo>
                    <a:pt x="295813" y="4472509"/>
                    <a:pt x="304800" y="4467577"/>
                    <a:pt x="313267" y="4461933"/>
                  </a:cubicBezTo>
                  <a:cubicBezTo>
                    <a:pt x="341584" y="4405298"/>
                    <a:pt x="315555" y="4448431"/>
                    <a:pt x="355600" y="4402666"/>
                  </a:cubicBezTo>
                  <a:cubicBezTo>
                    <a:pt x="383640" y="4370621"/>
                    <a:pt x="385506" y="4360099"/>
                    <a:pt x="414867" y="4334933"/>
                  </a:cubicBezTo>
                  <a:cubicBezTo>
                    <a:pt x="440367" y="4313076"/>
                    <a:pt x="507926" y="4270072"/>
                    <a:pt x="524934" y="4258733"/>
                  </a:cubicBezTo>
                  <a:cubicBezTo>
                    <a:pt x="533401" y="4253089"/>
                    <a:pt x="540681" y="4245018"/>
                    <a:pt x="550334" y="4241800"/>
                  </a:cubicBezTo>
                  <a:cubicBezTo>
                    <a:pt x="558801" y="4238978"/>
                    <a:pt x="567531" y="4236849"/>
                    <a:pt x="575734" y="4233333"/>
                  </a:cubicBezTo>
                  <a:cubicBezTo>
                    <a:pt x="587335" y="4228361"/>
                    <a:pt x="597627" y="4220391"/>
                    <a:pt x="609600" y="4216400"/>
                  </a:cubicBezTo>
                  <a:cubicBezTo>
                    <a:pt x="623252" y="4211849"/>
                    <a:pt x="638050" y="4211719"/>
                    <a:pt x="651934" y="4207933"/>
                  </a:cubicBezTo>
                  <a:cubicBezTo>
                    <a:pt x="669154" y="4203237"/>
                    <a:pt x="685801" y="4196644"/>
                    <a:pt x="702734" y="4191000"/>
                  </a:cubicBezTo>
                  <a:cubicBezTo>
                    <a:pt x="711201" y="4188178"/>
                    <a:pt x="719476" y="4184698"/>
                    <a:pt x="728134" y="4182533"/>
                  </a:cubicBezTo>
                  <a:lnTo>
                    <a:pt x="762000" y="4174066"/>
                  </a:lnTo>
                  <a:cubicBezTo>
                    <a:pt x="768379" y="4175129"/>
                    <a:pt x="834036" y="4184685"/>
                    <a:pt x="846667" y="4191000"/>
                  </a:cubicBezTo>
                  <a:cubicBezTo>
                    <a:pt x="864870" y="4200101"/>
                    <a:pt x="897467" y="4224866"/>
                    <a:pt x="897467" y="4224866"/>
                  </a:cubicBezTo>
                  <a:cubicBezTo>
                    <a:pt x="903111" y="4233333"/>
                    <a:pt x="908486" y="4241986"/>
                    <a:pt x="914400" y="4250266"/>
                  </a:cubicBezTo>
                  <a:cubicBezTo>
                    <a:pt x="922602" y="4261749"/>
                    <a:pt x="932321" y="4272167"/>
                    <a:pt x="939800" y="4284133"/>
                  </a:cubicBezTo>
                  <a:cubicBezTo>
                    <a:pt x="946489" y="4294836"/>
                    <a:pt x="951762" y="4306399"/>
                    <a:pt x="956734" y="4318000"/>
                  </a:cubicBezTo>
                  <a:cubicBezTo>
                    <a:pt x="960250" y="4326203"/>
                    <a:pt x="962748" y="4334819"/>
                    <a:pt x="965200" y="4343400"/>
                  </a:cubicBezTo>
                  <a:cubicBezTo>
                    <a:pt x="968397" y="4354588"/>
                    <a:pt x="968463" y="4366858"/>
                    <a:pt x="973667" y="4377266"/>
                  </a:cubicBezTo>
                  <a:cubicBezTo>
                    <a:pt x="979978" y="4389887"/>
                    <a:pt x="990600" y="4399844"/>
                    <a:pt x="999067" y="4411133"/>
                  </a:cubicBezTo>
                  <a:cubicBezTo>
                    <a:pt x="1001889" y="4419600"/>
                    <a:pt x="1005082" y="4427952"/>
                    <a:pt x="1007534" y="4436533"/>
                  </a:cubicBezTo>
                  <a:cubicBezTo>
                    <a:pt x="1015502" y="4464420"/>
                    <a:pt x="1018650" y="4483650"/>
                    <a:pt x="1024467" y="4512733"/>
                  </a:cubicBezTo>
                  <a:cubicBezTo>
                    <a:pt x="1021645" y="4540955"/>
                    <a:pt x="1022378" y="4569763"/>
                    <a:pt x="1016000" y="4597400"/>
                  </a:cubicBezTo>
                  <a:cubicBezTo>
                    <a:pt x="1013712" y="4607315"/>
                    <a:pt x="1004981" y="4614520"/>
                    <a:pt x="999067" y="4622800"/>
                  </a:cubicBezTo>
                  <a:cubicBezTo>
                    <a:pt x="966046" y="4669029"/>
                    <a:pt x="986501" y="4645793"/>
                    <a:pt x="948267" y="4673600"/>
                  </a:cubicBezTo>
                  <a:cubicBezTo>
                    <a:pt x="862657" y="4735863"/>
                    <a:pt x="909256" y="4710039"/>
                    <a:pt x="846667" y="4741333"/>
                  </a:cubicBezTo>
                  <a:cubicBezTo>
                    <a:pt x="809978" y="4738511"/>
                    <a:pt x="772397" y="4741389"/>
                    <a:pt x="736600" y="4732866"/>
                  </a:cubicBezTo>
                  <a:cubicBezTo>
                    <a:pt x="712044" y="4727019"/>
                    <a:pt x="668867" y="4699000"/>
                    <a:pt x="668867" y="4699000"/>
                  </a:cubicBezTo>
                  <a:cubicBezTo>
                    <a:pt x="663223" y="4690533"/>
                    <a:pt x="658291" y="4681546"/>
                    <a:pt x="651934" y="4673600"/>
                  </a:cubicBezTo>
                  <a:cubicBezTo>
                    <a:pt x="629009" y="4644943"/>
                    <a:pt x="618015" y="4656507"/>
                    <a:pt x="601134" y="4605866"/>
                  </a:cubicBezTo>
                  <a:cubicBezTo>
                    <a:pt x="580520" y="4544027"/>
                    <a:pt x="588529" y="4572382"/>
                    <a:pt x="575734" y="4521200"/>
                  </a:cubicBezTo>
                  <a:cubicBezTo>
                    <a:pt x="572912" y="4478867"/>
                    <a:pt x="567267" y="4436627"/>
                    <a:pt x="567267" y="4394200"/>
                  </a:cubicBezTo>
                  <a:cubicBezTo>
                    <a:pt x="567267" y="4365837"/>
                    <a:pt x="572216" y="4337677"/>
                    <a:pt x="575734" y="4309533"/>
                  </a:cubicBezTo>
                  <a:cubicBezTo>
                    <a:pt x="580684" y="4269929"/>
                    <a:pt x="582987" y="4229720"/>
                    <a:pt x="592667" y="4191000"/>
                  </a:cubicBezTo>
                  <a:cubicBezTo>
                    <a:pt x="595489" y="4179711"/>
                    <a:pt x="596658" y="4167874"/>
                    <a:pt x="601134" y="4157133"/>
                  </a:cubicBezTo>
                  <a:cubicBezTo>
                    <a:pt x="610843" y="4133832"/>
                    <a:pt x="627017" y="4113347"/>
                    <a:pt x="635000" y="4089400"/>
                  </a:cubicBezTo>
                  <a:cubicBezTo>
                    <a:pt x="637822" y="4080933"/>
                    <a:pt x="641015" y="4072581"/>
                    <a:pt x="643467" y="4064000"/>
                  </a:cubicBezTo>
                  <a:cubicBezTo>
                    <a:pt x="646664" y="4052811"/>
                    <a:pt x="647208" y="4040767"/>
                    <a:pt x="651934" y="4030133"/>
                  </a:cubicBezTo>
                  <a:cubicBezTo>
                    <a:pt x="658383" y="4015624"/>
                    <a:pt x="689937" y="3966730"/>
                    <a:pt x="702734" y="3953933"/>
                  </a:cubicBezTo>
                  <a:cubicBezTo>
                    <a:pt x="709929" y="3946738"/>
                    <a:pt x="720188" y="3943357"/>
                    <a:pt x="728134" y="3937000"/>
                  </a:cubicBezTo>
                  <a:cubicBezTo>
                    <a:pt x="734367" y="3932013"/>
                    <a:pt x="737927" y="3923636"/>
                    <a:pt x="745067" y="3920066"/>
                  </a:cubicBezTo>
                  <a:cubicBezTo>
                    <a:pt x="755475" y="3914862"/>
                    <a:pt x="767645" y="3914422"/>
                    <a:pt x="778934" y="3911600"/>
                  </a:cubicBezTo>
                  <a:cubicBezTo>
                    <a:pt x="795867" y="3900311"/>
                    <a:pt x="815343" y="3892124"/>
                    <a:pt x="829734" y="3877733"/>
                  </a:cubicBezTo>
                  <a:cubicBezTo>
                    <a:pt x="838201" y="3869266"/>
                    <a:pt x="844667" y="3858148"/>
                    <a:pt x="855134" y="3852333"/>
                  </a:cubicBezTo>
                  <a:cubicBezTo>
                    <a:pt x="870737" y="3843665"/>
                    <a:pt x="905934" y="3835400"/>
                    <a:pt x="905934" y="3835400"/>
                  </a:cubicBezTo>
                  <a:cubicBezTo>
                    <a:pt x="914401" y="3829755"/>
                    <a:pt x="922232" y="3823017"/>
                    <a:pt x="931334" y="3818466"/>
                  </a:cubicBezTo>
                  <a:cubicBezTo>
                    <a:pt x="939316" y="3814475"/>
                    <a:pt x="949081" y="3814592"/>
                    <a:pt x="956734" y="3810000"/>
                  </a:cubicBezTo>
                  <a:cubicBezTo>
                    <a:pt x="963579" y="3805893"/>
                    <a:pt x="967434" y="3798053"/>
                    <a:pt x="973667" y="3793066"/>
                  </a:cubicBezTo>
                  <a:cubicBezTo>
                    <a:pt x="981613" y="3786709"/>
                    <a:pt x="990232" y="3781181"/>
                    <a:pt x="999067" y="3776133"/>
                  </a:cubicBezTo>
                  <a:cubicBezTo>
                    <a:pt x="1122400" y="3705659"/>
                    <a:pt x="963342" y="3798229"/>
                    <a:pt x="1058334" y="3750733"/>
                  </a:cubicBezTo>
                  <a:cubicBezTo>
                    <a:pt x="1067435" y="3746182"/>
                    <a:pt x="1075788" y="3740157"/>
                    <a:pt x="1083734" y="3733800"/>
                  </a:cubicBezTo>
                  <a:cubicBezTo>
                    <a:pt x="1089967" y="3728813"/>
                    <a:pt x="1093527" y="3720436"/>
                    <a:pt x="1100667" y="3716866"/>
                  </a:cubicBezTo>
                  <a:cubicBezTo>
                    <a:pt x="1116632" y="3708883"/>
                    <a:pt x="1135061" y="3706964"/>
                    <a:pt x="1151467" y="3699933"/>
                  </a:cubicBezTo>
                  <a:cubicBezTo>
                    <a:pt x="1189903" y="3683460"/>
                    <a:pt x="1213676" y="3671222"/>
                    <a:pt x="1244600" y="3649133"/>
                  </a:cubicBezTo>
                  <a:cubicBezTo>
                    <a:pt x="1306361" y="3605019"/>
                    <a:pt x="1251381" y="3644046"/>
                    <a:pt x="1312334" y="3589866"/>
                  </a:cubicBezTo>
                  <a:cubicBezTo>
                    <a:pt x="1325840" y="3577860"/>
                    <a:pt x="1341889" y="3568778"/>
                    <a:pt x="1354667" y="3556000"/>
                  </a:cubicBezTo>
                  <a:cubicBezTo>
                    <a:pt x="1364645" y="3546022"/>
                    <a:pt x="1370884" y="3532847"/>
                    <a:pt x="1380067" y="3522133"/>
                  </a:cubicBezTo>
                  <a:cubicBezTo>
                    <a:pt x="1387859" y="3513042"/>
                    <a:pt x="1397802" y="3505931"/>
                    <a:pt x="1405467" y="3496733"/>
                  </a:cubicBezTo>
                  <a:cubicBezTo>
                    <a:pt x="1411981" y="3488916"/>
                    <a:pt x="1415205" y="3478528"/>
                    <a:pt x="1422400" y="3471333"/>
                  </a:cubicBezTo>
                  <a:cubicBezTo>
                    <a:pt x="1429595" y="3464138"/>
                    <a:pt x="1439333" y="3460044"/>
                    <a:pt x="1447800" y="3454400"/>
                  </a:cubicBezTo>
                  <a:cubicBezTo>
                    <a:pt x="1453445" y="3440289"/>
                    <a:pt x="1455004" y="3423742"/>
                    <a:pt x="1464734" y="3412066"/>
                  </a:cubicBezTo>
                  <a:cubicBezTo>
                    <a:pt x="1470447" y="3405210"/>
                    <a:pt x="1485542" y="3411253"/>
                    <a:pt x="1490134" y="3403600"/>
                  </a:cubicBezTo>
                  <a:cubicBezTo>
                    <a:pt x="1546753" y="3309236"/>
                    <a:pt x="1490041" y="3352912"/>
                    <a:pt x="1532467" y="3302000"/>
                  </a:cubicBezTo>
                  <a:cubicBezTo>
                    <a:pt x="1540132" y="3292802"/>
                    <a:pt x="1549400" y="3285067"/>
                    <a:pt x="1557867" y="3276600"/>
                  </a:cubicBezTo>
                  <a:cubicBezTo>
                    <a:pt x="1585580" y="3165750"/>
                    <a:pt x="1541290" y="3318223"/>
                    <a:pt x="1591734" y="3217333"/>
                  </a:cubicBezTo>
                  <a:cubicBezTo>
                    <a:pt x="1598170" y="3204462"/>
                    <a:pt x="1597378" y="3189111"/>
                    <a:pt x="1600200" y="3175000"/>
                  </a:cubicBezTo>
                  <a:cubicBezTo>
                    <a:pt x="1594556" y="3107267"/>
                    <a:pt x="1592879" y="3039085"/>
                    <a:pt x="1583267" y="2971800"/>
                  </a:cubicBezTo>
                  <a:cubicBezTo>
                    <a:pt x="1581482" y="2959305"/>
                    <a:pt x="1573907" y="2948030"/>
                    <a:pt x="1566334" y="2937933"/>
                  </a:cubicBezTo>
                  <a:cubicBezTo>
                    <a:pt x="1532362" y="2892636"/>
                    <a:pt x="1537160" y="2910646"/>
                    <a:pt x="1490134" y="2887133"/>
                  </a:cubicBezTo>
                  <a:cubicBezTo>
                    <a:pt x="1431663" y="2857898"/>
                    <a:pt x="1501352" y="2879355"/>
                    <a:pt x="1430867" y="2861733"/>
                  </a:cubicBezTo>
                  <a:cubicBezTo>
                    <a:pt x="1422400" y="2856089"/>
                    <a:pt x="1414860" y="2848714"/>
                    <a:pt x="1405467" y="2844800"/>
                  </a:cubicBezTo>
                  <a:cubicBezTo>
                    <a:pt x="1335687" y="2815725"/>
                    <a:pt x="1336876" y="2821222"/>
                    <a:pt x="1270000" y="2810933"/>
                  </a:cubicBezTo>
                  <a:cubicBezTo>
                    <a:pt x="1253033" y="2808323"/>
                    <a:pt x="1235958" y="2806190"/>
                    <a:pt x="1219200" y="2802466"/>
                  </a:cubicBezTo>
                  <a:cubicBezTo>
                    <a:pt x="1210488" y="2800530"/>
                    <a:pt x="1202551" y="2795750"/>
                    <a:pt x="1193800" y="2794000"/>
                  </a:cubicBezTo>
                  <a:cubicBezTo>
                    <a:pt x="1174232" y="2790086"/>
                    <a:pt x="1154289" y="2788355"/>
                    <a:pt x="1134534" y="2785533"/>
                  </a:cubicBezTo>
                  <a:cubicBezTo>
                    <a:pt x="1078089" y="2788355"/>
                    <a:pt x="1021561" y="2789825"/>
                    <a:pt x="965200" y="2794000"/>
                  </a:cubicBezTo>
                  <a:cubicBezTo>
                    <a:pt x="945299" y="2795474"/>
                    <a:pt x="925568" y="2798896"/>
                    <a:pt x="905934" y="2802466"/>
                  </a:cubicBezTo>
                  <a:cubicBezTo>
                    <a:pt x="894485" y="2804548"/>
                    <a:pt x="883646" y="2809775"/>
                    <a:pt x="872067" y="2810933"/>
                  </a:cubicBezTo>
                  <a:cubicBezTo>
                    <a:pt x="827048" y="2815435"/>
                    <a:pt x="781756" y="2816578"/>
                    <a:pt x="736600" y="2819400"/>
                  </a:cubicBezTo>
                  <a:cubicBezTo>
                    <a:pt x="715944" y="2817679"/>
                    <a:pt x="627976" y="2814236"/>
                    <a:pt x="592667" y="2802466"/>
                  </a:cubicBezTo>
                  <a:cubicBezTo>
                    <a:pt x="580693" y="2798475"/>
                    <a:pt x="570401" y="2790505"/>
                    <a:pt x="558800" y="2785533"/>
                  </a:cubicBezTo>
                  <a:cubicBezTo>
                    <a:pt x="550597" y="2782017"/>
                    <a:pt x="541603" y="2780582"/>
                    <a:pt x="533400" y="2777066"/>
                  </a:cubicBezTo>
                  <a:cubicBezTo>
                    <a:pt x="446203" y="2739695"/>
                    <a:pt x="564352" y="2781739"/>
                    <a:pt x="448734" y="2743200"/>
                  </a:cubicBezTo>
                  <a:cubicBezTo>
                    <a:pt x="443089" y="2737555"/>
                    <a:pt x="438186" y="2731056"/>
                    <a:pt x="431800" y="2726266"/>
                  </a:cubicBezTo>
                  <a:cubicBezTo>
                    <a:pt x="415519" y="2714055"/>
                    <a:pt x="381000" y="2692400"/>
                    <a:pt x="381000" y="2692400"/>
                  </a:cubicBezTo>
                  <a:cubicBezTo>
                    <a:pt x="361245" y="2661355"/>
                    <a:pt x="338191" y="2632178"/>
                    <a:pt x="321734" y="2599266"/>
                  </a:cubicBezTo>
                  <a:cubicBezTo>
                    <a:pt x="307623" y="2571044"/>
                    <a:pt x="298332" y="2539843"/>
                    <a:pt x="279400" y="2514600"/>
                  </a:cubicBezTo>
                  <a:cubicBezTo>
                    <a:pt x="247563" y="2472150"/>
                    <a:pt x="233822" y="2459943"/>
                    <a:pt x="220134" y="2396066"/>
                  </a:cubicBezTo>
                  <a:cubicBezTo>
                    <a:pt x="190230" y="2256517"/>
                    <a:pt x="210651" y="2314674"/>
                    <a:pt x="169334" y="2218266"/>
                  </a:cubicBezTo>
                  <a:cubicBezTo>
                    <a:pt x="166512" y="2198511"/>
                    <a:pt x="162759" y="2178866"/>
                    <a:pt x="160867" y="2159000"/>
                  </a:cubicBezTo>
                  <a:cubicBezTo>
                    <a:pt x="141087" y="1951318"/>
                    <a:pt x="162985" y="2114563"/>
                    <a:pt x="143934" y="1981200"/>
                  </a:cubicBezTo>
                  <a:cubicBezTo>
                    <a:pt x="149578" y="1919111"/>
                    <a:pt x="152349" y="1856693"/>
                    <a:pt x="160867" y="1794933"/>
                  </a:cubicBezTo>
                  <a:cubicBezTo>
                    <a:pt x="166576" y="1753544"/>
                    <a:pt x="212559" y="1648327"/>
                    <a:pt x="220134" y="1625600"/>
                  </a:cubicBezTo>
                  <a:cubicBezTo>
                    <a:pt x="225778" y="1608667"/>
                    <a:pt x="232371" y="1592020"/>
                    <a:pt x="237067" y="1574800"/>
                  </a:cubicBezTo>
                  <a:cubicBezTo>
                    <a:pt x="240853" y="1560916"/>
                    <a:pt x="239579" y="1545567"/>
                    <a:pt x="245534" y="1532466"/>
                  </a:cubicBezTo>
                  <a:cubicBezTo>
                    <a:pt x="253955" y="1513939"/>
                    <a:pt x="269146" y="1499245"/>
                    <a:pt x="279400" y="1481666"/>
                  </a:cubicBezTo>
                  <a:cubicBezTo>
                    <a:pt x="351084" y="1358778"/>
                    <a:pt x="265527" y="1483072"/>
                    <a:pt x="330200" y="1405466"/>
                  </a:cubicBezTo>
                  <a:cubicBezTo>
                    <a:pt x="336714" y="1397649"/>
                    <a:pt x="338667" y="1385710"/>
                    <a:pt x="347134" y="1380066"/>
                  </a:cubicBezTo>
                  <a:cubicBezTo>
                    <a:pt x="356816" y="1373612"/>
                    <a:pt x="369711" y="1374422"/>
                    <a:pt x="381000" y="1371600"/>
                  </a:cubicBezTo>
                  <a:cubicBezTo>
                    <a:pt x="386645" y="1365955"/>
                    <a:pt x="391700" y="1359653"/>
                    <a:pt x="397934" y="1354666"/>
                  </a:cubicBezTo>
                  <a:cubicBezTo>
                    <a:pt x="413207" y="1342448"/>
                    <a:pt x="439819" y="1327753"/>
                    <a:pt x="457200" y="1320800"/>
                  </a:cubicBezTo>
                  <a:cubicBezTo>
                    <a:pt x="473773" y="1314171"/>
                    <a:pt x="491427" y="1310495"/>
                    <a:pt x="508000" y="1303866"/>
                  </a:cubicBezTo>
                  <a:cubicBezTo>
                    <a:pt x="564104" y="1281424"/>
                    <a:pt x="525137" y="1284917"/>
                    <a:pt x="601134" y="1261533"/>
                  </a:cubicBezTo>
                  <a:cubicBezTo>
                    <a:pt x="617542" y="1256484"/>
                    <a:pt x="635207" y="1256926"/>
                    <a:pt x="651934" y="1253066"/>
                  </a:cubicBezTo>
                  <a:cubicBezTo>
                    <a:pt x="671954" y="1248446"/>
                    <a:pt x="691268" y="1241116"/>
                    <a:pt x="711200" y="1236133"/>
                  </a:cubicBezTo>
                  <a:cubicBezTo>
                    <a:pt x="725161" y="1232643"/>
                    <a:pt x="739486" y="1230788"/>
                    <a:pt x="753534" y="1227666"/>
                  </a:cubicBezTo>
                  <a:cubicBezTo>
                    <a:pt x="764893" y="1225142"/>
                    <a:pt x="776111" y="1222022"/>
                    <a:pt x="787400" y="1219200"/>
                  </a:cubicBezTo>
                  <a:cubicBezTo>
                    <a:pt x="865053" y="1180373"/>
                    <a:pt x="767764" y="1224556"/>
                    <a:pt x="880534" y="1193800"/>
                  </a:cubicBezTo>
                  <a:cubicBezTo>
                    <a:pt x="892711" y="1190479"/>
                    <a:pt x="902223" y="1180187"/>
                    <a:pt x="914400" y="1176866"/>
                  </a:cubicBezTo>
                  <a:cubicBezTo>
                    <a:pt x="933653" y="1171615"/>
                    <a:pt x="953943" y="1171434"/>
                    <a:pt x="973667" y="1168400"/>
                  </a:cubicBezTo>
                  <a:cubicBezTo>
                    <a:pt x="990634" y="1165790"/>
                    <a:pt x="1007534" y="1162755"/>
                    <a:pt x="1024467" y="1159933"/>
                  </a:cubicBezTo>
                  <a:cubicBezTo>
                    <a:pt x="1075267" y="1162755"/>
                    <a:pt x="1126198" y="1163794"/>
                    <a:pt x="1176867" y="1168400"/>
                  </a:cubicBezTo>
                  <a:cubicBezTo>
                    <a:pt x="1201761" y="1170663"/>
                    <a:pt x="1213217" y="1179604"/>
                    <a:pt x="1236134" y="1185333"/>
                  </a:cubicBezTo>
                  <a:cubicBezTo>
                    <a:pt x="1250095" y="1188823"/>
                    <a:pt x="1264356" y="1190978"/>
                    <a:pt x="1278467" y="1193800"/>
                  </a:cubicBezTo>
                  <a:cubicBezTo>
                    <a:pt x="1286934" y="1199444"/>
                    <a:pt x="1294766" y="1206182"/>
                    <a:pt x="1303867" y="1210733"/>
                  </a:cubicBezTo>
                  <a:cubicBezTo>
                    <a:pt x="1373974" y="1245786"/>
                    <a:pt x="1281875" y="1187606"/>
                    <a:pt x="1354667" y="1236133"/>
                  </a:cubicBezTo>
                  <a:lnTo>
                    <a:pt x="1405467" y="1312333"/>
                  </a:lnTo>
                  <a:cubicBezTo>
                    <a:pt x="1405478" y="1312350"/>
                    <a:pt x="1439322" y="1363117"/>
                    <a:pt x="1439334" y="1363133"/>
                  </a:cubicBezTo>
                  <a:cubicBezTo>
                    <a:pt x="1463644" y="1395547"/>
                    <a:pt x="1466171" y="1394709"/>
                    <a:pt x="1481667" y="1430866"/>
                  </a:cubicBezTo>
                  <a:cubicBezTo>
                    <a:pt x="1490370" y="1451173"/>
                    <a:pt x="1492460" y="1468641"/>
                    <a:pt x="1498600" y="1490133"/>
                  </a:cubicBezTo>
                  <a:cubicBezTo>
                    <a:pt x="1501052" y="1498714"/>
                    <a:pt x="1504245" y="1507066"/>
                    <a:pt x="1507067" y="1515533"/>
                  </a:cubicBezTo>
                  <a:cubicBezTo>
                    <a:pt x="1509889" y="1540933"/>
                    <a:pt x="1511648" y="1566474"/>
                    <a:pt x="1515534" y="1591733"/>
                  </a:cubicBezTo>
                  <a:cubicBezTo>
                    <a:pt x="1518572" y="1611483"/>
                    <a:pt x="1526143" y="1632028"/>
                    <a:pt x="1532467" y="1651000"/>
                  </a:cubicBezTo>
                  <a:cubicBezTo>
                    <a:pt x="1527829" y="1720570"/>
                    <a:pt x="1538023" y="1764611"/>
                    <a:pt x="1507067" y="1820333"/>
                  </a:cubicBezTo>
                  <a:cubicBezTo>
                    <a:pt x="1500214" y="1832668"/>
                    <a:pt x="1492381" y="1845017"/>
                    <a:pt x="1481667" y="1854200"/>
                  </a:cubicBezTo>
                  <a:cubicBezTo>
                    <a:pt x="1472084" y="1862414"/>
                    <a:pt x="1459089" y="1865489"/>
                    <a:pt x="1447800" y="1871133"/>
                  </a:cubicBezTo>
                  <a:cubicBezTo>
                    <a:pt x="1409931" y="1927938"/>
                    <a:pt x="1454541" y="1872284"/>
                    <a:pt x="1405467" y="1905000"/>
                  </a:cubicBezTo>
                  <a:cubicBezTo>
                    <a:pt x="1395504" y="1911642"/>
                    <a:pt x="1391426" y="1926614"/>
                    <a:pt x="1380067" y="1930400"/>
                  </a:cubicBezTo>
                  <a:cubicBezTo>
                    <a:pt x="1355822" y="1938481"/>
                    <a:pt x="1329267" y="1936044"/>
                    <a:pt x="1303867" y="1938866"/>
                  </a:cubicBezTo>
                  <a:cubicBezTo>
                    <a:pt x="1255889" y="1936044"/>
                    <a:pt x="1206964" y="1940301"/>
                    <a:pt x="1159934" y="1930400"/>
                  </a:cubicBezTo>
                  <a:cubicBezTo>
                    <a:pt x="1149976" y="1928304"/>
                    <a:pt x="1150195" y="1912195"/>
                    <a:pt x="1143000" y="1905000"/>
                  </a:cubicBezTo>
                  <a:cubicBezTo>
                    <a:pt x="1135805" y="1897805"/>
                    <a:pt x="1126067" y="1893711"/>
                    <a:pt x="1117600" y="1888066"/>
                  </a:cubicBezTo>
                  <a:cubicBezTo>
                    <a:pt x="1111956" y="1876777"/>
                    <a:pt x="1107668" y="1864701"/>
                    <a:pt x="1100667" y="1854200"/>
                  </a:cubicBezTo>
                  <a:cubicBezTo>
                    <a:pt x="1096239" y="1847558"/>
                    <a:pt x="1088721" y="1843499"/>
                    <a:pt x="1083734" y="1837266"/>
                  </a:cubicBezTo>
                  <a:cubicBezTo>
                    <a:pt x="1077377" y="1829320"/>
                    <a:pt x="1072445" y="1820333"/>
                    <a:pt x="1066800" y="1811866"/>
                  </a:cubicBezTo>
                  <a:cubicBezTo>
                    <a:pt x="1057884" y="1776199"/>
                    <a:pt x="1049867" y="1749903"/>
                    <a:pt x="1049867" y="1710266"/>
                  </a:cubicBezTo>
                  <a:cubicBezTo>
                    <a:pt x="1049867" y="1666420"/>
                    <a:pt x="1055404" y="1631619"/>
                    <a:pt x="1066800" y="1591733"/>
                  </a:cubicBezTo>
                  <a:cubicBezTo>
                    <a:pt x="1069252" y="1583152"/>
                    <a:pt x="1071276" y="1574315"/>
                    <a:pt x="1075267" y="1566333"/>
                  </a:cubicBezTo>
                  <a:cubicBezTo>
                    <a:pt x="1079818" y="1557232"/>
                    <a:pt x="1087649" y="1550034"/>
                    <a:pt x="1092200" y="1540933"/>
                  </a:cubicBezTo>
                  <a:cubicBezTo>
                    <a:pt x="1124522" y="1476289"/>
                    <a:pt x="1064650" y="1563556"/>
                    <a:pt x="1126067" y="1481666"/>
                  </a:cubicBezTo>
                  <a:cubicBezTo>
                    <a:pt x="1128889" y="1473199"/>
                    <a:pt x="1130543" y="1464248"/>
                    <a:pt x="1134534" y="1456266"/>
                  </a:cubicBezTo>
                  <a:cubicBezTo>
                    <a:pt x="1144333" y="1436668"/>
                    <a:pt x="1160482" y="1419510"/>
                    <a:pt x="1176867" y="1405466"/>
                  </a:cubicBezTo>
                  <a:cubicBezTo>
                    <a:pt x="1187581" y="1396283"/>
                    <a:pt x="1199445" y="1388533"/>
                    <a:pt x="1210734" y="1380066"/>
                  </a:cubicBezTo>
                  <a:cubicBezTo>
                    <a:pt x="1275645" y="1382888"/>
                    <a:pt x="1340649" y="1384063"/>
                    <a:pt x="1405467" y="1388533"/>
                  </a:cubicBezTo>
                  <a:cubicBezTo>
                    <a:pt x="1427634" y="1390062"/>
                    <a:pt x="1459443" y="1395941"/>
                    <a:pt x="1481667" y="1405466"/>
                  </a:cubicBezTo>
                  <a:cubicBezTo>
                    <a:pt x="1511855" y="1418404"/>
                    <a:pt x="1523660" y="1426350"/>
                    <a:pt x="1549400" y="1447800"/>
                  </a:cubicBezTo>
                  <a:cubicBezTo>
                    <a:pt x="1555532" y="1452910"/>
                    <a:pt x="1560202" y="1459623"/>
                    <a:pt x="1566334" y="1464733"/>
                  </a:cubicBezTo>
                  <a:cubicBezTo>
                    <a:pt x="1577174" y="1473767"/>
                    <a:pt x="1590708" y="1479692"/>
                    <a:pt x="1600200" y="1490133"/>
                  </a:cubicBezTo>
                  <a:cubicBezTo>
                    <a:pt x="1619184" y="1511016"/>
                    <a:pt x="1624226" y="1548941"/>
                    <a:pt x="1651000" y="1557866"/>
                  </a:cubicBezTo>
                  <a:cubicBezTo>
                    <a:pt x="1677827" y="1566809"/>
                    <a:pt x="1678354" y="1564509"/>
                    <a:pt x="1701800" y="1583266"/>
                  </a:cubicBezTo>
                  <a:cubicBezTo>
                    <a:pt x="1708034" y="1588253"/>
                    <a:pt x="1711467" y="1596897"/>
                    <a:pt x="1718734" y="1600200"/>
                  </a:cubicBezTo>
                  <a:cubicBezTo>
                    <a:pt x="1743108" y="1611279"/>
                    <a:pt x="1769534" y="1617133"/>
                    <a:pt x="1794934" y="1625600"/>
                  </a:cubicBezTo>
                  <a:cubicBezTo>
                    <a:pt x="1864352" y="1648739"/>
                    <a:pt x="1754464" y="1612829"/>
                    <a:pt x="1888067" y="1651000"/>
                  </a:cubicBezTo>
                  <a:cubicBezTo>
                    <a:pt x="1907823" y="1656644"/>
                    <a:pt x="1927244" y="1663628"/>
                    <a:pt x="1947334" y="1667933"/>
                  </a:cubicBezTo>
                  <a:cubicBezTo>
                    <a:pt x="1989573" y="1676984"/>
                    <a:pt x="2073001" y="1681933"/>
                    <a:pt x="2108200" y="1684866"/>
                  </a:cubicBezTo>
                  <a:cubicBezTo>
                    <a:pt x="2422394" y="1678182"/>
                    <a:pt x="2421428" y="1683176"/>
                    <a:pt x="2650067" y="1667933"/>
                  </a:cubicBezTo>
                  <a:lnTo>
                    <a:pt x="2887134" y="1651000"/>
                  </a:lnTo>
                  <a:cubicBezTo>
                    <a:pt x="2904067" y="1648178"/>
                    <a:pt x="2921148" y="1646130"/>
                    <a:pt x="2937934" y="1642533"/>
                  </a:cubicBezTo>
                  <a:cubicBezTo>
                    <a:pt x="2960690" y="1637657"/>
                    <a:pt x="3005667" y="1625600"/>
                    <a:pt x="3005667" y="1625600"/>
                  </a:cubicBezTo>
                  <a:cubicBezTo>
                    <a:pt x="3099959" y="1578453"/>
                    <a:pt x="2981177" y="1634784"/>
                    <a:pt x="3073400" y="1600200"/>
                  </a:cubicBezTo>
                  <a:cubicBezTo>
                    <a:pt x="3110613" y="1586245"/>
                    <a:pt x="3101405" y="1584196"/>
                    <a:pt x="3132667" y="1566333"/>
                  </a:cubicBezTo>
                  <a:cubicBezTo>
                    <a:pt x="3143626" y="1560071"/>
                    <a:pt x="3155245" y="1555044"/>
                    <a:pt x="3166534" y="1549400"/>
                  </a:cubicBezTo>
                  <a:cubicBezTo>
                    <a:pt x="3175001" y="1540933"/>
                    <a:pt x="3182985" y="1531955"/>
                    <a:pt x="3191934" y="1524000"/>
                  </a:cubicBezTo>
                  <a:cubicBezTo>
                    <a:pt x="3208409" y="1509356"/>
                    <a:pt x="3227148" y="1497252"/>
                    <a:pt x="3242734" y="1481666"/>
                  </a:cubicBezTo>
                  <a:cubicBezTo>
                    <a:pt x="3249929" y="1474471"/>
                    <a:pt x="3251941" y="1462888"/>
                    <a:pt x="3259667" y="1456266"/>
                  </a:cubicBezTo>
                  <a:cubicBezTo>
                    <a:pt x="3272161" y="1445556"/>
                    <a:pt x="3288835" y="1440740"/>
                    <a:pt x="3302000" y="1430866"/>
                  </a:cubicBezTo>
                  <a:cubicBezTo>
                    <a:pt x="3311579" y="1423682"/>
                    <a:pt x="3318133" y="1413048"/>
                    <a:pt x="3327400" y="1405466"/>
                  </a:cubicBezTo>
                  <a:cubicBezTo>
                    <a:pt x="3349243" y="1387595"/>
                    <a:pt x="3371651" y="1370321"/>
                    <a:pt x="3395134" y="1354666"/>
                  </a:cubicBezTo>
                  <a:cubicBezTo>
                    <a:pt x="3403601" y="1349022"/>
                    <a:pt x="3412717" y="1344247"/>
                    <a:pt x="3420534" y="1337733"/>
                  </a:cubicBezTo>
                  <a:cubicBezTo>
                    <a:pt x="3463261" y="1302127"/>
                    <a:pt x="3431952" y="1320634"/>
                    <a:pt x="3471334" y="1270000"/>
                  </a:cubicBezTo>
                  <a:cubicBezTo>
                    <a:pt x="3481135" y="1257398"/>
                    <a:pt x="3494687" y="1248148"/>
                    <a:pt x="3505200" y="1236133"/>
                  </a:cubicBezTo>
                  <a:cubicBezTo>
                    <a:pt x="3514492" y="1225513"/>
                    <a:pt x="3521417" y="1212980"/>
                    <a:pt x="3530600" y="1202266"/>
                  </a:cubicBezTo>
                  <a:cubicBezTo>
                    <a:pt x="3538392" y="1193175"/>
                    <a:pt x="3548208" y="1185957"/>
                    <a:pt x="3556000" y="1176866"/>
                  </a:cubicBezTo>
                  <a:cubicBezTo>
                    <a:pt x="3574806" y="1154925"/>
                    <a:pt x="3600693" y="1114060"/>
                    <a:pt x="3615267" y="1092200"/>
                  </a:cubicBezTo>
                  <a:cubicBezTo>
                    <a:pt x="3620911" y="1083733"/>
                    <a:pt x="3628982" y="1076453"/>
                    <a:pt x="3632200" y="1066800"/>
                  </a:cubicBezTo>
                  <a:cubicBezTo>
                    <a:pt x="3640667" y="1041400"/>
                    <a:pt x="3651106" y="1016575"/>
                    <a:pt x="3657600" y="990600"/>
                  </a:cubicBezTo>
                  <a:cubicBezTo>
                    <a:pt x="3678698" y="906212"/>
                    <a:pt x="3670708" y="945822"/>
                    <a:pt x="3683000" y="872066"/>
                  </a:cubicBezTo>
                  <a:cubicBezTo>
                    <a:pt x="3667498" y="655025"/>
                    <a:pt x="3698128" y="809190"/>
                    <a:pt x="3657600" y="728133"/>
                  </a:cubicBezTo>
                  <a:cubicBezTo>
                    <a:pt x="3653609" y="720151"/>
                    <a:pt x="3653726" y="710386"/>
                    <a:pt x="3649134" y="702733"/>
                  </a:cubicBezTo>
                  <a:cubicBezTo>
                    <a:pt x="3645027" y="695888"/>
                    <a:pt x="3638332" y="690910"/>
                    <a:pt x="3632200" y="685800"/>
                  </a:cubicBezTo>
                  <a:cubicBezTo>
                    <a:pt x="3626449" y="681008"/>
                    <a:pt x="3583930" y="648964"/>
                    <a:pt x="3572934" y="643466"/>
                  </a:cubicBezTo>
                  <a:cubicBezTo>
                    <a:pt x="3559340" y="636669"/>
                    <a:pt x="3544436" y="632822"/>
                    <a:pt x="3530600" y="626533"/>
                  </a:cubicBezTo>
                  <a:cubicBezTo>
                    <a:pt x="3513365" y="618699"/>
                    <a:pt x="3497100" y="608822"/>
                    <a:pt x="3479800" y="601133"/>
                  </a:cubicBezTo>
                  <a:cubicBezTo>
                    <a:pt x="3471645" y="597508"/>
                    <a:pt x="3462603" y="596182"/>
                    <a:pt x="3454400" y="592666"/>
                  </a:cubicBezTo>
                  <a:cubicBezTo>
                    <a:pt x="3442799" y="587694"/>
                    <a:pt x="3432507" y="579724"/>
                    <a:pt x="3420534" y="575733"/>
                  </a:cubicBezTo>
                  <a:cubicBezTo>
                    <a:pt x="3401960" y="569542"/>
                    <a:pt x="3332363" y="560718"/>
                    <a:pt x="3318934" y="558800"/>
                  </a:cubicBezTo>
                  <a:cubicBezTo>
                    <a:pt x="3296356" y="561622"/>
                    <a:pt x="3273274" y="561747"/>
                    <a:pt x="3251200" y="567266"/>
                  </a:cubicBezTo>
                  <a:cubicBezTo>
                    <a:pt x="3238956" y="570327"/>
                    <a:pt x="3228935" y="579228"/>
                    <a:pt x="3217334" y="584200"/>
                  </a:cubicBezTo>
                  <a:cubicBezTo>
                    <a:pt x="3209131" y="587716"/>
                    <a:pt x="3200401" y="589844"/>
                    <a:pt x="3191934" y="592666"/>
                  </a:cubicBezTo>
                  <a:lnTo>
                    <a:pt x="3149600" y="635000"/>
                  </a:lnTo>
                  <a:cubicBezTo>
                    <a:pt x="3135489" y="649111"/>
                    <a:pt x="3118336" y="660729"/>
                    <a:pt x="3107267" y="677333"/>
                  </a:cubicBezTo>
                  <a:cubicBezTo>
                    <a:pt x="3101623" y="685800"/>
                    <a:pt x="3096691" y="694787"/>
                    <a:pt x="3090334" y="702733"/>
                  </a:cubicBezTo>
                  <a:cubicBezTo>
                    <a:pt x="3072739" y="724726"/>
                    <a:pt x="3069498" y="715745"/>
                    <a:pt x="3056467" y="745066"/>
                  </a:cubicBezTo>
                  <a:cubicBezTo>
                    <a:pt x="3049218" y="761377"/>
                    <a:pt x="3045178" y="778933"/>
                    <a:pt x="3039534" y="795866"/>
                  </a:cubicBezTo>
                  <a:lnTo>
                    <a:pt x="3031067" y="821266"/>
                  </a:lnTo>
                  <a:cubicBezTo>
                    <a:pt x="3033889" y="852311"/>
                    <a:pt x="3035668" y="883468"/>
                    <a:pt x="3039534" y="914400"/>
                  </a:cubicBezTo>
                  <a:cubicBezTo>
                    <a:pt x="3041319" y="928679"/>
                    <a:pt x="3041011" y="944153"/>
                    <a:pt x="3048000" y="956733"/>
                  </a:cubicBezTo>
                  <a:cubicBezTo>
                    <a:pt x="3055753" y="970689"/>
                    <a:pt x="3066516" y="986214"/>
                    <a:pt x="3081867" y="990600"/>
                  </a:cubicBezTo>
                  <a:lnTo>
                    <a:pt x="3141134" y="1007533"/>
                  </a:lnTo>
                  <a:cubicBezTo>
                    <a:pt x="3187962" y="1005918"/>
                    <a:pt x="3343808" y="1013834"/>
                    <a:pt x="3429000" y="990600"/>
                  </a:cubicBezTo>
                  <a:cubicBezTo>
                    <a:pt x="3446220" y="985904"/>
                    <a:pt x="3462867" y="979311"/>
                    <a:pt x="3479800" y="973666"/>
                  </a:cubicBezTo>
                  <a:lnTo>
                    <a:pt x="3522134" y="931333"/>
                  </a:lnTo>
                  <a:cubicBezTo>
                    <a:pt x="3533423" y="920044"/>
                    <a:pt x="3547144" y="910749"/>
                    <a:pt x="3556000" y="897466"/>
                  </a:cubicBezTo>
                  <a:lnTo>
                    <a:pt x="3572934" y="872066"/>
                  </a:lnTo>
                  <a:cubicBezTo>
                    <a:pt x="3575756" y="863599"/>
                    <a:pt x="3581400" y="855591"/>
                    <a:pt x="3581400" y="846666"/>
                  </a:cubicBezTo>
                  <a:cubicBezTo>
                    <a:pt x="3581400" y="804239"/>
                    <a:pt x="3579551" y="761574"/>
                    <a:pt x="3572934" y="719666"/>
                  </a:cubicBezTo>
                  <a:cubicBezTo>
                    <a:pt x="3571225" y="708840"/>
                    <a:pt x="3547057" y="670388"/>
                    <a:pt x="3539067" y="660400"/>
                  </a:cubicBezTo>
                  <a:cubicBezTo>
                    <a:pt x="3534080" y="654167"/>
                    <a:pt x="3527121" y="649699"/>
                    <a:pt x="3522134" y="643466"/>
                  </a:cubicBezTo>
                  <a:cubicBezTo>
                    <a:pt x="3515777" y="635520"/>
                    <a:pt x="3512395" y="625261"/>
                    <a:pt x="3505200" y="618066"/>
                  </a:cubicBezTo>
                  <a:cubicBezTo>
                    <a:pt x="3498973" y="611839"/>
                    <a:pt x="3453097" y="575081"/>
                    <a:pt x="3437467" y="567266"/>
                  </a:cubicBezTo>
                  <a:cubicBezTo>
                    <a:pt x="3429485" y="563275"/>
                    <a:pt x="3420270" y="562316"/>
                    <a:pt x="3412067" y="558800"/>
                  </a:cubicBezTo>
                  <a:cubicBezTo>
                    <a:pt x="3400466" y="553828"/>
                    <a:pt x="3389919" y="546554"/>
                    <a:pt x="3378200" y="541866"/>
                  </a:cubicBezTo>
                  <a:cubicBezTo>
                    <a:pt x="3361627" y="535237"/>
                    <a:pt x="3342706" y="534116"/>
                    <a:pt x="3327400" y="524933"/>
                  </a:cubicBezTo>
                  <a:cubicBezTo>
                    <a:pt x="3308925" y="513848"/>
                    <a:pt x="3283589" y="494483"/>
                    <a:pt x="3259667" y="491066"/>
                  </a:cubicBezTo>
                  <a:cubicBezTo>
                    <a:pt x="3228808" y="486658"/>
                    <a:pt x="3197578" y="485422"/>
                    <a:pt x="3166534" y="482600"/>
                  </a:cubicBezTo>
                  <a:cubicBezTo>
                    <a:pt x="3155245" y="479778"/>
                    <a:pt x="3144303" y="474133"/>
                    <a:pt x="3132667" y="474133"/>
                  </a:cubicBezTo>
                  <a:cubicBezTo>
                    <a:pt x="3028452" y="474133"/>
                    <a:pt x="3015833" y="478084"/>
                    <a:pt x="2937934" y="491066"/>
                  </a:cubicBezTo>
                  <a:cubicBezTo>
                    <a:pt x="2889380" y="507251"/>
                    <a:pt x="2936606" y="492676"/>
                    <a:pt x="2870200" y="508000"/>
                  </a:cubicBezTo>
                  <a:cubicBezTo>
                    <a:pt x="2847523" y="513233"/>
                    <a:pt x="2825185" y="519885"/>
                    <a:pt x="2802467" y="524933"/>
                  </a:cubicBezTo>
                  <a:cubicBezTo>
                    <a:pt x="2777067" y="530577"/>
                    <a:pt x="2751285" y="534718"/>
                    <a:pt x="2726267" y="541866"/>
                  </a:cubicBezTo>
                  <a:cubicBezTo>
                    <a:pt x="2660849" y="560557"/>
                    <a:pt x="2702189" y="558138"/>
                    <a:pt x="2633134" y="592666"/>
                  </a:cubicBezTo>
                  <a:cubicBezTo>
                    <a:pt x="2550681" y="633892"/>
                    <a:pt x="2587046" y="613546"/>
                    <a:pt x="2523067" y="651933"/>
                  </a:cubicBezTo>
                  <a:cubicBezTo>
                    <a:pt x="2469969" y="731581"/>
                    <a:pt x="2557006" y="611417"/>
                    <a:pt x="2463800" y="694266"/>
                  </a:cubicBezTo>
                  <a:cubicBezTo>
                    <a:pt x="2448589" y="707787"/>
                    <a:pt x="2446867" y="733777"/>
                    <a:pt x="2429934" y="745066"/>
                  </a:cubicBezTo>
                  <a:cubicBezTo>
                    <a:pt x="2375540" y="781330"/>
                    <a:pt x="2419588" y="751072"/>
                    <a:pt x="2328334" y="821266"/>
                  </a:cubicBezTo>
                  <a:cubicBezTo>
                    <a:pt x="2317149" y="829870"/>
                    <a:pt x="2307088" y="840355"/>
                    <a:pt x="2294467" y="846666"/>
                  </a:cubicBezTo>
                  <a:cubicBezTo>
                    <a:pt x="2283178" y="852311"/>
                    <a:pt x="2271102" y="856599"/>
                    <a:pt x="2260600" y="863600"/>
                  </a:cubicBezTo>
                  <a:cubicBezTo>
                    <a:pt x="2245564" y="873624"/>
                    <a:pt x="2233303" y="887442"/>
                    <a:pt x="2218267" y="897466"/>
                  </a:cubicBezTo>
                  <a:cubicBezTo>
                    <a:pt x="2207765" y="904467"/>
                    <a:pt x="2195103" y="907710"/>
                    <a:pt x="2184400" y="914400"/>
                  </a:cubicBezTo>
                  <a:cubicBezTo>
                    <a:pt x="2172434" y="921879"/>
                    <a:pt x="2163155" y="933489"/>
                    <a:pt x="2150534" y="939800"/>
                  </a:cubicBezTo>
                  <a:cubicBezTo>
                    <a:pt x="2134569" y="947782"/>
                    <a:pt x="2115983" y="949347"/>
                    <a:pt x="2099734" y="956733"/>
                  </a:cubicBezTo>
                  <a:cubicBezTo>
                    <a:pt x="2084753" y="963543"/>
                    <a:pt x="2072617" y="975867"/>
                    <a:pt x="2057400" y="982133"/>
                  </a:cubicBezTo>
                  <a:cubicBezTo>
                    <a:pt x="2024390" y="995725"/>
                    <a:pt x="1985503" y="996198"/>
                    <a:pt x="1955800" y="1016000"/>
                  </a:cubicBezTo>
                  <a:cubicBezTo>
                    <a:pt x="1926721" y="1035386"/>
                    <a:pt x="1917038" y="1043357"/>
                    <a:pt x="1879600" y="1058333"/>
                  </a:cubicBezTo>
                  <a:cubicBezTo>
                    <a:pt x="1868796" y="1062655"/>
                    <a:pt x="1856856" y="1063378"/>
                    <a:pt x="1845734" y="1066800"/>
                  </a:cubicBezTo>
                  <a:cubicBezTo>
                    <a:pt x="1820144" y="1074674"/>
                    <a:pt x="1795944" y="1087799"/>
                    <a:pt x="1769534" y="1092200"/>
                  </a:cubicBezTo>
                  <a:cubicBezTo>
                    <a:pt x="1752601" y="1095022"/>
                    <a:pt x="1735568" y="1097299"/>
                    <a:pt x="1718734" y="1100666"/>
                  </a:cubicBezTo>
                  <a:cubicBezTo>
                    <a:pt x="1576786" y="1129055"/>
                    <a:pt x="1799223" y="1085641"/>
                    <a:pt x="1651000" y="1126066"/>
                  </a:cubicBezTo>
                  <a:cubicBezTo>
                    <a:pt x="1631747" y="1131317"/>
                    <a:pt x="1611489" y="1131711"/>
                    <a:pt x="1591734" y="1134533"/>
                  </a:cubicBezTo>
                  <a:cubicBezTo>
                    <a:pt x="1583267" y="1137355"/>
                    <a:pt x="1575180" y="1141821"/>
                    <a:pt x="1566334" y="1143000"/>
                  </a:cubicBezTo>
                  <a:cubicBezTo>
                    <a:pt x="1454351" y="1157931"/>
                    <a:pt x="1438302" y="1149998"/>
                    <a:pt x="1312334" y="1143000"/>
                  </a:cubicBezTo>
                  <a:cubicBezTo>
                    <a:pt x="1301481" y="1140287"/>
                    <a:pt x="1265215" y="1132140"/>
                    <a:pt x="1253067" y="1126066"/>
                  </a:cubicBezTo>
                  <a:cubicBezTo>
                    <a:pt x="1243966" y="1121515"/>
                    <a:pt x="1236134" y="1114777"/>
                    <a:pt x="1227667" y="1109133"/>
                  </a:cubicBezTo>
                  <a:cubicBezTo>
                    <a:pt x="1222023" y="1092200"/>
                    <a:pt x="1212350" y="1076109"/>
                    <a:pt x="1210734" y="1058333"/>
                  </a:cubicBezTo>
                  <a:cubicBezTo>
                    <a:pt x="1209431" y="1044002"/>
                    <a:pt x="1217298" y="1030264"/>
                    <a:pt x="1219200" y="1016000"/>
                  </a:cubicBezTo>
                  <a:cubicBezTo>
                    <a:pt x="1222949" y="987886"/>
                    <a:pt x="1221724" y="959067"/>
                    <a:pt x="1227667" y="931333"/>
                  </a:cubicBezTo>
                  <a:cubicBezTo>
                    <a:pt x="1230312" y="918992"/>
                    <a:pt x="1238338" y="908424"/>
                    <a:pt x="1244600" y="897466"/>
                  </a:cubicBezTo>
                  <a:cubicBezTo>
                    <a:pt x="1260316" y="869964"/>
                    <a:pt x="1263588" y="870012"/>
                    <a:pt x="1286934" y="846666"/>
                  </a:cubicBezTo>
                  <a:cubicBezTo>
                    <a:pt x="1293228" y="827784"/>
                    <a:pt x="1300125" y="803097"/>
                    <a:pt x="1312334" y="787400"/>
                  </a:cubicBezTo>
                  <a:cubicBezTo>
                    <a:pt x="1324586" y="771648"/>
                    <a:pt x="1342693" y="761031"/>
                    <a:pt x="1354667" y="745066"/>
                  </a:cubicBezTo>
                  <a:cubicBezTo>
                    <a:pt x="1363134" y="733777"/>
                    <a:pt x="1370089" y="721178"/>
                    <a:pt x="1380067" y="711200"/>
                  </a:cubicBezTo>
                  <a:cubicBezTo>
                    <a:pt x="1387262" y="704005"/>
                    <a:pt x="1397650" y="700780"/>
                    <a:pt x="1405467" y="694266"/>
                  </a:cubicBezTo>
                  <a:cubicBezTo>
                    <a:pt x="1414665" y="686601"/>
                    <a:pt x="1420471" y="674806"/>
                    <a:pt x="1430867" y="668866"/>
                  </a:cubicBezTo>
                  <a:cubicBezTo>
                    <a:pt x="1440970" y="663093"/>
                    <a:pt x="1453508" y="663462"/>
                    <a:pt x="1464734" y="660400"/>
                  </a:cubicBezTo>
                  <a:cubicBezTo>
                    <a:pt x="1484556" y="654994"/>
                    <a:pt x="1504245" y="649111"/>
                    <a:pt x="1524000" y="643466"/>
                  </a:cubicBezTo>
                  <a:cubicBezTo>
                    <a:pt x="1546578" y="646288"/>
                    <a:pt x="1570350" y="644157"/>
                    <a:pt x="1591734" y="651933"/>
                  </a:cubicBezTo>
                  <a:cubicBezTo>
                    <a:pt x="1647269" y="672128"/>
                    <a:pt x="1610955" y="775273"/>
                    <a:pt x="1608667" y="795866"/>
                  </a:cubicBezTo>
                  <a:cubicBezTo>
                    <a:pt x="1603747" y="840144"/>
                    <a:pt x="1601790" y="822745"/>
                    <a:pt x="1574800" y="855133"/>
                  </a:cubicBezTo>
                  <a:cubicBezTo>
                    <a:pt x="1568286" y="862950"/>
                    <a:pt x="1565062" y="873338"/>
                    <a:pt x="1557867" y="880533"/>
                  </a:cubicBezTo>
                  <a:cubicBezTo>
                    <a:pt x="1550672" y="887728"/>
                    <a:pt x="1540413" y="891109"/>
                    <a:pt x="1532467" y="897466"/>
                  </a:cubicBezTo>
                  <a:cubicBezTo>
                    <a:pt x="1526234" y="902453"/>
                    <a:pt x="1522379" y="910293"/>
                    <a:pt x="1515534" y="914400"/>
                  </a:cubicBezTo>
                  <a:cubicBezTo>
                    <a:pt x="1506861" y="919604"/>
                    <a:pt x="1462588" y="929753"/>
                    <a:pt x="1456267" y="931333"/>
                  </a:cubicBezTo>
                  <a:cubicBezTo>
                    <a:pt x="1441550" y="929231"/>
                    <a:pt x="1392058" y="925766"/>
                    <a:pt x="1371600" y="914400"/>
                  </a:cubicBezTo>
                  <a:cubicBezTo>
                    <a:pt x="1335943" y="894591"/>
                    <a:pt x="1312891" y="876949"/>
                    <a:pt x="1286934" y="846666"/>
                  </a:cubicBezTo>
                  <a:cubicBezTo>
                    <a:pt x="1280312" y="838940"/>
                    <a:pt x="1276514" y="829083"/>
                    <a:pt x="1270000" y="821266"/>
                  </a:cubicBezTo>
                  <a:cubicBezTo>
                    <a:pt x="1262335" y="812068"/>
                    <a:pt x="1252392" y="804957"/>
                    <a:pt x="1244600" y="795866"/>
                  </a:cubicBezTo>
                  <a:cubicBezTo>
                    <a:pt x="1184210" y="725412"/>
                    <a:pt x="1246262" y="789063"/>
                    <a:pt x="1202267" y="745066"/>
                  </a:cubicBezTo>
                  <a:cubicBezTo>
                    <a:pt x="1199445" y="733777"/>
                    <a:pt x="1196324" y="722559"/>
                    <a:pt x="1193800" y="711200"/>
                  </a:cubicBezTo>
                  <a:cubicBezTo>
                    <a:pt x="1186890" y="680103"/>
                    <a:pt x="1185721" y="664515"/>
                    <a:pt x="1176867" y="635000"/>
                  </a:cubicBezTo>
                  <a:cubicBezTo>
                    <a:pt x="1160189" y="579406"/>
                    <a:pt x="1171313" y="595579"/>
                    <a:pt x="1143000" y="567266"/>
                  </a:cubicBezTo>
                  <a:cubicBezTo>
                    <a:pt x="1140178" y="558799"/>
                    <a:pt x="1139889" y="549006"/>
                    <a:pt x="1134534" y="541866"/>
                  </a:cubicBezTo>
                  <a:cubicBezTo>
                    <a:pt x="1122560" y="525901"/>
                    <a:pt x="1111132" y="505844"/>
                    <a:pt x="1092200" y="499533"/>
                  </a:cubicBezTo>
                  <a:cubicBezTo>
                    <a:pt x="1066744" y="491047"/>
                    <a:pt x="1063283" y="492369"/>
                    <a:pt x="1041400" y="474133"/>
                  </a:cubicBezTo>
                  <a:cubicBezTo>
                    <a:pt x="1032202" y="466468"/>
                    <a:pt x="1026467" y="454548"/>
                    <a:pt x="1016000" y="448733"/>
                  </a:cubicBezTo>
                  <a:cubicBezTo>
                    <a:pt x="1000397" y="440065"/>
                    <a:pt x="982133" y="437444"/>
                    <a:pt x="965200" y="431800"/>
                  </a:cubicBezTo>
                  <a:lnTo>
                    <a:pt x="939800" y="423333"/>
                  </a:lnTo>
                  <a:cubicBezTo>
                    <a:pt x="911578" y="426155"/>
                    <a:pt x="877522" y="414387"/>
                    <a:pt x="855134" y="431800"/>
                  </a:cubicBezTo>
                  <a:cubicBezTo>
                    <a:pt x="841583" y="442339"/>
                    <a:pt x="858667" y="466157"/>
                    <a:pt x="863600" y="482600"/>
                  </a:cubicBezTo>
                  <a:cubicBezTo>
                    <a:pt x="867227" y="494689"/>
                    <a:pt x="875847" y="504747"/>
                    <a:pt x="880534" y="516466"/>
                  </a:cubicBezTo>
                  <a:cubicBezTo>
                    <a:pt x="887163" y="533039"/>
                    <a:pt x="891823" y="550333"/>
                    <a:pt x="897467" y="567266"/>
                  </a:cubicBezTo>
                  <a:lnTo>
                    <a:pt x="897467" y="567266"/>
                  </a:lnTo>
                  <a:cubicBezTo>
                    <a:pt x="900289" y="578555"/>
                    <a:pt x="898665" y="592046"/>
                    <a:pt x="905934" y="601133"/>
                  </a:cubicBezTo>
                  <a:cubicBezTo>
                    <a:pt x="911509" y="608102"/>
                    <a:pt x="922867" y="606778"/>
                    <a:pt x="931334" y="609600"/>
                  </a:cubicBezTo>
                  <a:cubicBezTo>
                    <a:pt x="942623" y="606778"/>
                    <a:pt x="957751" y="610072"/>
                    <a:pt x="965200" y="601133"/>
                  </a:cubicBezTo>
                  <a:cubicBezTo>
                    <a:pt x="974413" y="590078"/>
                    <a:pt x="973667" y="573190"/>
                    <a:pt x="973667" y="558800"/>
                  </a:cubicBezTo>
                  <a:cubicBezTo>
                    <a:pt x="973667" y="510739"/>
                    <a:pt x="976856" y="461492"/>
                    <a:pt x="965200" y="414866"/>
                  </a:cubicBezTo>
                  <a:cubicBezTo>
                    <a:pt x="961778" y="401176"/>
                    <a:pt x="942174" y="398500"/>
                    <a:pt x="931334" y="389466"/>
                  </a:cubicBezTo>
                  <a:cubicBezTo>
                    <a:pt x="925202" y="384356"/>
                    <a:pt x="921540" y="376103"/>
                    <a:pt x="914400" y="372533"/>
                  </a:cubicBezTo>
                  <a:cubicBezTo>
                    <a:pt x="882683" y="356675"/>
                    <a:pt x="854711" y="354565"/>
                    <a:pt x="821267" y="347133"/>
                  </a:cubicBezTo>
                  <a:cubicBezTo>
                    <a:pt x="728628" y="326546"/>
                    <a:pt x="871965" y="349663"/>
                    <a:pt x="677334" y="330200"/>
                  </a:cubicBezTo>
                  <a:cubicBezTo>
                    <a:pt x="657477" y="328214"/>
                    <a:pt x="637823" y="324555"/>
                    <a:pt x="618067" y="321733"/>
                  </a:cubicBezTo>
                  <a:cubicBezTo>
                    <a:pt x="601134" y="299155"/>
                    <a:pt x="579888" y="279243"/>
                    <a:pt x="567267" y="254000"/>
                  </a:cubicBezTo>
                  <a:lnTo>
                    <a:pt x="524934" y="169333"/>
                  </a:lnTo>
                  <a:cubicBezTo>
                    <a:pt x="519289" y="158044"/>
                    <a:pt x="511991" y="147440"/>
                    <a:pt x="508000" y="135466"/>
                  </a:cubicBezTo>
                  <a:lnTo>
                    <a:pt x="491067" y="84666"/>
                  </a:lnTo>
                  <a:lnTo>
                    <a:pt x="474134" y="33866"/>
                  </a:lnTo>
                  <a:lnTo>
                    <a:pt x="474134" y="0"/>
                  </a:ln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76200"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2" name="Freeform 11"/>
            <p:cNvSpPr/>
            <p:nvPr/>
          </p:nvSpPr>
          <p:spPr>
            <a:xfrm rot="21322237">
              <a:off x="10204728" y="1876569"/>
              <a:ext cx="2304793" cy="3922110"/>
            </a:xfrm>
            <a:custGeom>
              <a:avLst/>
              <a:gdLst>
                <a:gd name="connsiteX0" fmla="*/ 2074334 w 3683000"/>
                <a:gd name="connsiteY0" fmla="*/ 7001933 h 7001933"/>
                <a:gd name="connsiteX1" fmla="*/ 2065867 w 3683000"/>
                <a:gd name="connsiteY1" fmla="*/ 6815666 h 7001933"/>
                <a:gd name="connsiteX2" fmla="*/ 2048934 w 3683000"/>
                <a:gd name="connsiteY2" fmla="*/ 6790266 h 7001933"/>
                <a:gd name="connsiteX3" fmla="*/ 2032000 w 3683000"/>
                <a:gd name="connsiteY3" fmla="*/ 6739466 h 7001933"/>
                <a:gd name="connsiteX4" fmla="*/ 1972734 w 3683000"/>
                <a:gd name="connsiteY4" fmla="*/ 6637866 h 7001933"/>
                <a:gd name="connsiteX5" fmla="*/ 1947334 w 3683000"/>
                <a:gd name="connsiteY5" fmla="*/ 6544733 h 7001933"/>
                <a:gd name="connsiteX6" fmla="*/ 1913467 w 3683000"/>
                <a:gd name="connsiteY6" fmla="*/ 6493933 h 7001933"/>
                <a:gd name="connsiteX7" fmla="*/ 1896534 w 3683000"/>
                <a:gd name="connsiteY7" fmla="*/ 6434666 h 7001933"/>
                <a:gd name="connsiteX8" fmla="*/ 1871134 w 3683000"/>
                <a:gd name="connsiteY8" fmla="*/ 6375400 h 7001933"/>
                <a:gd name="connsiteX9" fmla="*/ 1845734 w 3683000"/>
                <a:gd name="connsiteY9" fmla="*/ 6307666 h 7001933"/>
                <a:gd name="connsiteX10" fmla="*/ 1794934 w 3683000"/>
                <a:gd name="connsiteY10" fmla="*/ 6197600 h 7001933"/>
                <a:gd name="connsiteX11" fmla="*/ 1769534 w 3683000"/>
                <a:gd name="connsiteY11" fmla="*/ 6172200 h 7001933"/>
                <a:gd name="connsiteX12" fmla="*/ 1744134 w 3683000"/>
                <a:gd name="connsiteY12" fmla="*/ 6129866 h 7001933"/>
                <a:gd name="connsiteX13" fmla="*/ 1651000 w 3683000"/>
                <a:gd name="connsiteY13" fmla="*/ 6019800 h 7001933"/>
                <a:gd name="connsiteX14" fmla="*/ 1600200 w 3683000"/>
                <a:gd name="connsiteY14" fmla="*/ 6002866 h 7001933"/>
                <a:gd name="connsiteX15" fmla="*/ 1549400 w 3683000"/>
                <a:gd name="connsiteY15" fmla="*/ 5977466 h 7001933"/>
                <a:gd name="connsiteX16" fmla="*/ 1447800 w 3683000"/>
                <a:gd name="connsiteY16" fmla="*/ 5960533 h 7001933"/>
                <a:gd name="connsiteX17" fmla="*/ 1405467 w 3683000"/>
                <a:gd name="connsiteY17" fmla="*/ 5943600 h 7001933"/>
                <a:gd name="connsiteX18" fmla="*/ 1270000 w 3683000"/>
                <a:gd name="connsiteY18" fmla="*/ 5926666 h 7001933"/>
                <a:gd name="connsiteX19" fmla="*/ 1143000 w 3683000"/>
                <a:gd name="connsiteY19" fmla="*/ 5935133 h 7001933"/>
                <a:gd name="connsiteX20" fmla="*/ 1092200 w 3683000"/>
                <a:gd name="connsiteY20" fmla="*/ 5952066 h 7001933"/>
                <a:gd name="connsiteX21" fmla="*/ 990600 w 3683000"/>
                <a:gd name="connsiteY21" fmla="*/ 5969000 h 7001933"/>
                <a:gd name="connsiteX22" fmla="*/ 956734 w 3683000"/>
                <a:gd name="connsiteY22" fmla="*/ 5985933 h 7001933"/>
                <a:gd name="connsiteX23" fmla="*/ 922867 w 3683000"/>
                <a:gd name="connsiteY23" fmla="*/ 5994400 h 7001933"/>
                <a:gd name="connsiteX24" fmla="*/ 897467 w 3683000"/>
                <a:gd name="connsiteY24" fmla="*/ 6002866 h 7001933"/>
                <a:gd name="connsiteX25" fmla="*/ 880534 w 3683000"/>
                <a:gd name="connsiteY25" fmla="*/ 6028266 h 7001933"/>
                <a:gd name="connsiteX26" fmla="*/ 897467 w 3683000"/>
                <a:gd name="connsiteY26" fmla="*/ 6138333 h 7001933"/>
                <a:gd name="connsiteX27" fmla="*/ 914400 w 3683000"/>
                <a:gd name="connsiteY27" fmla="*/ 6163733 h 7001933"/>
                <a:gd name="connsiteX28" fmla="*/ 948267 w 3683000"/>
                <a:gd name="connsiteY28" fmla="*/ 6206066 h 7001933"/>
                <a:gd name="connsiteX29" fmla="*/ 1007534 w 3683000"/>
                <a:gd name="connsiteY29" fmla="*/ 6290733 h 7001933"/>
                <a:gd name="connsiteX30" fmla="*/ 1032934 w 3683000"/>
                <a:gd name="connsiteY30" fmla="*/ 6307666 h 7001933"/>
                <a:gd name="connsiteX31" fmla="*/ 1049867 w 3683000"/>
                <a:gd name="connsiteY31" fmla="*/ 6324600 h 7001933"/>
                <a:gd name="connsiteX32" fmla="*/ 1083734 w 3683000"/>
                <a:gd name="connsiteY32" fmla="*/ 6341533 h 7001933"/>
                <a:gd name="connsiteX33" fmla="*/ 1109134 w 3683000"/>
                <a:gd name="connsiteY33" fmla="*/ 6358466 h 7001933"/>
                <a:gd name="connsiteX34" fmla="*/ 1193800 w 3683000"/>
                <a:gd name="connsiteY34" fmla="*/ 6375400 h 7001933"/>
                <a:gd name="connsiteX35" fmla="*/ 1303867 w 3683000"/>
                <a:gd name="connsiteY35" fmla="*/ 6366933 h 7001933"/>
                <a:gd name="connsiteX36" fmla="*/ 1354667 w 3683000"/>
                <a:gd name="connsiteY36" fmla="*/ 6341533 h 7001933"/>
                <a:gd name="connsiteX37" fmla="*/ 1439334 w 3683000"/>
                <a:gd name="connsiteY37" fmla="*/ 6299200 h 7001933"/>
                <a:gd name="connsiteX38" fmla="*/ 1456267 w 3683000"/>
                <a:gd name="connsiteY38" fmla="*/ 6282266 h 7001933"/>
                <a:gd name="connsiteX39" fmla="*/ 1481667 w 3683000"/>
                <a:gd name="connsiteY39" fmla="*/ 6265333 h 7001933"/>
                <a:gd name="connsiteX40" fmla="*/ 1540934 w 3683000"/>
                <a:gd name="connsiteY40" fmla="*/ 6214533 h 7001933"/>
                <a:gd name="connsiteX41" fmla="*/ 1591734 w 3683000"/>
                <a:gd name="connsiteY41" fmla="*/ 6163733 h 7001933"/>
                <a:gd name="connsiteX42" fmla="*/ 1625600 w 3683000"/>
                <a:gd name="connsiteY42" fmla="*/ 6112933 h 7001933"/>
                <a:gd name="connsiteX43" fmla="*/ 1659467 w 3683000"/>
                <a:gd name="connsiteY43" fmla="*/ 6070600 h 7001933"/>
                <a:gd name="connsiteX44" fmla="*/ 1667934 w 3683000"/>
                <a:gd name="connsiteY44" fmla="*/ 6045200 h 7001933"/>
                <a:gd name="connsiteX45" fmla="*/ 1684867 w 3683000"/>
                <a:gd name="connsiteY45" fmla="*/ 6011333 h 7001933"/>
                <a:gd name="connsiteX46" fmla="*/ 1684867 w 3683000"/>
                <a:gd name="connsiteY46" fmla="*/ 5782733 h 7001933"/>
                <a:gd name="connsiteX47" fmla="*/ 1676400 w 3683000"/>
                <a:gd name="connsiteY47" fmla="*/ 5748866 h 7001933"/>
                <a:gd name="connsiteX48" fmla="*/ 1642534 w 3683000"/>
                <a:gd name="connsiteY48" fmla="*/ 5715000 h 7001933"/>
                <a:gd name="connsiteX49" fmla="*/ 1617134 w 3683000"/>
                <a:gd name="connsiteY49" fmla="*/ 5681133 h 7001933"/>
                <a:gd name="connsiteX50" fmla="*/ 1600200 w 3683000"/>
                <a:gd name="connsiteY50" fmla="*/ 5655733 h 7001933"/>
                <a:gd name="connsiteX51" fmla="*/ 1566334 w 3683000"/>
                <a:gd name="connsiteY51" fmla="*/ 5638800 h 7001933"/>
                <a:gd name="connsiteX52" fmla="*/ 1532467 w 3683000"/>
                <a:gd name="connsiteY52" fmla="*/ 5604933 h 7001933"/>
                <a:gd name="connsiteX53" fmla="*/ 1456267 w 3683000"/>
                <a:gd name="connsiteY53" fmla="*/ 5562600 h 7001933"/>
                <a:gd name="connsiteX54" fmla="*/ 1397000 w 3683000"/>
                <a:gd name="connsiteY54" fmla="*/ 5528733 h 7001933"/>
                <a:gd name="connsiteX55" fmla="*/ 1261534 w 3683000"/>
                <a:gd name="connsiteY55" fmla="*/ 5494866 h 7001933"/>
                <a:gd name="connsiteX56" fmla="*/ 1185334 w 3683000"/>
                <a:gd name="connsiteY56" fmla="*/ 5469466 h 7001933"/>
                <a:gd name="connsiteX57" fmla="*/ 1151467 w 3683000"/>
                <a:gd name="connsiteY57" fmla="*/ 5461000 h 7001933"/>
                <a:gd name="connsiteX58" fmla="*/ 1109134 w 3683000"/>
                <a:gd name="connsiteY58" fmla="*/ 5444066 h 7001933"/>
                <a:gd name="connsiteX59" fmla="*/ 1049867 w 3683000"/>
                <a:gd name="connsiteY59" fmla="*/ 5435600 h 7001933"/>
                <a:gd name="connsiteX60" fmla="*/ 1007534 w 3683000"/>
                <a:gd name="connsiteY60" fmla="*/ 5427133 h 7001933"/>
                <a:gd name="connsiteX61" fmla="*/ 897467 w 3683000"/>
                <a:gd name="connsiteY61" fmla="*/ 5435600 h 7001933"/>
                <a:gd name="connsiteX62" fmla="*/ 745067 w 3683000"/>
                <a:gd name="connsiteY62" fmla="*/ 5452533 h 7001933"/>
                <a:gd name="connsiteX63" fmla="*/ 389467 w 3683000"/>
                <a:gd name="connsiteY63" fmla="*/ 5444066 h 7001933"/>
                <a:gd name="connsiteX64" fmla="*/ 279400 w 3683000"/>
                <a:gd name="connsiteY64" fmla="*/ 5427133 h 7001933"/>
                <a:gd name="connsiteX65" fmla="*/ 237067 w 3683000"/>
                <a:gd name="connsiteY65" fmla="*/ 5418666 h 7001933"/>
                <a:gd name="connsiteX66" fmla="*/ 194734 w 3683000"/>
                <a:gd name="connsiteY66" fmla="*/ 5401733 h 7001933"/>
                <a:gd name="connsiteX67" fmla="*/ 127000 w 3683000"/>
                <a:gd name="connsiteY67" fmla="*/ 5384800 h 7001933"/>
                <a:gd name="connsiteX68" fmla="*/ 93134 w 3683000"/>
                <a:gd name="connsiteY68" fmla="*/ 5367866 h 7001933"/>
                <a:gd name="connsiteX69" fmla="*/ 76200 w 3683000"/>
                <a:gd name="connsiteY69" fmla="*/ 5350933 h 7001933"/>
                <a:gd name="connsiteX70" fmla="*/ 50800 w 3683000"/>
                <a:gd name="connsiteY70" fmla="*/ 5334000 h 7001933"/>
                <a:gd name="connsiteX71" fmla="*/ 25400 w 3683000"/>
                <a:gd name="connsiteY71" fmla="*/ 5266266 h 7001933"/>
                <a:gd name="connsiteX72" fmla="*/ 0 w 3683000"/>
                <a:gd name="connsiteY72" fmla="*/ 5207000 h 7001933"/>
                <a:gd name="connsiteX73" fmla="*/ 16934 w 3683000"/>
                <a:gd name="connsiteY73" fmla="*/ 5020733 h 7001933"/>
                <a:gd name="connsiteX74" fmla="*/ 25400 w 3683000"/>
                <a:gd name="connsiteY74" fmla="*/ 4978400 h 7001933"/>
                <a:gd name="connsiteX75" fmla="*/ 42334 w 3683000"/>
                <a:gd name="connsiteY75" fmla="*/ 4944533 h 7001933"/>
                <a:gd name="connsiteX76" fmla="*/ 59267 w 3683000"/>
                <a:gd name="connsiteY76" fmla="*/ 4893733 h 7001933"/>
                <a:gd name="connsiteX77" fmla="*/ 67734 w 3683000"/>
                <a:gd name="connsiteY77" fmla="*/ 4851400 h 7001933"/>
                <a:gd name="connsiteX78" fmla="*/ 118534 w 3683000"/>
                <a:gd name="connsiteY78" fmla="*/ 4741333 h 7001933"/>
                <a:gd name="connsiteX79" fmla="*/ 135467 w 3683000"/>
                <a:gd name="connsiteY79" fmla="*/ 4715933 h 7001933"/>
                <a:gd name="connsiteX80" fmla="*/ 169334 w 3683000"/>
                <a:gd name="connsiteY80" fmla="*/ 4690533 h 7001933"/>
                <a:gd name="connsiteX81" fmla="*/ 186267 w 3683000"/>
                <a:gd name="connsiteY81" fmla="*/ 4639733 h 7001933"/>
                <a:gd name="connsiteX82" fmla="*/ 228600 w 3683000"/>
                <a:gd name="connsiteY82" fmla="*/ 4572000 h 7001933"/>
                <a:gd name="connsiteX83" fmla="*/ 237067 w 3683000"/>
                <a:gd name="connsiteY83" fmla="*/ 4546600 h 7001933"/>
                <a:gd name="connsiteX84" fmla="*/ 287867 w 3683000"/>
                <a:gd name="connsiteY84" fmla="*/ 4478866 h 7001933"/>
                <a:gd name="connsiteX85" fmla="*/ 313267 w 3683000"/>
                <a:gd name="connsiteY85" fmla="*/ 4461933 h 7001933"/>
                <a:gd name="connsiteX86" fmla="*/ 355600 w 3683000"/>
                <a:gd name="connsiteY86" fmla="*/ 4402666 h 7001933"/>
                <a:gd name="connsiteX87" fmla="*/ 414867 w 3683000"/>
                <a:gd name="connsiteY87" fmla="*/ 4334933 h 7001933"/>
                <a:gd name="connsiteX88" fmla="*/ 524934 w 3683000"/>
                <a:gd name="connsiteY88" fmla="*/ 4258733 h 7001933"/>
                <a:gd name="connsiteX89" fmla="*/ 550334 w 3683000"/>
                <a:gd name="connsiteY89" fmla="*/ 4241800 h 7001933"/>
                <a:gd name="connsiteX90" fmla="*/ 575734 w 3683000"/>
                <a:gd name="connsiteY90" fmla="*/ 4233333 h 7001933"/>
                <a:gd name="connsiteX91" fmla="*/ 609600 w 3683000"/>
                <a:gd name="connsiteY91" fmla="*/ 4216400 h 7001933"/>
                <a:gd name="connsiteX92" fmla="*/ 651934 w 3683000"/>
                <a:gd name="connsiteY92" fmla="*/ 4207933 h 7001933"/>
                <a:gd name="connsiteX93" fmla="*/ 702734 w 3683000"/>
                <a:gd name="connsiteY93" fmla="*/ 4191000 h 7001933"/>
                <a:gd name="connsiteX94" fmla="*/ 728134 w 3683000"/>
                <a:gd name="connsiteY94" fmla="*/ 4182533 h 7001933"/>
                <a:gd name="connsiteX95" fmla="*/ 762000 w 3683000"/>
                <a:gd name="connsiteY95" fmla="*/ 4174066 h 7001933"/>
                <a:gd name="connsiteX96" fmla="*/ 846667 w 3683000"/>
                <a:gd name="connsiteY96" fmla="*/ 4191000 h 7001933"/>
                <a:gd name="connsiteX97" fmla="*/ 897467 w 3683000"/>
                <a:gd name="connsiteY97" fmla="*/ 4224866 h 7001933"/>
                <a:gd name="connsiteX98" fmla="*/ 914400 w 3683000"/>
                <a:gd name="connsiteY98" fmla="*/ 4250266 h 7001933"/>
                <a:gd name="connsiteX99" fmla="*/ 939800 w 3683000"/>
                <a:gd name="connsiteY99" fmla="*/ 4284133 h 7001933"/>
                <a:gd name="connsiteX100" fmla="*/ 956734 w 3683000"/>
                <a:gd name="connsiteY100" fmla="*/ 4318000 h 7001933"/>
                <a:gd name="connsiteX101" fmla="*/ 965200 w 3683000"/>
                <a:gd name="connsiteY101" fmla="*/ 4343400 h 7001933"/>
                <a:gd name="connsiteX102" fmla="*/ 973667 w 3683000"/>
                <a:gd name="connsiteY102" fmla="*/ 4377266 h 7001933"/>
                <a:gd name="connsiteX103" fmla="*/ 999067 w 3683000"/>
                <a:gd name="connsiteY103" fmla="*/ 4411133 h 7001933"/>
                <a:gd name="connsiteX104" fmla="*/ 1007534 w 3683000"/>
                <a:gd name="connsiteY104" fmla="*/ 4436533 h 7001933"/>
                <a:gd name="connsiteX105" fmla="*/ 1024467 w 3683000"/>
                <a:gd name="connsiteY105" fmla="*/ 4512733 h 7001933"/>
                <a:gd name="connsiteX106" fmla="*/ 1016000 w 3683000"/>
                <a:gd name="connsiteY106" fmla="*/ 4597400 h 7001933"/>
                <a:gd name="connsiteX107" fmla="*/ 999067 w 3683000"/>
                <a:gd name="connsiteY107" fmla="*/ 4622800 h 7001933"/>
                <a:gd name="connsiteX108" fmla="*/ 948267 w 3683000"/>
                <a:gd name="connsiteY108" fmla="*/ 4673600 h 7001933"/>
                <a:gd name="connsiteX109" fmla="*/ 846667 w 3683000"/>
                <a:gd name="connsiteY109" fmla="*/ 4741333 h 7001933"/>
                <a:gd name="connsiteX110" fmla="*/ 736600 w 3683000"/>
                <a:gd name="connsiteY110" fmla="*/ 4732866 h 7001933"/>
                <a:gd name="connsiteX111" fmla="*/ 668867 w 3683000"/>
                <a:gd name="connsiteY111" fmla="*/ 4699000 h 7001933"/>
                <a:gd name="connsiteX112" fmla="*/ 651934 w 3683000"/>
                <a:gd name="connsiteY112" fmla="*/ 4673600 h 7001933"/>
                <a:gd name="connsiteX113" fmla="*/ 601134 w 3683000"/>
                <a:gd name="connsiteY113" fmla="*/ 4605866 h 7001933"/>
                <a:gd name="connsiteX114" fmla="*/ 575734 w 3683000"/>
                <a:gd name="connsiteY114" fmla="*/ 4521200 h 7001933"/>
                <a:gd name="connsiteX115" fmla="*/ 567267 w 3683000"/>
                <a:gd name="connsiteY115" fmla="*/ 4394200 h 7001933"/>
                <a:gd name="connsiteX116" fmla="*/ 575734 w 3683000"/>
                <a:gd name="connsiteY116" fmla="*/ 4309533 h 7001933"/>
                <a:gd name="connsiteX117" fmla="*/ 592667 w 3683000"/>
                <a:gd name="connsiteY117" fmla="*/ 4191000 h 7001933"/>
                <a:gd name="connsiteX118" fmla="*/ 601134 w 3683000"/>
                <a:gd name="connsiteY118" fmla="*/ 4157133 h 7001933"/>
                <a:gd name="connsiteX119" fmla="*/ 635000 w 3683000"/>
                <a:gd name="connsiteY119" fmla="*/ 4089400 h 7001933"/>
                <a:gd name="connsiteX120" fmla="*/ 643467 w 3683000"/>
                <a:gd name="connsiteY120" fmla="*/ 4064000 h 7001933"/>
                <a:gd name="connsiteX121" fmla="*/ 651934 w 3683000"/>
                <a:gd name="connsiteY121" fmla="*/ 4030133 h 7001933"/>
                <a:gd name="connsiteX122" fmla="*/ 702734 w 3683000"/>
                <a:gd name="connsiteY122" fmla="*/ 3953933 h 7001933"/>
                <a:gd name="connsiteX123" fmla="*/ 728134 w 3683000"/>
                <a:gd name="connsiteY123" fmla="*/ 3937000 h 7001933"/>
                <a:gd name="connsiteX124" fmla="*/ 745067 w 3683000"/>
                <a:gd name="connsiteY124" fmla="*/ 3920066 h 7001933"/>
                <a:gd name="connsiteX125" fmla="*/ 778934 w 3683000"/>
                <a:gd name="connsiteY125" fmla="*/ 3911600 h 7001933"/>
                <a:gd name="connsiteX126" fmla="*/ 829734 w 3683000"/>
                <a:gd name="connsiteY126" fmla="*/ 3877733 h 7001933"/>
                <a:gd name="connsiteX127" fmla="*/ 855134 w 3683000"/>
                <a:gd name="connsiteY127" fmla="*/ 3852333 h 7001933"/>
                <a:gd name="connsiteX128" fmla="*/ 905934 w 3683000"/>
                <a:gd name="connsiteY128" fmla="*/ 3835400 h 7001933"/>
                <a:gd name="connsiteX129" fmla="*/ 931334 w 3683000"/>
                <a:gd name="connsiteY129" fmla="*/ 3818466 h 7001933"/>
                <a:gd name="connsiteX130" fmla="*/ 956734 w 3683000"/>
                <a:gd name="connsiteY130" fmla="*/ 3810000 h 7001933"/>
                <a:gd name="connsiteX131" fmla="*/ 973667 w 3683000"/>
                <a:gd name="connsiteY131" fmla="*/ 3793066 h 7001933"/>
                <a:gd name="connsiteX132" fmla="*/ 999067 w 3683000"/>
                <a:gd name="connsiteY132" fmla="*/ 3776133 h 7001933"/>
                <a:gd name="connsiteX133" fmla="*/ 1058334 w 3683000"/>
                <a:gd name="connsiteY133" fmla="*/ 3750733 h 7001933"/>
                <a:gd name="connsiteX134" fmla="*/ 1083734 w 3683000"/>
                <a:gd name="connsiteY134" fmla="*/ 3733800 h 7001933"/>
                <a:gd name="connsiteX135" fmla="*/ 1100667 w 3683000"/>
                <a:gd name="connsiteY135" fmla="*/ 3716866 h 7001933"/>
                <a:gd name="connsiteX136" fmla="*/ 1151467 w 3683000"/>
                <a:gd name="connsiteY136" fmla="*/ 3699933 h 7001933"/>
                <a:gd name="connsiteX137" fmla="*/ 1244600 w 3683000"/>
                <a:gd name="connsiteY137" fmla="*/ 3649133 h 7001933"/>
                <a:gd name="connsiteX138" fmla="*/ 1312334 w 3683000"/>
                <a:gd name="connsiteY138" fmla="*/ 3589866 h 7001933"/>
                <a:gd name="connsiteX139" fmla="*/ 1354667 w 3683000"/>
                <a:gd name="connsiteY139" fmla="*/ 3556000 h 7001933"/>
                <a:gd name="connsiteX140" fmla="*/ 1380067 w 3683000"/>
                <a:gd name="connsiteY140" fmla="*/ 3522133 h 7001933"/>
                <a:gd name="connsiteX141" fmla="*/ 1405467 w 3683000"/>
                <a:gd name="connsiteY141" fmla="*/ 3496733 h 7001933"/>
                <a:gd name="connsiteX142" fmla="*/ 1422400 w 3683000"/>
                <a:gd name="connsiteY142" fmla="*/ 3471333 h 7001933"/>
                <a:gd name="connsiteX143" fmla="*/ 1447800 w 3683000"/>
                <a:gd name="connsiteY143" fmla="*/ 3454400 h 7001933"/>
                <a:gd name="connsiteX144" fmla="*/ 1464734 w 3683000"/>
                <a:gd name="connsiteY144" fmla="*/ 3412066 h 7001933"/>
                <a:gd name="connsiteX145" fmla="*/ 1490134 w 3683000"/>
                <a:gd name="connsiteY145" fmla="*/ 3403600 h 7001933"/>
                <a:gd name="connsiteX146" fmla="*/ 1532467 w 3683000"/>
                <a:gd name="connsiteY146" fmla="*/ 3302000 h 7001933"/>
                <a:gd name="connsiteX147" fmla="*/ 1557867 w 3683000"/>
                <a:gd name="connsiteY147" fmla="*/ 3276600 h 7001933"/>
                <a:gd name="connsiteX148" fmla="*/ 1591734 w 3683000"/>
                <a:gd name="connsiteY148" fmla="*/ 3217333 h 7001933"/>
                <a:gd name="connsiteX149" fmla="*/ 1600200 w 3683000"/>
                <a:gd name="connsiteY149" fmla="*/ 3175000 h 7001933"/>
                <a:gd name="connsiteX150" fmla="*/ 1583267 w 3683000"/>
                <a:gd name="connsiteY150" fmla="*/ 2971800 h 7001933"/>
                <a:gd name="connsiteX151" fmla="*/ 1566334 w 3683000"/>
                <a:gd name="connsiteY151" fmla="*/ 2937933 h 7001933"/>
                <a:gd name="connsiteX152" fmla="*/ 1490134 w 3683000"/>
                <a:gd name="connsiteY152" fmla="*/ 2887133 h 7001933"/>
                <a:gd name="connsiteX153" fmla="*/ 1430867 w 3683000"/>
                <a:gd name="connsiteY153" fmla="*/ 2861733 h 7001933"/>
                <a:gd name="connsiteX154" fmla="*/ 1405467 w 3683000"/>
                <a:gd name="connsiteY154" fmla="*/ 2844800 h 7001933"/>
                <a:gd name="connsiteX155" fmla="*/ 1270000 w 3683000"/>
                <a:gd name="connsiteY155" fmla="*/ 2810933 h 7001933"/>
                <a:gd name="connsiteX156" fmla="*/ 1219200 w 3683000"/>
                <a:gd name="connsiteY156" fmla="*/ 2802466 h 7001933"/>
                <a:gd name="connsiteX157" fmla="*/ 1193800 w 3683000"/>
                <a:gd name="connsiteY157" fmla="*/ 2794000 h 7001933"/>
                <a:gd name="connsiteX158" fmla="*/ 1134534 w 3683000"/>
                <a:gd name="connsiteY158" fmla="*/ 2785533 h 7001933"/>
                <a:gd name="connsiteX159" fmla="*/ 965200 w 3683000"/>
                <a:gd name="connsiteY159" fmla="*/ 2794000 h 7001933"/>
                <a:gd name="connsiteX160" fmla="*/ 905934 w 3683000"/>
                <a:gd name="connsiteY160" fmla="*/ 2802466 h 7001933"/>
                <a:gd name="connsiteX161" fmla="*/ 872067 w 3683000"/>
                <a:gd name="connsiteY161" fmla="*/ 2810933 h 7001933"/>
                <a:gd name="connsiteX162" fmla="*/ 736600 w 3683000"/>
                <a:gd name="connsiteY162" fmla="*/ 2819400 h 7001933"/>
                <a:gd name="connsiteX163" fmla="*/ 592667 w 3683000"/>
                <a:gd name="connsiteY163" fmla="*/ 2802466 h 7001933"/>
                <a:gd name="connsiteX164" fmla="*/ 558800 w 3683000"/>
                <a:gd name="connsiteY164" fmla="*/ 2785533 h 7001933"/>
                <a:gd name="connsiteX165" fmla="*/ 533400 w 3683000"/>
                <a:gd name="connsiteY165" fmla="*/ 2777066 h 7001933"/>
                <a:gd name="connsiteX166" fmla="*/ 448734 w 3683000"/>
                <a:gd name="connsiteY166" fmla="*/ 2743200 h 7001933"/>
                <a:gd name="connsiteX167" fmla="*/ 431800 w 3683000"/>
                <a:gd name="connsiteY167" fmla="*/ 2726266 h 7001933"/>
                <a:gd name="connsiteX168" fmla="*/ 381000 w 3683000"/>
                <a:gd name="connsiteY168" fmla="*/ 2692400 h 7001933"/>
                <a:gd name="connsiteX169" fmla="*/ 321734 w 3683000"/>
                <a:gd name="connsiteY169" fmla="*/ 2599266 h 7001933"/>
                <a:gd name="connsiteX170" fmla="*/ 279400 w 3683000"/>
                <a:gd name="connsiteY170" fmla="*/ 2514600 h 7001933"/>
                <a:gd name="connsiteX171" fmla="*/ 220134 w 3683000"/>
                <a:gd name="connsiteY171" fmla="*/ 2396066 h 7001933"/>
                <a:gd name="connsiteX172" fmla="*/ 169334 w 3683000"/>
                <a:gd name="connsiteY172" fmla="*/ 2218266 h 7001933"/>
                <a:gd name="connsiteX173" fmla="*/ 160867 w 3683000"/>
                <a:gd name="connsiteY173" fmla="*/ 2159000 h 7001933"/>
                <a:gd name="connsiteX174" fmla="*/ 143934 w 3683000"/>
                <a:gd name="connsiteY174" fmla="*/ 1981200 h 7001933"/>
                <a:gd name="connsiteX175" fmla="*/ 160867 w 3683000"/>
                <a:gd name="connsiteY175" fmla="*/ 1794933 h 7001933"/>
                <a:gd name="connsiteX176" fmla="*/ 220134 w 3683000"/>
                <a:gd name="connsiteY176" fmla="*/ 1625600 h 7001933"/>
                <a:gd name="connsiteX177" fmla="*/ 237067 w 3683000"/>
                <a:gd name="connsiteY177" fmla="*/ 1574800 h 7001933"/>
                <a:gd name="connsiteX178" fmla="*/ 245534 w 3683000"/>
                <a:gd name="connsiteY178" fmla="*/ 1532466 h 7001933"/>
                <a:gd name="connsiteX179" fmla="*/ 279400 w 3683000"/>
                <a:gd name="connsiteY179" fmla="*/ 1481666 h 7001933"/>
                <a:gd name="connsiteX180" fmla="*/ 330200 w 3683000"/>
                <a:gd name="connsiteY180" fmla="*/ 1405466 h 7001933"/>
                <a:gd name="connsiteX181" fmla="*/ 347134 w 3683000"/>
                <a:gd name="connsiteY181" fmla="*/ 1380066 h 7001933"/>
                <a:gd name="connsiteX182" fmla="*/ 381000 w 3683000"/>
                <a:gd name="connsiteY182" fmla="*/ 1371600 h 7001933"/>
                <a:gd name="connsiteX183" fmla="*/ 397934 w 3683000"/>
                <a:gd name="connsiteY183" fmla="*/ 1354666 h 7001933"/>
                <a:gd name="connsiteX184" fmla="*/ 457200 w 3683000"/>
                <a:gd name="connsiteY184" fmla="*/ 1320800 h 7001933"/>
                <a:gd name="connsiteX185" fmla="*/ 508000 w 3683000"/>
                <a:gd name="connsiteY185" fmla="*/ 1303866 h 7001933"/>
                <a:gd name="connsiteX186" fmla="*/ 601134 w 3683000"/>
                <a:gd name="connsiteY186" fmla="*/ 1261533 h 7001933"/>
                <a:gd name="connsiteX187" fmla="*/ 651934 w 3683000"/>
                <a:gd name="connsiteY187" fmla="*/ 1253066 h 7001933"/>
                <a:gd name="connsiteX188" fmla="*/ 711200 w 3683000"/>
                <a:gd name="connsiteY188" fmla="*/ 1236133 h 7001933"/>
                <a:gd name="connsiteX189" fmla="*/ 753534 w 3683000"/>
                <a:gd name="connsiteY189" fmla="*/ 1227666 h 7001933"/>
                <a:gd name="connsiteX190" fmla="*/ 787400 w 3683000"/>
                <a:gd name="connsiteY190" fmla="*/ 1219200 h 7001933"/>
                <a:gd name="connsiteX191" fmla="*/ 880534 w 3683000"/>
                <a:gd name="connsiteY191" fmla="*/ 1193800 h 7001933"/>
                <a:gd name="connsiteX192" fmla="*/ 914400 w 3683000"/>
                <a:gd name="connsiteY192" fmla="*/ 1176866 h 7001933"/>
                <a:gd name="connsiteX193" fmla="*/ 973667 w 3683000"/>
                <a:gd name="connsiteY193" fmla="*/ 1168400 h 7001933"/>
                <a:gd name="connsiteX194" fmla="*/ 1024467 w 3683000"/>
                <a:gd name="connsiteY194" fmla="*/ 1159933 h 7001933"/>
                <a:gd name="connsiteX195" fmla="*/ 1176867 w 3683000"/>
                <a:gd name="connsiteY195" fmla="*/ 1168400 h 7001933"/>
                <a:gd name="connsiteX196" fmla="*/ 1236134 w 3683000"/>
                <a:gd name="connsiteY196" fmla="*/ 1185333 h 7001933"/>
                <a:gd name="connsiteX197" fmla="*/ 1278467 w 3683000"/>
                <a:gd name="connsiteY197" fmla="*/ 1193800 h 7001933"/>
                <a:gd name="connsiteX198" fmla="*/ 1303867 w 3683000"/>
                <a:gd name="connsiteY198" fmla="*/ 1210733 h 7001933"/>
                <a:gd name="connsiteX199" fmla="*/ 1354667 w 3683000"/>
                <a:gd name="connsiteY199" fmla="*/ 1236133 h 7001933"/>
                <a:gd name="connsiteX200" fmla="*/ 1405467 w 3683000"/>
                <a:gd name="connsiteY200" fmla="*/ 1312333 h 7001933"/>
                <a:gd name="connsiteX201" fmla="*/ 1439334 w 3683000"/>
                <a:gd name="connsiteY201" fmla="*/ 1363133 h 7001933"/>
                <a:gd name="connsiteX202" fmla="*/ 1481667 w 3683000"/>
                <a:gd name="connsiteY202" fmla="*/ 1430866 h 7001933"/>
                <a:gd name="connsiteX203" fmla="*/ 1498600 w 3683000"/>
                <a:gd name="connsiteY203" fmla="*/ 1490133 h 7001933"/>
                <a:gd name="connsiteX204" fmla="*/ 1507067 w 3683000"/>
                <a:gd name="connsiteY204" fmla="*/ 1515533 h 7001933"/>
                <a:gd name="connsiteX205" fmla="*/ 1515534 w 3683000"/>
                <a:gd name="connsiteY205" fmla="*/ 1591733 h 7001933"/>
                <a:gd name="connsiteX206" fmla="*/ 1532467 w 3683000"/>
                <a:gd name="connsiteY206" fmla="*/ 1651000 h 7001933"/>
                <a:gd name="connsiteX207" fmla="*/ 1507067 w 3683000"/>
                <a:gd name="connsiteY207" fmla="*/ 1820333 h 7001933"/>
                <a:gd name="connsiteX208" fmla="*/ 1481667 w 3683000"/>
                <a:gd name="connsiteY208" fmla="*/ 1854200 h 7001933"/>
                <a:gd name="connsiteX209" fmla="*/ 1447800 w 3683000"/>
                <a:gd name="connsiteY209" fmla="*/ 1871133 h 7001933"/>
                <a:gd name="connsiteX210" fmla="*/ 1405467 w 3683000"/>
                <a:gd name="connsiteY210" fmla="*/ 1905000 h 7001933"/>
                <a:gd name="connsiteX211" fmla="*/ 1380067 w 3683000"/>
                <a:gd name="connsiteY211" fmla="*/ 1930400 h 7001933"/>
                <a:gd name="connsiteX212" fmla="*/ 1303867 w 3683000"/>
                <a:gd name="connsiteY212" fmla="*/ 1938866 h 7001933"/>
                <a:gd name="connsiteX213" fmla="*/ 1159934 w 3683000"/>
                <a:gd name="connsiteY213" fmla="*/ 1930400 h 7001933"/>
                <a:gd name="connsiteX214" fmla="*/ 1143000 w 3683000"/>
                <a:gd name="connsiteY214" fmla="*/ 1905000 h 7001933"/>
                <a:gd name="connsiteX215" fmla="*/ 1117600 w 3683000"/>
                <a:gd name="connsiteY215" fmla="*/ 1888066 h 7001933"/>
                <a:gd name="connsiteX216" fmla="*/ 1100667 w 3683000"/>
                <a:gd name="connsiteY216" fmla="*/ 1854200 h 7001933"/>
                <a:gd name="connsiteX217" fmla="*/ 1083734 w 3683000"/>
                <a:gd name="connsiteY217" fmla="*/ 1837266 h 7001933"/>
                <a:gd name="connsiteX218" fmla="*/ 1066800 w 3683000"/>
                <a:gd name="connsiteY218" fmla="*/ 1811866 h 7001933"/>
                <a:gd name="connsiteX219" fmla="*/ 1049867 w 3683000"/>
                <a:gd name="connsiteY219" fmla="*/ 1710266 h 7001933"/>
                <a:gd name="connsiteX220" fmla="*/ 1066800 w 3683000"/>
                <a:gd name="connsiteY220" fmla="*/ 1591733 h 7001933"/>
                <a:gd name="connsiteX221" fmla="*/ 1075267 w 3683000"/>
                <a:gd name="connsiteY221" fmla="*/ 1566333 h 7001933"/>
                <a:gd name="connsiteX222" fmla="*/ 1092200 w 3683000"/>
                <a:gd name="connsiteY222" fmla="*/ 1540933 h 7001933"/>
                <a:gd name="connsiteX223" fmla="*/ 1126067 w 3683000"/>
                <a:gd name="connsiteY223" fmla="*/ 1481666 h 7001933"/>
                <a:gd name="connsiteX224" fmla="*/ 1134534 w 3683000"/>
                <a:gd name="connsiteY224" fmla="*/ 1456266 h 7001933"/>
                <a:gd name="connsiteX225" fmla="*/ 1176867 w 3683000"/>
                <a:gd name="connsiteY225" fmla="*/ 1405466 h 7001933"/>
                <a:gd name="connsiteX226" fmla="*/ 1210734 w 3683000"/>
                <a:gd name="connsiteY226" fmla="*/ 1380066 h 7001933"/>
                <a:gd name="connsiteX227" fmla="*/ 1405467 w 3683000"/>
                <a:gd name="connsiteY227" fmla="*/ 1388533 h 7001933"/>
                <a:gd name="connsiteX228" fmla="*/ 1481667 w 3683000"/>
                <a:gd name="connsiteY228" fmla="*/ 1405466 h 7001933"/>
                <a:gd name="connsiteX229" fmla="*/ 1549400 w 3683000"/>
                <a:gd name="connsiteY229" fmla="*/ 1447800 h 7001933"/>
                <a:gd name="connsiteX230" fmla="*/ 1566334 w 3683000"/>
                <a:gd name="connsiteY230" fmla="*/ 1464733 h 7001933"/>
                <a:gd name="connsiteX231" fmla="*/ 1600200 w 3683000"/>
                <a:gd name="connsiteY231" fmla="*/ 1490133 h 7001933"/>
                <a:gd name="connsiteX232" fmla="*/ 1651000 w 3683000"/>
                <a:gd name="connsiteY232" fmla="*/ 1557866 h 7001933"/>
                <a:gd name="connsiteX233" fmla="*/ 1701800 w 3683000"/>
                <a:gd name="connsiteY233" fmla="*/ 1583266 h 7001933"/>
                <a:gd name="connsiteX234" fmla="*/ 1718734 w 3683000"/>
                <a:gd name="connsiteY234" fmla="*/ 1600200 h 7001933"/>
                <a:gd name="connsiteX235" fmla="*/ 1794934 w 3683000"/>
                <a:gd name="connsiteY235" fmla="*/ 1625600 h 7001933"/>
                <a:gd name="connsiteX236" fmla="*/ 1888067 w 3683000"/>
                <a:gd name="connsiteY236" fmla="*/ 1651000 h 7001933"/>
                <a:gd name="connsiteX237" fmla="*/ 1947334 w 3683000"/>
                <a:gd name="connsiteY237" fmla="*/ 1667933 h 7001933"/>
                <a:gd name="connsiteX238" fmla="*/ 2108200 w 3683000"/>
                <a:gd name="connsiteY238" fmla="*/ 1684866 h 7001933"/>
                <a:gd name="connsiteX239" fmla="*/ 2650067 w 3683000"/>
                <a:gd name="connsiteY239" fmla="*/ 1667933 h 7001933"/>
                <a:gd name="connsiteX240" fmla="*/ 2887134 w 3683000"/>
                <a:gd name="connsiteY240" fmla="*/ 1651000 h 7001933"/>
                <a:gd name="connsiteX241" fmla="*/ 2937934 w 3683000"/>
                <a:gd name="connsiteY241" fmla="*/ 1642533 h 7001933"/>
                <a:gd name="connsiteX242" fmla="*/ 3005667 w 3683000"/>
                <a:gd name="connsiteY242" fmla="*/ 1625600 h 7001933"/>
                <a:gd name="connsiteX243" fmla="*/ 3073400 w 3683000"/>
                <a:gd name="connsiteY243" fmla="*/ 1600200 h 7001933"/>
                <a:gd name="connsiteX244" fmla="*/ 3132667 w 3683000"/>
                <a:gd name="connsiteY244" fmla="*/ 1566333 h 7001933"/>
                <a:gd name="connsiteX245" fmla="*/ 3166534 w 3683000"/>
                <a:gd name="connsiteY245" fmla="*/ 1549400 h 7001933"/>
                <a:gd name="connsiteX246" fmla="*/ 3191934 w 3683000"/>
                <a:gd name="connsiteY246" fmla="*/ 1524000 h 7001933"/>
                <a:gd name="connsiteX247" fmla="*/ 3242734 w 3683000"/>
                <a:gd name="connsiteY247" fmla="*/ 1481666 h 7001933"/>
                <a:gd name="connsiteX248" fmla="*/ 3259667 w 3683000"/>
                <a:gd name="connsiteY248" fmla="*/ 1456266 h 7001933"/>
                <a:gd name="connsiteX249" fmla="*/ 3302000 w 3683000"/>
                <a:gd name="connsiteY249" fmla="*/ 1430866 h 7001933"/>
                <a:gd name="connsiteX250" fmla="*/ 3327400 w 3683000"/>
                <a:gd name="connsiteY250" fmla="*/ 1405466 h 7001933"/>
                <a:gd name="connsiteX251" fmla="*/ 3395134 w 3683000"/>
                <a:gd name="connsiteY251" fmla="*/ 1354666 h 7001933"/>
                <a:gd name="connsiteX252" fmla="*/ 3420534 w 3683000"/>
                <a:gd name="connsiteY252" fmla="*/ 1337733 h 7001933"/>
                <a:gd name="connsiteX253" fmla="*/ 3471334 w 3683000"/>
                <a:gd name="connsiteY253" fmla="*/ 1270000 h 7001933"/>
                <a:gd name="connsiteX254" fmla="*/ 3505200 w 3683000"/>
                <a:gd name="connsiteY254" fmla="*/ 1236133 h 7001933"/>
                <a:gd name="connsiteX255" fmla="*/ 3530600 w 3683000"/>
                <a:gd name="connsiteY255" fmla="*/ 1202266 h 7001933"/>
                <a:gd name="connsiteX256" fmla="*/ 3556000 w 3683000"/>
                <a:gd name="connsiteY256" fmla="*/ 1176866 h 7001933"/>
                <a:gd name="connsiteX257" fmla="*/ 3615267 w 3683000"/>
                <a:gd name="connsiteY257" fmla="*/ 1092200 h 7001933"/>
                <a:gd name="connsiteX258" fmla="*/ 3632200 w 3683000"/>
                <a:gd name="connsiteY258" fmla="*/ 1066800 h 7001933"/>
                <a:gd name="connsiteX259" fmla="*/ 3657600 w 3683000"/>
                <a:gd name="connsiteY259" fmla="*/ 990600 h 7001933"/>
                <a:gd name="connsiteX260" fmla="*/ 3683000 w 3683000"/>
                <a:gd name="connsiteY260" fmla="*/ 872066 h 7001933"/>
                <a:gd name="connsiteX261" fmla="*/ 3657600 w 3683000"/>
                <a:gd name="connsiteY261" fmla="*/ 728133 h 7001933"/>
                <a:gd name="connsiteX262" fmla="*/ 3649134 w 3683000"/>
                <a:gd name="connsiteY262" fmla="*/ 702733 h 7001933"/>
                <a:gd name="connsiteX263" fmla="*/ 3632200 w 3683000"/>
                <a:gd name="connsiteY263" fmla="*/ 685800 h 7001933"/>
                <a:gd name="connsiteX264" fmla="*/ 3572934 w 3683000"/>
                <a:gd name="connsiteY264" fmla="*/ 643466 h 7001933"/>
                <a:gd name="connsiteX265" fmla="*/ 3530600 w 3683000"/>
                <a:gd name="connsiteY265" fmla="*/ 626533 h 7001933"/>
                <a:gd name="connsiteX266" fmla="*/ 3479800 w 3683000"/>
                <a:gd name="connsiteY266" fmla="*/ 601133 h 7001933"/>
                <a:gd name="connsiteX267" fmla="*/ 3454400 w 3683000"/>
                <a:gd name="connsiteY267" fmla="*/ 592666 h 7001933"/>
                <a:gd name="connsiteX268" fmla="*/ 3420534 w 3683000"/>
                <a:gd name="connsiteY268" fmla="*/ 575733 h 7001933"/>
                <a:gd name="connsiteX269" fmla="*/ 3318934 w 3683000"/>
                <a:gd name="connsiteY269" fmla="*/ 558800 h 7001933"/>
                <a:gd name="connsiteX270" fmla="*/ 3251200 w 3683000"/>
                <a:gd name="connsiteY270" fmla="*/ 567266 h 7001933"/>
                <a:gd name="connsiteX271" fmla="*/ 3217334 w 3683000"/>
                <a:gd name="connsiteY271" fmla="*/ 584200 h 7001933"/>
                <a:gd name="connsiteX272" fmla="*/ 3191934 w 3683000"/>
                <a:gd name="connsiteY272" fmla="*/ 592666 h 7001933"/>
                <a:gd name="connsiteX273" fmla="*/ 3149600 w 3683000"/>
                <a:gd name="connsiteY273" fmla="*/ 635000 h 7001933"/>
                <a:gd name="connsiteX274" fmla="*/ 3107267 w 3683000"/>
                <a:gd name="connsiteY274" fmla="*/ 677333 h 7001933"/>
                <a:gd name="connsiteX275" fmla="*/ 3090334 w 3683000"/>
                <a:gd name="connsiteY275" fmla="*/ 702733 h 7001933"/>
                <a:gd name="connsiteX276" fmla="*/ 3056467 w 3683000"/>
                <a:gd name="connsiteY276" fmla="*/ 745066 h 7001933"/>
                <a:gd name="connsiteX277" fmla="*/ 3039534 w 3683000"/>
                <a:gd name="connsiteY277" fmla="*/ 795866 h 7001933"/>
                <a:gd name="connsiteX278" fmla="*/ 3031067 w 3683000"/>
                <a:gd name="connsiteY278" fmla="*/ 821266 h 7001933"/>
                <a:gd name="connsiteX279" fmla="*/ 3039534 w 3683000"/>
                <a:gd name="connsiteY279" fmla="*/ 914400 h 7001933"/>
                <a:gd name="connsiteX280" fmla="*/ 3048000 w 3683000"/>
                <a:gd name="connsiteY280" fmla="*/ 956733 h 7001933"/>
                <a:gd name="connsiteX281" fmla="*/ 3081867 w 3683000"/>
                <a:gd name="connsiteY281" fmla="*/ 990600 h 7001933"/>
                <a:gd name="connsiteX282" fmla="*/ 3141134 w 3683000"/>
                <a:gd name="connsiteY282" fmla="*/ 1007533 h 7001933"/>
                <a:gd name="connsiteX283" fmla="*/ 3429000 w 3683000"/>
                <a:gd name="connsiteY283" fmla="*/ 990600 h 7001933"/>
                <a:gd name="connsiteX284" fmla="*/ 3479800 w 3683000"/>
                <a:gd name="connsiteY284" fmla="*/ 973666 h 7001933"/>
                <a:gd name="connsiteX285" fmla="*/ 3522134 w 3683000"/>
                <a:gd name="connsiteY285" fmla="*/ 931333 h 7001933"/>
                <a:gd name="connsiteX286" fmla="*/ 3556000 w 3683000"/>
                <a:gd name="connsiteY286" fmla="*/ 897466 h 7001933"/>
                <a:gd name="connsiteX287" fmla="*/ 3572934 w 3683000"/>
                <a:gd name="connsiteY287" fmla="*/ 872066 h 7001933"/>
                <a:gd name="connsiteX288" fmla="*/ 3581400 w 3683000"/>
                <a:gd name="connsiteY288" fmla="*/ 846666 h 7001933"/>
                <a:gd name="connsiteX289" fmla="*/ 3572934 w 3683000"/>
                <a:gd name="connsiteY289" fmla="*/ 719666 h 7001933"/>
                <a:gd name="connsiteX290" fmla="*/ 3539067 w 3683000"/>
                <a:gd name="connsiteY290" fmla="*/ 660400 h 7001933"/>
                <a:gd name="connsiteX291" fmla="*/ 3522134 w 3683000"/>
                <a:gd name="connsiteY291" fmla="*/ 643466 h 7001933"/>
                <a:gd name="connsiteX292" fmla="*/ 3505200 w 3683000"/>
                <a:gd name="connsiteY292" fmla="*/ 618066 h 7001933"/>
                <a:gd name="connsiteX293" fmla="*/ 3437467 w 3683000"/>
                <a:gd name="connsiteY293" fmla="*/ 567266 h 7001933"/>
                <a:gd name="connsiteX294" fmla="*/ 3412067 w 3683000"/>
                <a:gd name="connsiteY294" fmla="*/ 558800 h 7001933"/>
                <a:gd name="connsiteX295" fmla="*/ 3378200 w 3683000"/>
                <a:gd name="connsiteY295" fmla="*/ 541866 h 7001933"/>
                <a:gd name="connsiteX296" fmla="*/ 3327400 w 3683000"/>
                <a:gd name="connsiteY296" fmla="*/ 524933 h 7001933"/>
                <a:gd name="connsiteX297" fmla="*/ 3259667 w 3683000"/>
                <a:gd name="connsiteY297" fmla="*/ 491066 h 7001933"/>
                <a:gd name="connsiteX298" fmla="*/ 3166534 w 3683000"/>
                <a:gd name="connsiteY298" fmla="*/ 482600 h 7001933"/>
                <a:gd name="connsiteX299" fmla="*/ 3132667 w 3683000"/>
                <a:gd name="connsiteY299" fmla="*/ 474133 h 7001933"/>
                <a:gd name="connsiteX300" fmla="*/ 2937934 w 3683000"/>
                <a:gd name="connsiteY300" fmla="*/ 491066 h 7001933"/>
                <a:gd name="connsiteX301" fmla="*/ 2870200 w 3683000"/>
                <a:gd name="connsiteY301" fmla="*/ 508000 h 7001933"/>
                <a:gd name="connsiteX302" fmla="*/ 2802467 w 3683000"/>
                <a:gd name="connsiteY302" fmla="*/ 524933 h 7001933"/>
                <a:gd name="connsiteX303" fmla="*/ 2726267 w 3683000"/>
                <a:gd name="connsiteY303" fmla="*/ 541866 h 7001933"/>
                <a:gd name="connsiteX304" fmla="*/ 2633134 w 3683000"/>
                <a:gd name="connsiteY304" fmla="*/ 592666 h 7001933"/>
                <a:gd name="connsiteX305" fmla="*/ 2523067 w 3683000"/>
                <a:gd name="connsiteY305" fmla="*/ 651933 h 7001933"/>
                <a:gd name="connsiteX306" fmla="*/ 2463800 w 3683000"/>
                <a:gd name="connsiteY306" fmla="*/ 694266 h 7001933"/>
                <a:gd name="connsiteX307" fmla="*/ 2429934 w 3683000"/>
                <a:gd name="connsiteY307" fmla="*/ 745066 h 7001933"/>
                <a:gd name="connsiteX308" fmla="*/ 2328334 w 3683000"/>
                <a:gd name="connsiteY308" fmla="*/ 821266 h 7001933"/>
                <a:gd name="connsiteX309" fmla="*/ 2294467 w 3683000"/>
                <a:gd name="connsiteY309" fmla="*/ 846666 h 7001933"/>
                <a:gd name="connsiteX310" fmla="*/ 2260600 w 3683000"/>
                <a:gd name="connsiteY310" fmla="*/ 863600 h 7001933"/>
                <a:gd name="connsiteX311" fmla="*/ 2218267 w 3683000"/>
                <a:gd name="connsiteY311" fmla="*/ 897466 h 7001933"/>
                <a:gd name="connsiteX312" fmla="*/ 2184400 w 3683000"/>
                <a:gd name="connsiteY312" fmla="*/ 914400 h 7001933"/>
                <a:gd name="connsiteX313" fmla="*/ 2150534 w 3683000"/>
                <a:gd name="connsiteY313" fmla="*/ 939800 h 7001933"/>
                <a:gd name="connsiteX314" fmla="*/ 2099734 w 3683000"/>
                <a:gd name="connsiteY314" fmla="*/ 956733 h 7001933"/>
                <a:gd name="connsiteX315" fmla="*/ 2057400 w 3683000"/>
                <a:gd name="connsiteY315" fmla="*/ 982133 h 7001933"/>
                <a:gd name="connsiteX316" fmla="*/ 1955800 w 3683000"/>
                <a:gd name="connsiteY316" fmla="*/ 1016000 h 7001933"/>
                <a:gd name="connsiteX317" fmla="*/ 1879600 w 3683000"/>
                <a:gd name="connsiteY317" fmla="*/ 1058333 h 7001933"/>
                <a:gd name="connsiteX318" fmla="*/ 1845734 w 3683000"/>
                <a:gd name="connsiteY318" fmla="*/ 1066800 h 7001933"/>
                <a:gd name="connsiteX319" fmla="*/ 1769534 w 3683000"/>
                <a:gd name="connsiteY319" fmla="*/ 1092200 h 7001933"/>
                <a:gd name="connsiteX320" fmla="*/ 1718734 w 3683000"/>
                <a:gd name="connsiteY320" fmla="*/ 1100666 h 7001933"/>
                <a:gd name="connsiteX321" fmla="*/ 1651000 w 3683000"/>
                <a:gd name="connsiteY321" fmla="*/ 1126066 h 7001933"/>
                <a:gd name="connsiteX322" fmla="*/ 1591734 w 3683000"/>
                <a:gd name="connsiteY322" fmla="*/ 1134533 h 7001933"/>
                <a:gd name="connsiteX323" fmla="*/ 1566334 w 3683000"/>
                <a:gd name="connsiteY323" fmla="*/ 1143000 h 7001933"/>
                <a:gd name="connsiteX324" fmla="*/ 1312334 w 3683000"/>
                <a:gd name="connsiteY324" fmla="*/ 1143000 h 7001933"/>
                <a:gd name="connsiteX325" fmla="*/ 1253067 w 3683000"/>
                <a:gd name="connsiteY325" fmla="*/ 1126066 h 7001933"/>
                <a:gd name="connsiteX326" fmla="*/ 1227667 w 3683000"/>
                <a:gd name="connsiteY326" fmla="*/ 1109133 h 7001933"/>
                <a:gd name="connsiteX327" fmla="*/ 1210734 w 3683000"/>
                <a:gd name="connsiteY327" fmla="*/ 1058333 h 7001933"/>
                <a:gd name="connsiteX328" fmla="*/ 1219200 w 3683000"/>
                <a:gd name="connsiteY328" fmla="*/ 1016000 h 7001933"/>
                <a:gd name="connsiteX329" fmla="*/ 1227667 w 3683000"/>
                <a:gd name="connsiteY329" fmla="*/ 931333 h 7001933"/>
                <a:gd name="connsiteX330" fmla="*/ 1244600 w 3683000"/>
                <a:gd name="connsiteY330" fmla="*/ 897466 h 7001933"/>
                <a:gd name="connsiteX331" fmla="*/ 1286934 w 3683000"/>
                <a:gd name="connsiteY331" fmla="*/ 846666 h 7001933"/>
                <a:gd name="connsiteX332" fmla="*/ 1312334 w 3683000"/>
                <a:gd name="connsiteY332" fmla="*/ 787400 h 7001933"/>
                <a:gd name="connsiteX333" fmla="*/ 1354667 w 3683000"/>
                <a:gd name="connsiteY333" fmla="*/ 745066 h 7001933"/>
                <a:gd name="connsiteX334" fmla="*/ 1380067 w 3683000"/>
                <a:gd name="connsiteY334" fmla="*/ 711200 h 7001933"/>
                <a:gd name="connsiteX335" fmla="*/ 1405467 w 3683000"/>
                <a:gd name="connsiteY335" fmla="*/ 694266 h 7001933"/>
                <a:gd name="connsiteX336" fmla="*/ 1430867 w 3683000"/>
                <a:gd name="connsiteY336" fmla="*/ 668866 h 7001933"/>
                <a:gd name="connsiteX337" fmla="*/ 1464734 w 3683000"/>
                <a:gd name="connsiteY337" fmla="*/ 660400 h 7001933"/>
                <a:gd name="connsiteX338" fmla="*/ 1524000 w 3683000"/>
                <a:gd name="connsiteY338" fmla="*/ 643466 h 7001933"/>
                <a:gd name="connsiteX339" fmla="*/ 1591734 w 3683000"/>
                <a:gd name="connsiteY339" fmla="*/ 651933 h 7001933"/>
                <a:gd name="connsiteX340" fmla="*/ 1608667 w 3683000"/>
                <a:gd name="connsiteY340" fmla="*/ 795866 h 7001933"/>
                <a:gd name="connsiteX341" fmla="*/ 1574800 w 3683000"/>
                <a:gd name="connsiteY341" fmla="*/ 855133 h 7001933"/>
                <a:gd name="connsiteX342" fmla="*/ 1557867 w 3683000"/>
                <a:gd name="connsiteY342" fmla="*/ 880533 h 7001933"/>
                <a:gd name="connsiteX343" fmla="*/ 1532467 w 3683000"/>
                <a:gd name="connsiteY343" fmla="*/ 897466 h 7001933"/>
                <a:gd name="connsiteX344" fmla="*/ 1515534 w 3683000"/>
                <a:gd name="connsiteY344" fmla="*/ 914400 h 7001933"/>
                <a:gd name="connsiteX345" fmla="*/ 1456267 w 3683000"/>
                <a:gd name="connsiteY345" fmla="*/ 931333 h 7001933"/>
                <a:gd name="connsiteX346" fmla="*/ 1371600 w 3683000"/>
                <a:gd name="connsiteY346" fmla="*/ 914400 h 7001933"/>
                <a:gd name="connsiteX347" fmla="*/ 1286934 w 3683000"/>
                <a:gd name="connsiteY347" fmla="*/ 846666 h 7001933"/>
                <a:gd name="connsiteX348" fmla="*/ 1270000 w 3683000"/>
                <a:gd name="connsiteY348" fmla="*/ 821266 h 7001933"/>
                <a:gd name="connsiteX349" fmla="*/ 1244600 w 3683000"/>
                <a:gd name="connsiteY349" fmla="*/ 795866 h 7001933"/>
                <a:gd name="connsiteX350" fmla="*/ 1202267 w 3683000"/>
                <a:gd name="connsiteY350" fmla="*/ 745066 h 7001933"/>
                <a:gd name="connsiteX351" fmla="*/ 1193800 w 3683000"/>
                <a:gd name="connsiteY351" fmla="*/ 711200 h 7001933"/>
                <a:gd name="connsiteX352" fmla="*/ 1176867 w 3683000"/>
                <a:gd name="connsiteY352" fmla="*/ 635000 h 7001933"/>
                <a:gd name="connsiteX353" fmla="*/ 1143000 w 3683000"/>
                <a:gd name="connsiteY353" fmla="*/ 567266 h 7001933"/>
                <a:gd name="connsiteX354" fmla="*/ 1134534 w 3683000"/>
                <a:gd name="connsiteY354" fmla="*/ 541866 h 7001933"/>
                <a:gd name="connsiteX355" fmla="*/ 1092200 w 3683000"/>
                <a:gd name="connsiteY355" fmla="*/ 499533 h 7001933"/>
                <a:gd name="connsiteX356" fmla="*/ 1041400 w 3683000"/>
                <a:gd name="connsiteY356" fmla="*/ 474133 h 7001933"/>
                <a:gd name="connsiteX357" fmla="*/ 1016000 w 3683000"/>
                <a:gd name="connsiteY357" fmla="*/ 448733 h 7001933"/>
                <a:gd name="connsiteX358" fmla="*/ 965200 w 3683000"/>
                <a:gd name="connsiteY358" fmla="*/ 431800 h 7001933"/>
                <a:gd name="connsiteX359" fmla="*/ 939800 w 3683000"/>
                <a:gd name="connsiteY359" fmla="*/ 423333 h 7001933"/>
                <a:gd name="connsiteX360" fmla="*/ 855134 w 3683000"/>
                <a:gd name="connsiteY360" fmla="*/ 431800 h 7001933"/>
                <a:gd name="connsiteX361" fmla="*/ 863600 w 3683000"/>
                <a:gd name="connsiteY361" fmla="*/ 482600 h 7001933"/>
                <a:gd name="connsiteX362" fmla="*/ 880534 w 3683000"/>
                <a:gd name="connsiteY362" fmla="*/ 516466 h 7001933"/>
                <a:gd name="connsiteX363" fmla="*/ 897467 w 3683000"/>
                <a:gd name="connsiteY363" fmla="*/ 567266 h 7001933"/>
                <a:gd name="connsiteX364" fmla="*/ 897467 w 3683000"/>
                <a:gd name="connsiteY364" fmla="*/ 567266 h 7001933"/>
                <a:gd name="connsiteX365" fmla="*/ 905934 w 3683000"/>
                <a:gd name="connsiteY365" fmla="*/ 601133 h 7001933"/>
                <a:gd name="connsiteX366" fmla="*/ 931334 w 3683000"/>
                <a:gd name="connsiteY366" fmla="*/ 609600 h 7001933"/>
                <a:gd name="connsiteX367" fmla="*/ 965200 w 3683000"/>
                <a:gd name="connsiteY367" fmla="*/ 601133 h 7001933"/>
                <a:gd name="connsiteX368" fmla="*/ 973667 w 3683000"/>
                <a:gd name="connsiteY368" fmla="*/ 558800 h 7001933"/>
                <a:gd name="connsiteX369" fmla="*/ 965200 w 3683000"/>
                <a:gd name="connsiteY369" fmla="*/ 414866 h 7001933"/>
                <a:gd name="connsiteX370" fmla="*/ 931334 w 3683000"/>
                <a:gd name="connsiteY370" fmla="*/ 389466 h 7001933"/>
                <a:gd name="connsiteX371" fmla="*/ 914400 w 3683000"/>
                <a:gd name="connsiteY371" fmla="*/ 372533 h 7001933"/>
                <a:gd name="connsiteX372" fmla="*/ 821267 w 3683000"/>
                <a:gd name="connsiteY372" fmla="*/ 347133 h 7001933"/>
                <a:gd name="connsiteX373" fmla="*/ 677334 w 3683000"/>
                <a:gd name="connsiteY373" fmla="*/ 330200 h 7001933"/>
                <a:gd name="connsiteX374" fmla="*/ 618067 w 3683000"/>
                <a:gd name="connsiteY374" fmla="*/ 321733 h 7001933"/>
                <a:gd name="connsiteX375" fmla="*/ 567267 w 3683000"/>
                <a:gd name="connsiteY375" fmla="*/ 254000 h 7001933"/>
                <a:gd name="connsiteX376" fmla="*/ 524934 w 3683000"/>
                <a:gd name="connsiteY376" fmla="*/ 169333 h 7001933"/>
                <a:gd name="connsiteX377" fmla="*/ 508000 w 3683000"/>
                <a:gd name="connsiteY377" fmla="*/ 135466 h 7001933"/>
                <a:gd name="connsiteX378" fmla="*/ 491067 w 3683000"/>
                <a:gd name="connsiteY378" fmla="*/ 84666 h 7001933"/>
                <a:gd name="connsiteX379" fmla="*/ 474134 w 3683000"/>
                <a:gd name="connsiteY379" fmla="*/ 33866 h 7001933"/>
                <a:gd name="connsiteX380" fmla="*/ 474134 w 3683000"/>
                <a:gd name="connsiteY380" fmla="*/ 0 h 700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</a:cxnLst>
              <a:rect l="l" t="t" r="r" b="b"/>
              <a:pathLst>
                <a:path w="3683000" h="7001933">
                  <a:moveTo>
                    <a:pt x="2074334" y="7001933"/>
                  </a:moveTo>
                  <a:cubicBezTo>
                    <a:pt x="2071512" y="6939844"/>
                    <a:pt x="2073272" y="6877376"/>
                    <a:pt x="2065867" y="6815666"/>
                  </a:cubicBezTo>
                  <a:cubicBezTo>
                    <a:pt x="2064655" y="6805563"/>
                    <a:pt x="2053067" y="6799565"/>
                    <a:pt x="2048934" y="6790266"/>
                  </a:cubicBezTo>
                  <a:cubicBezTo>
                    <a:pt x="2041685" y="6773955"/>
                    <a:pt x="2039982" y="6755431"/>
                    <a:pt x="2032000" y="6739466"/>
                  </a:cubicBezTo>
                  <a:cubicBezTo>
                    <a:pt x="1991823" y="6659112"/>
                    <a:pt x="2013279" y="6691927"/>
                    <a:pt x="1972734" y="6637866"/>
                  </a:cubicBezTo>
                  <a:cubicBezTo>
                    <a:pt x="1967576" y="6617236"/>
                    <a:pt x="1952821" y="6556622"/>
                    <a:pt x="1947334" y="6544733"/>
                  </a:cubicBezTo>
                  <a:cubicBezTo>
                    <a:pt x="1938806" y="6526255"/>
                    <a:pt x="1924756" y="6510866"/>
                    <a:pt x="1913467" y="6493933"/>
                  </a:cubicBezTo>
                  <a:cubicBezTo>
                    <a:pt x="1907823" y="6474177"/>
                    <a:pt x="1903444" y="6454015"/>
                    <a:pt x="1896534" y="6434666"/>
                  </a:cubicBezTo>
                  <a:cubicBezTo>
                    <a:pt x="1889305" y="6414425"/>
                    <a:pt x="1879116" y="6395356"/>
                    <a:pt x="1871134" y="6375400"/>
                  </a:cubicBezTo>
                  <a:cubicBezTo>
                    <a:pt x="1862179" y="6353011"/>
                    <a:pt x="1854689" y="6330055"/>
                    <a:pt x="1845734" y="6307666"/>
                  </a:cubicBezTo>
                  <a:cubicBezTo>
                    <a:pt x="1838228" y="6288900"/>
                    <a:pt x="1807616" y="6216622"/>
                    <a:pt x="1794934" y="6197600"/>
                  </a:cubicBezTo>
                  <a:cubicBezTo>
                    <a:pt x="1788292" y="6187637"/>
                    <a:pt x="1776718" y="6181779"/>
                    <a:pt x="1769534" y="6172200"/>
                  </a:cubicBezTo>
                  <a:cubicBezTo>
                    <a:pt x="1759660" y="6159035"/>
                    <a:pt x="1752969" y="6143750"/>
                    <a:pt x="1744134" y="6129866"/>
                  </a:cubicBezTo>
                  <a:cubicBezTo>
                    <a:pt x="1726508" y="6102168"/>
                    <a:pt x="1681087" y="6029829"/>
                    <a:pt x="1651000" y="6019800"/>
                  </a:cubicBezTo>
                  <a:cubicBezTo>
                    <a:pt x="1634067" y="6014155"/>
                    <a:pt x="1616676" y="6009731"/>
                    <a:pt x="1600200" y="6002866"/>
                  </a:cubicBezTo>
                  <a:cubicBezTo>
                    <a:pt x="1582724" y="5995584"/>
                    <a:pt x="1567192" y="5983936"/>
                    <a:pt x="1549400" y="5977466"/>
                  </a:cubicBezTo>
                  <a:cubicBezTo>
                    <a:pt x="1533383" y="5971642"/>
                    <a:pt x="1457681" y="5961945"/>
                    <a:pt x="1447800" y="5960533"/>
                  </a:cubicBezTo>
                  <a:cubicBezTo>
                    <a:pt x="1433689" y="5954889"/>
                    <a:pt x="1420211" y="5947286"/>
                    <a:pt x="1405467" y="5943600"/>
                  </a:cubicBezTo>
                  <a:cubicBezTo>
                    <a:pt x="1386137" y="5938767"/>
                    <a:pt x="1282492" y="5928054"/>
                    <a:pt x="1270000" y="5926666"/>
                  </a:cubicBezTo>
                  <a:cubicBezTo>
                    <a:pt x="1227667" y="5929488"/>
                    <a:pt x="1185001" y="5929133"/>
                    <a:pt x="1143000" y="5935133"/>
                  </a:cubicBezTo>
                  <a:cubicBezTo>
                    <a:pt x="1125330" y="5937657"/>
                    <a:pt x="1109624" y="5948194"/>
                    <a:pt x="1092200" y="5952066"/>
                  </a:cubicBezTo>
                  <a:cubicBezTo>
                    <a:pt x="1058684" y="5959514"/>
                    <a:pt x="990600" y="5969000"/>
                    <a:pt x="990600" y="5969000"/>
                  </a:cubicBezTo>
                  <a:cubicBezTo>
                    <a:pt x="979311" y="5974644"/>
                    <a:pt x="968552" y="5981501"/>
                    <a:pt x="956734" y="5985933"/>
                  </a:cubicBezTo>
                  <a:cubicBezTo>
                    <a:pt x="945838" y="5990019"/>
                    <a:pt x="934056" y="5991203"/>
                    <a:pt x="922867" y="5994400"/>
                  </a:cubicBezTo>
                  <a:cubicBezTo>
                    <a:pt x="914286" y="5996852"/>
                    <a:pt x="905934" y="6000044"/>
                    <a:pt x="897467" y="6002866"/>
                  </a:cubicBezTo>
                  <a:cubicBezTo>
                    <a:pt x="891823" y="6011333"/>
                    <a:pt x="881314" y="6018120"/>
                    <a:pt x="880534" y="6028266"/>
                  </a:cubicBezTo>
                  <a:cubicBezTo>
                    <a:pt x="879238" y="6045107"/>
                    <a:pt x="883381" y="6110162"/>
                    <a:pt x="897467" y="6138333"/>
                  </a:cubicBezTo>
                  <a:cubicBezTo>
                    <a:pt x="902018" y="6147434"/>
                    <a:pt x="908043" y="6155787"/>
                    <a:pt x="914400" y="6163733"/>
                  </a:cubicBezTo>
                  <a:cubicBezTo>
                    <a:pt x="950978" y="6209454"/>
                    <a:pt x="911038" y="6146498"/>
                    <a:pt x="948267" y="6206066"/>
                  </a:cubicBezTo>
                  <a:cubicBezTo>
                    <a:pt x="970070" y="6240951"/>
                    <a:pt x="977547" y="6260746"/>
                    <a:pt x="1007534" y="6290733"/>
                  </a:cubicBezTo>
                  <a:cubicBezTo>
                    <a:pt x="1014729" y="6297928"/>
                    <a:pt x="1024988" y="6301309"/>
                    <a:pt x="1032934" y="6307666"/>
                  </a:cubicBezTo>
                  <a:cubicBezTo>
                    <a:pt x="1039167" y="6312653"/>
                    <a:pt x="1043225" y="6320172"/>
                    <a:pt x="1049867" y="6324600"/>
                  </a:cubicBezTo>
                  <a:cubicBezTo>
                    <a:pt x="1060369" y="6331601"/>
                    <a:pt x="1072775" y="6335271"/>
                    <a:pt x="1083734" y="6341533"/>
                  </a:cubicBezTo>
                  <a:cubicBezTo>
                    <a:pt x="1092569" y="6346581"/>
                    <a:pt x="1099408" y="6355473"/>
                    <a:pt x="1109134" y="6358466"/>
                  </a:cubicBezTo>
                  <a:cubicBezTo>
                    <a:pt x="1136642" y="6366930"/>
                    <a:pt x="1193800" y="6375400"/>
                    <a:pt x="1193800" y="6375400"/>
                  </a:cubicBezTo>
                  <a:cubicBezTo>
                    <a:pt x="1230489" y="6372578"/>
                    <a:pt x="1267354" y="6371497"/>
                    <a:pt x="1303867" y="6366933"/>
                  </a:cubicBezTo>
                  <a:cubicBezTo>
                    <a:pt x="1332241" y="6363386"/>
                    <a:pt x="1329457" y="6354138"/>
                    <a:pt x="1354667" y="6341533"/>
                  </a:cubicBezTo>
                  <a:cubicBezTo>
                    <a:pt x="1411890" y="6312922"/>
                    <a:pt x="1384389" y="6338447"/>
                    <a:pt x="1439334" y="6299200"/>
                  </a:cubicBezTo>
                  <a:cubicBezTo>
                    <a:pt x="1445830" y="6294560"/>
                    <a:pt x="1450034" y="6287253"/>
                    <a:pt x="1456267" y="6282266"/>
                  </a:cubicBezTo>
                  <a:cubicBezTo>
                    <a:pt x="1464213" y="6275909"/>
                    <a:pt x="1473200" y="6270977"/>
                    <a:pt x="1481667" y="6265333"/>
                  </a:cubicBezTo>
                  <a:cubicBezTo>
                    <a:pt x="1521619" y="6205403"/>
                    <a:pt x="1467409" y="6278867"/>
                    <a:pt x="1540934" y="6214533"/>
                  </a:cubicBezTo>
                  <a:cubicBezTo>
                    <a:pt x="1641750" y="6126319"/>
                    <a:pt x="1504612" y="6221813"/>
                    <a:pt x="1591734" y="6163733"/>
                  </a:cubicBezTo>
                  <a:cubicBezTo>
                    <a:pt x="1603023" y="6146800"/>
                    <a:pt x="1611209" y="6127323"/>
                    <a:pt x="1625600" y="6112933"/>
                  </a:cubicBezTo>
                  <a:cubicBezTo>
                    <a:pt x="1641352" y="6097182"/>
                    <a:pt x="1648785" y="6091963"/>
                    <a:pt x="1659467" y="6070600"/>
                  </a:cubicBezTo>
                  <a:cubicBezTo>
                    <a:pt x="1663458" y="6062618"/>
                    <a:pt x="1664418" y="6053403"/>
                    <a:pt x="1667934" y="6045200"/>
                  </a:cubicBezTo>
                  <a:cubicBezTo>
                    <a:pt x="1672906" y="6033599"/>
                    <a:pt x="1679223" y="6022622"/>
                    <a:pt x="1684867" y="6011333"/>
                  </a:cubicBezTo>
                  <a:cubicBezTo>
                    <a:pt x="1694031" y="5892204"/>
                    <a:pt x="1698476" y="5905209"/>
                    <a:pt x="1684867" y="5782733"/>
                  </a:cubicBezTo>
                  <a:cubicBezTo>
                    <a:pt x="1683582" y="5771168"/>
                    <a:pt x="1682567" y="5758734"/>
                    <a:pt x="1676400" y="5748866"/>
                  </a:cubicBezTo>
                  <a:cubicBezTo>
                    <a:pt x="1667939" y="5735328"/>
                    <a:pt x="1653047" y="5727015"/>
                    <a:pt x="1642534" y="5715000"/>
                  </a:cubicBezTo>
                  <a:cubicBezTo>
                    <a:pt x="1633242" y="5704380"/>
                    <a:pt x="1625336" y="5692616"/>
                    <a:pt x="1617134" y="5681133"/>
                  </a:cubicBezTo>
                  <a:cubicBezTo>
                    <a:pt x="1611219" y="5672853"/>
                    <a:pt x="1608017" y="5662247"/>
                    <a:pt x="1600200" y="5655733"/>
                  </a:cubicBezTo>
                  <a:cubicBezTo>
                    <a:pt x="1590504" y="5647653"/>
                    <a:pt x="1576431" y="5646373"/>
                    <a:pt x="1566334" y="5638800"/>
                  </a:cubicBezTo>
                  <a:cubicBezTo>
                    <a:pt x="1553562" y="5629221"/>
                    <a:pt x="1545069" y="5614735"/>
                    <a:pt x="1532467" y="5604933"/>
                  </a:cubicBezTo>
                  <a:cubicBezTo>
                    <a:pt x="1507589" y="5585583"/>
                    <a:pt x="1483165" y="5577271"/>
                    <a:pt x="1456267" y="5562600"/>
                  </a:cubicBezTo>
                  <a:cubicBezTo>
                    <a:pt x="1436292" y="5551704"/>
                    <a:pt x="1417914" y="5537696"/>
                    <a:pt x="1397000" y="5528733"/>
                  </a:cubicBezTo>
                  <a:cubicBezTo>
                    <a:pt x="1364567" y="5514833"/>
                    <a:pt x="1292125" y="5503364"/>
                    <a:pt x="1261534" y="5494866"/>
                  </a:cubicBezTo>
                  <a:cubicBezTo>
                    <a:pt x="1235737" y="5487700"/>
                    <a:pt x="1210924" y="5477340"/>
                    <a:pt x="1185334" y="5469466"/>
                  </a:cubicBezTo>
                  <a:cubicBezTo>
                    <a:pt x="1174212" y="5466044"/>
                    <a:pt x="1162506" y="5464680"/>
                    <a:pt x="1151467" y="5461000"/>
                  </a:cubicBezTo>
                  <a:cubicBezTo>
                    <a:pt x="1137049" y="5456194"/>
                    <a:pt x="1123878" y="5447752"/>
                    <a:pt x="1109134" y="5444066"/>
                  </a:cubicBezTo>
                  <a:cubicBezTo>
                    <a:pt x="1089774" y="5439226"/>
                    <a:pt x="1069552" y="5438881"/>
                    <a:pt x="1049867" y="5435600"/>
                  </a:cubicBezTo>
                  <a:cubicBezTo>
                    <a:pt x="1035672" y="5433234"/>
                    <a:pt x="1021645" y="5429955"/>
                    <a:pt x="1007534" y="5427133"/>
                  </a:cubicBezTo>
                  <a:lnTo>
                    <a:pt x="897467" y="5435600"/>
                  </a:lnTo>
                  <a:cubicBezTo>
                    <a:pt x="846592" y="5440523"/>
                    <a:pt x="796173" y="5451681"/>
                    <a:pt x="745067" y="5452533"/>
                  </a:cubicBezTo>
                  <a:lnTo>
                    <a:pt x="389467" y="5444066"/>
                  </a:lnTo>
                  <a:cubicBezTo>
                    <a:pt x="269501" y="5430737"/>
                    <a:pt x="352722" y="5443427"/>
                    <a:pt x="279400" y="5427133"/>
                  </a:cubicBezTo>
                  <a:cubicBezTo>
                    <a:pt x="265352" y="5424011"/>
                    <a:pt x="250851" y="5422801"/>
                    <a:pt x="237067" y="5418666"/>
                  </a:cubicBezTo>
                  <a:cubicBezTo>
                    <a:pt x="222510" y="5414299"/>
                    <a:pt x="208964" y="5407069"/>
                    <a:pt x="194734" y="5401733"/>
                  </a:cubicBezTo>
                  <a:cubicBezTo>
                    <a:pt x="164976" y="5390574"/>
                    <a:pt x="163098" y="5392019"/>
                    <a:pt x="127000" y="5384800"/>
                  </a:cubicBezTo>
                  <a:cubicBezTo>
                    <a:pt x="115711" y="5379155"/>
                    <a:pt x="103635" y="5374867"/>
                    <a:pt x="93134" y="5367866"/>
                  </a:cubicBezTo>
                  <a:cubicBezTo>
                    <a:pt x="86492" y="5363438"/>
                    <a:pt x="82433" y="5355920"/>
                    <a:pt x="76200" y="5350933"/>
                  </a:cubicBezTo>
                  <a:cubicBezTo>
                    <a:pt x="68254" y="5344576"/>
                    <a:pt x="59267" y="5339644"/>
                    <a:pt x="50800" y="5334000"/>
                  </a:cubicBezTo>
                  <a:cubicBezTo>
                    <a:pt x="22926" y="5292188"/>
                    <a:pt x="40047" y="5324854"/>
                    <a:pt x="25400" y="5266266"/>
                  </a:cubicBezTo>
                  <a:cubicBezTo>
                    <a:pt x="19170" y="5241346"/>
                    <a:pt x="12119" y="5231237"/>
                    <a:pt x="0" y="5207000"/>
                  </a:cubicBezTo>
                  <a:cubicBezTo>
                    <a:pt x="12484" y="4982305"/>
                    <a:pt x="-4644" y="5117837"/>
                    <a:pt x="16934" y="5020733"/>
                  </a:cubicBezTo>
                  <a:cubicBezTo>
                    <a:pt x="20056" y="5006685"/>
                    <a:pt x="20849" y="4992052"/>
                    <a:pt x="25400" y="4978400"/>
                  </a:cubicBezTo>
                  <a:cubicBezTo>
                    <a:pt x="29391" y="4966426"/>
                    <a:pt x="37646" y="4956252"/>
                    <a:pt x="42334" y="4944533"/>
                  </a:cubicBezTo>
                  <a:cubicBezTo>
                    <a:pt x="48963" y="4927960"/>
                    <a:pt x="54571" y="4910953"/>
                    <a:pt x="59267" y="4893733"/>
                  </a:cubicBezTo>
                  <a:cubicBezTo>
                    <a:pt x="63053" y="4879850"/>
                    <a:pt x="63599" y="4865184"/>
                    <a:pt x="67734" y="4851400"/>
                  </a:cubicBezTo>
                  <a:cubicBezTo>
                    <a:pt x="75408" y="4825820"/>
                    <a:pt x="108818" y="4755907"/>
                    <a:pt x="118534" y="4741333"/>
                  </a:cubicBezTo>
                  <a:cubicBezTo>
                    <a:pt x="124178" y="4732866"/>
                    <a:pt x="128272" y="4723128"/>
                    <a:pt x="135467" y="4715933"/>
                  </a:cubicBezTo>
                  <a:cubicBezTo>
                    <a:pt x="145445" y="4705955"/>
                    <a:pt x="158045" y="4699000"/>
                    <a:pt x="169334" y="4690533"/>
                  </a:cubicBezTo>
                  <a:cubicBezTo>
                    <a:pt x="174978" y="4673600"/>
                    <a:pt x="176366" y="4654585"/>
                    <a:pt x="186267" y="4639733"/>
                  </a:cubicBezTo>
                  <a:cubicBezTo>
                    <a:pt x="199698" y="4619586"/>
                    <a:pt x="218390" y="4592420"/>
                    <a:pt x="228600" y="4572000"/>
                  </a:cubicBezTo>
                  <a:cubicBezTo>
                    <a:pt x="232591" y="4564018"/>
                    <a:pt x="232733" y="4554402"/>
                    <a:pt x="237067" y="4546600"/>
                  </a:cubicBezTo>
                  <a:cubicBezTo>
                    <a:pt x="247898" y="4527105"/>
                    <a:pt x="267316" y="4495307"/>
                    <a:pt x="287867" y="4478866"/>
                  </a:cubicBezTo>
                  <a:cubicBezTo>
                    <a:pt x="295813" y="4472509"/>
                    <a:pt x="304800" y="4467577"/>
                    <a:pt x="313267" y="4461933"/>
                  </a:cubicBezTo>
                  <a:cubicBezTo>
                    <a:pt x="341584" y="4405298"/>
                    <a:pt x="315555" y="4448431"/>
                    <a:pt x="355600" y="4402666"/>
                  </a:cubicBezTo>
                  <a:cubicBezTo>
                    <a:pt x="383640" y="4370621"/>
                    <a:pt x="385506" y="4360099"/>
                    <a:pt x="414867" y="4334933"/>
                  </a:cubicBezTo>
                  <a:cubicBezTo>
                    <a:pt x="440367" y="4313076"/>
                    <a:pt x="507926" y="4270072"/>
                    <a:pt x="524934" y="4258733"/>
                  </a:cubicBezTo>
                  <a:cubicBezTo>
                    <a:pt x="533401" y="4253089"/>
                    <a:pt x="540681" y="4245018"/>
                    <a:pt x="550334" y="4241800"/>
                  </a:cubicBezTo>
                  <a:cubicBezTo>
                    <a:pt x="558801" y="4238978"/>
                    <a:pt x="567531" y="4236849"/>
                    <a:pt x="575734" y="4233333"/>
                  </a:cubicBezTo>
                  <a:cubicBezTo>
                    <a:pt x="587335" y="4228361"/>
                    <a:pt x="597627" y="4220391"/>
                    <a:pt x="609600" y="4216400"/>
                  </a:cubicBezTo>
                  <a:cubicBezTo>
                    <a:pt x="623252" y="4211849"/>
                    <a:pt x="638050" y="4211719"/>
                    <a:pt x="651934" y="4207933"/>
                  </a:cubicBezTo>
                  <a:cubicBezTo>
                    <a:pt x="669154" y="4203237"/>
                    <a:pt x="685801" y="4196644"/>
                    <a:pt x="702734" y="4191000"/>
                  </a:cubicBezTo>
                  <a:cubicBezTo>
                    <a:pt x="711201" y="4188178"/>
                    <a:pt x="719476" y="4184698"/>
                    <a:pt x="728134" y="4182533"/>
                  </a:cubicBezTo>
                  <a:lnTo>
                    <a:pt x="762000" y="4174066"/>
                  </a:lnTo>
                  <a:cubicBezTo>
                    <a:pt x="768379" y="4175129"/>
                    <a:pt x="834036" y="4184685"/>
                    <a:pt x="846667" y="4191000"/>
                  </a:cubicBezTo>
                  <a:cubicBezTo>
                    <a:pt x="864870" y="4200101"/>
                    <a:pt x="897467" y="4224866"/>
                    <a:pt x="897467" y="4224866"/>
                  </a:cubicBezTo>
                  <a:cubicBezTo>
                    <a:pt x="903111" y="4233333"/>
                    <a:pt x="908486" y="4241986"/>
                    <a:pt x="914400" y="4250266"/>
                  </a:cubicBezTo>
                  <a:cubicBezTo>
                    <a:pt x="922602" y="4261749"/>
                    <a:pt x="932321" y="4272167"/>
                    <a:pt x="939800" y="4284133"/>
                  </a:cubicBezTo>
                  <a:cubicBezTo>
                    <a:pt x="946489" y="4294836"/>
                    <a:pt x="951762" y="4306399"/>
                    <a:pt x="956734" y="4318000"/>
                  </a:cubicBezTo>
                  <a:cubicBezTo>
                    <a:pt x="960250" y="4326203"/>
                    <a:pt x="962748" y="4334819"/>
                    <a:pt x="965200" y="4343400"/>
                  </a:cubicBezTo>
                  <a:cubicBezTo>
                    <a:pt x="968397" y="4354588"/>
                    <a:pt x="968463" y="4366858"/>
                    <a:pt x="973667" y="4377266"/>
                  </a:cubicBezTo>
                  <a:cubicBezTo>
                    <a:pt x="979978" y="4389887"/>
                    <a:pt x="990600" y="4399844"/>
                    <a:pt x="999067" y="4411133"/>
                  </a:cubicBezTo>
                  <a:cubicBezTo>
                    <a:pt x="1001889" y="4419600"/>
                    <a:pt x="1005082" y="4427952"/>
                    <a:pt x="1007534" y="4436533"/>
                  </a:cubicBezTo>
                  <a:cubicBezTo>
                    <a:pt x="1015502" y="4464420"/>
                    <a:pt x="1018650" y="4483650"/>
                    <a:pt x="1024467" y="4512733"/>
                  </a:cubicBezTo>
                  <a:cubicBezTo>
                    <a:pt x="1021645" y="4540955"/>
                    <a:pt x="1022378" y="4569763"/>
                    <a:pt x="1016000" y="4597400"/>
                  </a:cubicBezTo>
                  <a:cubicBezTo>
                    <a:pt x="1013712" y="4607315"/>
                    <a:pt x="1004981" y="4614520"/>
                    <a:pt x="999067" y="4622800"/>
                  </a:cubicBezTo>
                  <a:cubicBezTo>
                    <a:pt x="966046" y="4669029"/>
                    <a:pt x="986501" y="4645793"/>
                    <a:pt x="948267" y="4673600"/>
                  </a:cubicBezTo>
                  <a:cubicBezTo>
                    <a:pt x="862657" y="4735863"/>
                    <a:pt x="909256" y="4710039"/>
                    <a:pt x="846667" y="4741333"/>
                  </a:cubicBezTo>
                  <a:cubicBezTo>
                    <a:pt x="809978" y="4738511"/>
                    <a:pt x="772397" y="4741389"/>
                    <a:pt x="736600" y="4732866"/>
                  </a:cubicBezTo>
                  <a:cubicBezTo>
                    <a:pt x="712044" y="4727019"/>
                    <a:pt x="668867" y="4699000"/>
                    <a:pt x="668867" y="4699000"/>
                  </a:cubicBezTo>
                  <a:cubicBezTo>
                    <a:pt x="663223" y="4690533"/>
                    <a:pt x="658291" y="4681546"/>
                    <a:pt x="651934" y="4673600"/>
                  </a:cubicBezTo>
                  <a:cubicBezTo>
                    <a:pt x="629009" y="4644943"/>
                    <a:pt x="618015" y="4656507"/>
                    <a:pt x="601134" y="4605866"/>
                  </a:cubicBezTo>
                  <a:cubicBezTo>
                    <a:pt x="580520" y="4544027"/>
                    <a:pt x="588529" y="4572382"/>
                    <a:pt x="575734" y="4521200"/>
                  </a:cubicBezTo>
                  <a:cubicBezTo>
                    <a:pt x="572912" y="4478867"/>
                    <a:pt x="567267" y="4436627"/>
                    <a:pt x="567267" y="4394200"/>
                  </a:cubicBezTo>
                  <a:cubicBezTo>
                    <a:pt x="567267" y="4365837"/>
                    <a:pt x="572216" y="4337677"/>
                    <a:pt x="575734" y="4309533"/>
                  </a:cubicBezTo>
                  <a:cubicBezTo>
                    <a:pt x="580684" y="4269929"/>
                    <a:pt x="582987" y="4229720"/>
                    <a:pt x="592667" y="4191000"/>
                  </a:cubicBezTo>
                  <a:cubicBezTo>
                    <a:pt x="595489" y="4179711"/>
                    <a:pt x="596658" y="4167874"/>
                    <a:pt x="601134" y="4157133"/>
                  </a:cubicBezTo>
                  <a:cubicBezTo>
                    <a:pt x="610843" y="4133832"/>
                    <a:pt x="627017" y="4113347"/>
                    <a:pt x="635000" y="4089400"/>
                  </a:cubicBezTo>
                  <a:cubicBezTo>
                    <a:pt x="637822" y="4080933"/>
                    <a:pt x="641015" y="4072581"/>
                    <a:pt x="643467" y="4064000"/>
                  </a:cubicBezTo>
                  <a:cubicBezTo>
                    <a:pt x="646664" y="4052811"/>
                    <a:pt x="647208" y="4040767"/>
                    <a:pt x="651934" y="4030133"/>
                  </a:cubicBezTo>
                  <a:cubicBezTo>
                    <a:pt x="658383" y="4015624"/>
                    <a:pt x="689937" y="3966730"/>
                    <a:pt x="702734" y="3953933"/>
                  </a:cubicBezTo>
                  <a:cubicBezTo>
                    <a:pt x="709929" y="3946738"/>
                    <a:pt x="720188" y="3943357"/>
                    <a:pt x="728134" y="3937000"/>
                  </a:cubicBezTo>
                  <a:cubicBezTo>
                    <a:pt x="734367" y="3932013"/>
                    <a:pt x="737927" y="3923636"/>
                    <a:pt x="745067" y="3920066"/>
                  </a:cubicBezTo>
                  <a:cubicBezTo>
                    <a:pt x="755475" y="3914862"/>
                    <a:pt x="767645" y="3914422"/>
                    <a:pt x="778934" y="3911600"/>
                  </a:cubicBezTo>
                  <a:cubicBezTo>
                    <a:pt x="795867" y="3900311"/>
                    <a:pt x="815343" y="3892124"/>
                    <a:pt x="829734" y="3877733"/>
                  </a:cubicBezTo>
                  <a:cubicBezTo>
                    <a:pt x="838201" y="3869266"/>
                    <a:pt x="844667" y="3858148"/>
                    <a:pt x="855134" y="3852333"/>
                  </a:cubicBezTo>
                  <a:cubicBezTo>
                    <a:pt x="870737" y="3843665"/>
                    <a:pt x="905934" y="3835400"/>
                    <a:pt x="905934" y="3835400"/>
                  </a:cubicBezTo>
                  <a:cubicBezTo>
                    <a:pt x="914401" y="3829755"/>
                    <a:pt x="922232" y="3823017"/>
                    <a:pt x="931334" y="3818466"/>
                  </a:cubicBezTo>
                  <a:cubicBezTo>
                    <a:pt x="939316" y="3814475"/>
                    <a:pt x="949081" y="3814592"/>
                    <a:pt x="956734" y="3810000"/>
                  </a:cubicBezTo>
                  <a:cubicBezTo>
                    <a:pt x="963579" y="3805893"/>
                    <a:pt x="967434" y="3798053"/>
                    <a:pt x="973667" y="3793066"/>
                  </a:cubicBezTo>
                  <a:cubicBezTo>
                    <a:pt x="981613" y="3786709"/>
                    <a:pt x="990232" y="3781181"/>
                    <a:pt x="999067" y="3776133"/>
                  </a:cubicBezTo>
                  <a:cubicBezTo>
                    <a:pt x="1122400" y="3705659"/>
                    <a:pt x="963342" y="3798229"/>
                    <a:pt x="1058334" y="3750733"/>
                  </a:cubicBezTo>
                  <a:cubicBezTo>
                    <a:pt x="1067435" y="3746182"/>
                    <a:pt x="1075788" y="3740157"/>
                    <a:pt x="1083734" y="3733800"/>
                  </a:cubicBezTo>
                  <a:cubicBezTo>
                    <a:pt x="1089967" y="3728813"/>
                    <a:pt x="1093527" y="3720436"/>
                    <a:pt x="1100667" y="3716866"/>
                  </a:cubicBezTo>
                  <a:cubicBezTo>
                    <a:pt x="1116632" y="3708883"/>
                    <a:pt x="1135061" y="3706964"/>
                    <a:pt x="1151467" y="3699933"/>
                  </a:cubicBezTo>
                  <a:cubicBezTo>
                    <a:pt x="1189903" y="3683460"/>
                    <a:pt x="1213676" y="3671222"/>
                    <a:pt x="1244600" y="3649133"/>
                  </a:cubicBezTo>
                  <a:cubicBezTo>
                    <a:pt x="1306361" y="3605019"/>
                    <a:pt x="1251381" y="3644046"/>
                    <a:pt x="1312334" y="3589866"/>
                  </a:cubicBezTo>
                  <a:cubicBezTo>
                    <a:pt x="1325840" y="3577860"/>
                    <a:pt x="1341889" y="3568778"/>
                    <a:pt x="1354667" y="3556000"/>
                  </a:cubicBezTo>
                  <a:cubicBezTo>
                    <a:pt x="1364645" y="3546022"/>
                    <a:pt x="1370884" y="3532847"/>
                    <a:pt x="1380067" y="3522133"/>
                  </a:cubicBezTo>
                  <a:cubicBezTo>
                    <a:pt x="1387859" y="3513042"/>
                    <a:pt x="1397802" y="3505931"/>
                    <a:pt x="1405467" y="3496733"/>
                  </a:cubicBezTo>
                  <a:cubicBezTo>
                    <a:pt x="1411981" y="3488916"/>
                    <a:pt x="1415205" y="3478528"/>
                    <a:pt x="1422400" y="3471333"/>
                  </a:cubicBezTo>
                  <a:cubicBezTo>
                    <a:pt x="1429595" y="3464138"/>
                    <a:pt x="1439333" y="3460044"/>
                    <a:pt x="1447800" y="3454400"/>
                  </a:cubicBezTo>
                  <a:cubicBezTo>
                    <a:pt x="1453445" y="3440289"/>
                    <a:pt x="1455004" y="3423742"/>
                    <a:pt x="1464734" y="3412066"/>
                  </a:cubicBezTo>
                  <a:cubicBezTo>
                    <a:pt x="1470447" y="3405210"/>
                    <a:pt x="1485542" y="3411253"/>
                    <a:pt x="1490134" y="3403600"/>
                  </a:cubicBezTo>
                  <a:cubicBezTo>
                    <a:pt x="1546753" y="3309236"/>
                    <a:pt x="1490041" y="3352912"/>
                    <a:pt x="1532467" y="3302000"/>
                  </a:cubicBezTo>
                  <a:cubicBezTo>
                    <a:pt x="1540132" y="3292802"/>
                    <a:pt x="1549400" y="3285067"/>
                    <a:pt x="1557867" y="3276600"/>
                  </a:cubicBezTo>
                  <a:cubicBezTo>
                    <a:pt x="1585580" y="3165750"/>
                    <a:pt x="1541290" y="3318223"/>
                    <a:pt x="1591734" y="3217333"/>
                  </a:cubicBezTo>
                  <a:cubicBezTo>
                    <a:pt x="1598170" y="3204462"/>
                    <a:pt x="1597378" y="3189111"/>
                    <a:pt x="1600200" y="3175000"/>
                  </a:cubicBezTo>
                  <a:cubicBezTo>
                    <a:pt x="1594556" y="3107267"/>
                    <a:pt x="1592879" y="3039085"/>
                    <a:pt x="1583267" y="2971800"/>
                  </a:cubicBezTo>
                  <a:cubicBezTo>
                    <a:pt x="1581482" y="2959305"/>
                    <a:pt x="1573907" y="2948030"/>
                    <a:pt x="1566334" y="2937933"/>
                  </a:cubicBezTo>
                  <a:cubicBezTo>
                    <a:pt x="1532362" y="2892636"/>
                    <a:pt x="1537160" y="2910646"/>
                    <a:pt x="1490134" y="2887133"/>
                  </a:cubicBezTo>
                  <a:cubicBezTo>
                    <a:pt x="1431663" y="2857898"/>
                    <a:pt x="1501352" y="2879355"/>
                    <a:pt x="1430867" y="2861733"/>
                  </a:cubicBezTo>
                  <a:cubicBezTo>
                    <a:pt x="1422400" y="2856089"/>
                    <a:pt x="1414860" y="2848714"/>
                    <a:pt x="1405467" y="2844800"/>
                  </a:cubicBezTo>
                  <a:cubicBezTo>
                    <a:pt x="1335687" y="2815725"/>
                    <a:pt x="1336876" y="2821222"/>
                    <a:pt x="1270000" y="2810933"/>
                  </a:cubicBezTo>
                  <a:cubicBezTo>
                    <a:pt x="1253033" y="2808323"/>
                    <a:pt x="1235958" y="2806190"/>
                    <a:pt x="1219200" y="2802466"/>
                  </a:cubicBezTo>
                  <a:cubicBezTo>
                    <a:pt x="1210488" y="2800530"/>
                    <a:pt x="1202551" y="2795750"/>
                    <a:pt x="1193800" y="2794000"/>
                  </a:cubicBezTo>
                  <a:cubicBezTo>
                    <a:pt x="1174232" y="2790086"/>
                    <a:pt x="1154289" y="2788355"/>
                    <a:pt x="1134534" y="2785533"/>
                  </a:cubicBezTo>
                  <a:cubicBezTo>
                    <a:pt x="1078089" y="2788355"/>
                    <a:pt x="1021561" y="2789825"/>
                    <a:pt x="965200" y="2794000"/>
                  </a:cubicBezTo>
                  <a:cubicBezTo>
                    <a:pt x="945299" y="2795474"/>
                    <a:pt x="925568" y="2798896"/>
                    <a:pt x="905934" y="2802466"/>
                  </a:cubicBezTo>
                  <a:cubicBezTo>
                    <a:pt x="894485" y="2804548"/>
                    <a:pt x="883646" y="2809775"/>
                    <a:pt x="872067" y="2810933"/>
                  </a:cubicBezTo>
                  <a:cubicBezTo>
                    <a:pt x="827048" y="2815435"/>
                    <a:pt x="781756" y="2816578"/>
                    <a:pt x="736600" y="2819400"/>
                  </a:cubicBezTo>
                  <a:cubicBezTo>
                    <a:pt x="715944" y="2817679"/>
                    <a:pt x="627976" y="2814236"/>
                    <a:pt x="592667" y="2802466"/>
                  </a:cubicBezTo>
                  <a:cubicBezTo>
                    <a:pt x="580693" y="2798475"/>
                    <a:pt x="570401" y="2790505"/>
                    <a:pt x="558800" y="2785533"/>
                  </a:cubicBezTo>
                  <a:cubicBezTo>
                    <a:pt x="550597" y="2782017"/>
                    <a:pt x="541603" y="2780582"/>
                    <a:pt x="533400" y="2777066"/>
                  </a:cubicBezTo>
                  <a:cubicBezTo>
                    <a:pt x="446203" y="2739695"/>
                    <a:pt x="564352" y="2781739"/>
                    <a:pt x="448734" y="2743200"/>
                  </a:cubicBezTo>
                  <a:cubicBezTo>
                    <a:pt x="443089" y="2737555"/>
                    <a:pt x="438186" y="2731056"/>
                    <a:pt x="431800" y="2726266"/>
                  </a:cubicBezTo>
                  <a:cubicBezTo>
                    <a:pt x="415519" y="2714055"/>
                    <a:pt x="381000" y="2692400"/>
                    <a:pt x="381000" y="2692400"/>
                  </a:cubicBezTo>
                  <a:cubicBezTo>
                    <a:pt x="361245" y="2661355"/>
                    <a:pt x="338191" y="2632178"/>
                    <a:pt x="321734" y="2599266"/>
                  </a:cubicBezTo>
                  <a:cubicBezTo>
                    <a:pt x="307623" y="2571044"/>
                    <a:pt x="298332" y="2539843"/>
                    <a:pt x="279400" y="2514600"/>
                  </a:cubicBezTo>
                  <a:cubicBezTo>
                    <a:pt x="247563" y="2472150"/>
                    <a:pt x="233822" y="2459943"/>
                    <a:pt x="220134" y="2396066"/>
                  </a:cubicBezTo>
                  <a:cubicBezTo>
                    <a:pt x="190230" y="2256517"/>
                    <a:pt x="210651" y="2314674"/>
                    <a:pt x="169334" y="2218266"/>
                  </a:cubicBezTo>
                  <a:cubicBezTo>
                    <a:pt x="166512" y="2198511"/>
                    <a:pt x="162759" y="2178866"/>
                    <a:pt x="160867" y="2159000"/>
                  </a:cubicBezTo>
                  <a:cubicBezTo>
                    <a:pt x="141087" y="1951318"/>
                    <a:pt x="162985" y="2114563"/>
                    <a:pt x="143934" y="1981200"/>
                  </a:cubicBezTo>
                  <a:cubicBezTo>
                    <a:pt x="149578" y="1919111"/>
                    <a:pt x="152349" y="1856693"/>
                    <a:pt x="160867" y="1794933"/>
                  </a:cubicBezTo>
                  <a:cubicBezTo>
                    <a:pt x="166576" y="1753544"/>
                    <a:pt x="212559" y="1648327"/>
                    <a:pt x="220134" y="1625600"/>
                  </a:cubicBezTo>
                  <a:cubicBezTo>
                    <a:pt x="225778" y="1608667"/>
                    <a:pt x="232371" y="1592020"/>
                    <a:pt x="237067" y="1574800"/>
                  </a:cubicBezTo>
                  <a:cubicBezTo>
                    <a:pt x="240853" y="1560916"/>
                    <a:pt x="239579" y="1545567"/>
                    <a:pt x="245534" y="1532466"/>
                  </a:cubicBezTo>
                  <a:cubicBezTo>
                    <a:pt x="253955" y="1513939"/>
                    <a:pt x="269146" y="1499245"/>
                    <a:pt x="279400" y="1481666"/>
                  </a:cubicBezTo>
                  <a:cubicBezTo>
                    <a:pt x="351084" y="1358778"/>
                    <a:pt x="265527" y="1483072"/>
                    <a:pt x="330200" y="1405466"/>
                  </a:cubicBezTo>
                  <a:cubicBezTo>
                    <a:pt x="336714" y="1397649"/>
                    <a:pt x="338667" y="1385710"/>
                    <a:pt x="347134" y="1380066"/>
                  </a:cubicBezTo>
                  <a:cubicBezTo>
                    <a:pt x="356816" y="1373612"/>
                    <a:pt x="369711" y="1374422"/>
                    <a:pt x="381000" y="1371600"/>
                  </a:cubicBezTo>
                  <a:cubicBezTo>
                    <a:pt x="386645" y="1365955"/>
                    <a:pt x="391700" y="1359653"/>
                    <a:pt x="397934" y="1354666"/>
                  </a:cubicBezTo>
                  <a:cubicBezTo>
                    <a:pt x="413207" y="1342448"/>
                    <a:pt x="439819" y="1327753"/>
                    <a:pt x="457200" y="1320800"/>
                  </a:cubicBezTo>
                  <a:cubicBezTo>
                    <a:pt x="473773" y="1314171"/>
                    <a:pt x="491427" y="1310495"/>
                    <a:pt x="508000" y="1303866"/>
                  </a:cubicBezTo>
                  <a:cubicBezTo>
                    <a:pt x="564104" y="1281424"/>
                    <a:pt x="525137" y="1284917"/>
                    <a:pt x="601134" y="1261533"/>
                  </a:cubicBezTo>
                  <a:cubicBezTo>
                    <a:pt x="617542" y="1256484"/>
                    <a:pt x="635207" y="1256926"/>
                    <a:pt x="651934" y="1253066"/>
                  </a:cubicBezTo>
                  <a:cubicBezTo>
                    <a:pt x="671954" y="1248446"/>
                    <a:pt x="691268" y="1241116"/>
                    <a:pt x="711200" y="1236133"/>
                  </a:cubicBezTo>
                  <a:cubicBezTo>
                    <a:pt x="725161" y="1232643"/>
                    <a:pt x="739486" y="1230788"/>
                    <a:pt x="753534" y="1227666"/>
                  </a:cubicBezTo>
                  <a:cubicBezTo>
                    <a:pt x="764893" y="1225142"/>
                    <a:pt x="776111" y="1222022"/>
                    <a:pt x="787400" y="1219200"/>
                  </a:cubicBezTo>
                  <a:cubicBezTo>
                    <a:pt x="865053" y="1180373"/>
                    <a:pt x="767764" y="1224556"/>
                    <a:pt x="880534" y="1193800"/>
                  </a:cubicBezTo>
                  <a:cubicBezTo>
                    <a:pt x="892711" y="1190479"/>
                    <a:pt x="902223" y="1180187"/>
                    <a:pt x="914400" y="1176866"/>
                  </a:cubicBezTo>
                  <a:cubicBezTo>
                    <a:pt x="933653" y="1171615"/>
                    <a:pt x="953943" y="1171434"/>
                    <a:pt x="973667" y="1168400"/>
                  </a:cubicBezTo>
                  <a:cubicBezTo>
                    <a:pt x="990634" y="1165790"/>
                    <a:pt x="1007534" y="1162755"/>
                    <a:pt x="1024467" y="1159933"/>
                  </a:cubicBezTo>
                  <a:cubicBezTo>
                    <a:pt x="1075267" y="1162755"/>
                    <a:pt x="1126198" y="1163794"/>
                    <a:pt x="1176867" y="1168400"/>
                  </a:cubicBezTo>
                  <a:cubicBezTo>
                    <a:pt x="1201761" y="1170663"/>
                    <a:pt x="1213217" y="1179604"/>
                    <a:pt x="1236134" y="1185333"/>
                  </a:cubicBezTo>
                  <a:cubicBezTo>
                    <a:pt x="1250095" y="1188823"/>
                    <a:pt x="1264356" y="1190978"/>
                    <a:pt x="1278467" y="1193800"/>
                  </a:cubicBezTo>
                  <a:cubicBezTo>
                    <a:pt x="1286934" y="1199444"/>
                    <a:pt x="1294766" y="1206182"/>
                    <a:pt x="1303867" y="1210733"/>
                  </a:cubicBezTo>
                  <a:cubicBezTo>
                    <a:pt x="1373974" y="1245786"/>
                    <a:pt x="1281875" y="1187606"/>
                    <a:pt x="1354667" y="1236133"/>
                  </a:cubicBezTo>
                  <a:lnTo>
                    <a:pt x="1405467" y="1312333"/>
                  </a:lnTo>
                  <a:cubicBezTo>
                    <a:pt x="1405478" y="1312350"/>
                    <a:pt x="1439322" y="1363117"/>
                    <a:pt x="1439334" y="1363133"/>
                  </a:cubicBezTo>
                  <a:cubicBezTo>
                    <a:pt x="1463644" y="1395547"/>
                    <a:pt x="1466171" y="1394709"/>
                    <a:pt x="1481667" y="1430866"/>
                  </a:cubicBezTo>
                  <a:cubicBezTo>
                    <a:pt x="1490370" y="1451173"/>
                    <a:pt x="1492460" y="1468641"/>
                    <a:pt x="1498600" y="1490133"/>
                  </a:cubicBezTo>
                  <a:cubicBezTo>
                    <a:pt x="1501052" y="1498714"/>
                    <a:pt x="1504245" y="1507066"/>
                    <a:pt x="1507067" y="1515533"/>
                  </a:cubicBezTo>
                  <a:cubicBezTo>
                    <a:pt x="1509889" y="1540933"/>
                    <a:pt x="1511648" y="1566474"/>
                    <a:pt x="1515534" y="1591733"/>
                  </a:cubicBezTo>
                  <a:cubicBezTo>
                    <a:pt x="1518572" y="1611483"/>
                    <a:pt x="1526143" y="1632028"/>
                    <a:pt x="1532467" y="1651000"/>
                  </a:cubicBezTo>
                  <a:cubicBezTo>
                    <a:pt x="1527829" y="1720570"/>
                    <a:pt x="1538023" y="1764611"/>
                    <a:pt x="1507067" y="1820333"/>
                  </a:cubicBezTo>
                  <a:cubicBezTo>
                    <a:pt x="1500214" y="1832668"/>
                    <a:pt x="1492381" y="1845017"/>
                    <a:pt x="1481667" y="1854200"/>
                  </a:cubicBezTo>
                  <a:cubicBezTo>
                    <a:pt x="1472084" y="1862414"/>
                    <a:pt x="1459089" y="1865489"/>
                    <a:pt x="1447800" y="1871133"/>
                  </a:cubicBezTo>
                  <a:cubicBezTo>
                    <a:pt x="1409931" y="1927938"/>
                    <a:pt x="1454541" y="1872284"/>
                    <a:pt x="1405467" y="1905000"/>
                  </a:cubicBezTo>
                  <a:cubicBezTo>
                    <a:pt x="1395504" y="1911642"/>
                    <a:pt x="1391426" y="1926614"/>
                    <a:pt x="1380067" y="1930400"/>
                  </a:cubicBezTo>
                  <a:cubicBezTo>
                    <a:pt x="1355822" y="1938481"/>
                    <a:pt x="1329267" y="1936044"/>
                    <a:pt x="1303867" y="1938866"/>
                  </a:cubicBezTo>
                  <a:cubicBezTo>
                    <a:pt x="1255889" y="1936044"/>
                    <a:pt x="1206964" y="1940301"/>
                    <a:pt x="1159934" y="1930400"/>
                  </a:cubicBezTo>
                  <a:cubicBezTo>
                    <a:pt x="1149976" y="1928304"/>
                    <a:pt x="1150195" y="1912195"/>
                    <a:pt x="1143000" y="1905000"/>
                  </a:cubicBezTo>
                  <a:cubicBezTo>
                    <a:pt x="1135805" y="1897805"/>
                    <a:pt x="1126067" y="1893711"/>
                    <a:pt x="1117600" y="1888066"/>
                  </a:cubicBezTo>
                  <a:cubicBezTo>
                    <a:pt x="1111956" y="1876777"/>
                    <a:pt x="1107668" y="1864701"/>
                    <a:pt x="1100667" y="1854200"/>
                  </a:cubicBezTo>
                  <a:cubicBezTo>
                    <a:pt x="1096239" y="1847558"/>
                    <a:pt x="1088721" y="1843499"/>
                    <a:pt x="1083734" y="1837266"/>
                  </a:cubicBezTo>
                  <a:cubicBezTo>
                    <a:pt x="1077377" y="1829320"/>
                    <a:pt x="1072445" y="1820333"/>
                    <a:pt x="1066800" y="1811866"/>
                  </a:cubicBezTo>
                  <a:cubicBezTo>
                    <a:pt x="1057884" y="1776199"/>
                    <a:pt x="1049867" y="1749903"/>
                    <a:pt x="1049867" y="1710266"/>
                  </a:cubicBezTo>
                  <a:cubicBezTo>
                    <a:pt x="1049867" y="1666420"/>
                    <a:pt x="1055404" y="1631619"/>
                    <a:pt x="1066800" y="1591733"/>
                  </a:cubicBezTo>
                  <a:cubicBezTo>
                    <a:pt x="1069252" y="1583152"/>
                    <a:pt x="1071276" y="1574315"/>
                    <a:pt x="1075267" y="1566333"/>
                  </a:cubicBezTo>
                  <a:cubicBezTo>
                    <a:pt x="1079818" y="1557232"/>
                    <a:pt x="1087649" y="1550034"/>
                    <a:pt x="1092200" y="1540933"/>
                  </a:cubicBezTo>
                  <a:cubicBezTo>
                    <a:pt x="1124522" y="1476289"/>
                    <a:pt x="1064650" y="1563556"/>
                    <a:pt x="1126067" y="1481666"/>
                  </a:cubicBezTo>
                  <a:cubicBezTo>
                    <a:pt x="1128889" y="1473199"/>
                    <a:pt x="1130543" y="1464248"/>
                    <a:pt x="1134534" y="1456266"/>
                  </a:cubicBezTo>
                  <a:cubicBezTo>
                    <a:pt x="1144333" y="1436668"/>
                    <a:pt x="1160482" y="1419510"/>
                    <a:pt x="1176867" y="1405466"/>
                  </a:cubicBezTo>
                  <a:cubicBezTo>
                    <a:pt x="1187581" y="1396283"/>
                    <a:pt x="1199445" y="1388533"/>
                    <a:pt x="1210734" y="1380066"/>
                  </a:cubicBezTo>
                  <a:cubicBezTo>
                    <a:pt x="1275645" y="1382888"/>
                    <a:pt x="1340649" y="1384063"/>
                    <a:pt x="1405467" y="1388533"/>
                  </a:cubicBezTo>
                  <a:cubicBezTo>
                    <a:pt x="1427634" y="1390062"/>
                    <a:pt x="1459443" y="1395941"/>
                    <a:pt x="1481667" y="1405466"/>
                  </a:cubicBezTo>
                  <a:cubicBezTo>
                    <a:pt x="1511855" y="1418404"/>
                    <a:pt x="1523660" y="1426350"/>
                    <a:pt x="1549400" y="1447800"/>
                  </a:cubicBezTo>
                  <a:cubicBezTo>
                    <a:pt x="1555532" y="1452910"/>
                    <a:pt x="1560202" y="1459623"/>
                    <a:pt x="1566334" y="1464733"/>
                  </a:cubicBezTo>
                  <a:cubicBezTo>
                    <a:pt x="1577174" y="1473767"/>
                    <a:pt x="1590708" y="1479692"/>
                    <a:pt x="1600200" y="1490133"/>
                  </a:cubicBezTo>
                  <a:cubicBezTo>
                    <a:pt x="1619184" y="1511016"/>
                    <a:pt x="1624226" y="1548941"/>
                    <a:pt x="1651000" y="1557866"/>
                  </a:cubicBezTo>
                  <a:cubicBezTo>
                    <a:pt x="1677827" y="1566809"/>
                    <a:pt x="1678354" y="1564509"/>
                    <a:pt x="1701800" y="1583266"/>
                  </a:cubicBezTo>
                  <a:cubicBezTo>
                    <a:pt x="1708034" y="1588253"/>
                    <a:pt x="1711467" y="1596897"/>
                    <a:pt x="1718734" y="1600200"/>
                  </a:cubicBezTo>
                  <a:cubicBezTo>
                    <a:pt x="1743108" y="1611279"/>
                    <a:pt x="1769534" y="1617133"/>
                    <a:pt x="1794934" y="1625600"/>
                  </a:cubicBezTo>
                  <a:cubicBezTo>
                    <a:pt x="1864352" y="1648739"/>
                    <a:pt x="1754464" y="1612829"/>
                    <a:pt x="1888067" y="1651000"/>
                  </a:cubicBezTo>
                  <a:cubicBezTo>
                    <a:pt x="1907823" y="1656644"/>
                    <a:pt x="1927244" y="1663628"/>
                    <a:pt x="1947334" y="1667933"/>
                  </a:cubicBezTo>
                  <a:cubicBezTo>
                    <a:pt x="1989573" y="1676984"/>
                    <a:pt x="2073001" y="1681933"/>
                    <a:pt x="2108200" y="1684866"/>
                  </a:cubicBezTo>
                  <a:cubicBezTo>
                    <a:pt x="2422394" y="1678182"/>
                    <a:pt x="2421428" y="1683176"/>
                    <a:pt x="2650067" y="1667933"/>
                  </a:cubicBezTo>
                  <a:lnTo>
                    <a:pt x="2887134" y="1651000"/>
                  </a:lnTo>
                  <a:cubicBezTo>
                    <a:pt x="2904067" y="1648178"/>
                    <a:pt x="2921148" y="1646130"/>
                    <a:pt x="2937934" y="1642533"/>
                  </a:cubicBezTo>
                  <a:cubicBezTo>
                    <a:pt x="2960690" y="1637657"/>
                    <a:pt x="3005667" y="1625600"/>
                    <a:pt x="3005667" y="1625600"/>
                  </a:cubicBezTo>
                  <a:cubicBezTo>
                    <a:pt x="3099959" y="1578453"/>
                    <a:pt x="2981177" y="1634784"/>
                    <a:pt x="3073400" y="1600200"/>
                  </a:cubicBezTo>
                  <a:cubicBezTo>
                    <a:pt x="3110613" y="1586245"/>
                    <a:pt x="3101405" y="1584196"/>
                    <a:pt x="3132667" y="1566333"/>
                  </a:cubicBezTo>
                  <a:cubicBezTo>
                    <a:pt x="3143626" y="1560071"/>
                    <a:pt x="3155245" y="1555044"/>
                    <a:pt x="3166534" y="1549400"/>
                  </a:cubicBezTo>
                  <a:cubicBezTo>
                    <a:pt x="3175001" y="1540933"/>
                    <a:pt x="3182985" y="1531955"/>
                    <a:pt x="3191934" y="1524000"/>
                  </a:cubicBezTo>
                  <a:cubicBezTo>
                    <a:pt x="3208409" y="1509356"/>
                    <a:pt x="3227148" y="1497252"/>
                    <a:pt x="3242734" y="1481666"/>
                  </a:cubicBezTo>
                  <a:cubicBezTo>
                    <a:pt x="3249929" y="1474471"/>
                    <a:pt x="3251941" y="1462888"/>
                    <a:pt x="3259667" y="1456266"/>
                  </a:cubicBezTo>
                  <a:cubicBezTo>
                    <a:pt x="3272161" y="1445556"/>
                    <a:pt x="3288835" y="1440740"/>
                    <a:pt x="3302000" y="1430866"/>
                  </a:cubicBezTo>
                  <a:cubicBezTo>
                    <a:pt x="3311579" y="1423682"/>
                    <a:pt x="3318133" y="1413048"/>
                    <a:pt x="3327400" y="1405466"/>
                  </a:cubicBezTo>
                  <a:cubicBezTo>
                    <a:pt x="3349243" y="1387595"/>
                    <a:pt x="3371651" y="1370321"/>
                    <a:pt x="3395134" y="1354666"/>
                  </a:cubicBezTo>
                  <a:cubicBezTo>
                    <a:pt x="3403601" y="1349022"/>
                    <a:pt x="3412717" y="1344247"/>
                    <a:pt x="3420534" y="1337733"/>
                  </a:cubicBezTo>
                  <a:cubicBezTo>
                    <a:pt x="3463261" y="1302127"/>
                    <a:pt x="3431952" y="1320634"/>
                    <a:pt x="3471334" y="1270000"/>
                  </a:cubicBezTo>
                  <a:cubicBezTo>
                    <a:pt x="3481135" y="1257398"/>
                    <a:pt x="3494687" y="1248148"/>
                    <a:pt x="3505200" y="1236133"/>
                  </a:cubicBezTo>
                  <a:cubicBezTo>
                    <a:pt x="3514492" y="1225513"/>
                    <a:pt x="3521417" y="1212980"/>
                    <a:pt x="3530600" y="1202266"/>
                  </a:cubicBezTo>
                  <a:cubicBezTo>
                    <a:pt x="3538392" y="1193175"/>
                    <a:pt x="3548208" y="1185957"/>
                    <a:pt x="3556000" y="1176866"/>
                  </a:cubicBezTo>
                  <a:cubicBezTo>
                    <a:pt x="3574806" y="1154925"/>
                    <a:pt x="3600693" y="1114060"/>
                    <a:pt x="3615267" y="1092200"/>
                  </a:cubicBezTo>
                  <a:cubicBezTo>
                    <a:pt x="3620911" y="1083733"/>
                    <a:pt x="3628982" y="1076453"/>
                    <a:pt x="3632200" y="1066800"/>
                  </a:cubicBezTo>
                  <a:cubicBezTo>
                    <a:pt x="3640667" y="1041400"/>
                    <a:pt x="3651106" y="1016575"/>
                    <a:pt x="3657600" y="990600"/>
                  </a:cubicBezTo>
                  <a:cubicBezTo>
                    <a:pt x="3678698" y="906212"/>
                    <a:pt x="3670708" y="945822"/>
                    <a:pt x="3683000" y="872066"/>
                  </a:cubicBezTo>
                  <a:cubicBezTo>
                    <a:pt x="3667498" y="655025"/>
                    <a:pt x="3698128" y="809190"/>
                    <a:pt x="3657600" y="728133"/>
                  </a:cubicBezTo>
                  <a:cubicBezTo>
                    <a:pt x="3653609" y="720151"/>
                    <a:pt x="3653726" y="710386"/>
                    <a:pt x="3649134" y="702733"/>
                  </a:cubicBezTo>
                  <a:cubicBezTo>
                    <a:pt x="3645027" y="695888"/>
                    <a:pt x="3638332" y="690910"/>
                    <a:pt x="3632200" y="685800"/>
                  </a:cubicBezTo>
                  <a:cubicBezTo>
                    <a:pt x="3626449" y="681008"/>
                    <a:pt x="3583930" y="648964"/>
                    <a:pt x="3572934" y="643466"/>
                  </a:cubicBezTo>
                  <a:cubicBezTo>
                    <a:pt x="3559340" y="636669"/>
                    <a:pt x="3544436" y="632822"/>
                    <a:pt x="3530600" y="626533"/>
                  </a:cubicBezTo>
                  <a:cubicBezTo>
                    <a:pt x="3513365" y="618699"/>
                    <a:pt x="3497100" y="608822"/>
                    <a:pt x="3479800" y="601133"/>
                  </a:cubicBezTo>
                  <a:cubicBezTo>
                    <a:pt x="3471645" y="597508"/>
                    <a:pt x="3462603" y="596182"/>
                    <a:pt x="3454400" y="592666"/>
                  </a:cubicBezTo>
                  <a:cubicBezTo>
                    <a:pt x="3442799" y="587694"/>
                    <a:pt x="3432507" y="579724"/>
                    <a:pt x="3420534" y="575733"/>
                  </a:cubicBezTo>
                  <a:cubicBezTo>
                    <a:pt x="3401960" y="569542"/>
                    <a:pt x="3332363" y="560718"/>
                    <a:pt x="3318934" y="558800"/>
                  </a:cubicBezTo>
                  <a:cubicBezTo>
                    <a:pt x="3296356" y="561622"/>
                    <a:pt x="3273274" y="561747"/>
                    <a:pt x="3251200" y="567266"/>
                  </a:cubicBezTo>
                  <a:cubicBezTo>
                    <a:pt x="3238956" y="570327"/>
                    <a:pt x="3228935" y="579228"/>
                    <a:pt x="3217334" y="584200"/>
                  </a:cubicBezTo>
                  <a:cubicBezTo>
                    <a:pt x="3209131" y="587716"/>
                    <a:pt x="3200401" y="589844"/>
                    <a:pt x="3191934" y="592666"/>
                  </a:cubicBezTo>
                  <a:lnTo>
                    <a:pt x="3149600" y="635000"/>
                  </a:lnTo>
                  <a:cubicBezTo>
                    <a:pt x="3135489" y="649111"/>
                    <a:pt x="3118336" y="660729"/>
                    <a:pt x="3107267" y="677333"/>
                  </a:cubicBezTo>
                  <a:cubicBezTo>
                    <a:pt x="3101623" y="685800"/>
                    <a:pt x="3096691" y="694787"/>
                    <a:pt x="3090334" y="702733"/>
                  </a:cubicBezTo>
                  <a:cubicBezTo>
                    <a:pt x="3072739" y="724726"/>
                    <a:pt x="3069498" y="715745"/>
                    <a:pt x="3056467" y="745066"/>
                  </a:cubicBezTo>
                  <a:cubicBezTo>
                    <a:pt x="3049218" y="761377"/>
                    <a:pt x="3045178" y="778933"/>
                    <a:pt x="3039534" y="795866"/>
                  </a:cubicBezTo>
                  <a:lnTo>
                    <a:pt x="3031067" y="821266"/>
                  </a:lnTo>
                  <a:cubicBezTo>
                    <a:pt x="3033889" y="852311"/>
                    <a:pt x="3035668" y="883468"/>
                    <a:pt x="3039534" y="914400"/>
                  </a:cubicBezTo>
                  <a:cubicBezTo>
                    <a:pt x="3041319" y="928679"/>
                    <a:pt x="3041011" y="944153"/>
                    <a:pt x="3048000" y="956733"/>
                  </a:cubicBezTo>
                  <a:cubicBezTo>
                    <a:pt x="3055753" y="970689"/>
                    <a:pt x="3066516" y="986214"/>
                    <a:pt x="3081867" y="990600"/>
                  </a:cubicBezTo>
                  <a:lnTo>
                    <a:pt x="3141134" y="1007533"/>
                  </a:lnTo>
                  <a:cubicBezTo>
                    <a:pt x="3187962" y="1005918"/>
                    <a:pt x="3343808" y="1013834"/>
                    <a:pt x="3429000" y="990600"/>
                  </a:cubicBezTo>
                  <a:cubicBezTo>
                    <a:pt x="3446220" y="985904"/>
                    <a:pt x="3462867" y="979311"/>
                    <a:pt x="3479800" y="973666"/>
                  </a:cubicBezTo>
                  <a:lnTo>
                    <a:pt x="3522134" y="931333"/>
                  </a:lnTo>
                  <a:cubicBezTo>
                    <a:pt x="3533423" y="920044"/>
                    <a:pt x="3547144" y="910749"/>
                    <a:pt x="3556000" y="897466"/>
                  </a:cubicBezTo>
                  <a:lnTo>
                    <a:pt x="3572934" y="872066"/>
                  </a:lnTo>
                  <a:cubicBezTo>
                    <a:pt x="3575756" y="863599"/>
                    <a:pt x="3581400" y="855591"/>
                    <a:pt x="3581400" y="846666"/>
                  </a:cubicBezTo>
                  <a:cubicBezTo>
                    <a:pt x="3581400" y="804239"/>
                    <a:pt x="3579551" y="761574"/>
                    <a:pt x="3572934" y="719666"/>
                  </a:cubicBezTo>
                  <a:cubicBezTo>
                    <a:pt x="3571225" y="708840"/>
                    <a:pt x="3547057" y="670388"/>
                    <a:pt x="3539067" y="660400"/>
                  </a:cubicBezTo>
                  <a:cubicBezTo>
                    <a:pt x="3534080" y="654167"/>
                    <a:pt x="3527121" y="649699"/>
                    <a:pt x="3522134" y="643466"/>
                  </a:cubicBezTo>
                  <a:cubicBezTo>
                    <a:pt x="3515777" y="635520"/>
                    <a:pt x="3512395" y="625261"/>
                    <a:pt x="3505200" y="618066"/>
                  </a:cubicBezTo>
                  <a:cubicBezTo>
                    <a:pt x="3498973" y="611839"/>
                    <a:pt x="3453097" y="575081"/>
                    <a:pt x="3437467" y="567266"/>
                  </a:cubicBezTo>
                  <a:cubicBezTo>
                    <a:pt x="3429485" y="563275"/>
                    <a:pt x="3420270" y="562316"/>
                    <a:pt x="3412067" y="558800"/>
                  </a:cubicBezTo>
                  <a:cubicBezTo>
                    <a:pt x="3400466" y="553828"/>
                    <a:pt x="3389919" y="546554"/>
                    <a:pt x="3378200" y="541866"/>
                  </a:cubicBezTo>
                  <a:cubicBezTo>
                    <a:pt x="3361627" y="535237"/>
                    <a:pt x="3342706" y="534116"/>
                    <a:pt x="3327400" y="524933"/>
                  </a:cubicBezTo>
                  <a:cubicBezTo>
                    <a:pt x="3308925" y="513848"/>
                    <a:pt x="3283589" y="494483"/>
                    <a:pt x="3259667" y="491066"/>
                  </a:cubicBezTo>
                  <a:cubicBezTo>
                    <a:pt x="3228808" y="486658"/>
                    <a:pt x="3197578" y="485422"/>
                    <a:pt x="3166534" y="482600"/>
                  </a:cubicBezTo>
                  <a:cubicBezTo>
                    <a:pt x="3155245" y="479778"/>
                    <a:pt x="3144303" y="474133"/>
                    <a:pt x="3132667" y="474133"/>
                  </a:cubicBezTo>
                  <a:cubicBezTo>
                    <a:pt x="3028452" y="474133"/>
                    <a:pt x="3015833" y="478084"/>
                    <a:pt x="2937934" y="491066"/>
                  </a:cubicBezTo>
                  <a:cubicBezTo>
                    <a:pt x="2889380" y="507251"/>
                    <a:pt x="2936606" y="492676"/>
                    <a:pt x="2870200" y="508000"/>
                  </a:cubicBezTo>
                  <a:cubicBezTo>
                    <a:pt x="2847523" y="513233"/>
                    <a:pt x="2825185" y="519885"/>
                    <a:pt x="2802467" y="524933"/>
                  </a:cubicBezTo>
                  <a:cubicBezTo>
                    <a:pt x="2777067" y="530577"/>
                    <a:pt x="2751285" y="534718"/>
                    <a:pt x="2726267" y="541866"/>
                  </a:cubicBezTo>
                  <a:cubicBezTo>
                    <a:pt x="2660849" y="560557"/>
                    <a:pt x="2702189" y="558138"/>
                    <a:pt x="2633134" y="592666"/>
                  </a:cubicBezTo>
                  <a:cubicBezTo>
                    <a:pt x="2550681" y="633892"/>
                    <a:pt x="2587046" y="613546"/>
                    <a:pt x="2523067" y="651933"/>
                  </a:cubicBezTo>
                  <a:cubicBezTo>
                    <a:pt x="2469969" y="731581"/>
                    <a:pt x="2557006" y="611417"/>
                    <a:pt x="2463800" y="694266"/>
                  </a:cubicBezTo>
                  <a:cubicBezTo>
                    <a:pt x="2448589" y="707787"/>
                    <a:pt x="2446867" y="733777"/>
                    <a:pt x="2429934" y="745066"/>
                  </a:cubicBezTo>
                  <a:cubicBezTo>
                    <a:pt x="2375540" y="781330"/>
                    <a:pt x="2419588" y="751072"/>
                    <a:pt x="2328334" y="821266"/>
                  </a:cubicBezTo>
                  <a:cubicBezTo>
                    <a:pt x="2317149" y="829870"/>
                    <a:pt x="2307088" y="840355"/>
                    <a:pt x="2294467" y="846666"/>
                  </a:cubicBezTo>
                  <a:cubicBezTo>
                    <a:pt x="2283178" y="852311"/>
                    <a:pt x="2271102" y="856599"/>
                    <a:pt x="2260600" y="863600"/>
                  </a:cubicBezTo>
                  <a:cubicBezTo>
                    <a:pt x="2245564" y="873624"/>
                    <a:pt x="2233303" y="887442"/>
                    <a:pt x="2218267" y="897466"/>
                  </a:cubicBezTo>
                  <a:cubicBezTo>
                    <a:pt x="2207765" y="904467"/>
                    <a:pt x="2195103" y="907710"/>
                    <a:pt x="2184400" y="914400"/>
                  </a:cubicBezTo>
                  <a:cubicBezTo>
                    <a:pt x="2172434" y="921879"/>
                    <a:pt x="2163155" y="933489"/>
                    <a:pt x="2150534" y="939800"/>
                  </a:cubicBezTo>
                  <a:cubicBezTo>
                    <a:pt x="2134569" y="947782"/>
                    <a:pt x="2115983" y="949347"/>
                    <a:pt x="2099734" y="956733"/>
                  </a:cubicBezTo>
                  <a:cubicBezTo>
                    <a:pt x="2084753" y="963543"/>
                    <a:pt x="2072617" y="975867"/>
                    <a:pt x="2057400" y="982133"/>
                  </a:cubicBezTo>
                  <a:cubicBezTo>
                    <a:pt x="2024390" y="995725"/>
                    <a:pt x="1985503" y="996198"/>
                    <a:pt x="1955800" y="1016000"/>
                  </a:cubicBezTo>
                  <a:cubicBezTo>
                    <a:pt x="1926721" y="1035386"/>
                    <a:pt x="1917038" y="1043357"/>
                    <a:pt x="1879600" y="1058333"/>
                  </a:cubicBezTo>
                  <a:cubicBezTo>
                    <a:pt x="1868796" y="1062655"/>
                    <a:pt x="1856856" y="1063378"/>
                    <a:pt x="1845734" y="1066800"/>
                  </a:cubicBezTo>
                  <a:cubicBezTo>
                    <a:pt x="1820144" y="1074674"/>
                    <a:pt x="1795944" y="1087799"/>
                    <a:pt x="1769534" y="1092200"/>
                  </a:cubicBezTo>
                  <a:cubicBezTo>
                    <a:pt x="1752601" y="1095022"/>
                    <a:pt x="1735568" y="1097299"/>
                    <a:pt x="1718734" y="1100666"/>
                  </a:cubicBezTo>
                  <a:cubicBezTo>
                    <a:pt x="1576786" y="1129055"/>
                    <a:pt x="1799223" y="1085641"/>
                    <a:pt x="1651000" y="1126066"/>
                  </a:cubicBezTo>
                  <a:cubicBezTo>
                    <a:pt x="1631747" y="1131317"/>
                    <a:pt x="1611489" y="1131711"/>
                    <a:pt x="1591734" y="1134533"/>
                  </a:cubicBezTo>
                  <a:cubicBezTo>
                    <a:pt x="1583267" y="1137355"/>
                    <a:pt x="1575180" y="1141821"/>
                    <a:pt x="1566334" y="1143000"/>
                  </a:cubicBezTo>
                  <a:cubicBezTo>
                    <a:pt x="1454351" y="1157931"/>
                    <a:pt x="1438302" y="1149998"/>
                    <a:pt x="1312334" y="1143000"/>
                  </a:cubicBezTo>
                  <a:cubicBezTo>
                    <a:pt x="1301481" y="1140287"/>
                    <a:pt x="1265215" y="1132140"/>
                    <a:pt x="1253067" y="1126066"/>
                  </a:cubicBezTo>
                  <a:cubicBezTo>
                    <a:pt x="1243966" y="1121515"/>
                    <a:pt x="1236134" y="1114777"/>
                    <a:pt x="1227667" y="1109133"/>
                  </a:cubicBezTo>
                  <a:cubicBezTo>
                    <a:pt x="1222023" y="1092200"/>
                    <a:pt x="1212350" y="1076109"/>
                    <a:pt x="1210734" y="1058333"/>
                  </a:cubicBezTo>
                  <a:cubicBezTo>
                    <a:pt x="1209431" y="1044002"/>
                    <a:pt x="1217298" y="1030264"/>
                    <a:pt x="1219200" y="1016000"/>
                  </a:cubicBezTo>
                  <a:cubicBezTo>
                    <a:pt x="1222949" y="987886"/>
                    <a:pt x="1221724" y="959067"/>
                    <a:pt x="1227667" y="931333"/>
                  </a:cubicBezTo>
                  <a:cubicBezTo>
                    <a:pt x="1230312" y="918992"/>
                    <a:pt x="1238338" y="908424"/>
                    <a:pt x="1244600" y="897466"/>
                  </a:cubicBezTo>
                  <a:cubicBezTo>
                    <a:pt x="1260316" y="869964"/>
                    <a:pt x="1263588" y="870012"/>
                    <a:pt x="1286934" y="846666"/>
                  </a:cubicBezTo>
                  <a:cubicBezTo>
                    <a:pt x="1293228" y="827784"/>
                    <a:pt x="1300125" y="803097"/>
                    <a:pt x="1312334" y="787400"/>
                  </a:cubicBezTo>
                  <a:cubicBezTo>
                    <a:pt x="1324586" y="771648"/>
                    <a:pt x="1342693" y="761031"/>
                    <a:pt x="1354667" y="745066"/>
                  </a:cubicBezTo>
                  <a:cubicBezTo>
                    <a:pt x="1363134" y="733777"/>
                    <a:pt x="1370089" y="721178"/>
                    <a:pt x="1380067" y="711200"/>
                  </a:cubicBezTo>
                  <a:cubicBezTo>
                    <a:pt x="1387262" y="704005"/>
                    <a:pt x="1397650" y="700780"/>
                    <a:pt x="1405467" y="694266"/>
                  </a:cubicBezTo>
                  <a:cubicBezTo>
                    <a:pt x="1414665" y="686601"/>
                    <a:pt x="1420471" y="674806"/>
                    <a:pt x="1430867" y="668866"/>
                  </a:cubicBezTo>
                  <a:cubicBezTo>
                    <a:pt x="1440970" y="663093"/>
                    <a:pt x="1453508" y="663462"/>
                    <a:pt x="1464734" y="660400"/>
                  </a:cubicBezTo>
                  <a:cubicBezTo>
                    <a:pt x="1484556" y="654994"/>
                    <a:pt x="1504245" y="649111"/>
                    <a:pt x="1524000" y="643466"/>
                  </a:cubicBezTo>
                  <a:cubicBezTo>
                    <a:pt x="1546578" y="646288"/>
                    <a:pt x="1570350" y="644157"/>
                    <a:pt x="1591734" y="651933"/>
                  </a:cubicBezTo>
                  <a:cubicBezTo>
                    <a:pt x="1647269" y="672128"/>
                    <a:pt x="1610955" y="775273"/>
                    <a:pt x="1608667" y="795866"/>
                  </a:cubicBezTo>
                  <a:cubicBezTo>
                    <a:pt x="1603747" y="840144"/>
                    <a:pt x="1601790" y="822745"/>
                    <a:pt x="1574800" y="855133"/>
                  </a:cubicBezTo>
                  <a:cubicBezTo>
                    <a:pt x="1568286" y="862950"/>
                    <a:pt x="1565062" y="873338"/>
                    <a:pt x="1557867" y="880533"/>
                  </a:cubicBezTo>
                  <a:cubicBezTo>
                    <a:pt x="1550672" y="887728"/>
                    <a:pt x="1540413" y="891109"/>
                    <a:pt x="1532467" y="897466"/>
                  </a:cubicBezTo>
                  <a:cubicBezTo>
                    <a:pt x="1526234" y="902453"/>
                    <a:pt x="1522379" y="910293"/>
                    <a:pt x="1515534" y="914400"/>
                  </a:cubicBezTo>
                  <a:cubicBezTo>
                    <a:pt x="1506861" y="919604"/>
                    <a:pt x="1462588" y="929753"/>
                    <a:pt x="1456267" y="931333"/>
                  </a:cubicBezTo>
                  <a:cubicBezTo>
                    <a:pt x="1441550" y="929231"/>
                    <a:pt x="1392058" y="925766"/>
                    <a:pt x="1371600" y="914400"/>
                  </a:cubicBezTo>
                  <a:cubicBezTo>
                    <a:pt x="1335943" y="894591"/>
                    <a:pt x="1312891" y="876949"/>
                    <a:pt x="1286934" y="846666"/>
                  </a:cubicBezTo>
                  <a:cubicBezTo>
                    <a:pt x="1280312" y="838940"/>
                    <a:pt x="1276514" y="829083"/>
                    <a:pt x="1270000" y="821266"/>
                  </a:cubicBezTo>
                  <a:cubicBezTo>
                    <a:pt x="1262335" y="812068"/>
                    <a:pt x="1252392" y="804957"/>
                    <a:pt x="1244600" y="795866"/>
                  </a:cubicBezTo>
                  <a:cubicBezTo>
                    <a:pt x="1184210" y="725412"/>
                    <a:pt x="1246262" y="789063"/>
                    <a:pt x="1202267" y="745066"/>
                  </a:cubicBezTo>
                  <a:cubicBezTo>
                    <a:pt x="1199445" y="733777"/>
                    <a:pt x="1196324" y="722559"/>
                    <a:pt x="1193800" y="711200"/>
                  </a:cubicBezTo>
                  <a:cubicBezTo>
                    <a:pt x="1186890" y="680103"/>
                    <a:pt x="1185721" y="664515"/>
                    <a:pt x="1176867" y="635000"/>
                  </a:cubicBezTo>
                  <a:cubicBezTo>
                    <a:pt x="1160189" y="579406"/>
                    <a:pt x="1171313" y="595579"/>
                    <a:pt x="1143000" y="567266"/>
                  </a:cubicBezTo>
                  <a:cubicBezTo>
                    <a:pt x="1140178" y="558799"/>
                    <a:pt x="1139889" y="549006"/>
                    <a:pt x="1134534" y="541866"/>
                  </a:cubicBezTo>
                  <a:cubicBezTo>
                    <a:pt x="1122560" y="525901"/>
                    <a:pt x="1111132" y="505844"/>
                    <a:pt x="1092200" y="499533"/>
                  </a:cubicBezTo>
                  <a:cubicBezTo>
                    <a:pt x="1066744" y="491047"/>
                    <a:pt x="1063283" y="492369"/>
                    <a:pt x="1041400" y="474133"/>
                  </a:cubicBezTo>
                  <a:cubicBezTo>
                    <a:pt x="1032202" y="466468"/>
                    <a:pt x="1026467" y="454548"/>
                    <a:pt x="1016000" y="448733"/>
                  </a:cubicBezTo>
                  <a:cubicBezTo>
                    <a:pt x="1000397" y="440065"/>
                    <a:pt x="982133" y="437444"/>
                    <a:pt x="965200" y="431800"/>
                  </a:cubicBezTo>
                  <a:lnTo>
                    <a:pt x="939800" y="423333"/>
                  </a:lnTo>
                  <a:cubicBezTo>
                    <a:pt x="911578" y="426155"/>
                    <a:pt x="877522" y="414387"/>
                    <a:pt x="855134" y="431800"/>
                  </a:cubicBezTo>
                  <a:cubicBezTo>
                    <a:pt x="841583" y="442339"/>
                    <a:pt x="858667" y="466157"/>
                    <a:pt x="863600" y="482600"/>
                  </a:cubicBezTo>
                  <a:cubicBezTo>
                    <a:pt x="867227" y="494689"/>
                    <a:pt x="875847" y="504747"/>
                    <a:pt x="880534" y="516466"/>
                  </a:cubicBezTo>
                  <a:cubicBezTo>
                    <a:pt x="887163" y="533039"/>
                    <a:pt x="891823" y="550333"/>
                    <a:pt x="897467" y="567266"/>
                  </a:cubicBezTo>
                  <a:lnTo>
                    <a:pt x="897467" y="567266"/>
                  </a:lnTo>
                  <a:cubicBezTo>
                    <a:pt x="900289" y="578555"/>
                    <a:pt x="898665" y="592046"/>
                    <a:pt x="905934" y="601133"/>
                  </a:cubicBezTo>
                  <a:cubicBezTo>
                    <a:pt x="911509" y="608102"/>
                    <a:pt x="922867" y="606778"/>
                    <a:pt x="931334" y="609600"/>
                  </a:cubicBezTo>
                  <a:cubicBezTo>
                    <a:pt x="942623" y="606778"/>
                    <a:pt x="957751" y="610072"/>
                    <a:pt x="965200" y="601133"/>
                  </a:cubicBezTo>
                  <a:cubicBezTo>
                    <a:pt x="974413" y="590078"/>
                    <a:pt x="973667" y="573190"/>
                    <a:pt x="973667" y="558800"/>
                  </a:cubicBezTo>
                  <a:cubicBezTo>
                    <a:pt x="973667" y="510739"/>
                    <a:pt x="976856" y="461492"/>
                    <a:pt x="965200" y="414866"/>
                  </a:cubicBezTo>
                  <a:cubicBezTo>
                    <a:pt x="961778" y="401176"/>
                    <a:pt x="942174" y="398500"/>
                    <a:pt x="931334" y="389466"/>
                  </a:cubicBezTo>
                  <a:cubicBezTo>
                    <a:pt x="925202" y="384356"/>
                    <a:pt x="921540" y="376103"/>
                    <a:pt x="914400" y="372533"/>
                  </a:cubicBezTo>
                  <a:cubicBezTo>
                    <a:pt x="882683" y="356675"/>
                    <a:pt x="854711" y="354565"/>
                    <a:pt x="821267" y="347133"/>
                  </a:cubicBezTo>
                  <a:cubicBezTo>
                    <a:pt x="728628" y="326546"/>
                    <a:pt x="871965" y="349663"/>
                    <a:pt x="677334" y="330200"/>
                  </a:cubicBezTo>
                  <a:cubicBezTo>
                    <a:pt x="657477" y="328214"/>
                    <a:pt x="637823" y="324555"/>
                    <a:pt x="618067" y="321733"/>
                  </a:cubicBezTo>
                  <a:cubicBezTo>
                    <a:pt x="601134" y="299155"/>
                    <a:pt x="579888" y="279243"/>
                    <a:pt x="567267" y="254000"/>
                  </a:cubicBezTo>
                  <a:lnTo>
                    <a:pt x="524934" y="169333"/>
                  </a:lnTo>
                  <a:cubicBezTo>
                    <a:pt x="519289" y="158044"/>
                    <a:pt x="511991" y="147440"/>
                    <a:pt x="508000" y="135466"/>
                  </a:cubicBezTo>
                  <a:lnTo>
                    <a:pt x="491067" y="84666"/>
                  </a:lnTo>
                  <a:lnTo>
                    <a:pt x="474134" y="33866"/>
                  </a:lnTo>
                  <a:lnTo>
                    <a:pt x="474134" y="0"/>
                  </a:ln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76200"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13" name="AutoShape 2" descr="Description unavailab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548" y="1666051"/>
            <a:ext cx="3572229" cy="1221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AutoShape 5" descr="Description unavailabl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5" name="TextBox 14"/>
          <p:cNvSpPr txBox="1"/>
          <p:nvPr/>
        </p:nvSpPr>
        <p:spPr>
          <a:xfrm>
            <a:off x="-65205" y="6477781"/>
            <a:ext cx="10759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K. Das, L. Gabrielli, L. J. Prins, </a:t>
            </a:r>
            <a:r>
              <a:rPr lang="de-DE" sz="1000" i="1" dirty="0"/>
              <a:t>Angew. Chem. </a:t>
            </a:r>
            <a:r>
              <a:rPr lang="de-DE" sz="1000" b="1" dirty="0"/>
              <a:t>133</a:t>
            </a:r>
            <a:r>
              <a:rPr lang="de-DE" sz="1000" dirty="0"/>
              <a:t> (2021) 20280–20303</a:t>
            </a:r>
            <a:endParaRPr lang="hr-HR" sz="1000" dirty="0"/>
          </a:p>
          <a:p>
            <a:r>
              <a:rPr lang="it-IT" sz="1000" dirty="0"/>
              <a:t>E. Spatola, F. Rispoli, D. Del Giudice, R. Cacciapaglia, A. Casnati, L. Marchiò, L. Baldini, S. Di Stefano, </a:t>
            </a:r>
            <a:r>
              <a:rPr lang="it-IT" sz="1000" i="1" dirty="0"/>
              <a:t>Org. Biomol. Chem. </a:t>
            </a:r>
            <a:r>
              <a:rPr lang="it-IT" sz="1000" b="1" dirty="0"/>
              <a:t>20</a:t>
            </a:r>
            <a:r>
              <a:rPr lang="it-IT" sz="1000" dirty="0"/>
              <a:t> (2022) 132–138. </a:t>
            </a:r>
            <a:endParaRPr lang="hr-HR" sz="1100" dirty="0"/>
          </a:p>
        </p:txBody>
      </p:sp>
    </p:spTree>
    <p:extLst>
      <p:ext uri="{BB962C8B-B14F-4D97-AF65-F5344CB8AC3E}">
        <p14:creationId xmlns:p14="http://schemas.microsoft.com/office/powerpoint/2010/main" val="4687715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45B240"/>
            </a:gs>
            <a:gs pos="20000">
              <a:srgbClr val="D1E1BC"/>
            </a:gs>
            <a:gs pos="79000">
              <a:srgbClr val="B9CE99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D9E5A-CDDA-4CFD-A64F-B86E09A217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69550" y="296999"/>
            <a:ext cx="5912350" cy="4086969"/>
          </a:xfrm>
        </p:spPr>
        <p:txBody>
          <a:bodyPr>
            <a:noAutofit/>
          </a:bodyPr>
          <a:lstStyle/>
          <a:p>
            <a:r>
              <a:rPr lang="hr-HR" sz="80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</a:rPr>
              <a:t>Hvala na pozornosti!</a:t>
            </a:r>
            <a:endParaRPr lang="hr-HR" sz="8800" dirty="0"/>
          </a:p>
        </p:txBody>
      </p:sp>
      <p:grpSp>
        <p:nvGrpSpPr>
          <p:cNvPr id="13" name="Group 12"/>
          <p:cNvGrpSpPr/>
          <p:nvPr/>
        </p:nvGrpSpPr>
        <p:grpSpPr>
          <a:xfrm rot="20608259">
            <a:off x="4886006" y="-4824"/>
            <a:ext cx="6986287" cy="6704381"/>
            <a:chOff x="10188776" y="62951"/>
            <a:chExt cx="2340864" cy="6704381"/>
          </a:xfrm>
        </p:grpSpPr>
        <p:sp>
          <p:nvSpPr>
            <p:cNvPr id="10" name="Freeform 9"/>
            <p:cNvSpPr/>
            <p:nvPr/>
          </p:nvSpPr>
          <p:spPr>
            <a:xfrm rot="11953775">
              <a:off x="10188776" y="2933345"/>
              <a:ext cx="2304793" cy="3833987"/>
            </a:xfrm>
            <a:custGeom>
              <a:avLst/>
              <a:gdLst>
                <a:gd name="connsiteX0" fmla="*/ 2074334 w 3683000"/>
                <a:gd name="connsiteY0" fmla="*/ 7001933 h 7001933"/>
                <a:gd name="connsiteX1" fmla="*/ 2065867 w 3683000"/>
                <a:gd name="connsiteY1" fmla="*/ 6815666 h 7001933"/>
                <a:gd name="connsiteX2" fmla="*/ 2048934 w 3683000"/>
                <a:gd name="connsiteY2" fmla="*/ 6790266 h 7001933"/>
                <a:gd name="connsiteX3" fmla="*/ 2032000 w 3683000"/>
                <a:gd name="connsiteY3" fmla="*/ 6739466 h 7001933"/>
                <a:gd name="connsiteX4" fmla="*/ 1972734 w 3683000"/>
                <a:gd name="connsiteY4" fmla="*/ 6637866 h 7001933"/>
                <a:gd name="connsiteX5" fmla="*/ 1947334 w 3683000"/>
                <a:gd name="connsiteY5" fmla="*/ 6544733 h 7001933"/>
                <a:gd name="connsiteX6" fmla="*/ 1913467 w 3683000"/>
                <a:gd name="connsiteY6" fmla="*/ 6493933 h 7001933"/>
                <a:gd name="connsiteX7" fmla="*/ 1896534 w 3683000"/>
                <a:gd name="connsiteY7" fmla="*/ 6434666 h 7001933"/>
                <a:gd name="connsiteX8" fmla="*/ 1871134 w 3683000"/>
                <a:gd name="connsiteY8" fmla="*/ 6375400 h 7001933"/>
                <a:gd name="connsiteX9" fmla="*/ 1845734 w 3683000"/>
                <a:gd name="connsiteY9" fmla="*/ 6307666 h 7001933"/>
                <a:gd name="connsiteX10" fmla="*/ 1794934 w 3683000"/>
                <a:gd name="connsiteY10" fmla="*/ 6197600 h 7001933"/>
                <a:gd name="connsiteX11" fmla="*/ 1769534 w 3683000"/>
                <a:gd name="connsiteY11" fmla="*/ 6172200 h 7001933"/>
                <a:gd name="connsiteX12" fmla="*/ 1744134 w 3683000"/>
                <a:gd name="connsiteY12" fmla="*/ 6129866 h 7001933"/>
                <a:gd name="connsiteX13" fmla="*/ 1651000 w 3683000"/>
                <a:gd name="connsiteY13" fmla="*/ 6019800 h 7001933"/>
                <a:gd name="connsiteX14" fmla="*/ 1600200 w 3683000"/>
                <a:gd name="connsiteY14" fmla="*/ 6002866 h 7001933"/>
                <a:gd name="connsiteX15" fmla="*/ 1549400 w 3683000"/>
                <a:gd name="connsiteY15" fmla="*/ 5977466 h 7001933"/>
                <a:gd name="connsiteX16" fmla="*/ 1447800 w 3683000"/>
                <a:gd name="connsiteY16" fmla="*/ 5960533 h 7001933"/>
                <a:gd name="connsiteX17" fmla="*/ 1405467 w 3683000"/>
                <a:gd name="connsiteY17" fmla="*/ 5943600 h 7001933"/>
                <a:gd name="connsiteX18" fmla="*/ 1270000 w 3683000"/>
                <a:gd name="connsiteY18" fmla="*/ 5926666 h 7001933"/>
                <a:gd name="connsiteX19" fmla="*/ 1143000 w 3683000"/>
                <a:gd name="connsiteY19" fmla="*/ 5935133 h 7001933"/>
                <a:gd name="connsiteX20" fmla="*/ 1092200 w 3683000"/>
                <a:gd name="connsiteY20" fmla="*/ 5952066 h 7001933"/>
                <a:gd name="connsiteX21" fmla="*/ 990600 w 3683000"/>
                <a:gd name="connsiteY21" fmla="*/ 5969000 h 7001933"/>
                <a:gd name="connsiteX22" fmla="*/ 956734 w 3683000"/>
                <a:gd name="connsiteY22" fmla="*/ 5985933 h 7001933"/>
                <a:gd name="connsiteX23" fmla="*/ 922867 w 3683000"/>
                <a:gd name="connsiteY23" fmla="*/ 5994400 h 7001933"/>
                <a:gd name="connsiteX24" fmla="*/ 897467 w 3683000"/>
                <a:gd name="connsiteY24" fmla="*/ 6002866 h 7001933"/>
                <a:gd name="connsiteX25" fmla="*/ 880534 w 3683000"/>
                <a:gd name="connsiteY25" fmla="*/ 6028266 h 7001933"/>
                <a:gd name="connsiteX26" fmla="*/ 897467 w 3683000"/>
                <a:gd name="connsiteY26" fmla="*/ 6138333 h 7001933"/>
                <a:gd name="connsiteX27" fmla="*/ 914400 w 3683000"/>
                <a:gd name="connsiteY27" fmla="*/ 6163733 h 7001933"/>
                <a:gd name="connsiteX28" fmla="*/ 948267 w 3683000"/>
                <a:gd name="connsiteY28" fmla="*/ 6206066 h 7001933"/>
                <a:gd name="connsiteX29" fmla="*/ 1007534 w 3683000"/>
                <a:gd name="connsiteY29" fmla="*/ 6290733 h 7001933"/>
                <a:gd name="connsiteX30" fmla="*/ 1032934 w 3683000"/>
                <a:gd name="connsiteY30" fmla="*/ 6307666 h 7001933"/>
                <a:gd name="connsiteX31" fmla="*/ 1049867 w 3683000"/>
                <a:gd name="connsiteY31" fmla="*/ 6324600 h 7001933"/>
                <a:gd name="connsiteX32" fmla="*/ 1083734 w 3683000"/>
                <a:gd name="connsiteY32" fmla="*/ 6341533 h 7001933"/>
                <a:gd name="connsiteX33" fmla="*/ 1109134 w 3683000"/>
                <a:gd name="connsiteY33" fmla="*/ 6358466 h 7001933"/>
                <a:gd name="connsiteX34" fmla="*/ 1193800 w 3683000"/>
                <a:gd name="connsiteY34" fmla="*/ 6375400 h 7001933"/>
                <a:gd name="connsiteX35" fmla="*/ 1303867 w 3683000"/>
                <a:gd name="connsiteY35" fmla="*/ 6366933 h 7001933"/>
                <a:gd name="connsiteX36" fmla="*/ 1354667 w 3683000"/>
                <a:gd name="connsiteY36" fmla="*/ 6341533 h 7001933"/>
                <a:gd name="connsiteX37" fmla="*/ 1439334 w 3683000"/>
                <a:gd name="connsiteY37" fmla="*/ 6299200 h 7001933"/>
                <a:gd name="connsiteX38" fmla="*/ 1456267 w 3683000"/>
                <a:gd name="connsiteY38" fmla="*/ 6282266 h 7001933"/>
                <a:gd name="connsiteX39" fmla="*/ 1481667 w 3683000"/>
                <a:gd name="connsiteY39" fmla="*/ 6265333 h 7001933"/>
                <a:gd name="connsiteX40" fmla="*/ 1540934 w 3683000"/>
                <a:gd name="connsiteY40" fmla="*/ 6214533 h 7001933"/>
                <a:gd name="connsiteX41" fmla="*/ 1591734 w 3683000"/>
                <a:gd name="connsiteY41" fmla="*/ 6163733 h 7001933"/>
                <a:gd name="connsiteX42" fmla="*/ 1625600 w 3683000"/>
                <a:gd name="connsiteY42" fmla="*/ 6112933 h 7001933"/>
                <a:gd name="connsiteX43" fmla="*/ 1659467 w 3683000"/>
                <a:gd name="connsiteY43" fmla="*/ 6070600 h 7001933"/>
                <a:gd name="connsiteX44" fmla="*/ 1667934 w 3683000"/>
                <a:gd name="connsiteY44" fmla="*/ 6045200 h 7001933"/>
                <a:gd name="connsiteX45" fmla="*/ 1684867 w 3683000"/>
                <a:gd name="connsiteY45" fmla="*/ 6011333 h 7001933"/>
                <a:gd name="connsiteX46" fmla="*/ 1684867 w 3683000"/>
                <a:gd name="connsiteY46" fmla="*/ 5782733 h 7001933"/>
                <a:gd name="connsiteX47" fmla="*/ 1676400 w 3683000"/>
                <a:gd name="connsiteY47" fmla="*/ 5748866 h 7001933"/>
                <a:gd name="connsiteX48" fmla="*/ 1642534 w 3683000"/>
                <a:gd name="connsiteY48" fmla="*/ 5715000 h 7001933"/>
                <a:gd name="connsiteX49" fmla="*/ 1617134 w 3683000"/>
                <a:gd name="connsiteY49" fmla="*/ 5681133 h 7001933"/>
                <a:gd name="connsiteX50" fmla="*/ 1600200 w 3683000"/>
                <a:gd name="connsiteY50" fmla="*/ 5655733 h 7001933"/>
                <a:gd name="connsiteX51" fmla="*/ 1566334 w 3683000"/>
                <a:gd name="connsiteY51" fmla="*/ 5638800 h 7001933"/>
                <a:gd name="connsiteX52" fmla="*/ 1532467 w 3683000"/>
                <a:gd name="connsiteY52" fmla="*/ 5604933 h 7001933"/>
                <a:gd name="connsiteX53" fmla="*/ 1456267 w 3683000"/>
                <a:gd name="connsiteY53" fmla="*/ 5562600 h 7001933"/>
                <a:gd name="connsiteX54" fmla="*/ 1397000 w 3683000"/>
                <a:gd name="connsiteY54" fmla="*/ 5528733 h 7001933"/>
                <a:gd name="connsiteX55" fmla="*/ 1261534 w 3683000"/>
                <a:gd name="connsiteY55" fmla="*/ 5494866 h 7001933"/>
                <a:gd name="connsiteX56" fmla="*/ 1185334 w 3683000"/>
                <a:gd name="connsiteY56" fmla="*/ 5469466 h 7001933"/>
                <a:gd name="connsiteX57" fmla="*/ 1151467 w 3683000"/>
                <a:gd name="connsiteY57" fmla="*/ 5461000 h 7001933"/>
                <a:gd name="connsiteX58" fmla="*/ 1109134 w 3683000"/>
                <a:gd name="connsiteY58" fmla="*/ 5444066 h 7001933"/>
                <a:gd name="connsiteX59" fmla="*/ 1049867 w 3683000"/>
                <a:gd name="connsiteY59" fmla="*/ 5435600 h 7001933"/>
                <a:gd name="connsiteX60" fmla="*/ 1007534 w 3683000"/>
                <a:gd name="connsiteY60" fmla="*/ 5427133 h 7001933"/>
                <a:gd name="connsiteX61" fmla="*/ 897467 w 3683000"/>
                <a:gd name="connsiteY61" fmla="*/ 5435600 h 7001933"/>
                <a:gd name="connsiteX62" fmla="*/ 745067 w 3683000"/>
                <a:gd name="connsiteY62" fmla="*/ 5452533 h 7001933"/>
                <a:gd name="connsiteX63" fmla="*/ 389467 w 3683000"/>
                <a:gd name="connsiteY63" fmla="*/ 5444066 h 7001933"/>
                <a:gd name="connsiteX64" fmla="*/ 279400 w 3683000"/>
                <a:gd name="connsiteY64" fmla="*/ 5427133 h 7001933"/>
                <a:gd name="connsiteX65" fmla="*/ 237067 w 3683000"/>
                <a:gd name="connsiteY65" fmla="*/ 5418666 h 7001933"/>
                <a:gd name="connsiteX66" fmla="*/ 194734 w 3683000"/>
                <a:gd name="connsiteY66" fmla="*/ 5401733 h 7001933"/>
                <a:gd name="connsiteX67" fmla="*/ 127000 w 3683000"/>
                <a:gd name="connsiteY67" fmla="*/ 5384800 h 7001933"/>
                <a:gd name="connsiteX68" fmla="*/ 93134 w 3683000"/>
                <a:gd name="connsiteY68" fmla="*/ 5367866 h 7001933"/>
                <a:gd name="connsiteX69" fmla="*/ 76200 w 3683000"/>
                <a:gd name="connsiteY69" fmla="*/ 5350933 h 7001933"/>
                <a:gd name="connsiteX70" fmla="*/ 50800 w 3683000"/>
                <a:gd name="connsiteY70" fmla="*/ 5334000 h 7001933"/>
                <a:gd name="connsiteX71" fmla="*/ 25400 w 3683000"/>
                <a:gd name="connsiteY71" fmla="*/ 5266266 h 7001933"/>
                <a:gd name="connsiteX72" fmla="*/ 0 w 3683000"/>
                <a:gd name="connsiteY72" fmla="*/ 5207000 h 7001933"/>
                <a:gd name="connsiteX73" fmla="*/ 16934 w 3683000"/>
                <a:gd name="connsiteY73" fmla="*/ 5020733 h 7001933"/>
                <a:gd name="connsiteX74" fmla="*/ 25400 w 3683000"/>
                <a:gd name="connsiteY74" fmla="*/ 4978400 h 7001933"/>
                <a:gd name="connsiteX75" fmla="*/ 42334 w 3683000"/>
                <a:gd name="connsiteY75" fmla="*/ 4944533 h 7001933"/>
                <a:gd name="connsiteX76" fmla="*/ 59267 w 3683000"/>
                <a:gd name="connsiteY76" fmla="*/ 4893733 h 7001933"/>
                <a:gd name="connsiteX77" fmla="*/ 67734 w 3683000"/>
                <a:gd name="connsiteY77" fmla="*/ 4851400 h 7001933"/>
                <a:gd name="connsiteX78" fmla="*/ 118534 w 3683000"/>
                <a:gd name="connsiteY78" fmla="*/ 4741333 h 7001933"/>
                <a:gd name="connsiteX79" fmla="*/ 135467 w 3683000"/>
                <a:gd name="connsiteY79" fmla="*/ 4715933 h 7001933"/>
                <a:gd name="connsiteX80" fmla="*/ 169334 w 3683000"/>
                <a:gd name="connsiteY80" fmla="*/ 4690533 h 7001933"/>
                <a:gd name="connsiteX81" fmla="*/ 186267 w 3683000"/>
                <a:gd name="connsiteY81" fmla="*/ 4639733 h 7001933"/>
                <a:gd name="connsiteX82" fmla="*/ 228600 w 3683000"/>
                <a:gd name="connsiteY82" fmla="*/ 4572000 h 7001933"/>
                <a:gd name="connsiteX83" fmla="*/ 237067 w 3683000"/>
                <a:gd name="connsiteY83" fmla="*/ 4546600 h 7001933"/>
                <a:gd name="connsiteX84" fmla="*/ 287867 w 3683000"/>
                <a:gd name="connsiteY84" fmla="*/ 4478866 h 7001933"/>
                <a:gd name="connsiteX85" fmla="*/ 313267 w 3683000"/>
                <a:gd name="connsiteY85" fmla="*/ 4461933 h 7001933"/>
                <a:gd name="connsiteX86" fmla="*/ 355600 w 3683000"/>
                <a:gd name="connsiteY86" fmla="*/ 4402666 h 7001933"/>
                <a:gd name="connsiteX87" fmla="*/ 414867 w 3683000"/>
                <a:gd name="connsiteY87" fmla="*/ 4334933 h 7001933"/>
                <a:gd name="connsiteX88" fmla="*/ 524934 w 3683000"/>
                <a:gd name="connsiteY88" fmla="*/ 4258733 h 7001933"/>
                <a:gd name="connsiteX89" fmla="*/ 550334 w 3683000"/>
                <a:gd name="connsiteY89" fmla="*/ 4241800 h 7001933"/>
                <a:gd name="connsiteX90" fmla="*/ 575734 w 3683000"/>
                <a:gd name="connsiteY90" fmla="*/ 4233333 h 7001933"/>
                <a:gd name="connsiteX91" fmla="*/ 609600 w 3683000"/>
                <a:gd name="connsiteY91" fmla="*/ 4216400 h 7001933"/>
                <a:gd name="connsiteX92" fmla="*/ 651934 w 3683000"/>
                <a:gd name="connsiteY92" fmla="*/ 4207933 h 7001933"/>
                <a:gd name="connsiteX93" fmla="*/ 702734 w 3683000"/>
                <a:gd name="connsiteY93" fmla="*/ 4191000 h 7001933"/>
                <a:gd name="connsiteX94" fmla="*/ 728134 w 3683000"/>
                <a:gd name="connsiteY94" fmla="*/ 4182533 h 7001933"/>
                <a:gd name="connsiteX95" fmla="*/ 762000 w 3683000"/>
                <a:gd name="connsiteY95" fmla="*/ 4174066 h 7001933"/>
                <a:gd name="connsiteX96" fmla="*/ 846667 w 3683000"/>
                <a:gd name="connsiteY96" fmla="*/ 4191000 h 7001933"/>
                <a:gd name="connsiteX97" fmla="*/ 897467 w 3683000"/>
                <a:gd name="connsiteY97" fmla="*/ 4224866 h 7001933"/>
                <a:gd name="connsiteX98" fmla="*/ 914400 w 3683000"/>
                <a:gd name="connsiteY98" fmla="*/ 4250266 h 7001933"/>
                <a:gd name="connsiteX99" fmla="*/ 939800 w 3683000"/>
                <a:gd name="connsiteY99" fmla="*/ 4284133 h 7001933"/>
                <a:gd name="connsiteX100" fmla="*/ 956734 w 3683000"/>
                <a:gd name="connsiteY100" fmla="*/ 4318000 h 7001933"/>
                <a:gd name="connsiteX101" fmla="*/ 965200 w 3683000"/>
                <a:gd name="connsiteY101" fmla="*/ 4343400 h 7001933"/>
                <a:gd name="connsiteX102" fmla="*/ 973667 w 3683000"/>
                <a:gd name="connsiteY102" fmla="*/ 4377266 h 7001933"/>
                <a:gd name="connsiteX103" fmla="*/ 999067 w 3683000"/>
                <a:gd name="connsiteY103" fmla="*/ 4411133 h 7001933"/>
                <a:gd name="connsiteX104" fmla="*/ 1007534 w 3683000"/>
                <a:gd name="connsiteY104" fmla="*/ 4436533 h 7001933"/>
                <a:gd name="connsiteX105" fmla="*/ 1024467 w 3683000"/>
                <a:gd name="connsiteY105" fmla="*/ 4512733 h 7001933"/>
                <a:gd name="connsiteX106" fmla="*/ 1016000 w 3683000"/>
                <a:gd name="connsiteY106" fmla="*/ 4597400 h 7001933"/>
                <a:gd name="connsiteX107" fmla="*/ 999067 w 3683000"/>
                <a:gd name="connsiteY107" fmla="*/ 4622800 h 7001933"/>
                <a:gd name="connsiteX108" fmla="*/ 948267 w 3683000"/>
                <a:gd name="connsiteY108" fmla="*/ 4673600 h 7001933"/>
                <a:gd name="connsiteX109" fmla="*/ 846667 w 3683000"/>
                <a:gd name="connsiteY109" fmla="*/ 4741333 h 7001933"/>
                <a:gd name="connsiteX110" fmla="*/ 736600 w 3683000"/>
                <a:gd name="connsiteY110" fmla="*/ 4732866 h 7001933"/>
                <a:gd name="connsiteX111" fmla="*/ 668867 w 3683000"/>
                <a:gd name="connsiteY111" fmla="*/ 4699000 h 7001933"/>
                <a:gd name="connsiteX112" fmla="*/ 651934 w 3683000"/>
                <a:gd name="connsiteY112" fmla="*/ 4673600 h 7001933"/>
                <a:gd name="connsiteX113" fmla="*/ 601134 w 3683000"/>
                <a:gd name="connsiteY113" fmla="*/ 4605866 h 7001933"/>
                <a:gd name="connsiteX114" fmla="*/ 575734 w 3683000"/>
                <a:gd name="connsiteY114" fmla="*/ 4521200 h 7001933"/>
                <a:gd name="connsiteX115" fmla="*/ 567267 w 3683000"/>
                <a:gd name="connsiteY115" fmla="*/ 4394200 h 7001933"/>
                <a:gd name="connsiteX116" fmla="*/ 575734 w 3683000"/>
                <a:gd name="connsiteY116" fmla="*/ 4309533 h 7001933"/>
                <a:gd name="connsiteX117" fmla="*/ 592667 w 3683000"/>
                <a:gd name="connsiteY117" fmla="*/ 4191000 h 7001933"/>
                <a:gd name="connsiteX118" fmla="*/ 601134 w 3683000"/>
                <a:gd name="connsiteY118" fmla="*/ 4157133 h 7001933"/>
                <a:gd name="connsiteX119" fmla="*/ 635000 w 3683000"/>
                <a:gd name="connsiteY119" fmla="*/ 4089400 h 7001933"/>
                <a:gd name="connsiteX120" fmla="*/ 643467 w 3683000"/>
                <a:gd name="connsiteY120" fmla="*/ 4064000 h 7001933"/>
                <a:gd name="connsiteX121" fmla="*/ 651934 w 3683000"/>
                <a:gd name="connsiteY121" fmla="*/ 4030133 h 7001933"/>
                <a:gd name="connsiteX122" fmla="*/ 702734 w 3683000"/>
                <a:gd name="connsiteY122" fmla="*/ 3953933 h 7001933"/>
                <a:gd name="connsiteX123" fmla="*/ 728134 w 3683000"/>
                <a:gd name="connsiteY123" fmla="*/ 3937000 h 7001933"/>
                <a:gd name="connsiteX124" fmla="*/ 745067 w 3683000"/>
                <a:gd name="connsiteY124" fmla="*/ 3920066 h 7001933"/>
                <a:gd name="connsiteX125" fmla="*/ 778934 w 3683000"/>
                <a:gd name="connsiteY125" fmla="*/ 3911600 h 7001933"/>
                <a:gd name="connsiteX126" fmla="*/ 829734 w 3683000"/>
                <a:gd name="connsiteY126" fmla="*/ 3877733 h 7001933"/>
                <a:gd name="connsiteX127" fmla="*/ 855134 w 3683000"/>
                <a:gd name="connsiteY127" fmla="*/ 3852333 h 7001933"/>
                <a:gd name="connsiteX128" fmla="*/ 905934 w 3683000"/>
                <a:gd name="connsiteY128" fmla="*/ 3835400 h 7001933"/>
                <a:gd name="connsiteX129" fmla="*/ 931334 w 3683000"/>
                <a:gd name="connsiteY129" fmla="*/ 3818466 h 7001933"/>
                <a:gd name="connsiteX130" fmla="*/ 956734 w 3683000"/>
                <a:gd name="connsiteY130" fmla="*/ 3810000 h 7001933"/>
                <a:gd name="connsiteX131" fmla="*/ 973667 w 3683000"/>
                <a:gd name="connsiteY131" fmla="*/ 3793066 h 7001933"/>
                <a:gd name="connsiteX132" fmla="*/ 999067 w 3683000"/>
                <a:gd name="connsiteY132" fmla="*/ 3776133 h 7001933"/>
                <a:gd name="connsiteX133" fmla="*/ 1058334 w 3683000"/>
                <a:gd name="connsiteY133" fmla="*/ 3750733 h 7001933"/>
                <a:gd name="connsiteX134" fmla="*/ 1083734 w 3683000"/>
                <a:gd name="connsiteY134" fmla="*/ 3733800 h 7001933"/>
                <a:gd name="connsiteX135" fmla="*/ 1100667 w 3683000"/>
                <a:gd name="connsiteY135" fmla="*/ 3716866 h 7001933"/>
                <a:gd name="connsiteX136" fmla="*/ 1151467 w 3683000"/>
                <a:gd name="connsiteY136" fmla="*/ 3699933 h 7001933"/>
                <a:gd name="connsiteX137" fmla="*/ 1244600 w 3683000"/>
                <a:gd name="connsiteY137" fmla="*/ 3649133 h 7001933"/>
                <a:gd name="connsiteX138" fmla="*/ 1312334 w 3683000"/>
                <a:gd name="connsiteY138" fmla="*/ 3589866 h 7001933"/>
                <a:gd name="connsiteX139" fmla="*/ 1354667 w 3683000"/>
                <a:gd name="connsiteY139" fmla="*/ 3556000 h 7001933"/>
                <a:gd name="connsiteX140" fmla="*/ 1380067 w 3683000"/>
                <a:gd name="connsiteY140" fmla="*/ 3522133 h 7001933"/>
                <a:gd name="connsiteX141" fmla="*/ 1405467 w 3683000"/>
                <a:gd name="connsiteY141" fmla="*/ 3496733 h 7001933"/>
                <a:gd name="connsiteX142" fmla="*/ 1422400 w 3683000"/>
                <a:gd name="connsiteY142" fmla="*/ 3471333 h 7001933"/>
                <a:gd name="connsiteX143" fmla="*/ 1447800 w 3683000"/>
                <a:gd name="connsiteY143" fmla="*/ 3454400 h 7001933"/>
                <a:gd name="connsiteX144" fmla="*/ 1464734 w 3683000"/>
                <a:gd name="connsiteY144" fmla="*/ 3412066 h 7001933"/>
                <a:gd name="connsiteX145" fmla="*/ 1490134 w 3683000"/>
                <a:gd name="connsiteY145" fmla="*/ 3403600 h 7001933"/>
                <a:gd name="connsiteX146" fmla="*/ 1532467 w 3683000"/>
                <a:gd name="connsiteY146" fmla="*/ 3302000 h 7001933"/>
                <a:gd name="connsiteX147" fmla="*/ 1557867 w 3683000"/>
                <a:gd name="connsiteY147" fmla="*/ 3276600 h 7001933"/>
                <a:gd name="connsiteX148" fmla="*/ 1591734 w 3683000"/>
                <a:gd name="connsiteY148" fmla="*/ 3217333 h 7001933"/>
                <a:gd name="connsiteX149" fmla="*/ 1600200 w 3683000"/>
                <a:gd name="connsiteY149" fmla="*/ 3175000 h 7001933"/>
                <a:gd name="connsiteX150" fmla="*/ 1583267 w 3683000"/>
                <a:gd name="connsiteY150" fmla="*/ 2971800 h 7001933"/>
                <a:gd name="connsiteX151" fmla="*/ 1566334 w 3683000"/>
                <a:gd name="connsiteY151" fmla="*/ 2937933 h 7001933"/>
                <a:gd name="connsiteX152" fmla="*/ 1490134 w 3683000"/>
                <a:gd name="connsiteY152" fmla="*/ 2887133 h 7001933"/>
                <a:gd name="connsiteX153" fmla="*/ 1430867 w 3683000"/>
                <a:gd name="connsiteY153" fmla="*/ 2861733 h 7001933"/>
                <a:gd name="connsiteX154" fmla="*/ 1405467 w 3683000"/>
                <a:gd name="connsiteY154" fmla="*/ 2844800 h 7001933"/>
                <a:gd name="connsiteX155" fmla="*/ 1270000 w 3683000"/>
                <a:gd name="connsiteY155" fmla="*/ 2810933 h 7001933"/>
                <a:gd name="connsiteX156" fmla="*/ 1219200 w 3683000"/>
                <a:gd name="connsiteY156" fmla="*/ 2802466 h 7001933"/>
                <a:gd name="connsiteX157" fmla="*/ 1193800 w 3683000"/>
                <a:gd name="connsiteY157" fmla="*/ 2794000 h 7001933"/>
                <a:gd name="connsiteX158" fmla="*/ 1134534 w 3683000"/>
                <a:gd name="connsiteY158" fmla="*/ 2785533 h 7001933"/>
                <a:gd name="connsiteX159" fmla="*/ 965200 w 3683000"/>
                <a:gd name="connsiteY159" fmla="*/ 2794000 h 7001933"/>
                <a:gd name="connsiteX160" fmla="*/ 905934 w 3683000"/>
                <a:gd name="connsiteY160" fmla="*/ 2802466 h 7001933"/>
                <a:gd name="connsiteX161" fmla="*/ 872067 w 3683000"/>
                <a:gd name="connsiteY161" fmla="*/ 2810933 h 7001933"/>
                <a:gd name="connsiteX162" fmla="*/ 736600 w 3683000"/>
                <a:gd name="connsiteY162" fmla="*/ 2819400 h 7001933"/>
                <a:gd name="connsiteX163" fmla="*/ 592667 w 3683000"/>
                <a:gd name="connsiteY163" fmla="*/ 2802466 h 7001933"/>
                <a:gd name="connsiteX164" fmla="*/ 558800 w 3683000"/>
                <a:gd name="connsiteY164" fmla="*/ 2785533 h 7001933"/>
                <a:gd name="connsiteX165" fmla="*/ 533400 w 3683000"/>
                <a:gd name="connsiteY165" fmla="*/ 2777066 h 7001933"/>
                <a:gd name="connsiteX166" fmla="*/ 448734 w 3683000"/>
                <a:gd name="connsiteY166" fmla="*/ 2743200 h 7001933"/>
                <a:gd name="connsiteX167" fmla="*/ 431800 w 3683000"/>
                <a:gd name="connsiteY167" fmla="*/ 2726266 h 7001933"/>
                <a:gd name="connsiteX168" fmla="*/ 381000 w 3683000"/>
                <a:gd name="connsiteY168" fmla="*/ 2692400 h 7001933"/>
                <a:gd name="connsiteX169" fmla="*/ 321734 w 3683000"/>
                <a:gd name="connsiteY169" fmla="*/ 2599266 h 7001933"/>
                <a:gd name="connsiteX170" fmla="*/ 279400 w 3683000"/>
                <a:gd name="connsiteY170" fmla="*/ 2514600 h 7001933"/>
                <a:gd name="connsiteX171" fmla="*/ 220134 w 3683000"/>
                <a:gd name="connsiteY171" fmla="*/ 2396066 h 7001933"/>
                <a:gd name="connsiteX172" fmla="*/ 169334 w 3683000"/>
                <a:gd name="connsiteY172" fmla="*/ 2218266 h 7001933"/>
                <a:gd name="connsiteX173" fmla="*/ 160867 w 3683000"/>
                <a:gd name="connsiteY173" fmla="*/ 2159000 h 7001933"/>
                <a:gd name="connsiteX174" fmla="*/ 143934 w 3683000"/>
                <a:gd name="connsiteY174" fmla="*/ 1981200 h 7001933"/>
                <a:gd name="connsiteX175" fmla="*/ 160867 w 3683000"/>
                <a:gd name="connsiteY175" fmla="*/ 1794933 h 7001933"/>
                <a:gd name="connsiteX176" fmla="*/ 220134 w 3683000"/>
                <a:gd name="connsiteY176" fmla="*/ 1625600 h 7001933"/>
                <a:gd name="connsiteX177" fmla="*/ 237067 w 3683000"/>
                <a:gd name="connsiteY177" fmla="*/ 1574800 h 7001933"/>
                <a:gd name="connsiteX178" fmla="*/ 245534 w 3683000"/>
                <a:gd name="connsiteY178" fmla="*/ 1532466 h 7001933"/>
                <a:gd name="connsiteX179" fmla="*/ 279400 w 3683000"/>
                <a:gd name="connsiteY179" fmla="*/ 1481666 h 7001933"/>
                <a:gd name="connsiteX180" fmla="*/ 330200 w 3683000"/>
                <a:gd name="connsiteY180" fmla="*/ 1405466 h 7001933"/>
                <a:gd name="connsiteX181" fmla="*/ 347134 w 3683000"/>
                <a:gd name="connsiteY181" fmla="*/ 1380066 h 7001933"/>
                <a:gd name="connsiteX182" fmla="*/ 381000 w 3683000"/>
                <a:gd name="connsiteY182" fmla="*/ 1371600 h 7001933"/>
                <a:gd name="connsiteX183" fmla="*/ 397934 w 3683000"/>
                <a:gd name="connsiteY183" fmla="*/ 1354666 h 7001933"/>
                <a:gd name="connsiteX184" fmla="*/ 457200 w 3683000"/>
                <a:gd name="connsiteY184" fmla="*/ 1320800 h 7001933"/>
                <a:gd name="connsiteX185" fmla="*/ 508000 w 3683000"/>
                <a:gd name="connsiteY185" fmla="*/ 1303866 h 7001933"/>
                <a:gd name="connsiteX186" fmla="*/ 601134 w 3683000"/>
                <a:gd name="connsiteY186" fmla="*/ 1261533 h 7001933"/>
                <a:gd name="connsiteX187" fmla="*/ 651934 w 3683000"/>
                <a:gd name="connsiteY187" fmla="*/ 1253066 h 7001933"/>
                <a:gd name="connsiteX188" fmla="*/ 711200 w 3683000"/>
                <a:gd name="connsiteY188" fmla="*/ 1236133 h 7001933"/>
                <a:gd name="connsiteX189" fmla="*/ 753534 w 3683000"/>
                <a:gd name="connsiteY189" fmla="*/ 1227666 h 7001933"/>
                <a:gd name="connsiteX190" fmla="*/ 787400 w 3683000"/>
                <a:gd name="connsiteY190" fmla="*/ 1219200 h 7001933"/>
                <a:gd name="connsiteX191" fmla="*/ 880534 w 3683000"/>
                <a:gd name="connsiteY191" fmla="*/ 1193800 h 7001933"/>
                <a:gd name="connsiteX192" fmla="*/ 914400 w 3683000"/>
                <a:gd name="connsiteY192" fmla="*/ 1176866 h 7001933"/>
                <a:gd name="connsiteX193" fmla="*/ 973667 w 3683000"/>
                <a:gd name="connsiteY193" fmla="*/ 1168400 h 7001933"/>
                <a:gd name="connsiteX194" fmla="*/ 1024467 w 3683000"/>
                <a:gd name="connsiteY194" fmla="*/ 1159933 h 7001933"/>
                <a:gd name="connsiteX195" fmla="*/ 1176867 w 3683000"/>
                <a:gd name="connsiteY195" fmla="*/ 1168400 h 7001933"/>
                <a:gd name="connsiteX196" fmla="*/ 1236134 w 3683000"/>
                <a:gd name="connsiteY196" fmla="*/ 1185333 h 7001933"/>
                <a:gd name="connsiteX197" fmla="*/ 1278467 w 3683000"/>
                <a:gd name="connsiteY197" fmla="*/ 1193800 h 7001933"/>
                <a:gd name="connsiteX198" fmla="*/ 1303867 w 3683000"/>
                <a:gd name="connsiteY198" fmla="*/ 1210733 h 7001933"/>
                <a:gd name="connsiteX199" fmla="*/ 1354667 w 3683000"/>
                <a:gd name="connsiteY199" fmla="*/ 1236133 h 7001933"/>
                <a:gd name="connsiteX200" fmla="*/ 1405467 w 3683000"/>
                <a:gd name="connsiteY200" fmla="*/ 1312333 h 7001933"/>
                <a:gd name="connsiteX201" fmla="*/ 1439334 w 3683000"/>
                <a:gd name="connsiteY201" fmla="*/ 1363133 h 7001933"/>
                <a:gd name="connsiteX202" fmla="*/ 1481667 w 3683000"/>
                <a:gd name="connsiteY202" fmla="*/ 1430866 h 7001933"/>
                <a:gd name="connsiteX203" fmla="*/ 1498600 w 3683000"/>
                <a:gd name="connsiteY203" fmla="*/ 1490133 h 7001933"/>
                <a:gd name="connsiteX204" fmla="*/ 1507067 w 3683000"/>
                <a:gd name="connsiteY204" fmla="*/ 1515533 h 7001933"/>
                <a:gd name="connsiteX205" fmla="*/ 1515534 w 3683000"/>
                <a:gd name="connsiteY205" fmla="*/ 1591733 h 7001933"/>
                <a:gd name="connsiteX206" fmla="*/ 1532467 w 3683000"/>
                <a:gd name="connsiteY206" fmla="*/ 1651000 h 7001933"/>
                <a:gd name="connsiteX207" fmla="*/ 1507067 w 3683000"/>
                <a:gd name="connsiteY207" fmla="*/ 1820333 h 7001933"/>
                <a:gd name="connsiteX208" fmla="*/ 1481667 w 3683000"/>
                <a:gd name="connsiteY208" fmla="*/ 1854200 h 7001933"/>
                <a:gd name="connsiteX209" fmla="*/ 1447800 w 3683000"/>
                <a:gd name="connsiteY209" fmla="*/ 1871133 h 7001933"/>
                <a:gd name="connsiteX210" fmla="*/ 1405467 w 3683000"/>
                <a:gd name="connsiteY210" fmla="*/ 1905000 h 7001933"/>
                <a:gd name="connsiteX211" fmla="*/ 1380067 w 3683000"/>
                <a:gd name="connsiteY211" fmla="*/ 1930400 h 7001933"/>
                <a:gd name="connsiteX212" fmla="*/ 1303867 w 3683000"/>
                <a:gd name="connsiteY212" fmla="*/ 1938866 h 7001933"/>
                <a:gd name="connsiteX213" fmla="*/ 1159934 w 3683000"/>
                <a:gd name="connsiteY213" fmla="*/ 1930400 h 7001933"/>
                <a:gd name="connsiteX214" fmla="*/ 1143000 w 3683000"/>
                <a:gd name="connsiteY214" fmla="*/ 1905000 h 7001933"/>
                <a:gd name="connsiteX215" fmla="*/ 1117600 w 3683000"/>
                <a:gd name="connsiteY215" fmla="*/ 1888066 h 7001933"/>
                <a:gd name="connsiteX216" fmla="*/ 1100667 w 3683000"/>
                <a:gd name="connsiteY216" fmla="*/ 1854200 h 7001933"/>
                <a:gd name="connsiteX217" fmla="*/ 1083734 w 3683000"/>
                <a:gd name="connsiteY217" fmla="*/ 1837266 h 7001933"/>
                <a:gd name="connsiteX218" fmla="*/ 1066800 w 3683000"/>
                <a:gd name="connsiteY218" fmla="*/ 1811866 h 7001933"/>
                <a:gd name="connsiteX219" fmla="*/ 1049867 w 3683000"/>
                <a:gd name="connsiteY219" fmla="*/ 1710266 h 7001933"/>
                <a:gd name="connsiteX220" fmla="*/ 1066800 w 3683000"/>
                <a:gd name="connsiteY220" fmla="*/ 1591733 h 7001933"/>
                <a:gd name="connsiteX221" fmla="*/ 1075267 w 3683000"/>
                <a:gd name="connsiteY221" fmla="*/ 1566333 h 7001933"/>
                <a:gd name="connsiteX222" fmla="*/ 1092200 w 3683000"/>
                <a:gd name="connsiteY222" fmla="*/ 1540933 h 7001933"/>
                <a:gd name="connsiteX223" fmla="*/ 1126067 w 3683000"/>
                <a:gd name="connsiteY223" fmla="*/ 1481666 h 7001933"/>
                <a:gd name="connsiteX224" fmla="*/ 1134534 w 3683000"/>
                <a:gd name="connsiteY224" fmla="*/ 1456266 h 7001933"/>
                <a:gd name="connsiteX225" fmla="*/ 1176867 w 3683000"/>
                <a:gd name="connsiteY225" fmla="*/ 1405466 h 7001933"/>
                <a:gd name="connsiteX226" fmla="*/ 1210734 w 3683000"/>
                <a:gd name="connsiteY226" fmla="*/ 1380066 h 7001933"/>
                <a:gd name="connsiteX227" fmla="*/ 1405467 w 3683000"/>
                <a:gd name="connsiteY227" fmla="*/ 1388533 h 7001933"/>
                <a:gd name="connsiteX228" fmla="*/ 1481667 w 3683000"/>
                <a:gd name="connsiteY228" fmla="*/ 1405466 h 7001933"/>
                <a:gd name="connsiteX229" fmla="*/ 1549400 w 3683000"/>
                <a:gd name="connsiteY229" fmla="*/ 1447800 h 7001933"/>
                <a:gd name="connsiteX230" fmla="*/ 1566334 w 3683000"/>
                <a:gd name="connsiteY230" fmla="*/ 1464733 h 7001933"/>
                <a:gd name="connsiteX231" fmla="*/ 1600200 w 3683000"/>
                <a:gd name="connsiteY231" fmla="*/ 1490133 h 7001933"/>
                <a:gd name="connsiteX232" fmla="*/ 1651000 w 3683000"/>
                <a:gd name="connsiteY232" fmla="*/ 1557866 h 7001933"/>
                <a:gd name="connsiteX233" fmla="*/ 1701800 w 3683000"/>
                <a:gd name="connsiteY233" fmla="*/ 1583266 h 7001933"/>
                <a:gd name="connsiteX234" fmla="*/ 1718734 w 3683000"/>
                <a:gd name="connsiteY234" fmla="*/ 1600200 h 7001933"/>
                <a:gd name="connsiteX235" fmla="*/ 1794934 w 3683000"/>
                <a:gd name="connsiteY235" fmla="*/ 1625600 h 7001933"/>
                <a:gd name="connsiteX236" fmla="*/ 1888067 w 3683000"/>
                <a:gd name="connsiteY236" fmla="*/ 1651000 h 7001933"/>
                <a:gd name="connsiteX237" fmla="*/ 1947334 w 3683000"/>
                <a:gd name="connsiteY237" fmla="*/ 1667933 h 7001933"/>
                <a:gd name="connsiteX238" fmla="*/ 2108200 w 3683000"/>
                <a:gd name="connsiteY238" fmla="*/ 1684866 h 7001933"/>
                <a:gd name="connsiteX239" fmla="*/ 2650067 w 3683000"/>
                <a:gd name="connsiteY239" fmla="*/ 1667933 h 7001933"/>
                <a:gd name="connsiteX240" fmla="*/ 2887134 w 3683000"/>
                <a:gd name="connsiteY240" fmla="*/ 1651000 h 7001933"/>
                <a:gd name="connsiteX241" fmla="*/ 2937934 w 3683000"/>
                <a:gd name="connsiteY241" fmla="*/ 1642533 h 7001933"/>
                <a:gd name="connsiteX242" fmla="*/ 3005667 w 3683000"/>
                <a:gd name="connsiteY242" fmla="*/ 1625600 h 7001933"/>
                <a:gd name="connsiteX243" fmla="*/ 3073400 w 3683000"/>
                <a:gd name="connsiteY243" fmla="*/ 1600200 h 7001933"/>
                <a:gd name="connsiteX244" fmla="*/ 3132667 w 3683000"/>
                <a:gd name="connsiteY244" fmla="*/ 1566333 h 7001933"/>
                <a:gd name="connsiteX245" fmla="*/ 3166534 w 3683000"/>
                <a:gd name="connsiteY245" fmla="*/ 1549400 h 7001933"/>
                <a:gd name="connsiteX246" fmla="*/ 3191934 w 3683000"/>
                <a:gd name="connsiteY246" fmla="*/ 1524000 h 7001933"/>
                <a:gd name="connsiteX247" fmla="*/ 3242734 w 3683000"/>
                <a:gd name="connsiteY247" fmla="*/ 1481666 h 7001933"/>
                <a:gd name="connsiteX248" fmla="*/ 3259667 w 3683000"/>
                <a:gd name="connsiteY248" fmla="*/ 1456266 h 7001933"/>
                <a:gd name="connsiteX249" fmla="*/ 3302000 w 3683000"/>
                <a:gd name="connsiteY249" fmla="*/ 1430866 h 7001933"/>
                <a:gd name="connsiteX250" fmla="*/ 3327400 w 3683000"/>
                <a:gd name="connsiteY250" fmla="*/ 1405466 h 7001933"/>
                <a:gd name="connsiteX251" fmla="*/ 3395134 w 3683000"/>
                <a:gd name="connsiteY251" fmla="*/ 1354666 h 7001933"/>
                <a:gd name="connsiteX252" fmla="*/ 3420534 w 3683000"/>
                <a:gd name="connsiteY252" fmla="*/ 1337733 h 7001933"/>
                <a:gd name="connsiteX253" fmla="*/ 3471334 w 3683000"/>
                <a:gd name="connsiteY253" fmla="*/ 1270000 h 7001933"/>
                <a:gd name="connsiteX254" fmla="*/ 3505200 w 3683000"/>
                <a:gd name="connsiteY254" fmla="*/ 1236133 h 7001933"/>
                <a:gd name="connsiteX255" fmla="*/ 3530600 w 3683000"/>
                <a:gd name="connsiteY255" fmla="*/ 1202266 h 7001933"/>
                <a:gd name="connsiteX256" fmla="*/ 3556000 w 3683000"/>
                <a:gd name="connsiteY256" fmla="*/ 1176866 h 7001933"/>
                <a:gd name="connsiteX257" fmla="*/ 3615267 w 3683000"/>
                <a:gd name="connsiteY257" fmla="*/ 1092200 h 7001933"/>
                <a:gd name="connsiteX258" fmla="*/ 3632200 w 3683000"/>
                <a:gd name="connsiteY258" fmla="*/ 1066800 h 7001933"/>
                <a:gd name="connsiteX259" fmla="*/ 3657600 w 3683000"/>
                <a:gd name="connsiteY259" fmla="*/ 990600 h 7001933"/>
                <a:gd name="connsiteX260" fmla="*/ 3683000 w 3683000"/>
                <a:gd name="connsiteY260" fmla="*/ 872066 h 7001933"/>
                <a:gd name="connsiteX261" fmla="*/ 3657600 w 3683000"/>
                <a:gd name="connsiteY261" fmla="*/ 728133 h 7001933"/>
                <a:gd name="connsiteX262" fmla="*/ 3649134 w 3683000"/>
                <a:gd name="connsiteY262" fmla="*/ 702733 h 7001933"/>
                <a:gd name="connsiteX263" fmla="*/ 3632200 w 3683000"/>
                <a:gd name="connsiteY263" fmla="*/ 685800 h 7001933"/>
                <a:gd name="connsiteX264" fmla="*/ 3572934 w 3683000"/>
                <a:gd name="connsiteY264" fmla="*/ 643466 h 7001933"/>
                <a:gd name="connsiteX265" fmla="*/ 3530600 w 3683000"/>
                <a:gd name="connsiteY265" fmla="*/ 626533 h 7001933"/>
                <a:gd name="connsiteX266" fmla="*/ 3479800 w 3683000"/>
                <a:gd name="connsiteY266" fmla="*/ 601133 h 7001933"/>
                <a:gd name="connsiteX267" fmla="*/ 3454400 w 3683000"/>
                <a:gd name="connsiteY267" fmla="*/ 592666 h 7001933"/>
                <a:gd name="connsiteX268" fmla="*/ 3420534 w 3683000"/>
                <a:gd name="connsiteY268" fmla="*/ 575733 h 7001933"/>
                <a:gd name="connsiteX269" fmla="*/ 3318934 w 3683000"/>
                <a:gd name="connsiteY269" fmla="*/ 558800 h 7001933"/>
                <a:gd name="connsiteX270" fmla="*/ 3251200 w 3683000"/>
                <a:gd name="connsiteY270" fmla="*/ 567266 h 7001933"/>
                <a:gd name="connsiteX271" fmla="*/ 3217334 w 3683000"/>
                <a:gd name="connsiteY271" fmla="*/ 584200 h 7001933"/>
                <a:gd name="connsiteX272" fmla="*/ 3191934 w 3683000"/>
                <a:gd name="connsiteY272" fmla="*/ 592666 h 7001933"/>
                <a:gd name="connsiteX273" fmla="*/ 3149600 w 3683000"/>
                <a:gd name="connsiteY273" fmla="*/ 635000 h 7001933"/>
                <a:gd name="connsiteX274" fmla="*/ 3107267 w 3683000"/>
                <a:gd name="connsiteY274" fmla="*/ 677333 h 7001933"/>
                <a:gd name="connsiteX275" fmla="*/ 3090334 w 3683000"/>
                <a:gd name="connsiteY275" fmla="*/ 702733 h 7001933"/>
                <a:gd name="connsiteX276" fmla="*/ 3056467 w 3683000"/>
                <a:gd name="connsiteY276" fmla="*/ 745066 h 7001933"/>
                <a:gd name="connsiteX277" fmla="*/ 3039534 w 3683000"/>
                <a:gd name="connsiteY277" fmla="*/ 795866 h 7001933"/>
                <a:gd name="connsiteX278" fmla="*/ 3031067 w 3683000"/>
                <a:gd name="connsiteY278" fmla="*/ 821266 h 7001933"/>
                <a:gd name="connsiteX279" fmla="*/ 3039534 w 3683000"/>
                <a:gd name="connsiteY279" fmla="*/ 914400 h 7001933"/>
                <a:gd name="connsiteX280" fmla="*/ 3048000 w 3683000"/>
                <a:gd name="connsiteY280" fmla="*/ 956733 h 7001933"/>
                <a:gd name="connsiteX281" fmla="*/ 3081867 w 3683000"/>
                <a:gd name="connsiteY281" fmla="*/ 990600 h 7001933"/>
                <a:gd name="connsiteX282" fmla="*/ 3141134 w 3683000"/>
                <a:gd name="connsiteY282" fmla="*/ 1007533 h 7001933"/>
                <a:gd name="connsiteX283" fmla="*/ 3429000 w 3683000"/>
                <a:gd name="connsiteY283" fmla="*/ 990600 h 7001933"/>
                <a:gd name="connsiteX284" fmla="*/ 3479800 w 3683000"/>
                <a:gd name="connsiteY284" fmla="*/ 973666 h 7001933"/>
                <a:gd name="connsiteX285" fmla="*/ 3522134 w 3683000"/>
                <a:gd name="connsiteY285" fmla="*/ 931333 h 7001933"/>
                <a:gd name="connsiteX286" fmla="*/ 3556000 w 3683000"/>
                <a:gd name="connsiteY286" fmla="*/ 897466 h 7001933"/>
                <a:gd name="connsiteX287" fmla="*/ 3572934 w 3683000"/>
                <a:gd name="connsiteY287" fmla="*/ 872066 h 7001933"/>
                <a:gd name="connsiteX288" fmla="*/ 3581400 w 3683000"/>
                <a:gd name="connsiteY288" fmla="*/ 846666 h 7001933"/>
                <a:gd name="connsiteX289" fmla="*/ 3572934 w 3683000"/>
                <a:gd name="connsiteY289" fmla="*/ 719666 h 7001933"/>
                <a:gd name="connsiteX290" fmla="*/ 3539067 w 3683000"/>
                <a:gd name="connsiteY290" fmla="*/ 660400 h 7001933"/>
                <a:gd name="connsiteX291" fmla="*/ 3522134 w 3683000"/>
                <a:gd name="connsiteY291" fmla="*/ 643466 h 7001933"/>
                <a:gd name="connsiteX292" fmla="*/ 3505200 w 3683000"/>
                <a:gd name="connsiteY292" fmla="*/ 618066 h 7001933"/>
                <a:gd name="connsiteX293" fmla="*/ 3437467 w 3683000"/>
                <a:gd name="connsiteY293" fmla="*/ 567266 h 7001933"/>
                <a:gd name="connsiteX294" fmla="*/ 3412067 w 3683000"/>
                <a:gd name="connsiteY294" fmla="*/ 558800 h 7001933"/>
                <a:gd name="connsiteX295" fmla="*/ 3378200 w 3683000"/>
                <a:gd name="connsiteY295" fmla="*/ 541866 h 7001933"/>
                <a:gd name="connsiteX296" fmla="*/ 3327400 w 3683000"/>
                <a:gd name="connsiteY296" fmla="*/ 524933 h 7001933"/>
                <a:gd name="connsiteX297" fmla="*/ 3259667 w 3683000"/>
                <a:gd name="connsiteY297" fmla="*/ 491066 h 7001933"/>
                <a:gd name="connsiteX298" fmla="*/ 3166534 w 3683000"/>
                <a:gd name="connsiteY298" fmla="*/ 482600 h 7001933"/>
                <a:gd name="connsiteX299" fmla="*/ 3132667 w 3683000"/>
                <a:gd name="connsiteY299" fmla="*/ 474133 h 7001933"/>
                <a:gd name="connsiteX300" fmla="*/ 2937934 w 3683000"/>
                <a:gd name="connsiteY300" fmla="*/ 491066 h 7001933"/>
                <a:gd name="connsiteX301" fmla="*/ 2870200 w 3683000"/>
                <a:gd name="connsiteY301" fmla="*/ 508000 h 7001933"/>
                <a:gd name="connsiteX302" fmla="*/ 2802467 w 3683000"/>
                <a:gd name="connsiteY302" fmla="*/ 524933 h 7001933"/>
                <a:gd name="connsiteX303" fmla="*/ 2726267 w 3683000"/>
                <a:gd name="connsiteY303" fmla="*/ 541866 h 7001933"/>
                <a:gd name="connsiteX304" fmla="*/ 2633134 w 3683000"/>
                <a:gd name="connsiteY304" fmla="*/ 592666 h 7001933"/>
                <a:gd name="connsiteX305" fmla="*/ 2523067 w 3683000"/>
                <a:gd name="connsiteY305" fmla="*/ 651933 h 7001933"/>
                <a:gd name="connsiteX306" fmla="*/ 2463800 w 3683000"/>
                <a:gd name="connsiteY306" fmla="*/ 694266 h 7001933"/>
                <a:gd name="connsiteX307" fmla="*/ 2429934 w 3683000"/>
                <a:gd name="connsiteY307" fmla="*/ 745066 h 7001933"/>
                <a:gd name="connsiteX308" fmla="*/ 2328334 w 3683000"/>
                <a:gd name="connsiteY308" fmla="*/ 821266 h 7001933"/>
                <a:gd name="connsiteX309" fmla="*/ 2294467 w 3683000"/>
                <a:gd name="connsiteY309" fmla="*/ 846666 h 7001933"/>
                <a:gd name="connsiteX310" fmla="*/ 2260600 w 3683000"/>
                <a:gd name="connsiteY310" fmla="*/ 863600 h 7001933"/>
                <a:gd name="connsiteX311" fmla="*/ 2218267 w 3683000"/>
                <a:gd name="connsiteY311" fmla="*/ 897466 h 7001933"/>
                <a:gd name="connsiteX312" fmla="*/ 2184400 w 3683000"/>
                <a:gd name="connsiteY312" fmla="*/ 914400 h 7001933"/>
                <a:gd name="connsiteX313" fmla="*/ 2150534 w 3683000"/>
                <a:gd name="connsiteY313" fmla="*/ 939800 h 7001933"/>
                <a:gd name="connsiteX314" fmla="*/ 2099734 w 3683000"/>
                <a:gd name="connsiteY314" fmla="*/ 956733 h 7001933"/>
                <a:gd name="connsiteX315" fmla="*/ 2057400 w 3683000"/>
                <a:gd name="connsiteY315" fmla="*/ 982133 h 7001933"/>
                <a:gd name="connsiteX316" fmla="*/ 1955800 w 3683000"/>
                <a:gd name="connsiteY316" fmla="*/ 1016000 h 7001933"/>
                <a:gd name="connsiteX317" fmla="*/ 1879600 w 3683000"/>
                <a:gd name="connsiteY317" fmla="*/ 1058333 h 7001933"/>
                <a:gd name="connsiteX318" fmla="*/ 1845734 w 3683000"/>
                <a:gd name="connsiteY318" fmla="*/ 1066800 h 7001933"/>
                <a:gd name="connsiteX319" fmla="*/ 1769534 w 3683000"/>
                <a:gd name="connsiteY319" fmla="*/ 1092200 h 7001933"/>
                <a:gd name="connsiteX320" fmla="*/ 1718734 w 3683000"/>
                <a:gd name="connsiteY320" fmla="*/ 1100666 h 7001933"/>
                <a:gd name="connsiteX321" fmla="*/ 1651000 w 3683000"/>
                <a:gd name="connsiteY321" fmla="*/ 1126066 h 7001933"/>
                <a:gd name="connsiteX322" fmla="*/ 1591734 w 3683000"/>
                <a:gd name="connsiteY322" fmla="*/ 1134533 h 7001933"/>
                <a:gd name="connsiteX323" fmla="*/ 1566334 w 3683000"/>
                <a:gd name="connsiteY323" fmla="*/ 1143000 h 7001933"/>
                <a:gd name="connsiteX324" fmla="*/ 1312334 w 3683000"/>
                <a:gd name="connsiteY324" fmla="*/ 1143000 h 7001933"/>
                <a:gd name="connsiteX325" fmla="*/ 1253067 w 3683000"/>
                <a:gd name="connsiteY325" fmla="*/ 1126066 h 7001933"/>
                <a:gd name="connsiteX326" fmla="*/ 1227667 w 3683000"/>
                <a:gd name="connsiteY326" fmla="*/ 1109133 h 7001933"/>
                <a:gd name="connsiteX327" fmla="*/ 1210734 w 3683000"/>
                <a:gd name="connsiteY327" fmla="*/ 1058333 h 7001933"/>
                <a:gd name="connsiteX328" fmla="*/ 1219200 w 3683000"/>
                <a:gd name="connsiteY328" fmla="*/ 1016000 h 7001933"/>
                <a:gd name="connsiteX329" fmla="*/ 1227667 w 3683000"/>
                <a:gd name="connsiteY329" fmla="*/ 931333 h 7001933"/>
                <a:gd name="connsiteX330" fmla="*/ 1244600 w 3683000"/>
                <a:gd name="connsiteY330" fmla="*/ 897466 h 7001933"/>
                <a:gd name="connsiteX331" fmla="*/ 1286934 w 3683000"/>
                <a:gd name="connsiteY331" fmla="*/ 846666 h 7001933"/>
                <a:gd name="connsiteX332" fmla="*/ 1312334 w 3683000"/>
                <a:gd name="connsiteY332" fmla="*/ 787400 h 7001933"/>
                <a:gd name="connsiteX333" fmla="*/ 1354667 w 3683000"/>
                <a:gd name="connsiteY333" fmla="*/ 745066 h 7001933"/>
                <a:gd name="connsiteX334" fmla="*/ 1380067 w 3683000"/>
                <a:gd name="connsiteY334" fmla="*/ 711200 h 7001933"/>
                <a:gd name="connsiteX335" fmla="*/ 1405467 w 3683000"/>
                <a:gd name="connsiteY335" fmla="*/ 694266 h 7001933"/>
                <a:gd name="connsiteX336" fmla="*/ 1430867 w 3683000"/>
                <a:gd name="connsiteY336" fmla="*/ 668866 h 7001933"/>
                <a:gd name="connsiteX337" fmla="*/ 1464734 w 3683000"/>
                <a:gd name="connsiteY337" fmla="*/ 660400 h 7001933"/>
                <a:gd name="connsiteX338" fmla="*/ 1524000 w 3683000"/>
                <a:gd name="connsiteY338" fmla="*/ 643466 h 7001933"/>
                <a:gd name="connsiteX339" fmla="*/ 1591734 w 3683000"/>
                <a:gd name="connsiteY339" fmla="*/ 651933 h 7001933"/>
                <a:gd name="connsiteX340" fmla="*/ 1608667 w 3683000"/>
                <a:gd name="connsiteY340" fmla="*/ 795866 h 7001933"/>
                <a:gd name="connsiteX341" fmla="*/ 1574800 w 3683000"/>
                <a:gd name="connsiteY341" fmla="*/ 855133 h 7001933"/>
                <a:gd name="connsiteX342" fmla="*/ 1557867 w 3683000"/>
                <a:gd name="connsiteY342" fmla="*/ 880533 h 7001933"/>
                <a:gd name="connsiteX343" fmla="*/ 1532467 w 3683000"/>
                <a:gd name="connsiteY343" fmla="*/ 897466 h 7001933"/>
                <a:gd name="connsiteX344" fmla="*/ 1515534 w 3683000"/>
                <a:gd name="connsiteY344" fmla="*/ 914400 h 7001933"/>
                <a:gd name="connsiteX345" fmla="*/ 1456267 w 3683000"/>
                <a:gd name="connsiteY345" fmla="*/ 931333 h 7001933"/>
                <a:gd name="connsiteX346" fmla="*/ 1371600 w 3683000"/>
                <a:gd name="connsiteY346" fmla="*/ 914400 h 7001933"/>
                <a:gd name="connsiteX347" fmla="*/ 1286934 w 3683000"/>
                <a:gd name="connsiteY347" fmla="*/ 846666 h 7001933"/>
                <a:gd name="connsiteX348" fmla="*/ 1270000 w 3683000"/>
                <a:gd name="connsiteY348" fmla="*/ 821266 h 7001933"/>
                <a:gd name="connsiteX349" fmla="*/ 1244600 w 3683000"/>
                <a:gd name="connsiteY349" fmla="*/ 795866 h 7001933"/>
                <a:gd name="connsiteX350" fmla="*/ 1202267 w 3683000"/>
                <a:gd name="connsiteY350" fmla="*/ 745066 h 7001933"/>
                <a:gd name="connsiteX351" fmla="*/ 1193800 w 3683000"/>
                <a:gd name="connsiteY351" fmla="*/ 711200 h 7001933"/>
                <a:gd name="connsiteX352" fmla="*/ 1176867 w 3683000"/>
                <a:gd name="connsiteY352" fmla="*/ 635000 h 7001933"/>
                <a:gd name="connsiteX353" fmla="*/ 1143000 w 3683000"/>
                <a:gd name="connsiteY353" fmla="*/ 567266 h 7001933"/>
                <a:gd name="connsiteX354" fmla="*/ 1134534 w 3683000"/>
                <a:gd name="connsiteY354" fmla="*/ 541866 h 7001933"/>
                <a:gd name="connsiteX355" fmla="*/ 1092200 w 3683000"/>
                <a:gd name="connsiteY355" fmla="*/ 499533 h 7001933"/>
                <a:gd name="connsiteX356" fmla="*/ 1041400 w 3683000"/>
                <a:gd name="connsiteY356" fmla="*/ 474133 h 7001933"/>
                <a:gd name="connsiteX357" fmla="*/ 1016000 w 3683000"/>
                <a:gd name="connsiteY357" fmla="*/ 448733 h 7001933"/>
                <a:gd name="connsiteX358" fmla="*/ 965200 w 3683000"/>
                <a:gd name="connsiteY358" fmla="*/ 431800 h 7001933"/>
                <a:gd name="connsiteX359" fmla="*/ 939800 w 3683000"/>
                <a:gd name="connsiteY359" fmla="*/ 423333 h 7001933"/>
                <a:gd name="connsiteX360" fmla="*/ 855134 w 3683000"/>
                <a:gd name="connsiteY360" fmla="*/ 431800 h 7001933"/>
                <a:gd name="connsiteX361" fmla="*/ 863600 w 3683000"/>
                <a:gd name="connsiteY361" fmla="*/ 482600 h 7001933"/>
                <a:gd name="connsiteX362" fmla="*/ 880534 w 3683000"/>
                <a:gd name="connsiteY362" fmla="*/ 516466 h 7001933"/>
                <a:gd name="connsiteX363" fmla="*/ 897467 w 3683000"/>
                <a:gd name="connsiteY363" fmla="*/ 567266 h 7001933"/>
                <a:gd name="connsiteX364" fmla="*/ 897467 w 3683000"/>
                <a:gd name="connsiteY364" fmla="*/ 567266 h 7001933"/>
                <a:gd name="connsiteX365" fmla="*/ 905934 w 3683000"/>
                <a:gd name="connsiteY365" fmla="*/ 601133 h 7001933"/>
                <a:gd name="connsiteX366" fmla="*/ 931334 w 3683000"/>
                <a:gd name="connsiteY366" fmla="*/ 609600 h 7001933"/>
                <a:gd name="connsiteX367" fmla="*/ 965200 w 3683000"/>
                <a:gd name="connsiteY367" fmla="*/ 601133 h 7001933"/>
                <a:gd name="connsiteX368" fmla="*/ 973667 w 3683000"/>
                <a:gd name="connsiteY368" fmla="*/ 558800 h 7001933"/>
                <a:gd name="connsiteX369" fmla="*/ 965200 w 3683000"/>
                <a:gd name="connsiteY369" fmla="*/ 414866 h 7001933"/>
                <a:gd name="connsiteX370" fmla="*/ 931334 w 3683000"/>
                <a:gd name="connsiteY370" fmla="*/ 389466 h 7001933"/>
                <a:gd name="connsiteX371" fmla="*/ 914400 w 3683000"/>
                <a:gd name="connsiteY371" fmla="*/ 372533 h 7001933"/>
                <a:gd name="connsiteX372" fmla="*/ 821267 w 3683000"/>
                <a:gd name="connsiteY372" fmla="*/ 347133 h 7001933"/>
                <a:gd name="connsiteX373" fmla="*/ 677334 w 3683000"/>
                <a:gd name="connsiteY373" fmla="*/ 330200 h 7001933"/>
                <a:gd name="connsiteX374" fmla="*/ 618067 w 3683000"/>
                <a:gd name="connsiteY374" fmla="*/ 321733 h 7001933"/>
                <a:gd name="connsiteX375" fmla="*/ 567267 w 3683000"/>
                <a:gd name="connsiteY375" fmla="*/ 254000 h 7001933"/>
                <a:gd name="connsiteX376" fmla="*/ 524934 w 3683000"/>
                <a:gd name="connsiteY376" fmla="*/ 169333 h 7001933"/>
                <a:gd name="connsiteX377" fmla="*/ 508000 w 3683000"/>
                <a:gd name="connsiteY377" fmla="*/ 135466 h 7001933"/>
                <a:gd name="connsiteX378" fmla="*/ 491067 w 3683000"/>
                <a:gd name="connsiteY378" fmla="*/ 84666 h 7001933"/>
                <a:gd name="connsiteX379" fmla="*/ 474134 w 3683000"/>
                <a:gd name="connsiteY379" fmla="*/ 33866 h 7001933"/>
                <a:gd name="connsiteX380" fmla="*/ 474134 w 3683000"/>
                <a:gd name="connsiteY380" fmla="*/ 0 h 700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</a:cxnLst>
              <a:rect l="l" t="t" r="r" b="b"/>
              <a:pathLst>
                <a:path w="3683000" h="7001933">
                  <a:moveTo>
                    <a:pt x="2074334" y="7001933"/>
                  </a:moveTo>
                  <a:cubicBezTo>
                    <a:pt x="2071512" y="6939844"/>
                    <a:pt x="2073272" y="6877376"/>
                    <a:pt x="2065867" y="6815666"/>
                  </a:cubicBezTo>
                  <a:cubicBezTo>
                    <a:pt x="2064655" y="6805563"/>
                    <a:pt x="2053067" y="6799565"/>
                    <a:pt x="2048934" y="6790266"/>
                  </a:cubicBezTo>
                  <a:cubicBezTo>
                    <a:pt x="2041685" y="6773955"/>
                    <a:pt x="2039982" y="6755431"/>
                    <a:pt x="2032000" y="6739466"/>
                  </a:cubicBezTo>
                  <a:cubicBezTo>
                    <a:pt x="1991823" y="6659112"/>
                    <a:pt x="2013279" y="6691927"/>
                    <a:pt x="1972734" y="6637866"/>
                  </a:cubicBezTo>
                  <a:cubicBezTo>
                    <a:pt x="1967576" y="6617236"/>
                    <a:pt x="1952821" y="6556622"/>
                    <a:pt x="1947334" y="6544733"/>
                  </a:cubicBezTo>
                  <a:cubicBezTo>
                    <a:pt x="1938806" y="6526255"/>
                    <a:pt x="1924756" y="6510866"/>
                    <a:pt x="1913467" y="6493933"/>
                  </a:cubicBezTo>
                  <a:cubicBezTo>
                    <a:pt x="1907823" y="6474177"/>
                    <a:pt x="1903444" y="6454015"/>
                    <a:pt x="1896534" y="6434666"/>
                  </a:cubicBezTo>
                  <a:cubicBezTo>
                    <a:pt x="1889305" y="6414425"/>
                    <a:pt x="1879116" y="6395356"/>
                    <a:pt x="1871134" y="6375400"/>
                  </a:cubicBezTo>
                  <a:cubicBezTo>
                    <a:pt x="1862179" y="6353011"/>
                    <a:pt x="1854689" y="6330055"/>
                    <a:pt x="1845734" y="6307666"/>
                  </a:cubicBezTo>
                  <a:cubicBezTo>
                    <a:pt x="1838228" y="6288900"/>
                    <a:pt x="1807616" y="6216622"/>
                    <a:pt x="1794934" y="6197600"/>
                  </a:cubicBezTo>
                  <a:cubicBezTo>
                    <a:pt x="1788292" y="6187637"/>
                    <a:pt x="1776718" y="6181779"/>
                    <a:pt x="1769534" y="6172200"/>
                  </a:cubicBezTo>
                  <a:cubicBezTo>
                    <a:pt x="1759660" y="6159035"/>
                    <a:pt x="1752969" y="6143750"/>
                    <a:pt x="1744134" y="6129866"/>
                  </a:cubicBezTo>
                  <a:cubicBezTo>
                    <a:pt x="1726508" y="6102168"/>
                    <a:pt x="1681087" y="6029829"/>
                    <a:pt x="1651000" y="6019800"/>
                  </a:cubicBezTo>
                  <a:cubicBezTo>
                    <a:pt x="1634067" y="6014155"/>
                    <a:pt x="1616676" y="6009731"/>
                    <a:pt x="1600200" y="6002866"/>
                  </a:cubicBezTo>
                  <a:cubicBezTo>
                    <a:pt x="1582724" y="5995584"/>
                    <a:pt x="1567192" y="5983936"/>
                    <a:pt x="1549400" y="5977466"/>
                  </a:cubicBezTo>
                  <a:cubicBezTo>
                    <a:pt x="1533383" y="5971642"/>
                    <a:pt x="1457681" y="5961945"/>
                    <a:pt x="1447800" y="5960533"/>
                  </a:cubicBezTo>
                  <a:cubicBezTo>
                    <a:pt x="1433689" y="5954889"/>
                    <a:pt x="1420211" y="5947286"/>
                    <a:pt x="1405467" y="5943600"/>
                  </a:cubicBezTo>
                  <a:cubicBezTo>
                    <a:pt x="1386137" y="5938767"/>
                    <a:pt x="1282492" y="5928054"/>
                    <a:pt x="1270000" y="5926666"/>
                  </a:cubicBezTo>
                  <a:cubicBezTo>
                    <a:pt x="1227667" y="5929488"/>
                    <a:pt x="1185001" y="5929133"/>
                    <a:pt x="1143000" y="5935133"/>
                  </a:cubicBezTo>
                  <a:cubicBezTo>
                    <a:pt x="1125330" y="5937657"/>
                    <a:pt x="1109624" y="5948194"/>
                    <a:pt x="1092200" y="5952066"/>
                  </a:cubicBezTo>
                  <a:cubicBezTo>
                    <a:pt x="1058684" y="5959514"/>
                    <a:pt x="990600" y="5969000"/>
                    <a:pt x="990600" y="5969000"/>
                  </a:cubicBezTo>
                  <a:cubicBezTo>
                    <a:pt x="979311" y="5974644"/>
                    <a:pt x="968552" y="5981501"/>
                    <a:pt x="956734" y="5985933"/>
                  </a:cubicBezTo>
                  <a:cubicBezTo>
                    <a:pt x="945838" y="5990019"/>
                    <a:pt x="934056" y="5991203"/>
                    <a:pt x="922867" y="5994400"/>
                  </a:cubicBezTo>
                  <a:cubicBezTo>
                    <a:pt x="914286" y="5996852"/>
                    <a:pt x="905934" y="6000044"/>
                    <a:pt x="897467" y="6002866"/>
                  </a:cubicBezTo>
                  <a:cubicBezTo>
                    <a:pt x="891823" y="6011333"/>
                    <a:pt x="881314" y="6018120"/>
                    <a:pt x="880534" y="6028266"/>
                  </a:cubicBezTo>
                  <a:cubicBezTo>
                    <a:pt x="879238" y="6045107"/>
                    <a:pt x="883381" y="6110162"/>
                    <a:pt x="897467" y="6138333"/>
                  </a:cubicBezTo>
                  <a:cubicBezTo>
                    <a:pt x="902018" y="6147434"/>
                    <a:pt x="908043" y="6155787"/>
                    <a:pt x="914400" y="6163733"/>
                  </a:cubicBezTo>
                  <a:cubicBezTo>
                    <a:pt x="950978" y="6209454"/>
                    <a:pt x="911038" y="6146498"/>
                    <a:pt x="948267" y="6206066"/>
                  </a:cubicBezTo>
                  <a:cubicBezTo>
                    <a:pt x="970070" y="6240951"/>
                    <a:pt x="977547" y="6260746"/>
                    <a:pt x="1007534" y="6290733"/>
                  </a:cubicBezTo>
                  <a:cubicBezTo>
                    <a:pt x="1014729" y="6297928"/>
                    <a:pt x="1024988" y="6301309"/>
                    <a:pt x="1032934" y="6307666"/>
                  </a:cubicBezTo>
                  <a:cubicBezTo>
                    <a:pt x="1039167" y="6312653"/>
                    <a:pt x="1043225" y="6320172"/>
                    <a:pt x="1049867" y="6324600"/>
                  </a:cubicBezTo>
                  <a:cubicBezTo>
                    <a:pt x="1060369" y="6331601"/>
                    <a:pt x="1072775" y="6335271"/>
                    <a:pt x="1083734" y="6341533"/>
                  </a:cubicBezTo>
                  <a:cubicBezTo>
                    <a:pt x="1092569" y="6346581"/>
                    <a:pt x="1099408" y="6355473"/>
                    <a:pt x="1109134" y="6358466"/>
                  </a:cubicBezTo>
                  <a:cubicBezTo>
                    <a:pt x="1136642" y="6366930"/>
                    <a:pt x="1193800" y="6375400"/>
                    <a:pt x="1193800" y="6375400"/>
                  </a:cubicBezTo>
                  <a:cubicBezTo>
                    <a:pt x="1230489" y="6372578"/>
                    <a:pt x="1267354" y="6371497"/>
                    <a:pt x="1303867" y="6366933"/>
                  </a:cubicBezTo>
                  <a:cubicBezTo>
                    <a:pt x="1332241" y="6363386"/>
                    <a:pt x="1329457" y="6354138"/>
                    <a:pt x="1354667" y="6341533"/>
                  </a:cubicBezTo>
                  <a:cubicBezTo>
                    <a:pt x="1411890" y="6312922"/>
                    <a:pt x="1384389" y="6338447"/>
                    <a:pt x="1439334" y="6299200"/>
                  </a:cubicBezTo>
                  <a:cubicBezTo>
                    <a:pt x="1445830" y="6294560"/>
                    <a:pt x="1450034" y="6287253"/>
                    <a:pt x="1456267" y="6282266"/>
                  </a:cubicBezTo>
                  <a:cubicBezTo>
                    <a:pt x="1464213" y="6275909"/>
                    <a:pt x="1473200" y="6270977"/>
                    <a:pt x="1481667" y="6265333"/>
                  </a:cubicBezTo>
                  <a:cubicBezTo>
                    <a:pt x="1521619" y="6205403"/>
                    <a:pt x="1467409" y="6278867"/>
                    <a:pt x="1540934" y="6214533"/>
                  </a:cubicBezTo>
                  <a:cubicBezTo>
                    <a:pt x="1641750" y="6126319"/>
                    <a:pt x="1504612" y="6221813"/>
                    <a:pt x="1591734" y="6163733"/>
                  </a:cubicBezTo>
                  <a:cubicBezTo>
                    <a:pt x="1603023" y="6146800"/>
                    <a:pt x="1611209" y="6127323"/>
                    <a:pt x="1625600" y="6112933"/>
                  </a:cubicBezTo>
                  <a:cubicBezTo>
                    <a:pt x="1641352" y="6097182"/>
                    <a:pt x="1648785" y="6091963"/>
                    <a:pt x="1659467" y="6070600"/>
                  </a:cubicBezTo>
                  <a:cubicBezTo>
                    <a:pt x="1663458" y="6062618"/>
                    <a:pt x="1664418" y="6053403"/>
                    <a:pt x="1667934" y="6045200"/>
                  </a:cubicBezTo>
                  <a:cubicBezTo>
                    <a:pt x="1672906" y="6033599"/>
                    <a:pt x="1679223" y="6022622"/>
                    <a:pt x="1684867" y="6011333"/>
                  </a:cubicBezTo>
                  <a:cubicBezTo>
                    <a:pt x="1694031" y="5892204"/>
                    <a:pt x="1698476" y="5905209"/>
                    <a:pt x="1684867" y="5782733"/>
                  </a:cubicBezTo>
                  <a:cubicBezTo>
                    <a:pt x="1683582" y="5771168"/>
                    <a:pt x="1682567" y="5758734"/>
                    <a:pt x="1676400" y="5748866"/>
                  </a:cubicBezTo>
                  <a:cubicBezTo>
                    <a:pt x="1667939" y="5735328"/>
                    <a:pt x="1653047" y="5727015"/>
                    <a:pt x="1642534" y="5715000"/>
                  </a:cubicBezTo>
                  <a:cubicBezTo>
                    <a:pt x="1633242" y="5704380"/>
                    <a:pt x="1625336" y="5692616"/>
                    <a:pt x="1617134" y="5681133"/>
                  </a:cubicBezTo>
                  <a:cubicBezTo>
                    <a:pt x="1611219" y="5672853"/>
                    <a:pt x="1608017" y="5662247"/>
                    <a:pt x="1600200" y="5655733"/>
                  </a:cubicBezTo>
                  <a:cubicBezTo>
                    <a:pt x="1590504" y="5647653"/>
                    <a:pt x="1576431" y="5646373"/>
                    <a:pt x="1566334" y="5638800"/>
                  </a:cubicBezTo>
                  <a:cubicBezTo>
                    <a:pt x="1553562" y="5629221"/>
                    <a:pt x="1545069" y="5614735"/>
                    <a:pt x="1532467" y="5604933"/>
                  </a:cubicBezTo>
                  <a:cubicBezTo>
                    <a:pt x="1507589" y="5585583"/>
                    <a:pt x="1483165" y="5577271"/>
                    <a:pt x="1456267" y="5562600"/>
                  </a:cubicBezTo>
                  <a:cubicBezTo>
                    <a:pt x="1436292" y="5551704"/>
                    <a:pt x="1417914" y="5537696"/>
                    <a:pt x="1397000" y="5528733"/>
                  </a:cubicBezTo>
                  <a:cubicBezTo>
                    <a:pt x="1364567" y="5514833"/>
                    <a:pt x="1292125" y="5503364"/>
                    <a:pt x="1261534" y="5494866"/>
                  </a:cubicBezTo>
                  <a:cubicBezTo>
                    <a:pt x="1235737" y="5487700"/>
                    <a:pt x="1210924" y="5477340"/>
                    <a:pt x="1185334" y="5469466"/>
                  </a:cubicBezTo>
                  <a:cubicBezTo>
                    <a:pt x="1174212" y="5466044"/>
                    <a:pt x="1162506" y="5464680"/>
                    <a:pt x="1151467" y="5461000"/>
                  </a:cubicBezTo>
                  <a:cubicBezTo>
                    <a:pt x="1137049" y="5456194"/>
                    <a:pt x="1123878" y="5447752"/>
                    <a:pt x="1109134" y="5444066"/>
                  </a:cubicBezTo>
                  <a:cubicBezTo>
                    <a:pt x="1089774" y="5439226"/>
                    <a:pt x="1069552" y="5438881"/>
                    <a:pt x="1049867" y="5435600"/>
                  </a:cubicBezTo>
                  <a:cubicBezTo>
                    <a:pt x="1035672" y="5433234"/>
                    <a:pt x="1021645" y="5429955"/>
                    <a:pt x="1007534" y="5427133"/>
                  </a:cubicBezTo>
                  <a:lnTo>
                    <a:pt x="897467" y="5435600"/>
                  </a:lnTo>
                  <a:cubicBezTo>
                    <a:pt x="846592" y="5440523"/>
                    <a:pt x="796173" y="5451681"/>
                    <a:pt x="745067" y="5452533"/>
                  </a:cubicBezTo>
                  <a:lnTo>
                    <a:pt x="389467" y="5444066"/>
                  </a:lnTo>
                  <a:cubicBezTo>
                    <a:pt x="269501" y="5430737"/>
                    <a:pt x="352722" y="5443427"/>
                    <a:pt x="279400" y="5427133"/>
                  </a:cubicBezTo>
                  <a:cubicBezTo>
                    <a:pt x="265352" y="5424011"/>
                    <a:pt x="250851" y="5422801"/>
                    <a:pt x="237067" y="5418666"/>
                  </a:cubicBezTo>
                  <a:cubicBezTo>
                    <a:pt x="222510" y="5414299"/>
                    <a:pt x="208964" y="5407069"/>
                    <a:pt x="194734" y="5401733"/>
                  </a:cubicBezTo>
                  <a:cubicBezTo>
                    <a:pt x="164976" y="5390574"/>
                    <a:pt x="163098" y="5392019"/>
                    <a:pt x="127000" y="5384800"/>
                  </a:cubicBezTo>
                  <a:cubicBezTo>
                    <a:pt x="115711" y="5379155"/>
                    <a:pt x="103635" y="5374867"/>
                    <a:pt x="93134" y="5367866"/>
                  </a:cubicBezTo>
                  <a:cubicBezTo>
                    <a:pt x="86492" y="5363438"/>
                    <a:pt x="82433" y="5355920"/>
                    <a:pt x="76200" y="5350933"/>
                  </a:cubicBezTo>
                  <a:cubicBezTo>
                    <a:pt x="68254" y="5344576"/>
                    <a:pt x="59267" y="5339644"/>
                    <a:pt x="50800" y="5334000"/>
                  </a:cubicBezTo>
                  <a:cubicBezTo>
                    <a:pt x="22926" y="5292188"/>
                    <a:pt x="40047" y="5324854"/>
                    <a:pt x="25400" y="5266266"/>
                  </a:cubicBezTo>
                  <a:cubicBezTo>
                    <a:pt x="19170" y="5241346"/>
                    <a:pt x="12119" y="5231237"/>
                    <a:pt x="0" y="5207000"/>
                  </a:cubicBezTo>
                  <a:cubicBezTo>
                    <a:pt x="12484" y="4982305"/>
                    <a:pt x="-4644" y="5117837"/>
                    <a:pt x="16934" y="5020733"/>
                  </a:cubicBezTo>
                  <a:cubicBezTo>
                    <a:pt x="20056" y="5006685"/>
                    <a:pt x="20849" y="4992052"/>
                    <a:pt x="25400" y="4978400"/>
                  </a:cubicBezTo>
                  <a:cubicBezTo>
                    <a:pt x="29391" y="4966426"/>
                    <a:pt x="37646" y="4956252"/>
                    <a:pt x="42334" y="4944533"/>
                  </a:cubicBezTo>
                  <a:cubicBezTo>
                    <a:pt x="48963" y="4927960"/>
                    <a:pt x="54571" y="4910953"/>
                    <a:pt x="59267" y="4893733"/>
                  </a:cubicBezTo>
                  <a:cubicBezTo>
                    <a:pt x="63053" y="4879850"/>
                    <a:pt x="63599" y="4865184"/>
                    <a:pt x="67734" y="4851400"/>
                  </a:cubicBezTo>
                  <a:cubicBezTo>
                    <a:pt x="75408" y="4825820"/>
                    <a:pt x="108818" y="4755907"/>
                    <a:pt x="118534" y="4741333"/>
                  </a:cubicBezTo>
                  <a:cubicBezTo>
                    <a:pt x="124178" y="4732866"/>
                    <a:pt x="128272" y="4723128"/>
                    <a:pt x="135467" y="4715933"/>
                  </a:cubicBezTo>
                  <a:cubicBezTo>
                    <a:pt x="145445" y="4705955"/>
                    <a:pt x="158045" y="4699000"/>
                    <a:pt x="169334" y="4690533"/>
                  </a:cubicBezTo>
                  <a:cubicBezTo>
                    <a:pt x="174978" y="4673600"/>
                    <a:pt x="176366" y="4654585"/>
                    <a:pt x="186267" y="4639733"/>
                  </a:cubicBezTo>
                  <a:cubicBezTo>
                    <a:pt x="199698" y="4619586"/>
                    <a:pt x="218390" y="4592420"/>
                    <a:pt x="228600" y="4572000"/>
                  </a:cubicBezTo>
                  <a:cubicBezTo>
                    <a:pt x="232591" y="4564018"/>
                    <a:pt x="232733" y="4554402"/>
                    <a:pt x="237067" y="4546600"/>
                  </a:cubicBezTo>
                  <a:cubicBezTo>
                    <a:pt x="247898" y="4527105"/>
                    <a:pt x="267316" y="4495307"/>
                    <a:pt x="287867" y="4478866"/>
                  </a:cubicBezTo>
                  <a:cubicBezTo>
                    <a:pt x="295813" y="4472509"/>
                    <a:pt x="304800" y="4467577"/>
                    <a:pt x="313267" y="4461933"/>
                  </a:cubicBezTo>
                  <a:cubicBezTo>
                    <a:pt x="341584" y="4405298"/>
                    <a:pt x="315555" y="4448431"/>
                    <a:pt x="355600" y="4402666"/>
                  </a:cubicBezTo>
                  <a:cubicBezTo>
                    <a:pt x="383640" y="4370621"/>
                    <a:pt x="385506" y="4360099"/>
                    <a:pt x="414867" y="4334933"/>
                  </a:cubicBezTo>
                  <a:cubicBezTo>
                    <a:pt x="440367" y="4313076"/>
                    <a:pt x="507926" y="4270072"/>
                    <a:pt x="524934" y="4258733"/>
                  </a:cubicBezTo>
                  <a:cubicBezTo>
                    <a:pt x="533401" y="4253089"/>
                    <a:pt x="540681" y="4245018"/>
                    <a:pt x="550334" y="4241800"/>
                  </a:cubicBezTo>
                  <a:cubicBezTo>
                    <a:pt x="558801" y="4238978"/>
                    <a:pt x="567531" y="4236849"/>
                    <a:pt x="575734" y="4233333"/>
                  </a:cubicBezTo>
                  <a:cubicBezTo>
                    <a:pt x="587335" y="4228361"/>
                    <a:pt x="597627" y="4220391"/>
                    <a:pt x="609600" y="4216400"/>
                  </a:cubicBezTo>
                  <a:cubicBezTo>
                    <a:pt x="623252" y="4211849"/>
                    <a:pt x="638050" y="4211719"/>
                    <a:pt x="651934" y="4207933"/>
                  </a:cubicBezTo>
                  <a:cubicBezTo>
                    <a:pt x="669154" y="4203237"/>
                    <a:pt x="685801" y="4196644"/>
                    <a:pt x="702734" y="4191000"/>
                  </a:cubicBezTo>
                  <a:cubicBezTo>
                    <a:pt x="711201" y="4188178"/>
                    <a:pt x="719476" y="4184698"/>
                    <a:pt x="728134" y="4182533"/>
                  </a:cubicBezTo>
                  <a:lnTo>
                    <a:pt x="762000" y="4174066"/>
                  </a:lnTo>
                  <a:cubicBezTo>
                    <a:pt x="768379" y="4175129"/>
                    <a:pt x="834036" y="4184685"/>
                    <a:pt x="846667" y="4191000"/>
                  </a:cubicBezTo>
                  <a:cubicBezTo>
                    <a:pt x="864870" y="4200101"/>
                    <a:pt x="897467" y="4224866"/>
                    <a:pt x="897467" y="4224866"/>
                  </a:cubicBezTo>
                  <a:cubicBezTo>
                    <a:pt x="903111" y="4233333"/>
                    <a:pt x="908486" y="4241986"/>
                    <a:pt x="914400" y="4250266"/>
                  </a:cubicBezTo>
                  <a:cubicBezTo>
                    <a:pt x="922602" y="4261749"/>
                    <a:pt x="932321" y="4272167"/>
                    <a:pt x="939800" y="4284133"/>
                  </a:cubicBezTo>
                  <a:cubicBezTo>
                    <a:pt x="946489" y="4294836"/>
                    <a:pt x="951762" y="4306399"/>
                    <a:pt x="956734" y="4318000"/>
                  </a:cubicBezTo>
                  <a:cubicBezTo>
                    <a:pt x="960250" y="4326203"/>
                    <a:pt x="962748" y="4334819"/>
                    <a:pt x="965200" y="4343400"/>
                  </a:cubicBezTo>
                  <a:cubicBezTo>
                    <a:pt x="968397" y="4354588"/>
                    <a:pt x="968463" y="4366858"/>
                    <a:pt x="973667" y="4377266"/>
                  </a:cubicBezTo>
                  <a:cubicBezTo>
                    <a:pt x="979978" y="4389887"/>
                    <a:pt x="990600" y="4399844"/>
                    <a:pt x="999067" y="4411133"/>
                  </a:cubicBezTo>
                  <a:cubicBezTo>
                    <a:pt x="1001889" y="4419600"/>
                    <a:pt x="1005082" y="4427952"/>
                    <a:pt x="1007534" y="4436533"/>
                  </a:cubicBezTo>
                  <a:cubicBezTo>
                    <a:pt x="1015502" y="4464420"/>
                    <a:pt x="1018650" y="4483650"/>
                    <a:pt x="1024467" y="4512733"/>
                  </a:cubicBezTo>
                  <a:cubicBezTo>
                    <a:pt x="1021645" y="4540955"/>
                    <a:pt x="1022378" y="4569763"/>
                    <a:pt x="1016000" y="4597400"/>
                  </a:cubicBezTo>
                  <a:cubicBezTo>
                    <a:pt x="1013712" y="4607315"/>
                    <a:pt x="1004981" y="4614520"/>
                    <a:pt x="999067" y="4622800"/>
                  </a:cubicBezTo>
                  <a:cubicBezTo>
                    <a:pt x="966046" y="4669029"/>
                    <a:pt x="986501" y="4645793"/>
                    <a:pt x="948267" y="4673600"/>
                  </a:cubicBezTo>
                  <a:cubicBezTo>
                    <a:pt x="862657" y="4735863"/>
                    <a:pt x="909256" y="4710039"/>
                    <a:pt x="846667" y="4741333"/>
                  </a:cubicBezTo>
                  <a:cubicBezTo>
                    <a:pt x="809978" y="4738511"/>
                    <a:pt x="772397" y="4741389"/>
                    <a:pt x="736600" y="4732866"/>
                  </a:cubicBezTo>
                  <a:cubicBezTo>
                    <a:pt x="712044" y="4727019"/>
                    <a:pt x="668867" y="4699000"/>
                    <a:pt x="668867" y="4699000"/>
                  </a:cubicBezTo>
                  <a:cubicBezTo>
                    <a:pt x="663223" y="4690533"/>
                    <a:pt x="658291" y="4681546"/>
                    <a:pt x="651934" y="4673600"/>
                  </a:cubicBezTo>
                  <a:cubicBezTo>
                    <a:pt x="629009" y="4644943"/>
                    <a:pt x="618015" y="4656507"/>
                    <a:pt x="601134" y="4605866"/>
                  </a:cubicBezTo>
                  <a:cubicBezTo>
                    <a:pt x="580520" y="4544027"/>
                    <a:pt x="588529" y="4572382"/>
                    <a:pt x="575734" y="4521200"/>
                  </a:cubicBezTo>
                  <a:cubicBezTo>
                    <a:pt x="572912" y="4478867"/>
                    <a:pt x="567267" y="4436627"/>
                    <a:pt x="567267" y="4394200"/>
                  </a:cubicBezTo>
                  <a:cubicBezTo>
                    <a:pt x="567267" y="4365837"/>
                    <a:pt x="572216" y="4337677"/>
                    <a:pt x="575734" y="4309533"/>
                  </a:cubicBezTo>
                  <a:cubicBezTo>
                    <a:pt x="580684" y="4269929"/>
                    <a:pt x="582987" y="4229720"/>
                    <a:pt x="592667" y="4191000"/>
                  </a:cubicBezTo>
                  <a:cubicBezTo>
                    <a:pt x="595489" y="4179711"/>
                    <a:pt x="596658" y="4167874"/>
                    <a:pt x="601134" y="4157133"/>
                  </a:cubicBezTo>
                  <a:cubicBezTo>
                    <a:pt x="610843" y="4133832"/>
                    <a:pt x="627017" y="4113347"/>
                    <a:pt x="635000" y="4089400"/>
                  </a:cubicBezTo>
                  <a:cubicBezTo>
                    <a:pt x="637822" y="4080933"/>
                    <a:pt x="641015" y="4072581"/>
                    <a:pt x="643467" y="4064000"/>
                  </a:cubicBezTo>
                  <a:cubicBezTo>
                    <a:pt x="646664" y="4052811"/>
                    <a:pt x="647208" y="4040767"/>
                    <a:pt x="651934" y="4030133"/>
                  </a:cubicBezTo>
                  <a:cubicBezTo>
                    <a:pt x="658383" y="4015624"/>
                    <a:pt x="689937" y="3966730"/>
                    <a:pt x="702734" y="3953933"/>
                  </a:cubicBezTo>
                  <a:cubicBezTo>
                    <a:pt x="709929" y="3946738"/>
                    <a:pt x="720188" y="3943357"/>
                    <a:pt x="728134" y="3937000"/>
                  </a:cubicBezTo>
                  <a:cubicBezTo>
                    <a:pt x="734367" y="3932013"/>
                    <a:pt x="737927" y="3923636"/>
                    <a:pt x="745067" y="3920066"/>
                  </a:cubicBezTo>
                  <a:cubicBezTo>
                    <a:pt x="755475" y="3914862"/>
                    <a:pt x="767645" y="3914422"/>
                    <a:pt x="778934" y="3911600"/>
                  </a:cubicBezTo>
                  <a:cubicBezTo>
                    <a:pt x="795867" y="3900311"/>
                    <a:pt x="815343" y="3892124"/>
                    <a:pt x="829734" y="3877733"/>
                  </a:cubicBezTo>
                  <a:cubicBezTo>
                    <a:pt x="838201" y="3869266"/>
                    <a:pt x="844667" y="3858148"/>
                    <a:pt x="855134" y="3852333"/>
                  </a:cubicBezTo>
                  <a:cubicBezTo>
                    <a:pt x="870737" y="3843665"/>
                    <a:pt x="905934" y="3835400"/>
                    <a:pt x="905934" y="3835400"/>
                  </a:cubicBezTo>
                  <a:cubicBezTo>
                    <a:pt x="914401" y="3829755"/>
                    <a:pt x="922232" y="3823017"/>
                    <a:pt x="931334" y="3818466"/>
                  </a:cubicBezTo>
                  <a:cubicBezTo>
                    <a:pt x="939316" y="3814475"/>
                    <a:pt x="949081" y="3814592"/>
                    <a:pt x="956734" y="3810000"/>
                  </a:cubicBezTo>
                  <a:cubicBezTo>
                    <a:pt x="963579" y="3805893"/>
                    <a:pt x="967434" y="3798053"/>
                    <a:pt x="973667" y="3793066"/>
                  </a:cubicBezTo>
                  <a:cubicBezTo>
                    <a:pt x="981613" y="3786709"/>
                    <a:pt x="990232" y="3781181"/>
                    <a:pt x="999067" y="3776133"/>
                  </a:cubicBezTo>
                  <a:cubicBezTo>
                    <a:pt x="1122400" y="3705659"/>
                    <a:pt x="963342" y="3798229"/>
                    <a:pt x="1058334" y="3750733"/>
                  </a:cubicBezTo>
                  <a:cubicBezTo>
                    <a:pt x="1067435" y="3746182"/>
                    <a:pt x="1075788" y="3740157"/>
                    <a:pt x="1083734" y="3733800"/>
                  </a:cubicBezTo>
                  <a:cubicBezTo>
                    <a:pt x="1089967" y="3728813"/>
                    <a:pt x="1093527" y="3720436"/>
                    <a:pt x="1100667" y="3716866"/>
                  </a:cubicBezTo>
                  <a:cubicBezTo>
                    <a:pt x="1116632" y="3708883"/>
                    <a:pt x="1135061" y="3706964"/>
                    <a:pt x="1151467" y="3699933"/>
                  </a:cubicBezTo>
                  <a:cubicBezTo>
                    <a:pt x="1189903" y="3683460"/>
                    <a:pt x="1213676" y="3671222"/>
                    <a:pt x="1244600" y="3649133"/>
                  </a:cubicBezTo>
                  <a:cubicBezTo>
                    <a:pt x="1306361" y="3605019"/>
                    <a:pt x="1251381" y="3644046"/>
                    <a:pt x="1312334" y="3589866"/>
                  </a:cubicBezTo>
                  <a:cubicBezTo>
                    <a:pt x="1325840" y="3577860"/>
                    <a:pt x="1341889" y="3568778"/>
                    <a:pt x="1354667" y="3556000"/>
                  </a:cubicBezTo>
                  <a:cubicBezTo>
                    <a:pt x="1364645" y="3546022"/>
                    <a:pt x="1370884" y="3532847"/>
                    <a:pt x="1380067" y="3522133"/>
                  </a:cubicBezTo>
                  <a:cubicBezTo>
                    <a:pt x="1387859" y="3513042"/>
                    <a:pt x="1397802" y="3505931"/>
                    <a:pt x="1405467" y="3496733"/>
                  </a:cubicBezTo>
                  <a:cubicBezTo>
                    <a:pt x="1411981" y="3488916"/>
                    <a:pt x="1415205" y="3478528"/>
                    <a:pt x="1422400" y="3471333"/>
                  </a:cubicBezTo>
                  <a:cubicBezTo>
                    <a:pt x="1429595" y="3464138"/>
                    <a:pt x="1439333" y="3460044"/>
                    <a:pt x="1447800" y="3454400"/>
                  </a:cubicBezTo>
                  <a:cubicBezTo>
                    <a:pt x="1453445" y="3440289"/>
                    <a:pt x="1455004" y="3423742"/>
                    <a:pt x="1464734" y="3412066"/>
                  </a:cubicBezTo>
                  <a:cubicBezTo>
                    <a:pt x="1470447" y="3405210"/>
                    <a:pt x="1485542" y="3411253"/>
                    <a:pt x="1490134" y="3403600"/>
                  </a:cubicBezTo>
                  <a:cubicBezTo>
                    <a:pt x="1546753" y="3309236"/>
                    <a:pt x="1490041" y="3352912"/>
                    <a:pt x="1532467" y="3302000"/>
                  </a:cubicBezTo>
                  <a:cubicBezTo>
                    <a:pt x="1540132" y="3292802"/>
                    <a:pt x="1549400" y="3285067"/>
                    <a:pt x="1557867" y="3276600"/>
                  </a:cubicBezTo>
                  <a:cubicBezTo>
                    <a:pt x="1585580" y="3165750"/>
                    <a:pt x="1541290" y="3318223"/>
                    <a:pt x="1591734" y="3217333"/>
                  </a:cubicBezTo>
                  <a:cubicBezTo>
                    <a:pt x="1598170" y="3204462"/>
                    <a:pt x="1597378" y="3189111"/>
                    <a:pt x="1600200" y="3175000"/>
                  </a:cubicBezTo>
                  <a:cubicBezTo>
                    <a:pt x="1594556" y="3107267"/>
                    <a:pt x="1592879" y="3039085"/>
                    <a:pt x="1583267" y="2971800"/>
                  </a:cubicBezTo>
                  <a:cubicBezTo>
                    <a:pt x="1581482" y="2959305"/>
                    <a:pt x="1573907" y="2948030"/>
                    <a:pt x="1566334" y="2937933"/>
                  </a:cubicBezTo>
                  <a:cubicBezTo>
                    <a:pt x="1532362" y="2892636"/>
                    <a:pt x="1537160" y="2910646"/>
                    <a:pt x="1490134" y="2887133"/>
                  </a:cubicBezTo>
                  <a:cubicBezTo>
                    <a:pt x="1431663" y="2857898"/>
                    <a:pt x="1501352" y="2879355"/>
                    <a:pt x="1430867" y="2861733"/>
                  </a:cubicBezTo>
                  <a:cubicBezTo>
                    <a:pt x="1422400" y="2856089"/>
                    <a:pt x="1414860" y="2848714"/>
                    <a:pt x="1405467" y="2844800"/>
                  </a:cubicBezTo>
                  <a:cubicBezTo>
                    <a:pt x="1335687" y="2815725"/>
                    <a:pt x="1336876" y="2821222"/>
                    <a:pt x="1270000" y="2810933"/>
                  </a:cubicBezTo>
                  <a:cubicBezTo>
                    <a:pt x="1253033" y="2808323"/>
                    <a:pt x="1235958" y="2806190"/>
                    <a:pt x="1219200" y="2802466"/>
                  </a:cubicBezTo>
                  <a:cubicBezTo>
                    <a:pt x="1210488" y="2800530"/>
                    <a:pt x="1202551" y="2795750"/>
                    <a:pt x="1193800" y="2794000"/>
                  </a:cubicBezTo>
                  <a:cubicBezTo>
                    <a:pt x="1174232" y="2790086"/>
                    <a:pt x="1154289" y="2788355"/>
                    <a:pt x="1134534" y="2785533"/>
                  </a:cubicBezTo>
                  <a:cubicBezTo>
                    <a:pt x="1078089" y="2788355"/>
                    <a:pt x="1021561" y="2789825"/>
                    <a:pt x="965200" y="2794000"/>
                  </a:cubicBezTo>
                  <a:cubicBezTo>
                    <a:pt x="945299" y="2795474"/>
                    <a:pt x="925568" y="2798896"/>
                    <a:pt x="905934" y="2802466"/>
                  </a:cubicBezTo>
                  <a:cubicBezTo>
                    <a:pt x="894485" y="2804548"/>
                    <a:pt x="883646" y="2809775"/>
                    <a:pt x="872067" y="2810933"/>
                  </a:cubicBezTo>
                  <a:cubicBezTo>
                    <a:pt x="827048" y="2815435"/>
                    <a:pt x="781756" y="2816578"/>
                    <a:pt x="736600" y="2819400"/>
                  </a:cubicBezTo>
                  <a:cubicBezTo>
                    <a:pt x="715944" y="2817679"/>
                    <a:pt x="627976" y="2814236"/>
                    <a:pt x="592667" y="2802466"/>
                  </a:cubicBezTo>
                  <a:cubicBezTo>
                    <a:pt x="580693" y="2798475"/>
                    <a:pt x="570401" y="2790505"/>
                    <a:pt x="558800" y="2785533"/>
                  </a:cubicBezTo>
                  <a:cubicBezTo>
                    <a:pt x="550597" y="2782017"/>
                    <a:pt x="541603" y="2780582"/>
                    <a:pt x="533400" y="2777066"/>
                  </a:cubicBezTo>
                  <a:cubicBezTo>
                    <a:pt x="446203" y="2739695"/>
                    <a:pt x="564352" y="2781739"/>
                    <a:pt x="448734" y="2743200"/>
                  </a:cubicBezTo>
                  <a:cubicBezTo>
                    <a:pt x="443089" y="2737555"/>
                    <a:pt x="438186" y="2731056"/>
                    <a:pt x="431800" y="2726266"/>
                  </a:cubicBezTo>
                  <a:cubicBezTo>
                    <a:pt x="415519" y="2714055"/>
                    <a:pt x="381000" y="2692400"/>
                    <a:pt x="381000" y="2692400"/>
                  </a:cubicBezTo>
                  <a:cubicBezTo>
                    <a:pt x="361245" y="2661355"/>
                    <a:pt x="338191" y="2632178"/>
                    <a:pt x="321734" y="2599266"/>
                  </a:cubicBezTo>
                  <a:cubicBezTo>
                    <a:pt x="307623" y="2571044"/>
                    <a:pt x="298332" y="2539843"/>
                    <a:pt x="279400" y="2514600"/>
                  </a:cubicBezTo>
                  <a:cubicBezTo>
                    <a:pt x="247563" y="2472150"/>
                    <a:pt x="233822" y="2459943"/>
                    <a:pt x="220134" y="2396066"/>
                  </a:cubicBezTo>
                  <a:cubicBezTo>
                    <a:pt x="190230" y="2256517"/>
                    <a:pt x="210651" y="2314674"/>
                    <a:pt x="169334" y="2218266"/>
                  </a:cubicBezTo>
                  <a:cubicBezTo>
                    <a:pt x="166512" y="2198511"/>
                    <a:pt x="162759" y="2178866"/>
                    <a:pt x="160867" y="2159000"/>
                  </a:cubicBezTo>
                  <a:cubicBezTo>
                    <a:pt x="141087" y="1951318"/>
                    <a:pt x="162985" y="2114563"/>
                    <a:pt x="143934" y="1981200"/>
                  </a:cubicBezTo>
                  <a:cubicBezTo>
                    <a:pt x="149578" y="1919111"/>
                    <a:pt x="152349" y="1856693"/>
                    <a:pt x="160867" y="1794933"/>
                  </a:cubicBezTo>
                  <a:cubicBezTo>
                    <a:pt x="166576" y="1753544"/>
                    <a:pt x="212559" y="1648327"/>
                    <a:pt x="220134" y="1625600"/>
                  </a:cubicBezTo>
                  <a:cubicBezTo>
                    <a:pt x="225778" y="1608667"/>
                    <a:pt x="232371" y="1592020"/>
                    <a:pt x="237067" y="1574800"/>
                  </a:cubicBezTo>
                  <a:cubicBezTo>
                    <a:pt x="240853" y="1560916"/>
                    <a:pt x="239579" y="1545567"/>
                    <a:pt x="245534" y="1532466"/>
                  </a:cubicBezTo>
                  <a:cubicBezTo>
                    <a:pt x="253955" y="1513939"/>
                    <a:pt x="269146" y="1499245"/>
                    <a:pt x="279400" y="1481666"/>
                  </a:cubicBezTo>
                  <a:cubicBezTo>
                    <a:pt x="351084" y="1358778"/>
                    <a:pt x="265527" y="1483072"/>
                    <a:pt x="330200" y="1405466"/>
                  </a:cubicBezTo>
                  <a:cubicBezTo>
                    <a:pt x="336714" y="1397649"/>
                    <a:pt x="338667" y="1385710"/>
                    <a:pt x="347134" y="1380066"/>
                  </a:cubicBezTo>
                  <a:cubicBezTo>
                    <a:pt x="356816" y="1373612"/>
                    <a:pt x="369711" y="1374422"/>
                    <a:pt x="381000" y="1371600"/>
                  </a:cubicBezTo>
                  <a:cubicBezTo>
                    <a:pt x="386645" y="1365955"/>
                    <a:pt x="391700" y="1359653"/>
                    <a:pt x="397934" y="1354666"/>
                  </a:cubicBezTo>
                  <a:cubicBezTo>
                    <a:pt x="413207" y="1342448"/>
                    <a:pt x="439819" y="1327753"/>
                    <a:pt x="457200" y="1320800"/>
                  </a:cubicBezTo>
                  <a:cubicBezTo>
                    <a:pt x="473773" y="1314171"/>
                    <a:pt x="491427" y="1310495"/>
                    <a:pt x="508000" y="1303866"/>
                  </a:cubicBezTo>
                  <a:cubicBezTo>
                    <a:pt x="564104" y="1281424"/>
                    <a:pt x="525137" y="1284917"/>
                    <a:pt x="601134" y="1261533"/>
                  </a:cubicBezTo>
                  <a:cubicBezTo>
                    <a:pt x="617542" y="1256484"/>
                    <a:pt x="635207" y="1256926"/>
                    <a:pt x="651934" y="1253066"/>
                  </a:cubicBezTo>
                  <a:cubicBezTo>
                    <a:pt x="671954" y="1248446"/>
                    <a:pt x="691268" y="1241116"/>
                    <a:pt x="711200" y="1236133"/>
                  </a:cubicBezTo>
                  <a:cubicBezTo>
                    <a:pt x="725161" y="1232643"/>
                    <a:pt x="739486" y="1230788"/>
                    <a:pt x="753534" y="1227666"/>
                  </a:cubicBezTo>
                  <a:cubicBezTo>
                    <a:pt x="764893" y="1225142"/>
                    <a:pt x="776111" y="1222022"/>
                    <a:pt x="787400" y="1219200"/>
                  </a:cubicBezTo>
                  <a:cubicBezTo>
                    <a:pt x="865053" y="1180373"/>
                    <a:pt x="767764" y="1224556"/>
                    <a:pt x="880534" y="1193800"/>
                  </a:cubicBezTo>
                  <a:cubicBezTo>
                    <a:pt x="892711" y="1190479"/>
                    <a:pt x="902223" y="1180187"/>
                    <a:pt x="914400" y="1176866"/>
                  </a:cubicBezTo>
                  <a:cubicBezTo>
                    <a:pt x="933653" y="1171615"/>
                    <a:pt x="953943" y="1171434"/>
                    <a:pt x="973667" y="1168400"/>
                  </a:cubicBezTo>
                  <a:cubicBezTo>
                    <a:pt x="990634" y="1165790"/>
                    <a:pt x="1007534" y="1162755"/>
                    <a:pt x="1024467" y="1159933"/>
                  </a:cubicBezTo>
                  <a:cubicBezTo>
                    <a:pt x="1075267" y="1162755"/>
                    <a:pt x="1126198" y="1163794"/>
                    <a:pt x="1176867" y="1168400"/>
                  </a:cubicBezTo>
                  <a:cubicBezTo>
                    <a:pt x="1201761" y="1170663"/>
                    <a:pt x="1213217" y="1179604"/>
                    <a:pt x="1236134" y="1185333"/>
                  </a:cubicBezTo>
                  <a:cubicBezTo>
                    <a:pt x="1250095" y="1188823"/>
                    <a:pt x="1264356" y="1190978"/>
                    <a:pt x="1278467" y="1193800"/>
                  </a:cubicBezTo>
                  <a:cubicBezTo>
                    <a:pt x="1286934" y="1199444"/>
                    <a:pt x="1294766" y="1206182"/>
                    <a:pt x="1303867" y="1210733"/>
                  </a:cubicBezTo>
                  <a:cubicBezTo>
                    <a:pt x="1373974" y="1245786"/>
                    <a:pt x="1281875" y="1187606"/>
                    <a:pt x="1354667" y="1236133"/>
                  </a:cubicBezTo>
                  <a:lnTo>
                    <a:pt x="1405467" y="1312333"/>
                  </a:lnTo>
                  <a:cubicBezTo>
                    <a:pt x="1405478" y="1312350"/>
                    <a:pt x="1439322" y="1363117"/>
                    <a:pt x="1439334" y="1363133"/>
                  </a:cubicBezTo>
                  <a:cubicBezTo>
                    <a:pt x="1463644" y="1395547"/>
                    <a:pt x="1466171" y="1394709"/>
                    <a:pt x="1481667" y="1430866"/>
                  </a:cubicBezTo>
                  <a:cubicBezTo>
                    <a:pt x="1490370" y="1451173"/>
                    <a:pt x="1492460" y="1468641"/>
                    <a:pt x="1498600" y="1490133"/>
                  </a:cubicBezTo>
                  <a:cubicBezTo>
                    <a:pt x="1501052" y="1498714"/>
                    <a:pt x="1504245" y="1507066"/>
                    <a:pt x="1507067" y="1515533"/>
                  </a:cubicBezTo>
                  <a:cubicBezTo>
                    <a:pt x="1509889" y="1540933"/>
                    <a:pt x="1511648" y="1566474"/>
                    <a:pt x="1515534" y="1591733"/>
                  </a:cubicBezTo>
                  <a:cubicBezTo>
                    <a:pt x="1518572" y="1611483"/>
                    <a:pt x="1526143" y="1632028"/>
                    <a:pt x="1532467" y="1651000"/>
                  </a:cubicBezTo>
                  <a:cubicBezTo>
                    <a:pt x="1527829" y="1720570"/>
                    <a:pt x="1538023" y="1764611"/>
                    <a:pt x="1507067" y="1820333"/>
                  </a:cubicBezTo>
                  <a:cubicBezTo>
                    <a:pt x="1500214" y="1832668"/>
                    <a:pt x="1492381" y="1845017"/>
                    <a:pt x="1481667" y="1854200"/>
                  </a:cubicBezTo>
                  <a:cubicBezTo>
                    <a:pt x="1472084" y="1862414"/>
                    <a:pt x="1459089" y="1865489"/>
                    <a:pt x="1447800" y="1871133"/>
                  </a:cubicBezTo>
                  <a:cubicBezTo>
                    <a:pt x="1409931" y="1927938"/>
                    <a:pt x="1454541" y="1872284"/>
                    <a:pt x="1405467" y="1905000"/>
                  </a:cubicBezTo>
                  <a:cubicBezTo>
                    <a:pt x="1395504" y="1911642"/>
                    <a:pt x="1391426" y="1926614"/>
                    <a:pt x="1380067" y="1930400"/>
                  </a:cubicBezTo>
                  <a:cubicBezTo>
                    <a:pt x="1355822" y="1938481"/>
                    <a:pt x="1329267" y="1936044"/>
                    <a:pt x="1303867" y="1938866"/>
                  </a:cubicBezTo>
                  <a:cubicBezTo>
                    <a:pt x="1255889" y="1936044"/>
                    <a:pt x="1206964" y="1940301"/>
                    <a:pt x="1159934" y="1930400"/>
                  </a:cubicBezTo>
                  <a:cubicBezTo>
                    <a:pt x="1149976" y="1928304"/>
                    <a:pt x="1150195" y="1912195"/>
                    <a:pt x="1143000" y="1905000"/>
                  </a:cubicBezTo>
                  <a:cubicBezTo>
                    <a:pt x="1135805" y="1897805"/>
                    <a:pt x="1126067" y="1893711"/>
                    <a:pt x="1117600" y="1888066"/>
                  </a:cubicBezTo>
                  <a:cubicBezTo>
                    <a:pt x="1111956" y="1876777"/>
                    <a:pt x="1107668" y="1864701"/>
                    <a:pt x="1100667" y="1854200"/>
                  </a:cubicBezTo>
                  <a:cubicBezTo>
                    <a:pt x="1096239" y="1847558"/>
                    <a:pt x="1088721" y="1843499"/>
                    <a:pt x="1083734" y="1837266"/>
                  </a:cubicBezTo>
                  <a:cubicBezTo>
                    <a:pt x="1077377" y="1829320"/>
                    <a:pt x="1072445" y="1820333"/>
                    <a:pt x="1066800" y="1811866"/>
                  </a:cubicBezTo>
                  <a:cubicBezTo>
                    <a:pt x="1057884" y="1776199"/>
                    <a:pt x="1049867" y="1749903"/>
                    <a:pt x="1049867" y="1710266"/>
                  </a:cubicBezTo>
                  <a:cubicBezTo>
                    <a:pt x="1049867" y="1666420"/>
                    <a:pt x="1055404" y="1631619"/>
                    <a:pt x="1066800" y="1591733"/>
                  </a:cubicBezTo>
                  <a:cubicBezTo>
                    <a:pt x="1069252" y="1583152"/>
                    <a:pt x="1071276" y="1574315"/>
                    <a:pt x="1075267" y="1566333"/>
                  </a:cubicBezTo>
                  <a:cubicBezTo>
                    <a:pt x="1079818" y="1557232"/>
                    <a:pt x="1087649" y="1550034"/>
                    <a:pt x="1092200" y="1540933"/>
                  </a:cubicBezTo>
                  <a:cubicBezTo>
                    <a:pt x="1124522" y="1476289"/>
                    <a:pt x="1064650" y="1563556"/>
                    <a:pt x="1126067" y="1481666"/>
                  </a:cubicBezTo>
                  <a:cubicBezTo>
                    <a:pt x="1128889" y="1473199"/>
                    <a:pt x="1130543" y="1464248"/>
                    <a:pt x="1134534" y="1456266"/>
                  </a:cubicBezTo>
                  <a:cubicBezTo>
                    <a:pt x="1144333" y="1436668"/>
                    <a:pt x="1160482" y="1419510"/>
                    <a:pt x="1176867" y="1405466"/>
                  </a:cubicBezTo>
                  <a:cubicBezTo>
                    <a:pt x="1187581" y="1396283"/>
                    <a:pt x="1199445" y="1388533"/>
                    <a:pt x="1210734" y="1380066"/>
                  </a:cubicBezTo>
                  <a:cubicBezTo>
                    <a:pt x="1275645" y="1382888"/>
                    <a:pt x="1340649" y="1384063"/>
                    <a:pt x="1405467" y="1388533"/>
                  </a:cubicBezTo>
                  <a:cubicBezTo>
                    <a:pt x="1427634" y="1390062"/>
                    <a:pt x="1459443" y="1395941"/>
                    <a:pt x="1481667" y="1405466"/>
                  </a:cubicBezTo>
                  <a:cubicBezTo>
                    <a:pt x="1511855" y="1418404"/>
                    <a:pt x="1523660" y="1426350"/>
                    <a:pt x="1549400" y="1447800"/>
                  </a:cubicBezTo>
                  <a:cubicBezTo>
                    <a:pt x="1555532" y="1452910"/>
                    <a:pt x="1560202" y="1459623"/>
                    <a:pt x="1566334" y="1464733"/>
                  </a:cubicBezTo>
                  <a:cubicBezTo>
                    <a:pt x="1577174" y="1473767"/>
                    <a:pt x="1590708" y="1479692"/>
                    <a:pt x="1600200" y="1490133"/>
                  </a:cubicBezTo>
                  <a:cubicBezTo>
                    <a:pt x="1619184" y="1511016"/>
                    <a:pt x="1624226" y="1548941"/>
                    <a:pt x="1651000" y="1557866"/>
                  </a:cubicBezTo>
                  <a:cubicBezTo>
                    <a:pt x="1677827" y="1566809"/>
                    <a:pt x="1678354" y="1564509"/>
                    <a:pt x="1701800" y="1583266"/>
                  </a:cubicBezTo>
                  <a:cubicBezTo>
                    <a:pt x="1708034" y="1588253"/>
                    <a:pt x="1711467" y="1596897"/>
                    <a:pt x="1718734" y="1600200"/>
                  </a:cubicBezTo>
                  <a:cubicBezTo>
                    <a:pt x="1743108" y="1611279"/>
                    <a:pt x="1769534" y="1617133"/>
                    <a:pt x="1794934" y="1625600"/>
                  </a:cubicBezTo>
                  <a:cubicBezTo>
                    <a:pt x="1864352" y="1648739"/>
                    <a:pt x="1754464" y="1612829"/>
                    <a:pt x="1888067" y="1651000"/>
                  </a:cubicBezTo>
                  <a:cubicBezTo>
                    <a:pt x="1907823" y="1656644"/>
                    <a:pt x="1927244" y="1663628"/>
                    <a:pt x="1947334" y="1667933"/>
                  </a:cubicBezTo>
                  <a:cubicBezTo>
                    <a:pt x="1989573" y="1676984"/>
                    <a:pt x="2073001" y="1681933"/>
                    <a:pt x="2108200" y="1684866"/>
                  </a:cubicBezTo>
                  <a:cubicBezTo>
                    <a:pt x="2422394" y="1678182"/>
                    <a:pt x="2421428" y="1683176"/>
                    <a:pt x="2650067" y="1667933"/>
                  </a:cubicBezTo>
                  <a:lnTo>
                    <a:pt x="2887134" y="1651000"/>
                  </a:lnTo>
                  <a:cubicBezTo>
                    <a:pt x="2904067" y="1648178"/>
                    <a:pt x="2921148" y="1646130"/>
                    <a:pt x="2937934" y="1642533"/>
                  </a:cubicBezTo>
                  <a:cubicBezTo>
                    <a:pt x="2960690" y="1637657"/>
                    <a:pt x="3005667" y="1625600"/>
                    <a:pt x="3005667" y="1625600"/>
                  </a:cubicBezTo>
                  <a:cubicBezTo>
                    <a:pt x="3099959" y="1578453"/>
                    <a:pt x="2981177" y="1634784"/>
                    <a:pt x="3073400" y="1600200"/>
                  </a:cubicBezTo>
                  <a:cubicBezTo>
                    <a:pt x="3110613" y="1586245"/>
                    <a:pt x="3101405" y="1584196"/>
                    <a:pt x="3132667" y="1566333"/>
                  </a:cubicBezTo>
                  <a:cubicBezTo>
                    <a:pt x="3143626" y="1560071"/>
                    <a:pt x="3155245" y="1555044"/>
                    <a:pt x="3166534" y="1549400"/>
                  </a:cubicBezTo>
                  <a:cubicBezTo>
                    <a:pt x="3175001" y="1540933"/>
                    <a:pt x="3182985" y="1531955"/>
                    <a:pt x="3191934" y="1524000"/>
                  </a:cubicBezTo>
                  <a:cubicBezTo>
                    <a:pt x="3208409" y="1509356"/>
                    <a:pt x="3227148" y="1497252"/>
                    <a:pt x="3242734" y="1481666"/>
                  </a:cubicBezTo>
                  <a:cubicBezTo>
                    <a:pt x="3249929" y="1474471"/>
                    <a:pt x="3251941" y="1462888"/>
                    <a:pt x="3259667" y="1456266"/>
                  </a:cubicBezTo>
                  <a:cubicBezTo>
                    <a:pt x="3272161" y="1445556"/>
                    <a:pt x="3288835" y="1440740"/>
                    <a:pt x="3302000" y="1430866"/>
                  </a:cubicBezTo>
                  <a:cubicBezTo>
                    <a:pt x="3311579" y="1423682"/>
                    <a:pt x="3318133" y="1413048"/>
                    <a:pt x="3327400" y="1405466"/>
                  </a:cubicBezTo>
                  <a:cubicBezTo>
                    <a:pt x="3349243" y="1387595"/>
                    <a:pt x="3371651" y="1370321"/>
                    <a:pt x="3395134" y="1354666"/>
                  </a:cubicBezTo>
                  <a:cubicBezTo>
                    <a:pt x="3403601" y="1349022"/>
                    <a:pt x="3412717" y="1344247"/>
                    <a:pt x="3420534" y="1337733"/>
                  </a:cubicBezTo>
                  <a:cubicBezTo>
                    <a:pt x="3463261" y="1302127"/>
                    <a:pt x="3431952" y="1320634"/>
                    <a:pt x="3471334" y="1270000"/>
                  </a:cubicBezTo>
                  <a:cubicBezTo>
                    <a:pt x="3481135" y="1257398"/>
                    <a:pt x="3494687" y="1248148"/>
                    <a:pt x="3505200" y="1236133"/>
                  </a:cubicBezTo>
                  <a:cubicBezTo>
                    <a:pt x="3514492" y="1225513"/>
                    <a:pt x="3521417" y="1212980"/>
                    <a:pt x="3530600" y="1202266"/>
                  </a:cubicBezTo>
                  <a:cubicBezTo>
                    <a:pt x="3538392" y="1193175"/>
                    <a:pt x="3548208" y="1185957"/>
                    <a:pt x="3556000" y="1176866"/>
                  </a:cubicBezTo>
                  <a:cubicBezTo>
                    <a:pt x="3574806" y="1154925"/>
                    <a:pt x="3600693" y="1114060"/>
                    <a:pt x="3615267" y="1092200"/>
                  </a:cubicBezTo>
                  <a:cubicBezTo>
                    <a:pt x="3620911" y="1083733"/>
                    <a:pt x="3628982" y="1076453"/>
                    <a:pt x="3632200" y="1066800"/>
                  </a:cubicBezTo>
                  <a:cubicBezTo>
                    <a:pt x="3640667" y="1041400"/>
                    <a:pt x="3651106" y="1016575"/>
                    <a:pt x="3657600" y="990600"/>
                  </a:cubicBezTo>
                  <a:cubicBezTo>
                    <a:pt x="3678698" y="906212"/>
                    <a:pt x="3670708" y="945822"/>
                    <a:pt x="3683000" y="872066"/>
                  </a:cubicBezTo>
                  <a:cubicBezTo>
                    <a:pt x="3667498" y="655025"/>
                    <a:pt x="3698128" y="809190"/>
                    <a:pt x="3657600" y="728133"/>
                  </a:cubicBezTo>
                  <a:cubicBezTo>
                    <a:pt x="3653609" y="720151"/>
                    <a:pt x="3653726" y="710386"/>
                    <a:pt x="3649134" y="702733"/>
                  </a:cubicBezTo>
                  <a:cubicBezTo>
                    <a:pt x="3645027" y="695888"/>
                    <a:pt x="3638332" y="690910"/>
                    <a:pt x="3632200" y="685800"/>
                  </a:cubicBezTo>
                  <a:cubicBezTo>
                    <a:pt x="3626449" y="681008"/>
                    <a:pt x="3583930" y="648964"/>
                    <a:pt x="3572934" y="643466"/>
                  </a:cubicBezTo>
                  <a:cubicBezTo>
                    <a:pt x="3559340" y="636669"/>
                    <a:pt x="3544436" y="632822"/>
                    <a:pt x="3530600" y="626533"/>
                  </a:cubicBezTo>
                  <a:cubicBezTo>
                    <a:pt x="3513365" y="618699"/>
                    <a:pt x="3497100" y="608822"/>
                    <a:pt x="3479800" y="601133"/>
                  </a:cubicBezTo>
                  <a:cubicBezTo>
                    <a:pt x="3471645" y="597508"/>
                    <a:pt x="3462603" y="596182"/>
                    <a:pt x="3454400" y="592666"/>
                  </a:cubicBezTo>
                  <a:cubicBezTo>
                    <a:pt x="3442799" y="587694"/>
                    <a:pt x="3432507" y="579724"/>
                    <a:pt x="3420534" y="575733"/>
                  </a:cubicBezTo>
                  <a:cubicBezTo>
                    <a:pt x="3401960" y="569542"/>
                    <a:pt x="3332363" y="560718"/>
                    <a:pt x="3318934" y="558800"/>
                  </a:cubicBezTo>
                  <a:cubicBezTo>
                    <a:pt x="3296356" y="561622"/>
                    <a:pt x="3273274" y="561747"/>
                    <a:pt x="3251200" y="567266"/>
                  </a:cubicBezTo>
                  <a:cubicBezTo>
                    <a:pt x="3238956" y="570327"/>
                    <a:pt x="3228935" y="579228"/>
                    <a:pt x="3217334" y="584200"/>
                  </a:cubicBezTo>
                  <a:cubicBezTo>
                    <a:pt x="3209131" y="587716"/>
                    <a:pt x="3200401" y="589844"/>
                    <a:pt x="3191934" y="592666"/>
                  </a:cubicBezTo>
                  <a:lnTo>
                    <a:pt x="3149600" y="635000"/>
                  </a:lnTo>
                  <a:cubicBezTo>
                    <a:pt x="3135489" y="649111"/>
                    <a:pt x="3118336" y="660729"/>
                    <a:pt x="3107267" y="677333"/>
                  </a:cubicBezTo>
                  <a:cubicBezTo>
                    <a:pt x="3101623" y="685800"/>
                    <a:pt x="3096691" y="694787"/>
                    <a:pt x="3090334" y="702733"/>
                  </a:cubicBezTo>
                  <a:cubicBezTo>
                    <a:pt x="3072739" y="724726"/>
                    <a:pt x="3069498" y="715745"/>
                    <a:pt x="3056467" y="745066"/>
                  </a:cubicBezTo>
                  <a:cubicBezTo>
                    <a:pt x="3049218" y="761377"/>
                    <a:pt x="3045178" y="778933"/>
                    <a:pt x="3039534" y="795866"/>
                  </a:cubicBezTo>
                  <a:lnTo>
                    <a:pt x="3031067" y="821266"/>
                  </a:lnTo>
                  <a:cubicBezTo>
                    <a:pt x="3033889" y="852311"/>
                    <a:pt x="3035668" y="883468"/>
                    <a:pt x="3039534" y="914400"/>
                  </a:cubicBezTo>
                  <a:cubicBezTo>
                    <a:pt x="3041319" y="928679"/>
                    <a:pt x="3041011" y="944153"/>
                    <a:pt x="3048000" y="956733"/>
                  </a:cubicBezTo>
                  <a:cubicBezTo>
                    <a:pt x="3055753" y="970689"/>
                    <a:pt x="3066516" y="986214"/>
                    <a:pt x="3081867" y="990600"/>
                  </a:cubicBezTo>
                  <a:lnTo>
                    <a:pt x="3141134" y="1007533"/>
                  </a:lnTo>
                  <a:cubicBezTo>
                    <a:pt x="3187962" y="1005918"/>
                    <a:pt x="3343808" y="1013834"/>
                    <a:pt x="3429000" y="990600"/>
                  </a:cubicBezTo>
                  <a:cubicBezTo>
                    <a:pt x="3446220" y="985904"/>
                    <a:pt x="3462867" y="979311"/>
                    <a:pt x="3479800" y="973666"/>
                  </a:cubicBezTo>
                  <a:lnTo>
                    <a:pt x="3522134" y="931333"/>
                  </a:lnTo>
                  <a:cubicBezTo>
                    <a:pt x="3533423" y="920044"/>
                    <a:pt x="3547144" y="910749"/>
                    <a:pt x="3556000" y="897466"/>
                  </a:cubicBezTo>
                  <a:lnTo>
                    <a:pt x="3572934" y="872066"/>
                  </a:lnTo>
                  <a:cubicBezTo>
                    <a:pt x="3575756" y="863599"/>
                    <a:pt x="3581400" y="855591"/>
                    <a:pt x="3581400" y="846666"/>
                  </a:cubicBezTo>
                  <a:cubicBezTo>
                    <a:pt x="3581400" y="804239"/>
                    <a:pt x="3579551" y="761574"/>
                    <a:pt x="3572934" y="719666"/>
                  </a:cubicBezTo>
                  <a:cubicBezTo>
                    <a:pt x="3571225" y="708840"/>
                    <a:pt x="3547057" y="670388"/>
                    <a:pt x="3539067" y="660400"/>
                  </a:cubicBezTo>
                  <a:cubicBezTo>
                    <a:pt x="3534080" y="654167"/>
                    <a:pt x="3527121" y="649699"/>
                    <a:pt x="3522134" y="643466"/>
                  </a:cubicBezTo>
                  <a:cubicBezTo>
                    <a:pt x="3515777" y="635520"/>
                    <a:pt x="3512395" y="625261"/>
                    <a:pt x="3505200" y="618066"/>
                  </a:cubicBezTo>
                  <a:cubicBezTo>
                    <a:pt x="3498973" y="611839"/>
                    <a:pt x="3453097" y="575081"/>
                    <a:pt x="3437467" y="567266"/>
                  </a:cubicBezTo>
                  <a:cubicBezTo>
                    <a:pt x="3429485" y="563275"/>
                    <a:pt x="3420270" y="562316"/>
                    <a:pt x="3412067" y="558800"/>
                  </a:cubicBezTo>
                  <a:cubicBezTo>
                    <a:pt x="3400466" y="553828"/>
                    <a:pt x="3389919" y="546554"/>
                    <a:pt x="3378200" y="541866"/>
                  </a:cubicBezTo>
                  <a:cubicBezTo>
                    <a:pt x="3361627" y="535237"/>
                    <a:pt x="3342706" y="534116"/>
                    <a:pt x="3327400" y="524933"/>
                  </a:cubicBezTo>
                  <a:cubicBezTo>
                    <a:pt x="3308925" y="513848"/>
                    <a:pt x="3283589" y="494483"/>
                    <a:pt x="3259667" y="491066"/>
                  </a:cubicBezTo>
                  <a:cubicBezTo>
                    <a:pt x="3228808" y="486658"/>
                    <a:pt x="3197578" y="485422"/>
                    <a:pt x="3166534" y="482600"/>
                  </a:cubicBezTo>
                  <a:cubicBezTo>
                    <a:pt x="3155245" y="479778"/>
                    <a:pt x="3144303" y="474133"/>
                    <a:pt x="3132667" y="474133"/>
                  </a:cubicBezTo>
                  <a:cubicBezTo>
                    <a:pt x="3028452" y="474133"/>
                    <a:pt x="3015833" y="478084"/>
                    <a:pt x="2937934" y="491066"/>
                  </a:cubicBezTo>
                  <a:cubicBezTo>
                    <a:pt x="2889380" y="507251"/>
                    <a:pt x="2936606" y="492676"/>
                    <a:pt x="2870200" y="508000"/>
                  </a:cubicBezTo>
                  <a:cubicBezTo>
                    <a:pt x="2847523" y="513233"/>
                    <a:pt x="2825185" y="519885"/>
                    <a:pt x="2802467" y="524933"/>
                  </a:cubicBezTo>
                  <a:cubicBezTo>
                    <a:pt x="2777067" y="530577"/>
                    <a:pt x="2751285" y="534718"/>
                    <a:pt x="2726267" y="541866"/>
                  </a:cubicBezTo>
                  <a:cubicBezTo>
                    <a:pt x="2660849" y="560557"/>
                    <a:pt x="2702189" y="558138"/>
                    <a:pt x="2633134" y="592666"/>
                  </a:cubicBezTo>
                  <a:cubicBezTo>
                    <a:pt x="2550681" y="633892"/>
                    <a:pt x="2587046" y="613546"/>
                    <a:pt x="2523067" y="651933"/>
                  </a:cubicBezTo>
                  <a:cubicBezTo>
                    <a:pt x="2469969" y="731581"/>
                    <a:pt x="2557006" y="611417"/>
                    <a:pt x="2463800" y="694266"/>
                  </a:cubicBezTo>
                  <a:cubicBezTo>
                    <a:pt x="2448589" y="707787"/>
                    <a:pt x="2446867" y="733777"/>
                    <a:pt x="2429934" y="745066"/>
                  </a:cubicBezTo>
                  <a:cubicBezTo>
                    <a:pt x="2375540" y="781330"/>
                    <a:pt x="2419588" y="751072"/>
                    <a:pt x="2328334" y="821266"/>
                  </a:cubicBezTo>
                  <a:cubicBezTo>
                    <a:pt x="2317149" y="829870"/>
                    <a:pt x="2307088" y="840355"/>
                    <a:pt x="2294467" y="846666"/>
                  </a:cubicBezTo>
                  <a:cubicBezTo>
                    <a:pt x="2283178" y="852311"/>
                    <a:pt x="2271102" y="856599"/>
                    <a:pt x="2260600" y="863600"/>
                  </a:cubicBezTo>
                  <a:cubicBezTo>
                    <a:pt x="2245564" y="873624"/>
                    <a:pt x="2233303" y="887442"/>
                    <a:pt x="2218267" y="897466"/>
                  </a:cubicBezTo>
                  <a:cubicBezTo>
                    <a:pt x="2207765" y="904467"/>
                    <a:pt x="2195103" y="907710"/>
                    <a:pt x="2184400" y="914400"/>
                  </a:cubicBezTo>
                  <a:cubicBezTo>
                    <a:pt x="2172434" y="921879"/>
                    <a:pt x="2163155" y="933489"/>
                    <a:pt x="2150534" y="939800"/>
                  </a:cubicBezTo>
                  <a:cubicBezTo>
                    <a:pt x="2134569" y="947782"/>
                    <a:pt x="2115983" y="949347"/>
                    <a:pt x="2099734" y="956733"/>
                  </a:cubicBezTo>
                  <a:cubicBezTo>
                    <a:pt x="2084753" y="963543"/>
                    <a:pt x="2072617" y="975867"/>
                    <a:pt x="2057400" y="982133"/>
                  </a:cubicBezTo>
                  <a:cubicBezTo>
                    <a:pt x="2024390" y="995725"/>
                    <a:pt x="1985503" y="996198"/>
                    <a:pt x="1955800" y="1016000"/>
                  </a:cubicBezTo>
                  <a:cubicBezTo>
                    <a:pt x="1926721" y="1035386"/>
                    <a:pt x="1917038" y="1043357"/>
                    <a:pt x="1879600" y="1058333"/>
                  </a:cubicBezTo>
                  <a:cubicBezTo>
                    <a:pt x="1868796" y="1062655"/>
                    <a:pt x="1856856" y="1063378"/>
                    <a:pt x="1845734" y="1066800"/>
                  </a:cubicBezTo>
                  <a:cubicBezTo>
                    <a:pt x="1820144" y="1074674"/>
                    <a:pt x="1795944" y="1087799"/>
                    <a:pt x="1769534" y="1092200"/>
                  </a:cubicBezTo>
                  <a:cubicBezTo>
                    <a:pt x="1752601" y="1095022"/>
                    <a:pt x="1735568" y="1097299"/>
                    <a:pt x="1718734" y="1100666"/>
                  </a:cubicBezTo>
                  <a:cubicBezTo>
                    <a:pt x="1576786" y="1129055"/>
                    <a:pt x="1799223" y="1085641"/>
                    <a:pt x="1651000" y="1126066"/>
                  </a:cubicBezTo>
                  <a:cubicBezTo>
                    <a:pt x="1631747" y="1131317"/>
                    <a:pt x="1611489" y="1131711"/>
                    <a:pt x="1591734" y="1134533"/>
                  </a:cubicBezTo>
                  <a:cubicBezTo>
                    <a:pt x="1583267" y="1137355"/>
                    <a:pt x="1575180" y="1141821"/>
                    <a:pt x="1566334" y="1143000"/>
                  </a:cubicBezTo>
                  <a:cubicBezTo>
                    <a:pt x="1454351" y="1157931"/>
                    <a:pt x="1438302" y="1149998"/>
                    <a:pt x="1312334" y="1143000"/>
                  </a:cubicBezTo>
                  <a:cubicBezTo>
                    <a:pt x="1301481" y="1140287"/>
                    <a:pt x="1265215" y="1132140"/>
                    <a:pt x="1253067" y="1126066"/>
                  </a:cubicBezTo>
                  <a:cubicBezTo>
                    <a:pt x="1243966" y="1121515"/>
                    <a:pt x="1236134" y="1114777"/>
                    <a:pt x="1227667" y="1109133"/>
                  </a:cubicBezTo>
                  <a:cubicBezTo>
                    <a:pt x="1222023" y="1092200"/>
                    <a:pt x="1212350" y="1076109"/>
                    <a:pt x="1210734" y="1058333"/>
                  </a:cubicBezTo>
                  <a:cubicBezTo>
                    <a:pt x="1209431" y="1044002"/>
                    <a:pt x="1217298" y="1030264"/>
                    <a:pt x="1219200" y="1016000"/>
                  </a:cubicBezTo>
                  <a:cubicBezTo>
                    <a:pt x="1222949" y="987886"/>
                    <a:pt x="1221724" y="959067"/>
                    <a:pt x="1227667" y="931333"/>
                  </a:cubicBezTo>
                  <a:cubicBezTo>
                    <a:pt x="1230312" y="918992"/>
                    <a:pt x="1238338" y="908424"/>
                    <a:pt x="1244600" y="897466"/>
                  </a:cubicBezTo>
                  <a:cubicBezTo>
                    <a:pt x="1260316" y="869964"/>
                    <a:pt x="1263588" y="870012"/>
                    <a:pt x="1286934" y="846666"/>
                  </a:cubicBezTo>
                  <a:cubicBezTo>
                    <a:pt x="1293228" y="827784"/>
                    <a:pt x="1300125" y="803097"/>
                    <a:pt x="1312334" y="787400"/>
                  </a:cubicBezTo>
                  <a:cubicBezTo>
                    <a:pt x="1324586" y="771648"/>
                    <a:pt x="1342693" y="761031"/>
                    <a:pt x="1354667" y="745066"/>
                  </a:cubicBezTo>
                  <a:cubicBezTo>
                    <a:pt x="1363134" y="733777"/>
                    <a:pt x="1370089" y="721178"/>
                    <a:pt x="1380067" y="711200"/>
                  </a:cubicBezTo>
                  <a:cubicBezTo>
                    <a:pt x="1387262" y="704005"/>
                    <a:pt x="1397650" y="700780"/>
                    <a:pt x="1405467" y="694266"/>
                  </a:cubicBezTo>
                  <a:cubicBezTo>
                    <a:pt x="1414665" y="686601"/>
                    <a:pt x="1420471" y="674806"/>
                    <a:pt x="1430867" y="668866"/>
                  </a:cubicBezTo>
                  <a:cubicBezTo>
                    <a:pt x="1440970" y="663093"/>
                    <a:pt x="1453508" y="663462"/>
                    <a:pt x="1464734" y="660400"/>
                  </a:cubicBezTo>
                  <a:cubicBezTo>
                    <a:pt x="1484556" y="654994"/>
                    <a:pt x="1504245" y="649111"/>
                    <a:pt x="1524000" y="643466"/>
                  </a:cubicBezTo>
                  <a:cubicBezTo>
                    <a:pt x="1546578" y="646288"/>
                    <a:pt x="1570350" y="644157"/>
                    <a:pt x="1591734" y="651933"/>
                  </a:cubicBezTo>
                  <a:cubicBezTo>
                    <a:pt x="1647269" y="672128"/>
                    <a:pt x="1610955" y="775273"/>
                    <a:pt x="1608667" y="795866"/>
                  </a:cubicBezTo>
                  <a:cubicBezTo>
                    <a:pt x="1603747" y="840144"/>
                    <a:pt x="1601790" y="822745"/>
                    <a:pt x="1574800" y="855133"/>
                  </a:cubicBezTo>
                  <a:cubicBezTo>
                    <a:pt x="1568286" y="862950"/>
                    <a:pt x="1565062" y="873338"/>
                    <a:pt x="1557867" y="880533"/>
                  </a:cubicBezTo>
                  <a:cubicBezTo>
                    <a:pt x="1550672" y="887728"/>
                    <a:pt x="1540413" y="891109"/>
                    <a:pt x="1532467" y="897466"/>
                  </a:cubicBezTo>
                  <a:cubicBezTo>
                    <a:pt x="1526234" y="902453"/>
                    <a:pt x="1522379" y="910293"/>
                    <a:pt x="1515534" y="914400"/>
                  </a:cubicBezTo>
                  <a:cubicBezTo>
                    <a:pt x="1506861" y="919604"/>
                    <a:pt x="1462588" y="929753"/>
                    <a:pt x="1456267" y="931333"/>
                  </a:cubicBezTo>
                  <a:cubicBezTo>
                    <a:pt x="1441550" y="929231"/>
                    <a:pt x="1392058" y="925766"/>
                    <a:pt x="1371600" y="914400"/>
                  </a:cubicBezTo>
                  <a:cubicBezTo>
                    <a:pt x="1335943" y="894591"/>
                    <a:pt x="1312891" y="876949"/>
                    <a:pt x="1286934" y="846666"/>
                  </a:cubicBezTo>
                  <a:cubicBezTo>
                    <a:pt x="1280312" y="838940"/>
                    <a:pt x="1276514" y="829083"/>
                    <a:pt x="1270000" y="821266"/>
                  </a:cubicBezTo>
                  <a:cubicBezTo>
                    <a:pt x="1262335" y="812068"/>
                    <a:pt x="1252392" y="804957"/>
                    <a:pt x="1244600" y="795866"/>
                  </a:cubicBezTo>
                  <a:cubicBezTo>
                    <a:pt x="1184210" y="725412"/>
                    <a:pt x="1246262" y="789063"/>
                    <a:pt x="1202267" y="745066"/>
                  </a:cubicBezTo>
                  <a:cubicBezTo>
                    <a:pt x="1199445" y="733777"/>
                    <a:pt x="1196324" y="722559"/>
                    <a:pt x="1193800" y="711200"/>
                  </a:cubicBezTo>
                  <a:cubicBezTo>
                    <a:pt x="1186890" y="680103"/>
                    <a:pt x="1185721" y="664515"/>
                    <a:pt x="1176867" y="635000"/>
                  </a:cubicBezTo>
                  <a:cubicBezTo>
                    <a:pt x="1160189" y="579406"/>
                    <a:pt x="1171313" y="595579"/>
                    <a:pt x="1143000" y="567266"/>
                  </a:cubicBezTo>
                  <a:cubicBezTo>
                    <a:pt x="1140178" y="558799"/>
                    <a:pt x="1139889" y="549006"/>
                    <a:pt x="1134534" y="541866"/>
                  </a:cubicBezTo>
                  <a:cubicBezTo>
                    <a:pt x="1122560" y="525901"/>
                    <a:pt x="1111132" y="505844"/>
                    <a:pt x="1092200" y="499533"/>
                  </a:cubicBezTo>
                  <a:cubicBezTo>
                    <a:pt x="1066744" y="491047"/>
                    <a:pt x="1063283" y="492369"/>
                    <a:pt x="1041400" y="474133"/>
                  </a:cubicBezTo>
                  <a:cubicBezTo>
                    <a:pt x="1032202" y="466468"/>
                    <a:pt x="1026467" y="454548"/>
                    <a:pt x="1016000" y="448733"/>
                  </a:cubicBezTo>
                  <a:cubicBezTo>
                    <a:pt x="1000397" y="440065"/>
                    <a:pt x="982133" y="437444"/>
                    <a:pt x="965200" y="431800"/>
                  </a:cubicBezTo>
                  <a:lnTo>
                    <a:pt x="939800" y="423333"/>
                  </a:lnTo>
                  <a:cubicBezTo>
                    <a:pt x="911578" y="426155"/>
                    <a:pt x="877522" y="414387"/>
                    <a:pt x="855134" y="431800"/>
                  </a:cubicBezTo>
                  <a:cubicBezTo>
                    <a:pt x="841583" y="442339"/>
                    <a:pt x="858667" y="466157"/>
                    <a:pt x="863600" y="482600"/>
                  </a:cubicBezTo>
                  <a:cubicBezTo>
                    <a:pt x="867227" y="494689"/>
                    <a:pt x="875847" y="504747"/>
                    <a:pt x="880534" y="516466"/>
                  </a:cubicBezTo>
                  <a:cubicBezTo>
                    <a:pt x="887163" y="533039"/>
                    <a:pt x="891823" y="550333"/>
                    <a:pt x="897467" y="567266"/>
                  </a:cubicBezTo>
                  <a:lnTo>
                    <a:pt x="897467" y="567266"/>
                  </a:lnTo>
                  <a:cubicBezTo>
                    <a:pt x="900289" y="578555"/>
                    <a:pt x="898665" y="592046"/>
                    <a:pt x="905934" y="601133"/>
                  </a:cubicBezTo>
                  <a:cubicBezTo>
                    <a:pt x="911509" y="608102"/>
                    <a:pt x="922867" y="606778"/>
                    <a:pt x="931334" y="609600"/>
                  </a:cubicBezTo>
                  <a:cubicBezTo>
                    <a:pt x="942623" y="606778"/>
                    <a:pt x="957751" y="610072"/>
                    <a:pt x="965200" y="601133"/>
                  </a:cubicBezTo>
                  <a:cubicBezTo>
                    <a:pt x="974413" y="590078"/>
                    <a:pt x="973667" y="573190"/>
                    <a:pt x="973667" y="558800"/>
                  </a:cubicBezTo>
                  <a:cubicBezTo>
                    <a:pt x="973667" y="510739"/>
                    <a:pt x="976856" y="461492"/>
                    <a:pt x="965200" y="414866"/>
                  </a:cubicBezTo>
                  <a:cubicBezTo>
                    <a:pt x="961778" y="401176"/>
                    <a:pt x="942174" y="398500"/>
                    <a:pt x="931334" y="389466"/>
                  </a:cubicBezTo>
                  <a:cubicBezTo>
                    <a:pt x="925202" y="384356"/>
                    <a:pt x="921540" y="376103"/>
                    <a:pt x="914400" y="372533"/>
                  </a:cubicBezTo>
                  <a:cubicBezTo>
                    <a:pt x="882683" y="356675"/>
                    <a:pt x="854711" y="354565"/>
                    <a:pt x="821267" y="347133"/>
                  </a:cubicBezTo>
                  <a:cubicBezTo>
                    <a:pt x="728628" y="326546"/>
                    <a:pt x="871965" y="349663"/>
                    <a:pt x="677334" y="330200"/>
                  </a:cubicBezTo>
                  <a:cubicBezTo>
                    <a:pt x="657477" y="328214"/>
                    <a:pt x="637823" y="324555"/>
                    <a:pt x="618067" y="321733"/>
                  </a:cubicBezTo>
                  <a:cubicBezTo>
                    <a:pt x="601134" y="299155"/>
                    <a:pt x="579888" y="279243"/>
                    <a:pt x="567267" y="254000"/>
                  </a:cubicBezTo>
                  <a:lnTo>
                    <a:pt x="524934" y="169333"/>
                  </a:lnTo>
                  <a:cubicBezTo>
                    <a:pt x="519289" y="158044"/>
                    <a:pt x="511991" y="147440"/>
                    <a:pt x="508000" y="135466"/>
                  </a:cubicBezTo>
                  <a:lnTo>
                    <a:pt x="491067" y="84666"/>
                  </a:lnTo>
                  <a:lnTo>
                    <a:pt x="474134" y="33866"/>
                  </a:lnTo>
                  <a:lnTo>
                    <a:pt x="474134" y="0"/>
                  </a:ln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76200"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1" name="Freeform 10"/>
            <p:cNvSpPr/>
            <p:nvPr/>
          </p:nvSpPr>
          <p:spPr>
            <a:xfrm rot="1000187">
              <a:off x="10224847" y="62951"/>
              <a:ext cx="2304793" cy="4433766"/>
            </a:xfrm>
            <a:custGeom>
              <a:avLst/>
              <a:gdLst>
                <a:gd name="connsiteX0" fmla="*/ 2074334 w 3683000"/>
                <a:gd name="connsiteY0" fmla="*/ 7001933 h 7001933"/>
                <a:gd name="connsiteX1" fmla="*/ 2065867 w 3683000"/>
                <a:gd name="connsiteY1" fmla="*/ 6815666 h 7001933"/>
                <a:gd name="connsiteX2" fmla="*/ 2048934 w 3683000"/>
                <a:gd name="connsiteY2" fmla="*/ 6790266 h 7001933"/>
                <a:gd name="connsiteX3" fmla="*/ 2032000 w 3683000"/>
                <a:gd name="connsiteY3" fmla="*/ 6739466 h 7001933"/>
                <a:gd name="connsiteX4" fmla="*/ 1972734 w 3683000"/>
                <a:gd name="connsiteY4" fmla="*/ 6637866 h 7001933"/>
                <a:gd name="connsiteX5" fmla="*/ 1947334 w 3683000"/>
                <a:gd name="connsiteY5" fmla="*/ 6544733 h 7001933"/>
                <a:gd name="connsiteX6" fmla="*/ 1913467 w 3683000"/>
                <a:gd name="connsiteY6" fmla="*/ 6493933 h 7001933"/>
                <a:gd name="connsiteX7" fmla="*/ 1896534 w 3683000"/>
                <a:gd name="connsiteY7" fmla="*/ 6434666 h 7001933"/>
                <a:gd name="connsiteX8" fmla="*/ 1871134 w 3683000"/>
                <a:gd name="connsiteY8" fmla="*/ 6375400 h 7001933"/>
                <a:gd name="connsiteX9" fmla="*/ 1845734 w 3683000"/>
                <a:gd name="connsiteY9" fmla="*/ 6307666 h 7001933"/>
                <a:gd name="connsiteX10" fmla="*/ 1794934 w 3683000"/>
                <a:gd name="connsiteY10" fmla="*/ 6197600 h 7001933"/>
                <a:gd name="connsiteX11" fmla="*/ 1769534 w 3683000"/>
                <a:gd name="connsiteY11" fmla="*/ 6172200 h 7001933"/>
                <a:gd name="connsiteX12" fmla="*/ 1744134 w 3683000"/>
                <a:gd name="connsiteY12" fmla="*/ 6129866 h 7001933"/>
                <a:gd name="connsiteX13" fmla="*/ 1651000 w 3683000"/>
                <a:gd name="connsiteY13" fmla="*/ 6019800 h 7001933"/>
                <a:gd name="connsiteX14" fmla="*/ 1600200 w 3683000"/>
                <a:gd name="connsiteY14" fmla="*/ 6002866 h 7001933"/>
                <a:gd name="connsiteX15" fmla="*/ 1549400 w 3683000"/>
                <a:gd name="connsiteY15" fmla="*/ 5977466 h 7001933"/>
                <a:gd name="connsiteX16" fmla="*/ 1447800 w 3683000"/>
                <a:gd name="connsiteY16" fmla="*/ 5960533 h 7001933"/>
                <a:gd name="connsiteX17" fmla="*/ 1405467 w 3683000"/>
                <a:gd name="connsiteY17" fmla="*/ 5943600 h 7001933"/>
                <a:gd name="connsiteX18" fmla="*/ 1270000 w 3683000"/>
                <a:gd name="connsiteY18" fmla="*/ 5926666 h 7001933"/>
                <a:gd name="connsiteX19" fmla="*/ 1143000 w 3683000"/>
                <a:gd name="connsiteY19" fmla="*/ 5935133 h 7001933"/>
                <a:gd name="connsiteX20" fmla="*/ 1092200 w 3683000"/>
                <a:gd name="connsiteY20" fmla="*/ 5952066 h 7001933"/>
                <a:gd name="connsiteX21" fmla="*/ 990600 w 3683000"/>
                <a:gd name="connsiteY21" fmla="*/ 5969000 h 7001933"/>
                <a:gd name="connsiteX22" fmla="*/ 956734 w 3683000"/>
                <a:gd name="connsiteY22" fmla="*/ 5985933 h 7001933"/>
                <a:gd name="connsiteX23" fmla="*/ 922867 w 3683000"/>
                <a:gd name="connsiteY23" fmla="*/ 5994400 h 7001933"/>
                <a:gd name="connsiteX24" fmla="*/ 897467 w 3683000"/>
                <a:gd name="connsiteY24" fmla="*/ 6002866 h 7001933"/>
                <a:gd name="connsiteX25" fmla="*/ 880534 w 3683000"/>
                <a:gd name="connsiteY25" fmla="*/ 6028266 h 7001933"/>
                <a:gd name="connsiteX26" fmla="*/ 897467 w 3683000"/>
                <a:gd name="connsiteY26" fmla="*/ 6138333 h 7001933"/>
                <a:gd name="connsiteX27" fmla="*/ 914400 w 3683000"/>
                <a:gd name="connsiteY27" fmla="*/ 6163733 h 7001933"/>
                <a:gd name="connsiteX28" fmla="*/ 948267 w 3683000"/>
                <a:gd name="connsiteY28" fmla="*/ 6206066 h 7001933"/>
                <a:gd name="connsiteX29" fmla="*/ 1007534 w 3683000"/>
                <a:gd name="connsiteY29" fmla="*/ 6290733 h 7001933"/>
                <a:gd name="connsiteX30" fmla="*/ 1032934 w 3683000"/>
                <a:gd name="connsiteY30" fmla="*/ 6307666 h 7001933"/>
                <a:gd name="connsiteX31" fmla="*/ 1049867 w 3683000"/>
                <a:gd name="connsiteY31" fmla="*/ 6324600 h 7001933"/>
                <a:gd name="connsiteX32" fmla="*/ 1083734 w 3683000"/>
                <a:gd name="connsiteY32" fmla="*/ 6341533 h 7001933"/>
                <a:gd name="connsiteX33" fmla="*/ 1109134 w 3683000"/>
                <a:gd name="connsiteY33" fmla="*/ 6358466 h 7001933"/>
                <a:gd name="connsiteX34" fmla="*/ 1193800 w 3683000"/>
                <a:gd name="connsiteY34" fmla="*/ 6375400 h 7001933"/>
                <a:gd name="connsiteX35" fmla="*/ 1303867 w 3683000"/>
                <a:gd name="connsiteY35" fmla="*/ 6366933 h 7001933"/>
                <a:gd name="connsiteX36" fmla="*/ 1354667 w 3683000"/>
                <a:gd name="connsiteY36" fmla="*/ 6341533 h 7001933"/>
                <a:gd name="connsiteX37" fmla="*/ 1439334 w 3683000"/>
                <a:gd name="connsiteY37" fmla="*/ 6299200 h 7001933"/>
                <a:gd name="connsiteX38" fmla="*/ 1456267 w 3683000"/>
                <a:gd name="connsiteY38" fmla="*/ 6282266 h 7001933"/>
                <a:gd name="connsiteX39" fmla="*/ 1481667 w 3683000"/>
                <a:gd name="connsiteY39" fmla="*/ 6265333 h 7001933"/>
                <a:gd name="connsiteX40" fmla="*/ 1540934 w 3683000"/>
                <a:gd name="connsiteY40" fmla="*/ 6214533 h 7001933"/>
                <a:gd name="connsiteX41" fmla="*/ 1591734 w 3683000"/>
                <a:gd name="connsiteY41" fmla="*/ 6163733 h 7001933"/>
                <a:gd name="connsiteX42" fmla="*/ 1625600 w 3683000"/>
                <a:gd name="connsiteY42" fmla="*/ 6112933 h 7001933"/>
                <a:gd name="connsiteX43" fmla="*/ 1659467 w 3683000"/>
                <a:gd name="connsiteY43" fmla="*/ 6070600 h 7001933"/>
                <a:gd name="connsiteX44" fmla="*/ 1667934 w 3683000"/>
                <a:gd name="connsiteY44" fmla="*/ 6045200 h 7001933"/>
                <a:gd name="connsiteX45" fmla="*/ 1684867 w 3683000"/>
                <a:gd name="connsiteY45" fmla="*/ 6011333 h 7001933"/>
                <a:gd name="connsiteX46" fmla="*/ 1684867 w 3683000"/>
                <a:gd name="connsiteY46" fmla="*/ 5782733 h 7001933"/>
                <a:gd name="connsiteX47" fmla="*/ 1676400 w 3683000"/>
                <a:gd name="connsiteY47" fmla="*/ 5748866 h 7001933"/>
                <a:gd name="connsiteX48" fmla="*/ 1642534 w 3683000"/>
                <a:gd name="connsiteY48" fmla="*/ 5715000 h 7001933"/>
                <a:gd name="connsiteX49" fmla="*/ 1617134 w 3683000"/>
                <a:gd name="connsiteY49" fmla="*/ 5681133 h 7001933"/>
                <a:gd name="connsiteX50" fmla="*/ 1600200 w 3683000"/>
                <a:gd name="connsiteY50" fmla="*/ 5655733 h 7001933"/>
                <a:gd name="connsiteX51" fmla="*/ 1566334 w 3683000"/>
                <a:gd name="connsiteY51" fmla="*/ 5638800 h 7001933"/>
                <a:gd name="connsiteX52" fmla="*/ 1532467 w 3683000"/>
                <a:gd name="connsiteY52" fmla="*/ 5604933 h 7001933"/>
                <a:gd name="connsiteX53" fmla="*/ 1456267 w 3683000"/>
                <a:gd name="connsiteY53" fmla="*/ 5562600 h 7001933"/>
                <a:gd name="connsiteX54" fmla="*/ 1397000 w 3683000"/>
                <a:gd name="connsiteY54" fmla="*/ 5528733 h 7001933"/>
                <a:gd name="connsiteX55" fmla="*/ 1261534 w 3683000"/>
                <a:gd name="connsiteY55" fmla="*/ 5494866 h 7001933"/>
                <a:gd name="connsiteX56" fmla="*/ 1185334 w 3683000"/>
                <a:gd name="connsiteY56" fmla="*/ 5469466 h 7001933"/>
                <a:gd name="connsiteX57" fmla="*/ 1151467 w 3683000"/>
                <a:gd name="connsiteY57" fmla="*/ 5461000 h 7001933"/>
                <a:gd name="connsiteX58" fmla="*/ 1109134 w 3683000"/>
                <a:gd name="connsiteY58" fmla="*/ 5444066 h 7001933"/>
                <a:gd name="connsiteX59" fmla="*/ 1049867 w 3683000"/>
                <a:gd name="connsiteY59" fmla="*/ 5435600 h 7001933"/>
                <a:gd name="connsiteX60" fmla="*/ 1007534 w 3683000"/>
                <a:gd name="connsiteY60" fmla="*/ 5427133 h 7001933"/>
                <a:gd name="connsiteX61" fmla="*/ 897467 w 3683000"/>
                <a:gd name="connsiteY61" fmla="*/ 5435600 h 7001933"/>
                <a:gd name="connsiteX62" fmla="*/ 745067 w 3683000"/>
                <a:gd name="connsiteY62" fmla="*/ 5452533 h 7001933"/>
                <a:gd name="connsiteX63" fmla="*/ 389467 w 3683000"/>
                <a:gd name="connsiteY63" fmla="*/ 5444066 h 7001933"/>
                <a:gd name="connsiteX64" fmla="*/ 279400 w 3683000"/>
                <a:gd name="connsiteY64" fmla="*/ 5427133 h 7001933"/>
                <a:gd name="connsiteX65" fmla="*/ 237067 w 3683000"/>
                <a:gd name="connsiteY65" fmla="*/ 5418666 h 7001933"/>
                <a:gd name="connsiteX66" fmla="*/ 194734 w 3683000"/>
                <a:gd name="connsiteY66" fmla="*/ 5401733 h 7001933"/>
                <a:gd name="connsiteX67" fmla="*/ 127000 w 3683000"/>
                <a:gd name="connsiteY67" fmla="*/ 5384800 h 7001933"/>
                <a:gd name="connsiteX68" fmla="*/ 93134 w 3683000"/>
                <a:gd name="connsiteY68" fmla="*/ 5367866 h 7001933"/>
                <a:gd name="connsiteX69" fmla="*/ 76200 w 3683000"/>
                <a:gd name="connsiteY69" fmla="*/ 5350933 h 7001933"/>
                <a:gd name="connsiteX70" fmla="*/ 50800 w 3683000"/>
                <a:gd name="connsiteY70" fmla="*/ 5334000 h 7001933"/>
                <a:gd name="connsiteX71" fmla="*/ 25400 w 3683000"/>
                <a:gd name="connsiteY71" fmla="*/ 5266266 h 7001933"/>
                <a:gd name="connsiteX72" fmla="*/ 0 w 3683000"/>
                <a:gd name="connsiteY72" fmla="*/ 5207000 h 7001933"/>
                <a:gd name="connsiteX73" fmla="*/ 16934 w 3683000"/>
                <a:gd name="connsiteY73" fmla="*/ 5020733 h 7001933"/>
                <a:gd name="connsiteX74" fmla="*/ 25400 w 3683000"/>
                <a:gd name="connsiteY74" fmla="*/ 4978400 h 7001933"/>
                <a:gd name="connsiteX75" fmla="*/ 42334 w 3683000"/>
                <a:gd name="connsiteY75" fmla="*/ 4944533 h 7001933"/>
                <a:gd name="connsiteX76" fmla="*/ 59267 w 3683000"/>
                <a:gd name="connsiteY76" fmla="*/ 4893733 h 7001933"/>
                <a:gd name="connsiteX77" fmla="*/ 67734 w 3683000"/>
                <a:gd name="connsiteY77" fmla="*/ 4851400 h 7001933"/>
                <a:gd name="connsiteX78" fmla="*/ 118534 w 3683000"/>
                <a:gd name="connsiteY78" fmla="*/ 4741333 h 7001933"/>
                <a:gd name="connsiteX79" fmla="*/ 135467 w 3683000"/>
                <a:gd name="connsiteY79" fmla="*/ 4715933 h 7001933"/>
                <a:gd name="connsiteX80" fmla="*/ 169334 w 3683000"/>
                <a:gd name="connsiteY80" fmla="*/ 4690533 h 7001933"/>
                <a:gd name="connsiteX81" fmla="*/ 186267 w 3683000"/>
                <a:gd name="connsiteY81" fmla="*/ 4639733 h 7001933"/>
                <a:gd name="connsiteX82" fmla="*/ 228600 w 3683000"/>
                <a:gd name="connsiteY82" fmla="*/ 4572000 h 7001933"/>
                <a:gd name="connsiteX83" fmla="*/ 237067 w 3683000"/>
                <a:gd name="connsiteY83" fmla="*/ 4546600 h 7001933"/>
                <a:gd name="connsiteX84" fmla="*/ 287867 w 3683000"/>
                <a:gd name="connsiteY84" fmla="*/ 4478866 h 7001933"/>
                <a:gd name="connsiteX85" fmla="*/ 313267 w 3683000"/>
                <a:gd name="connsiteY85" fmla="*/ 4461933 h 7001933"/>
                <a:gd name="connsiteX86" fmla="*/ 355600 w 3683000"/>
                <a:gd name="connsiteY86" fmla="*/ 4402666 h 7001933"/>
                <a:gd name="connsiteX87" fmla="*/ 414867 w 3683000"/>
                <a:gd name="connsiteY87" fmla="*/ 4334933 h 7001933"/>
                <a:gd name="connsiteX88" fmla="*/ 524934 w 3683000"/>
                <a:gd name="connsiteY88" fmla="*/ 4258733 h 7001933"/>
                <a:gd name="connsiteX89" fmla="*/ 550334 w 3683000"/>
                <a:gd name="connsiteY89" fmla="*/ 4241800 h 7001933"/>
                <a:gd name="connsiteX90" fmla="*/ 575734 w 3683000"/>
                <a:gd name="connsiteY90" fmla="*/ 4233333 h 7001933"/>
                <a:gd name="connsiteX91" fmla="*/ 609600 w 3683000"/>
                <a:gd name="connsiteY91" fmla="*/ 4216400 h 7001933"/>
                <a:gd name="connsiteX92" fmla="*/ 651934 w 3683000"/>
                <a:gd name="connsiteY92" fmla="*/ 4207933 h 7001933"/>
                <a:gd name="connsiteX93" fmla="*/ 702734 w 3683000"/>
                <a:gd name="connsiteY93" fmla="*/ 4191000 h 7001933"/>
                <a:gd name="connsiteX94" fmla="*/ 728134 w 3683000"/>
                <a:gd name="connsiteY94" fmla="*/ 4182533 h 7001933"/>
                <a:gd name="connsiteX95" fmla="*/ 762000 w 3683000"/>
                <a:gd name="connsiteY95" fmla="*/ 4174066 h 7001933"/>
                <a:gd name="connsiteX96" fmla="*/ 846667 w 3683000"/>
                <a:gd name="connsiteY96" fmla="*/ 4191000 h 7001933"/>
                <a:gd name="connsiteX97" fmla="*/ 897467 w 3683000"/>
                <a:gd name="connsiteY97" fmla="*/ 4224866 h 7001933"/>
                <a:gd name="connsiteX98" fmla="*/ 914400 w 3683000"/>
                <a:gd name="connsiteY98" fmla="*/ 4250266 h 7001933"/>
                <a:gd name="connsiteX99" fmla="*/ 939800 w 3683000"/>
                <a:gd name="connsiteY99" fmla="*/ 4284133 h 7001933"/>
                <a:gd name="connsiteX100" fmla="*/ 956734 w 3683000"/>
                <a:gd name="connsiteY100" fmla="*/ 4318000 h 7001933"/>
                <a:gd name="connsiteX101" fmla="*/ 965200 w 3683000"/>
                <a:gd name="connsiteY101" fmla="*/ 4343400 h 7001933"/>
                <a:gd name="connsiteX102" fmla="*/ 973667 w 3683000"/>
                <a:gd name="connsiteY102" fmla="*/ 4377266 h 7001933"/>
                <a:gd name="connsiteX103" fmla="*/ 999067 w 3683000"/>
                <a:gd name="connsiteY103" fmla="*/ 4411133 h 7001933"/>
                <a:gd name="connsiteX104" fmla="*/ 1007534 w 3683000"/>
                <a:gd name="connsiteY104" fmla="*/ 4436533 h 7001933"/>
                <a:gd name="connsiteX105" fmla="*/ 1024467 w 3683000"/>
                <a:gd name="connsiteY105" fmla="*/ 4512733 h 7001933"/>
                <a:gd name="connsiteX106" fmla="*/ 1016000 w 3683000"/>
                <a:gd name="connsiteY106" fmla="*/ 4597400 h 7001933"/>
                <a:gd name="connsiteX107" fmla="*/ 999067 w 3683000"/>
                <a:gd name="connsiteY107" fmla="*/ 4622800 h 7001933"/>
                <a:gd name="connsiteX108" fmla="*/ 948267 w 3683000"/>
                <a:gd name="connsiteY108" fmla="*/ 4673600 h 7001933"/>
                <a:gd name="connsiteX109" fmla="*/ 846667 w 3683000"/>
                <a:gd name="connsiteY109" fmla="*/ 4741333 h 7001933"/>
                <a:gd name="connsiteX110" fmla="*/ 736600 w 3683000"/>
                <a:gd name="connsiteY110" fmla="*/ 4732866 h 7001933"/>
                <a:gd name="connsiteX111" fmla="*/ 668867 w 3683000"/>
                <a:gd name="connsiteY111" fmla="*/ 4699000 h 7001933"/>
                <a:gd name="connsiteX112" fmla="*/ 651934 w 3683000"/>
                <a:gd name="connsiteY112" fmla="*/ 4673600 h 7001933"/>
                <a:gd name="connsiteX113" fmla="*/ 601134 w 3683000"/>
                <a:gd name="connsiteY113" fmla="*/ 4605866 h 7001933"/>
                <a:gd name="connsiteX114" fmla="*/ 575734 w 3683000"/>
                <a:gd name="connsiteY114" fmla="*/ 4521200 h 7001933"/>
                <a:gd name="connsiteX115" fmla="*/ 567267 w 3683000"/>
                <a:gd name="connsiteY115" fmla="*/ 4394200 h 7001933"/>
                <a:gd name="connsiteX116" fmla="*/ 575734 w 3683000"/>
                <a:gd name="connsiteY116" fmla="*/ 4309533 h 7001933"/>
                <a:gd name="connsiteX117" fmla="*/ 592667 w 3683000"/>
                <a:gd name="connsiteY117" fmla="*/ 4191000 h 7001933"/>
                <a:gd name="connsiteX118" fmla="*/ 601134 w 3683000"/>
                <a:gd name="connsiteY118" fmla="*/ 4157133 h 7001933"/>
                <a:gd name="connsiteX119" fmla="*/ 635000 w 3683000"/>
                <a:gd name="connsiteY119" fmla="*/ 4089400 h 7001933"/>
                <a:gd name="connsiteX120" fmla="*/ 643467 w 3683000"/>
                <a:gd name="connsiteY120" fmla="*/ 4064000 h 7001933"/>
                <a:gd name="connsiteX121" fmla="*/ 651934 w 3683000"/>
                <a:gd name="connsiteY121" fmla="*/ 4030133 h 7001933"/>
                <a:gd name="connsiteX122" fmla="*/ 702734 w 3683000"/>
                <a:gd name="connsiteY122" fmla="*/ 3953933 h 7001933"/>
                <a:gd name="connsiteX123" fmla="*/ 728134 w 3683000"/>
                <a:gd name="connsiteY123" fmla="*/ 3937000 h 7001933"/>
                <a:gd name="connsiteX124" fmla="*/ 745067 w 3683000"/>
                <a:gd name="connsiteY124" fmla="*/ 3920066 h 7001933"/>
                <a:gd name="connsiteX125" fmla="*/ 778934 w 3683000"/>
                <a:gd name="connsiteY125" fmla="*/ 3911600 h 7001933"/>
                <a:gd name="connsiteX126" fmla="*/ 829734 w 3683000"/>
                <a:gd name="connsiteY126" fmla="*/ 3877733 h 7001933"/>
                <a:gd name="connsiteX127" fmla="*/ 855134 w 3683000"/>
                <a:gd name="connsiteY127" fmla="*/ 3852333 h 7001933"/>
                <a:gd name="connsiteX128" fmla="*/ 905934 w 3683000"/>
                <a:gd name="connsiteY128" fmla="*/ 3835400 h 7001933"/>
                <a:gd name="connsiteX129" fmla="*/ 931334 w 3683000"/>
                <a:gd name="connsiteY129" fmla="*/ 3818466 h 7001933"/>
                <a:gd name="connsiteX130" fmla="*/ 956734 w 3683000"/>
                <a:gd name="connsiteY130" fmla="*/ 3810000 h 7001933"/>
                <a:gd name="connsiteX131" fmla="*/ 973667 w 3683000"/>
                <a:gd name="connsiteY131" fmla="*/ 3793066 h 7001933"/>
                <a:gd name="connsiteX132" fmla="*/ 999067 w 3683000"/>
                <a:gd name="connsiteY132" fmla="*/ 3776133 h 7001933"/>
                <a:gd name="connsiteX133" fmla="*/ 1058334 w 3683000"/>
                <a:gd name="connsiteY133" fmla="*/ 3750733 h 7001933"/>
                <a:gd name="connsiteX134" fmla="*/ 1083734 w 3683000"/>
                <a:gd name="connsiteY134" fmla="*/ 3733800 h 7001933"/>
                <a:gd name="connsiteX135" fmla="*/ 1100667 w 3683000"/>
                <a:gd name="connsiteY135" fmla="*/ 3716866 h 7001933"/>
                <a:gd name="connsiteX136" fmla="*/ 1151467 w 3683000"/>
                <a:gd name="connsiteY136" fmla="*/ 3699933 h 7001933"/>
                <a:gd name="connsiteX137" fmla="*/ 1244600 w 3683000"/>
                <a:gd name="connsiteY137" fmla="*/ 3649133 h 7001933"/>
                <a:gd name="connsiteX138" fmla="*/ 1312334 w 3683000"/>
                <a:gd name="connsiteY138" fmla="*/ 3589866 h 7001933"/>
                <a:gd name="connsiteX139" fmla="*/ 1354667 w 3683000"/>
                <a:gd name="connsiteY139" fmla="*/ 3556000 h 7001933"/>
                <a:gd name="connsiteX140" fmla="*/ 1380067 w 3683000"/>
                <a:gd name="connsiteY140" fmla="*/ 3522133 h 7001933"/>
                <a:gd name="connsiteX141" fmla="*/ 1405467 w 3683000"/>
                <a:gd name="connsiteY141" fmla="*/ 3496733 h 7001933"/>
                <a:gd name="connsiteX142" fmla="*/ 1422400 w 3683000"/>
                <a:gd name="connsiteY142" fmla="*/ 3471333 h 7001933"/>
                <a:gd name="connsiteX143" fmla="*/ 1447800 w 3683000"/>
                <a:gd name="connsiteY143" fmla="*/ 3454400 h 7001933"/>
                <a:gd name="connsiteX144" fmla="*/ 1464734 w 3683000"/>
                <a:gd name="connsiteY144" fmla="*/ 3412066 h 7001933"/>
                <a:gd name="connsiteX145" fmla="*/ 1490134 w 3683000"/>
                <a:gd name="connsiteY145" fmla="*/ 3403600 h 7001933"/>
                <a:gd name="connsiteX146" fmla="*/ 1532467 w 3683000"/>
                <a:gd name="connsiteY146" fmla="*/ 3302000 h 7001933"/>
                <a:gd name="connsiteX147" fmla="*/ 1557867 w 3683000"/>
                <a:gd name="connsiteY147" fmla="*/ 3276600 h 7001933"/>
                <a:gd name="connsiteX148" fmla="*/ 1591734 w 3683000"/>
                <a:gd name="connsiteY148" fmla="*/ 3217333 h 7001933"/>
                <a:gd name="connsiteX149" fmla="*/ 1600200 w 3683000"/>
                <a:gd name="connsiteY149" fmla="*/ 3175000 h 7001933"/>
                <a:gd name="connsiteX150" fmla="*/ 1583267 w 3683000"/>
                <a:gd name="connsiteY150" fmla="*/ 2971800 h 7001933"/>
                <a:gd name="connsiteX151" fmla="*/ 1566334 w 3683000"/>
                <a:gd name="connsiteY151" fmla="*/ 2937933 h 7001933"/>
                <a:gd name="connsiteX152" fmla="*/ 1490134 w 3683000"/>
                <a:gd name="connsiteY152" fmla="*/ 2887133 h 7001933"/>
                <a:gd name="connsiteX153" fmla="*/ 1430867 w 3683000"/>
                <a:gd name="connsiteY153" fmla="*/ 2861733 h 7001933"/>
                <a:gd name="connsiteX154" fmla="*/ 1405467 w 3683000"/>
                <a:gd name="connsiteY154" fmla="*/ 2844800 h 7001933"/>
                <a:gd name="connsiteX155" fmla="*/ 1270000 w 3683000"/>
                <a:gd name="connsiteY155" fmla="*/ 2810933 h 7001933"/>
                <a:gd name="connsiteX156" fmla="*/ 1219200 w 3683000"/>
                <a:gd name="connsiteY156" fmla="*/ 2802466 h 7001933"/>
                <a:gd name="connsiteX157" fmla="*/ 1193800 w 3683000"/>
                <a:gd name="connsiteY157" fmla="*/ 2794000 h 7001933"/>
                <a:gd name="connsiteX158" fmla="*/ 1134534 w 3683000"/>
                <a:gd name="connsiteY158" fmla="*/ 2785533 h 7001933"/>
                <a:gd name="connsiteX159" fmla="*/ 965200 w 3683000"/>
                <a:gd name="connsiteY159" fmla="*/ 2794000 h 7001933"/>
                <a:gd name="connsiteX160" fmla="*/ 905934 w 3683000"/>
                <a:gd name="connsiteY160" fmla="*/ 2802466 h 7001933"/>
                <a:gd name="connsiteX161" fmla="*/ 872067 w 3683000"/>
                <a:gd name="connsiteY161" fmla="*/ 2810933 h 7001933"/>
                <a:gd name="connsiteX162" fmla="*/ 736600 w 3683000"/>
                <a:gd name="connsiteY162" fmla="*/ 2819400 h 7001933"/>
                <a:gd name="connsiteX163" fmla="*/ 592667 w 3683000"/>
                <a:gd name="connsiteY163" fmla="*/ 2802466 h 7001933"/>
                <a:gd name="connsiteX164" fmla="*/ 558800 w 3683000"/>
                <a:gd name="connsiteY164" fmla="*/ 2785533 h 7001933"/>
                <a:gd name="connsiteX165" fmla="*/ 533400 w 3683000"/>
                <a:gd name="connsiteY165" fmla="*/ 2777066 h 7001933"/>
                <a:gd name="connsiteX166" fmla="*/ 448734 w 3683000"/>
                <a:gd name="connsiteY166" fmla="*/ 2743200 h 7001933"/>
                <a:gd name="connsiteX167" fmla="*/ 431800 w 3683000"/>
                <a:gd name="connsiteY167" fmla="*/ 2726266 h 7001933"/>
                <a:gd name="connsiteX168" fmla="*/ 381000 w 3683000"/>
                <a:gd name="connsiteY168" fmla="*/ 2692400 h 7001933"/>
                <a:gd name="connsiteX169" fmla="*/ 321734 w 3683000"/>
                <a:gd name="connsiteY169" fmla="*/ 2599266 h 7001933"/>
                <a:gd name="connsiteX170" fmla="*/ 279400 w 3683000"/>
                <a:gd name="connsiteY170" fmla="*/ 2514600 h 7001933"/>
                <a:gd name="connsiteX171" fmla="*/ 220134 w 3683000"/>
                <a:gd name="connsiteY171" fmla="*/ 2396066 h 7001933"/>
                <a:gd name="connsiteX172" fmla="*/ 169334 w 3683000"/>
                <a:gd name="connsiteY172" fmla="*/ 2218266 h 7001933"/>
                <a:gd name="connsiteX173" fmla="*/ 160867 w 3683000"/>
                <a:gd name="connsiteY173" fmla="*/ 2159000 h 7001933"/>
                <a:gd name="connsiteX174" fmla="*/ 143934 w 3683000"/>
                <a:gd name="connsiteY174" fmla="*/ 1981200 h 7001933"/>
                <a:gd name="connsiteX175" fmla="*/ 160867 w 3683000"/>
                <a:gd name="connsiteY175" fmla="*/ 1794933 h 7001933"/>
                <a:gd name="connsiteX176" fmla="*/ 220134 w 3683000"/>
                <a:gd name="connsiteY176" fmla="*/ 1625600 h 7001933"/>
                <a:gd name="connsiteX177" fmla="*/ 237067 w 3683000"/>
                <a:gd name="connsiteY177" fmla="*/ 1574800 h 7001933"/>
                <a:gd name="connsiteX178" fmla="*/ 245534 w 3683000"/>
                <a:gd name="connsiteY178" fmla="*/ 1532466 h 7001933"/>
                <a:gd name="connsiteX179" fmla="*/ 279400 w 3683000"/>
                <a:gd name="connsiteY179" fmla="*/ 1481666 h 7001933"/>
                <a:gd name="connsiteX180" fmla="*/ 330200 w 3683000"/>
                <a:gd name="connsiteY180" fmla="*/ 1405466 h 7001933"/>
                <a:gd name="connsiteX181" fmla="*/ 347134 w 3683000"/>
                <a:gd name="connsiteY181" fmla="*/ 1380066 h 7001933"/>
                <a:gd name="connsiteX182" fmla="*/ 381000 w 3683000"/>
                <a:gd name="connsiteY182" fmla="*/ 1371600 h 7001933"/>
                <a:gd name="connsiteX183" fmla="*/ 397934 w 3683000"/>
                <a:gd name="connsiteY183" fmla="*/ 1354666 h 7001933"/>
                <a:gd name="connsiteX184" fmla="*/ 457200 w 3683000"/>
                <a:gd name="connsiteY184" fmla="*/ 1320800 h 7001933"/>
                <a:gd name="connsiteX185" fmla="*/ 508000 w 3683000"/>
                <a:gd name="connsiteY185" fmla="*/ 1303866 h 7001933"/>
                <a:gd name="connsiteX186" fmla="*/ 601134 w 3683000"/>
                <a:gd name="connsiteY186" fmla="*/ 1261533 h 7001933"/>
                <a:gd name="connsiteX187" fmla="*/ 651934 w 3683000"/>
                <a:gd name="connsiteY187" fmla="*/ 1253066 h 7001933"/>
                <a:gd name="connsiteX188" fmla="*/ 711200 w 3683000"/>
                <a:gd name="connsiteY188" fmla="*/ 1236133 h 7001933"/>
                <a:gd name="connsiteX189" fmla="*/ 753534 w 3683000"/>
                <a:gd name="connsiteY189" fmla="*/ 1227666 h 7001933"/>
                <a:gd name="connsiteX190" fmla="*/ 787400 w 3683000"/>
                <a:gd name="connsiteY190" fmla="*/ 1219200 h 7001933"/>
                <a:gd name="connsiteX191" fmla="*/ 880534 w 3683000"/>
                <a:gd name="connsiteY191" fmla="*/ 1193800 h 7001933"/>
                <a:gd name="connsiteX192" fmla="*/ 914400 w 3683000"/>
                <a:gd name="connsiteY192" fmla="*/ 1176866 h 7001933"/>
                <a:gd name="connsiteX193" fmla="*/ 973667 w 3683000"/>
                <a:gd name="connsiteY193" fmla="*/ 1168400 h 7001933"/>
                <a:gd name="connsiteX194" fmla="*/ 1024467 w 3683000"/>
                <a:gd name="connsiteY194" fmla="*/ 1159933 h 7001933"/>
                <a:gd name="connsiteX195" fmla="*/ 1176867 w 3683000"/>
                <a:gd name="connsiteY195" fmla="*/ 1168400 h 7001933"/>
                <a:gd name="connsiteX196" fmla="*/ 1236134 w 3683000"/>
                <a:gd name="connsiteY196" fmla="*/ 1185333 h 7001933"/>
                <a:gd name="connsiteX197" fmla="*/ 1278467 w 3683000"/>
                <a:gd name="connsiteY197" fmla="*/ 1193800 h 7001933"/>
                <a:gd name="connsiteX198" fmla="*/ 1303867 w 3683000"/>
                <a:gd name="connsiteY198" fmla="*/ 1210733 h 7001933"/>
                <a:gd name="connsiteX199" fmla="*/ 1354667 w 3683000"/>
                <a:gd name="connsiteY199" fmla="*/ 1236133 h 7001933"/>
                <a:gd name="connsiteX200" fmla="*/ 1405467 w 3683000"/>
                <a:gd name="connsiteY200" fmla="*/ 1312333 h 7001933"/>
                <a:gd name="connsiteX201" fmla="*/ 1439334 w 3683000"/>
                <a:gd name="connsiteY201" fmla="*/ 1363133 h 7001933"/>
                <a:gd name="connsiteX202" fmla="*/ 1481667 w 3683000"/>
                <a:gd name="connsiteY202" fmla="*/ 1430866 h 7001933"/>
                <a:gd name="connsiteX203" fmla="*/ 1498600 w 3683000"/>
                <a:gd name="connsiteY203" fmla="*/ 1490133 h 7001933"/>
                <a:gd name="connsiteX204" fmla="*/ 1507067 w 3683000"/>
                <a:gd name="connsiteY204" fmla="*/ 1515533 h 7001933"/>
                <a:gd name="connsiteX205" fmla="*/ 1515534 w 3683000"/>
                <a:gd name="connsiteY205" fmla="*/ 1591733 h 7001933"/>
                <a:gd name="connsiteX206" fmla="*/ 1532467 w 3683000"/>
                <a:gd name="connsiteY206" fmla="*/ 1651000 h 7001933"/>
                <a:gd name="connsiteX207" fmla="*/ 1507067 w 3683000"/>
                <a:gd name="connsiteY207" fmla="*/ 1820333 h 7001933"/>
                <a:gd name="connsiteX208" fmla="*/ 1481667 w 3683000"/>
                <a:gd name="connsiteY208" fmla="*/ 1854200 h 7001933"/>
                <a:gd name="connsiteX209" fmla="*/ 1447800 w 3683000"/>
                <a:gd name="connsiteY209" fmla="*/ 1871133 h 7001933"/>
                <a:gd name="connsiteX210" fmla="*/ 1405467 w 3683000"/>
                <a:gd name="connsiteY210" fmla="*/ 1905000 h 7001933"/>
                <a:gd name="connsiteX211" fmla="*/ 1380067 w 3683000"/>
                <a:gd name="connsiteY211" fmla="*/ 1930400 h 7001933"/>
                <a:gd name="connsiteX212" fmla="*/ 1303867 w 3683000"/>
                <a:gd name="connsiteY212" fmla="*/ 1938866 h 7001933"/>
                <a:gd name="connsiteX213" fmla="*/ 1159934 w 3683000"/>
                <a:gd name="connsiteY213" fmla="*/ 1930400 h 7001933"/>
                <a:gd name="connsiteX214" fmla="*/ 1143000 w 3683000"/>
                <a:gd name="connsiteY214" fmla="*/ 1905000 h 7001933"/>
                <a:gd name="connsiteX215" fmla="*/ 1117600 w 3683000"/>
                <a:gd name="connsiteY215" fmla="*/ 1888066 h 7001933"/>
                <a:gd name="connsiteX216" fmla="*/ 1100667 w 3683000"/>
                <a:gd name="connsiteY216" fmla="*/ 1854200 h 7001933"/>
                <a:gd name="connsiteX217" fmla="*/ 1083734 w 3683000"/>
                <a:gd name="connsiteY217" fmla="*/ 1837266 h 7001933"/>
                <a:gd name="connsiteX218" fmla="*/ 1066800 w 3683000"/>
                <a:gd name="connsiteY218" fmla="*/ 1811866 h 7001933"/>
                <a:gd name="connsiteX219" fmla="*/ 1049867 w 3683000"/>
                <a:gd name="connsiteY219" fmla="*/ 1710266 h 7001933"/>
                <a:gd name="connsiteX220" fmla="*/ 1066800 w 3683000"/>
                <a:gd name="connsiteY220" fmla="*/ 1591733 h 7001933"/>
                <a:gd name="connsiteX221" fmla="*/ 1075267 w 3683000"/>
                <a:gd name="connsiteY221" fmla="*/ 1566333 h 7001933"/>
                <a:gd name="connsiteX222" fmla="*/ 1092200 w 3683000"/>
                <a:gd name="connsiteY222" fmla="*/ 1540933 h 7001933"/>
                <a:gd name="connsiteX223" fmla="*/ 1126067 w 3683000"/>
                <a:gd name="connsiteY223" fmla="*/ 1481666 h 7001933"/>
                <a:gd name="connsiteX224" fmla="*/ 1134534 w 3683000"/>
                <a:gd name="connsiteY224" fmla="*/ 1456266 h 7001933"/>
                <a:gd name="connsiteX225" fmla="*/ 1176867 w 3683000"/>
                <a:gd name="connsiteY225" fmla="*/ 1405466 h 7001933"/>
                <a:gd name="connsiteX226" fmla="*/ 1210734 w 3683000"/>
                <a:gd name="connsiteY226" fmla="*/ 1380066 h 7001933"/>
                <a:gd name="connsiteX227" fmla="*/ 1405467 w 3683000"/>
                <a:gd name="connsiteY227" fmla="*/ 1388533 h 7001933"/>
                <a:gd name="connsiteX228" fmla="*/ 1481667 w 3683000"/>
                <a:gd name="connsiteY228" fmla="*/ 1405466 h 7001933"/>
                <a:gd name="connsiteX229" fmla="*/ 1549400 w 3683000"/>
                <a:gd name="connsiteY229" fmla="*/ 1447800 h 7001933"/>
                <a:gd name="connsiteX230" fmla="*/ 1566334 w 3683000"/>
                <a:gd name="connsiteY230" fmla="*/ 1464733 h 7001933"/>
                <a:gd name="connsiteX231" fmla="*/ 1600200 w 3683000"/>
                <a:gd name="connsiteY231" fmla="*/ 1490133 h 7001933"/>
                <a:gd name="connsiteX232" fmla="*/ 1651000 w 3683000"/>
                <a:gd name="connsiteY232" fmla="*/ 1557866 h 7001933"/>
                <a:gd name="connsiteX233" fmla="*/ 1701800 w 3683000"/>
                <a:gd name="connsiteY233" fmla="*/ 1583266 h 7001933"/>
                <a:gd name="connsiteX234" fmla="*/ 1718734 w 3683000"/>
                <a:gd name="connsiteY234" fmla="*/ 1600200 h 7001933"/>
                <a:gd name="connsiteX235" fmla="*/ 1794934 w 3683000"/>
                <a:gd name="connsiteY235" fmla="*/ 1625600 h 7001933"/>
                <a:gd name="connsiteX236" fmla="*/ 1888067 w 3683000"/>
                <a:gd name="connsiteY236" fmla="*/ 1651000 h 7001933"/>
                <a:gd name="connsiteX237" fmla="*/ 1947334 w 3683000"/>
                <a:gd name="connsiteY237" fmla="*/ 1667933 h 7001933"/>
                <a:gd name="connsiteX238" fmla="*/ 2108200 w 3683000"/>
                <a:gd name="connsiteY238" fmla="*/ 1684866 h 7001933"/>
                <a:gd name="connsiteX239" fmla="*/ 2650067 w 3683000"/>
                <a:gd name="connsiteY239" fmla="*/ 1667933 h 7001933"/>
                <a:gd name="connsiteX240" fmla="*/ 2887134 w 3683000"/>
                <a:gd name="connsiteY240" fmla="*/ 1651000 h 7001933"/>
                <a:gd name="connsiteX241" fmla="*/ 2937934 w 3683000"/>
                <a:gd name="connsiteY241" fmla="*/ 1642533 h 7001933"/>
                <a:gd name="connsiteX242" fmla="*/ 3005667 w 3683000"/>
                <a:gd name="connsiteY242" fmla="*/ 1625600 h 7001933"/>
                <a:gd name="connsiteX243" fmla="*/ 3073400 w 3683000"/>
                <a:gd name="connsiteY243" fmla="*/ 1600200 h 7001933"/>
                <a:gd name="connsiteX244" fmla="*/ 3132667 w 3683000"/>
                <a:gd name="connsiteY244" fmla="*/ 1566333 h 7001933"/>
                <a:gd name="connsiteX245" fmla="*/ 3166534 w 3683000"/>
                <a:gd name="connsiteY245" fmla="*/ 1549400 h 7001933"/>
                <a:gd name="connsiteX246" fmla="*/ 3191934 w 3683000"/>
                <a:gd name="connsiteY246" fmla="*/ 1524000 h 7001933"/>
                <a:gd name="connsiteX247" fmla="*/ 3242734 w 3683000"/>
                <a:gd name="connsiteY247" fmla="*/ 1481666 h 7001933"/>
                <a:gd name="connsiteX248" fmla="*/ 3259667 w 3683000"/>
                <a:gd name="connsiteY248" fmla="*/ 1456266 h 7001933"/>
                <a:gd name="connsiteX249" fmla="*/ 3302000 w 3683000"/>
                <a:gd name="connsiteY249" fmla="*/ 1430866 h 7001933"/>
                <a:gd name="connsiteX250" fmla="*/ 3327400 w 3683000"/>
                <a:gd name="connsiteY250" fmla="*/ 1405466 h 7001933"/>
                <a:gd name="connsiteX251" fmla="*/ 3395134 w 3683000"/>
                <a:gd name="connsiteY251" fmla="*/ 1354666 h 7001933"/>
                <a:gd name="connsiteX252" fmla="*/ 3420534 w 3683000"/>
                <a:gd name="connsiteY252" fmla="*/ 1337733 h 7001933"/>
                <a:gd name="connsiteX253" fmla="*/ 3471334 w 3683000"/>
                <a:gd name="connsiteY253" fmla="*/ 1270000 h 7001933"/>
                <a:gd name="connsiteX254" fmla="*/ 3505200 w 3683000"/>
                <a:gd name="connsiteY254" fmla="*/ 1236133 h 7001933"/>
                <a:gd name="connsiteX255" fmla="*/ 3530600 w 3683000"/>
                <a:gd name="connsiteY255" fmla="*/ 1202266 h 7001933"/>
                <a:gd name="connsiteX256" fmla="*/ 3556000 w 3683000"/>
                <a:gd name="connsiteY256" fmla="*/ 1176866 h 7001933"/>
                <a:gd name="connsiteX257" fmla="*/ 3615267 w 3683000"/>
                <a:gd name="connsiteY257" fmla="*/ 1092200 h 7001933"/>
                <a:gd name="connsiteX258" fmla="*/ 3632200 w 3683000"/>
                <a:gd name="connsiteY258" fmla="*/ 1066800 h 7001933"/>
                <a:gd name="connsiteX259" fmla="*/ 3657600 w 3683000"/>
                <a:gd name="connsiteY259" fmla="*/ 990600 h 7001933"/>
                <a:gd name="connsiteX260" fmla="*/ 3683000 w 3683000"/>
                <a:gd name="connsiteY260" fmla="*/ 872066 h 7001933"/>
                <a:gd name="connsiteX261" fmla="*/ 3657600 w 3683000"/>
                <a:gd name="connsiteY261" fmla="*/ 728133 h 7001933"/>
                <a:gd name="connsiteX262" fmla="*/ 3649134 w 3683000"/>
                <a:gd name="connsiteY262" fmla="*/ 702733 h 7001933"/>
                <a:gd name="connsiteX263" fmla="*/ 3632200 w 3683000"/>
                <a:gd name="connsiteY263" fmla="*/ 685800 h 7001933"/>
                <a:gd name="connsiteX264" fmla="*/ 3572934 w 3683000"/>
                <a:gd name="connsiteY264" fmla="*/ 643466 h 7001933"/>
                <a:gd name="connsiteX265" fmla="*/ 3530600 w 3683000"/>
                <a:gd name="connsiteY265" fmla="*/ 626533 h 7001933"/>
                <a:gd name="connsiteX266" fmla="*/ 3479800 w 3683000"/>
                <a:gd name="connsiteY266" fmla="*/ 601133 h 7001933"/>
                <a:gd name="connsiteX267" fmla="*/ 3454400 w 3683000"/>
                <a:gd name="connsiteY267" fmla="*/ 592666 h 7001933"/>
                <a:gd name="connsiteX268" fmla="*/ 3420534 w 3683000"/>
                <a:gd name="connsiteY268" fmla="*/ 575733 h 7001933"/>
                <a:gd name="connsiteX269" fmla="*/ 3318934 w 3683000"/>
                <a:gd name="connsiteY269" fmla="*/ 558800 h 7001933"/>
                <a:gd name="connsiteX270" fmla="*/ 3251200 w 3683000"/>
                <a:gd name="connsiteY270" fmla="*/ 567266 h 7001933"/>
                <a:gd name="connsiteX271" fmla="*/ 3217334 w 3683000"/>
                <a:gd name="connsiteY271" fmla="*/ 584200 h 7001933"/>
                <a:gd name="connsiteX272" fmla="*/ 3191934 w 3683000"/>
                <a:gd name="connsiteY272" fmla="*/ 592666 h 7001933"/>
                <a:gd name="connsiteX273" fmla="*/ 3149600 w 3683000"/>
                <a:gd name="connsiteY273" fmla="*/ 635000 h 7001933"/>
                <a:gd name="connsiteX274" fmla="*/ 3107267 w 3683000"/>
                <a:gd name="connsiteY274" fmla="*/ 677333 h 7001933"/>
                <a:gd name="connsiteX275" fmla="*/ 3090334 w 3683000"/>
                <a:gd name="connsiteY275" fmla="*/ 702733 h 7001933"/>
                <a:gd name="connsiteX276" fmla="*/ 3056467 w 3683000"/>
                <a:gd name="connsiteY276" fmla="*/ 745066 h 7001933"/>
                <a:gd name="connsiteX277" fmla="*/ 3039534 w 3683000"/>
                <a:gd name="connsiteY277" fmla="*/ 795866 h 7001933"/>
                <a:gd name="connsiteX278" fmla="*/ 3031067 w 3683000"/>
                <a:gd name="connsiteY278" fmla="*/ 821266 h 7001933"/>
                <a:gd name="connsiteX279" fmla="*/ 3039534 w 3683000"/>
                <a:gd name="connsiteY279" fmla="*/ 914400 h 7001933"/>
                <a:gd name="connsiteX280" fmla="*/ 3048000 w 3683000"/>
                <a:gd name="connsiteY280" fmla="*/ 956733 h 7001933"/>
                <a:gd name="connsiteX281" fmla="*/ 3081867 w 3683000"/>
                <a:gd name="connsiteY281" fmla="*/ 990600 h 7001933"/>
                <a:gd name="connsiteX282" fmla="*/ 3141134 w 3683000"/>
                <a:gd name="connsiteY282" fmla="*/ 1007533 h 7001933"/>
                <a:gd name="connsiteX283" fmla="*/ 3429000 w 3683000"/>
                <a:gd name="connsiteY283" fmla="*/ 990600 h 7001933"/>
                <a:gd name="connsiteX284" fmla="*/ 3479800 w 3683000"/>
                <a:gd name="connsiteY284" fmla="*/ 973666 h 7001933"/>
                <a:gd name="connsiteX285" fmla="*/ 3522134 w 3683000"/>
                <a:gd name="connsiteY285" fmla="*/ 931333 h 7001933"/>
                <a:gd name="connsiteX286" fmla="*/ 3556000 w 3683000"/>
                <a:gd name="connsiteY286" fmla="*/ 897466 h 7001933"/>
                <a:gd name="connsiteX287" fmla="*/ 3572934 w 3683000"/>
                <a:gd name="connsiteY287" fmla="*/ 872066 h 7001933"/>
                <a:gd name="connsiteX288" fmla="*/ 3581400 w 3683000"/>
                <a:gd name="connsiteY288" fmla="*/ 846666 h 7001933"/>
                <a:gd name="connsiteX289" fmla="*/ 3572934 w 3683000"/>
                <a:gd name="connsiteY289" fmla="*/ 719666 h 7001933"/>
                <a:gd name="connsiteX290" fmla="*/ 3539067 w 3683000"/>
                <a:gd name="connsiteY290" fmla="*/ 660400 h 7001933"/>
                <a:gd name="connsiteX291" fmla="*/ 3522134 w 3683000"/>
                <a:gd name="connsiteY291" fmla="*/ 643466 h 7001933"/>
                <a:gd name="connsiteX292" fmla="*/ 3505200 w 3683000"/>
                <a:gd name="connsiteY292" fmla="*/ 618066 h 7001933"/>
                <a:gd name="connsiteX293" fmla="*/ 3437467 w 3683000"/>
                <a:gd name="connsiteY293" fmla="*/ 567266 h 7001933"/>
                <a:gd name="connsiteX294" fmla="*/ 3412067 w 3683000"/>
                <a:gd name="connsiteY294" fmla="*/ 558800 h 7001933"/>
                <a:gd name="connsiteX295" fmla="*/ 3378200 w 3683000"/>
                <a:gd name="connsiteY295" fmla="*/ 541866 h 7001933"/>
                <a:gd name="connsiteX296" fmla="*/ 3327400 w 3683000"/>
                <a:gd name="connsiteY296" fmla="*/ 524933 h 7001933"/>
                <a:gd name="connsiteX297" fmla="*/ 3259667 w 3683000"/>
                <a:gd name="connsiteY297" fmla="*/ 491066 h 7001933"/>
                <a:gd name="connsiteX298" fmla="*/ 3166534 w 3683000"/>
                <a:gd name="connsiteY298" fmla="*/ 482600 h 7001933"/>
                <a:gd name="connsiteX299" fmla="*/ 3132667 w 3683000"/>
                <a:gd name="connsiteY299" fmla="*/ 474133 h 7001933"/>
                <a:gd name="connsiteX300" fmla="*/ 2937934 w 3683000"/>
                <a:gd name="connsiteY300" fmla="*/ 491066 h 7001933"/>
                <a:gd name="connsiteX301" fmla="*/ 2870200 w 3683000"/>
                <a:gd name="connsiteY301" fmla="*/ 508000 h 7001933"/>
                <a:gd name="connsiteX302" fmla="*/ 2802467 w 3683000"/>
                <a:gd name="connsiteY302" fmla="*/ 524933 h 7001933"/>
                <a:gd name="connsiteX303" fmla="*/ 2726267 w 3683000"/>
                <a:gd name="connsiteY303" fmla="*/ 541866 h 7001933"/>
                <a:gd name="connsiteX304" fmla="*/ 2633134 w 3683000"/>
                <a:gd name="connsiteY304" fmla="*/ 592666 h 7001933"/>
                <a:gd name="connsiteX305" fmla="*/ 2523067 w 3683000"/>
                <a:gd name="connsiteY305" fmla="*/ 651933 h 7001933"/>
                <a:gd name="connsiteX306" fmla="*/ 2463800 w 3683000"/>
                <a:gd name="connsiteY306" fmla="*/ 694266 h 7001933"/>
                <a:gd name="connsiteX307" fmla="*/ 2429934 w 3683000"/>
                <a:gd name="connsiteY307" fmla="*/ 745066 h 7001933"/>
                <a:gd name="connsiteX308" fmla="*/ 2328334 w 3683000"/>
                <a:gd name="connsiteY308" fmla="*/ 821266 h 7001933"/>
                <a:gd name="connsiteX309" fmla="*/ 2294467 w 3683000"/>
                <a:gd name="connsiteY309" fmla="*/ 846666 h 7001933"/>
                <a:gd name="connsiteX310" fmla="*/ 2260600 w 3683000"/>
                <a:gd name="connsiteY310" fmla="*/ 863600 h 7001933"/>
                <a:gd name="connsiteX311" fmla="*/ 2218267 w 3683000"/>
                <a:gd name="connsiteY311" fmla="*/ 897466 h 7001933"/>
                <a:gd name="connsiteX312" fmla="*/ 2184400 w 3683000"/>
                <a:gd name="connsiteY312" fmla="*/ 914400 h 7001933"/>
                <a:gd name="connsiteX313" fmla="*/ 2150534 w 3683000"/>
                <a:gd name="connsiteY313" fmla="*/ 939800 h 7001933"/>
                <a:gd name="connsiteX314" fmla="*/ 2099734 w 3683000"/>
                <a:gd name="connsiteY314" fmla="*/ 956733 h 7001933"/>
                <a:gd name="connsiteX315" fmla="*/ 2057400 w 3683000"/>
                <a:gd name="connsiteY315" fmla="*/ 982133 h 7001933"/>
                <a:gd name="connsiteX316" fmla="*/ 1955800 w 3683000"/>
                <a:gd name="connsiteY316" fmla="*/ 1016000 h 7001933"/>
                <a:gd name="connsiteX317" fmla="*/ 1879600 w 3683000"/>
                <a:gd name="connsiteY317" fmla="*/ 1058333 h 7001933"/>
                <a:gd name="connsiteX318" fmla="*/ 1845734 w 3683000"/>
                <a:gd name="connsiteY318" fmla="*/ 1066800 h 7001933"/>
                <a:gd name="connsiteX319" fmla="*/ 1769534 w 3683000"/>
                <a:gd name="connsiteY319" fmla="*/ 1092200 h 7001933"/>
                <a:gd name="connsiteX320" fmla="*/ 1718734 w 3683000"/>
                <a:gd name="connsiteY320" fmla="*/ 1100666 h 7001933"/>
                <a:gd name="connsiteX321" fmla="*/ 1651000 w 3683000"/>
                <a:gd name="connsiteY321" fmla="*/ 1126066 h 7001933"/>
                <a:gd name="connsiteX322" fmla="*/ 1591734 w 3683000"/>
                <a:gd name="connsiteY322" fmla="*/ 1134533 h 7001933"/>
                <a:gd name="connsiteX323" fmla="*/ 1566334 w 3683000"/>
                <a:gd name="connsiteY323" fmla="*/ 1143000 h 7001933"/>
                <a:gd name="connsiteX324" fmla="*/ 1312334 w 3683000"/>
                <a:gd name="connsiteY324" fmla="*/ 1143000 h 7001933"/>
                <a:gd name="connsiteX325" fmla="*/ 1253067 w 3683000"/>
                <a:gd name="connsiteY325" fmla="*/ 1126066 h 7001933"/>
                <a:gd name="connsiteX326" fmla="*/ 1227667 w 3683000"/>
                <a:gd name="connsiteY326" fmla="*/ 1109133 h 7001933"/>
                <a:gd name="connsiteX327" fmla="*/ 1210734 w 3683000"/>
                <a:gd name="connsiteY327" fmla="*/ 1058333 h 7001933"/>
                <a:gd name="connsiteX328" fmla="*/ 1219200 w 3683000"/>
                <a:gd name="connsiteY328" fmla="*/ 1016000 h 7001933"/>
                <a:gd name="connsiteX329" fmla="*/ 1227667 w 3683000"/>
                <a:gd name="connsiteY329" fmla="*/ 931333 h 7001933"/>
                <a:gd name="connsiteX330" fmla="*/ 1244600 w 3683000"/>
                <a:gd name="connsiteY330" fmla="*/ 897466 h 7001933"/>
                <a:gd name="connsiteX331" fmla="*/ 1286934 w 3683000"/>
                <a:gd name="connsiteY331" fmla="*/ 846666 h 7001933"/>
                <a:gd name="connsiteX332" fmla="*/ 1312334 w 3683000"/>
                <a:gd name="connsiteY332" fmla="*/ 787400 h 7001933"/>
                <a:gd name="connsiteX333" fmla="*/ 1354667 w 3683000"/>
                <a:gd name="connsiteY333" fmla="*/ 745066 h 7001933"/>
                <a:gd name="connsiteX334" fmla="*/ 1380067 w 3683000"/>
                <a:gd name="connsiteY334" fmla="*/ 711200 h 7001933"/>
                <a:gd name="connsiteX335" fmla="*/ 1405467 w 3683000"/>
                <a:gd name="connsiteY335" fmla="*/ 694266 h 7001933"/>
                <a:gd name="connsiteX336" fmla="*/ 1430867 w 3683000"/>
                <a:gd name="connsiteY336" fmla="*/ 668866 h 7001933"/>
                <a:gd name="connsiteX337" fmla="*/ 1464734 w 3683000"/>
                <a:gd name="connsiteY337" fmla="*/ 660400 h 7001933"/>
                <a:gd name="connsiteX338" fmla="*/ 1524000 w 3683000"/>
                <a:gd name="connsiteY338" fmla="*/ 643466 h 7001933"/>
                <a:gd name="connsiteX339" fmla="*/ 1591734 w 3683000"/>
                <a:gd name="connsiteY339" fmla="*/ 651933 h 7001933"/>
                <a:gd name="connsiteX340" fmla="*/ 1608667 w 3683000"/>
                <a:gd name="connsiteY340" fmla="*/ 795866 h 7001933"/>
                <a:gd name="connsiteX341" fmla="*/ 1574800 w 3683000"/>
                <a:gd name="connsiteY341" fmla="*/ 855133 h 7001933"/>
                <a:gd name="connsiteX342" fmla="*/ 1557867 w 3683000"/>
                <a:gd name="connsiteY342" fmla="*/ 880533 h 7001933"/>
                <a:gd name="connsiteX343" fmla="*/ 1532467 w 3683000"/>
                <a:gd name="connsiteY343" fmla="*/ 897466 h 7001933"/>
                <a:gd name="connsiteX344" fmla="*/ 1515534 w 3683000"/>
                <a:gd name="connsiteY344" fmla="*/ 914400 h 7001933"/>
                <a:gd name="connsiteX345" fmla="*/ 1456267 w 3683000"/>
                <a:gd name="connsiteY345" fmla="*/ 931333 h 7001933"/>
                <a:gd name="connsiteX346" fmla="*/ 1371600 w 3683000"/>
                <a:gd name="connsiteY346" fmla="*/ 914400 h 7001933"/>
                <a:gd name="connsiteX347" fmla="*/ 1286934 w 3683000"/>
                <a:gd name="connsiteY347" fmla="*/ 846666 h 7001933"/>
                <a:gd name="connsiteX348" fmla="*/ 1270000 w 3683000"/>
                <a:gd name="connsiteY348" fmla="*/ 821266 h 7001933"/>
                <a:gd name="connsiteX349" fmla="*/ 1244600 w 3683000"/>
                <a:gd name="connsiteY349" fmla="*/ 795866 h 7001933"/>
                <a:gd name="connsiteX350" fmla="*/ 1202267 w 3683000"/>
                <a:gd name="connsiteY350" fmla="*/ 745066 h 7001933"/>
                <a:gd name="connsiteX351" fmla="*/ 1193800 w 3683000"/>
                <a:gd name="connsiteY351" fmla="*/ 711200 h 7001933"/>
                <a:gd name="connsiteX352" fmla="*/ 1176867 w 3683000"/>
                <a:gd name="connsiteY352" fmla="*/ 635000 h 7001933"/>
                <a:gd name="connsiteX353" fmla="*/ 1143000 w 3683000"/>
                <a:gd name="connsiteY353" fmla="*/ 567266 h 7001933"/>
                <a:gd name="connsiteX354" fmla="*/ 1134534 w 3683000"/>
                <a:gd name="connsiteY354" fmla="*/ 541866 h 7001933"/>
                <a:gd name="connsiteX355" fmla="*/ 1092200 w 3683000"/>
                <a:gd name="connsiteY355" fmla="*/ 499533 h 7001933"/>
                <a:gd name="connsiteX356" fmla="*/ 1041400 w 3683000"/>
                <a:gd name="connsiteY356" fmla="*/ 474133 h 7001933"/>
                <a:gd name="connsiteX357" fmla="*/ 1016000 w 3683000"/>
                <a:gd name="connsiteY357" fmla="*/ 448733 h 7001933"/>
                <a:gd name="connsiteX358" fmla="*/ 965200 w 3683000"/>
                <a:gd name="connsiteY358" fmla="*/ 431800 h 7001933"/>
                <a:gd name="connsiteX359" fmla="*/ 939800 w 3683000"/>
                <a:gd name="connsiteY359" fmla="*/ 423333 h 7001933"/>
                <a:gd name="connsiteX360" fmla="*/ 855134 w 3683000"/>
                <a:gd name="connsiteY360" fmla="*/ 431800 h 7001933"/>
                <a:gd name="connsiteX361" fmla="*/ 863600 w 3683000"/>
                <a:gd name="connsiteY361" fmla="*/ 482600 h 7001933"/>
                <a:gd name="connsiteX362" fmla="*/ 880534 w 3683000"/>
                <a:gd name="connsiteY362" fmla="*/ 516466 h 7001933"/>
                <a:gd name="connsiteX363" fmla="*/ 897467 w 3683000"/>
                <a:gd name="connsiteY363" fmla="*/ 567266 h 7001933"/>
                <a:gd name="connsiteX364" fmla="*/ 897467 w 3683000"/>
                <a:gd name="connsiteY364" fmla="*/ 567266 h 7001933"/>
                <a:gd name="connsiteX365" fmla="*/ 905934 w 3683000"/>
                <a:gd name="connsiteY365" fmla="*/ 601133 h 7001933"/>
                <a:gd name="connsiteX366" fmla="*/ 931334 w 3683000"/>
                <a:gd name="connsiteY366" fmla="*/ 609600 h 7001933"/>
                <a:gd name="connsiteX367" fmla="*/ 965200 w 3683000"/>
                <a:gd name="connsiteY367" fmla="*/ 601133 h 7001933"/>
                <a:gd name="connsiteX368" fmla="*/ 973667 w 3683000"/>
                <a:gd name="connsiteY368" fmla="*/ 558800 h 7001933"/>
                <a:gd name="connsiteX369" fmla="*/ 965200 w 3683000"/>
                <a:gd name="connsiteY369" fmla="*/ 414866 h 7001933"/>
                <a:gd name="connsiteX370" fmla="*/ 931334 w 3683000"/>
                <a:gd name="connsiteY370" fmla="*/ 389466 h 7001933"/>
                <a:gd name="connsiteX371" fmla="*/ 914400 w 3683000"/>
                <a:gd name="connsiteY371" fmla="*/ 372533 h 7001933"/>
                <a:gd name="connsiteX372" fmla="*/ 821267 w 3683000"/>
                <a:gd name="connsiteY372" fmla="*/ 347133 h 7001933"/>
                <a:gd name="connsiteX373" fmla="*/ 677334 w 3683000"/>
                <a:gd name="connsiteY373" fmla="*/ 330200 h 7001933"/>
                <a:gd name="connsiteX374" fmla="*/ 618067 w 3683000"/>
                <a:gd name="connsiteY374" fmla="*/ 321733 h 7001933"/>
                <a:gd name="connsiteX375" fmla="*/ 567267 w 3683000"/>
                <a:gd name="connsiteY375" fmla="*/ 254000 h 7001933"/>
                <a:gd name="connsiteX376" fmla="*/ 524934 w 3683000"/>
                <a:gd name="connsiteY376" fmla="*/ 169333 h 7001933"/>
                <a:gd name="connsiteX377" fmla="*/ 508000 w 3683000"/>
                <a:gd name="connsiteY377" fmla="*/ 135466 h 7001933"/>
                <a:gd name="connsiteX378" fmla="*/ 491067 w 3683000"/>
                <a:gd name="connsiteY378" fmla="*/ 84666 h 7001933"/>
                <a:gd name="connsiteX379" fmla="*/ 474134 w 3683000"/>
                <a:gd name="connsiteY379" fmla="*/ 33866 h 7001933"/>
                <a:gd name="connsiteX380" fmla="*/ 474134 w 3683000"/>
                <a:gd name="connsiteY380" fmla="*/ 0 h 700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</a:cxnLst>
              <a:rect l="l" t="t" r="r" b="b"/>
              <a:pathLst>
                <a:path w="3683000" h="7001933">
                  <a:moveTo>
                    <a:pt x="2074334" y="7001933"/>
                  </a:moveTo>
                  <a:cubicBezTo>
                    <a:pt x="2071512" y="6939844"/>
                    <a:pt x="2073272" y="6877376"/>
                    <a:pt x="2065867" y="6815666"/>
                  </a:cubicBezTo>
                  <a:cubicBezTo>
                    <a:pt x="2064655" y="6805563"/>
                    <a:pt x="2053067" y="6799565"/>
                    <a:pt x="2048934" y="6790266"/>
                  </a:cubicBezTo>
                  <a:cubicBezTo>
                    <a:pt x="2041685" y="6773955"/>
                    <a:pt x="2039982" y="6755431"/>
                    <a:pt x="2032000" y="6739466"/>
                  </a:cubicBezTo>
                  <a:cubicBezTo>
                    <a:pt x="1991823" y="6659112"/>
                    <a:pt x="2013279" y="6691927"/>
                    <a:pt x="1972734" y="6637866"/>
                  </a:cubicBezTo>
                  <a:cubicBezTo>
                    <a:pt x="1967576" y="6617236"/>
                    <a:pt x="1952821" y="6556622"/>
                    <a:pt x="1947334" y="6544733"/>
                  </a:cubicBezTo>
                  <a:cubicBezTo>
                    <a:pt x="1938806" y="6526255"/>
                    <a:pt x="1924756" y="6510866"/>
                    <a:pt x="1913467" y="6493933"/>
                  </a:cubicBezTo>
                  <a:cubicBezTo>
                    <a:pt x="1907823" y="6474177"/>
                    <a:pt x="1903444" y="6454015"/>
                    <a:pt x="1896534" y="6434666"/>
                  </a:cubicBezTo>
                  <a:cubicBezTo>
                    <a:pt x="1889305" y="6414425"/>
                    <a:pt x="1879116" y="6395356"/>
                    <a:pt x="1871134" y="6375400"/>
                  </a:cubicBezTo>
                  <a:cubicBezTo>
                    <a:pt x="1862179" y="6353011"/>
                    <a:pt x="1854689" y="6330055"/>
                    <a:pt x="1845734" y="6307666"/>
                  </a:cubicBezTo>
                  <a:cubicBezTo>
                    <a:pt x="1838228" y="6288900"/>
                    <a:pt x="1807616" y="6216622"/>
                    <a:pt x="1794934" y="6197600"/>
                  </a:cubicBezTo>
                  <a:cubicBezTo>
                    <a:pt x="1788292" y="6187637"/>
                    <a:pt x="1776718" y="6181779"/>
                    <a:pt x="1769534" y="6172200"/>
                  </a:cubicBezTo>
                  <a:cubicBezTo>
                    <a:pt x="1759660" y="6159035"/>
                    <a:pt x="1752969" y="6143750"/>
                    <a:pt x="1744134" y="6129866"/>
                  </a:cubicBezTo>
                  <a:cubicBezTo>
                    <a:pt x="1726508" y="6102168"/>
                    <a:pt x="1681087" y="6029829"/>
                    <a:pt x="1651000" y="6019800"/>
                  </a:cubicBezTo>
                  <a:cubicBezTo>
                    <a:pt x="1634067" y="6014155"/>
                    <a:pt x="1616676" y="6009731"/>
                    <a:pt x="1600200" y="6002866"/>
                  </a:cubicBezTo>
                  <a:cubicBezTo>
                    <a:pt x="1582724" y="5995584"/>
                    <a:pt x="1567192" y="5983936"/>
                    <a:pt x="1549400" y="5977466"/>
                  </a:cubicBezTo>
                  <a:cubicBezTo>
                    <a:pt x="1533383" y="5971642"/>
                    <a:pt x="1457681" y="5961945"/>
                    <a:pt x="1447800" y="5960533"/>
                  </a:cubicBezTo>
                  <a:cubicBezTo>
                    <a:pt x="1433689" y="5954889"/>
                    <a:pt x="1420211" y="5947286"/>
                    <a:pt x="1405467" y="5943600"/>
                  </a:cubicBezTo>
                  <a:cubicBezTo>
                    <a:pt x="1386137" y="5938767"/>
                    <a:pt x="1282492" y="5928054"/>
                    <a:pt x="1270000" y="5926666"/>
                  </a:cubicBezTo>
                  <a:cubicBezTo>
                    <a:pt x="1227667" y="5929488"/>
                    <a:pt x="1185001" y="5929133"/>
                    <a:pt x="1143000" y="5935133"/>
                  </a:cubicBezTo>
                  <a:cubicBezTo>
                    <a:pt x="1125330" y="5937657"/>
                    <a:pt x="1109624" y="5948194"/>
                    <a:pt x="1092200" y="5952066"/>
                  </a:cubicBezTo>
                  <a:cubicBezTo>
                    <a:pt x="1058684" y="5959514"/>
                    <a:pt x="990600" y="5969000"/>
                    <a:pt x="990600" y="5969000"/>
                  </a:cubicBezTo>
                  <a:cubicBezTo>
                    <a:pt x="979311" y="5974644"/>
                    <a:pt x="968552" y="5981501"/>
                    <a:pt x="956734" y="5985933"/>
                  </a:cubicBezTo>
                  <a:cubicBezTo>
                    <a:pt x="945838" y="5990019"/>
                    <a:pt x="934056" y="5991203"/>
                    <a:pt x="922867" y="5994400"/>
                  </a:cubicBezTo>
                  <a:cubicBezTo>
                    <a:pt x="914286" y="5996852"/>
                    <a:pt x="905934" y="6000044"/>
                    <a:pt x="897467" y="6002866"/>
                  </a:cubicBezTo>
                  <a:cubicBezTo>
                    <a:pt x="891823" y="6011333"/>
                    <a:pt x="881314" y="6018120"/>
                    <a:pt x="880534" y="6028266"/>
                  </a:cubicBezTo>
                  <a:cubicBezTo>
                    <a:pt x="879238" y="6045107"/>
                    <a:pt x="883381" y="6110162"/>
                    <a:pt x="897467" y="6138333"/>
                  </a:cubicBezTo>
                  <a:cubicBezTo>
                    <a:pt x="902018" y="6147434"/>
                    <a:pt x="908043" y="6155787"/>
                    <a:pt x="914400" y="6163733"/>
                  </a:cubicBezTo>
                  <a:cubicBezTo>
                    <a:pt x="950978" y="6209454"/>
                    <a:pt x="911038" y="6146498"/>
                    <a:pt x="948267" y="6206066"/>
                  </a:cubicBezTo>
                  <a:cubicBezTo>
                    <a:pt x="970070" y="6240951"/>
                    <a:pt x="977547" y="6260746"/>
                    <a:pt x="1007534" y="6290733"/>
                  </a:cubicBezTo>
                  <a:cubicBezTo>
                    <a:pt x="1014729" y="6297928"/>
                    <a:pt x="1024988" y="6301309"/>
                    <a:pt x="1032934" y="6307666"/>
                  </a:cubicBezTo>
                  <a:cubicBezTo>
                    <a:pt x="1039167" y="6312653"/>
                    <a:pt x="1043225" y="6320172"/>
                    <a:pt x="1049867" y="6324600"/>
                  </a:cubicBezTo>
                  <a:cubicBezTo>
                    <a:pt x="1060369" y="6331601"/>
                    <a:pt x="1072775" y="6335271"/>
                    <a:pt x="1083734" y="6341533"/>
                  </a:cubicBezTo>
                  <a:cubicBezTo>
                    <a:pt x="1092569" y="6346581"/>
                    <a:pt x="1099408" y="6355473"/>
                    <a:pt x="1109134" y="6358466"/>
                  </a:cubicBezTo>
                  <a:cubicBezTo>
                    <a:pt x="1136642" y="6366930"/>
                    <a:pt x="1193800" y="6375400"/>
                    <a:pt x="1193800" y="6375400"/>
                  </a:cubicBezTo>
                  <a:cubicBezTo>
                    <a:pt x="1230489" y="6372578"/>
                    <a:pt x="1267354" y="6371497"/>
                    <a:pt x="1303867" y="6366933"/>
                  </a:cubicBezTo>
                  <a:cubicBezTo>
                    <a:pt x="1332241" y="6363386"/>
                    <a:pt x="1329457" y="6354138"/>
                    <a:pt x="1354667" y="6341533"/>
                  </a:cubicBezTo>
                  <a:cubicBezTo>
                    <a:pt x="1411890" y="6312922"/>
                    <a:pt x="1384389" y="6338447"/>
                    <a:pt x="1439334" y="6299200"/>
                  </a:cubicBezTo>
                  <a:cubicBezTo>
                    <a:pt x="1445830" y="6294560"/>
                    <a:pt x="1450034" y="6287253"/>
                    <a:pt x="1456267" y="6282266"/>
                  </a:cubicBezTo>
                  <a:cubicBezTo>
                    <a:pt x="1464213" y="6275909"/>
                    <a:pt x="1473200" y="6270977"/>
                    <a:pt x="1481667" y="6265333"/>
                  </a:cubicBezTo>
                  <a:cubicBezTo>
                    <a:pt x="1521619" y="6205403"/>
                    <a:pt x="1467409" y="6278867"/>
                    <a:pt x="1540934" y="6214533"/>
                  </a:cubicBezTo>
                  <a:cubicBezTo>
                    <a:pt x="1641750" y="6126319"/>
                    <a:pt x="1504612" y="6221813"/>
                    <a:pt x="1591734" y="6163733"/>
                  </a:cubicBezTo>
                  <a:cubicBezTo>
                    <a:pt x="1603023" y="6146800"/>
                    <a:pt x="1611209" y="6127323"/>
                    <a:pt x="1625600" y="6112933"/>
                  </a:cubicBezTo>
                  <a:cubicBezTo>
                    <a:pt x="1641352" y="6097182"/>
                    <a:pt x="1648785" y="6091963"/>
                    <a:pt x="1659467" y="6070600"/>
                  </a:cubicBezTo>
                  <a:cubicBezTo>
                    <a:pt x="1663458" y="6062618"/>
                    <a:pt x="1664418" y="6053403"/>
                    <a:pt x="1667934" y="6045200"/>
                  </a:cubicBezTo>
                  <a:cubicBezTo>
                    <a:pt x="1672906" y="6033599"/>
                    <a:pt x="1679223" y="6022622"/>
                    <a:pt x="1684867" y="6011333"/>
                  </a:cubicBezTo>
                  <a:cubicBezTo>
                    <a:pt x="1694031" y="5892204"/>
                    <a:pt x="1698476" y="5905209"/>
                    <a:pt x="1684867" y="5782733"/>
                  </a:cubicBezTo>
                  <a:cubicBezTo>
                    <a:pt x="1683582" y="5771168"/>
                    <a:pt x="1682567" y="5758734"/>
                    <a:pt x="1676400" y="5748866"/>
                  </a:cubicBezTo>
                  <a:cubicBezTo>
                    <a:pt x="1667939" y="5735328"/>
                    <a:pt x="1653047" y="5727015"/>
                    <a:pt x="1642534" y="5715000"/>
                  </a:cubicBezTo>
                  <a:cubicBezTo>
                    <a:pt x="1633242" y="5704380"/>
                    <a:pt x="1625336" y="5692616"/>
                    <a:pt x="1617134" y="5681133"/>
                  </a:cubicBezTo>
                  <a:cubicBezTo>
                    <a:pt x="1611219" y="5672853"/>
                    <a:pt x="1608017" y="5662247"/>
                    <a:pt x="1600200" y="5655733"/>
                  </a:cubicBezTo>
                  <a:cubicBezTo>
                    <a:pt x="1590504" y="5647653"/>
                    <a:pt x="1576431" y="5646373"/>
                    <a:pt x="1566334" y="5638800"/>
                  </a:cubicBezTo>
                  <a:cubicBezTo>
                    <a:pt x="1553562" y="5629221"/>
                    <a:pt x="1545069" y="5614735"/>
                    <a:pt x="1532467" y="5604933"/>
                  </a:cubicBezTo>
                  <a:cubicBezTo>
                    <a:pt x="1507589" y="5585583"/>
                    <a:pt x="1483165" y="5577271"/>
                    <a:pt x="1456267" y="5562600"/>
                  </a:cubicBezTo>
                  <a:cubicBezTo>
                    <a:pt x="1436292" y="5551704"/>
                    <a:pt x="1417914" y="5537696"/>
                    <a:pt x="1397000" y="5528733"/>
                  </a:cubicBezTo>
                  <a:cubicBezTo>
                    <a:pt x="1364567" y="5514833"/>
                    <a:pt x="1292125" y="5503364"/>
                    <a:pt x="1261534" y="5494866"/>
                  </a:cubicBezTo>
                  <a:cubicBezTo>
                    <a:pt x="1235737" y="5487700"/>
                    <a:pt x="1210924" y="5477340"/>
                    <a:pt x="1185334" y="5469466"/>
                  </a:cubicBezTo>
                  <a:cubicBezTo>
                    <a:pt x="1174212" y="5466044"/>
                    <a:pt x="1162506" y="5464680"/>
                    <a:pt x="1151467" y="5461000"/>
                  </a:cubicBezTo>
                  <a:cubicBezTo>
                    <a:pt x="1137049" y="5456194"/>
                    <a:pt x="1123878" y="5447752"/>
                    <a:pt x="1109134" y="5444066"/>
                  </a:cubicBezTo>
                  <a:cubicBezTo>
                    <a:pt x="1089774" y="5439226"/>
                    <a:pt x="1069552" y="5438881"/>
                    <a:pt x="1049867" y="5435600"/>
                  </a:cubicBezTo>
                  <a:cubicBezTo>
                    <a:pt x="1035672" y="5433234"/>
                    <a:pt x="1021645" y="5429955"/>
                    <a:pt x="1007534" y="5427133"/>
                  </a:cubicBezTo>
                  <a:lnTo>
                    <a:pt x="897467" y="5435600"/>
                  </a:lnTo>
                  <a:cubicBezTo>
                    <a:pt x="846592" y="5440523"/>
                    <a:pt x="796173" y="5451681"/>
                    <a:pt x="745067" y="5452533"/>
                  </a:cubicBezTo>
                  <a:lnTo>
                    <a:pt x="389467" y="5444066"/>
                  </a:lnTo>
                  <a:cubicBezTo>
                    <a:pt x="269501" y="5430737"/>
                    <a:pt x="352722" y="5443427"/>
                    <a:pt x="279400" y="5427133"/>
                  </a:cubicBezTo>
                  <a:cubicBezTo>
                    <a:pt x="265352" y="5424011"/>
                    <a:pt x="250851" y="5422801"/>
                    <a:pt x="237067" y="5418666"/>
                  </a:cubicBezTo>
                  <a:cubicBezTo>
                    <a:pt x="222510" y="5414299"/>
                    <a:pt x="208964" y="5407069"/>
                    <a:pt x="194734" y="5401733"/>
                  </a:cubicBezTo>
                  <a:cubicBezTo>
                    <a:pt x="164976" y="5390574"/>
                    <a:pt x="163098" y="5392019"/>
                    <a:pt x="127000" y="5384800"/>
                  </a:cubicBezTo>
                  <a:cubicBezTo>
                    <a:pt x="115711" y="5379155"/>
                    <a:pt x="103635" y="5374867"/>
                    <a:pt x="93134" y="5367866"/>
                  </a:cubicBezTo>
                  <a:cubicBezTo>
                    <a:pt x="86492" y="5363438"/>
                    <a:pt x="82433" y="5355920"/>
                    <a:pt x="76200" y="5350933"/>
                  </a:cubicBezTo>
                  <a:cubicBezTo>
                    <a:pt x="68254" y="5344576"/>
                    <a:pt x="59267" y="5339644"/>
                    <a:pt x="50800" y="5334000"/>
                  </a:cubicBezTo>
                  <a:cubicBezTo>
                    <a:pt x="22926" y="5292188"/>
                    <a:pt x="40047" y="5324854"/>
                    <a:pt x="25400" y="5266266"/>
                  </a:cubicBezTo>
                  <a:cubicBezTo>
                    <a:pt x="19170" y="5241346"/>
                    <a:pt x="12119" y="5231237"/>
                    <a:pt x="0" y="5207000"/>
                  </a:cubicBezTo>
                  <a:cubicBezTo>
                    <a:pt x="12484" y="4982305"/>
                    <a:pt x="-4644" y="5117837"/>
                    <a:pt x="16934" y="5020733"/>
                  </a:cubicBezTo>
                  <a:cubicBezTo>
                    <a:pt x="20056" y="5006685"/>
                    <a:pt x="20849" y="4992052"/>
                    <a:pt x="25400" y="4978400"/>
                  </a:cubicBezTo>
                  <a:cubicBezTo>
                    <a:pt x="29391" y="4966426"/>
                    <a:pt x="37646" y="4956252"/>
                    <a:pt x="42334" y="4944533"/>
                  </a:cubicBezTo>
                  <a:cubicBezTo>
                    <a:pt x="48963" y="4927960"/>
                    <a:pt x="54571" y="4910953"/>
                    <a:pt x="59267" y="4893733"/>
                  </a:cubicBezTo>
                  <a:cubicBezTo>
                    <a:pt x="63053" y="4879850"/>
                    <a:pt x="63599" y="4865184"/>
                    <a:pt x="67734" y="4851400"/>
                  </a:cubicBezTo>
                  <a:cubicBezTo>
                    <a:pt x="75408" y="4825820"/>
                    <a:pt x="108818" y="4755907"/>
                    <a:pt x="118534" y="4741333"/>
                  </a:cubicBezTo>
                  <a:cubicBezTo>
                    <a:pt x="124178" y="4732866"/>
                    <a:pt x="128272" y="4723128"/>
                    <a:pt x="135467" y="4715933"/>
                  </a:cubicBezTo>
                  <a:cubicBezTo>
                    <a:pt x="145445" y="4705955"/>
                    <a:pt x="158045" y="4699000"/>
                    <a:pt x="169334" y="4690533"/>
                  </a:cubicBezTo>
                  <a:cubicBezTo>
                    <a:pt x="174978" y="4673600"/>
                    <a:pt x="176366" y="4654585"/>
                    <a:pt x="186267" y="4639733"/>
                  </a:cubicBezTo>
                  <a:cubicBezTo>
                    <a:pt x="199698" y="4619586"/>
                    <a:pt x="218390" y="4592420"/>
                    <a:pt x="228600" y="4572000"/>
                  </a:cubicBezTo>
                  <a:cubicBezTo>
                    <a:pt x="232591" y="4564018"/>
                    <a:pt x="232733" y="4554402"/>
                    <a:pt x="237067" y="4546600"/>
                  </a:cubicBezTo>
                  <a:cubicBezTo>
                    <a:pt x="247898" y="4527105"/>
                    <a:pt x="267316" y="4495307"/>
                    <a:pt x="287867" y="4478866"/>
                  </a:cubicBezTo>
                  <a:cubicBezTo>
                    <a:pt x="295813" y="4472509"/>
                    <a:pt x="304800" y="4467577"/>
                    <a:pt x="313267" y="4461933"/>
                  </a:cubicBezTo>
                  <a:cubicBezTo>
                    <a:pt x="341584" y="4405298"/>
                    <a:pt x="315555" y="4448431"/>
                    <a:pt x="355600" y="4402666"/>
                  </a:cubicBezTo>
                  <a:cubicBezTo>
                    <a:pt x="383640" y="4370621"/>
                    <a:pt x="385506" y="4360099"/>
                    <a:pt x="414867" y="4334933"/>
                  </a:cubicBezTo>
                  <a:cubicBezTo>
                    <a:pt x="440367" y="4313076"/>
                    <a:pt x="507926" y="4270072"/>
                    <a:pt x="524934" y="4258733"/>
                  </a:cubicBezTo>
                  <a:cubicBezTo>
                    <a:pt x="533401" y="4253089"/>
                    <a:pt x="540681" y="4245018"/>
                    <a:pt x="550334" y="4241800"/>
                  </a:cubicBezTo>
                  <a:cubicBezTo>
                    <a:pt x="558801" y="4238978"/>
                    <a:pt x="567531" y="4236849"/>
                    <a:pt x="575734" y="4233333"/>
                  </a:cubicBezTo>
                  <a:cubicBezTo>
                    <a:pt x="587335" y="4228361"/>
                    <a:pt x="597627" y="4220391"/>
                    <a:pt x="609600" y="4216400"/>
                  </a:cubicBezTo>
                  <a:cubicBezTo>
                    <a:pt x="623252" y="4211849"/>
                    <a:pt x="638050" y="4211719"/>
                    <a:pt x="651934" y="4207933"/>
                  </a:cubicBezTo>
                  <a:cubicBezTo>
                    <a:pt x="669154" y="4203237"/>
                    <a:pt x="685801" y="4196644"/>
                    <a:pt x="702734" y="4191000"/>
                  </a:cubicBezTo>
                  <a:cubicBezTo>
                    <a:pt x="711201" y="4188178"/>
                    <a:pt x="719476" y="4184698"/>
                    <a:pt x="728134" y="4182533"/>
                  </a:cubicBezTo>
                  <a:lnTo>
                    <a:pt x="762000" y="4174066"/>
                  </a:lnTo>
                  <a:cubicBezTo>
                    <a:pt x="768379" y="4175129"/>
                    <a:pt x="834036" y="4184685"/>
                    <a:pt x="846667" y="4191000"/>
                  </a:cubicBezTo>
                  <a:cubicBezTo>
                    <a:pt x="864870" y="4200101"/>
                    <a:pt x="897467" y="4224866"/>
                    <a:pt x="897467" y="4224866"/>
                  </a:cubicBezTo>
                  <a:cubicBezTo>
                    <a:pt x="903111" y="4233333"/>
                    <a:pt x="908486" y="4241986"/>
                    <a:pt x="914400" y="4250266"/>
                  </a:cubicBezTo>
                  <a:cubicBezTo>
                    <a:pt x="922602" y="4261749"/>
                    <a:pt x="932321" y="4272167"/>
                    <a:pt x="939800" y="4284133"/>
                  </a:cubicBezTo>
                  <a:cubicBezTo>
                    <a:pt x="946489" y="4294836"/>
                    <a:pt x="951762" y="4306399"/>
                    <a:pt x="956734" y="4318000"/>
                  </a:cubicBezTo>
                  <a:cubicBezTo>
                    <a:pt x="960250" y="4326203"/>
                    <a:pt x="962748" y="4334819"/>
                    <a:pt x="965200" y="4343400"/>
                  </a:cubicBezTo>
                  <a:cubicBezTo>
                    <a:pt x="968397" y="4354588"/>
                    <a:pt x="968463" y="4366858"/>
                    <a:pt x="973667" y="4377266"/>
                  </a:cubicBezTo>
                  <a:cubicBezTo>
                    <a:pt x="979978" y="4389887"/>
                    <a:pt x="990600" y="4399844"/>
                    <a:pt x="999067" y="4411133"/>
                  </a:cubicBezTo>
                  <a:cubicBezTo>
                    <a:pt x="1001889" y="4419600"/>
                    <a:pt x="1005082" y="4427952"/>
                    <a:pt x="1007534" y="4436533"/>
                  </a:cubicBezTo>
                  <a:cubicBezTo>
                    <a:pt x="1015502" y="4464420"/>
                    <a:pt x="1018650" y="4483650"/>
                    <a:pt x="1024467" y="4512733"/>
                  </a:cubicBezTo>
                  <a:cubicBezTo>
                    <a:pt x="1021645" y="4540955"/>
                    <a:pt x="1022378" y="4569763"/>
                    <a:pt x="1016000" y="4597400"/>
                  </a:cubicBezTo>
                  <a:cubicBezTo>
                    <a:pt x="1013712" y="4607315"/>
                    <a:pt x="1004981" y="4614520"/>
                    <a:pt x="999067" y="4622800"/>
                  </a:cubicBezTo>
                  <a:cubicBezTo>
                    <a:pt x="966046" y="4669029"/>
                    <a:pt x="986501" y="4645793"/>
                    <a:pt x="948267" y="4673600"/>
                  </a:cubicBezTo>
                  <a:cubicBezTo>
                    <a:pt x="862657" y="4735863"/>
                    <a:pt x="909256" y="4710039"/>
                    <a:pt x="846667" y="4741333"/>
                  </a:cubicBezTo>
                  <a:cubicBezTo>
                    <a:pt x="809978" y="4738511"/>
                    <a:pt x="772397" y="4741389"/>
                    <a:pt x="736600" y="4732866"/>
                  </a:cubicBezTo>
                  <a:cubicBezTo>
                    <a:pt x="712044" y="4727019"/>
                    <a:pt x="668867" y="4699000"/>
                    <a:pt x="668867" y="4699000"/>
                  </a:cubicBezTo>
                  <a:cubicBezTo>
                    <a:pt x="663223" y="4690533"/>
                    <a:pt x="658291" y="4681546"/>
                    <a:pt x="651934" y="4673600"/>
                  </a:cubicBezTo>
                  <a:cubicBezTo>
                    <a:pt x="629009" y="4644943"/>
                    <a:pt x="618015" y="4656507"/>
                    <a:pt x="601134" y="4605866"/>
                  </a:cubicBezTo>
                  <a:cubicBezTo>
                    <a:pt x="580520" y="4544027"/>
                    <a:pt x="588529" y="4572382"/>
                    <a:pt x="575734" y="4521200"/>
                  </a:cubicBezTo>
                  <a:cubicBezTo>
                    <a:pt x="572912" y="4478867"/>
                    <a:pt x="567267" y="4436627"/>
                    <a:pt x="567267" y="4394200"/>
                  </a:cubicBezTo>
                  <a:cubicBezTo>
                    <a:pt x="567267" y="4365837"/>
                    <a:pt x="572216" y="4337677"/>
                    <a:pt x="575734" y="4309533"/>
                  </a:cubicBezTo>
                  <a:cubicBezTo>
                    <a:pt x="580684" y="4269929"/>
                    <a:pt x="582987" y="4229720"/>
                    <a:pt x="592667" y="4191000"/>
                  </a:cubicBezTo>
                  <a:cubicBezTo>
                    <a:pt x="595489" y="4179711"/>
                    <a:pt x="596658" y="4167874"/>
                    <a:pt x="601134" y="4157133"/>
                  </a:cubicBezTo>
                  <a:cubicBezTo>
                    <a:pt x="610843" y="4133832"/>
                    <a:pt x="627017" y="4113347"/>
                    <a:pt x="635000" y="4089400"/>
                  </a:cubicBezTo>
                  <a:cubicBezTo>
                    <a:pt x="637822" y="4080933"/>
                    <a:pt x="641015" y="4072581"/>
                    <a:pt x="643467" y="4064000"/>
                  </a:cubicBezTo>
                  <a:cubicBezTo>
                    <a:pt x="646664" y="4052811"/>
                    <a:pt x="647208" y="4040767"/>
                    <a:pt x="651934" y="4030133"/>
                  </a:cubicBezTo>
                  <a:cubicBezTo>
                    <a:pt x="658383" y="4015624"/>
                    <a:pt x="689937" y="3966730"/>
                    <a:pt x="702734" y="3953933"/>
                  </a:cubicBezTo>
                  <a:cubicBezTo>
                    <a:pt x="709929" y="3946738"/>
                    <a:pt x="720188" y="3943357"/>
                    <a:pt x="728134" y="3937000"/>
                  </a:cubicBezTo>
                  <a:cubicBezTo>
                    <a:pt x="734367" y="3932013"/>
                    <a:pt x="737927" y="3923636"/>
                    <a:pt x="745067" y="3920066"/>
                  </a:cubicBezTo>
                  <a:cubicBezTo>
                    <a:pt x="755475" y="3914862"/>
                    <a:pt x="767645" y="3914422"/>
                    <a:pt x="778934" y="3911600"/>
                  </a:cubicBezTo>
                  <a:cubicBezTo>
                    <a:pt x="795867" y="3900311"/>
                    <a:pt x="815343" y="3892124"/>
                    <a:pt x="829734" y="3877733"/>
                  </a:cubicBezTo>
                  <a:cubicBezTo>
                    <a:pt x="838201" y="3869266"/>
                    <a:pt x="844667" y="3858148"/>
                    <a:pt x="855134" y="3852333"/>
                  </a:cubicBezTo>
                  <a:cubicBezTo>
                    <a:pt x="870737" y="3843665"/>
                    <a:pt x="905934" y="3835400"/>
                    <a:pt x="905934" y="3835400"/>
                  </a:cubicBezTo>
                  <a:cubicBezTo>
                    <a:pt x="914401" y="3829755"/>
                    <a:pt x="922232" y="3823017"/>
                    <a:pt x="931334" y="3818466"/>
                  </a:cubicBezTo>
                  <a:cubicBezTo>
                    <a:pt x="939316" y="3814475"/>
                    <a:pt x="949081" y="3814592"/>
                    <a:pt x="956734" y="3810000"/>
                  </a:cubicBezTo>
                  <a:cubicBezTo>
                    <a:pt x="963579" y="3805893"/>
                    <a:pt x="967434" y="3798053"/>
                    <a:pt x="973667" y="3793066"/>
                  </a:cubicBezTo>
                  <a:cubicBezTo>
                    <a:pt x="981613" y="3786709"/>
                    <a:pt x="990232" y="3781181"/>
                    <a:pt x="999067" y="3776133"/>
                  </a:cubicBezTo>
                  <a:cubicBezTo>
                    <a:pt x="1122400" y="3705659"/>
                    <a:pt x="963342" y="3798229"/>
                    <a:pt x="1058334" y="3750733"/>
                  </a:cubicBezTo>
                  <a:cubicBezTo>
                    <a:pt x="1067435" y="3746182"/>
                    <a:pt x="1075788" y="3740157"/>
                    <a:pt x="1083734" y="3733800"/>
                  </a:cubicBezTo>
                  <a:cubicBezTo>
                    <a:pt x="1089967" y="3728813"/>
                    <a:pt x="1093527" y="3720436"/>
                    <a:pt x="1100667" y="3716866"/>
                  </a:cubicBezTo>
                  <a:cubicBezTo>
                    <a:pt x="1116632" y="3708883"/>
                    <a:pt x="1135061" y="3706964"/>
                    <a:pt x="1151467" y="3699933"/>
                  </a:cubicBezTo>
                  <a:cubicBezTo>
                    <a:pt x="1189903" y="3683460"/>
                    <a:pt x="1213676" y="3671222"/>
                    <a:pt x="1244600" y="3649133"/>
                  </a:cubicBezTo>
                  <a:cubicBezTo>
                    <a:pt x="1306361" y="3605019"/>
                    <a:pt x="1251381" y="3644046"/>
                    <a:pt x="1312334" y="3589866"/>
                  </a:cubicBezTo>
                  <a:cubicBezTo>
                    <a:pt x="1325840" y="3577860"/>
                    <a:pt x="1341889" y="3568778"/>
                    <a:pt x="1354667" y="3556000"/>
                  </a:cubicBezTo>
                  <a:cubicBezTo>
                    <a:pt x="1364645" y="3546022"/>
                    <a:pt x="1370884" y="3532847"/>
                    <a:pt x="1380067" y="3522133"/>
                  </a:cubicBezTo>
                  <a:cubicBezTo>
                    <a:pt x="1387859" y="3513042"/>
                    <a:pt x="1397802" y="3505931"/>
                    <a:pt x="1405467" y="3496733"/>
                  </a:cubicBezTo>
                  <a:cubicBezTo>
                    <a:pt x="1411981" y="3488916"/>
                    <a:pt x="1415205" y="3478528"/>
                    <a:pt x="1422400" y="3471333"/>
                  </a:cubicBezTo>
                  <a:cubicBezTo>
                    <a:pt x="1429595" y="3464138"/>
                    <a:pt x="1439333" y="3460044"/>
                    <a:pt x="1447800" y="3454400"/>
                  </a:cubicBezTo>
                  <a:cubicBezTo>
                    <a:pt x="1453445" y="3440289"/>
                    <a:pt x="1455004" y="3423742"/>
                    <a:pt x="1464734" y="3412066"/>
                  </a:cubicBezTo>
                  <a:cubicBezTo>
                    <a:pt x="1470447" y="3405210"/>
                    <a:pt x="1485542" y="3411253"/>
                    <a:pt x="1490134" y="3403600"/>
                  </a:cubicBezTo>
                  <a:cubicBezTo>
                    <a:pt x="1546753" y="3309236"/>
                    <a:pt x="1490041" y="3352912"/>
                    <a:pt x="1532467" y="3302000"/>
                  </a:cubicBezTo>
                  <a:cubicBezTo>
                    <a:pt x="1540132" y="3292802"/>
                    <a:pt x="1549400" y="3285067"/>
                    <a:pt x="1557867" y="3276600"/>
                  </a:cubicBezTo>
                  <a:cubicBezTo>
                    <a:pt x="1585580" y="3165750"/>
                    <a:pt x="1541290" y="3318223"/>
                    <a:pt x="1591734" y="3217333"/>
                  </a:cubicBezTo>
                  <a:cubicBezTo>
                    <a:pt x="1598170" y="3204462"/>
                    <a:pt x="1597378" y="3189111"/>
                    <a:pt x="1600200" y="3175000"/>
                  </a:cubicBezTo>
                  <a:cubicBezTo>
                    <a:pt x="1594556" y="3107267"/>
                    <a:pt x="1592879" y="3039085"/>
                    <a:pt x="1583267" y="2971800"/>
                  </a:cubicBezTo>
                  <a:cubicBezTo>
                    <a:pt x="1581482" y="2959305"/>
                    <a:pt x="1573907" y="2948030"/>
                    <a:pt x="1566334" y="2937933"/>
                  </a:cubicBezTo>
                  <a:cubicBezTo>
                    <a:pt x="1532362" y="2892636"/>
                    <a:pt x="1537160" y="2910646"/>
                    <a:pt x="1490134" y="2887133"/>
                  </a:cubicBezTo>
                  <a:cubicBezTo>
                    <a:pt x="1431663" y="2857898"/>
                    <a:pt x="1501352" y="2879355"/>
                    <a:pt x="1430867" y="2861733"/>
                  </a:cubicBezTo>
                  <a:cubicBezTo>
                    <a:pt x="1422400" y="2856089"/>
                    <a:pt x="1414860" y="2848714"/>
                    <a:pt x="1405467" y="2844800"/>
                  </a:cubicBezTo>
                  <a:cubicBezTo>
                    <a:pt x="1335687" y="2815725"/>
                    <a:pt x="1336876" y="2821222"/>
                    <a:pt x="1270000" y="2810933"/>
                  </a:cubicBezTo>
                  <a:cubicBezTo>
                    <a:pt x="1253033" y="2808323"/>
                    <a:pt x="1235958" y="2806190"/>
                    <a:pt x="1219200" y="2802466"/>
                  </a:cubicBezTo>
                  <a:cubicBezTo>
                    <a:pt x="1210488" y="2800530"/>
                    <a:pt x="1202551" y="2795750"/>
                    <a:pt x="1193800" y="2794000"/>
                  </a:cubicBezTo>
                  <a:cubicBezTo>
                    <a:pt x="1174232" y="2790086"/>
                    <a:pt x="1154289" y="2788355"/>
                    <a:pt x="1134534" y="2785533"/>
                  </a:cubicBezTo>
                  <a:cubicBezTo>
                    <a:pt x="1078089" y="2788355"/>
                    <a:pt x="1021561" y="2789825"/>
                    <a:pt x="965200" y="2794000"/>
                  </a:cubicBezTo>
                  <a:cubicBezTo>
                    <a:pt x="945299" y="2795474"/>
                    <a:pt x="925568" y="2798896"/>
                    <a:pt x="905934" y="2802466"/>
                  </a:cubicBezTo>
                  <a:cubicBezTo>
                    <a:pt x="894485" y="2804548"/>
                    <a:pt x="883646" y="2809775"/>
                    <a:pt x="872067" y="2810933"/>
                  </a:cubicBezTo>
                  <a:cubicBezTo>
                    <a:pt x="827048" y="2815435"/>
                    <a:pt x="781756" y="2816578"/>
                    <a:pt x="736600" y="2819400"/>
                  </a:cubicBezTo>
                  <a:cubicBezTo>
                    <a:pt x="715944" y="2817679"/>
                    <a:pt x="627976" y="2814236"/>
                    <a:pt x="592667" y="2802466"/>
                  </a:cubicBezTo>
                  <a:cubicBezTo>
                    <a:pt x="580693" y="2798475"/>
                    <a:pt x="570401" y="2790505"/>
                    <a:pt x="558800" y="2785533"/>
                  </a:cubicBezTo>
                  <a:cubicBezTo>
                    <a:pt x="550597" y="2782017"/>
                    <a:pt x="541603" y="2780582"/>
                    <a:pt x="533400" y="2777066"/>
                  </a:cubicBezTo>
                  <a:cubicBezTo>
                    <a:pt x="446203" y="2739695"/>
                    <a:pt x="564352" y="2781739"/>
                    <a:pt x="448734" y="2743200"/>
                  </a:cubicBezTo>
                  <a:cubicBezTo>
                    <a:pt x="443089" y="2737555"/>
                    <a:pt x="438186" y="2731056"/>
                    <a:pt x="431800" y="2726266"/>
                  </a:cubicBezTo>
                  <a:cubicBezTo>
                    <a:pt x="415519" y="2714055"/>
                    <a:pt x="381000" y="2692400"/>
                    <a:pt x="381000" y="2692400"/>
                  </a:cubicBezTo>
                  <a:cubicBezTo>
                    <a:pt x="361245" y="2661355"/>
                    <a:pt x="338191" y="2632178"/>
                    <a:pt x="321734" y="2599266"/>
                  </a:cubicBezTo>
                  <a:cubicBezTo>
                    <a:pt x="307623" y="2571044"/>
                    <a:pt x="298332" y="2539843"/>
                    <a:pt x="279400" y="2514600"/>
                  </a:cubicBezTo>
                  <a:cubicBezTo>
                    <a:pt x="247563" y="2472150"/>
                    <a:pt x="233822" y="2459943"/>
                    <a:pt x="220134" y="2396066"/>
                  </a:cubicBezTo>
                  <a:cubicBezTo>
                    <a:pt x="190230" y="2256517"/>
                    <a:pt x="210651" y="2314674"/>
                    <a:pt x="169334" y="2218266"/>
                  </a:cubicBezTo>
                  <a:cubicBezTo>
                    <a:pt x="166512" y="2198511"/>
                    <a:pt x="162759" y="2178866"/>
                    <a:pt x="160867" y="2159000"/>
                  </a:cubicBezTo>
                  <a:cubicBezTo>
                    <a:pt x="141087" y="1951318"/>
                    <a:pt x="162985" y="2114563"/>
                    <a:pt x="143934" y="1981200"/>
                  </a:cubicBezTo>
                  <a:cubicBezTo>
                    <a:pt x="149578" y="1919111"/>
                    <a:pt x="152349" y="1856693"/>
                    <a:pt x="160867" y="1794933"/>
                  </a:cubicBezTo>
                  <a:cubicBezTo>
                    <a:pt x="166576" y="1753544"/>
                    <a:pt x="212559" y="1648327"/>
                    <a:pt x="220134" y="1625600"/>
                  </a:cubicBezTo>
                  <a:cubicBezTo>
                    <a:pt x="225778" y="1608667"/>
                    <a:pt x="232371" y="1592020"/>
                    <a:pt x="237067" y="1574800"/>
                  </a:cubicBezTo>
                  <a:cubicBezTo>
                    <a:pt x="240853" y="1560916"/>
                    <a:pt x="239579" y="1545567"/>
                    <a:pt x="245534" y="1532466"/>
                  </a:cubicBezTo>
                  <a:cubicBezTo>
                    <a:pt x="253955" y="1513939"/>
                    <a:pt x="269146" y="1499245"/>
                    <a:pt x="279400" y="1481666"/>
                  </a:cubicBezTo>
                  <a:cubicBezTo>
                    <a:pt x="351084" y="1358778"/>
                    <a:pt x="265527" y="1483072"/>
                    <a:pt x="330200" y="1405466"/>
                  </a:cubicBezTo>
                  <a:cubicBezTo>
                    <a:pt x="336714" y="1397649"/>
                    <a:pt x="338667" y="1385710"/>
                    <a:pt x="347134" y="1380066"/>
                  </a:cubicBezTo>
                  <a:cubicBezTo>
                    <a:pt x="356816" y="1373612"/>
                    <a:pt x="369711" y="1374422"/>
                    <a:pt x="381000" y="1371600"/>
                  </a:cubicBezTo>
                  <a:cubicBezTo>
                    <a:pt x="386645" y="1365955"/>
                    <a:pt x="391700" y="1359653"/>
                    <a:pt x="397934" y="1354666"/>
                  </a:cubicBezTo>
                  <a:cubicBezTo>
                    <a:pt x="413207" y="1342448"/>
                    <a:pt x="439819" y="1327753"/>
                    <a:pt x="457200" y="1320800"/>
                  </a:cubicBezTo>
                  <a:cubicBezTo>
                    <a:pt x="473773" y="1314171"/>
                    <a:pt x="491427" y="1310495"/>
                    <a:pt x="508000" y="1303866"/>
                  </a:cubicBezTo>
                  <a:cubicBezTo>
                    <a:pt x="564104" y="1281424"/>
                    <a:pt x="525137" y="1284917"/>
                    <a:pt x="601134" y="1261533"/>
                  </a:cubicBezTo>
                  <a:cubicBezTo>
                    <a:pt x="617542" y="1256484"/>
                    <a:pt x="635207" y="1256926"/>
                    <a:pt x="651934" y="1253066"/>
                  </a:cubicBezTo>
                  <a:cubicBezTo>
                    <a:pt x="671954" y="1248446"/>
                    <a:pt x="691268" y="1241116"/>
                    <a:pt x="711200" y="1236133"/>
                  </a:cubicBezTo>
                  <a:cubicBezTo>
                    <a:pt x="725161" y="1232643"/>
                    <a:pt x="739486" y="1230788"/>
                    <a:pt x="753534" y="1227666"/>
                  </a:cubicBezTo>
                  <a:cubicBezTo>
                    <a:pt x="764893" y="1225142"/>
                    <a:pt x="776111" y="1222022"/>
                    <a:pt x="787400" y="1219200"/>
                  </a:cubicBezTo>
                  <a:cubicBezTo>
                    <a:pt x="865053" y="1180373"/>
                    <a:pt x="767764" y="1224556"/>
                    <a:pt x="880534" y="1193800"/>
                  </a:cubicBezTo>
                  <a:cubicBezTo>
                    <a:pt x="892711" y="1190479"/>
                    <a:pt x="902223" y="1180187"/>
                    <a:pt x="914400" y="1176866"/>
                  </a:cubicBezTo>
                  <a:cubicBezTo>
                    <a:pt x="933653" y="1171615"/>
                    <a:pt x="953943" y="1171434"/>
                    <a:pt x="973667" y="1168400"/>
                  </a:cubicBezTo>
                  <a:cubicBezTo>
                    <a:pt x="990634" y="1165790"/>
                    <a:pt x="1007534" y="1162755"/>
                    <a:pt x="1024467" y="1159933"/>
                  </a:cubicBezTo>
                  <a:cubicBezTo>
                    <a:pt x="1075267" y="1162755"/>
                    <a:pt x="1126198" y="1163794"/>
                    <a:pt x="1176867" y="1168400"/>
                  </a:cubicBezTo>
                  <a:cubicBezTo>
                    <a:pt x="1201761" y="1170663"/>
                    <a:pt x="1213217" y="1179604"/>
                    <a:pt x="1236134" y="1185333"/>
                  </a:cubicBezTo>
                  <a:cubicBezTo>
                    <a:pt x="1250095" y="1188823"/>
                    <a:pt x="1264356" y="1190978"/>
                    <a:pt x="1278467" y="1193800"/>
                  </a:cubicBezTo>
                  <a:cubicBezTo>
                    <a:pt x="1286934" y="1199444"/>
                    <a:pt x="1294766" y="1206182"/>
                    <a:pt x="1303867" y="1210733"/>
                  </a:cubicBezTo>
                  <a:cubicBezTo>
                    <a:pt x="1373974" y="1245786"/>
                    <a:pt x="1281875" y="1187606"/>
                    <a:pt x="1354667" y="1236133"/>
                  </a:cubicBezTo>
                  <a:lnTo>
                    <a:pt x="1405467" y="1312333"/>
                  </a:lnTo>
                  <a:cubicBezTo>
                    <a:pt x="1405478" y="1312350"/>
                    <a:pt x="1439322" y="1363117"/>
                    <a:pt x="1439334" y="1363133"/>
                  </a:cubicBezTo>
                  <a:cubicBezTo>
                    <a:pt x="1463644" y="1395547"/>
                    <a:pt x="1466171" y="1394709"/>
                    <a:pt x="1481667" y="1430866"/>
                  </a:cubicBezTo>
                  <a:cubicBezTo>
                    <a:pt x="1490370" y="1451173"/>
                    <a:pt x="1492460" y="1468641"/>
                    <a:pt x="1498600" y="1490133"/>
                  </a:cubicBezTo>
                  <a:cubicBezTo>
                    <a:pt x="1501052" y="1498714"/>
                    <a:pt x="1504245" y="1507066"/>
                    <a:pt x="1507067" y="1515533"/>
                  </a:cubicBezTo>
                  <a:cubicBezTo>
                    <a:pt x="1509889" y="1540933"/>
                    <a:pt x="1511648" y="1566474"/>
                    <a:pt x="1515534" y="1591733"/>
                  </a:cubicBezTo>
                  <a:cubicBezTo>
                    <a:pt x="1518572" y="1611483"/>
                    <a:pt x="1526143" y="1632028"/>
                    <a:pt x="1532467" y="1651000"/>
                  </a:cubicBezTo>
                  <a:cubicBezTo>
                    <a:pt x="1527829" y="1720570"/>
                    <a:pt x="1538023" y="1764611"/>
                    <a:pt x="1507067" y="1820333"/>
                  </a:cubicBezTo>
                  <a:cubicBezTo>
                    <a:pt x="1500214" y="1832668"/>
                    <a:pt x="1492381" y="1845017"/>
                    <a:pt x="1481667" y="1854200"/>
                  </a:cubicBezTo>
                  <a:cubicBezTo>
                    <a:pt x="1472084" y="1862414"/>
                    <a:pt x="1459089" y="1865489"/>
                    <a:pt x="1447800" y="1871133"/>
                  </a:cubicBezTo>
                  <a:cubicBezTo>
                    <a:pt x="1409931" y="1927938"/>
                    <a:pt x="1454541" y="1872284"/>
                    <a:pt x="1405467" y="1905000"/>
                  </a:cubicBezTo>
                  <a:cubicBezTo>
                    <a:pt x="1395504" y="1911642"/>
                    <a:pt x="1391426" y="1926614"/>
                    <a:pt x="1380067" y="1930400"/>
                  </a:cubicBezTo>
                  <a:cubicBezTo>
                    <a:pt x="1355822" y="1938481"/>
                    <a:pt x="1329267" y="1936044"/>
                    <a:pt x="1303867" y="1938866"/>
                  </a:cubicBezTo>
                  <a:cubicBezTo>
                    <a:pt x="1255889" y="1936044"/>
                    <a:pt x="1206964" y="1940301"/>
                    <a:pt x="1159934" y="1930400"/>
                  </a:cubicBezTo>
                  <a:cubicBezTo>
                    <a:pt x="1149976" y="1928304"/>
                    <a:pt x="1150195" y="1912195"/>
                    <a:pt x="1143000" y="1905000"/>
                  </a:cubicBezTo>
                  <a:cubicBezTo>
                    <a:pt x="1135805" y="1897805"/>
                    <a:pt x="1126067" y="1893711"/>
                    <a:pt x="1117600" y="1888066"/>
                  </a:cubicBezTo>
                  <a:cubicBezTo>
                    <a:pt x="1111956" y="1876777"/>
                    <a:pt x="1107668" y="1864701"/>
                    <a:pt x="1100667" y="1854200"/>
                  </a:cubicBezTo>
                  <a:cubicBezTo>
                    <a:pt x="1096239" y="1847558"/>
                    <a:pt x="1088721" y="1843499"/>
                    <a:pt x="1083734" y="1837266"/>
                  </a:cubicBezTo>
                  <a:cubicBezTo>
                    <a:pt x="1077377" y="1829320"/>
                    <a:pt x="1072445" y="1820333"/>
                    <a:pt x="1066800" y="1811866"/>
                  </a:cubicBezTo>
                  <a:cubicBezTo>
                    <a:pt x="1057884" y="1776199"/>
                    <a:pt x="1049867" y="1749903"/>
                    <a:pt x="1049867" y="1710266"/>
                  </a:cubicBezTo>
                  <a:cubicBezTo>
                    <a:pt x="1049867" y="1666420"/>
                    <a:pt x="1055404" y="1631619"/>
                    <a:pt x="1066800" y="1591733"/>
                  </a:cubicBezTo>
                  <a:cubicBezTo>
                    <a:pt x="1069252" y="1583152"/>
                    <a:pt x="1071276" y="1574315"/>
                    <a:pt x="1075267" y="1566333"/>
                  </a:cubicBezTo>
                  <a:cubicBezTo>
                    <a:pt x="1079818" y="1557232"/>
                    <a:pt x="1087649" y="1550034"/>
                    <a:pt x="1092200" y="1540933"/>
                  </a:cubicBezTo>
                  <a:cubicBezTo>
                    <a:pt x="1124522" y="1476289"/>
                    <a:pt x="1064650" y="1563556"/>
                    <a:pt x="1126067" y="1481666"/>
                  </a:cubicBezTo>
                  <a:cubicBezTo>
                    <a:pt x="1128889" y="1473199"/>
                    <a:pt x="1130543" y="1464248"/>
                    <a:pt x="1134534" y="1456266"/>
                  </a:cubicBezTo>
                  <a:cubicBezTo>
                    <a:pt x="1144333" y="1436668"/>
                    <a:pt x="1160482" y="1419510"/>
                    <a:pt x="1176867" y="1405466"/>
                  </a:cubicBezTo>
                  <a:cubicBezTo>
                    <a:pt x="1187581" y="1396283"/>
                    <a:pt x="1199445" y="1388533"/>
                    <a:pt x="1210734" y="1380066"/>
                  </a:cubicBezTo>
                  <a:cubicBezTo>
                    <a:pt x="1275645" y="1382888"/>
                    <a:pt x="1340649" y="1384063"/>
                    <a:pt x="1405467" y="1388533"/>
                  </a:cubicBezTo>
                  <a:cubicBezTo>
                    <a:pt x="1427634" y="1390062"/>
                    <a:pt x="1459443" y="1395941"/>
                    <a:pt x="1481667" y="1405466"/>
                  </a:cubicBezTo>
                  <a:cubicBezTo>
                    <a:pt x="1511855" y="1418404"/>
                    <a:pt x="1523660" y="1426350"/>
                    <a:pt x="1549400" y="1447800"/>
                  </a:cubicBezTo>
                  <a:cubicBezTo>
                    <a:pt x="1555532" y="1452910"/>
                    <a:pt x="1560202" y="1459623"/>
                    <a:pt x="1566334" y="1464733"/>
                  </a:cubicBezTo>
                  <a:cubicBezTo>
                    <a:pt x="1577174" y="1473767"/>
                    <a:pt x="1590708" y="1479692"/>
                    <a:pt x="1600200" y="1490133"/>
                  </a:cubicBezTo>
                  <a:cubicBezTo>
                    <a:pt x="1619184" y="1511016"/>
                    <a:pt x="1624226" y="1548941"/>
                    <a:pt x="1651000" y="1557866"/>
                  </a:cubicBezTo>
                  <a:cubicBezTo>
                    <a:pt x="1677827" y="1566809"/>
                    <a:pt x="1678354" y="1564509"/>
                    <a:pt x="1701800" y="1583266"/>
                  </a:cubicBezTo>
                  <a:cubicBezTo>
                    <a:pt x="1708034" y="1588253"/>
                    <a:pt x="1711467" y="1596897"/>
                    <a:pt x="1718734" y="1600200"/>
                  </a:cubicBezTo>
                  <a:cubicBezTo>
                    <a:pt x="1743108" y="1611279"/>
                    <a:pt x="1769534" y="1617133"/>
                    <a:pt x="1794934" y="1625600"/>
                  </a:cubicBezTo>
                  <a:cubicBezTo>
                    <a:pt x="1864352" y="1648739"/>
                    <a:pt x="1754464" y="1612829"/>
                    <a:pt x="1888067" y="1651000"/>
                  </a:cubicBezTo>
                  <a:cubicBezTo>
                    <a:pt x="1907823" y="1656644"/>
                    <a:pt x="1927244" y="1663628"/>
                    <a:pt x="1947334" y="1667933"/>
                  </a:cubicBezTo>
                  <a:cubicBezTo>
                    <a:pt x="1989573" y="1676984"/>
                    <a:pt x="2073001" y="1681933"/>
                    <a:pt x="2108200" y="1684866"/>
                  </a:cubicBezTo>
                  <a:cubicBezTo>
                    <a:pt x="2422394" y="1678182"/>
                    <a:pt x="2421428" y="1683176"/>
                    <a:pt x="2650067" y="1667933"/>
                  </a:cubicBezTo>
                  <a:lnTo>
                    <a:pt x="2887134" y="1651000"/>
                  </a:lnTo>
                  <a:cubicBezTo>
                    <a:pt x="2904067" y="1648178"/>
                    <a:pt x="2921148" y="1646130"/>
                    <a:pt x="2937934" y="1642533"/>
                  </a:cubicBezTo>
                  <a:cubicBezTo>
                    <a:pt x="2960690" y="1637657"/>
                    <a:pt x="3005667" y="1625600"/>
                    <a:pt x="3005667" y="1625600"/>
                  </a:cubicBezTo>
                  <a:cubicBezTo>
                    <a:pt x="3099959" y="1578453"/>
                    <a:pt x="2981177" y="1634784"/>
                    <a:pt x="3073400" y="1600200"/>
                  </a:cubicBezTo>
                  <a:cubicBezTo>
                    <a:pt x="3110613" y="1586245"/>
                    <a:pt x="3101405" y="1584196"/>
                    <a:pt x="3132667" y="1566333"/>
                  </a:cubicBezTo>
                  <a:cubicBezTo>
                    <a:pt x="3143626" y="1560071"/>
                    <a:pt x="3155245" y="1555044"/>
                    <a:pt x="3166534" y="1549400"/>
                  </a:cubicBezTo>
                  <a:cubicBezTo>
                    <a:pt x="3175001" y="1540933"/>
                    <a:pt x="3182985" y="1531955"/>
                    <a:pt x="3191934" y="1524000"/>
                  </a:cubicBezTo>
                  <a:cubicBezTo>
                    <a:pt x="3208409" y="1509356"/>
                    <a:pt x="3227148" y="1497252"/>
                    <a:pt x="3242734" y="1481666"/>
                  </a:cubicBezTo>
                  <a:cubicBezTo>
                    <a:pt x="3249929" y="1474471"/>
                    <a:pt x="3251941" y="1462888"/>
                    <a:pt x="3259667" y="1456266"/>
                  </a:cubicBezTo>
                  <a:cubicBezTo>
                    <a:pt x="3272161" y="1445556"/>
                    <a:pt x="3288835" y="1440740"/>
                    <a:pt x="3302000" y="1430866"/>
                  </a:cubicBezTo>
                  <a:cubicBezTo>
                    <a:pt x="3311579" y="1423682"/>
                    <a:pt x="3318133" y="1413048"/>
                    <a:pt x="3327400" y="1405466"/>
                  </a:cubicBezTo>
                  <a:cubicBezTo>
                    <a:pt x="3349243" y="1387595"/>
                    <a:pt x="3371651" y="1370321"/>
                    <a:pt x="3395134" y="1354666"/>
                  </a:cubicBezTo>
                  <a:cubicBezTo>
                    <a:pt x="3403601" y="1349022"/>
                    <a:pt x="3412717" y="1344247"/>
                    <a:pt x="3420534" y="1337733"/>
                  </a:cubicBezTo>
                  <a:cubicBezTo>
                    <a:pt x="3463261" y="1302127"/>
                    <a:pt x="3431952" y="1320634"/>
                    <a:pt x="3471334" y="1270000"/>
                  </a:cubicBezTo>
                  <a:cubicBezTo>
                    <a:pt x="3481135" y="1257398"/>
                    <a:pt x="3494687" y="1248148"/>
                    <a:pt x="3505200" y="1236133"/>
                  </a:cubicBezTo>
                  <a:cubicBezTo>
                    <a:pt x="3514492" y="1225513"/>
                    <a:pt x="3521417" y="1212980"/>
                    <a:pt x="3530600" y="1202266"/>
                  </a:cubicBezTo>
                  <a:cubicBezTo>
                    <a:pt x="3538392" y="1193175"/>
                    <a:pt x="3548208" y="1185957"/>
                    <a:pt x="3556000" y="1176866"/>
                  </a:cubicBezTo>
                  <a:cubicBezTo>
                    <a:pt x="3574806" y="1154925"/>
                    <a:pt x="3600693" y="1114060"/>
                    <a:pt x="3615267" y="1092200"/>
                  </a:cubicBezTo>
                  <a:cubicBezTo>
                    <a:pt x="3620911" y="1083733"/>
                    <a:pt x="3628982" y="1076453"/>
                    <a:pt x="3632200" y="1066800"/>
                  </a:cubicBezTo>
                  <a:cubicBezTo>
                    <a:pt x="3640667" y="1041400"/>
                    <a:pt x="3651106" y="1016575"/>
                    <a:pt x="3657600" y="990600"/>
                  </a:cubicBezTo>
                  <a:cubicBezTo>
                    <a:pt x="3678698" y="906212"/>
                    <a:pt x="3670708" y="945822"/>
                    <a:pt x="3683000" y="872066"/>
                  </a:cubicBezTo>
                  <a:cubicBezTo>
                    <a:pt x="3667498" y="655025"/>
                    <a:pt x="3698128" y="809190"/>
                    <a:pt x="3657600" y="728133"/>
                  </a:cubicBezTo>
                  <a:cubicBezTo>
                    <a:pt x="3653609" y="720151"/>
                    <a:pt x="3653726" y="710386"/>
                    <a:pt x="3649134" y="702733"/>
                  </a:cubicBezTo>
                  <a:cubicBezTo>
                    <a:pt x="3645027" y="695888"/>
                    <a:pt x="3638332" y="690910"/>
                    <a:pt x="3632200" y="685800"/>
                  </a:cubicBezTo>
                  <a:cubicBezTo>
                    <a:pt x="3626449" y="681008"/>
                    <a:pt x="3583930" y="648964"/>
                    <a:pt x="3572934" y="643466"/>
                  </a:cubicBezTo>
                  <a:cubicBezTo>
                    <a:pt x="3559340" y="636669"/>
                    <a:pt x="3544436" y="632822"/>
                    <a:pt x="3530600" y="626533"/>
                  </a:cubicBezTo>
                  <a:cubicBezTo>
                    <a:pt x="3513365" y="618699"/>
                    <a:pt x="3497100" y="608822"/>
                    <a:pt x="3479800" y="601133"/>
                  </a:cubicBezTo>
                  <a:cubicBezTo>
                    <a:pt x="3471645" y="597508"/>
                    <a:pt x="3462603" y="596182"/>
                    <a:pt x="3454400" y="592666"/>
                  </a:cubicBezTo>
                  <a:cubicBezTo>
                    <a:pt x="3442799" y="587694"/>
                    <a:pt x="3432507" y="579724"/>
                    <a:pt x="3420534" y="575733"/>
                  </a:cubicBezTo>
                  <a:cubicBezTo>
                    <a:pt x="3401960" y="569542"/>
                    <a:pt x="3332363" y="560718"/>
                    <a:pt x="3318934" y="558800"/>
                  </a:cubicBezTo>
                  <a:cubicBezTo>
                    <a:pt x="3296356" y="561622"/>
                    <a:pt x="3273274" y="561747"/>
                    <a:pt x="3251200" y="567266"/>
                  </a:cubicBezTo>
                  <a:cubicBezTo>
                    <a:pt x="3238956" y="570327"/>
                    <a:pt x="3228935" y="579228"/>
                    <a:pt x="3217334" y="584200"/>
                  </a:cubicBezTo>
                  <a:cubicBezTo>
                    <a:pt x="3209131" y="587716"/>
                    <a:pt x="3200401" y="589844"/>
                    <a:pt x="3191934" y="592666"/>
                  </a:cubicBezTo>
                  <a:lnTo>
                    <a:pt x="3149600" y="635000"/>
                  </a:lnTo>
                  <a:cubicBezTo>
                    <a:pt x="3135489" y="649111"/>
                    <a:pt x="3118336" y="660729"/>
                    <a:pt x="3107267" y="677333"/>
                  </a:cubicBezTo>
                  <a:cubicBezTo>
                    <a:pt x="3101623" y="685800"/>
                    <a:pt x="3096691" y="694787"/>
                    <a:pt x="3090334" y="702733"/>
                  </a:cubicBezTo>
                  <a:cubicBezTo>
                    <a:pt x="3072739" y="724726"/>
                    <a:pt x="3069498" y="715745"/>
                    <a:pt x="3056467" y="745066"/>
                  </a:cubicBezTo>
                  <a:cubicBezTo>
                    <a:pt x="3049218" y="761377"/>
                    <a:pt x="3045178" y="778933"/>
                    <a:pt x="3039534" y="795866"/>
                  </a:cubicBezTo>
                  <a:lnTo>
                    <a:pt x="3031067" y="821266"/>
                  </a:lnTo>
                  <a:cubicBezTo>
                    <a:pt x="3033889" y="852311"/>
                    <a:pt x="3035668" y="883468"/>
                    <a:pt x="3039534" y="914400"/>
                  </a:cubicBezTo>
                  <a:cubicBezTo>
                    <a:pt x="3041319" y="928679"/>
                    <a:pt x="3041011" y="944153"/>
                    <a:pt x="3048000" y="956733"/>
                  </a:cubicBezTo>
                  <a:cubicBezTo>
                    <a:pt x="3055753" y="970689"/>
                    <a:pt x="3066516" y="986214"/>
                    <a:pt x="3081867" y="990600"/>
                  </a:cubicBezTo>
                  <a:lnTo>
                    <a:pt x="3141134" y="1007533"/>
                  </a:lnTo>
                  <a:cubicBezTo>
                    <a:pt x="3187962" y="1005918"/>
                    <a:pt x="3343808" y="1013834"/>
                    <a:pt x="3429000" y="990600"/>
                  </a:cubicBezTo>
                  <a:cubicBezTo>
                    <a:pt x="3446220" y="985904"/>
                    <a:pt x="3462867" y="979311"/>
                    <a:pt x="3479800" y="973666"/>
                  </a:cubicBezTo>
                  <a:lnTo>
                    <a:pt x="3522134" y="931333"/>
                  </a:lnTo>
                  <a:cubicBezTo>
                    <a:pt x="3533423" y="920044"/>
                    <a:pt x="3547144" y="910749"/>
                    <a:pt x="3556000" y="897466"/>
                  </a:cubicBezTo>
                  <a:lnTo>
                    <a:pt x="3572934" y="872066"/>
                  </a:lnTo>
                  <a:cubicBezTo>
                    <a:pt x="3575756" y="863599"/>
                    <a:pt x="3581400" y="855591"/>
                    <a:pt x="3581400" y="846666"/>
                  </a:cubicBezTo>
                  <a:cubicBezTo>
                    <a:pt x="3581400" y="804239"/>
                    <a:pt x="3579551" y="761574"/>
                    <a:pt x="3572934" y="719666"/>
                  </a:cubicBezTo>
                  <a:cubicBezTo>
                    <a:pt x="3571225" y="708840"/>
                    <a:pt x="3547057" y="670388"/>
                    <a:pt x="3539067" y="660400"/>
                  </a:cubicBezTo>
                  <a:cubicBezTo>
                    <a:pt x="3534080" y="654167"/>
                    <a:pt x="3527121" y="649699"/>
                    <a:pt x="3522134" y="643466"/>
                  </a:cubicBezTo>
                  <a:cubicBezTo>
                    <a:pt x="3515777" y="635520"/>
                    <a:pt x="3512395" y="625261"/>
                    <a:pt x="3505200" y="618066"/>
                  </a:cubicBezTo>
                  <a:cubicBezTo>
                    <a:pt x="3498973" y="611839"/>
                    <a:pt x="3453097" y="575081"/>
                    <a:pt x="3437467" y="567266"/>
                  </a:cubicBezTo>
                  <a:cubicBezTo>
                    <a:pt x="3429485" y="563275"/>
                    <a:pt x="3420270" y="562316"/>
                    <a:pt x="3412067" y="558800"/>
                  </a:cubicBezTo>
                  <a:cubicBezTo>
                    <a:pt x="3400466" y="553828"/>
                    <a:pt x="3389919" y="546554"/>
                    <a:pt x="3378200" y="541866"/>
                  </a:cubicBezTo>
                  <a:cubicBezTo>
                    <a:pt x="3361627" y="535237"/>
                    <a:pt x="3342706" y="534116"/>
                    <a:pt x="3327400" y="524933"/>
                  </a:cubicBezTo>
                  <a:cubicBezTo>
                    <a:pt x="3308925" y="513848"/>
                    <a:pt x="3283589" y="494483"/>
                    <a:pt x="3259667" y="491066"/>
                  </a:cubicBezTo>
                  <a:cubicBezTo>
                    <a:pt x="3228808" y="486658"/>
                    <a:pt x="3197578" y="485422"/>
                    <a:pt x="3166534" y="482600"/>
                  </a:cubicBezTo>
                  <a:cubicBezTo>
                    <a:pt x="3155245" y="479778"/>
                    <a:pt x="3144303" y="474133"/>
                    <a:pt x="3132667" y="474133"/>
                  </a:cubicBezTo>
                  <a:cubicBezTo>
                    <a:pt x="3028452" y="474133"/>
                    <a:pt x="3015833" y="478084"/>
                    <a:pt x="2937934" y="491066"/>
                  </a:cubicBezTo>
                  <a:cubicBezTo>
                    <a:pt x="2889380" y="507251"/>
                    <a:pt x="2936606" y="492676"/>
                    <a:pt x="2870200" y="508000"/>
                  </a:cubicBezTo>
                  <a:cubicBezTo>
                    <a:pt x="2847523" y="513233"/>
                    <a:pt x="2825185" y="519885"/>
                    <a:pt x="2802467" y="524933"/>
                  </a:cubicBezTo>
                  <a:cubicBezTo>
                    <a:pt x="2777067" y="530577"/>
                    <a:pt x="2751285" y="534718"/>
                    <a:pt x="2726267" y="541866"/>
                  </a:cubicBezTo>
                  <a:cubicBezTo>
                    <a:pt x="2660849" y="560557"/>
                    <a:pt x="2702189" y="558138"/>
                    <a:pt x="2633134" y="592666"/>
                  </a:cubicBezTo>
                  <a:cubicBezTo>
                    <a:pt x="2550681" y="633892"/>
                    <a:pt x="2587046" y="613546"/>
                    <a:pt x="2523067" y="651933"/>
                  </a:cubicBezTo>
                  <a:cubicBezTo>
                    <a:pt x="2469969" y="731581"/>
                    <a:pt x="2557006" y="611417"/>
                    <a:pt x="2463800" y="694266"/>
                  </a:cubicBezTo>
                  <a:cubicBezTo>
                    <a:pt x="2448589" y="707787"/>
                    <a:pt x="2446867" y="733777"/>
                    <a:pt x="2429934" y="745066"/>
                  </a:cubicBezTo>
                  <a:cubicBezTo>
                    <a:pt x="2375540" y="781330"/>
                    <a:pt x="2419588" y="751072"/>
                    <a:pt x="2328334" y="821266"/>
                  </a:cubicBezTo>
                  <a:cubicBezTo>
                    <a:pt x="2317149" y="829870"/>
                    <a:pt x="2307088" y="840355"/>
                    <a:pt x="2294467" y="846666"/>
                  </a:cubicBezTo>
                  <a:cubicBezTo>
                    <a:pt x="2283178" y="852311"/>
                    <a:pt x="2271102" y="856599"/>
                    <a:pt x="2260600" y="863600"/>
                  </a:cubicBezTo>
                  <a:cubicBezTo>
                    <a:pt x="2245564" y="873624"/>
                    <a:pt x="2233303" y="887442"/>
                    <a:pt x="2218267" y="897466"/>
                  </a:cubicBezTo>
                  <a:cubicBezTo>
                    <a:pt x="2207765" y="904467"/>
                    <a:pt x="2195103" y="907710"/>
                    <a:pt x="2184400" y="914400"/>
                  </a:cubicBezTo>
                  <a:cubicBezTo>
                    <a:pt x="2172434" y="921879"/>
                    <a:pt x="2163155" y="933489"/>
                    <a:pt x="2150534" y="939800"/>
                  </a:cubicBezTo>
                  <a:cubicBezTo>
                    <a:pt x="2134569" y="947782"/>
                    <a:pt x="2115983" y="949347"/>
                    <a:pt x="2099734" y="956733"/>
                  </a:cubicBezTo>
                  <a:cubicBezTo>
                    <a:pt x="2084753" y="963543"/>
                    <a:pt x="2072617" y="975867"/>
                    <a:pt x="2057400" y="982133"/>
                  </a:cubicBezTo>
                  <a:cubicBezTo>
                    <a:pt x="2024390" y="995725"/>
                    <a:pt x="1985503" y="996198"/>
                    <a:pt x="1955800" y="1016000"/>
                  </a:cubicBezTo>
                  <a:cubicBezTo>
                    <a:pt x="1926721" y="1035386"/>
                    <a:pt x="1917038" y="1043357"/>
                    <a:pt x="1879600" y="1058333"/>
                  </a:cubicBezTo>
                  <a:cubicBezTo>
                    <a:pt x="1868796" y="1062655"/>
                    <a:pt x="1856856" y="1063378"/>
                    <a:pt x="1845734" y="1066800"/>
                  </a:cubicBezTo>
                  <a:cubicBezTo>
                    <a:pt x="1820144" y="1074674"/>
                    <a:pt x="1795944" y="1087799"/>
                    <a:pt x="1769534" y="1092200"/>
                  </a:cubicBezTo>
                  <a:cubicBezTo>
                    <a:pt x="1752601" y="1095022"/>
                    <a:pt x="1735568" y="1097299"/>
                    <a:pt x="1718734" y="1100666"/>
                  </a:cubicBezTo>
                  <a:cubicBezTo>
                    <a:pt x="1576786" y="1129055"/>
                    <a:pt x="1799223" y="1085641"/>
                    <a:pt x="1651000" y="1126066"/>
                  </a:cubicBezTo>
                  <a:cubicBezTo>
                    <a:pt x="1631747" y="1131317"/>
                    <a:pt x="1611489" y="1131711"/>
                    <a:pt x="1591734" y="1134533"/>
                  </a:cubicBezTo>
                  <a:cubicBezTo>
                    <a:pt x="1583267" y="1137355"/>
                    <a:pt x="1575180" y="1141821"/>
                    <a:pt x="1566334" y="1143000"/>
                  </a:cubicBezTo>
                  <a:cubicBezTo>
                    <a:pt x="1454351" y="1157931"/>
                    <a:pt x="1438302" y="1149998"/>
                    <a:pt x="1312334" y="1143000"/>
                  </a:cubicBezTo>
                  <a:cubicBezTo>
                    <a:pt x="1301481" y="1140287"/>
                    <a:pt x="1265215" y="1132140"/>
                    <a:pt x="1253067" y="1126066"/>
                  </a:cubicBezTo>
                  <a:cubicBezTo>
                    <a:pt x="1243966" y="1121515"/>
                    <a:pt x="1236134" y="1114777"/>
                    <a:pt x="1227667" y="1109133"/>
                  </a:cubicBezTo>
                  <a:cubicBezTo>
                    <a:pt x="1222023" y="1092200"/>
                    <a:pt x="1212350" y="1076109"/>
                    <a:pt x="1210734" y="1058333"/>
                  </a:cubicBezTo>
                  <a:cubicBezTo>
                    <a:pt x="1209431" y="1044002"/>
                    <a:pt x="1217298" y="1030264"/>
                    <a:pt x="1219200" y="1016000"/>
                  </a:cubicBezTo>
                  <a:cubicBezTo>
                    <a:pt x="1222949" y="987886"/>
                    <a:pt x="1221724" y="959067"/>
                    <a:pt x="1227667" y="931333"/>
                  </a:cubicBezTo>
                  <a:cubicBezTo>
                    <a:pt x="1230312" y="918992"/>
                    <a:pt x="1238338" y="908424"/>
                    <a:pt x="1244600" y="897466"/>
                  </a:cubicBezTo>
                  <a:cubicBezTo>
                    <a:pt x="1260316" y="869964"/>
                    <a:pt x="1263588" y="870012"/>
                    <a:pt x="1286934" y="846666"/>
                  </a:cubicBezTo>
                  <a:cubicBezTo>
                    <a:pt x="1293228" y="827784"/>
                    <a:pt x="1300125" y="803097"/>
                    <a:pt x="1312334" y="787400"/>
                  </a:cubicBezTo>
                  <a:cubicBezTo>
                    <a:pt x="1324586" y="771648"/>
                    <a:pt x="1342693" y="761031"/>
                    <a:pt x="1354667" y="745066"/>
                  </a:cubicBezTo>
                  <a:cubicBezTo>
                    <a:pt x="1363134" y="733777"/>
                    <a:pt x="1370089" y="721178"/>
                    <a:pt x="1380067" y="711200"/>
                  </a:cubicBezTo>
                  <a:cubicBezTo>
                    <a:pt x="1387262" y="704005"/>
                    <a:pt x="1397650" y="700780"/>
                    <a:pt x="1405467" y="694266"/>
                  </a:cubicBezTo>
                  <a:cubicBezTo>
                    <a:pt x="1414665" y="686601"/>
                    <a:pt x="1420471" y="674806"/>
                    <a:pt x="1430867" y="668866"/>
                  </a:cubicBezTo>
                  <a:cubicBezTo>
                    <a:pt x="1440970" y="663093"/>
                    <a:pt x="1453508" y="663462"/>
                    <a:pt x="1464734" y="660400"/>
                  </a:cubicBezTo>
                  <a:cubicBezTo>
                    <a:pt x="1484556" y="654994"/>
                    <a:pt x="1504245" y="649111"/>
                    <a:pt x="1524000" y="643466"/>
                  </a:cubicBezTo>
                  <a:cubicBezTo>
                    <a:pt x="1546578" y="646288"/>
                    <a:pt x="1570350" y="644157"/>
                    <a:pt x="1591734" y="651933"/>
                  </a:cubicBezTo>
                  <a:cubicBezTo>
                    <a:pt x="1647269" y="672128"/>
                    <a:pt x="1610955" y="775273"/>
                    <a:pt x="1608667" y="795866"/>
                  </a:cubicBezTo>
                  <a:cubicBezTo>
                    <a:pt x="1603747" y="840144"/>
                    <a:pt x="1601790" y="822745"/>
                    <a:pt x="1574800" y="855133"/>
                  </a:cubicBezTo>
                  <a:cubicBezTo>
                    <a:pt x="1568286" y="862950"/>
                    <a:pt x="1565062" y="873338"/>
                    <a:pt x="1557867" y="880533"/>
                  </a:cubicBezTo>
                  <a:cubicBezTo>
                    <a:pt x="1550672" y="887728"/>
                    <a:pt x="1540413" y="891109"/>
                    <a:pt x="1532467" y="897466"/>
                  </a:cubicBezTo>
                  <a:cubicBezTo>
                    <a:pt x="1526234" y="902453"/>
                    <a:pt x="1522379" y="910293"/>
                    <a:pt x="1515534" y="914400"/>
                  </a:cubicBezTo>
                  <a:cubicBezTo>
                    <a:pt x="1506861" y="919604"/>
                    <a:pt x="1462588" y="929753"/>
                    <a:pt x="1456267" y="931333"/>
                  </a:cubicBezTo>
                  <a:cubicBezTo>
                    <a:pt x="1441550" y="929231"/>
                    <a:pt x="1392058" y="925766"/>
                    <a:pt x="1371600" y="914400"/>
                  </a:cubicBezTo>
                  <a:cubicBezTo>
                    <a:pt x="1335943" y="894591"/>
                    <a:pt x="1312891" y="876949"/>
                    <a:pt x="1286934" y="846666"/>
                  </a:cubicBezTo>
                  <a:cubicBezTo>
                    <a:pt x="1280312" y="838940"/>
                    <a:pt x="1276514" y="829083"/>
                    <a:pt x="1270000" y="821266"/>
                  </a:cubicBezTo>
                  <a:cubicBezTo>
                    <a:pt x="1262335" y="812068"/>
                    <a:pt x="1252392" y="804957"/>
                    <a:pt x="1244600" y="795866"/>
                  </a:cubicBezTo>
                  <a:cubicBezTo>
                    <a:pt x="1184210" y="725412"/>
                    <a:pt x="1246262" y="789063"/>
                    <a:pt x="1202267" y="745066"/>
                  </a:cubicBezTo>
                  <a:cubicBezTo>
                    <a:pt x="1199445" y="733777"/>
                    <a:pt x="1196324" y="722559"/>
                    <a:pt x="1193800" y="711200"/>
                  </a:cubicBezTo>
                  <a:cubicBezTo>
                    <a:pt x="1186890" y="680103"/>
                    <a:pt x="1185721" y="664515"/>
                    <a:pt x="1176867" y="635000"/>
                  </a:cubicBezTo>
                  <a:cubicBezTo>
                    <a:pt x="1160189" y="579406"/>
                    <a:pt x="1171313" y="595579"/>
                    <a:pt x="1143000" y="567266"/>
                  </a:cubicBezTo>
                  <a:cubicBezTo>
                    <a:pt x="1140178" y="558799"/>
                    <a:pt x="1139889" y="549006"/>
                    <a:pt x="1134534" y="541866"/>
                  </a:cubicBezTo>
                  <a:cubicBezTo>
                    <a:pt x="1122560" y="525901"/>
                    <a:pt x="1111132" y="505844"/>
                    <a:pt x="1092200" y="499533"/>
                  </a:cubicBezTo>
                  <a:cubicBezTo>
                    <a:pt x="1066744" y="491047"/>
                    <a:pt x="1063283" y="492369"/>
                    <a:pt x="1041400" y="474133"/>
                  </a:cubicBezTo>
                  <a:cubicBezTo>
                    <a:pt x="1032202" y="466468"/>
                    <a:pt x="1026467" y="454548"/>
                    <a:pt x="1016000" y="448733"/>
                  </a:cubicBezTo>
                  <a:cubicBezTo>
                    <a:pt x="1000397" y="440065"/>
                    <a:pt x="982133" y="437444"/>
                    <a:pt x="965200" y="431800"/>
                  </a:cubicBezTo>
                  <a:lnTo>
                    <a:pt x="939800" y="423333"/>
                  </a:lnTo>
                  <a:cubicBezTo>
                    <a:pt x="911578" y="426155"/>
                    <a:pt x="877522" y="414387"/>
                    <a:pt x="855134" y="431800"/>
                  </a:cubicBezTo>
                  <a:cubicBezTo>
                    <a:pt x="841583" y="442339"/>
                    <a:pt x="858667" y="466157"/>
                    <a:pt x="863600" y="482600"/>
                  </a:cubicBezTo>
                  <a:cubicBezTo>
                    <a:pt x="867227" y="494689"/>
                    <a:pt x="875847" y="504747"/>
                    <a:pt x="880534" y="516466"/>
                  </a:cubicBezTo>
                  <a:cubicBezTo>
                    <a:pt x="887163" y="533039"/>
                    <a:pt x="891823" y="550333"/>
                    <a:pt x="897467" y="567266"/>
                  </a:cubicBezTo>
                  <a:lnTo>
                    <a:pt x="897467" y="567266"/>
                  </a:lnTo>
                  <a:cubicBezTo>
                    <a:pt x="900289" y="578555"/>
                    <a:pt x="898665" y="592046"/>
                    <a:pt x="905934" y="601133"/>
                  </a:cubicBezTo>
                  <a:cubicBezTo>
                    <a:pt x="911509" y="608102"/>
                    <a:pt x="922867" y="606778"/>
                    <a:pt x="931334" y="609600"/>
                  </a:cubicBezTo>
                  <a:cubicBezTo>
                    <a:pt x="942623" y="606778"/>
                    <a:pt x="957751" y="610072"/>
                    <a:pt x="965200" y="601133"/>
                  </a:cubicBezTo>
                  <a:cubicBezTo>
                    <a:pt x="974413" y="590078"/>
                    <a:pt x="973667" y="573190"/>
                    <a:pt x="973667" y="558800"/>
                  </a:cubicBezTo>
                  <a:cubicBezTo>
                    <a:pt x="973667" y="510739"/>
                    <a:pt x="976856" y="461492"/>
                    <a:pt x="965200" y="414866"/>
                  </a:cubicBezTo>
                  <a:cubicBezTo>
                    <a:pt x="961778" y="401176"/>
                    <a:pt x="942174" y="398500"/>
                    <a:pt x="931334" y="389466"/>
                  </a:cubicBezTo>
                  <a:cubicBezTo>
                    <a:pt x="925202" y="384356"/>
                    <a:pt x="921540" y="376103"/>
                    <a:pt x="914400" y="372533"/>
                  </a:cubicBezTo>
                  <a:cubicBezTo>
                    <a:pt x="882683" y="356675"/>
                    <a:pt x="854711" y="354565"/>
                    <a:pt x="821267" y="347133"/>
                  </a:cubicBezTo>
                  <a:cubicBezTo>
                    <a:pt x="728628" y="326546"/>
                    <a:pt x="871965" y="349663"/>
                    <a:pt x="677334" y="330200"/>
                  </a:cubicBezTo>
                  <a:cubicBezTo>
                    <a:pt x="657477" y="328214"/>
                    <a:pt x="637823" y="324555"/>
                    <a:pt x="618067" y="321733"/>
                  </a:cubicBezTo>
                  <a:cubicBezTo>
                    <a:pt x="601134" y="299155"/>
                    <a:pt x="579888" y="279243"/>
                    <a:pt x="567267" y="254000"/>
                  </a:cubicBezTo>
                  <a:lnTo>
                    <a:pt x="524934" y="169333"/>
                  </a:lnTo>
                  <a:cubicBezTo>
                    <a:pt x="519289" y="158044"/>
                    <a:pt x="511991" y="147440"/>
                    <a:pt x="508000" y="135466"/>
                  </a:cubicBezTo>
                  <a:lnTo>
                    <a:pt x="491067" y="84666"/>
                  </a:lnTo>
                  <a:lnTo>
                    <a:pt x="474134" y="33866"/>
                  </a:lnTo>
                  <a:lnTo>
                    <a:pt x="474134" y="0"/>
                  </a:ln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76200"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2" name="Freeform 11"/>
            <p:cNvSpPr/>
            <p:nvPr/>
          </p:nvSpPr>
          <p:spPr>
            <a:xfrm rot="21322237">
              <a:off x="10204728" y="1876569"/>
              <a:ext cx="2304793" cy="3922110"/>
            </a:xfrm>
            <a:custGeom>
              <a:avLst/>
              <a:gdLst>
                <a:gd name="connsiteX0" fmla="*/ 2074334 w 3683000"/>
                <a:gd name="connsiteY0" fmla="*/ 7001933 h 7001933"/>
                <a:gd name="connsiteX1" fmla="*/ 2065867 w 3683000"/>
                <a:gd name="connsiteY1" fmla="*/ 6815666 h 7001933"/>
                <a:gd name="connsiteX2" fmla="*/ 2048934 w 3683000"/>
                <a:gd name="connsiteY2" fmla="*/ 6790266 h 7001933"/>
                <a:gd name="connsiteX3" fmla="*/ 2032000 w 3683000"/>
                <a:gd name="connsiteY3" fmla="*/ 6739466 h 7001933"/>
                <a:gd name="connsiteX4" fmla="*/ 1972734 w 3683000"/>
                <a:gd name="connsiteY4" fmla="*/ 6637866 h 7001933"/>
                <a:gd name="connsiteX5" fmla="*/ 1947334 w 3683000"/>
                <a:gd name="connsiteY5" fmla="*/ 6544733 h 7001933"/>
                <a:gd name="connsiteX6" fmla="*/ 1913467 w 3683000"/>
                <a:gd name="connsiteY6" fmla="*/ 6493933 h 7001933"/>
                <a:gd name="connsiteX7" fmla="*/ 1896534 w 3683000"/>
                <a:gd name="connsiteY7" fmla="*/ 6434666 h 7001933"/>
                <a:gd name="connsiteX8" fmla="*/ 1871134 w 3683000"/>
                <a:gd name="connsiteY8" fmla="*/ 6375400 h 7001933"/>
                <a:gd name="connsiteX9" fmla="*/ 1845734 w 3683000"/>
                <a:gd name="connsiteY9" fmla="*/ 6307666 h 7001933"/>
                <a:gd name="connsiteX10" fmla="*/ 1794934 w 3683000"/>
                <a:gd name="connsiteY10" fmla="*/ 6197600 h 7001933"/>
                <a:gd name="connsiteX11" fmla="*/ 1769534 w 3683000"/>
                <a:gd name="connsiteY11" fmla="*/ 6172200 h 7001933"/>
                <a:gd name="connsiteX12" fmla="*/ 1744134 w 3683000"/>
                <a:gd name="connsiteY12" fmla="*/ 6129866 h 7001933"/>
                <a:gd name="connsiteX13" fmla="*/ 1651000 w 3683000"/>
                <a:gd name="connsiteY13" fmla="*/ 6019800 h 7001933"/>
                <a:gd name="connsiteX14" fmla="*/ 1600200 w 3683000"/>
                <a:gd name="connsiteY14" fmla="*/ 6002866 h 7001933"/>
                <a:gd name="connsiteX15" fmla="*/ 1549400 w 3683000"/>
                <a:gd name="connsiteY15" fmla="*/ 5977466 h 7001933"/>
                <a:gd name="connsiteX16" fmla="*/ 1447800 w 3683000"/>
                <a:gd name="connsiteY16" fmla="*/ 5960533 h 7001933"/>
                <a:gd name="connsiteX17" fmla="*/ 1405467 w 3683000"/>
                <a:gd name="connsiteY17" fmla="*/ 5943600 h 7001933"/>
                <a:gd name="connsiteX18" fmla="*/ 1270000 w 3683000"/>
                <a:gd name="connsiteY18" fmla="*/ 5926666 h 7001933"/>
                <a:gd name="connsiteX19" fmla="*/ 1143000 w 3683000"/>
                <a:gd name="connsiteY19" fmla="*/ 5935133 h 7001933"/>
                <a:gd name="connsiteX20" fmla="*/ 1092200 w 3683000"/>
                <a:gd name="connsiteY20" fmla="*/ 5952066 h 7001933"/>
                <a:gd name="connsiteX21" fmla="*/ 990600 w 3683000"/>
                <a:gd name="connsiteY21" fmla="*/ 5969000 h 7001933"/>
                <a:gd name="connsiteX22" fmla="*/ 956734 w 3683000"/>
                <a:gd name="connsiteY22" fmla="*/ 5985933 h 7001933"/>
                <a:gd name="connsiteX23" fmla="*/ 922867 w 3683000"/>
                <a:gd name="connsiteY23" fmla="*/ 5994400 h 7001933"/>
                <a:gd name="connsiteX24" fmla="*/ 897467 w 3683000"/>
                <a:gd name="connsiteY24" fmla="*/ 6002866 h 7001933"/>
                <a:gd name="connsiteX25" fmla="*/ 880534 w 3683000"/>
                <a:gd name="connsiteY25" fmla="*/ 6028266 h 7001933"/>
                <a:gd name="connsiteX26" fmla="*/ 897467 w 3683000"/>
                <a:gd name="connsiteY26" fmla="*/ 6138333 h 7001933"/>
                <a:gd name="connsiteX27" fmla="*/ 914400 w 3683000"/>
                <a:gd name="connsiteY27" fmla="*/ 6163733 h 7001933"/>
                <a:gd name="connsiteX28" fmla="*/ 948267 w 3683000"/>
                <a:gd name="connsiteY28" fmla="*/ 6206066 h 7001933"/>
                <a:gd name="connsiteX29" fmla="*/ 1007534 w 3683000"/>
                <a:gd name="connsiteY29" fmla="*/ 6290733 h 7001933"/>
                <a:gd name="connsiteX30" fmla="*/ 1032934 w 3683000"/>
                <a:gd name="connsiteY30" fmla="*/ 6307666 h 7001933"/>
                <a:gd name="connsiteX31" fmla="*/ 1049867 w 3683000"/>
                <a:gd name="connsiteY31" fmla="*/ 6324600 h 7001933"/>
                <a:gd name="connsiteX32" fmla="*/ 1083734 w 3683000"/>
                <a:gd name="connsiteY32" fmla="*/ 6341533 h 7001933"/>
                <a:gd name="connsiteX33" fmla="*/ 1109134 w 3683000"/>
                <a:gd name="connsiteY33" fmla="*/ 6358466 h 7001933"/>
                <a:gd name="connsiteX34" fmla="*/ 1193800 w 3683000"/>
                <a:gd name="connsiteY34" fmla="*/ 6375400 h 7001933"/>
                <a:gd name="connsiteX35" fmla="*/ 1303867 w 3683000"/>
                <a:gd name="connsiteY35" fmla="*/ 6366933 h 7001933"/>
                <a:gd name="connsiteX36" fmla="*/ 1354667 w 3683000"/>
                <a:gd name="connsiteY36" fmla="*/ 6341533 h 7001933"/>
                <a:gd name="connsiteX37" fmla="*/ 1439334 w 3683000"/>
                <a:gd name="connsiteY37" fmla="*/ 6299200 h 7001933"/>
                <a:gd name="connsiteX38" fmla="*/ 1456267 w 3683000"/>
                <a:gd name="connsiteY38" fmla="*/ 6282266 h 7001933"/>
                <a:gd name="connsiteX39" fmla="*/ 1481667 w 3683000"/>
                <a:gd name="connsiteY39" fmla="*/ 6265333 h 7001933"/>
                <a:gd name="connsiteX40" fmla="*/ 1540934 w 3683000"/>
                <a:gd name="connsiteY40" fmla="*/ 6214533 h 7001933"/>
                <a:gd name="connsiteX41" fmla="*/ 1591734 w 3683000"/>
                <a:gd name="connsiteY41" fmla="*/ 6163733 h 7001933"/>
                <a:gd name="connsiteX42" fmla="*/ 1625600 w 3683000"/>
                <a:gd name="connsiteY42" fmla="*/ 6112933 h 7001933"/>
                <a:gd name="connsiteX43" fmla="*/ 1659467 w 3683000"/>
                <a:gd name="connsiteY43" fmla="*/ 6070600 h 7001933"/>
                <a:gd name="connsiteX44" fmla="*/ 1667934 w 3683000"/>
                <a:gd name="connsiteY44" fmla="*/ 6045200 h 7001933"/>
                <a:gd name="connsiteX45" fmla="*/ 1684867 w 3683000"/>
                <a:gd name="connsiteY45" fmla="*/ 6011333 h 7001933"/>
                <a:gd name="connsiteX46" fmla="*/ 1684867 w 3683000"/>
                <a:gd name="connsiteY46" fmla="*/ 5782733 h 7001933"/>
                <a:gd name="connsiteX47" fmla="*/ 1676400 w 3683000"/>
                <a:gd name="connsiteY47" fmla="*/ 5748866 h 7001933"/>
                <a:gd name="connsiteX48" fmla="*/ 1642534 w 3683000"/>
                <a:gd name="connsiteY48" fmla="*/ 5715000 h 7001933"/>
                <a:gd name="connsiteX49" fmla="*/ 1617134 w 3683000"/>
                <a:gd name="connsiteY49" fmla="*/ 5681133 h 7001933"/>
                <a:gd name="connsiteX50" fmla="*/ 1600200 w 3683000"/>
                <a:gd name="connsiteY50" fmla="*/ 5655733 h 7001933"/>
                <a:gd name="connsiteX51" fmla="*/ 1566334 w 3683000"/>
                <a:gd name="connsiteY51" fmla="*/ 5638800 h 7001933"/>
                <a:gd name="connsiteX52" fmla="*/ 1532467 w 3683000"/>
                <a:gd name="connsiteY52" fmla="*/ 5604933 h 7001933"/>
                <a:gd name="connsiteX53" fmla="*/ 1456267 w 3683000"/>
                <a:gd name="connsiteY53" fmla="*/ 5562600 h 7001933"/>
                <a:gd name="connsiteX54" fmla="*/ 1397000 w 3683000"/>
                <a:gd name="connsiteY54" fmla="*/ 5528733 h 7001933"/>
                <a:gd name="connsiteX55" fmla="*/ 1261534 w 3683000"/>
                <a:gd name="connsiteY55" fmla="*/ 5494866 h 7001933"/>
                <a:gd name="connsiteX56" fmla="*/ 1185334 w 3683000"/>
                <a:gd name="connsiteY56" fmla="*/ 5469466 h 7001933"/>
                <a:gd name="connsiteX57" fmla="*/ 1151467 w 3683000"/>
                <a:gd name="connsiteY57" fmla="*/ 5461000 h 7001933"/>
                <a:gd name="connsiteX58" fmla="*/ 1109134 w 3683000"/>
                <a:gd name="connsiteY58" fmla="*/ 5444066 h 7001933"/>
                <a:gd name="connsiteX59" fmla="*/ 1049867 w 3683000"/>
                <a:gd name="connsiteY59" fmla="*/ 5435600 h 7001933"/>
                <a:gd name="connsiteX60" fmla="*/ 1007534 w 3683000"/>
                <a:gd name="connsiteY60" fmla="*/ 5427133 h 7001933"/>
                <a:gd name="connsiteX61" fmla="*/ 897467 w 3683000"/>
                <a:gd name="connsiteY61" fmla="*/ 5435600 h 7001933"/>
                <a:gd name="connsiteX62" fmla="*/ 745067 w 3683000"/>
                <a:gd name="connsiteY62" fmla="*/ 5452533 h 7001933"/>
                <a:gd name="connsiteX63" fmla="*/ 389467 w 3683000"/>
                <a:gd name="connsiteY63" fmla="*/ 5444066 h 7001933"/>
                <a:gd name="connsiteX64" fmla="*/ 279400 w 3683000"/>
                <a:gd name="connsiteY64" fmla="*/ 5427133 h 7001933"/>
                <a:gd name="connsiteX65" fmla="*/ 237067 w 3683000"/>
                <a:gd name="connsiteY65" fmla="*/ 5418666 h 7001933"/>
                <a:gd name="connsiteX66" fmla="*/ 194734 w 3683000"/>
                <a:gd name="connsiteY66" fmla="*/ 5401733 h 7001933"/>
                <a:gd name="connsiteX67" fmla="*/ 127000 w 3683000"/>
                <a:gd name="connsiteY67" fmla="*/ 5384800 h 7001933"/>
                <a:gd name="connsiteX68" fmla="*/ 93134 w 3683000"/>
                <a:gd name="connsiteY68" fmla="*/ 5367866 h 7001933"/>
                <a:gd name="connsiteX69" fmla="*/ 76200 w 3683000"/>
                <a:gd name="connsiteY69" fmla="*/ 5350933 h 7001933"/>
                <a:gd name="connsiteX70" fmla="*/ 50800 w 3683000"/>
                <a:gd name="connsiteY70" fmla="*/ 5334000 h 7001933"/>
                <a:gd name="connsiteX71" fmla="*/ 25400 w 3683000"/>
                <a:gd name="connsiteY71" fmla="*/ 5266266 h 7001933"/>
                <a:gd name="connsiteX72" fmla="*/ 0 w 3683000"/>
                <a:gd name="connsiteY72" fmla="*/ 5207000 h 7001933"/>
                <a:gd name="connsiteX73" fmla="*/ 16934 w 3683000"/>
                <a:gd name="connsiteY73" fmla="*/ 5020733 h 7001933"/>
                <a:gd name="connsiteX74" fmla="*/ 25400 w 3683000"/>
                <a:gd name="connsiteY74" fmla="*/ 4978400 h 7001933"/>
                <a:gd name="connsiteX75" fmla="*/ 42334 w 3683000"/>
                <a:gd name="connsiteY75" fmla="*/ 4944533 h 7001933"/>
                <a:gd name="connsiteX76" fmla="*/ 59267 w 3683000"/>
                <a:gd name="connsiteY76" fmla="*/ 4893733 h 7001933"/>
                <a:gd name="connsiteX77" fmla="*/ 67734 w 3683000"/>
                <a:gd name="connsiteY77" fmla="*/ 4851400 h 7001933"/>
                <a:gd name="connsiteX78" fmla="*/ 118534 w 3683000"/>
                <a:gd name="connsiteY78" fmla="*/ 4741333 h 7001933"/>
                <a:gd name="connsiteX79" fmla="*/ 135467 w 3683000"/>
                <a:gd name="connsiteY79" fmla="*/ 4715933 h 7001933"/>
                <a:gd name="connsiteX80" fmla="*/ 169334 w 3683000"/>
                <a:gd name="connsiteY80" fmla="*/ 4690533 h 7001933"/>
                <a:gd name="connsiteX81" fmla="*/ 186267 w 3683000"/>
                <a:gd name="connsiteY81" fmla="*/ 4639733 h 7001933"/>
                <a:gd name="connsiteX82" fmla="*/ 228600 w 3683000"/>
                <a:gd name="connsiteY82" fmla="*/ 4572000 h 7001933"/>
                <a:gd name="connsiteX83" fmla="*/ 237067 w 3683000"/>
                <a:gd name="connsiteY83" fmla="*/ 4546600 h 7001933"/>
                <a:gd name="connsiteX84" fmla="*/ 287867 w 3683000"/>
                <a:gd name="connsiteY84" fmla="*/ 4478866 h 7001933"/>
                <a:gd name="connsiteX85" fmla="*/ 313267 w 3683000"/>
                <a:gd name="connsiteY85" fmla="*/ 4461933 h 7001933"/>
                <a:gd name="connsiteX86" fmla="*/ 355600 w 3683000"/>
                <a:gd name="connsiteY86" fmla="*/ 4402666 h 7001933"/>
                <a:gd name="connsiteX87" fmla="*/ 414867 w 3683000"/>
                <a:gd name="connsiteY87" fmla="*/ 4334933 h 7001933"/>
                <a:gd name="connsiteX88" fmla="*/ 524934 w 3683000"/>
                <a:gd name="connsiteY88" fmla="*/ 4258733 h 7001933"/>
                <a:gd name="connsiteX89" fmla="*/ 550334 w 3683000"/>
                <a:gd name="connsiteY89" fmla="*/ 4241800 h 7001933"/>
                <a:gd name="connsiteX90" fmla="*/ 575734 w 3683000"/>
                <a:gd name="connsiteY90" fmla="*/ 4233333 h 7001933"/>
                <a:gd name="connsiteX91" fmla="*/ 609600 w 3683000"/>
                <a:gd name="connsiteY91" fmla="*/ 4216400 h 7001933"/>
                <a:gd name="connsiteX92" fmla="*/ 651934 w 3683000"/>
                <a:gd name="connsiteY92" fmla="*/ 4207933 h 7001933"/>
                <a:gd name="connsiteX93" fmla="*/ 702734 w 3683000"/>
                <a:gd name="connsiteY93" fmla="*/ 4191000 h 7001933"/>
                <a:gd name="connsiteX94" fmla="*/ 728134 w 3683000"/>
                <a:gd name="connsiteY94" fmla="*/ 4182533 h 7001933"/>
                <a:gd name="connsiteX95" fmla="*/ 762000 w 3683000"/>
                <a:gd name="connsiteY95" fmla="*/ 4174066 h 7001933"/>
                <a:gd name="connsiteX96" fmla="*/ 846667 w 3683000"/>
                <a:gd name="connsiteY96" fmla="*/ 4191000 h 7001933"/>
                <a:gd name="connsiteX97" fmla="*/ 897467 w 3683000"/>
                <a:gd name="connsiteY97" fmla="*/ 4224866 h 7001933"/>
                <a:gd name="connsiteX98" fmla="*/ 914400 w 3683000"/>
                <a:gd name="connsiteY98" fmla="*/ 4250266 h 7001933"/>
                <a:gd name="connsiteX99" fmla="*/ 939800 w 3683000"/>
                <a:gd name="connsiteY99" fmla="*/ 4284133 h 7001933"/>
                <a:gd name="connsiteX100" fmla="*/ 956734 w 3683000"/>
                <a:gd name="connsiteY100" fmla="*/ 4318000 h 7001933"/>
                <a:gd name="connsiteX101" fmla="*/ 965200 w 3683000"/>
                <a:gd name="connsiteY101" fmla="*/ 4343400 h 7001933"/>
                <a:gd name="connsiteX102" fmla="*/ 973667 w 3683000"/>
                <a:gd name="connsiteY102" fmla="*/ 4377266 h 7001933"/>
                <a:gd name="connsiteX103" fmla="*/ 999067 w 3683000"/>
                <a:gd name="connsiteY103" fmla="*/ 4411133 h 7001933"/>
                <a:gd name="connsiteX104" fmla="*/ 1007534 w 3683000"/>
                <a:gd name="connsiteY104" fmla="*/ 4436533 h 7001933"/>
                <a:gd name="connsiteX105" fmla="*/ 1024467 w 3683000"/>
                <a:gd name="connsiteY105" fmla="*/ 4512733 h 7001933"/>
                <a:gd name="connsiteX106" fmla="*/ 1016000 w 3683000"/>
                <a:gd name="connsiteY106" fmla="*/ 4597400 h 7001933"/>
                <a:gd name="connsiteX107" fmla="*/ 999067 w 3683000"/>
                <a:gd name="connsiteY107" fmla="*/ 4622800 h 7001933"/>
                <a:gd name="connsiteX108" fmla="*/ 948267 w 3683000"/>
                <a:gd name="connsiteY108" fmla="*/ 4673600 h 7001933"/>
                <a:gd name="connsiteX109" fmla="*/ 846667 w 3683000"/>
                <a:gd name="connsiteY109" fmla="*/ 4741333 h 7001933"/>
                <a:gd name="connsiteX110" fmla="*/ 736600 w 3683000"/>
                <a:gd name="connsiteY110" fmla="*/ 4732866 h 7001933"/>
                <a:gd name="connsiteX111" fmla="*/ 668867 w 3683000"/>
                <a:gd name="connsiteY111" fmla="*/ 4699000 h 7001933"/>
                <a:gd name="connsiteX112" fmla="*/ 651934 w 3683000"/>
                <a:gd name="connsiteY112" fmla="*/ 4673600 h 7001933"/>
                <a:gd name="connsiteX113" fmla="*/ 601134 w 3683000"/>
                <a:gd name="connsiteY113" fmla="*/ 4605866 h 7001933"/>
                <a:gd name="connsiteX114" fmla="*/ 575734 w 3683000"/>
                <a:gd name="connsiteY114" fmla="*/ 4521200 h 7001933"/>
                <a:gd name="connsiteX115" fmla="*/ 567267 w 3683000"/>
                <a:gd name="connsiteY115" fmla="*/ 4394200 h 7001933"/>
                <a:gd name="connsiteX116" fmla="*/ 575734 w 3683000"/>
                <a:gd name="connsiteY116" fmla="*/ 4309533 h 7001933"/>
                <a:gd name="connsiteX117" fmla="*/ 592667 w 3683000"/>
                <a:gd name="connsiteY117" fmla="*/ 4191000 h 7001933"/>
                <a:gd name="connsiteX118" fmla="*/ 601134 w 3683000"/>
                <a:gd name="connsiteY118" fmla="*/ 4157133 h 7001933"/>
                <a:gd name="connsiteX119" fmla="*/ 635000 w 3683000"/>
                <a:gd name="connsiteY119" fmla="*/ 4089400 h 7001933"/>
                <a:gd name="connsiteX120" fmla="*/ 643467 w 3683000"/>
                <a:gd name="connsiteY120" fmla="*/ 4064000 h 7001933"/>
                <a:gd name="connsiteX121" fmla="*/ 651934 w 3683000"/>
                <a:gd name="connsiteY121" fmla="*/ 4030133 h 7001933"/>
                <a:gd name="connsiteX122" fmla="*/ 702734 w 3683000"/>
                <a:gd name="connsiteY122" fmla="*/ 3953933 h 7001933"/>
                <a:gd name="connsiteX123" fmla="*/ 728134 w 3683000"/>
                <a:gd name="connsiteY123" fmla="*/ 3937000 h 7001933"/>
                <a:gd name="connsiteX124" fmla="*/ 745067 w 3683000"/>
                <a:gd name="connsiteY124" fmla="*/ 3920066 h 7001933"/>
                <a:gd name="connsiteX125" fmla="*/ 778934 w 3683000"/>
                <a:gd name="connsiteY125" fmla="*/ 3911600 h 7001933"/>
                <a:gd name="connsiteX126" fmla="*/ 829734 w 3683000"/>
                <a:gd name="connsiteY126" fmla="*/ 3877733 h 7001933"/>
                <a:gd name="connsiteX127" fmla="*/ 855134 w 3683000"/>
                <a:gd name="connsiteY127" fmla="*/ 3852333 h 7001933"/>
                <a:gd name="connsiteX128" fmla="*/ 905934 w 3683000"/>
                <a:gd name="connsiteY128" fmla="*/ 3835400 h 7001933"/>
                <a:gd name="connsiteX129" fmla="*/ 931334 w 3683000"/>
                <a:gd name="connsiteY129" fmla="*/ 3818466 h 7001933"/>
                <a:gd name="connsiteX130" fmla="*/ 956734 w 3683000"/>
                <a:gd name="connsiteY130" fmla="*/ 3810000 h 7001933"/>
                <a:gd name="connsiteX131" fmla="*/ 973667 w 3683000"/>
                <a:gd name="connsiteY131" fmla="*/ 3793066 h 7001933"/>
                <a:gd name="connsiteX132" fmla="*/ 999067 w 3683000"/>
                <a:gd name="connsiteY132" fmla="*/ 3776133 h 7001933"/>
                <a:gd name="connsiteX133" fmla="*/ 1058334 w 3683000"/>
                <a:gd name="connsiteY133" fmla="*/ 3750733 h 7001933"/>
                <a:gd name="connsiteX134" fmla="*/ 1083734 w 3683000"/>
                <a:gd name="connsiteY134" fmla="*/ 3733800 h 7001933"/>
                <a:gd name="connsiteX135" fmla="*/ 1100667 w 3683000"/>
                <a:gd name="connsiteY135" fmla="*/ 3716866 h 7001933"/>
                <a:gd name="connsiteX136" fmla="*/ 1151467 w 3683000"/>
                <a:gd name="connsiteY136" fmla="*/ 3699933 h 7001933"/>
                <a:gd name="connsiteX137" fmla="*/ 1244600 w 3683000"/>
                <a:gd name="connsiteY137" fmla="*/ 3649133 h 7001933"/>
                <a:gd name="connsiteX138" fmla="*/ 1312334 w 3683000"/>
                <a:gd name="connsiteY138" fmla="*/ 3589866 h 7001933"/>
                <a:gd name="connsiteX139" fmla="*/ 1354667 w 3683000"/>
                <a:gd name="connsiteY139" fmla="*/ 3556000 h 7001933"/>
                <a:gd name="connsiteX140" fmla="*/ 1380067 w 3683000"/>
                <a:gd name="connsiteY140" fmla="*/ 3522133 h 7001933"/>
                <a:gd name="connsiteX141" fmla="*/ 1405467 w 3683000"/>
                <a:gd name="connsiteY141" fmla="*/ 3496733 h 7001933"/>
                <a:gd name="connsiteX142" fmla="*/ 1422400 w 3683000"/>
                <a:gd name="connsiteY142" fmla="*/ 3471333 h 7001933"/>
                <a:gd name="connsiteX143" fmla="*/ 1447800 w 3683000"/>
                <a:gd name="connsiteY143" fmla="*/ 3454400 h 7001933"/>
                <a:gd name="connsiteX144" fmla="*/ 1464734 w 3683000"/>
                <a:gd name="connsiteY144" fmla="*/ 3412066 h 7001933"/>
                <a:gd name="connsiteX145" fmla="*/ 1490134 w 3683000"/>
                <a:gd name="connsiteY145" fmla="*/ 3403600 h 7001933"/>
                <a:gd name="connsiteX146" fmla="*/ 1532467 w 3683000"/>
                <a:gd name="connsiteY146" fmla="*/ 3302000 h 7001933"/>
                <a:gd name="connsiteX147" fmla="*/ 1557867 w 3683000"/>
                <a:gd name="connsiteY147" fmla="*/ 3276600 h 7001933"/>
                <a:gd name="connsiteX148" fmla="*/ 1591734 w 3683000"/>
                <a:gd name="connsiteY148" fmla="*/ 3217333 h 7001933"/>
                <a:gd name="connsiteX149" fmla="*/ 1600200 w 3683000"/>
                <a:gd name="connsiteY149" fmla="*/ 3175000 h 7001933"/>
                <a:gd name="connsiteX150" fmla="*/ 1583267 w 3683000"/>
                <a:gd name="connsiteY150" fmla="*/ 2971800 h 7001933"/>
                <a:gd name="connsiteX151" fmla="*/ 1566334 w 3683000"/>
                <a:gd name="connsiteY151" fmla="*/ 2937933 h 7001933"/>
                <a:gd name="connsiteX152" fmla="*/ 1490134 w 3683000"/>
                <a:gd name="connsiteY152" fmla="*/ 2887133 h 7001933"/>
                <a:gd name="connsiteX153" fmla="*/ 1430867 w 3683000"/>
                <a:gd name="connsiteY153" fmla="*/ 2861733 h 7001933"/>
                <a:gd name="connsiteX154" fmla="*/ 1405467 w 3683000"/>
                <a:gd name="connsiteY154" fmla="*/ 2844800 h 7001933"/>
                <a:gd name="connsiteX155" fmla="*/ 1270000 w 3683000"/>
                <a:gd name="connsiteY155" fmla="*/ 2810933 h 7001933"/>
                <a:gd name="connsiteX156" fmla="*/ 1219200 w 3683000"/>
                <a:gd name="connsiteY156" fmla="*/ 2802466 h 7001933"/>
                <a:gd name="connsiteX157" fmla="*/ 1193800 w 3683000"/>
                <a:gd name="connsiteY157" fmla="*/ 2794000 h 7001933"/>
                <a:gd name="connsiteX158" fmla="*/ 1134534 w 3683000"/>
                <a:gd name="connsiteY158" fmla="*/ 2785533 h 7001933"/>
                <a:gd name="connsiteX159" fmla="*/ 965200 w 3683000"/>
                <a:gd name="connsiteY159" fmla="*/ 2794000 h 7001933"/>
                <a:gd name="connsiteX160" fmla="*/ 905934 w 3683000"/>
                <a:gd name="connsiteY160" fmla="*/ 2802466 h 7001933"/>
                <a:gd name="connsiteX161" fmla="*/ 872067 w 3683000"/>
                <a:gd name="connsiteY161" fmla="*/ 2810933 h 7001933"/>
                <a:gd name="connsiteX162" fmla="*/ 736600 w 3683000"/>
                <a:gd name="connsiteY162" fmla="*/ 2819400 h 7001933"/>
                <a:gd name="connsiteX163" fmla="*/ 592667 w 3683000"/>
                <a:gd name="connsiteY163" fmla="*/ 2802466 h 7001933"/>
                <a:gd name="connsiteX164" fmla="*/ 558800 w 3683000"/>
                <a:gd name="connsiteY164" fmla="*/ 2785533 h 7001933"/>
                <a:gd name="connsiteX165" fmla="*/ 533400 w 3683000"/>
                <a:gd name="connsiteY165" fmla="*/ 2777066 h 7001933"/>
                <a:gd name="connsiteX166" fmla="*/ 448734 w 3683000"/>
                <a:gd name="connsiteY166" fmla="*/ 2743200 h 7001933"/>
                <a:gd name="connsiteX167" fmla="*/ 431800 w 3683000"/>
                <a:gd name="connsiteY167" fmla="*/ 2726266 h 7001933"/>
                <a:gd name="connsiteX168" fmla="*/ 381000 w 3683000"/>
                <a:gd name="connsiteY168" fmla="*/ 2692400 h 7001933"/>
                <a:gd name="connsiteX169" fmla="*/ 321734 w 3683000"/>
                <a:gd name="connsiteY169" fmla="*/ 2599266 h 7001933"/>
                <a:gd name="connsiteX170" fmla="*/ 279400 w 3683000"/>
                <a:gd name="connsiteY170" fmla="*/ 2514600 h 7001933"/>
                <a:gd name="connsiteX171" fmla="*/ 220134 w 3683000"/>
                <a:gd name="connsiteY171" fmla="*/ 2396066 h 7001933"/>
                <a:gd name="connsiteX172" fmla="*/ 169334 w 3683000"/>
                <a:gd name="connsiteY172" fmla="*/ 2218266 h 7001933"/>
                <a:gd name="connsiteX173" fmla="*/ 160867 w 3683000"/>
                <a:gd name="connsiteY173" fmla="*/ 2159000 h 7001933"/>
                <a:gd name="connsiteX174" fmla="*/ 143934 w 3683000"/>
                <a:gd name="connsiteY174" fmla="*/ 1981200 h 7001933"/>
                <a:gd name="connsiteX175" fmla="*/ 160867 w 3683000"/>
                <a:gd name="connsiteY175" fmla="*/ 1794933 h 7001933"/>
                <a:gd name="connsiteX176" fmla="*/ 220134 w 3683000"/>
                <a:gd name="connsiteY176" fmla="*/ 1625600 h 7001933"/>
                <a:gd name="connsiteX177" fmla="*/ 237067 w 3683000"/>
                <a:gd name="connsiteY177" fmla="*/ 1574800 h 7001933"/>
                <a:gd name="connsiteX178" fmla="*/ 245534 w 3683000"/>
                <a:gd name="connsiteY178" fmla="*/ 1532466 h 7001933"/>
                <a:gd name="connsiteX179" fmla="*/ 279400 w 3683000"/>
                <a:gd name="connsiteY179" fmla="*/ 1481666 h 7001933"/>
                <a:gd name="connsiteX180" fmla="*/ 330200 w 3683000"/>
                <a:gd name="connsiteY180" fmla="*/ 1405466 h 7001933"/>
                <a:gd name="connsiteX181" fmla="*/ 347134 w 3683000"/>
                <a:gd name="connsiteY181" fmla="*/ 1380066 h 7001933"/>
                <a:gd name="connsiteX182" fmla="*/ 381000 w 3683000"/>
                <a:gd name="connsiteY182" fmla="*/ 1371600 h 7001933"/>
                <a:gd name="connsiteX183" fmla="*/ 397934 w 3683000"/>
                <a:gd name="connsiteY183" fmla="*/ 1354666 h 7001933"/>
                <a:gd name="connsiteX184" fmla="*/ 457200 w 3683000"/>
                <a:gd name="connsiteY184" fmla="*/ 1320800 h 7001933"/>
                <a:gd name="connsiteX185" fmla="*/ 508000 w 3683000"/>
                <a:gd name="connsiteY185" fmla="*/ 1303866 h 7001933"/>
                <a:gd name="connsiteX186" fmla="*/ 601134 w 3683000"/>
                <a:gd name="connsiteY186" fmla="*/ 1261533 h 7001933"/>
                <a:gd name="connsiteX187" fmla="*/ 651934 w 3683000"/>
                <a:gd name="connsiteY187" fmla="*/ 1253066 h 7001933"/>
                <a:gd name="connsiteX188" fmla="*/ 711200 w 3683000"/>
                <a:gd name="connsiteY188" fmla="*/ 1236133 h 7001933"/>
                <a:gd name="connsiteX189" fmla="*/ 753534 w 3683000"/>
                <a:gd name="connsiteY189" fmla="*/ 1227666 h 7001933"/>
                <a:gd name="connsiteX190" fmla="*/ 787400 w 3683000"/>
                <a:gd name="connsiteY190" fmla="*/ 1219200 h 7001933"/>
                <a:gd name="connsiteX191" fmla="*/ 880534 w 3683000"/>
                <a:gd name="connsiteY191" fmla="*/ 1193800 h 7001933"/>
                <a:gd name="connsiteX192" fmla="*/ 914400 w 3683000"/>
                <a:gd name="connsiteY192" fmla="*/ 1176866 h 7001933"/>
                <a:gd name="connsiteX193" fmla="*/ 973667 w 3683000"/>
                <a:gd name="connsiteY193" fmla="*/ 1168400 h 7001933"/>
                <a:gd name="connsiteX194" fmla="*/ 1024467 w 3683000"/>
                <a:gd name="connsiteY194" fmla="*/ 1159933 h 7001933"/>
                <a:gd name="connsiteX195" fmla="*/ 1176867 w 3683000"/>
                <a:gd name="connsiteY195" fmla="*/ 1168400 h 7001933"/>
                <a:gd name="connsiteX196" fmla="*/ 1236134 w 3683000"/>
                <a:gd name="connsiteY196" fmla="*/ 1185333 h 7001933"/>
                <a:gd name="connsiteX197" fmla="*/ 1278467 w 3683000"/>
                <a:gd name="connsiteY197" fmla="*/ 1193800 h 7001933"/>
                <a:gd name="connsiteX198" fmla="*/ 1303867 w 3683000"/>
                <a:gd name="connsiteY198" fmla="*/ 1210733 h 7001933"/>
                <a:gd name="connsiteX199" fmla="*/ 1354667 w 3683000"/>
                <a:gd name="connsiteY199" fmla="*/ 1236133 h 7001933"/>
                <a:gd name="connsiteX200" fmla="*/ 1405467 w 3683000"/>
                <a:gd name="connsiteY200" fmla="*/ 1312333 h 7001933"/>
                <a:gd name="connsiteX201" fmla="*/ 1439334 w 3683000"/>
                <a:gd name="connsiteY201" fmla="*/ 1363133 h 7001933"/>
                <a:gd name="connsiteX202" fmla="*/ 1481667 w 3683000"/>
                <a:gd name="connsiteY202" fmla="*/ 1430866 h 7001933"/>
                <a:gd name="connsiteX203" fmla="*/ 1498600 w 3683000"/>
                <a:gd name="connsiteY203" fmla="*/ 1490133 h 7001933"/>
                <a:gd name="connsiteX204" fmla="*/ 1507067 w 3683000"/>
                <a:gd name="connsiteY204" fmla="*/ 1515533 h 7001933"/>
                <a:gd name="connsiteX205" fmla="*/ 1515534 w 3683000"/>
                <a:gd name="connsiteY205" fmla="*/ 1591733 h 7001933"/>
                <a:gd name="connsiteX206" fmla="*/ 1532467 w 3683000"/>
                <a:gd name="connsiteY206" fmla="*/ 1651000 h 7001933"/>
                <a:gd name="connsiteX207" fmla="*/ 1507067 w 3683000"/>
                <a:gd name="connsiteY207" fmla="*/ 1820333 h 7001933"/>
                <a:gd name="connsiteX208" fmla="*/ 1481667 w 3683000"/>
                <a:gd name="connsiteY208" fmla="*/ 1854200 h 7001933"/>
                <a:gd name="connsiteX209" fmla="*/ 1447800 w 3683000"/>
                <a:gd name="connsiteY209" fmla="*/ 1871133 h 7001933"/>
                <a:gd name="connsiteX210" fmla="*/ 1405467 w 3683000"/>
                <a:gd name="connsiteY210" fmla="*/ 1905000 h 7001933"/>
                <a:gd name="connsiteX211" fmla="*/ 1380067 w 3683000"/>
                <a:gd name="connsiteY211" fmla="*/ 1930400 h 7001933"/>
                <a:gd name="connsiteX212" fmla="*/ 1303867 w 3683000"/>
                <a:gd name="connsiteY212" fmla="*/ 1938866 h 7001933"/>
                <a:gd name="connsiteX213" fmla="*/ 1159934 w 3683000"/>
                <a:gd name="connsiteY213" fmla="*/ 1930400 h 7001933"/>
                <a:gd name="connsiteX214" fmla="*/ 1143000 w 3683000"/>
                <a:gd name="connsiteY214" fmla="*/ 1905000 h 7001933"/>
                <a:gd name="connsiteX215" fmla="*/ 1117600 w 3683000"/>
                <a:gd name="connsiteY215" fmla="*/ 1888066 h 7001933"/>
                <a:gd name="connsiteX216" fmla="*/ 1100667 w 3683000"/>
                <a:gd name="connsiteY216" fmla="*/ 1854200 h 7001933"/>
                <a:gd name="connsiteX217" fmla="*/ 1083734 w 3683000"/>
                <a:gd name="connsiteY217" fmla="*/ 1837266 h 7001933"/>
                <a:gd name="connsiteX218" fmla="*/ 1066800 w 3683000"/>
                <a:gd name="connsiteY218" fmla="*/ 1811866 h 7001933"/>
                <a:gd name="connsiteX219" fmla="*/ 1049867 w 3683000"/>
                <a:gd name="connsiteY219" fmla="*/ 1710266 h 7001933"/>
                <a:gd name="connsiteX220" fmla="*/ 1066800 w 3683000"/>
                <a:gd name="connsiteY220" fmla="*/ 1591733 h 7001933"/>
                <a:gd name="connsiteX221" fmla="*/ 1075267 w 3683000"/>
                <a:gd name="connsiteY221" fmla="*/ 1566333 h 7001933"/>
                <a:gd name="connsiteX222" fmla="*/ 1092200 w 3683000"/>
                <a:gd name="connsiteY222" fmla="*/ 1540933 h 7001933"/>
                <a:gd name="connsiteX223" fmla="*/ 1126067 w 3683000"/>
                <a:gd name="connsiteY223" fmla="*/ 1481666 h 7001933"/>
                <a:gd name="connsiteX224" fmla="*/ 1134534 w 3683000"/>
                <a:gd name="connsiteY224" fmla="*/ 1456266 h 7001933"/>
                <a:gd name="connsiteX225" fmla="*/ 1176867 w 3683000"/>
                <a:gd name="connsiteY225" fmla="*/ 1405466 h 7001933"/>
                <a:gd name="connsiteX226" fmla="*/ 1210734 w 3683000"/>
                <a:gd name="connsiteY226" fmla="*/ 1380066 h 7001933"/>
                <a:gd name="connsiteX227" fmla="*/ 1405467 w 3683000"/>
                <a:gd name="connsiteY227" fmla="*/ 1388533 h 7001933"/>
                <a:gd name="connsiteX228" fmla="*/ 1481667 w 3683000"/>
                <a:gd name="connsiteY228" fmla="*/ 1405466 h 7001933"/>
                <a:gd name="connsiteX229" fmla="*/ 1549400 w 3683000"/>
                <a:gd name="connsiteY229" fmla="*/ 1447800 h 7001933"/>
                <a:gd name="connsiteX230" fmla="*/ 1566334 w 3683000"/>
                <a:gd name="connsiteY230" fmla="*/ 1464733 h 7001933"/>
                <a:gd name="connsiteX231" fmla="*/ 1600200 w 3683000"/>
                <a:gd name="connsiteY231" fmla="*/ 1490133 h 7001933"/>
                <a:gd name="connsiteX232" fmla="*/ 1651000 w 3683000"/>
                <a:gd name="connsiteY232" fmla="*/ 1557866 h 7001933"/>
                <a:gd name="connsiteX233" fmla="*/ 1701800 w 3683000"/>
                <a:gd name="connsiteY233" fmla="*/ 1583266 h 7001933"/>
                <a:gd name="connsiteX234" fmla="*/ 1718734 w 3683000"/>
                <a:gd name="connsiteY234" fmla="*/ 1600200 h 7001933"/>
                <a:gd name="connsiteX235" fmla="*/ 1794934 w 3683000"/>
                <a:gd name="connsiteY235" fmla="*/ 1625600 h 7001933"/>
                <a:gd name="connsiteX236" fmla="*/ 1888067 w 3683000"/>
                <a:gd name="connsiteY236" fmla="*/ 1651000 h 7001933"/>
                <a:gd name="connsiteX237" fmla="*/ 1947334 w 3683000"/>
                <a:gd name="connsiteY237" fmla="*/ 1667933 h 7001933"/>
                <a:gd name="connsiteX238" fmla="*/ 2108200 w 3683000"/>
                <a:gd name="connsiteY238" fmla="*/ 1684866 h 7001933"/>
                <a:gd name="connsiteX239" fmla="*/ 2650067 w 3683000"/>
                <a:gd name="connsiteY239" fmla="*/ 1667933 h 7001933"/>
                <a:gd name="connsiteX240" fmla="*/ 2887134 w 3683000"/>
                <a:gd name="connsiteY240" fmla="*/ 1651000 h 7001933"/>
                <a:gd name="connsiteX241" fmla="*/ 2937934 w 3683000"/>
                <a:gd name="connsiteY241" fmla="*/ 1642533 h 7001933"/>
                <a:gd name="connsiteX242" fmla="*/ 3005667 w 3683000"/>
                <a:gd name="connsiteY242" fmla="*/ 1625600 h 7001933"/>
                <a:gd name="connsiteX243" fmla="*/ 3073400 w 3683000"/>
                <a:gd name="connsiteY243" fmla="*/ 1600200 h 7001933"/>
                <a:gd name="connsiteX244" fmla="*/ 3132667 w 3683000"/>
                <a:gd name="connsiteY244" fmla="*/ 1566333 h 7001933"/>
                <a:gd name="connsiteX245" fmla="*/ 3166534 w 3683000"/>
                <a:gd name="connsiteY245" fmla="*/ 1549400 h 7001933"/>
                <a:gd name="connsiteX246" fmla="*/ 3191934 w 3683000"/>
                <a:gd name="connsiteY246" fmla="*/ 1524000 h 7001933"/>
                <a:gd name="connsiteX247" fmla="*/ 3242734 w 3683000"/>
                <a:gd name="connsiteY247" fmla="*/ 1481666 h 7001933"/>
                <a:gd name="connsiteX248" fmla="*/ 3259667 w 3683000"/>
                <a:gd name="connsiteY248" fmla="*/ 1456266 h 7001933"/>
                <a:gd name="connsiteX249" fmla="*/ 3302000 w 3683000"/>
                <a:gd name="connsiteY249" fmla="*/ 1430866 h 7001933"/>
                <a:gd name="connsiteX250" fmla="*/ 3327400 w 3683000"/>
                <a:gd name="connsiteY250" fmla="*/ 1405466 h 7001933"/>
                <a:gd name="connsiteX251" fmla="*/ 3395134 w 3683000"/>
                <a:gd name="connsiteY251" fmla="*/ 1354666 h 7001933"/>
                <a:gd name="connsiteX252" fmla="*/ 3420534 w 3683000"/>
                <a:gd name="connsiteY252" fmla="*/ 1337733 h 7001933"/>
                <a:gd name="connsiteX253" fmla="*/ 3471334 w 3683000"/>
                <a:gd name="connsiteY253" fmla="*/ 1270000 h 7001933"/>
                <a:gd name="connsiteX254" fmla="*/ 3505200 w 3683000"/>
                <a:gd name="connsiteY254" fmla="*/ 1236133 h 7001933"/>
                <a:gd name="connsiteX255" fmla="*/ 3530600 w 3683000"/>
                <a:gd name="connsiteY255" fmla="*/ 1202266 h 7001933"/>
                <a:gd name="connsiteX256" fmla="*/ 3556000 w 3683000"/>
                <a:gd name="connsiteY256" fmla="*/ 1176866 h 7001933"/>
                <a:gd name="connsiteX257" fmla="*/ 3615267 w 3683000"/>
                <a:gd name="connsiteY257" fmla="*/ 1092200 h 7001933"/>
                <a:gd name="connsiteX258" fmla="*/ 3632200 w 3683000"/>
                <a:gd name="connsiteY258" fmla="*/ 1066800 h 7001933"/>
                <a:gd name="connsiteX259" fmla="*/ 3657600 w 3683000"/>
                <a:gd name="connsiteY259" fmla="*/ 990600 h 7001933"/>
                <a:gd name="connsiteX260" fmla="*/ 3683000 w 3683000"/>
                <a:gd name="connsiteY260" fmla="*/ 872066 h 7001933"/>
                <a:gd name="connsiteX261" fmla="*/ 3657600 w 3683000"/>
                <a:gd name="connsiteY261" fmla="*/ 728133 h 7001933"/>
                <a:gd name="connsiteX262" fmla="*/ 3649134 w 3683000"/>
                <a:gd name="connsiteY262" fmla="*/ 702733 h 7001933"/>
                <a:gd name="connsiteX263" fmla="*/ 3632200 w 3683000"/>
                <a:gd name="connsiteY263" fmla="*/ 685800 h 7001933"/>
                <a:gd name="connsiteX264" fmla="*/ 3572934 w 3683000"/>
                <a:gd name="connsiteY264" fmla="*/ 643466 h 7001933"/>
                <a:gd name="connsiteX265" fmla="*/ 3530600 w 3683000"/>
                <a:gd name="connsiteY265" fmla="*/ 626533 h 7001933"/>
                <a:gd name="connsiteX266" fmla="*/ 3479800 w 3683000"/>
                <a:gd name="connsiteY266" fmla="*/ 601133 h 7001933"/>
                <a:gd name="connsiteX267" fmla="*/ 3454400 w 3683000"/>
                <a:gd name="connsiteY267" fmla="*/ 592666 h 7001933"/>
                <a:gd name="connsiteX268" fmla="*/ 3420534 w 3683000"/>
                <a:gd name="connsiteY268" fmla="*/ 575733 h 7001933"/>
                <a:gd name="connsiteX269" fmla="*/ 3318934 w 3683000"/>
                <a:gd name="connsiteY269" fmla="*/ 558800 h 7001933"/>
                <a:gd name="connsiteX270" fmla="*/ 3251200 w 3683000"/>
                <a:gd name="connsiteY270" fmla="*/ 567266 h 7001933"/>
                <a:gd name="connsiteX271" fmla="*/ 3217334 w 3683000"/>
                <a:gd name="connsiteY271" fmla="*/ 584200 h 7001933"/>
                <a:gd name="connsiteX272" fmla="*/ 3191934 w 3683000"/>
                <a:gd name="connsiteY272" fmla="*/ 592666 h 7001933"/>
                <a:gd name="connsiteX273" fmla="*/ 3149600 w 3683000"/>
                <a:gd name="connsiteY273" fmla="*/ 635000 h 7001933"/>
                <a:gd name="connsiteX274" fmla="*/ 3107267 w 3683000"/>
                <a:gd name="connsiteY274" fmla="*/ 677333 h 7001933"/>
                <a:gd name="connsiteX275" fmla="*/ 3090334 w 3683000"/>
                <a:gd name="connsiteY275" fmla="*/ 702733 h 7001933"/>
                <a:gd name="connsiteX276" fmla="*/ 3056467 w 3683000"/>
                <a:gd name="connsiteY276" fmla="*/ 745066 h 7001933"/>
                <a:gd name="connsiteX277" fmla="*/ 3039534 w 3683000"/>
                <a:gd name="connsiteY277" fmla="*/ 795866 h 7001933"/>
                <a:gd name="connsiteX278" fmla="*/ 3031067 w 3683000"/>
                <a:gd name="connsiteY278" fmla="*/ 821266 h 7001933"/>
                <a:gd name="connsiteX279" fmla="*/ 3039534 w 3683000"/>
                <a:gd name="connsiteY279" fmla="*/ 914400 h 7001933"/>
                <a:gd name="connsiteX280" fmla="*/ 3048000 w 3683000"/>
                <a:gd name="connsiteY280" fmla="*/ 956733 h 7001933"/>
                <a:gd name="connsiteX281" fmla="*/ 3081867 w 3683000"/>
                <a:gd name="connsiteY281" fmla="*/ 990600 h 7001933"/>
                <a:gd name="connsiteX282" fmla="*/ 3141134 w 3683000"/>
                <a:gd name="connsiteY282" fmla="*/ 1007533 h 7001933"/>
                <a:gd name="connsiteX283" fmla="*/ 3429000 w 3683000"/>
                <a:gd name="connsiteY283" fmla="*/ 990600 h 7001933"/>
                <a:gd name="connsiteX284" fmla="*/ 3479800 w 3683000"/>
                <a:gd name="connsiteY284" fmla="*/ 973666 h 7001933"/>
                <a:gd name="connsiteX285" fmla="*/ 3522134 w 3683000"/>
                <a:gd name="connsiteY285" fmla="*/ 931333 h 7001933"/>
                <a:gd name="connsiteX286" fmla="*/ 3556000 w 3683000"/>
                <a:gd name="connsiteY286" fmla="*/ 897466 h 7001933"/>
                <a:gd name="connsiteX287" fmla="*/ 3572934 w 3683000"/>
                <a:gd name="connsiteY287" fmla="*/ 872066 h 7001933"/>
                <a:gd name="connsiteX288" fmla="*/ 3581400 w 3683000"/>
                <a:gd name="connsiteY288" fmla="*/ 846666 h 7001933"/>
                <a:gd name="connsiteX289" fmla="*/ 3572934 w 3683000"/>
                <a:gd name="connsiteY289" fmla="*/ 719666 h 7001933"/>
                <a:gd name="connsiteX290" fmla="*/ 3539067 w 3683000"/>
                <a:gd name="connsiteY290" fmla="*/ 660400 h 7001933"/>
                <a:gd name="connsiteX291" fmla="*/ 3522134 w 3683000"/>
                <a:gd name="connsiteY291" fmla="*/ 643466 h 7001933"/>
                <a:gd name="connsiteX292" fmla="*/ 3505200 w 3683000"/>
                <a:gd name="connsiteY292" fmla="*/ 618066 h 7001933"/>
                <a:gd name="connsiteX293" fmla="*/ 3437467 w 3683000"/>
                <a:gd name="connsiteY293" fmla="*/ 567266 h 7001933"/>
                <a:gd name="connsiteX294" fmla="*/ 3412067 w 3683000"/>
                <a:gd name="connsiteY294" fmla="*/ 558800 h 7001933"/>
                <a:gd name="connsiteX295" fmla="*/ 3378200 w 3683000"/>
                <a:gd name="connsiteY295" fmla="*/ 541866 h 7001933"/>
                <a:gd name="connsiteX296" fmla="*/ 3327400 w 3683000"/>
                <a:gd name="connsiteY296" fmla="*/ 524933 h 7001933"/>
                <a:gd name="connsiteX297" fmla="*/ 3259667 w 3683000"/>
                <a:gd name="connsiteY297" fmla="*/ 491066 h 7001933"/>
                <a:gd name="connsiteX298" fmla="*/ 3166534 w 3683000"/>
                <a:gd name="connsiteY298" fmla="*/ 482600 h 7001933"/>
                <a:gd name="connsiteX299" fmla="*/ 3132667 w 3683000"/>
                <a:gd name="connsiteY299" fmla="*/ 474133 h 7001933"/>
                <a:gd name="connsiteX300" fmla="*/ 2937934 w 3683000"/>
                <a:gd name="connsiteY300" fmla="*/ 491066 h 7001933"/>
                <a:gd name="connsiteX301" fmla="*/ 2870200 w 3683000"/>
                <a:gd name="connsiteY301" fmla="*/ 508000 h 7001933"/>
                <a:gd name="connsiteX302" fmla="*/ 2802467 w 3683000"/>
                <a:gd name="connsiteY302" fmla="*/ 524933 h 7001933"/>
                <a:gd name="connsiteX303" fmla="*/ 2726267 w 3683000"/>
                <a:gd name="connsiteY303" fmla="*/ 541866 h 7001933"/>
                <a:gd name="connsiteX304" fmla="*/ 2633134 w 3683000"/>
                <a:gd name="connsiteY304" fmla="*/ 592666 h 7001933"/>
                <a:gd name="connsiteX305" fmla="*/ 2523067 w 3683000"/>
                <a:gd name="connsiteY305" fmla="*/ 651933 h 7001933"/>
                <a:gd name="connsiteX306" fmla="*/ 2463800 w 3683000"/>
                <a:gd name="connsiteY306" fmla="*/ 694266 h 7001933"/>
                <a:gd name="connsiteX307" fmla="*/ 2429934 w 3683000"/>
                <a:gd name="connsiteY307" fmla="*/ 745066 h 7001933"/>
                <a:gd name="connsiteX308" fmla="*/ 2328334 w 3683000"/>
                <a:gd name="connsiteY308" fmla="*/ 821266 h 7001933"/>
                <a:gd name="connsiteX309" fmla="*/ 2294467 w 3683000"/>
                <a:gd name="connsiteY309" fmla="*/ 846666 h 7001933"/>
                <a:gd name="connsiteX310" fmla="*/ 2260600 w 3683000"/>
                <a:gd name="connsiteY310" fmla="*/ 863600 h 7001933"/>
                <a:gd name="connsiteX311" fmla="*/ 2218267 w 3683000"/>
                <a:gd name="connsiteY311" fmla="*/ 897466 h 7001933"/>
                <a:gd name="connsiteX312" fmla="*/ 2184400 w 3683000"/>
                <a:gd name="connsiteY312" fmla="*/ 914400 h 7001933"/>
                <a:gd name="connsiteX313" fmla="*/ 2150534 w 3683000"/>
                <a:gd name="connsiteY313" fmla="*/ 939800 h 7001933"/>
                <a:gd name="connsiteX314" fmla="*/ 2099734 w 3683000"/>
                <a:gd name="connsiteY314" fmla="*/ 956733 h 7001933"/>
                <a:gd name="connsiteX315" fmla="*/ 2057400 w 3683000"/>
                <a:gd name="connsiteY315" fmla="*/ 982133 h 7001933"/>
                <a:gd name="connsiteX316" fmla="*/ 1955800 w 3683000"/>
                <a:gd name="connsiteY316" fmla="*/ 1016000 h 7001933"/>
                <a:gd name="connsiteX317" fmla="*/ 1879600 w 3683000"/>
                <a:gd name="connsiteY317" fmla="*/ 1058333 h 7001933"/>
                <a:gd name="connsiteX318" fmla="*/ 1845734 w 3683000"/>
                <a:gd name="connsiteY318" fmla="*/ 1066800 h 7001933"/>
                <a:gd name="connsiteX319" fmla="*/ 1769534 w 3683000"/>
                <a:gd name="connsiteY319" fmla="*/ 1092200 h 7001933"/>
                <a:gd name="connsiteX320" fmla="*/ 1718734 w 3683000"/>
                <a:gd name="connsiteY320" fmla="*/ 1100666 h 7001933"/>
                <a:gd name="connsiteX321" fmla="*/ 1651000 w 3683000"/>
                <a:gd name="connsiteY321" fmla="*/ 1126066 h 7001933"/>
                <a:gd name="connsiteX322" fmla="*/ 1591734 w 3683000"/>
                <a:gd name="connsiteY322" fmla="*/ 1134533 h 7001933"/>
                <a:gd name="connsiteX323" fmla="*/ 1566334 w 3683000"/>
                <a:gd name="connsiteY323" fmla="*/ 1143000 h 7001933"/>
                <a:gd name="connsiteX324" fmla="*/ 1312334 w 3683000"/>
                <a:gd name="connsiteY324" fmla="*/ 1143000 h 7001933"/>
                <a:gd name="connsiteX325" fmla="*/ 1253067 w 3683000"/>
                <a:gd name="connsiteY325" fmla="*/ 1126066 h 7001933"/>
                <a:gd name="connsiteX326" fmla="*/ 1227667 w 3683000"/>
                <a:gd name="connsiteY326" fmla="*/ 1109133 h 7001933"/>
                <a:gd name="connsiteX327" fmla="*/ 1210734 w 3683000"/>
                <a:gd name="connsiteY327" fmla="*/ 1058333 h 7001933"/>
                <a:gd name="connsiteX328" fmla="*/ 1219200 w 3683000"/>
                <a:gd name="connsiteY328" fmla="*/ 1016000 h 7001933"/>
                <a:gd name="connsiteX329" fmla="*/ 1227667 w 3683000"/>
                <a:gd name="connsiteY329" fmla="*/ 931333 h 7001933"/>
                <a:gd name="connsiteX330" fmla="*/ 1244600 w 3683000"/>
                <a:gd name="connsiteY330" fmla="*/ 897466 h 7001933"/>
                <a:gd name="connsiteX331" fmla="*/ 1286934 w 3683000"/>
                <a:gd name="connsiteY331" fmla="*/ 846666 h 7001933"/>
                <a:gd name="connsiteX332" fmla="*/ 1312334 w 3683000"/>
                <a:gd name="connsiteY332" fmla="*/ 787400 h 7001933"/>
                <a:gd name="connsiteX333" fmla="*/ 1354667 w 3683000"/>
                <a:gd name="connsiteY333" fmla="*/ 745066 h 7001933"/>
                <a:gd name="connsiteX334" fmla="*/ 1380067 w 3683000"/>
                <a:gd name="connsiteY334" fmla="*/ 711200 h 7001933"/>
                <a:gd name="connsiteX335" fmla="*/ 1405467 w 3683000"/>
                <a:gd name="connsiteY335" fmla="*/ 694266 h 7001933"/>
                <a:gd name="connsiteX336" fmla="*/ 1430867 w 3683000"/>
                <a:gd name="connsiteY336" fmla="*/ 668866 h 7001933"/>
                <a:gd name="connsiteX337" fmla="*/ 1464734 w 3683000"/>
                <a:gd name="connsiteY337" fmla="*/ 660400 h 7001933"/>
                <a:gd name="connsiteX338" fmla="*/ 1524000 w 3683000"/>
                <a:gd name="connsiteY338" fmla="*/ 643466 h 7001933"/>
                <a:gd name="connsiteX339" fmla="*/ 1591734 w 3683000"/>
                <a:gd name="connsiteY339" fmla="*/ 651933 h 7001933"/>
                <a:gd name="connsiteX340" fmla="*/ 1608667 w 3683000"/>
                <a:gd name="connsiteY340" fmla="*/ 795866 h 7001933"/>
                <a:gd name="connsiteX341" fmla="*/ 1574800 w 3683000"/>
                <a:gd name="connsiteY341" fmla="*/ 855133 h 7001933"/>
                <a:gd name="connsiteX342" fmla="*/ 1557867 w 3683000"/>
                <a:gd name="connsiteY342" fmla="*/ 880533 h 7001933"/>
                <a:gd name="connsiteX343" fmla="*/ 1532467 w 3683000"/>
                <a:gd name="connsiteY343" fmla="*/ 897466 h 7001933"/>
                <a:gd name="connsiteX344" fmla="*/ 1515534 w 3683000"/>
                <a:gd name="connsiteY344" fmla="*/ 914400 h 7001933"/>
                <a:gd name="connsiteX345" fmla="*/ 1456267 w 3683000"/>
                <a:gd name="connsiteY345" fmla="*/ 931333 h 7001933"/>
                <a:gd name="connsiteX346" fmla="*/ 1371600 w 3683000"/>
                <a:gd name="connsiteY346" fmla="*/ 914400 h 7001933"/>
                <a:gd name="connsiteX347" fmla="*/ 1286934 w 3683000"/>
                <a:gd name="connsiteY347" fmla="*/ 846666 h 7001933"/>
                <a:gd name="connsiteX348" fmla="*/ 1270000 w 3683000"/>
                <a:gd name="connsiteY348" fmla="*/ 821266 h 7001933"/>
                <a:gd name="connsiteX349" fmla="*/ 1244600 w 3683000"/>
                <a:gd name="connsiteY349" fmla="*/ 795866 h 7001933"/>
                <a:gd name="connsiteX350" fmla="*/ 1202267 w 3683000"/>
                <a:gd name="connsiteY350" fmla="*/ 745066 h 7001933"/>
                <a:gd name="connsiteX351" fmla="*/ 1193800 w 3683000"/>
                <a:gd name="connsiteY351" fmla="*/ 711200 h 7001933"/>
                <a:gd name="connsiteX352" fmla="*/ 1176867 w 3683000"/>
                <a:gd name="connsiteY352" fmla="*/ 635000 h 7001933"/>
                <a:gd name="connsiteX353" fmla="*/ 1143000 w 3683000"/>
                <a:gd name="connsiteY353" fmla="*/ 567266 h 7001933"/>
                <a:gd name="connsiteX354" fmla="*/ 1134534 w 3683000"/>
                <a:gd name="connsiteY354" fmla="*/ 541866 h 7001933"/>
                <a:gd name="connsiteX355" fmla="*/ 1092200 w 3683000"/>
                <a:gd name="connsiteY355" fmla="*/ 499533 h 7001933"/>
                <a:gd name="connsiteX356" fmla="*/ 1041400 w 3683000"/>
                <a:gd name="connsiteY356" fmla="*/ 474133 h 7001933"/>
                <a:gd name="connsiteX357" fmla="*/ 1016000 w 3683000"/>
                <a:gd name="connsiteY357" fmla="*/ 448733 h 7001933"/>
                <a:gd name="connsiteX358" fmla="*/ 965200 w 3683000"/>
                <a:gd name="connsiteY358" fmla="*/ 431800 h 7001933"/>
                <a:gd name="connsiteX359" fmla="*/ 939800 w 3683000"/>
                <a:gd name="connsiteY359" fmla="*/ 423333 h 7001933"/>
                <a:gd name="connsiteX360" fmla="*/ 855134 w 3683000"/>
                <a:gd name="connsiteY360" fmla="*/ 431800 h 7001933"/>
                <a:gd name="connsiteX361" fmla="*/ 863600 w 3683000"/>
                <a:gd name="connsiteY361" fmla="*/ 482600 h 7001933"/>
                <a:gd name="connsiteX362" fmla="*/ 880534 w 3683000"/>
                <a:gd name="connsiteY362" fmla="*/ 516466 h 7001933"/>
                <a:gd name="connsiteX363" fmla="*/ 897467 w 3683000"/>
                <a:gd name="connsiteY363" fmla="*/ 567266 h 7001933"/>
                <a:gd name="connsiteX364" fmla="*/ 897467 w 3683000"/>
                <a:gd name="connsiteY364" fmla="*/ 567266 h 7001933"/>
                <a:gd name="connsiteX365" fmla="*/ 905934 w 3683000"/>
                <a:gd name="connsiteY365" fmla="*/ 601133 h 7001933"/>
                <a:gd name="connsiteX366" fmla="*/ 931334 w 3683000"/>
                <a:gd name="connsiteY366" fmla="*/ 609600 h 7001933"/>
                <a:gd name="connsiteX367" fmla="*/ 965200 w 3683000"/>
                <a:gd name="connsiteY367" fmla="*/ 601133 h 7001933"/>
                <a:gd name="connsiteX368" fmla="*/ 973667 w 3683000"/>
                <a:gd name="connsiteY368" fmla="*/ 558800 h 7001933"/>
                <a:gd name="connsiteX369" fmla="*/ 965200 w 3683000"/>
                <a:gd name="connsiteY369" fmla="*/ 414866 h 7001933"/>
                <a:gd name="connsiteX370" fmla="*/ 931334 w 3683000"/>
                <a:gd name="connsiteY370" fmla="*/ 389466 h 7001933"/>
                <a:gd name="connsiteX371" fmla="*/ 914400 w 3683000"/>
                <a:gd name="connsiteY371" fmla="*/ 372533 h 7001933"/>
                <a:gd name="connsiteX372" fmla="*/ 821267 w 3683000"/>
                <a:gd name="connsiteY372" fmla="*/ 347133 h 7001933"/>
                <a:gd name="connsiteX373" fmla="*/ 677334 w 3683000"/>
                <a:gd name="connsiteY373" fmla="*/ 330200 h 7001933"/>
                <a:gd name="connsiteX374" fmla="*/ 618067 w 3683000"/>
                <a:gd name="connsiteY374" fmla="*/ 321733 h 7001933"/>
                <a:gd name="connsiteX375" fmla="*/ 567267 w 3683000"/>
                <a:gd name="connsiteY375" fmla="*/ 254000 h 7001933"/>
                <a:gd name="connsiteX376" fmla="*/ 524934 w 3683000"/>
                <a:gd name="connsiteY376" fmla="*/ 169333 h 7001933"/>
                <a:gd name="connsiteX377" fmla="*/ 508000 w 3683000"/>
                <a:gd name="connsiteY377" fmla="*/ 135466 h 7001933"/>
                <a:gd name="connsiteX378" fmla="*/ 491067 w 3683000"/>
                <a:gd name="connsiteY378" fmla="*/ 84666 h 7001933"/>
                <a:gd name="connsiteX379" fmla="*/ 474134 w 3683000"/>
                <a:gd name="connsiteY379" fmla="*/ 33866 h 7001933"/>
                <a:gd name="connsiteX380" fmla="*/ 474134 w 3683000"/>
                <a:gd name="connsiteY380" fmla="*/ 0 h 700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</a:cxnLst>
              <a:rect l="l" t="t" r="r" b="b"/>
              <a:pathLst>
                <a:path w="3683000" h="7001933">
                  <a:moveTo>
                    <a:pt x="2074334" y="7001933"/>
                  </a:moveTo>
                  <a:cubicBezTo>
                    <a:pt x="2071512" y="6939844"/>
                    <a:pt x="2073272" y="6877376"/>
                    <a:pt x="2065867" y="6815666"/>
                  </a:cubicBezTo>
                  <a:cubicBezTo>
                    <a:pt x="2064655" y="6805563"/>
                    <a:pt x="2053067" y="6799565"/>
                    <a:pt x="2048934" y="6790266"/>
                  </a:cubicBezTo>
                  <a:cubicBezTo>
                    <a:pt x="2041685" y="6773955"/>
                    <a:pt x="2039982" y="6755431"/>
                    <a:pt x="2032000" y="6739466"/>
                  </a:cubicBezTo>
                  <a:cubicBezTo>
                    <a:pt x="1991823" y="6659112"/>
                    <a:pt x="2013279" y="6691927"/>
                    <a:pt x="1972734" y="6637866"/>
                  </a:cubicBezTo>
                  <a:cubicBezTo>
                    <a:pt x="1967576" y="6617236"/>
                    <a:pt x="1952821" y="6556622"/>
                    <a:pt x="1947334" y="6544733"/>
                  </a:cubicBezTo>
                  <a:cubicBezTo>
                    <a:pt x="1938806" y="6526255"/>
                    <a:pt x="1924756" y="6510866"/>
                    <a:pt x="1913467" y="6493933"/>
                  </a:cubicBezTo>
                  <a:cubicBezTo>
                    <a:pt x="1907823" y="6474177"/>
                    <a:pt x="1903444" y="6454015"/>
                    <a:pt x="1896534" y="6434666"/>
                  </a:cubicBezTo>
                  <a:cubicBezTo>
                    <a:pt x="1889305" y="6414425"/>
                    <a:pt x="1879116" y="6395356"/>
                    <a:pt x="1871134" y="6375400"/>
                  </a:cubicBezTo>
                  <a:cubicBezTo>
                    <a:pt x="1862179" y="6353011"/>
                    <a:pt x="1854689" y="6330055"/>
                    <a:pt x="1845734" y="6307666"/>
                  </a:cubicBezTo>
                  <a:cubicBezTo>
                    <a:pt x="1838228" y="6288900"/>
                    <a:pt x="1807616" y="6216622"/>
                    <a:pt x="1794934" y="6197600"/>
                  </a:cubicBezTo>
                  <a:cubicBezTo>
                    <a:pt x="1788292" y="6187637"/>
                    <a:pt x="1776718" y="6181779"/>
                    <a:pt x="1769534" y="6172200"/>
                  </a:cubicBezTo>
                  <a:cubicBezTo>
                    <a:pt x="1759660" y="6159035"/>
                    <a:pt x="1752969" y="6143750"/>
                    <a:pt x="1744134" y="6129866"/>
                  </a:cubicBezTo>
                  <a:cubicBezTo>
                    <a:pt x="1726508" y="6102168"/>
                    <a:pt x="1681087" y="6029829"/>
                    <a:pt x="1651000" y="6019800"/>
                  </a:cubicBezTo>
                  <a:cubicBezTo>
                    <a:pt x="1634067" y="6014155"/>
                    <a:pt x="1616676" y="6009731"/>
                    <a:pt x="1600200" y="6002866"/>
                  </a:cubicBezTo>
                  <a:cubicBezTo>
                    <a:pt x="1582724" y="5995584"/>
                    <a:pt x="1567192" y="5983936"/>
                    <a:pt x="1549400" y="5977466"/>
                  </a:cubicBezTo>
                  <a:cubicBezTo>
                    <a:pt x="1533383" y="5971642"/>
                    <a:pt x="1457681" y="5961945"/>
                    <a:pt x="1447800" y="5960533"/>
                  </a:cubicBezTo>
                  <a:cubicBezTo>
                    <a:pt x="1433689" y="5954889"/>
                    <a:pt x="1420211" y="5947286"/>
                    <a:pt x="1405467" y="5943600"/>
                  </a:cubicBezTo>
                  <a:cubicBezTo>
                    <a:pt x="1386137" y="5938767"/>
                    <a:pt x="1282492" y="5928054"/>
                    <a:pt x="1270000" y="5926666"/>
                  </a:cubicBezTo>
                  <a:cubicBezTo>
                    <a:pt x="1227667" y="5929488"/>
                    <a:pt x="1185001" y="5929133"/>
                    <a:pt x="1143000" y="5935133"/>
                  </a:cubicBezTo>
                  <a:cubicBezTo>
                    <a:pt x="1125330" y="5937657"/>
                    <a:pt x="1109624" y="5948194"/>
                    <a:pt x="1092200" y="5952066"/>
                  </a:cubicBezTo>
                  <a:cubicBezTo>
                    <a:pt x="1058684" y="5959514"/>
                    <a:pt x="990600" y="5969000"/>
                    <a:pt x="990600" y="5969000"/>
                  </a:cubicBezTo>
                  <a:cubicBezTo>
                    <a:pt x="979311" y="5974644"/>
                    <a:pt x="968552" y="5981501"/>
                    <a:pt x="956734" y="5985933"/>
                  </a:cubicBezTo>
                  <a:cubicBezTo>
                    <a:pt x="945838" y="5990019"/>
                    <a:pt x="934056" y="5991203"/>
                    <a:pt x="922867" y="5994400"/>
                  </a:cubicBezTo>
                  <a:cubicBezTo>
                    <a:pt x="914286" y="5996852"/>
                    <a:pt x="905934" y="6000044"/>
                    <a:pt x="897467" y="6002866"/>
                  </a:cubicBezTo>
                  <a:cubicBezTo>
                    <a:pt x="891823" y="6011333"/>
                    <a:pt x="881314" y="6018120"/>
                    <a:pt x="880534" y="6028266"/>
                  </a:cubicBezTo>
                  <a:cubicBezTo>
                    <a:pt x="879238" y="6045107"/>
                    <a:pt x="883381" y="6110162"/>
                    <a:pt x="897467" y="6138333"/>
                  </a:cubicBezTo>
                  <a:cubicBezTo>
                    <a:pt x="902018" y="6147434"/>
                    <a:pt x="908043" y="6155787"/>
                    <a:pt x="914400" y="6163733"/>
                  </a:cubicBezTo>
                  <a:cubicBezTo>
                    <a:pt x="950978" y="6209454"/>
                    <a:pt x="911038" y="6146498"/>
                    <a:pt x="948267" y="6206066"/>
                  </a:cubicBezTo>
                  <a:cubicBezTo>
                    <a:pt x="970070" y="6240951"/>
                    <a:pt x="977547" y="6260746"/>
                    <a:pt x="1007534" y="6290733"/>
                  </a:cubicBezTo>
                  <a:cubicBezTo>
                    <a:pt x="1014729" y="6297928"/>
                    <a:pt x="1024988" y="6301309"/>
                    <a:pt x="1032934" y="6307666"/>
                  </a:cubicBezTo>
                  <a:cubicBezTo>
                    <a:pt x="1039167" y="6312653"/>
                    <a:pt x="1043225" y="6320172"/>
                    <a:pt x="1049867" y="6324600"/>
                  </a:cubicBezTo>
                  <a:cubicBezTo>
                    <a:pt x="1060369" y="6331601"/>
                    <a:pt x="1072775" y="6335271"/>
                    <a:pt x="1083734" y="6341533"/>
                  </a:cubicBezTo>
                  <a:cubicBezTo>
                    <a:pt x="1092569" y="6346581"/>
                    <a:pt x="1099408" y="6355473"/>
                    <a:pt x="1109134" y="6358466"/>
                  </a:cubicBezTo>
                  <a:cubicBezTo>
                    <a:pt x="1136642" y="6366930"/>
                    <a:pt x="1193800" y="6375400"/>
                    <a:pt x="1193800" y="6375400"/>
                  </a:cubicBezTo>
                  <a:cubicBezTo>
                    <a:pt x="1230489" y="6372578"/>
                    <a:pt x="1267354" y="6371497"/>
                    <a:pt x="1303867" y="6366933"/>
                  </a:cubicBezTo>
                  <a:cubicBezTo>
                    <a:pt x="1332241" y="6363386"/>
                    <a:pt x="1329457" y="6354138"/>
                    <a:pt x="1354667" y="6341533"/>
                  </a:cubicBezTo>
                  <a:cubicBezTo>
                    <a:pt x="1411890" y="6312922"/>
                    <a:pt x="1384389" y="6338447"/>
                    <a:pt x="1439334" y="6299200"/>
                  </a:cubicBezTo>
                  <a:cubicBezTo>
                    <a:pt x="1445830" y="6294560"/>
                    <a:pt x="1450034" y="6287253"/>
                    <a:pt x="1456267" y="6282266"/>
                  </a:cubicBezTo>
                  <a:cubicBezTo>
                    <a:pt x="1464213" y="6275909"/>
                    <a:pt x="1473200" y="6270977"/>
                    <a:pt x="1481667" y="6265333"/>
                  </a:cubicBezTo>
                  <a:cubicBezTo>
                    <a:pt x="1521619" y="6205403"/>
                    <a:pt x="1467409" y="6278867"/>
                    <a:pt x="1540934" y="6214533"/>
                  </a:cubicBezTo>
                  <a:cubicBezTo>
                    <a:pt x="1641750" y="6126319"/>
                    <a:pt x="1504612" y="6221813"/>
                    <a:pt x="1591734" y="6163733"/>
                  </a:cubicBezTo>
                  <a:cubicBezTo>
                    <a:pt x="1603023" y="6146800"/>
                    <a:pt x="1611209" y="6127323"/>
                    <a:pt x="1625600" y="6112933"/>
                  </a:cubicBezTo>
                  <a:cubicBezTo>
                    <a:pt x="1641352" y="6097182"/>
                    <a:pt x="1648785" y="6091963"/>
                    <a:pt x="1659467" y="6070600"/>
                  </a:cubicBezTo>
                  <a:cubicBezTo>
                    <a:pt x="1663458" y="6062618"/>
                    <a:pt x="1664418" y="6053403"/>
                    <a:pt x="1667934" y="6045200"/>
                  </a:cubicBezTo>
                  <a:cubicBezTo>
                    <a:pt x="1672906" y="6033599"/>
                    <a:pt x="1679223" y="6022622"/>
                    <a:pt x="1684867" y="6011333"/>
                  </a:cubicBezTo>
                  <a:cubicBezTo>
                    <a:pt x="1694031" y="5892204"/>
                    <a:pt x="1698476" y="5905209"/>
                    <a:pt x="1684867" y="5782733"/>
                  </a:cubicBezTo>
                  <a:cubicBezTo>
                    <a:pt x="1683582" y="5771168"/>
                    <a:pt x="1682567" y="5758734"/>
                    <a:pt x="1676400" y="5748866"/>
                  </a:cubicBezTo>
                  <a:cubicBezTo>
                    <a:pt x="1667939" y="5735328"/>
                    <a:pt x="1653047" y="5727015"/>
                    <a:pt x="1642534" y="5715000"/>
                  </a:cubicBezTo>
                  <a:cubicBezTo>
                    <a:pt x="1633242" y="5704380"/>
                    <a:pt x="1625336" y="5692616"/>
                    <a:pt x="1617134" y="5681133"/>
                  </a:cubicBezTo>
                  <a:cubicBezTo>
                    <a:pt x="1611219" y="5672853"/>
                    <a:pt x="1608017" y="5662247"/>
                    <a:pt x="1600200" y="5655733"/>
                  </a:cubicBezTo>
                  <a:cubicBezTo>
                    <a:pt x="1590504" y="5647653"/>
                    <a:pt x="1576431" y="5646373"/>
                    <a:pt x="1566334" y="5638800"/>
                  </a:cubicBezTo>
                  <a:cubicBezTo>
                    <a:pt x="1553562" y="5629221"/>
                    <a:pt x="1545069" y="5614735"/>
                    <a:pt x="1532467" y="5604933"/>
                  </a:cubicBezTo>
                  <a:cubicBezTo>
                    <a:pt x="1507589" y="5585583"/>
                    <a:pt x="1483165" y="5577271"/>
                    <a:pt x="1456267" y="5562600"/>
                  </a:cubicBezTo>
                  <a:cubicBezTo>
                    <a:pt x="1436292" y="5551704"/>
                    <a:pt x="1417914" y="5537696"/>
                    <a:pt x="1397000" y="5528733"/>
                  </a:cubicBezTo>
                  <a:cubicBezTo>
                    <a:pt x="1364567" y="5514833"/>
                    <a:pt x="1292125" y="5503364"/>
                    <a:pt x="1261534" y="5494866"/>
                  </a:cubicBezTo>
                  <a:cubicBezTo>
                    <a:pt x="1235737" y="5487700"/>
                    <a:pt x="1210924" y="5477340"/>
                    <a:pt x="1185334" y="5469466"/>
                  </a:cubicBezTo>
                  <a:cubicBezTo>
                    <a:pt x="1174212" y="5466044"/>
                    <a:pt x="1162506" y="5464680"/>
                    <a:pt x="1151467" y="5461000"/>
                  </a:cubicBezTo>
                  <a:cubicBezTo>
                    <a:pt x="1137049" y="5456194"/>
                    <a:pt x="1123878" y="5447752"/>
                    <a:pt x="1109134" y="5444066"/>
                  </a:cubicBezTo>
                  <a:cubicBezTo>
                    <a:pt x="1089774" y="5439226"/>
                    <a:pt x="1069552" y="5438881"/>
                    <a:pt x="1049867" y="5435600"/>
                  </a:cubicBezTo>
                  <a:cubicBezTo>
                    <a:pt x="1035672" y="5433234"/>
                    <a:pt x="1021645" y="5429955"/>
                    <a:pt x="1007534" y="5427133"/>
                  </a:cubicBezTo>
                  <a:lnTo>
                    <a:pt x="897467" y="5435600"/>
                  </a:lnTo>
                  <a:cubicBezTo>
                    <a:pt x="846592" y="5440523"/>
                    <a:pt x="796173" y="5451681"/>
                    <a:pt x="745067" y="5452533"/>
                  </a:cubicBezTo>
                  <a:lnTo>
                    <a:pt x="389467" y="5444066"/>
                  </a:lnTo>
                  <a:cubicBezTo>
                    <a:pt x="269501" y="5430737"/>
                    <a:pt x="352722" y="5443427"/>
                    <a:pt x="279400" y="5427133"/>
                  </a:cubicBezTo>
                  <a:cubicBezTo>
                    <a:pt x="265352" y="5424011"/>
                    <a:pt x="250851" y="5422801"/>
                    <a:pt x="237067" y="5418666"/>
                  </a:cubicBezTo>
                  <a:cubicBezTo>
                    <a:pt x="222510" y="5414299"/>
                    <a:pt x="208964" y="5407069"/>
                    <a:pt x="194734" y="5401733"/>
                  </a:cubicBezTo>
                  <a:cubicBezTo>
                    <a:pt x="164976" y="5390574"/>
                    <a:pt x="163098" y="5392019"/>
                    <a:pt x="127000" y="5384800"/>
                  </a:cubicBezTo>
                  <a:cubicBezTo>
                    <a:pt x="115711" y="5379155"/>
                    <a:pt x="103635" y="5374867"/>
                    <a:pt x="93134" y="5367866"/>
                  </a:cubicBezTo>
                  <a:cubicBezTo>
                    <a:pt x="86492" y="5363438"/>
                    <a:pt x="82433" y="5355920"/>
                    <a:pt x="76200" y="5350933"/>
                  </a:cubicBezTo>
                  <a:cubicBezTo>
                    <a:pt x="68254" y="5344576"/>
                    <a:pt x="59267" y="5339644"/>
                    <a:pt x="50800" y="5334000"/>
                  </a:cubicBezTo>
                  <a:cubicBezTo>
                    <a:pt x="22926" y="5292188"/>
                    <a:pt x="40047" y="5324854"/>
                    <a:pt x="25400" y="5266266"/>
                  </a:cubicBezTo>
                  <a:cubicBezTo>
                    <a:pt x="19170" y="5241346"/>
                    <a:pt x="12119" y="5231237"/>
                    <a:pt x="0" y="5207000"/>
                  </a:cubicBezTo>
                  <a:cubicBezTo>
                    <a:pt x="12484" y="4982305"/>
                    <a:pt x="-4644" y="5117837"/>
                    <a:pt x="16934" y="5020733"/>
                  </a:cubicBezTo>
                  <a:cubicBezTo>
                    <a:pt x="20056" y="5006685"/>
                    <a:pt x="20849" y="4992052"/>
                    <a:pt x="25400" y="4978400"/>
                  </a:cubicBezTo>
                  <a:cubicBezTo>
                    <a:pt x="29391" y="4966426"/>
                    <a:pt x="37646" y="4956252"/>
                    <a:pt x="42334" y="4944533"/>
                  </a:cubicBezTo>
                  <a:cubicBezTo>
                    <a:pt x="48963" y="4927960"/>
                    <a:pt x="54571" y="4910953"/>
                    <a:pt x="59267" y="4893733"/>
                  </a:cubicBezTo>
                  <a:cubicBezTo>
                    <a:pt x="63053" y="4879850"/>
                    <a:pt x="63599" y="4865184"/>
                    <a:pt x="67734" y="4851400"/>
                  </a:cubicBezTo>
                  <a:cubicBezTo>
                    <a:pt x="75408" y="4825820"/>
                    <a:pt x="108818" y="4755907"/>
                    <a:pt x="118534" y="4741333"/>
                  </a:cubicBezTo>
                  <a:cubicBezTo>
                    <a:pt x="124178" y="4732866"/>
                    <a:pt x="128272" y="4723128"/>
                    <a:pt x="135467" y="4715933"/>
                  </a:cubicBezTo>
                  <a:cubicBezTo>
                    <a:pt x="145445" y="4705955"/>
                    <a:pt x="158045" y="4699000"/>
                    <a:pt x="169334" y="4690533"/>
                  </a:cubicBezTo>
                  <a:cubicBezTo>
                    <a:pt x="174978" y="4673600"/>
                    <a:pt x="176366" y="4654585"/>
                    <a:pt x="186267" y="4639733"/>
                  </a:cubicBezTo>
                  <a:cubicBezTo>
                    <a:pt x="199698" y="4619586"/>
                    <a:pt x="218390" y="4592420"/>
                    <a:pt x="228600" y="4572000"/>
                  </a:cubicBezTo>
                  <a:cubicBezTo>
                    <a:pt x="232591" y="4564018"/>
                    <a:pt x="232733" y="4554402"/>
                    <a:pt x="237067" y="4546600"/>
                  </a:cubicBezTo>
                  <a:cubicBezTo>
                    <a:pt x="247898" y="4527105"/>
                    <a:pt x="267316" y="4495307"/>
                    <a:pt x="287867" y="4478866"/>
                  </a:cubicBezTo>
                  <a:cubicBezTo>
                    <a:pt x="295813" y="4472509"/>
                    <a:pt x="304800" y="4467577"/>
                    <a:pt x="313267" y="4461933"/>
                  </a:cubicBezTo>
                  <a:cubicBezTo>
                    <a:pt x="341584" y="4405298"/>
                    <a:pt x="315555" y="4448431"/>
                    <a:pt x="355600" y="4402666"/>
                  </a:cubicBezTo>
                  <a:cubicBezTo>
                    <a:pt x="383640" y="4370621"/>
                    <a:pt x="385506" y="4360099"/>
                    <a:pt x="414867" y="4334933"/>
                  </a:cubicBezTo>
                  <a:cubicBezTo>
                    <a:pt x="440367" y="4313076"/>
                    <a:pt x="507926" y="4270072"/>
                    <a:pt x="524934" y="4258733"/>
                  </a:cubicBezTo>
                  <a:cubicBezTo>
                    <a:pt x="533401" y="4253089"/>
                    <a:pt x="540681" y="4245018"/>
                    <a:pt x="550334" y="4241800"/>
                  </a:cubicBezTo>
                  <a:cubicBezTo>
                    <a:pt x="558801" y="4238978"/>
                    <a:pt x="567531" y="4236849"/>
                    <a:pt x="575734" y="4233333"/>
                  </a:cubicBezTo>
                  <a:cubicBezTo>
                    <a:pt x="587335" y="4228361"/>
                    <a:pt x="597627" y="4220391"/>
                    <a:pt x="609600" y="4216400"/>
                  </a:cubicBezTo>
                  <a:cubicBezTo>
                    <a:pt x="623252" y="4211849"/>
                    <a:pt x="638050" y="4211719"/>
                    <a:pt x="651934" y="4207933"/>
                  </a:cubicBezTo>
                  <a:cubicBezTo>
                    <a:pt x="669154" y="4203237"/>
                    <a:pt x="685801" y="4196644"/>
                    <a:pt x="702734" y="4191000"/>
                  </a:cubicBezTo>
                  <a:cubicBezTo>
                    <a:pt x="711201" y="4188178"/>
                    <a:pt x="719476" y="4184698"/>
                    <a:pt x="728134" y="4182533"/>
                  </a:cubicBezTo>
                  <a:lnTo>
                    <a:pt x="762000" y="4174066"/>
                  </a:lnTo>
                  <a:cubicBezTo>
                    <a:pt x="768379" y="4175129"/>
                    <a:pt x="834036" y="4184685"/>
                    <a:pt x="846667" y="4191000"/>
                  </a:cubicBezTo>
                  <a:cubicBezTo>
                    <a:pt x="864870" y="4200101"/>
                    <a:pt x="897467" y="4224866"/>
                    <a:pt x="897467" y="4224866"/>
                  </a:cubicBezTo>
                  <a:cubicBezTo>
                    <a:pt x="903111" y="4233333"/>
                    <a:pt x="908486" y="4241986"/>
                    <a:pt x="914400" y="4250266"/>
                  </a:cubicBezTo>
                  <a:cubicBezTo>
                    <a:pt x="922602" y="4261749"/>
                    <a:pt x="932321" y="4272167"/>
                    <a:pt x="939800" y="4284133"/>
                  </a:cubicBezTo>
                  <a:cubicBezTo>
                    <a:pt x="946489" y="4294836"/>
                    <a:pt x="951762" y="4306399"/>
                    <a:pt x="956734" y="4318000"/>
                  </a:cubicBezTo>
                  <a:cubicBezTo>
                    <a:pt x="960250" y="4326203"/>
                    <a:pt x="962748" y="4334819"/>
                    <a:pt x="965200" y="4343400"/>
                  </a:cubicBezTo>
                  <a:cubicBezTo>
                    <a:pt x="968397" y="4354588"/>
                    <a:pt x="968463" y="4366858"/>
                    <a:pt x="973667" y="4377266"/>
                  </a:cubicBezTo>
                  <a:cubicBezTo>
                    <a:pt x="979978" y="4389887"/>
                    <a:pt x="990600" y="4399844"/>
                    <a:pt x="999067" y="4411133"/>
                  </a:cubicBezTo>
                  <a:cubicBezTo>
                    <a:pt x="1001889" y="4419600"/>
                    <a:pt x="1005082" y="4427952"/>
                    <a:pt x="1007534" y="4436533"/>
                  </a:cubicBezTo>
                  <a:cubicBezTo>
                    <a:pt x="1015502" y="4464420"/>
                    <a:pt x="1018650" y="4483650"/>
                    <a:pt x="1024467" y="4512733"/>
                  </a:cubicBezTo>
                  <a:cubicBezTo>
                    <a:pt x="1021645" y="4540955"/>
                    <a:pt x="1022378" y="4569763"/>
                    <a:pt x="1016000" y="4597400"/>
                  </a:cubicBezTo>
                  <a:cubicBezTo>
                    <a:pt x="1013712" y="4607315"/>
                    <a:pt x="1004981" y="4614520"/>
                    <a:pt x="999067" y="4622800"/>
                  </a:cubicBezTo>
                  <a:cubicBezTo>
                    <a:pt x="966046" y="4669029"/>
                    <a:pt x="986501" y="4645793"/>
                    <a:pt x="948267" y="4673600"/>
                  </a:cubicBezTo>
                  <a:cubicBezTo>
                    <a:pt x="862657" y="4735863"/>
                    <a:pt x="909256" y="4710039"/>
                    <a:pt x="846667" y="4741333"/>
                  </a:cubicBezTo>
                  <a:cubicBezTo>
                    <a:pt x="809978" y="4738511"/>
                    <a:pt x="772397" y="4741389"/>
                    <a:pt x="736600" y="4732866"/>
                  </a:cubicBezTo>
                  <a:cubicBezTo>
                    <a:pt x="712044" y="4727019"/>
                    <a:pt x="668867" y="4699000"/>
                    <a:pt x="668867" y="4699000"/>
                  </a:cubicBezTo>
                  <a:cubicBezTo>
                    <a:pt x="663223" y="4690533"/>
                    <a:pt x="658291" y="4681546"/>
                    <a:pt x="651934" y="4673600"/>
                  </a:cubicBezTo>
                  <a:cubicBezTo>
                    <a:pt x="629009" y="4644943"/>
                    <a:pt x="618015" y="4656507"/>
                    <a:pt x="601134" y="4605866"/>
                  </a:cubicBezTo>
                  <a:cubicBezTo>
                    <a:pt x="580520" y="4544027"/>
                    <a:pt x="588529" y="4572382"/>
                    <a:pt x="575734" y="4521200"/>
                  </a:cubicBezTo>
                  <a:cubicBezTo>
                    <a:pt x="572912" y="4478867"/>
                    <a:pt x="567267" y="4436627"/>
                    <a:pt x="567267" y="4394200"/>
                  </a:cubicBezTo>
                  <a:cubicBezTo>
                    <a:pt x="567267" y="4365837"/>
                    <a:pt x="572216" y="4337677"/>
                    <a:pt x="575734" y="4309533"/>
                  </a:cubicBezTo>
                  <a:cubicBezTo>
                    <a:pt x="580684" y="4269929"/>
                    <a:pt x="582987" y="4229720"/>
                    <a:pt x="592667" y="4191000"/>
                  </a:cubicBezTo>
                  <a:cubicBezTo>
                    <a:pt x="595489" y="4179711"/>
                    <a:pt x="596658" y="4167874"/>
                    <a:pt x="601134" y="4157133"/>
                  </a:cubicBezTo>
                  <a:cubicBezTo>
                    <a:pt x="610843" y="4133832"/>
                    <a:pt x="627017" y="4113347"/>
                    <a:pt x="635000" y="4089400"/>
                  </a:cubicBezTo>
                  <a:cubicBezTo>
                    <a:pt x="637822" y="4080933"/>
                    <a:pt x="641015" y="4072581"/>
                    <a:pt x="643467" y="4064000"/>
                  </a:cubicBezTo>
                  <a:cubicBezTo>
                    <a:pt x="646664" y="4052811"/>
                    <a:pt x="647208" y="4040767"/>
                    <a:pt x="651934" y="4030133"/>
                  </a:cubicBezTo>
                  <a:cubicBezTo>
                    <a:pt x="658383" y="4015624"/>
                    <a:pt x="689937" y="3966730"/>
                    <a:pt x="702734" y="3953933"/>
                  </a:cubicBezTo>
                  <a:cubicBezTo>
                    <a:pt x="709929" y="3946738"/>
                    <a:pt x="720188" y="3943357"/>
                    <a:pt x="728134" y="3937000"/>
                  </a:cubicBezTo>
                  <a:cubicBezTo>
                    <a:pt x="734367" y="3932013"/>
                    <a:pt x="737927" y="3923636"/>
                    <a:pt x="745067" y="3920066"/>
                  </a:cubicBezTo>
                  <a:cubicBezTo>
                    <a:pt x="755475" y="3914862"/>
                    <a:pt x="767645" y="3914422"/>
                    <a:pt x="778934" y="3911600"/>
                  </a:cubicBezTo>
                  <a:cubicBezTo>
                    <a:pt x="795867" y="3900311"/>
                    <a:pt x="815343" y="3892124"/>
                    <a:pt x="829734" y="3877733"/>
                  </a:cubicBezTo>
                  <a:cubicBezTo>
                    <a:pt x="838201" y="3869266"/>
                    <a:pt x="844667" y="3858148"/>
                    <a:pt x="855134" y="3852333"/>
                  </a:cubicBezTo>
                  <a:cubicBezTo>
                    <a:pt x="870737" y="3843665"/>
                    <a:pt x="905934" y="3835400"/>
                    <a:pt x="905934" y="3835400"/>
                  </a:cubicBezTo>
                  <a:cubicBezTo>
                    <a:pt x="914401" y="3829755"/>
                    <a:pt x="922232" y="3823017"/>
                    <a:pt x="931334" y="3818466"/>
                  </a:cubicBezTo>
                  <a:cubicBezTo>
                    <a:pt x="939316" y="3814475"/>
                    <a:pt x="949081" y="3814592"/>
                    <a:pt x="956734" y="3810000"/>
                  </a:cubicBezTo>
                  <a:cubicBezTo>
                    <a:pt x="963579" y="3805893"/>
                    <a:pt x="967434" y="3798053"/>
                    <a:pt x="973667" y="3793066"/>
                  </a:cubicBezTo>
                  <a:cubicBezTo>
                    <a:pt x="981613" y="3786709"/>
                    <a:pt x="990232" y="3781181"/>
                    <a:pt x="999067" y="3776133"/>
                  </a:cubicBezTo>
                  <a:cubicBezTo>
                    <a:pt x="1122400" y="3705659"/>
                    <a:pt x="963342" y="3798229"/>
                    <a:pt x="1058334" y="3750733"/>
                  </a:cubicBezTo>
                  <a:cubicBezTo>
                    <a:pt x="1067435" y="3746182"/>
                    <a:pt x="1075788" y="3740157"/>
                    <a:pt x="1083734" y="3733800"/>
                  </a:cubicBezTo>
                  <a:cubicBezTo>
                    <a:pt x="1089967" y="3728813"/>
                    <a:pt x="1093527" y="3720436"/>
                    <a:pt x="1100667" y="3716866"/>
                  </a:cubicBezTo>
                  <a:cubicBezTo>
                    <a:pt x="1116632" y="3708883"/>
                    <a:pt x="1135061" y="3706964"/>
                    <a:pt x="1151467" y="3699933"/>
                  </a:cubicBezTo>
                  <a:cubicBezTo>
                    <a:pt x="1189903" y="3683460"/>
                    <a:pt x="1213676" y="3671222"/>
                    <a:pt x="1244600" y="3649133"/>
                  </a:cubicBezTo>
                  <a:cubicBezTo>
                    <a:pt x="1306361" y="3605019"/>
                    <a:pt x="1251381" y="3644046"/>
                    <a:pt x="1312334" y="3589866"/>
                  </a:cubicBezTo>
                  <a:cubicBezTo>
                    <a:pt x="1325840" y="3577860"/>
                    <a:pt x="1341889" y="3568778"/>
                    <a:pt x="1354667" y="3556000"/>
                  </a:cubicBezTo>
                  <a:cubicBezTo>
                    <a:pt x="1364645" y="3546022"/>
                    <a:pt x="1370884" y="3532847"/>
                    <a:pt x="1380067" y="3522133"/>
                  </a:cubicBezTo>
                  <a:cubicBezTo>
                    <a:pt x="1387859" y="3513042"/>
                    <a:pt x="1397802" y="3505931"/>
                    <a:pt x="1405467" y="3496733"/>
                  </a:cubicBezTo>
                  <a:cubicBezTo>
                    <a:pt x="1411981" y="3488916"/>
                    <a:pt x="1415205" y="3478528"/>
                    <a:pt x="1422400" y="3471333"/>
                  </a:cubicBezTo>
                  <a:cubicBezTo>
                    <a:pt x="1429595" y="3464138"/>
                    <a:pt x="1439333" y="3460044"/>
                    <a:pt x="1447800" y="3454400"/>
                  </a:cubicBezTo>
                  <a:cubicBezTo>
                    <a:pt x="1453445" y="3440289"/>
                    <a:pt x="1455004" y="3423742"/>
                    <a:pt x="1464734" y="3412066"/>
                  </a:cubicBezTo>
                  <a:cubicBezTo>
                    <a:pt x="1470447" y="3405210"/>
                    <a:pt x="1485542" y="3411253"/>
                    <a:pt x="1490134" y="3403600"/>
                  </a:cubicBezTo>
                  <a:cubicBezTo>
                    <a:pt x="1546753" y="3309236"/>
                    <a:pt x="1490041" y="3352912"/>
                    <a:pt x="1532467" y="3302000"/>
                  </a:cubicBezTo>
                  <a:cubicBezTo>
                    <a:pt x="1540132" y="3292802"/>
                    <a:pt x="1549400" y="3285067"/>
                    <a:pt x="1557867" y="3276600"/>
                  </a:cubicBezTo>
                  <a:cubicBezTo>
                    <a:pt x="1585580" y="3165750"/>
                    <a:pt x="1541290" y="3318223"/>
                    <a:pt x="1591734" y="3217333"/>
                  </a:cubicBezTo>
                  <a:cubicBezTo>
                    <a:pt x="1598170" y="3204462"/>
                    <a:pt x="1597378" y="3189111"/>
                    <a:pt x="1600200" y="3175000"/>
                  </a:cubicBezTo>
                  <a:cubicBezTo>
                    <a:pt x="1594556" y="3107267"/>
                    <a:pt x="1592879" y="3039085"/>
                    <a:pt x="1583267" y="2971800"/>
                  </a:cubicBezTo>
                  <a:cubicBezTo>
                    <a:pt x="1581482" y="2959305"/>
                    <a:pt x="1573907" y="2948030"/>
                    <a:pt x="1566334" y="2937933"/>
                  </a:cubicBezTo>
                  <a:cubicBezTo>
                    <a:pt x="1532362" y="2892636"/>
                    <a:pt x="1537160" y="2910646"/>
                    <a:pt x="1490134" y="2887133"/>
                  </a:cubicBezTo>
                  <a:cubicBezTo>
                    <a:pt x="1431663" y="2857898"/>
                    <a:pt x="1501352" y="2879355"/>
                    <a:pt x="1430867" y="2861733"/>
                  </a:cubicBezTo>
                  <a:cubicBezTo>
                    <a:pt x="1422400" y="2856089"/>
                    <a:pt x="1414860" y="2848714"/>
                    <a:pt x="1405467" y="2844800"/>
                  </a:cubicBezTo>
                  <a:cubicBezTo>
                    <a:pt x="1335687" y="2815725"/>
                    <a:pt x="1336876" y="2821222"/>
                    <a:pt x="1270000" y="2810933"/>
                  </a:cubicBezTo>
                  <a:cubicBezTo>
                    <a:pt x="1253033" y="2808323"/>
                    <a:pt x="1235958" y="2806190"/>
                    <a:pt x="1219200" y="2802466"/>
                  </a:cubicBezTo>
                  <a:cubicBezTo>
                    <a:pt x="1210488" y="2800530"/>
                    <a:pt x="1202551" y="2795750"/>
                    <a:pt x="1193800" y="2794000"/>
                  </a:cubicBezTo>
                  <a:cubicBezTo>
                    <a:pt x="1174232" y="2790086"/>
                    <a:pt x="1154289" y="2788355"/>
                    <a:pt x="1134534" y="2785533"/>
                  </a:cubicBezTo>
                  <a:cubicBezTo>
                    <a:pt x="1078089" y="2788355"/>
                    <a:pt x="1021561" y="2789825"/>
                    <a:pt x="965200" y="2794000"/>
                  </a:cubicBezTo>
                  <a:cubicBezTo>
                    <a:pt x="945299" y="2795474"/>
                    <a:pt x="925568" y="2798896"/>
                    <a:pt x="905934" y="2802466"/>
                  </a:cubicBezTo>
                  <a:cubicBezTo>
                    <a:pt x="894485" y="2804548"/>
                    <a:pt x="883646" y="2809775"/>
                    <a:pt x="872067" y="2810933"/>
                  </a:cubicBezTo>
                  <a:cubicBezTo>
                    <a:pt x="827048" y="2815435"/>
                    <a:pt x="781756" y="2816578"/>
                    <a:pt x="736600" y="2819400"/>
                  </a:cubicBezTo>
                  <a:cubicBezTo>
                    <a:pt x="715944" y="2817679"/>
                    <a:pt x="627976" y="2814236"/>
                    <a:pt x="592667" y="2802466"/>
                  </a:cubicBezTo>
                  <a:cubicBezTo>
                    <a:pt x="580693" y="2798475"/>
                    <a:pt x="570401" y="2790505"/>
                    <a:pt x="558800" y="2785533"/>
                  </a:cubicBezTo>
                  <a:cubicBezTo>
                    <a:pt x="550597" y="2782017"/>
                    <a:pt x="541603" y="2780582"/>
                    <a:pt x="533400" y="2777066"/>
                  </a:cubicBezTo>
                  <a:cubicBezTo>
                    <a:pt x="446203" y="2739695"/>
                    <a:pt x="564352" y="2781739"/>
                    <a:pt x="448734" y="2743200"/>
                  </a:cubicBezTo>
                  <a:cubicBezTo>
                    <a:pt x="443089" y="2737555"/>
                    <a:pt x="438186" y="2731056"/>
                    <a:pt x="431800" y="2726266"/>
                  </a:cubicBezTo>
                  <a:cubicBezTo>
                    <a:pt x="415519" y="2714055"/>
                    <a:pt x="381000" y="2692400"/>
                    <a:pt x="381000" y="2692400"/>
                  </a:cubicBezTo>
                  <a:cubicBezTo>
                    <a:pt x="361245" y="2661355"/>
                    <a:pt x="338191" y="2632178"/>
                    <a:pt x="321734" y="2599266"/>
                  </a:cubicBezTo>
                  <a:cubicBezTo>
                    <a:pt x="307623" y="2571044"/>
                    <a:pt x="298332" y="2539843"/>
                    <a:pt x="279400" y="2514600"/>
                  </a:cubicBezTo>
                  <a:cubicBezTo>
                    <a:pt x="247563" y="2472150"/>
                    <a:pt x="233822" y="2459943"/>
                    <a:pt x="220134" y="2396066"/>
                  </a:cubicBezTo>
                  <a:cubicBezTo>
                    <a:pt x="190230" y="2256517"/>
                    <a:pt x="210651" y="2314674"/>
                    <a:pt x="169334" y="2218266"/>
                  </a:cubicBezTo>
                  <a:cubicBezTo>
                    <a:pt x="166512" y="2198511"/>
                    <a:pt x="162759" y="2178866"/>
                    <a:pt x="160867" y="2159000"/>
                  </a:cubicBezTo>
                  <a:cubicBezTo>
                    <a:pt x="141087" y="1951318"/>
                    <a:pt x="162985" y="2114563"/>
                    <a:pt x="143934" y="1981200"/>
                  </a:cubicBezTo>
                  <a:cubicBezTo>
                    <a:pt x="149578" y="1919111"/>
                    <a:pt x="152349" y="1856693"/>
                    <a:pt x="160867" y="1794933"/>
                  </a:cubicBezTo>
                  <a:cubicBezTo>
                    <a:pt x="166576" y="1753544"/>
                    <a:pt x="212559" y="1648327"/>
                    <a:pt x="220134" y="1625600"/>
                  </a:cubicBezTo>
                  <a:cubicBezTo>
                    <a:pt x="225778" y="1608667"/>
                    <a:pt x="232371" y="1592020"/>
                    <a:pt x="237067" y="1574800"/>
                  </a:cubicBezTo>
                  <a:cubicBezTo>
                    <a:pt x="240853" y="1560916"/>
                    <a:pt x="239579" y="1545567"/>
                    <a:pt x="245534" y="1532466"/>
                  </a:cubicBezTo>
                  <a:cubicBezTo>
                    <a:pt x="253955" y="1513939"/>
                    <a:pt x="269146" y="1499245"/>
                    <a:pt x="279400" y="1481666"/>
                  </a:cubicBezTo>
                  <a:cubicBezTo>
                    <a:pt x="351084" y="1358778"/>
                    <a:pt x="265527" y="1483072"/>
                    <a:pt x="330200" y="1405466"/>
                  </a:cubicBezTo>
                  <a:cubicBezTo>
                    <a:pt x="336714" y="1397649"/>
                    <a:pt x="338667" y="1385710"/>
                    <a:pt x="347134" y="1380066"/>
                  </a:cubicBezTo>
                  <a:cubicBezTo>
                    <a:pt x="356816" y="1373612"/>
                    <a:pt x="369711" y="1374422"/>
                    <a:pt x="381000" y="1371600"/>
                  </a:cubicBezTo>
                  <a:cubicBezTo>
                    <a:pt x="386645" y="1365955"/>
                    <a:pt x="391700" y="1359653"/>
                    <a:pt x="397934" y="1354666"/>
                  </a:cubicBezTo>
                  <a:cubicBezTo>
                    <a:pt x="413207" y="1342448"/>
                    <a:pt x="439819" y="1327753"/>
                    <a:pt x="457200" y="1320800"/>
                  </a:cubicBezTo>
                  <a:cubicBezTo>
                    <a:pt x="473773" y="1314171"/>
                    <a:pt x="491427" y="1310495"/>
                    <a:pt x="508000" y="1303866"/>
                  </a:cubicBezTo>
                  <a:cubicBezTo>
                    <a:pt x="564104" y="1281424"/>
                    <a:pt x="525137" y="1284917"/>
                    <a:pt x="601134" y="1261533"/>
                  </a:cubicBezTo>
                  <a:cubicBezTo>
                    <a:pt x="617542" y="1256484"/>
                    <a:pt x="635207" y="1256926"/>
                    <a:pt x="651934" y="1253066"/>
                  </a:cubicBezTo>
                  <a:cubicBezTo>
                    <a:pt x="671954" y="1248446"/>
                    <a:pt x="691268" y="1241116"/>
                    <a:pt x="711200" y="1236133"/>
                  </a:cubicBezTo>
                  <a:cubicBezTo>
                    <a:pt x="725161" y="1232643"/>
                    <a:pt x="739486" y="1230788"/>
                    <a:pt x="753534" y="1227666"/>
                  </a:cubicBezTo>
                  <a:cubicBezTo>
                    <a:pt x="764893" y="1225142"/>
                    <a:pt x="776111" y="1222022"/>
                    <a:pt x="787400" y="1219200"/>
                  </a:cubicBezTo>
                  <a:cubicBezTo>
                    <a:pt x="865053" y="1180373"/>
                    <a:pt x="767764" y="1224556"/>
                    <a:pt x="880534" y="1193800"/>
                  </a:cubicBezTo>
                  <a:cubicBezTo>
                    <a:pt x="892711" y="1190479"/>
                    <a:pt x="902223" y="1180187"/>
                    <a:pt x="914400" y="1176866"/>
                  </a:cubicBezTo>
                  <a:cubicBezTo>
                    <a:pt x="933653" y="1171615"/>
                    <a:pt x="953943" y="1171434"/>
                    <a:pt x="973667" y="1168400"/>
                  </a:cubicBezTo>
                  <a:cubicBezTo>
                    <a:pt x="990634" y="1165790"/>
                    <a:pt x="1007534" y="1162755"/>
                    <a:pt x="1024467" y="1159933"/>
                  </a:cubicBezTo>
                  <a:cubicBezTo>
                    <a:pt x="1075267" y="1162755"/>
                    <a:pt x="1126198" y="1163794"/>
                    <a:pt x="1176867" y="1168400"/>
                  </a:cubicBezTo>
                  <a:cubicBezTo>
                    <a:pt x="1201761" y="1170663"/>
                    <a:pt x="1213217" y="1179604"/>
                    <a:pt x="1236134" y="1185333"/>
                  </a:cubicBezTo>
                  <a:cubicBezTo>
                    <a:pt x="1250095" y="1188823"/>
                    <a:pt x="1264356" y="1190978"/>
                    <a:pt x="1278467" y="1193800"/>
                  </a:cubicBezTo>
                  <a:cubicBezTo>
                    <a:pt x="1286934" y="1199444"/>
                    <a:pt x="1294766" y="1206182"/>
                    <a:pt x="1303867" y="1210733"/>
                  </a:cubicBezTo>
                  <a:cubicBezTo>
                    <a:pt x="1373974" y="1245786"/>
                    <a:pt x="1281875" y="1187606"/>
                    <a:pt x="1354667" y="1236133"/>
                  </a:cubicBezTo>
                  <a:lnTo>
                    <a:pt x="1405467" y="1312333"/>
                  </a:lnTo>
                  <a:cubicBezTo>
                    <a:pt x="1405478" y="1312350"/>
                    <a:pt x="1439322" y="1363117"/>
                    <a:pt x="1439334" y="1363133"/>
                  </a:cubicBezTo>
                  <a:cubicBezTo>
                    <a:pt x="1463644" y="1395547"/>
                    <a:pt x="1466171" y="1394709"/>
                    <a:pt x="1481667" y="1430866"/>
                  </a:cubicBezTo>
                  <a:cubicBezTo>
                    <a:pt x="1490370" y="1451173"/>
                    <a:pt x="1492460" y="1468641"/>
                    <a:pt x="1498600" y="1490133"/>
                  </a:cubicBezTo>
                  <a:cubicBezTo>
                    <a:pt x="1501052" y="1498714"/>
                    <a:pt x="1504245" y="1507066"/>
                    <a:pt x="1507067" y="1515533"/>
                  </a:cubicBezTo>
                  <a:cubicBezTo>
                    <a:pt x="1509889" y="1540933"/>
                    <a:pt x="1511648" y="1566474"/>
                    <a:pt x="1515534" y="1591733"/>
                  </a:cubicBezTo>
                  <a:cubicBezTo>
                    <a:pt x="1518572" y="1611483"/>
                    <a:pt x="1526143" y="1632028"/>
                    <a:pt x="1532467" y="1651000"/>
                  </a:cubicBezTo>
                  <a:cubicBezTo>
                    <a:pt x="1527829" y="1720570"/>
                    <a:pt x="1538023" y="1764611"/>
                    <a:pt x="1507067" y="1820333"/>
                  </a:cubicBezTo>
                  <a:cubicBezTo>
                    <a:pt x="1500214" y="1832668"/>
                    <a:pt x="1492381" y="1845017"/>
                    <a:pt x="1481667" y="1854200"/>
                  </a:cubicBezTo>
                  <a:cubicBezTo>
                    <a:pt x="1472084" y="1862414"/>
                    <a:pt x="1459089" y="1865489"/>
                    <a:pt x="1447800" y="1871133"/>
                  </a:cubicBezTo>
                  <a:cubicBezTo>
                    <a:pt x="1409931" y="1927938"/>
                    <a:pt x="1454541" y="1872284"/>
                    <a:pt x="1405467" y="1905000"/>
                  </a:cubicBezTo>
                  <a:cubicBezTo>
                    <a:pt x="1395504" y="1911642"/>
                    <a:pt x="1391426" y="1926614"/>
                    <a:pt x="1380067" y="1930400"/>
                  </a:cubicBezTo>
                  <a:cubicBezTo>
                    <a:pt x="1355822" y="1938481"/>
                    <a:pt x="1329267" y="1936044"/>
                    <a:pt x="1303867" y="1938866"/>
                  </a:cubicBezTo>
                  <a:cubicBezTo>
                    <a:pt x="1255889" y="1936044"/>
                    <a:pt x="1206964" y="1940301"/>
                    <a:pt x="1159934" y="1930400"/>
                  </a:cubicBezTo>
                  <a:cubicBezTo>
                    <a:pt x="1149976" y="1928304"/>
                    <a:pt x="1150195" y="1912195"/>
                    <a:pt x="1143000" y="1905000"/>
                  </a:cubicBezTo>
                  <a:cubicBezTo>
                    <a:pt x="1135805" y="1897805"/>
                    <a:pt x="1126067" y="1893711"/>
                    <a:pt x="1117600" y="1888066"/>
                  </a:cubicBezTo>
                  <a:cubicBezTo>
                    <a:pt x="1111956" y="1876777"/>
                    <a:pt x="1107668" y="1864701"/>
                    <a:pt x="1100667" y="1854200"/>
                  </a:cubicBezTo>
                  <a:cubicBezTo>
                    <a:pt x="1096239" y="1847558"/>
                    <a:pt x="1088721" y="1843499"/>
                    <a:pt x="1083734" y="1837266"/>
                  </a:cubicBezTo>
                  <a:cubicBezTo>
                    <a:pt x="1077377" y="1829320"/>
                    <a:pt x="1072445" y="1820333"/>
                    <a:pt x="1066800" y="1811866"/>
                  </a:cubicBezTo>
                  <a:cubicBezTo>
                    <a:pt x="1057884" y="1776199"/>
                    <a:pt x="1049867" y="1749903"/>
                    <a:pt x="1049867" y="1710266"/>
                  </a:cubicBezTo>
                  <a:cubicBezTo>
                    <a:pt x="1049867" y="1666420"/>
                    <a:pt x="1055404" y="1631619"/>
                    <a:pt x="1066800" y="1591733"/>
                  </a:cubicBezTo>
                  <a:cubicBezTo>
                    <a:pt x="1069252" y="1583152"/>
                    <a:pt x="1071276" y="1574315"/>
                    <a:pt x="1075267" y="1566333"/>
                  </a:cubicBezTo>
                  <a:cubicBezTo>
                    <a:pt x="1079818" y="1557232"/>
                    <a:pt x="1087649" y="1550034"/>
                    <a:pt x="1092200" y="1540933"/>
                  </a:cubicBezTo>
                  <a:cubicBezTo>
                    <a:pt x="1124522" y="1476289"/>
                    <a:pt x="1064650" y="1563556"/>
                    <a:pt x="1126067" y="1481666"/>
                  </a:cubicBezTo>
                  <a:cubicBezTo>
                    <a:pt x="1128889" y="1473199"/>
                    <a:pt x="1130543" y="1464248"/>
                    <a:pt x="1134534" y="1456266"/>
                  </a:cubicBezTo>
                  <a:cubicBezTo>
                    <a:pt x="1144333" y="1436668"/>
                    <a:pt x="1160482" y="1419510"/>
                    <a:pt x="1176867" y="1405466"/>
                  </a:cubicBezTo>
                  <a:cubicBezTo>
                    <a:pt x="1187581" y="1396283"/>
                    <a:pt x="1199445" y="1388533"/>
                    <a:pt x="1210734" y="1380066"/>
                  </a:cubicBezTo>
                  <a:cubicBezTo>
                    <a:pt x="1275645" y="1382888"/>
                    <a:pt x="1340649" y="1384063"/>
                    <a:pt x="1405467" y="1388533"/>
                  </a:cubicBezTo>
                  <a:cubicBezTo>
                    <a:pt x="1427634" y="1390062"/>
                    <a:pt x="1459443" y="1395941"/>
                    <a:pt x="1481667" y="1405466"/>
                  </a:cubicBezTo>
                  <a:cubicBezTo>
                    <a:pt x="1511855" y="1418404"/>
                    <a:pt x="1523660" y="1426350"/>
                    <a:pt x="1549400" y="1447800"/>
                  </a:cubicBezTo>
                  <a:cubicBezTo>
                    <a:pt x="1555532" y="1452910"/>
                    <a:pt x="1560202" y="1459623"/>
                    <a:pt x="1566334" y="1464733"/>
                  </a:cubicBezTo>
                  <a:cubicBezTo>
                    <a:pt x="1577174" y="1473767"/>
                    <a:pt x="1590708" y="1479692"/>
                    <a:pt x="1600200" y="1490133"/>
                  </a:cubicBezTo>
                  <a:cubicBezTo>
                    <a:pt x="1619184" y="1511016"/>
                    <a:pt x="1624226" y="1548941"/>
                    <a:pt x="1651000" y="1557866"/>
                  </a:cubicBezTo>
                  <a:cubicBezTo>
                    <a:pt x="1677827" y="1566809"/>
                    <a:pt x="1678354" y="1564509"/>
                    <a:pt x="1701800" y="1583266"/>
                  </a:cubicBezTo>
                  <a:cubicBezTo>
                    <a:pt x="1708034" y="1588253"/>
                    <a:pt x="1711467" y="1596897"/>
                    <a:pt x="1718734" y="1600200"/>
                  </a:cubicBezTo>
                  <a:cubicBezTo>
                    <a:pt x="1743108" y="1611279"/>
                    <a:pt x="1769534" y="1617133"/>
                    <a:pt x="1794934" y="1625600"/>
                  </a:cubicBezTo>
                  <a:cubicBezTo>
                    <a:pt x="1864352" y="1648739"/>
                    <a:pt x="1754464" y="1612829"/>
                    <a:pt x="1888067" y="1651000"/>
                  </a:cubicBezTo>
                  <a:cubicBezTo>
                    <a:pt x="1907823" y="1656644"/>
                    <a:pt x="1927244" y="1663628"/>
                    <a:pt x="1947334" y="1667933"/>
                  </a:cubicBezTo>
                  <a:cubicBezTo>
                    <a:pt x="1989573" y="1676984"/>
                    <a:pt x="2073001" y="1681933"/>
                    <a:pt x="2108200" y="1684866"/>
                  </a:cubicBezTo>
                  <a:cubicBezTo>
                    <a:pt x="2422394" y="1678182"/>
                    <a:pt x="2421428" y="1683176"/>
                    <a:pt x="2650067" y="1667933"/>
                  </a:cubicBezTo>
                  <a:lnTo>
                    <a:pt x="2887134" y="1651000"/>
                  </a:lnTo>
                  <a:cubicBezTo>
                    <a:pt x="2904067" y="1648178"/>
                    <a:pt x="2921148" y="1646130"/>
                    <a:pt x="2937934" y="1642533"/>
                  </a:cubicBezTo>
                  <a:cubicBezTo>
                    <a:pt x="2960690" y="1637657"/>
                    <a:pt x="3005667" y="1625600"/>
                    <a:pt x="3005667" y="1625600"/>
                  </a:cubicBezTo>
                  <a:cubicBezTo>
                    <a:pt x="3099959" y="1578453"/>
                    <a:pt x="2981177" y="1634784"/>
                    <a:pt x="3073400" y="1600200"/>
                  </a:cubicBezTo>
                  <a:cubicBezTo>
                    <a:pt x="3110613" y="1586245"/>
                    <a:pt x="3101405" y="1584196"/>
                    <a:pt x="3132667" y="1566333"/>
                  </a:cubicBezTo>
                  <a:cubicBezTo>
                    <a:pt x="3143626" y="1560071"/>
                    <a:pt x="3155245" y="1555044"/>
                    <a:pt x="3166534" y="1549400"/>
                  </a:cubicBezTo>
                  <a:cubicBezTo>
                    <a:pt x="3175001" y="1540933"/>
                    <a:pt x="3182985" y="1531955"/>
                    <a:pt x="3191934" y="1524000"/>
                  </a:cubicBezTo>
                  <a:cubicBezTo>
                    <a:pt x="3208409" y="1509356"/>
                    <a:pt x="3227148" y="1497252"/>
                    <a:pt x="3242734" y="1481666"/>
                  </a:cubicBezTo>
                  <a:cubicBezTo>
                    <a:pt x="3249929" y="1474471"/>
                    <a:pt x="3251941" y="1462888"/>
                    <a:pt x="3259667" y="1456266"/>
                  </a:cubicBezTo>
                  <a:cubicBezTo>
                    <a:pt x="3272161" y="1445556"/>
                    <a:pt x="3288835" y="1440740"/>
                    <a:pt x="3302000" y="1430866"/>
                  </a:cubicBezTo>
                  <a:cubicBezTo>
                    <a:pt x="3311579" y="1423682"/>
                    <a:pt x="3318133" y="1413048"/>
                    <a:pt x="3327400" y="1405466"/>
                  </a:cubicBezTo>
                  <a:cubicBezTo>
                    <a:pt x="3349243" y="1387595"/>
                    <a:pt x="3371651" y="1370321"/>
                    <a:pt x="3395134" y="1354666"/>
                  </a:cubicBezTo>
                  <a:cubicBezTo>
                    <a:pt x="3403601" y="1349022"/>
                    <a:pt x="3412717" y="1344247"/>
                    <a:pt x="3420534" y="1337733"/>
                  </a:cubicBezTo>
                  <a:cubicBezTo>
                    <a:pt x="3463261" y="1302127"/>
                    <a:pt x="3431952" y="1320634"/>
                    <a:pt x="3471334" y="1270000"/>
                  </a:cubicBezTo>
                  <a:cubicBezTo>
                    <a:pt x="3481135" y="1257398"/>
                    <a:pt x="3494687" y="1248148"/>
                    <a:pt x="3505200" y="1236133"/>
                  </a:cubicBezTo>
                  <a:cubicBezTo>
                    <a:pt x="3514492" y="1225513"/>
                    <a:pt x="3521417" y="1212980"/>
                    <a:pt x="3530600" y="1202266"/>
                  </a:cubicBezTo>
                  <a:cubicBezTo>
                    <a:pt x="3538392" y="1193175"/>
                    <a:pt x="3548208" y="1185957"/>
                    <a:pt x="3556000" y="1176866"/>
                  </a:cubicBezTo>
                  <a:cubicBezTo>
                    <a:pt x="3574806" y="1154925"/>
                    <a:pt x="3600693" y="1114060"/>
                    <a:pt x="3615267" y="1092200"/>
                  </a:cubicBezTo>
                  <a:cubicBezTo>
                    <a:pt x="3620911" y="1083733"/>
                    <a:pt x="3628982" y="1076453"/>
                    <a:pt x="3632200" y="1066800"/>
                  </a:cubicBezTo>
                  <a:cubicBezTo>
                    <a:pt x="3640667" y="1041400"/>
                    <a:pt x="3651106" y="1016575"/>
                    <a:pt x="3657600" y="990600"/>
                  </a:cubicBezTo>
                  <a:cubicBezTo>
                    <a:pt x="3678698" y="906212"/>
                    <a:pt x="3670708" y="945822"/>
                    <a:pt x="3683000" y="872066"/>
                  </a:cubicBezTo>
                  <a:cubicBezTo>
                    <a:pt x="3667498" y="655025"/>
                    <a:pt x="3698128" y="809190"/>
                    <a:pt x="3657600" y="728133"/>
                  </a:cubicBezTo>
                  <a:cubicBezTo>
                    <a:pt x="3653609" y="720151"/>
                    <a:pt x="3653726" y="710386"/>
                    <a:pt x="3649134" y="702733"/>
                  </a:cubicBezTo>
                  <a:cubicBezTo>
                    <a:pt x="3645027" y="695888"/>
                    <a:pt x="3638332" y="690910"/>
                    <a:pt x="3632200" y="685800"/>
                  </a:cubicBezTo>
                  <a:cubicBezTo>
                    <a:pt x="3626449" y="681008"/>
                    <a:pt x="3583930" y="648964"/>
                    <a:pt x="3572934" y="643466"/>
                  </a:cubicBezTo>
                  <a:cubicBezTo>
                    <a:pt x="3559340" y="636669"/>
                    <a:pt x="3544436" y="632822"/>
                    <a:pt x="3530600" y="626533"/>
                  </a:cubicBezTo>
                  <a:cubicBezTo>
                    <a:pt x="3513365" y="618699"/>
                    <a:pt x="3497100" y="608822"/>
                    <a:pt x="3479800" y="601133"/>
                  </a:cubicBezTo>
                  <a:cubicBezTo>
                    <a:pt x="3471645" y="597508"/>
                    <a:pt x="3462603" y="596182"/>
                    <a:pt x="3454400" y="592666"/>
                  </a:cubicBezTo>
                  <a:cubicBezTo>
                    <a:pt x="3442799" y="587694"/>
                    <a:pt x="3432507" y="579724"/>
                    <a:pt x="3420534" y="575733"/>
                  </a:cubicBezTo>
                  <a:cubicBezTo>
                    <a:pt x="3401960" y="569542"/>
                    <a:pt x="3332363" y="560718"/>
                    <a:pt x="3318934" y="558800"/>
                  </a:cubicBezTo>
                  <a:cubicBezTo>
                    <a:pt x="3296356" y="561622"/>
                    <a:pt x="3273274" y="561747"/>
                    <a:pt x="3251200" y="567266"/>
                  </a:cubicBezTo>
                  <a:cubicBezTo>
                    <a:pt x="3238956" y="570327"/>
                    <a:pt x="3228935" y="579228"/>
                    <a:pt x="3217334" y="584200"/>
                  </a:cubicBezTo>
                  <a:cubicBezTo>
                    <a:pt x="3209131" y="587716"/>
                    <a:pt x="3200401" y="589844"/>
                    <a:pt x="3191934" y="592666"/>
                  </a:cubicBezTo>
                  <a:lnTo>
                    <a:pt x="3149600" y="635000"/>
                  </a:lnTo>
                  <a:cubicBezTo>
                    <a:pt x="3135489" y="649111"/>
                    <a:pt x="3118336" y="660729"/>
                    <a:pt x="3107267" y="677333"/>
                  </a:cubicBezTo>
                  <a:cubicBezTo>
                    <a:pt x="3101623" y="685800"/>
                    <a:pt x="3096691" y="694787"/>
                    <a:pt x="3090334" y="702733"/>
                  </a:cubicBezTo>
                  <a:cubicBezTo>
                    <a:pt x="3072739" y="724726"/>
                    <a:pt x="3069498" y="715745"/>
                    <a:pt x="3056467" y="745066"/>
                  </a:cubicBezTo>
                  <a:cubicBezTo>
                    <a:pt x="3049218" y="761377"/>
                    <a:pt x="3045178" y="778933"/>
                    <a:pt x="3039534" y="795866"/>
                  </a:cubicBezTo>
                  <a:lnTo>
                    <a:pt x="3031067" y="821266"/>
                  </a:lnTo>
                  <a:cubicBezTo>
                    <a:pt x="3033889" y="852311"/>
                    <a:pt x="3035668" y="883468"/>
                    <a:pt x="3039534" y="914400"/>
                  </a:cubicBezTo>
                  <a:cubicBezTo>
                    <a:pt x="3041319" y="928679"/>
                    <a:pt x="3041011" y="944153"/>
                    <a:pt x="3048000" y="956733"/>
                  </a:cubicBezTo>
                  <a:cubicBezTo>
                    <a:pt x="3055753" y="970689"/>
                    <a:pt x="3066516" y="986214"/>
                    <a:pt x="3081867" y="990600"/>
                  </a:cubicBezTo>
                  <a:lnTo>
                    <a:pt x="3141134" y="1007533"/>
                  </a:lnTo>
                  <a:cubicBezTo>
                    <a:pt x="3187962" y="1005918"/>
                    <a:pt x="3343808" y="1013834"/>
                    <a:pt x="3429000" y="990600"/>
                  </a:cubicBezTo>
                  <a:cubicBezTo>
                    <a:pt x="3446220" y="985904"/>
                    <a:pt x="3462867" y="979311"/>
                    <a:pt x="3479800" y="973666"/>
                  </a:cubicBezTo>
                  <a:lnTo>
                    <a:pt x="3522134" y="931333"/>
                  </a:lnTo>
                  <a:cubicBezTo>
                    <a:pt x="3533423" y="920044"/>
                    <a:pt x="3547144" y="910749"/>
                    <a:pt x="3556000" y="897466"/>
                  </a:cubicBezTo>
                  <a:lnTo>
                    <a:pt x="3572934" y="872066"/>
                  </a:lnTo>
                  <a:cubicBezTo>
                    <a:pt x="3575756" y="863599"/>
                    <a:pt x="3581400" y="855591"/>
                    <a:pt x="3581400" y="846666"/>
                  </a:cubicBezTo>
                  <a:cubicBezTo>
                    <a:pt x="3581400" y="804239"/>
                    <a:pt x="3579551" y="761574"/>
                    <a:pt x="3572934" y="719666"/>
                  </a:cubicBezTo>
                  <a:cubicBezTo>
                    <a:pt x="3571225" y="708840"/>
                    <a:pt x="3547057" y="670388"/>
                    <a:pt x="3539067" y="660400"/>
                  </a:cubicBezTo>
                  <a:cubicBezTo>
                    <a:pt x="3534080" y="654167"/>
                    <a:pt x="3527121" y="649699"/>
                    <a:pt x="3522134" y="643466"/>
                  </a:cubicBezTo>
                  <a:cubicBezTo>
                    <a:pt x="3515777" y="635520"/>
                    <a:pt x="3512395" y="625261"/>
                    <a:pt x="3505200" y="618066"/>
                  </a:cubicBezTo>
                  <a:cubicBezTo>
                    <a:pt x="3498973" y="611839"/>
                    <a:pt x="3453097" y="575081"/>
                    <a:pt x="3437467" y="567266"/>
                  </a:cubicBezTo>
                  <a:cubicBezTo>
                    <a:pt x="3429485" y="563275"/>
                    <a:pt x="3420270" y="562316"/>
                    <a:pt x="3412067" y="558800"/>
                  </a:cubicBezTo>
                  <a:cubicBezTo>
                    <a:pt x="3400466" y="553828"/>
                    <a:pt x="3389919" y="546554"/>
                    <a:pt x="3378200" y="541866"/>
                  </a:cubicBezTo>
                  <a:cubicBezTo>
                    <a:pt x="3361627" y="535237"/>
                    <a:pt x="3342706" y="534116"/>
                    <a:pt x="3327400" y="524933"/>
                  </a:cubicBezTo>
                  <a:cubicBezTo>
                    <a:pt x="3308925" y="513848"/>
                    <a:pt x="3283589" y="494483"/>
                    <a:pt x="3259667" y="491066"/>
                  </a:cubicBezTo>
                  <a:cubicBezTo>
                    <a:pt x="3228808" y="486658"/>
                    <a:pt x="3197578" y="485422"/>
                    <a:pt x="3166534" y="482600"/>
                  </a:cubicBezTo>
                  <a:cubicBezTo>
                    <a:pt x="3155245" y="479778"/>
                    <a:pt x="3144303" y="474133"/>
                    <a:pt x="3132667" y="474133"/>
                  </a:cubicBezTo>
                  <a:cubicBezTo>
                    <a:pt x="3028452" y="474133"/>
                    <a:pt x="3015833" y="478084"/>
                    <a:pt x="2937934" y="491066"/>
                  </a:cubicBezTo>
                  <a:cubicBezTo>
                    <a:pt x="2889380" y="507251"/>
                    <a:pt x="2936606" y="492676"/>
                    <a:pt x="2870200" y="508000"/>
                  </a:cubicBezTo>
                  <a:cubicBezTo>
                    <a:pt x="2847523" y="513233"/>
                    <a:pt x="2825185" y="519885"/>
                    <a:pt x="2802467" y="524933"/>
                  </a:cubicBezTo>
                  <a:cubicBezTo>
                    <a:pt x="2777067" y="530577"/>
                    <a:pt x="2751285" y="534718"/>
                    <a:pt x="2726267" y="541866"/>
                  </a:cubicBezTo>
                  <a:cubicBezTo>
                    <a:pt x="2660849" y="560557"/>
                    <a:pt x="2702189" y="558138"/>
                    <a:pt x="2633134" y="592666"/>
                  </a:cubicBezTo>
                  <a:cubicBezTo>
                    <a:pt x="2550681" y="633892"/>
                    <a:pt x="2587046" y="613546"/>
                    <a:pt x="2523067" y="651933"/>
                  </a:cubicBezTo>
                  <a:cubicBezTo>
                    <a:pt x="2469969" y="731581"/>
                    <a:pt x="2557006" y="611417"/>
                    <a:pt x="2463800" y="694266"/>
                  </a:cubicBezTo>
                  <a:cubicBezTo>
                    <a:pt x="2448589" y="707787"/>
                    <a:pt x="2446867" y="733777"/>
                    <a:pt x="2429934" y="745066"/>
                  </a:cubicBezTo>
                  <a:cubicBezTo>
                    <a:pt x="2375540" y="781330"/>
                    <a:pt x="2419588" y="751072"/>
                    <a:pt x="2328334" y="821266"/>
                  </a:cubicBezTo>
                  <a:cubicBezTo>
                    <a:pt x="2317149" y="829870"/>
                    <a:pt x="2307088" y="840355"/>
                    <a:pt x="2294467" y="846666"/>
                  </a:cubicBezTo>
                  <a:cubicBezTo>
                    <a:pt x="2283178" y="852311"/>
                    <a:pt x="2271102" y="856599"/>
                    <a:pt x="2260600" y="863600"/>
                  </a:cubicBezTo>
                  <a:cubicBezTo>
                    <a:pt x="2245564" y="873624"/>
                    <a:pt x="2233303" y="887442"/>
                    <a:pt x="2218267" y="897466"/>
                  </a:cubicBezTo>
                  <a:cubicBezTo>
                    <a:pt x="2207765" y="904467"/>
                    <a:pt x="2195103" y="907710"/>
                    <a:pt x="2184400" y="914400"/>
                  </a:cubicBezTo>
                  <a:cubicBezTo>
                    <a:pt x="2172434" y="921879"/>
                    <a:pt x="2163155" y="933489"/>
                    <a:pt x="2150534" y="939800"/>
                  </a:cubicBezTo>
                  <a:cubicBezTo>
                    <a:pt x="2134569" y="947782"/>
                    <a:pt x="2115983" y="949347"/>
                    <a:pt x="2099734" y="956733"/>
                  </a:cubicBezTo>
                  <a:cubicBezTo>
                    <a:pt x="2084753" y="963543"/>
                    <a:pt x="2072617" y="975867"/>
                    <a:pt x="2057400" y="982133"/>
                  </a:cubicBezTo>
                  <a:cubicBezTo>
                    <a:pt x="2024390" y="995725"/>
                    <a:pt x="1985503" y="996198"/>
                    <a:pt x="1955800" y="1016000"/>
                  </a:cubicBezTo>
                  <a:cubicBezTo>
                    <a:pt x="1926721" y="1035386"/>
                    <a:pt x="1917038" y="1043357"/>
                    <a:pt x="1879600" y="1058333"/>
                  </a:cubicBezTo>
                  <a:cubicBezTo>
                    <a:pt x="1868796" y="1062655"/>
                    <a:pt x="1856856" y="1063378"/>
                    <a:pt x="1845734" y="1066800"/>
                  </a:cubicBezTo>
                  <a:cubicBezTo>
                    <a:pt x="1820144" y="1074674"/>
                    <a:pt x="1795944" y="1087799"/>
                    <a:pt x="1769534" y="1092200"/>
                  </a:cubicBezTo>
                  <a:cubicBezTo>
                    <a:pt x="1752601" y="1095022"/>
                    <a:pt x="1735568" y="1097299"/>
                    <a:pt x="1718734" y="1100666"/>
                  </a:cubicBezTo>
                  <a:cubicBezTo>
                    <a:pt x="1576786" y="1129055"/>
                    <a:pt x="1799223" y="1085641"/>
                    <a:pt x="1651000" y="1126066"/>
                  </a:cubicBezTo>
                  <a:cubicBezTo>
                    <a:pt x="1631747" y="1131317"/>
                    <a:pt x="1611489" y="1131711"/>
                    <a:pt x="1591734" y="1134533"/>
                  </a:cubicBezTo>
                  <a:cubicBezTo>
                    <a:pt x="1583267" y="1137355"/>
                    <a:pt x="1575180" y="1141821"/>
                    <a:pt x="1566334" y="1143000"/>
                  </a:cubicBezTo>
                  <a:cubicBezTo>
                    <a:pt x="1454351" y="1157931"/>
                    <a:pt x="1438302" y="1149998"/>
                    <a:pt x="1312334" y="1143000"/>
                  </a:cubicBezTo>
                  <a:cubicBezTo>
                    <a:pt x="1301481" y="1140287"/>
                    <a:pt x="1265215" y="1132140"/>
                    <a:pt x="1253067" y="1126066"/>
                  </a:cubicBezTo>
                  <a:cubicBezTo>
                    <a:pt x="1243966" y="1121515"/>
                    <a:pt x="1236134" y="1114777"/>
                    <a:pt x="1227667" y="1109133"/>
                  </a:cubicBezTo>
                  <a:cubicBezTo>
                    <a:pt x="1222023" y="1092200"/>
                    <a:pt x="1212350" y="1076109"/>
                    <a:pt x="1210734" y="1058333"/>
                  </a:cubicBezTo>
                  <a:cubicBezTo>
                    <a:pt x="1209431" y="1044002"/>
                    <a:pt x="1217298" y="1030264"/>
                    <a:pt x="1219200" y="1016000"/>
                  </a:cubicBezTo>
                  <a:cubicBezTo>
                    <a:pt x="1222949" y="987886"/>
                    <a:pt x="1221724" y="959067"/>
                    <a:pt x="1227667" y="931333"/>
                  </a:cubicBezTo>
                  <a:cubicBezTo>
                    <a:pt x="1230312" y="918992"/>
                    <a:pt x="1238338" y="908424"/>
                    <a:pt x="1244600" y="897466"/>
                  </a:cubicBezTo>
                  <a:cubicBezTo>
                    <a:pt x="1260316" y="869964"/>
                    <a:pt x="1263588" y="870012"/>
                    <a:pt x="1286934" y="846666"/>
                  </a:cubicBezTo>
                  <a:cubicBezTo>
                    <a:pt x="1293228" y="827784"/>
                    <a:pt x="1300125" y="803097"/>
                    <a:pt x="1312334" y="787400"/>
                  </a:cubicBezTo>
                  <a:cubicBezTo>
                    <a:pt x="1324586" y="771648"/>
                    <a:pt x="1342693" y="761031"/>
                    <a:pt x="1354667" y="745066"/>
                  </a:cubicBezTo>
                  <a:cubicBezTo>
                    <a:pt x="1363134" y="733777"/>
                    <a:pt x="1370089" y="721178"/>
                    <a:pt x="1380067" y="711200"/>
                  </a:cubicBezTo>
                  <a:cubicBezTo>
                    <a:pt x="1387262" y="704005"/>
                    <a:pt x="1397650" y="700780"/>
                    <a:pt x="1405467" y="694266"/>
                  </a:cubicBezTo>
                  <a:cubicBezTo>
                    <a:pt x="1414665" y="686601"/>
                    <a:pt x="1420471" y="674806"/>
                    <a:pt x="1430867" y="668866"/>
                  </a:cubicBezTo>
                  <a:cubicBezTo>
                    <a:pt x="1440970" y="663093"/>
                    <a:pt x="1453508" y="663462"/>
                    <a:pt x="1464734" y="660400"/>
                  </a:cubicBezTo>
                  <a:cubicBezTo>
                    <a:pt x="1484556" y="654994"/>
                    <a:pt x="1504245" y="649111"/>
                    <a:pt x="1524000" y="643466"/>
                  </a:cubicBezTo>
                  <a:cubicBezTo>
                    <a:pt x="1546578" y="646288"/>
                    <a:pt x="1570350" y="644157"/>
                    <a:pt x="1591734" y="651933"/>
                  </a:cubicBezTo>
                  <a:cubicBezTo>
                    <a:pt x="1647269" y="672128"/>
                    <a:pt x="1610955" y="775273"/>
                    <a:pt x="1608667" y="795866"/>
                  </a:cubicBezTo>
                  <a:cubicBezTo>
                    <a:pt x="1603747" y="840144"/>
                    <a:pt x="1601790" y="822745"/>
                    <a:pt x="1574800" y="855133"/>
                  </a:cubicBezTo>
                  <a:cubicBezTo>
                    <a:pt x="1568286" y="862950"/>
                    <a:pt x="1565062" y="873338"/>
                    <a:pt x="1557867" y="880533"/>
                  </a:cubicBezTo>
                  <a:cubicBezTo>
                    <a:pt x="1550672" y="887728"/>
                    <a:pt x="1540413" y="891109"/>
                    <a:pt x="1532467" y="897466"/>
                  </a:cubicBezTo>
                  <a:cubicBezTo>
                    <a:pt x="1526234" y="902453"/>
                    <a:pt x="1522379" y="910293"/>
                    <a:pt x="1515534" y="914400"/>
                  </a:cubicBezTo>
                  <a:cubicBezTo>
                    <a:pt x="1506861" y="919604"/>
                    <a:pt x="1462588" y="929753"/>
                    <a:pt x="1456267" y="931333"/>
                  </a:cubicBezTo>
                  <a:cubicBezTo>
                    <a:pt x="1441550" y="929231"/>
                    <a:pt x="1392058" y="925766"/>
                    <a:pt x="1371600" y="914400"/>
                  </a:cubicBezTo>
                  <a:cubicBezTo>
                    <a:pt x="1335943" y="894591"/>
                    <a:pt x="1312891" y="876949"/>
                    <a:pt x="1286934" y="846666"/>
                  </a:cubicBezTo>
                  <a:cubicBezTo>
                    <a:pt x="1280312" y="838940"/>
                    <a:pt x="1276514" y="829083"/>
                    <a:pt x="1270000" y="821266"/>
                  </a:cubicBezTo>
                  <a:cubicBezTo>
                    <a:pt x="1262335" y="812068"/>
                    <a:pt x="1252392" y="804957"/>
                    <a:pt x="1244600" y="795866"/>
                  </a:cubicBezTo>
                  <a:cubicBezTo>
                    <a:pt x="1184210" y="725412"/>
                    <a:pt x="1246262" y="789063"/>
                    <a:pt x="1202267" y="745066"/>
                  </a:cubicBezTo>
                  <a:cubicBezTo>
                    <a:pt x="1199445" y="733777"/>
                    <a:pt x="1196324" y="722559"/>
                    <a:pt x="1193800" y="711200"/>
                  </a:cubicBezTo>
                  <a:cubicBezTo>
                    <a:pt x="1186890" y="680103"/>
                    <a:pt x="1185721" y="664515"/>
                    <a:pt x="1176867" y="635000"/>
                  </a:cubicBezTo>
                  <a:cubicBezTo>
                    <a:pt x="1160189" y="579406"/>
                    <a:pt x="1171313" y="595579"/>
                    <a:pt x="1143000" y="567266"/>
                  </a:cubicBezTo>
                  <a:cubicBezTo>
                    <a:pt x="1140178" y="558799"/>
                    <a:pt x="1139889" y="549006"/>
                    <a:pt x="1134534" y="541866"/>
                  </a:cubicBezTo>
                  <a:cubicBezTo>
                    <a:pt x="1122560" y="525901"/>
                    <a:pt x="1111132" y="505844"/>
                    <a:pt x="1092200" y="499533"/>
                  </a:cubicBezTo>
                  <a:cubicBezTo>
                    <a:pt x="1066744" y="491047"/>
                    <a:pt x="1063283" y="492369"/>
                    <a:pt x="1041400" y="474133"/>
                  </a:cubicBezTo>
                  <a:cubicBezTo>
                    <a:pt x="1032202" y="466468"/>
                    <a:pt x="1026467" y="454548"/>
                    <a:pt x="1016000" y="448733"/>
                  </a:cubicBezTo>
                  <a:cubicBezTo>
                    <a:pt x="1000397" y="440065"/>
                    <a:pt x="982133" y="437444"/>
                    <a:pt x="965200" y="431800"/>
                  </a:cubicBezTo>
                  <a:lnTo>
                    <a:pt x="939800" y="423333"/>
                  </a:lnTo>
                  <a:cubicBezTo>
                    <a:pt x="911578" y="426155"/>
                    <a:pt x="877522" y="414387"/>
                    <a:pt x="855134" y="431800"/>
                  </a:cubicBezTo>
                  <a:cubicBezTo>
                    <a:pt x="841583" y="442339"/>
                    <a:pt x="858667" y="466157"/>
                    <a:pt x="863600" y="482600"/>
                  </a:cubicBezTo>
                  <a:cubicBezTo>
                    <a:pt x="867227" y="494689"/>
                    <a:pt x="875847" y="504747"/>
                    <a:pt x="880534" y="516466"/>
                  </a:cubicBezTo>
                  <a:cubicBezTo>
                    <a:pt x="887163" y="533039"/>
                    <a:pt x="891823" y="550333"/>
                    <a:pt x="897467" y="567266"/>
                  </a:cubicBezTo>
                  <a:lnTo>
                    <a:pt x="897467" y="567266"/>
                  </a:lnTo>
                  <a:cubicBezTo>
                    <a:pt x="900289" y="578555"/>
                    <a:pt x="898665" y="592046"/>
                    <a:pt x="905934" y="601133"/>
                  </a:cubicBezTo>
                  <a:cubicBezTo>
                    <a:pt x="911509" y="608102"/>
                    <a:pt x="922867" y="606778"/>
                    <a:pt x="931334" y="609600"/>
                  </a:cubicBezTo>
                  <a:cubicBezTo>
                    <a:pt x="942623" y="606778"/>
                    <a:pt x="957751" y="610072"/>
                    <a:pt x="965200" y="601133"/>
                  </a:cubicBezTo>
                  <a:cubicBezTo>
                    <a:pt x="974413" y="590078"/>
                    <a:pt x="973667" y="573190"/>
                    <a:pt x="973667" y="558800"/>
                  </a:cubicBezTo>
                  <a:cubicBezTo>
                    <a:pt x="973667" y="510739"/>
                    <a:pt x="976856" y="461492"/>
                    <a:pt x="965200" y="414866"/>
                  </a:cubicBezTo>
                  <a:cubicBezTo>
                    <a:pt x="961778" y="401176"/>
                    <a:pt x="942174" y="398500"/>
                    <a:pt x="931334" y="389466"/>
                  </a:cubicBezTo>
                  <a:cubicBezTo>
                    <a:pt x="925202" y="384356"/>
                    <a:pt x="921540" y="376103"/>
                    <a:pt x="914400" y="372533"/>
                  </a:cubicBezTo>
                  <a:cubicBezTo>
                    <a:pt x="882683" y="356675"/>
                    <a:pt x="854711" y="354565"/>
                    <a:pt x="821267" y="347133"/>
                  </a:cubicBezTo>
                  <a:cubicBezTo>
                    <a:pt x="728628" y="326546"/>
                    <a:pt x="871965" y="349663"/>
                    <a:pt x="677334" y="330200"/>
                  </a:cubicBezTo>
                  <a:cubicBezTo>
                    <a:pt x="657477" y="328214"/>
                    <a:pt x="637823" y="324555"/>
                    <a:pt x="618067" y="321733"/>
                  </a:cubicBezTo>
                  <a:cubicBezTo>
                    <a:pt x="601134" y="299155"/>
                    <a:pt x="579888" y="279243"/>
                    <a:pt x="567267" y="254000"/>
                  </a:cubicBezTo>
                  <a:lnTo>
                    <a:pt x="524934" y="169333"/>
                  </a:lnTo>
                  <a:cubicBezTo>
                    <a:pt x="519289" y="158044"/>
                    <a:pt x="511991" y="147440"/>
                    <a:pt x="508000" y="135466"/>
                  </a:cubicBezTo>
                  <a:lnTo>
                    <a:pt x="491067" y="84666"/>
                  </a:lnTo>
                  <a:lnTo>
                    <a:pt x="474134" y="33866"/>
                  </a:lnTo>
                  <a:lnTo>
                    <a:pt x="474134" y="0"/>
                  </a:ln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76200"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</p:spTree>
    <p:extLst>
      <p:ext uri="{BB962C8B-B14F-4D97-AF65-F5344CB8AC3E}">
        <p14:creationId xmlns:p14="http://schemas.microsoft.com/office/powerpoint/2010/main" val="279676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rio awarded the Nobel Prize in Chemistry for building world's smallest  machines | Research Matters">
            <a:extLst>
              <a:ext uri="{FF2B5EF4-FFF2-40B4-BE49-F238E27FC236}">
                <a16:creationId xmlns:a16="http://schemas.microsoft.com/office/drawing/2014/main" id="{996646A2-F68D-48A3-B58F-929B92586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462839"/>
            <a:ext cx="5229936" cy="52299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-57150" y="-142889"/>
            <a:ext cx="3515790" cy="7000889"/>
            <a:chOff x="-8465" y="-177801"/>
            <a:chExt cx="3962405" cy="7179734"/>
          </a:xfrm>
        </p:grpSpPr>
        <p:sp>
          <p:nvSpPr>
            <p:cNvPr id="8" name="Freeform 7"/>
            <p:cNvSpPr/>
            <p:nvPr/>
          </p:nvSpPr>
          <p:spPr>
            <a:xfrm>
              <a:off x="-8465" y="-177801"/>
              <a:ext cx="3683000" cy="7001933"/>
            </a:xfrm>
            <a:custGeom>
              <a:avLst/>
              <a:gdLst>
                <a:gd name="connsiteX0" fmla="*/ 2074334 w 3683000"/>
                <a:gd name="connsiteY0" fmla="*/ 7001933 h 7001933"/>
                <a:gd name="connsiteX1" fmla="*/ 2065867 w 3683000"/>
                <a:gd name="connsiteY1" fmla="*/ 6815666 h 7001933"/>
                <a:gd name="connsiteX2" fmla="*/ 2048934 w 3683000"/>
                <a:gd name="connsiteY2" fmla="*/ 6790266 h 7001933"/>
                <a:gd name="connsiteX3" fmla="*/ 2032000 w 3683000"/>
                <a:gd name="connsiteY3" fmla="*/ 6739466 h 7001933"/>
                <a:gd name="connsiteX4" fmla="*/ 1972734 w 3683000"/>
                <a:gd name="connsiteY4" fmla="*/ 6637866 h 7001933"/>
                <a:gd name="connsiteX5" fmla="*/ 1947334 w 3683000"/>
                <a:gd name="connsiteY5" fmla="*/ 6544733 h 7001933"/>
                <a:gd name="connsiteX6" fmla="*/ 1913467 w 3683000"/>
                <a:gd name="connsiteY6" fmla="*/ 6493933 h 7001933"/>
                <a:gd name="connsiteX7" fmla="*/ 1896534 w 3683000"/>
                <a:gd name="connsiteY7" fmla="*/ 6434666 h 7001933"/>
                <a:gd name="connsiteX8" fmla="*/ 1871134 w 3683000"/>
                <a:gd name="connsiteY8" fmla="*/ 6375400 h 7001933"/>
                <a:gd name="connsiteX9" fmla="*/ 1845734 w 3683000"/>
                <a:gd name="connsiteY9" fmla="*/ 6307666 h 7001933"/>
                <a:gd name="connsiteX10" fmla="*/ 1794934 w 3683000"/>
                <a:gd name="connsiteY10" fmla="*/ 6197600 h 7001933"/>
                <a:gd name="connsiteX11" fmla="*/ 1769534 w 3683000"/>
                <a:gd name="connsiteY11" fmla="*/ 6172200 h 7001933"/>
                <a:gd name="connsiteX12" fmla="*/ 1744134 w 3683000"/>
                <a:gd name="connsiteY12" fmla="*/ 6129866 h 7001933"/>
                <a:gd name="connsiteX13" fmla="*/ 1651000 w 3683000"/>
                <a:gd name="connsiteY13" fmla="*/ 6019800 h 7001933"/>
                <a:gd name="connsiteX14" fmla="*/ 1600200 w 3683000"/>
                <a:gd name="connsiteY14" fmla="*/ 6002866 h 7001933"/>
                <a:gd name="connsiteX15" fmla="*/ 1549400 w 3683000"/>
                <a:gd name="connsiteY15" fmla="*/ 5977466 h 7001933"/>
                <a:gd name="connsiteX16" fmla="*/ 1447800 w 3683000"/>
                <a:gd name="connsiteY16" fmla="*/ 5960533 h 7001933"/>
                <a:gd name="connsiteX17" fmla="*/ 1405467 w 3683000"/>
                <a:gd name="connsiteY17" fmla="*/ 5943600 h 7001933"/>
                <a:gd name="connsiteX18" fmla="*/ 1270000 w 3683000"/>
                <a:gd name="connsiteY18" fmla="*/ 5926666 h 7001933"/>
                <a:gd name="connsiteX19" fmla="*/ 1143000 w 3683000"/>
                <a:gd name="connsiteY19" fmla="*/ 5935133 h 7001933"/>
                <a:gd name="connsiteX20" fmla="*/ 1092200 w 3683000"/>
                <a:gd name="connsiteY20" fmla="*/ 5952066 h 7001933"/>
                <a:gd name="connsiteX21" fmla="*/ 990600 w 3683000"/>
                <a:gd name="connsiteY21" fmla="*/ 5969000 h 7001933"/>
                <a:gd name="connsiteX22" fmla="*/ 956734 w 3683000"/>
                <a:gd name="connsiteY22" fmla="*/ 5985933 h 7001933"/>
                <a:gd name="connsiteX23" fmla="*/ 922867 w 3683000"/>
                <a:gd name="connsiteY23" fmla="*/ 5994400 h 7001933"/>
                <a:gd name="connsiteX24" fmla="*/ 897467 w 3683000"/>
                <a:gd name="connsiteY24" fmla="*/ 6002866 h 7001933"/>
                <a:gd name="connsiteX25" fmla="*/ 880534 w 3683000"/>
                <a:gd name="connsiteY25" fmla="*/ 6028266 h 7001933"/>
                <a:gd name="connsiteX26" fmla="*/ 897467 w 3683000"/>
                <a:gd name="connsiteY26" fmla="*/ 6138333 h 7001933"/>
                <a:gd name="connsiteX27" fmla="*/ 914400 w 3683000"/>
                <a:gd name="connsiteY27" fmla="*/ 6163733 h 7001933"/>
                <a:gd name="connsiteX28" fmla="*/ 948267 w 3683000"/>
                <a:gd name="connsiteY28" fmla="*/ 6206066 h 7001933"/>
                <a:gd name="connsiteX29" fmla="*/ 1007534 w 3683000"/>
                <a:gd name="connsiteY29" fmla="*/ 6290733 h 7001933"/>
                <a:gd name="connsiteX30" fmla="*/ 1032934 w 3683000"/>
                <a:gd name="connsiteY30" fmla="*/ 6307666 h 7001933"/>
                <a:gd name="connsiteX31" fmla="*/ 1049867 w 3683000"/>
                <a:gd name="connsiteY31" fmla="*/ 6324600 h 7001933"/>
                <a:gd name="connsiteX32" fmla="*/ 1083734 w 3683000"/>
                <a:gd name="connsiteY32" fmla="*/ 6341533 h 7001933"/>
                <a:gd name="connsiteX33" fmla="*/ 1109134 w 3683000"/>
                <a:gd name="connsiteY33" fmla="*/ 6358466 h 7001933"/>
                <a:gd name="connsiteX34" fmla="*/ 1193800 w 3683000"/>
                <a:gd name="connsiteY34" fmla="*/ 6375400 h 7001933"/>
                <a:gd name="connsiteX35" fmla="*/ 1303867 w 3683000"/>
                <a:gd name="connsiteY35" fmla="*/ 6366933 h 7001933"/>
                <a:gd name="connsiteX36" fmla="*/ 1354667 w 3683000"/>
                <a:gd name="connsiteY36" fmla="*/ 6341533 h 7001933"/>
                <a:gd name="connsiteX37" fmla="*/ 1439334 w 3683000"/>
                <a:gd name="connsiteY37" fmla="*/ 6299200 h 7001933"/>
                <a:gd name="connsiteX38" fmla="*/ 1456267 w 3683000"/>
                <a:gd name="connsiteY38" fmla="*/ 6282266 h 7001933"/>
                <a:gd name="connsiteX39" fmla="*/ 1481667 w 3683000"/>
                <a:gd name="connsiteY39" fmla="*/ 6265333 h 7001933"/>
                <a:gd name="connsiteX40" fmla="*/ 1540934 w 3683000"/>
                <a:gd name="connsiteY40" fmla="*/ 6214533 h 7001933"/>
                <a:gd name="connsiteX41" fmla="*/ 1591734 w 3683000"/>
                <a:gd name="connsiteY41" fmla="*/ 6163733 h 7001933"/>
                <a:gd name="connsiteX42" fmla="*/ 1625600 w 3683000"/>
                <a:gd name="connsiteY42" fmla="*/ 6112933 h 7001933"/>
                <a:gd name="connsiteX43" fmla="*/ 1659467 w 3683000"/>
                <a:gd name="connsiteY43" fmla="*/ 6070600 h 7001933"/>
                <a:gd name="connsiteX44" fmla="*/ 1667934 w 3683000"/>
                <a:gd name="connsiteY44" fmla="*/ 6045200 h 7001933"/>
                <a:gd name="connsiteX45" fmla="*/ 1684867 w 3683000"/>
                <a:gd name="connsiteY45" fmla="*/ 6011333 h 7001933"/>
                <a:gd name="connsiteX46" fmla="*/ 1684867 w 3683000"/>
                <a:gd name="connsiteY46" fmla="*/ 5782733 h 7001933"/>
                <a:gd name="connsiteX47" fmla="*/ 1676400 w 3683000"/>
                <a:gd name="connsiteY47" fmla="*/ 5748866 h 7001933"/>
                <a:gd name="connsiteX48" fmla="*/ 1642534 w 3683000"/>
                <a:gd name="connsiteY48" fmla="*/ 5715000 h 7001933"/>
                <a:gd name="connsiteX49" fmla="*/ 1617134 w 3683000"/>
                <a:gd name="connsiteY49" fmla="*/ 5681133 h 7001933"/>
                <a:gd name="connsiteX50" fmla="*/ 1600200 w 3683000"/>
                <a:gd name="connsiteY50" fmla="*/ 5655733 h 7001933"/>
                <a:gd name="connsiteX51" fmla="*/ 1566334 w 3683000"/>
                <a:gd name="connsiteY51" fmla="*/ 5638800 h 7001933"/>
                <a:gd name="connsiteX52" fmla="*/ 1532467 w 3683000"/>
                <a:gd name="connsiteY52" fmla="*/ 5604933 h 7001933"/>
                <a:gd name="connsiteX53" fmla="*/ 1456267 w 3683000"/>
                <a:gd name="connsiteY53" fmla="*/ 5562600 h 7001933"/>
                <a:gd name="connsiteX54" fmla="*/ 1397000 w 3683000"/>
                <a:gd name="connsiteY54" fmla="*/ 5528733 h 7001933"/>
                <a:gd name="connsiteX55" fmla="*/ 1261534 w 3683000"/>
                <a:gd name="connsiteY55" fmla="*/ 5494866 h 7001933"/>
                <a:gd name="connsiteX56" fmla="*/ 1185334 w 3683000"/>
                <a:gd name="connsiteY56" fmla="*/ 5469466 h 7001933"/>
                <a:gd name="connsiteX57" fmla="*/ 1151467 w 3683000"/>
                <a:gd name="connsiteY57" fmla="*/ 5461000 h 7001933"/>
                <a:gd name="connsiteX58" fmla="*/ 1109134 w 3683000"/>
                <a:gd name="connsiteY58" fmla="*/ 5444066 h 7001933"/>
                <a:gd name="connsiteX59" fmla="*/ 1049867 w 3683000"/>
                <a:gd name="connsiteY59" fmla="*/ 5435600 h 7001933"/>
                <a:gd name="connsiteX60" fmla="*/ 1007534 w 3683000"/>
                <a:gd name="connsiteY60" fmla="*/ 5427133 h 7001933"/>
                <a:gd name="connsiteX61" fmla="*/ 897467 w 3683000"/>
                <a:gd name="connsiteY61" fmla="*/ 5435600 h 7001933"/>
                <a:gd name="connsiteX62" fmla="*/ 745067 w 3683000"/>
                <a:gd name="connsiteY62" fmla="*/ 5452533 h 7001933"/>
                <a:gd name="connsiteX63" fmla="*/ 389467 w 3683000"/>
                <a:gd name="connsiteY63" fmla="*/ 5444066 h 7001933"/>
                <a:gd name="connsiteX64" fmla="*/ 279400 w 3683000"/>
                <a:gd name="connsiteY64" fmla="*/ 5427133 h 7001933"/>
                <a:gd name="connsiteX65" fmla="*/ 237067 w 3683000"/>
                <a:gd name="connsiteY65" fmla="*/ 5418666 h 7001933"/>
                <a:gd name="connsiteX66" fmla="*/ 194734 w 3683000"/>
                <a:gd name="connsiteY66" fmla="*/ 5401733 h 7001933"/>
                <a:gd name="connsiteX67" fmla="*/ 127000 w 3683000"/>
                <a:gd name="connsiteY67" fmla="*/ 5384800 h 7001933"/>
                <a:gd name="connsiteX68" fmla="*/ 93134 w 3683000"/>
                <a:gd name="connsiteY68" fmla="*/ 5367866 h 7001933"/>
                <a:gd name="connsiteX69" fmla="*/ 76200 w 3683000"/>
                <a:gd name="connsiteY69" fmla="*/ 5350933 h 7001933"/>
                <a:gd name="connsiteX70" fmla="*/ 50800 w 3683000"/>
                <a:gd name="connsiteY70" fmla="*/ 5334000 h 7001933"/>
                <a:gd name="connsiteX71" fmla="*/ 25400 w 3683000"/>
                <a:gd name="connsiteY71" fmla="*/ 5266266 h 7001933"/>
                <a:gd name="connsiteX72" fmla="*/ 0 w 3683000"/>
                <a:gd name="connsiteY72" fmla="*/ 5207000 h 7001933"/>
                <a:gd name="connsiteX73" fmla="*/ 16934 w 3683000"/>
                <a:gd name="connsiteY73" fmla="*/ 5020733 h 7001933"/>
                <a:gd name="connsiteX74" fmla="*/ 25400 w 3683000"/>
                <a:gd name="connsiteY74" fmla="*/ 4978400 h 7001933"/>
                <a:gd name="connsiteX75" fmla="*/ 42334 w 3683000"/>
                <a:gd name="connsiteY75" fmla="*/ 4944533 h 7001933"/>
                <a:gd name="connsiteX76" fmla="*/ 59267 w 3683000"/>
                <a:gd name="connsiteY76" fmla="*/ 4893733 h 7001933"/>
                <a:gd name="connsiteX77" fmla="*/ 67734 w 3683000"/>
                <a:gd name="connsiteY77" fmla="*/ 4851400 h 7001933"/>
                <a:gd name="connsiteX78" fmla="*/ 118534 w 3683000"/>
                <a:gd name="connsiteY78" fmla="*/ 4741333 h 7001933"/>
                <a:gd name="connsiteX79" fmla="*/ 135467 w 3683000"/>
                <a:gd name="connsiteY79" fmla="*/ 4715933 h 7001933"/>
                <a:gd name="connsiteX80" fmla="*/ 169334 w 3683000"/>
                <a:gd name="connsiteY80" fmla="*/ 4690533 h 7001933"/>
                <a:gd name="connsiteX81" fmla="*/ 186267 w 3683000"/>
                <a:gd name="connsiteY81" fmla="*/ 4639733 h 7001933"/>
                <a:gd name="connsiteX82" fmla="*/ 228600 w 3683000"/>
                <a:gd name="connsiteY82" fmla="*/ 4572000 h 7001933"/>
                <a:gd name="connsiteX83" fmla="*/ 237067 w 3683000"/>
                <a:gd name="connsiteY83" fmla="*/ 4546600 h 7001933"/>
                <a:gd name="connsiteX84" fmla="*/ 287867 w 3683000"/>
                <a:gd name="connsiteY84" fmla="*/ 4478866 h 7001933"/>
                <a:gd name="connsiteX85" fmla="*/ 313267 w 3683000"/>
                <a:gd name="connsiteY85" fmla="*/ 4461933 h 7001933"/>
                <a:gd name="connsiteX86" fmla="*/ 355600 w 3683000"/>
                <a:gd name="connsiteY86" fmla="*/ 4402666 h 7001933"/>
                <a:gd name="connsiteX87" fmla="*/ 414867 w 3683000"/>
                <a:gd name="connsiteY87" fmla="*/ 4334933 h 7001933"/>
                <a:gd name="connsiteX88" fmla="*/ 524934 w 3683000"/>
                <a:gd name="connsiteY88" fmla="*/ 4258733 h 7001933"/>
                <a:gd name="connsiteX89" fmla="*/ 550334 w 3683000"/>
                <a:gd name="connsiteY89" fmla="*/ 4241800 h 7001933"/>
                <a:gd name="connsiteX90" fmla="*/ 575734 w 3683000"/>
                <a:gd name="connsiteY90" fmla="*/ 4233333 h 7001933"/>
                <a:gd name="connsiteX91" fmla="*/ 609600 w 3683000"/>
                <a:gd name="connsiteY91" fmla="*/ 4216400 h 7001933"/>
                <a:gd name="connsiteX92" fmla="*/ 651934 w 3683000"/>
                <a:gd name="connsiteY92" fmla="*/ 4207933 h 7001933"/>
                <a:gd name="connsiteX93" fmla="*/ 702734 w 3683000"/>
                <a:gd name="connsiteY93" fmla="*/ 4191000 h 7001933"/>
                <a:gd name="connsiteX94" fmla="*/ 728134 w 3683000"/>
                <a:gd name="connsiteY94" fmla="*/ 4182533 h 7001933"/>
                <a:gd name="connsiteX95" fmla="*/ 762000 w 3683000"/>
                <a:gd name="connsiteY95" fmla="*/ 4174066 h 7001933"/>
                <a:gd name="connsiteX96" fmla="*/ 846667 w 3683000"/>
                <a:gd name="connsiteY96" fmla="*/ 4191000 h 7001933"/>
                <a:gd name="connsiteX97" fmla="*/ 897467 w 3683000"/>
                <a:gd name="connsiteY97" fmla="*/ 4224866 h 7001933"/>
                <a:gd name="connsiteX98" fmla="*/ 914400 w 3683000"/>
                <a:gd name="connsiteY98" fmla="*/ 4250266 h 7001933"/>
                <a:gd name="connsiteX99" fmla="*/ 939800 w 3683000"/>
                <a:gd name="connsiteY99" fmla="*/ 4284133 h 7001933"/>
                <a:gd name="connsiteX100" fmla="*/ 956734 w 3683000"/>
                <a:gd name="connsiteY100" fmla="*/ 4318000 h 7001933"/>
                <a:gd name="connsiteX101" fmla="*/ 965200 w 3683000"/>
                <a:gd name="connsiteY101" fmla="*/ 4343400 h 7001933"/>
                <a:gd name="connsiteX102" fmla="*/ 973667 w 3683000"/>
                <a:gd name="connsiteY102" fmla="*/ 4377266 h 7001933"/>
                <a:gd name="connsiteX103" fmla="*/ 999067 w 3683000"/>
                <a:gd name="connsiteY103" fmla="*/ 4411133 h 7001933"/>
                <a:gd name="connsiteX104" fmla="*/ 1007534 w 3683000"/>
                <a:gd name="connsiteY104" fmla="*/ 4436533 h 7001933"/>
                <a:gd name="connsiteX105" fmla="*/ 1024467 w 3683000"/>
                <a:gd name="connsiteY105" fmla="*/ 4512733 h 7001933"/>
                <a:gd name="connsiteX106" fmla="*/ 1016000 w 3683000"/>
                <a:gd name="connsiteY106" fmla="*/ 4597400 h 7001933"/>
                <a:gd name="connsiteX107" fmla="*/ 999067 w 3683000"/>
                <a:gd name="connsiteY107" fmla="*/ 4622800 h 7001933"/>
                <a:gd name="connsiteX108" fmla="*/ 948267 w 3683000"/>
                <a:gd name="connsiteY108" fmla="*/ 4673600 h 7001933"/>
                <a:gd name="connsiteX109" fmla="*/ 846667 w 3683000"/>
                <a:gd name="connsiteY109" fmla="*/ 4741333 h 7001933"/>
                <a:gd name="connsiteX110" fmla="*/ 736600 w 3683000"/>
                <a:gd name="connsiteY110" fmla="*/ 4732866 h 7001933"/>
                <a:gd name="connsiteX111" fmla="*/ 668867 w 3683000"/>
                <a:gd name="connsiteY111" fmla="*/ 4699000 h 7001933"/>
                <a:gd name="connsiteX112" fmla="*/ 651934 w 3683000"/>
                <a:gd name="connsiteY112" fmla="*/ 4673600 h 7001933"/>
                <a:gd name="connsiteX113" fmla="*/ 601134 w 3683000"/>
                <a:gd name="connsiteY113" fmla="*/ 4605866 h 7001933"/>
                <a:gd name="connsiteX114" fmla="*/ 575734 w 3683000"/>
                <a:gd name="connsiteY114" fmla="*/ 4521200 h 7001933"/>
                <a:gd name="connsiteX115" fmla="*/ 567267 w 3683000"/>
                <a:gd name="connsiteY115" fmla="*/ 4394200 h 7001933"/>
                <a:gd name="connsiteX116" fmla="*/ 575734 w 3683000"/>
                <a:gd name="connsiteY116" fmla="*/ 4309533 h 7001933"/>
                <a:gd name="connsiteX117" fmla="*/ 592667 w 3683000"/>
                <a:gd name="connsiteY117" fmla="*/ 4191000 h 7001933"/>
                <a:gd name="connsiteX118" fmla="*/ 601134 w 3683000"/>
                <a:gd name="connsiteY118" fmla="*/ 4157133 h 7001933"/>
                <a:gd name="connsiteX119" fmla="*/ 635000 w 3683000"/>
                <a:gd name="connsiteY119" fmla="*/ 4089400 h 7001933"/>
                <a:gd name="connsiteX120" fmla="*/ 643467 w 3683000"/>
                <a:gd name="connsiteY120" fmla="*/ 4064000 h 7001933"/>
                <a:gd name="connsiteX121" fmla="*/ 651934 w 3683000"/>
                <a:gd name="connsiteY121" fmla="*/ 4030133 h 7001933"/>
                <a:gd name="connsiteX122" fmla="*/ 702734 w 3683000"/>
                <a:gd name="connsiteY122" fmla="*/ 3953933 h 7001933"/>
                <a:gd name="connsiteX123" fmla="*/ 728134 w 3683000"/>
                <a:gd name="connsiteY123" fmla="*/ 3937000 h 7001933"/>
                <a:gd name="connsiteX124" fmla="*/ 745067 w 3683000"/>
                <a:gd name="connsiteY124" fmla="*/ 3920066 h 7001933"/>
                <a:gd name="connsiteX125" fmla="*/ 778934 w 3683000"/>
                <a:gd name="connsiteY125" fmla="*/ 3911600 h 7001933"/>
                <a:gd name="connsiteX126" fmla="*/ 829734 w 3683000"/>
                <a:gd name="connsiteY126" fmla="*/ 3877733 h 7001933"/>
                <a:gd name="connsiteX127" fmla="*/ 855134 w 3683000"/>
                <a:gd name="connsiteY127" fmla="*/ 3852333 h 7001933"/>
                <a:gd name="connsiteX128" fmla="*/ 905934 w 3683000"/>
                <a:gd name="connsiteY128" fmla="*/ 3835400 h 7001933"/>
                <a:gd name="connsiteX129" fmla="*/ 931334 w 3683000"/>
                <a:gd name="connsiteY129" fmla="*/ 3818466 h 7001933"/>
                <a:gd name="connsiteX130" fmla="*/ 956734 w 3683000"/>
                <a:gd name="connsiteY130" fmla="*/ 3810000 h 7001933"/>
                <a:gd name="connsiteX131" fmla="*/ 973667 w 3683000"/>
                <a:gd name="connsiteY131" fmla="*/ 3793066 h 7001933"/>
                <a:gd name="connsiteX132" fmla="*/ 999067 w 3683000"/>
                <a:gd name="connsiteY132" fmla="*/ 3776133 h 7001933"/>
                <a:gd name="connsiteX133" fmla="*/ 1058334 w 3683000"/>
                <a:gd name="connsiteY133" fmla="*/ 3750733 h 7001933"/>
                <a:gd name="connsiteX134" fmla="*/ 1083734 w 3683000"/>
                <a:gd name="connsiteY134" fmla="*/ 3733800 h 7001933"/>
                <a:gd name="connsiteX135" fmla="*/ 1100667 w 3683000"/>
                <a:gd name="connsiteY135" fmla="*/ 3716866 h 7001933"/>
                <a:gd name="connsiteX136" fmla="*/ 1151467 w 3683000"/>
                <a:gd name="connsiteY136" fmla="*/ 3699933 h 7001933"/>
                <a:gd name="connsiteX137" fmla="*/ 1244600 w 3683000"/>
                <a:gd name="connsiteY137" fmla="*/ 3649133 h 7001933"/>
                <a:gd name="connsiteX138" fmla="*/ 1312334 w 3683000"/>
                <a:gd name="connsiteY138" fmla="*/ 3589866 h 7001933"/>
                <a:gd name="connsiteX139" fmla="*/ 1354667 w 3683000"/>
                <a:gd name="connsiteY139" fmla="*/ 3556000 h 7001933"/>
                <a:gd name="connsiteX140" fmla="*/ 1380067 w 3683000"/>
                <a:gd name="connsiteY140" fmla="*/ 3522133 h 7001933"/>
                <a:gd name="connsiteX141" fmla="*/ 1405467 w 3683000"/>
                <a:gd name="connsiteY141" fmla="*/ 3496733 h 7001933"/>
                <a:gd name="connsiteX142" fmla="*/ 1422400 w 3683000"/>
                <a:gd name="connsiteY142" fmla="*/ 3471333 h 7001933"/>
                <a:gd name="connsiteX143" fmla="*/ 1447800 w 3683000"/>
                <a:gd name="connsiteY143" fmla="*/ 3454400 h 7001933"/>
                <a:gd name="connsiteX144" fmla="*/ 1464734 w 3683000"/>
                <a:gd name="connsiteY144" fmla="*/ 3412066 h 7001933"/>
                <a:gd name="connsiteX145" fmla="*/ 1490134 w 3683000"/>
                <a:gd name="connsiteY145" fmla="*/ 3403600 h 7001933"/>
                <a:gd name="connsiteX146" fmla="*/ 1532467 w 3683000"/>
                <a:gd name="connsiteY146" fmla="*/ 3302000 h 7001933"/>
                <a:gd name="connsiteX147" fmla="*/ 1557867 w 3683000"/>
                <a:gd name="connsiteY147" fmla="*/ 3276600 h 7001933"/>
                <a:gd name="connsiteX148" fmla="*/ 1591734 w 3683000"/>
                <a:gd name="connsiteY148" fmla="*/ 3217333 h 7001933"/>
                <a:gd name="connsiteX149" fmla="*/ 1600200 w 3683000"/>
                <a:gd name="connsiteY149" fmla="*/ 3175000 h 7001933"/>
                <a:gd name="connsiteX150" fmla="*/ 1583267 w 3683000"/>
                <a:gd name="connsiteY150" fmla="*/ 2971800 h 7001933"/>
                <a:gd name="connsiteX151" fmla="*/ 1566334 w 3683000"/>
                <a:gd name="connsiteY151" fmla="*/ 2937933 h 7001933"/>
                <a:gd name="connsiteX152" fmla="*/ 1490134 w 3683000"/>
                <a:gd name="connsiteY152" fmla="*/ 2887133 h 7001933"/>
                <a:gd name="connsiteX153" fmla="*/ 1430867 w 3683000"/>
                <a:gd name="connsiteY153" fmla="*/ 2861733 h 7001933"/>
                <a:gd name="connsiteX154" fmla="*/ 1405467 w 3683000"/>
                <a:gd name="connsiteY154" fmla="*/ 2844800 h 7001933"/>
                <a:gd name="connsiteX155" fmla="*/ 1270000 w 3683000"/>
                <a:gd name="connsiteY155" fmla="*/ 2810933 h 7001933"/>
                <a:gd name="connsiteX156" fmla="*/ 1219200 w 3683000"/>
                <a:gd name="connsiteY156" fmla="*/ 2802466 h 7001933"/>
                <a:gd name="connsiteX157" fmla="*/ 1193800 w 3683000"/>
                <a:gd name="connsiteY157" fmla="*/ 2794000 h 7001933"/>
                <a:gd name="connsiteX158" fmla="*/ 1134534 w 3683000"/>
                <a:gd name="connsiteY158" fmla="*/ 2785533 h 7001933"/>
                <a:gd name="connsiteX159" fmla="*/ 965200 w 3683000"/>
                <a:gd name="connsiteY159" fmla="*/ 2794000 h 7001933"/>
                <a:gd name="connsiteX160" fmla="*/ 905934 w 3683000"/>
                <a:gd name="connsiteY160" fmla="*/ 2802466 h 7001933"/>
                <a:gd name="connsiteX161" fmla="*/ 872067 w 3683000"/>
                <a:gd name="connsiteY161" fmla="*/ 2810933 h 7001933"/>
                <a:gd name="connsiteX162" fmla="*/ 736600 w 3683000"/>
                <a:gd name="connsiteY162" fmla="*/ 2819400 h 7001933"/>
                <a:gd name="connsiteX163" fmla="*/ 592667 w 3683000"/>
                <a:gd name="connsiteY163" fmla="*/ 2802466 h 7001933"/>
                <a:gd name="connsiteX164" fmla="*/ 558800 w 3683000"/>
                <a:gd name="connsiteY164" fmla="*/ 2785533 h 7001933"/>
                <a:gd name="connsiteX165" fmla="*/ 533400 w 3683000"/>
                <a:gd name="connsiteY165" fmla="*/ 2777066 h 7001933"/>
                <a:gd name="connsiteX166" fmla="*/ 448734 w 3683000"/>
                <a:gd name="connsiteY166" fmla="*/ 2743200 h 7001933"/>
                <a:gd name="connsiteX167" fmla="*/ 431800 w 3683000"/>
                <a:gd name="connsiteY167" fmla="*/ 2726266 h 7001933"/>
                <a:gd name="connsiteX168" fmla="*/ 381000 w 3683000"/>
                <a:gd name="connsiteY168" fmla="*/ 2692400 h 7001933"/>
                <a:gd name="connsiteX169" fmla="*/ 321734 w 3683000"/>
                <a:gd name="connsiteY169" fmla="*/ 2599266 h 7001933"/>
                <a:gd name="connsiteX170" fmla="*/ 279400 w 3683000"/>
                <a:gd name="connsiteY170" fmla="*/ 2514600 h 7001933"/>
                <a:gd name="connsiteX171" fmla="*/ 220134 w 3683000"/>
                <a:gd name="connsiteY171" fmla="*/ 2396066 h 7001933"/>
                <a:gd name="connsiteX172" fmla="*/ 169334 w 3683000"/>
                <a:gd name="connsiteY172" fmla="*/ 2218266 h 7001933"/>
                <a:gd name="connsiteX173" fmla="*/ 160867 w 3683000"/>
                <a:gd name="connsiteY173" fmla="*/ 2159000 h 7001933"/>
                <a:gd name="connsiteX174" fmla="*/ 143934 w 3683000"/>
                <a:gd name="connsiteY174" fmla="*/ 1981200 h 7001933"/>
                <a:gd name="connsiteX175" fmla="*/ 160867 w 3683000"/>
                <a:gd name="connsiteY175" fmla="*/ 1794933 h 7001933"/>
                <a:gd name="connsiteX176" fmla="*/ 220134 w 3683000"/>
                <a:gd name="connsiteY176" fmla="*/ 1625600 h 7001933"/>
                <a:gd name="connsiteX177" fmla="*/ 237067 w 3683000"/>
                <a:gd name="connsiteY177" fmla="*/ 1574800 h 7001933"/>
                <a:gd name="connsiteX178" fmla="*/ 245534 w 3683000"/>
                <a:gd name="connsiteY178" fmla="*/ 1532466 h 7001933"/>
                <a:gd name="connsiteX179" fmla="*/ 279400 w 3683000"/>
                <a:gd name="connsiteY179" fmla="*/ 1481666 h 7001933"/>
                <a:gd name="connsiteX180" fmla="*/ 330200 w 3683000"/>
                <a:gd name="connsiteY180" fmla="*/ 1405466 h 7001933"/>
                <a:gd name="connsiteX181" fmla="*/ 347134 w 3683000"/>
                <a:gd name="connsiteY181" fmla="*/ 1380066 h 7001933"/>
                <a:gd name="connsiteX182" fmla="*/ 381000 w 3683000"/>
                <a:gd name="connsiteY182" fmla="*/ 1371600 h 7001933"/>
                <a:gd name="connsiteX183" fmla="*/ 397934 w 3683000"/>
                <a:gd name="connsiteY183" fmla="*/ 1354666 h 7001933"/>
                <a:gd name="connsiteX184" fmla="*/ 457200 w 3683000"/>
                <a:gd name="connsiteY184" fmla="*/ 1320800 h 7001933"/>
                <a:gd name="connsiteX185" fmla="*/ 508000 w 3683000"/>
                <a:gd name="connsiteY185" fmla="*/ 1303866 h 7001933"/>
                <a:gd name="connsiteX186" fmla="*/ 601134 w 3683000"/>
                <a:gd name="connsiteY186" fmla="*/ 1261533 h 7001933"/>
                <a:gd name="connsiteX187" fmla="*/ 651934 w 3683000"/>
                <a:gd name="connsiteY187" fmla="*/ 1253066 h 7001933"/>
                <a:gd name="connsiteX188" fmla="*/ 711200 w 3683000"/>
                <a:gd name="connsiteY188" fmla="*/ 1236133 h 7001933"/>
                <a:gd name="connsiteX189" fmla="*/ 753534 w 3683000"/>
                <a:gd name="connsiteY189" fmla="*/ 1227666 h 7001933"/>
                <a:gd name="connsiteX190" fmla="*/ 787400 w 3683000"/>
                <a:gd name="connsiteY190" fmla="*/ 1219200 h 7001933"/>
                <a:gd name="connsiteX191" fmla="*/ 880534 w 3683000"/>
                <a:gd name="connsiteY191" fmla="*/ 1193800 h 7001933"/>
                <a:gd name="connsiteX192" fmla="*/ 914400 w 3683000"/>
                <a:gd name="connsiteY192" fmla="*/ 1176866 h 7001933"/>
                <a:gd name="connsiteX193" fmla="*/ 973667 w 3683000"/>
                <a:gd name="connsiteY193" fmla="*/ 1168400 h 7001933"/>
                <a:gd name="connsiteX194" fmla="*/ 1024467 w 3683000"/>
                <a:gd name="connsiteY194" fmla="*/ 1159933 h 7001933"/>
                <a:gd name="connsiteX195" fmla="*/ 1176867 w 3683000"/>
                <a:gd name="connsiteY195" fmla="*/ 1168400 h 7001933"/>
                <a:gd name="connsiteX196" fmla="*/ 1236134 w 3683000"/>
                <a:gd name="connsiteY196" fmla="*/ 1185333 h 7001933"/>
                <a:gd name="connsiteX197" fmla="*/ 1278467 w 3683000"/>
                <a:gd name="connsiteY197" fmla="*/ 1193800 h 7001933"/>
                <a:gd name="connsiteX198" fmla="*/ 1303867 w 3683000"/>
                <a:gd name="connsiteY198" fmla="*/ 1210733 h 7001933"/>
                <a:gd name="connsiteX199" fmla="*/ 1354667 w 3683000"/>
                <a:gd name="connsiteY199" fmla="*/ 1236133 h 7001933"/>
                <a:gd name="connsiteX200" fmla="*/ 1405467 w 3683000"/>
                <a:gd name="connsiteY200" fmla="*/ 1312333 h 7001933"/>
                <a:gd name="connsiteX201" fmla="*/ 1439334 w 3683000"/>
                <a:gd name="connsiteY201" fmla="*/ 1363133 h 7001933"/>
                <a:gd name="connsiteX202" fmla="*/ 1481667 w 3683000"/>
                <a:gd name="connsiteY202" fmla="*/ 1430866 h 7001933"/>
                <a:gd name="connsiteX203" fmla="*/ 1498600 w 3683000"/>
                <a:gd name="connsiteY203" fmla="*/ 1490133 h 7001933"/>
                <a:gd name="connsiteX204" fmla="*/ 1507067 w 3683000"/>
                <a:gd name="connsiteY204" fmla="*/ 1515533 h 7001933"/>
                <a:gd name="connsiteX205" fmla="*/ 1515534 w 3683000"/>
                <a:gd name="connsiteY205" fmla="*/ 1591733 h 7001933"/>
                <a:gd name="connsiteX206" fmla="*/ 1532467 w 3683000"/>
                <a:gd name="connsiteY206" fmla="*/ 1651000 h 7001933"/>
                <a:gd name="connsiteX207" fmla="*/ 1507067 w 3683000"/>
                <a:gd name="connsiteY207" fmla="*/ 1820333 h 7001933"/>
                <a:gd name="connsiteX208" fmla="*/ 1481667 w 3683000"/>
                <a:gd name="connsiteY208" fmla="*/ 1854200 h 7001933"/>
                <a:gd name="connsiteX209" fmla="*/ 1447800 w 3683000"/>
                <a:gd name="connsiteY209" fmla="*/ 1871133 h 7001933"/>
                <a:gd name="connsiteX210" fmla="*/ 1405467 w 3683000"/>
                <a:gd name="connsiteY210" fmla="*/ 1905000 h 7001933"/>
                <a:gd name="connsiteX211" fmla="*/ 1380067 w 3683000"/>
                <a:gd name="connsiteY211" fmla="*/ 1930400 h 7001933"/>
                <a:gd name="connsiteX212" fmla="*/ 1303867 w 3683000"/>
                <a:gd name="connsiteY212" fmla="*/ 1938866 h 7001933"/>
                <a:gd name="connsiteX213" fmla="*/ 1159934 w 3683000"/>
                <a:gd name="connsiteY213" fmla="*/ 1930400 h 7001933"/>
                <a:gd name="connsiteX214" fmla="*/ 1143000 w 3683000"/>
                <a:gd name="connsiteY214" fmla="*/ 1905000 h 7001933"/>
                <a:gd name="connsiteX215" fmla="*/ 1117600 w 3683000"/>
                <a:gd name="connsiteY215" fmla="*/ 1888066 h 7001933"/>
                <a:gd name="connsiteX216" fmla="*/ 1100667 w 3683000"/>
                <a:gd name="connsiteY216" fmla="*/ 1854200 h 7001933"/>
                <a:gd name="connsiteX217" fmla="*/ 1083734 w 3683000"/>
                <a:gd name="connsiteY217" fmla="*/ 1837266 h 7001933"/>
                <a:gd name="connsiteX218" fmla="*/ 1066800 w 3683000"/>
                <a:gd name="connsiteY218" fmla="*/ 1811866 h 7001933"/>
                <a:gd name="connsiteX219" fmla="*/ 1049867 w 3683000"/>
                <a:gd name="connsiteY219" fmla="*/ 1710266 h 7001933"/>
                <a:gd name="connsiteX220" fmla="*/ 1066800 w 3683000"/>
                <a:gd name="connsiteY220" fmla="*/ 1591733 h 7001933"/>
                <a:gd name="connsiteX221" fmla="*/ 1075267 w 3683000"/>
                <a:gd name="connsiteY221" fmla="*/ 1566333 h 7001933"/>
                <a:gd name="connsiteX222" fmla="*/ 1092200 w 3683000"/>
                <a:gd name="connsiteY222" fmla="*/ 1540933 h 7001933"/>
                <a:gd name="connsiteX223" fmla="*/ 1126067 w 3683000"/>
                <a:gd name="connsiteY223" fmla="*/ 1481666 h 7001933"/>
                <a:gd name="connsiteX224" fmla="*/ 1134534 w 3683000"/>
                <a:gd name="connsiteY224" fmla="*/ 1456266 h 7001933"/>
                <a:gd name="connsiteX225" fmla="*/ 1176867 w 3683000"/>
                <a:gd name="connsiteY225" fmla="*/ 1405466 h 7001933"/>
                <a:gd name="connsiteX226" fmla="*/ 1210734 w 3683000"/>
                <a:gd name="connsiteY226" fmla="*/ 1380066 h 7001933"/>
                <a:gd name="connsiteX227" fmla="*/ 1405467 w 3683000"/>
                <a:gd name="connsiteY227" fmla="*/ 1388533 h 7001933"/>
                <a:gd name="connsiteX228" fmla="*/ 1481667 w 3683000"/>
                <a:gd name="connsiteY228" fmla="*/ 1405466 h 7001933"/>
                <a:gd name="connsiteX229" fmla="*/ 1549400 w 3683000"/>
                <a:gd name="connsiteY229" fmla="*/ 1447800 h 7001933"/>
                <a:gd name="connsiteX230" fmla="*/ 1566334 w 3683000"/>
                <a:gd name="connsiteY230" fmla="*/ 1464733 h 7001933"/>
                <a:gd name="connsiteX231" fmla="*/ 1600200 w 3683000"/>
                <a:gd name="connsiteY231" fmla="*/ 1490133 h 7001933"/>
                <a:gd name="connsiteX232" fmla="*/ 1651000 w 3683000"/>
                <a:gd name="connsiteY232" fmla="*/ 1557866 h 7001933"/>
                <a:gd name="connsiteX233" fmla="*/ 1701800 w 3683000"/>
                <a:gd name="connsiteY233" fmla="*/ 1583266 h 7001933"/>
                <a:gd name="connsiteX234" fmla="*/ 1718734 w 3683000"/>
                <a:gd name="connsiteY234" fmla="*/ 1600200 h 7001933"/>
                <a:gd name="connsiteX235" fmla="*/ 1794934 w 3683000"/>
                <a:gd name="connsiteY235" fmla="*/ 1625600 h 7001933"/>
                <a:gd name="connsiteX236" fmla="*/ 1888067 w 3683000"/>
                <a:gd name="connsiteY236" fmla="*/ 1651000 h 7001933"/>
                <a:gd name="connsiteX237" fmla="*/ 1947334 w 3683000"/>
                <a:gd name="connsiteY237" fmla="*/ 1667933 h 7001933"/>
                <a:gd name="connsiteX238" fmla="*/ 2108200 w 3683000"/>
                <a:gd name="connsiteY238" fmla="*/ 1684866 h 7001933"/>
                <a:gd name="connsiteX239" fmla="*/ 2650067 w 3683000"/>
                <a:gd name="connsiteY239" fmla="*/ 1667933 h 7001933"/>
                <a:gd name="connsiteX240" fmla="*/ 2887134 w 3683000"/>
                <a:gd name="connsiteY240" fmla="*/ 1651000 h 7001933"/>
                <a:gd name="connsiteX241" fmla="*/ 2937934 w 3683000"/>
                <a:gd name="connsiteY241" fmla="*/ 1642533 h 7001933"/>
                <a:gd name="connsiteX242" fmla="*/ 3005667 w 3683000"/>
                <a:gd name="connsiteY242" fmla="*/ 1625600 h 7001933"/>
                <a:gd name="connsiteX243" fmla="*/ 3073400 w 3683000"/>
                <a:gd name="connsiteY243" fmla="*/ 1600200 h 7001933"/>
                <a:gd name="connsiteX244" fmla="*/ 3132667 w 3683000"/>
                <a:gd name="connsiteY244" fmla="*/ 1566333 h 7001933"/>
                <a:gd name="connsiteX245" fmla="*/ 3166534 w 3683000"/>
                <a:gd name="connsiteY245" fmla="*/ 1549400 h 7001933"/>
                <a:gd name="connsiteX246" fmla="*/ 3191934 w 3683000"/>
                <a:gd name="connsiteY246" fmla="*/ 1524000 h 7001933"/>
                <a:gd name="connsiteX247" fmla="*/ 3242734 w 3683000"/>
                <a:gd name="connsiteY247" fmla="*/ 1481666 h 7001933"/>
                <a:gd name="connsiteX248" fmla="*/ 3259667 w 3683000"/>
                <a:gd name="connsiteY248" fmla="*/ 1456266 h 7001933"/>
                <a:gd name="connsiteX249" fmla="*/ 3302000 w 3683000"/>
                <a:gd name="connsiteY249" fmla="*/ 1430866 h 7001933"/>
                <a:gd name="connsiteX250" fmla="*/ 3327400 w 3683000"/>
                <a:gd name="connsiteY250" fmla="*/ 1405466 h 7001933"/>
                <a:gd name="connsiteX251" fmla="*/ 3395134 w 3683000"/>
                <a:gd name="connsiteY251" fmla="*/ 1354666 h 7001933"/>
                <a:gd name="connsiteX252" fmla="*/ 3420534 w 3683000"/>
                <a:gd name="connsiteY252" fmla="*/ 1337733 h 7001933"/>
                <a:gd name="connsiteX253" fmla="*/ 3471334 w 3683000"/>
                <a:gd name="connsiteY253" fmla="*/ 1270000 h 7001933"/>
                <a:gd name="connsiteX254" fmla="*/ 3505200 w 3683000"/>
                <a:gd name="connsiteY254" fmla="*/ 1236133 h 7001933"/>
                <a:gd name="connsiteX255" fmla="*/ 3530600 w 3683000"/>
                <a:gd name="connsiteY255" fmla="*/ 1202266 h 7001933"/>
                <a:gd name="connsiteX256" fmla="*/ 3556000 w 3683000"/>
                <a:gd name="connsiteY256" fmla="*/ 1176866 h 7001933"/>
                <a:gd name="connsiteX257" fmla="*/ 3615267 w 3683000"/>
                <a:gd name="connsiteY257" fmla="*/ 1092200 h 7001933"/>
                <a:gd name="connsiteX258" fmla="*/ 3632200 w 3683000"/>
                <a:gd name="connsiteY258" fmla="*/ 1066800 h 7001933"/>
                <a:gd name="connsiteX259" fmla="*/ 3657600 w 3683000"/>
                <a:gd name="connsiteY259" fmla="*/ 990600 h 7001933"/>
                <a:gd name="connsiteX260" fmla="*/ 3683000 w 3683000"/>
                <a:gd name="connsiteY260" fmla="*/ 872066 h 7001933"/>
                <a:gd name="connsiteX261" fmla="*/ 3657600 w 3683000"/>
                <a:gd name="connsiteY261" fmla="*/ 728133 h 7001933"/>
                <a:gd name="connsiteX262" fmla="*/ 3649134 w 3683000"/>
                <a:gd name="connsiteY262" fmla="*/ 702733 h 7001933"/>
                <a:gd name="connsiteX263" fmla="*/ 3632200 w 3683000"/>
                <a:gd name="connsiteY263" fmla="*/ 685800 h 7001933"/>
                <a:gd name="connsiteX264" fmla="*/ 3572934 w 3683000"/>
                <a:gd name="connsiteY264" fmla="*/ 643466 h 7001933"/>
                <a:gd name="connsiteX265" fmla="*/ 3530600 w 3683000"/>
                <a:gd name="connsiteY265" fmla="*/ 626533 h 7001933"/>
                <a:gd name="connsiteX266" fmla="*/ 3479800 w 3683000"/>
                <a:gd name="connsiteY266" fmla="*/ 601133 h 7001933"/>
                <a:gd name="connsiteX267" fmla="*/ 3454400 w 3683000"/>
                <a:gd name="connsiteY267" fmla="*/ 592666 h 7001933"/>
                <a:gd name="connsiteX268" fmla="*/ 3420534 w 3683000"/>
                <a:gd name="connsiteY268" fmla="*/ 575733 h 7001933"/>
                <a:gd name="connsiteX269" fmla="*/ 3318934 w 3683000"/>
                <a:gd name="connsiteY269" fmla="*/ 558800 h 7001933"/>
                <a:gd name="connsiteX270" fmla="*/ 3251200 w 3683000"/>
                <a:gd name="connsiteY270" fmla="*/ 567266 h 7001933"/>
                <a:gd name="connsiteX271" fmla="*/ 3217334 w 3683000"/>
                <a:gd name="connsiteY271" fmla="*/ 584200 h 7001933"/>
                <a:gd name="connsiteX272" fmla="*/ 3191934 w 3683000"/>
                <a:gd name="connsiteY272" fmla="*/ 592666 h 7001933"/>
                <a:gd name="connsiteX273" fmla="*/ 3149600 w 3683000"/>
                <a:gd name="connsiteY273" fmla="*/ 635000 h 7001933"/>
                <a:gd name="connsiteX274" fmla="*/ 3107267 w 3683000"/>
                <a:gd name="connsiteY274" fmla="*/ 677333 h 7001933"/>
                <a:gd name="connsiteX275" fmla="*/ 3090334 w 3683000"/>
                <a:gd name="connsiteY275" fmla="*/ 702733 h 7001933"/>
                <a:gd name="connsiteX276" fmla="*/ 3056467 w 3683000"/>
                <a:gd name="connsiteY276" fmla="*/ 745066 h 7001933"/>
                <a:gd name="connsiteX277" fmla="*/ 3039534 w 3683000"/>
                <a:gd name="connsiteY277" fmla="*/ 795866 h 7001933"/>
                <a:gd name="connsiteX278" fmla="*/ 3031067 w 3683000"/>
                <a:gd name="connsiteY278" fmla="*/ 821266 h 7001933"/>
                <a:gd name="connsiteX279" fmla="*/ 3039534 w 3683000"/>
                <a:gd name="connsiteY279" fmla="*/ 914400 h 7001933"/>
                <a:gd name="connsiteX280" fmla="*/ 3048000 w 3683000"/>
                <a:gd name="connsiteY280" fmla="*/ 956733 h 7001933"/>
                <a:gd name="connsiteX281" fmla="*/ 3081867 w 3683000"/>
                <a:gd name="connsiteY281" fmla="*/ 990600 h 7001933"/>
                <a:gd name="connsiteX282" fmla="*/ 3141134 w 3683000"/>
                <a:gd name="connsiteY282" fmla="*/ 1007533 h 7001933"/>
                <a:gd name="connsiteX283" fmla="*/ 3429000 w 3683000"/>
                <a:gd name="connsiteY283" fmla="*/ 990600 h 7001933"/>
                <a:gd name="connsiteX284" fmla="*/ 3479800 w 3683000"/>
                <a:gd name="connsiteY284" fmla="*/ 973666 h 7001933"/>
                <a:gd name="connsiteX285" fmla="*/ 3522134 w 3683000"/>
                <a:gd name="connsiteY285" fmla="*/ 931333 h 7001933"/>
                <a:gd name="connsiteX286" fmla="*/ 3556000 w 3683000"/>
                <a:gd name="connsiteY286" fmla="*/ 897466 h 7001933"/>
                <a:gd name="connsiteX287" fmla="*/ 3572934 w 3683000"/>
                <a:gd name="connsiteY287" fmla="*/ 872066 h 7001933"/>
                <a:gd name="connsiteX288" fmla="*/ 3581400 w 3683000"/>
                <a:gd name="connsiteY288" fmla="*/ 846666 h 7001933"/>
                <a:gd name="connsiteX289" fmla="*/ 3572934 w 3683000"/>
                <a:gd name="connsiteY289" fmla="*/ 719666 h 7001933"/>
                <a:gd name="connsiteX290" fmla="*/ 3539067 w 3683000"/>
                <a:gd name="connsiteY290" fmla="*/ 660400 h 7001933"/>
                <a:gd name="connsiteX291" fmla="*/ 3522134 w 3683000"/>
                <a:gd name="connsiteY291" fmla="*/ 643466 h 7001933"/>
                <a:gd name="connsiteX292" fmla="*/ 3505200 w 3683000"/>
                <a:gd name="connsiteY292" fmla="*/ 618066 h 7001933"/>
                <a:gd name="connsiteX293" fmla="*/ 3437467 w 3683000"/>
                <a:gd name="connsiteY293" fmla="*/ 567266 h 7001933"/>
                <a:gd name="connsiteX294" fmla="*/ 3412067 w 3683000"/>
                <a:gd name="connsiteY294" fmla="*/ 558800 h 7001933"/>
                <a:gd name="connsiteX295" fmla="*/ 3378200 w 3683000"/>
                <a:gd name="connsiteY295" fmla="*/ 541866 h 7001933"/>
                <a:gd name="connsiteX296" fmla="*/ 3327400 w 3683000"/>
                <a:gd name="connsiteY296" fmla="*/ 524933 h 7001933"/>
                <a:gd name="connsiteX297" fmla="*/ 3259667 w 3683000"/>
                <a:gd name="connsiteY297" fmla="*/ 491066 h 7001933"/>
                <a:gd name="connsiteX298" fmla="*/ 3166534 w 3683000"/>
                <a:gd name="connsiteY298" fmla="*/ 482600 h 7001933"/>
                <a:gd name="connsiteX299" fmla="*/ 3132667 w 3683000"/>
                <a:gd name="connsiteY299" fmla="*/ 474133 h 7001933"/>
                <a:gd name="connsiteX300" fmla="*/ 2937934 w 3683000"/>
                <a:gd name="connsiteY300" fmla="*/ 491066 h 7001933"/>
                <a:gd name="connsiteX301" fmla="*/ 2870200 w 3683000"/>
                <a:gd name="connsiteY301" fmla="*/ 508000 h 7001933"/>
                <a:gd name="connsiteX302" fmla="*/ 2802467 w 3683000"/>
                <a:gd name="connsiteY302" fmla="*/ 524933 h 7001933"/>
                <a:gd name="connsiteX303" fmla="*/ 2726267 w 3683000"/>
                <a:gd name="connsiteY303" fmla="*/ 541866 h 7001933"/>
                <a:gd name="connsiteX304" fmla="*/ 2633134 w 3683000"/>
                <a:gd name="connsiteY304" fmla="*/ 592666 h 7001933"/>
                <a:gd name="connsiteX305" fmla="*/ 2523067 w 3683000"/>
                <a:gd name="connsiteY305" fmla="*/ 651933 h 7001933"/>
                <a:gd name="connsiteX306" fmla="*/ 2463800 w 3683000"/>
                <a:gd name="connsiteY306" fmla="*/ 694266 h 7001933"/>
                <a:gd name="connsiteX307" fmla="*/ 2429934 w 3683000"/>
                <a:gd name="connsiteY307" fmla="*/ 745066 h 7001933"/>
                <a:gd name="connsiteX308" fmla="*/ 2328334 w 3683000"/>
                <a:gd name="connsiteY308" fmla="*/ 821266 h 7001933"/>
                <a:gd name="connsiteX309" fmla="*/ 2294467 w 3683000"/>
                <a:gd name="connsiteY309" fmla="*/ 846666 h 7001933"/>
                <a:gd name="connsiteX310" fmla="*/ 2260600 w 3683000"/>
                <a:gd name="connsiteY310" fmla="*/ 863600 h 7001933"/>
                <a:gd name="connsiteX311" fmla="*/ 2218267 w 3683000"/>
                <a:gd name="connsiteY311" fmla="*/ 897466 h 7001933"/>
                <a:gd name="connsiteX312" fmla="*/ 2184400 w 3683000"/>
                <a:gd name="connsiteY312" fmla="*/ 914400 h 7001933"/>
                <a:gd name="connsiteX313" fmla="*/ 2150534 w 3683000"/>
                <a:gd name="connsiteY313" fmla="*/ 939800 h 7001933"/>
                <a:gd name="connsiteX314" fmla="*/ 2099734 w 3683000"/>
                <a:gd name="connsiteY314" fmla="*/ 956733 h 7001933"/>
                <a:gd name="connsiteX315" fmla="*/ 2057400 w 3683000"/>
                <a:gd name="connsiteY315" fmla="*/ 982133 h 7001933"/>
                <a:gd name="connsiteX316" fmla="*/ 1955800 w 3683000"/>
                <a:gd name="connsiteY316" fmla="*/ 1016000 h 7001933"/>
                <a:gd name="connsiteX317" fmla="*/ 1879600 w 3683000"/>
                <a:gd name="connsiteY317" fmla="*/ 1058333 h 7001933"/>
                <a:gd name="connsiteX318" fmla="*/ 1845734 w 3683000"/>
                <a:gd name="connsiteY318" fmla="*/ 1066800 h 7001933"/>
                <a:gd name="connsiteX319" fmla="*/ 1769534 w 3683000"/>
                <a:gd name="connsiteY319" fmla="*/ 1092200 h 7001933"/>
                <a:gd name="connsiteX320" fmla="*/ 1718734 w 3683000"/>
                <a:gd name="connsiteY320" fmla="*/ 1100666 h 7001933"/>
                <a:gd name="connsiteX321" fmla="*/ 1651000 w 3683000"/>
                <a:gd name="connsiteY321" fmla="*/ 1126066 h 7001933"/>
                <a:gd name="connsiteX322" fmla="*/ 1591734 w 3683000"/>
                <a:gd name="connsiteY322" fmla="*/ 1134533 h 7001933"/>
                <a:gd name="connsiteX323" fmla="*/ 1566334 w 3683000"/>
                <a:gd name="connsiteY323" fmla="*/ 1143000 h 7001933"/>
                <a:gd name="connsiteX324" fmla="*/ 1312334 w 3683000"/>
                <a:gd name="connsiteY324" fmla="*/ 1143000 h 7001933"/>
                <a:gd name="connsiteX325" fmla="*/ 1253067 w 3683000"/>
                <a:gd name="connsiteY325" fmla="*/ 1126066 h 7001933"/>
                <a:gd name="connsiteX326" fmla="*/ 1227667 w 3683000"/>
                <a:gd name="connsiteY326" fmla="*/ 1109133 h 7001933"/>
                <a:gd name="connsiteX327" fmla="*/ 1210734 w 3683000"/>
                <a:gd name="connsiteY327" fmla="*/ 1058333 h 7001933"/>
                <a:gd name="connsiteX328" fmla="*/ 1219200 w 3683000"/>
                <a:gd name="connsiteY328" fmla="*/ 1016000 h 7001933"/>
                <a:gd name="connsiteX329" fmla="*/ 1227667 w 3683000"/>
                <a:gd name="connsiteY329" fmla="*/ 931333 h 7001933"/>
                <a:gd name="connsiteX330" fmla="*/ 1244600 w 3683000"/>
                <a:gd name="connsiteY330" fmla="*/ 897466 h 7001933"/>
                <a:gd name="connsiteX331" fmla="*/ 1286934 w 3683000"/>
                <a:gd name="connsiteY331" fmla="*/ 846666 h 7001933"/>
                <a:gd name="connsiteX332" fmla="*/ 1312334 w 3683000"/>
                <a:gd name="connsiteY332" fmla="*/ 787400 h 7001933"/>
                <a:gd name="connsiteX333" fmla="*/ 1354667 w 3683000"/>
                <a:gd name="connsiteY333" fmla="*/ 745066 h 7001933"/>
                <a:gd name="connsiteX334" fmla="*/ 1380067 w 3683000"/>
                <a:gd name="connsiteY334" fmla="*/ 711200 h 7001933"/>
                <a:gd name="connsiteX335" fmla="*/ 1405467 w 3683000"/>
                <a:gd name="connsiteY335" fmla="*/ 694266 h 7001933"/>
                <a:gd name="connsiteX336" fmla="*/ 1430867 w 3683000"/>
                <a:gd name="connsiteY336" fmla="*/ 668866 h 7001933"/>
                <a:gd name="connsiteX337" fmla="*/ 1464734 w 3683000"/>
                <a:gd name="connsiteY337" fmla="*/ 660400 h 7001933"/>
                <a:gd name="connsiteX338" fmla="*/ 1524000 w 3683000"/>
                <a:gd name="connsiteY338" fmla="*/ 643466 h 7001933"/>
                <a:gd name="connsiteX339" fmla="*/ 1591734 w 3683000"/>
                <a:gd name="connsiteY339" fmla="*/ 651933 h 7001933"/>
                <a:gd name="connsiteX340" fmla="*/ 1608667 w 3683000"/>
                <a:gd name="connsiteY340" fmla="*/ 795866 h 7001933"/>
                <a:gd name="connsiteX341" fmla="*/ 1574800 w 3683000"/>
                <a:gd name="connsiteY341" fmla="*/ 855133 h 7001933"/>
                <a:gd name="connsiteX342" fmla="*/ 1557867 w 3683000"/>
                <a:gd name="connsiteY342" fmla="*/ 880533 h 7001933"/>
                <a:gd name="connsiteX343" fmla="*/ 1532467 w 3683000"/>
                <a:gd name="connsiteY343" fmla="*/ 897466 h 7001933"/>
                <a:gd name="connsiteX344" fmla="*/ 1515534 w 3683000"/>
                <a:gd name="connsiteY344" fmla="*/ 914400 h 7001933"/>
                <a:gd name="connsiteX345" fmla="*/ 1456267 w 3683000"/>
                <a:gd name="connsiteY345" fmla="*/ 931333 h 7001933"/>
                <a:gd name="connsiteX346" fmla="*/ 1371600 w 3683000"/>
                <a:gd name="connsiteY346" fmla="*/ 914400 h 7001933"/>
                <a:gd name="connsiteX347" fmla="*/ 1286934 w 3683000"/>
                <a:gd name="connsiteY347" fmla="*/ 846666 h 7001933"/>
                <a:gd name="connsiteX348" fmla="*/ 1270000 w 3683000"/>
                <a:gd name="connsiteY348" fmla="*/ 821266 h 7001933"/>
                <a:gd name="connsiteX349" fmla="*/ 1244600 w 3683000"/>
                <a:gd name="connsiteY349" fmla="*/ 795866 h 7001933"/>
                <a:gd name="connsiteX350" fmla="*/ 1202267 w 3683000"/>
                <a:gd name="connsiteY350" fmla="*/ 745066 h 7001933"/>
                <a:gd name="connsiteX351" fmla="*/ 1193800 w 3683000"/>
                <a:gd name="connsiteY351" fmla="*/ 711200 h 7001933"/>
                <a:gd name="connsiteX352" fmla="*/ 1176867 w 3683000"/>
                <a:gd name="connsiteY352" fmla="*/ 635000 h 7001933"/>
                <a:gd name="connsiteX353" fmla="*/ 1143000 w 3683000"/>
                <a:gd name="connsiteY353" fmla="*/ 567266 h 7001933"/>
                <a:gd name="connsiteX354" fmla="*/ 1134534 w 3683000"/>
                <a:gd name="connsiteY354" fmla="*/ 541866 h 7001933"/>
                <a:gd name="connsiteX355" fmla="*/ 1092200 w 3683000"/>
                <a:gd name="connsiteY355" fmla="*/ 499533 h 7001933"/>
                <a:gd name="connsiteX356" fmla="*/ 1041400 w 3683000"/>
                <a:gd name="connsiteY356" fmla="*/ 474133 h 7001933"/>
                <a:gd name="connsiteX357" fmla="*/ 1016000 w 3683000"/>
                <a:gd name="connsiteY357" fmla="*/ 448733 h 7001933"/>
                <a:gd name="connsiteX358" fmla="*/ 965200 w 3683000"/>
                <a:gd name="connsiteY358" fmla="*/ 431800 h 7001933"/>
                <a:gd name="connsiteX359" fmla="*/ 939800 w 3683000"/>
                <a:gd name="connsiteY359" fmla="*/ 423333 h 7001933"/>
                <a:gd name="connsiteX360" fmla="*/ 855134 w 3683000"/>
                <a:gd name="connsiteY360" fmla="*/ 431800 h 7001933"/>
                <a:gd name="connsiteX361" fmla="*/ 863600 w 3683000"/>
                <a:gd name="connsiteY361" fmla="*/ 482600 h 7001933"/>
                <a:gd name="connsiteX362" fmla="*/ 880534 w 3683000"/>
                <a:gd name="connsiteY362" fmla="*/ 516466 h 7001933"/>
                <a:gd name="connsiteX363" fmla="*/ 897467 w 3683000"/>
                <a:gd name="connsiteY363" fmla="*/ 567266 h 7001933"/>
                <a:gd name="connsiteX364" fmla="*/ 897467 w 3683000"/>
                <a:gd name="connsiteY364" fmla="*/ 567266 h 7001933"/>
                <a:gd name="connsiteX365" fmla="*/ 905934 w 3683000"/>
                <a:gd name="connsiteY365" fmla="*/ 601133 h 7001933"/>
                <a:gd name="connsiteX366" fmla="*/ 931334 w 3683000"/>
                <a:gd name="connsiteY366" fmla="*/ 609600 h 7001933"/>
                <a:gd name="connsiteX367" fmla="*/ 965200 w 3683000"/>
                <a:gd name="connsiteY367" fmla="*/ 601133 h 7001933"/>
                <a:gd name="connsiteX368" fmla="*/ 973667 w 3683000"/>
                <a:gd name="connsiteY368" fmla="*/ 558800 h 7001933"/>
                <a:gd name="connsiteX369" fmla="*/ 965200 w 3683000"/>
                <a:gd name="connsiteY369" fmla="*/ 414866 h 7001933"/>
                <a:gd name="connsiteX370" fmla="*/ 931334 w 3683000"/>
                <a:gd name="connsiteY370" fmla="*/ 389466 h 7001933"/>
                <a:gd name="connsiteX371" fmla="*/ 914400 w 3683000"/>
                <a:gd name="connsiteY371" fmla="*/ 372533 h 7001933"/>
                <a:gd name="connsiteX372" fmla="*/ 821267 w 3683000"/>
                <a:gd name="connsiteY372" fmla="*/ 347133 h 7001933"/>
                <a:gd name="connsiteX373" fmla="*/ 677334 w 3683000"/>
                <a:gd name="connsiteY373" fmla="*/ 330200 h 7001933"/>
                <a:gd name="connsiteX374" fmla="*/ 618067 w 3683000"/>
                <a:gd name="connsiteY374" fmla="*/ 321733 h 7001933"/>
                <a:gd name="connsiteX375" fmla="*/ 567267 w 3683000"/>
                <a:gd name="connsiteY375" fmla="*/ 254000 h 7001933"/>
                <a:gd name="connsiteX376" fmla="*/ 524934 w 3683000"/>
                <a:gd name="connsiteY376" fmla="*/ 169333 h 7001933"/>
                <a:gd name="connsiteX377" fmla="*/ 508000 w 3683000"/>
                <a:gd name="connsiteY377" fmla="*/ 135466 h 7001933"/>
                <a:gd name="connsiteX378" fmla="*/ 491067 w 3683000"/>
                <a:gd name="connsiteY378" fmla="*/ 84666 h 7001933"/>
                <a:gd name="connsiteX379" fmla="*/ 474134 w 3683000"/>
                <a:gd name="connsiteY379" fmla="*/ 33866 h 7001933"/>
                <a:gd name="connsiteX380" fmla="*/ 474134 w 3683000"/>
                <a:gd name="connsiteY380" fmla="*/ 0 h 700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</a:cxnLst>
              <a:rect l="l" t="t" r="r" b="b"/>
              <a:pathLst>
                <a:path w="3683000" h="7001933">
                  <a:moveTo>
                    <a:pt x="2074334" y="7001933"/>
                  </a:moveTo>
                  <a:cubicBezTo>
                    <a:pt x="2071512" y="6939844"/>
                    <a:pt x="2073272" y="6877376"/>
                    <a:pt x="2065867" y="6815666"/>
                  </a:cubicBezTo>
                  <a:cubicBezTo>
                    <a:pt x="2064655" y="6805563"/>
                    <a:pt x="2053067" y="6799565"/>
                    <a:pt x="2048934" y="6790266"/>
                  </a:cubicBezTo>
                  <a:cubicBezTo>
                    <a:pt x="2041685" y="6773955"/>
                    <a:pt x="2039982" y="6755431"/>
                    <a:pt x="2032000" y="6739466"/>
                  </a:cubicBezTo>
                  <a:cubicBezTo>
                    <a:pt x="1991823" y="6659112"/>
                    <a:pt x="2013279" y="6691927"/>
                    <a:pt x="1972734" y="6637866"/>
                  </a:cubicBezTo>
                  <a:cubicBezTo>
                    <a:pt x="1967576" y="6617236"/>
                    <a:pt x="1952821" y="6556622"/>
                    <a:pt x="1947334" y="6544733"/>
                  </a:cubicBezTo>
                  <a:cubicBezTo>
                    <a:pt x="1938806" y="6526255"/>
                    <a:pt x="1924756" y="6510866"/>
                    <a:pt x="1913467" y="6493933"/>
                  </a:cubicBezTo>
                  <a:cubicBezTo>
                    <a:pt x="1907823" y="6474177"/>
                    <a:pt x="1903444" y="6454015"/>
                    <a:pt x="1896534" y="6434666"/>
                  </a:cubicBezTo>
                  <a:cubicBezTo>
                    <a:pt x="1889305" y="6414425"/>
                    <a:pt x="1879116" y="6395356"/>
                    <a:pt x="1871134" y="6375400"/>
                  </a:cubicBezTo>
                  <a:cubicBezTo>
                    <a:pt x="1862179" y="6353011"/>
                    <a:pt x="1854689" y="6330055"/>
                    <a:pt x="1845734" y="6307666"/>
                  </a:cubicBezTo>
                  <a:cubicBezTo>
                    <a:pt x="1838228" y="6288900"/>
                    <a:pt x="1807616" y="6216622"/>
                    <a:pt x="1794934" y="6197600"/>
                  </a:cubicBezTo>
                  <a:cubicBezTo>
                    <a:pt x="1788292" y="6187637"/>
                    <a:pt x="1776718" y="6181779"/>
                    <a:pt x="1769534" y="6172200"/>
                  </a:cubicBezTo>
                  <a:cubicBezTo>
                    <a:pt x="1759660" y="6159035"/>
                    <a:pt x="1752969" y="6143750"/>
                    <a:pt x="1744134" y="6129866"/>
                  </a:cubicBezTo>
                  <a:cubicBezTo>
                    <a:pt x="1726508" y="6102168"/>
                    <a:pt x="1681087" y="6029829"/>
                    <a:pt x="1651000" y="6019800"/>
                  </a:cubicBezTo>
                  <a:cubicBezTo>
                    <a:pt x="1634067" y="6014155"/>
                    <a:pt x="1616676" y="6009731"/>
                    <a:pt x="1600200" y="6002866"/>
                  </a:cubicBezTo>
                  <a:cubicBezTo>
                    <a:pt x="1582724" y="5995584"/>
                    <a:pt x="1567192" y="5983936"/>
                    <a:pt x="1549400" y="5977466"/>
                  </a:cubicBezTo>
                  <a:cubicBezTo>
                    <a:pt x="1533383" y="5971642"/>
                    <a:pt x="1457681" y="5961945"/>
                    <a:pt x="1447800" y="5960533"/>
                  </a:cubicBezTo>
                  <a:cubicBezTo>
                    <a:pt x="1433689" y="5954889"/>
                    <a:pt x="1420211" y="5947286"/>
                    <a:pt x="1405467" y="5943600"/>
                  </a:cubicBezTo>
                  <a:cubicBezTo>
                    <a:pt x="1386137" y="5938767"/>
                    <a:pt x="1282492" y="5928054"/>
                    <a:pt x="1270000" y="5926666"/>
                  </a:cubicBezTo>
                  <a:cubicBezTo>
                    <a:pt x="1227667" y="5929488"/>
                    <a:pt x="1185001" y="5929133"/>
                    <a:pt x="1143000" y="5935133"/>
                  </a:cubicBezTo>
                  <a:cubicBezTo>
                    <a:pt x="1125330" y="5937657"/>
                    <a:pt x="1109624" y="5948194"/>
                    <a:pt x="1092200" y="5952066"/>
                  </a:cubicBezTo>
                  <a:cubicBezTo>
                    <a:pt x="1058684" y="5959514"/>
                    <a:pt x="990600" y="5969000"/>
                    <a:pt x="990600" y="5969000"/>
                  </a:cubicBezTo>
                  <a:cubicBezTo>
                    <a:pt x="979311" y="5974644"/>
                    <a:pt x="968552" y="5981501"/>
                    <a:pt x="956734" y="5985933"/>
                  </a:cubicBezTo>
                  <a:cubicBezTo>
                    <a:pt x="945838" y="5990019"/>
                    <a:pt x="934056" y="5991203"/>
                    <a:pt x="922867" y="5994400"/>
                  </a:cubicBezTo>
                  <a:cubicBezTo>
                    <a:pt x="914286" y="5996852"/>
                    <a:pt x="905934" y="6000044"/>
                    <a:pt x="897467" y="6002866"/>
                  </a:cubicBezTo>
                  <a:cubicBezTo>
                    <a:pt x="891823" y="6011333"/>
                    <a:pt x="881314" y="6018120"/>
                    <a:pt x="880534" y="6028266"/>
                  </a:cubicBezTo>
                  <a:cubicBezTo>
                    <a:pt x="879238" y="6045107"/>
                    <a:pt x="883381" y="6110162"/>
                    <a:pt x="897467" y="6138333"/>
                  </a:cubicBezTo>
                  <a:cubicBezTo>
                    <a:pt x="902018" y="6147434"/>
                    <a:pt x="908043" y="6155787"/>
                    <a:pt x="914400" y="6163733"/>
                  </a:cubicBezTo>
                  <a:cubicBezTo>
                    <a:pt x="950978" y="6209454"/>
                    <a:pt x="911038" y="6146498"/>
                    <a:pt x="948267" y="6206066"/>
                  </a:cubicBezTo>
                  <a:cubicBezTo>
                    <a:pt x="970070" y="6240951"/>
                    <a:pt x="977547" y="6260746"/>
                    <a:pt x="1007534" y="6290733"/>
                  </a:cubicBezTo>
                  <a:cubicBezTo>
                    <a:pt x="1014729" y="6297928"/>
                    <a:pt x="1024988" y="6301309"/>
                    <a:pt x="1032934" y="6307666"/>
                  </a:cubicBezTo>
                  <a:cubicBezTo>
                    <a:pt x="1039167" y="6312653"/>
                    <a:pt x="1043225" y="6320172"/>
                    <a:pt x="1049867" y="6324600"/>
                  </a:cubicBezTo>
                  <a:cubicBezTo>
                    <a:pt x="1060369" y="6331601"/>
                    <a:pt x="1072775" y="6335271"/>
                    <a:pt x="1083734" y="6341533"/>
                  </a:cubicBezTo>
                  <a:cubicBezTo>
                    <a:pt x="1092569" y="6346581"/>
                    <a:pt x="1099408" y="6355473"/>
                    <a:pt x="1109134" y="6358466"/>
                  </a:cubicBezTo>
                  <a:cubicBezTo>
                    <a:pt x="1136642" y="6366930"/>
                    <a:pt x="1193800" y="6375400"/>
                    <a:pt x="1193800" y="6375400"/>
                  </a:cubicBezTo>
                  <a:cubicBezTo>
                    <a:pt x="1230489" y="6372578"/>
                    <a:pt x="1267354" y="6371497"/>
                    <a:pt x="1303867" y="6366933"/>
                  </a:cubicBezTo>
                  <a:cubicBezTo>
                    <a:pt x="1332241" y="6363386"/>
                    <a:pt x="1329457" y="6354138"/>
                    <a:pt x="1354667" y="6341533"/>
                  </a:cubicBezTo>
                  <a:cubicBezTo>
                    <a:pt x="1411890" y="6312922"/>
                    <a:pt x="1384389" y="6338447"/>
                    <a:pt x="1439334" y="6299200"/>
                  </a:cubicBezTo>
                  <a:cubicBezTo>
                    <a:pt x="1445830" y="6294560"/>
                    <a:pt x="1450034" y="6287253"/>
                    <a:pt x="1456267" y="6282266"/>
                  </a:cubicBezTo>
                  <a:cubicBezTo>
                    <a:pt x="1464213" y="6275909"/>
                    <a:pt x="1473200" y="6270977"/>
                    <a:pt x="1481667" y="6265333"/>
                  </a:cubicBezTo>
                  <a:cubicBezTo>
                    <a:pt x="1521619" y="6205403"/>
                    <a:pt x="1467409" y="6278867"/>
                    <a:pt x="1540934" y="6214533"/>
                  </a:cubicBezTo>
                  <a:cubicBezTo>
                    <a:pt x="1641750" y="6126319"/>
                    <a:pt x="1504612" y="6221813"/>
                    <a:pt x="1591734" y="6163733"/>
                  </a:cubicBezTo>
                  <a:cubicBezTo>
                    <a:pt x="1603023" y="6146800"/>
                    <a:pt x="1611209" y="6127323"/>
                    <a:pt x="1625600" y="6112933"/>
                  </a:cubicBezTo>
                  <a:cubicBezTo>
                    <a:pt x="1641352" y="6097182"/>
                    <a:pt x="1648785" y="6091963"/>
                    <a:pt x="1659467" y="6070600"/>
                  </a:cubicBezTo>
                  <a:cubicBezTo>
                    <a:pt x="1663458" y="6062618"/>
                    <a:pt x="1664418" y="6053403"/>
                    <a:pt x="1667934" y="6045200"/>
                  </a:cubicBezTo>
                  <a:cubicBezTo>
                    <a:pt x="1672906" y="6033599"/>
                    <a:pt x="1679223" y="6022622"/>
                    <a:pt x="1684867" y="6011333"/>
                  </a:cubicBezTo>
                  <a:cubicBezTo>
                    <a:pt x="1694031" y="5892204"/>
                    <a:pt x="1698476" y="5905209"/>
                    <a:pt x="1684867" y="5782733"/>
                  </a:cubicBezTo>
                  <a:cubicBezTo>
                    <a:pt x="1683582" y="5771168"/>
                    <a:pt x="1682567" y="5758734"/>
                    <a:pt x="1676400" y="5748866"/>
                  </a:cubicBezTo>
                  <a:cubicBezTo>
                    <a:pt x="1667939" y="5735328"/>
                    <a:pt x="1653047" y="5727015"/>
                    <a:pt x="1642534" y="5715000"/>
                  </a:cubicBezTo>
                  <a:cubicBezTo>
                    <a:pt x="1633242" y="5704380"/>
                    <a:pt x="1625336" y="5692616"/>
                    <a:pt x="1617134" y="5681133"/>
                  </a:cubicBezTo>
                  <a:cubicBezTo>
                    <a:pt x="1611219" y="5672853"/>
                    <a:pt x="1608017" y="5662247"/>
                    <a:pt x="1600200" y="5655733"/>
                  </a:cubicBezTo>
                  <a:cubicBezTo>
                    <a:pt x="1590504" y="5647653"/>
                    <a:pt x="1576431" y="5646373"/>
                    <a:pt x="1566334" y="5638800"/>
                  </a:cubicBezTo>
                  <a:cubicBezTo>
                    <a:pt x="1553562" y="5629221"/>
                    <a:pt x="1545069" y="5614735"/>
                    <a:pt x="1532467" y="5604933"/>
                  </a:cubicBezTo>
                  <a:cubicBezTo>
                    <a:pt x="1507589" y="5585583"/>
                    <a:pt x="1483165" y="5577271"/>
                    <a:pt x="1456267" y="5562600"/>
                  </a:cubicBezTo>
                  <a:cubicBezTo>
                    <a:pt x="1436292" y="5551704"/>
                    <a:pt x="1417914" y="5537696"/>
                    <a:pt x="1397000" y="5528733"/>
                  </a:cubicBezTo>
                  <a:cubicBezTo>
                    <a:pt x="1364567" y="5514833"/>
                    <a:pt x="1292125" y="5503364"/>
                    <a:pt x="1261534" y="5494866"/>
                  </a:cubicBezTo>
                  <a:cubicBezTo>
                    <a:pt x="1235737" y="5487700"/>
                    <a:pt x="1210924" y="5477340"/>
                    <a:pt x="1185334" y="5469466"/>
                  </a:cubicBezTo>
                  <a:cubicBezTo>
                    <a:pt x="1174212" y="5466044"/>
                    <a:pt x="1162506" y="5464680"/>
                    <a:pt x="1151467" y="5461000"/>
                  </a:cubicBezTo>
                  <a:cubicBezTo>
                    <a:pt x="1137049" y="5456194"/>
                    <a:pt x="1123878" y="5447752"/>
                    <a:pt x="1109134" y="5444066"/>
                  </a:cubicBezTo>
                  <a:cubicBezTo>
                    <a:pt x="1089774" y="5439226"/>
                    <a:pt x="1069552" y="5438881"/>
                    <a:pt x="1049867" y="5435600"/>
                  </a:cubicBezTo>
                  <a:cubicBezTo>
                    <a:pt x="1035672" y="5433234"/>
                    <a:pt x="1021645" y="5429955"/>
                    <a:pt x="1007534" y="5427133"/>
                  </a:cubicBezTo>
                  <a:lnTo>
                    <a:pt x="897467" y="5435600"/>
                  </a:lnTo>
                  <a:cubicBezTo>
                    <a:pt x="846592" y="5440523"/>
                    <a:pt x="796173" y="5451681"/>
                    <a:pt x="745067" y="5452533"/>
                  </a:cubicBezTo>
                  <a:lnTo>
                    <a:pt x="389467" y="5444066"/>
                  </a:lnTo>
                  <a:cubicBezTo>
                    <a:pt x="269501" y="5430737"/>
                    <a:pt x="352722" y="5443427"/>
                    <a:pt x="279400" y="5427133"/>
                  </a:cubicBezTo>
                  <a:cubicBezTo>
                    <a:pt x="265352" y="5424011"/>
                    <a:pt x="250851" y="5422801"/>
                    <a:pt x="237067" y="5418666"/>
                  </a:cubicBezTo>
                  <a:cubicBezTo>
                    <a:pt x="222510" y="5414299"/>
                    <a:pt x="208964" y="5407069"/>
                    <a:pt x="194734" y="5401733"/>
                  </a:cubicBezTo>
                  <a:cubicBezTo>
                    <a:pt x="164976" y="5390574"/>
                    <a:pt x="163098" y="5392019"/>
                    <a:pt x="127000" y="5384800"/>
                  </a:cubicBezTo>
                  <a:cubicBezTo>
                    <a:pt x="115711" y="5379155"/>
                    <a:pt x="103635" y="5374867"/>
                    <a:pt x="93134" y="5367866"/>
                  </a:cubicBezTo>
                  <a:cubicBezTo>
                    <a:pt x="86492" y="5363438"/>
                    <a:pt x="82433" y="5355920"/>
                    <a:pt x="76200" y="5350933"/>
                  </a:cubicBezTo>
                  <a:cubicBezTo>
                    <a:pt x="68254" y="5344576"/>
                    <a:pt x="59267" y="5339644"/>
                    <a:pt x="50800" y="5334000"/>
                  </a:cubicBezTo>
                  <a:cubicBezTo>
                    <a:pt x="22926" y="5292188"/>
                    <a:pt x="40047" y="5324854"/>
                    <a:pt x="25400" y="5266266"/>
                  </a:cubicBezTo>
                  <a:cubicBezTo>
                    <a:pt x="19170" y="5241346"/>
                    <a:pt x="12119" y="5231237"/>
                    <a:pt x="0" y="5207000"/>
                  </a:cubicBezTo>
                  <a:cubicBezTo>
                    <a:pt x="12484" y="4982305"/>
                    <a:pt x="-4644" y="5117837"/>
                    <a:pt x="16934" y="5020733"/>
                  </a:cubicBezTo>
                  <a:cubicBezTo>
                    <a:pt x="20056" y="5006685"/>
                    <a:pt x="20849" y="4992052"/>
                    <a:pt x="25400" y="4978400"/>
                  </a:cubicBezTo>
                  <a:cubicBezTo>
                    <a:pt x="29391" y="4966426"/>
                    <a:pt x="37646" y="4956252"/>
                    <a:pt x="42334" y="4944533"/>
                  </a:cubicBezTo>
                  <a:cubicBezTo>
                    <a:pt x="48963" y="4927960"/>
                    <a:pt x="54571" y="4910953"/>
                    <a:pt x="59267" y="4893733"/>
                  </a:cubicBezTo>
                  <a:cubicBezTo>
                    <a:pt x="63053" y="4879850"/>
                    <a:pt x="63599" y="4865184"/>
                    <a:pt x="67734" y="4851400"/>
                  </a:cubicBezTo>
                  <a:cubicBezTo>
                    <a:pt x="75408" y="4825820"/>
                    <a:pt x="108818" y="4755907"/>
                    <a:pt x="118534" y="4741333"/>
                  </a:cubicBezTo>
                  <a:cubicBezTo>
                    <a:pt x="124178" y="4732866"/>
                    <a:pt x="128272" y="4723128"/>
                    <a:pt x="135467" y="4715933"/>
                  </a:cubicBezTo>
                  <a:cubicBezTo>
                    <a:pt x="145445" y="4705955"/>
                    <a:pt x="158045" y="4699000"/>
                    <a:pt x="169334" y="4690533"/>
                  </a:cubicBezTo>
                  <a:cubicBezTo>
                    <a:pt x="174978" y="4673600"/>
                    <a:pt x="176366" y="4654585"/>
                    <a:pt x="186267" y="4639733"/>
                  </a:cubicBezTo>
                  <a:cubicBezTo>
                    <a:pt x="199698" y="4619586"/>
                    <a:pt x="218390" y="4592420"/>
                    <a:pt x="228600" y="4572000"/>
                  </a:cubicBezTo>
                  <a:cubicBezTo>
                    <a:pt x="232591" y="4564018"/>
                    <a:pt x="232733" y="4554402"/>
                    <a:pt x="237067" y="4546600"/>
                  </a:cubicBezTo>
                  <a:cubicBezTo>
                    <a:pt x="247898" y="4527105"/>
                    <a:pt x="267316" y="4495307"/>
                    <a:pt x="287867" y="4478866"/>
                  </a:cubicBezTo>
                  <a:cubicBezTo>
                    <a:pt x="295813" y="4472509"/>
                    <a:pt x="304800" y="4467577"/>
                    <a:pt x="313267" y="4461933"/>
                  </a:cubicBezTo>
                  <a:cubicBezTo>
                    <a:pt x="341584" y="4405298"/>
                    <a:pt x="315555" y="4448431"/>
                    <a:pt x="355600" y="4402666"/>
                  </a:cubicBezTo>
                  <a:cubicBezTo>
                    <a:pt x="383640" y="4370621"/>
                    <a:pt x="385506" y="4360099"/>
                    <a:pt x="414867" y="4334933"/>
                  </a:cubicBezTo>
                  <a:cubicBezTo>
                    <a:pt x="440367" y="4313076"/>
                    <a:pt x="507926" y="4270072"/>
                    <a:pt x="524934" y="4258733"/>
                  </a:cubicBezTo>
                  <a:cubicBezTo>
                    <a:pt x="533401" y="4253089"/>
                    <a:pt x="540681" y="4245018"/>
                    <a:pt x="550334" y="4241800"/>
                  </a:cubicBezTo>
                  <a:cubicBezTo>
                    <a:pt x="558801" y="4238978"/>
                    <a:pt x="567531" y="4236849"/>
                    <a:pt x="575734" y="4233333"/>
                  </a:cubicBezTo>
                  <a:cubicBezTo>
                    <a:pt x="587335" y="4228361"/>
                    <a:pt x="597627" y="4220391"/>
                    <a:pt x="609600" y="4216400"/>
                  </a:cubicBezTo>
                  <a:cubicBezTo>
                    <a:pt x="623252" y="4211849"/>
                    <a:pt x="638050" y="4211719"/>
                    <a:pt x="651934" y="4207933"/>
                  </a:cubicBezTo>
                  <a:cubicBezTo>
                    <a:pt x="669154" y="4203237"/>
                    <a:pt x="685801" y="4196644"/>
                    <a:pt x="702734" y="4191000"/>
                  </a:cubicBezTo>
                  <a:cubicBezTo>
                    <a:pt x="711201" y="4188178"/>
                    <a:pt x="719476" y="4184698"/>
                    <a:pt x="728134" y="4182533"/>
                  </a:cubicBezTo>
                  <a:lnTo>
                    <a:pt x="762000" y="4174066"/>
                  </a:lnTo>
                  <a:cubicBezTo>
                    <a:pt x="768379" y="4175129"/>
                    <a:pt x="834036" y="4184685"/>
                    <a:pt x="846667" y="4191000"/>
                  </a:cubicBezTo>
                  <a:cubicBezTo>
                    <a:pt x="864870" y="4200101"/>
                    <a:pt x="897467" y="4224866"/>
                    <a:pt x="897467" y="4224866"/>
                  </a:cubicBezTo>
                  <a:cubicBezTo>
                    <a:pt x="903111" y="4233333"/>
                    <a:pt x="908486" y="4241986"/>
                    <a:pt x="914400" y="4250266"/>
                  </a:cubicBezTo>
                  <a:cubicBezTo>
                    <a:pt x="922602" y="4261749"/>
                    <a:pt x="932321" y="4272167"/>
                    <a:pt x="939800" y="4284133"/>
                  </a:cubicBezTo>
                  <a:cubicBezTo>
                    <a:pt x="946489" y="4294836"/>
                    <a:pt x="951762" y="4306399"/>
                    <a:pt x="956734" y="4318000"/>
                  </a:cubicBezTo>
                  <a:cubicBezTo>
                    <a:pt x="960250" y="4326203"/>
                    <a:pt x="962748" y="4334819"/>
                    <a:pt x="965200" y="4343400"/>
                  </a:cubicBezTo>
                  <a:cubicBezTo>
                    <a:pt x="968397" y="4354588"/>
                    <a:pt x="968463" y="4366858"/>
                    <a:pt x="973667" y="4377266"/>
                  </a:cubicBezTo>
                  <a:cubicBezTo>
                    <a:pt x="979978" y="4389887"/>
                    <a:pt x="990600" y="4399844"/>
                    <a:pt x="999067" y="4411133"/>
                  </a:cubicBezTo>
                  <a:cubicBezTo>
                    <a:pt x="1001889" y="4419600"/>
                    <a:pt x="1005082" y="4427952"/>
                    <a:pt x="1007534" y="4436533"/>
                  </a:cubicBezTo>
                  <a:cubicBezTo>
                    <a:pt x="1015502" y="4464420"/>
                    <a:pt x="1018650" y="4483650"/>
                    <a:pt x="1024467" y="4512733"/>
                  </a:cubicBezTo>
                  <a:cubicBezTo>
                    <a:pt x="1021645" y="4540955"/>
                    <a:pt x="1022378" y="4569763"/>
                    <a:pt x="1016000" y="4597400"/>
                  </a:cubicBezTo>
                  <a:cubicBezTo>
                    <a:pt x="1013712" y="4607315"/>
                    <a:pt x="1004981" y="4614520"/>
                    <a:pt x="999067" y="4622800"/>
                  </a:cubicBezTo>
                  <a:cubicBezTo>
                    <a:pt x="966046" y="4669029"/>
                    <a:pt x="986501" y="4645793"/>
                    <a:pt x="948267" y="4673600"/>
                  </a:cubicBezTo>
                  <a:cubicBezTo>
                    <a:pt x="862657" y="4735863"/>
                    <a:pt x="909256" y="4710039"/>
                    <a:pt x="846667" y="4741333"/>
                  </a:cubicBezTo>
                  <a:cubicBezTo>
                    <a:pt x="809978" y="4738511"/>
                    <a:pt x="772397" y="4741389"/>
                    <a:pt x="736600" y="4732866"/>
                  </a:cubicBezTo>
                  <a:cubicBezTo>
                    <a:pt x="712044" y="4727019"/>
                    <a:pt x="668867" y="4699000"/>
                    <a:pt x="668867" y="4699000"/>
                  </a:cubicBezTo>
                  <a:cubicBezTo>
                    <a:pt x="663223" y="4690533"/>
                    <a:pt x="658291" y="4681546"/>
                    <a:pt x="651934" y="4673600"/>
                  </a:cubicBezTo>
                  <a:cubicBezTo>
                    <a:pt x="629009" y="4644943"/>
                    <a:pt x="618015" y="4656507"/>
                    <a:pt x="601134" y="4605866"/>
                  </a:cubicBezTo>
                  <a:cubicBezTo>
                    <a:pt x="580520" y="4544027"/>
                    <a:pt x="588529" y="4572382"/>
                    <a:pt x="575734" y="4521200"/>
                  </a:cubicBezTo>
                  <a:cubicBezTo>
                    <a:pt x="572912" y="4478867"/>
                    <a:pt x="567267" y="4436627"/>
                    <a:pt x="567267" y="4394200"/>
                  </a:cubicBezTo>
                  <a:cubicBezTo>
                    <a:pt x="567267" y="4365837"/>
                    <a:pt x="572216" y="4337677"/>
                    <a:pt x="575734" y="4309533"/>
                  </a:cubicBezTo>
                  <a:cubicBezTo>
                    <a:pt x="580684" y="4269929"/>
                    <a:pt x="582987" y="4229720"/>
                    <a:pt x="592667" y="4191000"/>
                  </a:cubicBezTo>
                  <a:cubicBezTo>
                    <a:pt x="595489" y="4179711"/>
                    <a:pt x="596658" y="4167874"/>
                    <a:pt x="601134" y="4157133"/>
                  </a:cubicBezTo>
                  <a:cubicBezTo>
                    <a:pt x="610843" y="4133832"/>
                    <a:pt x="627017" y="4113347"/>
                    <a:pt x="635000" y="4089400"/>
                  </a:cubicBezTo>
                  <a:cubicBezTo>
                    <a:pt x="637822" y="4080933"/>
                    <a:pt x="641015" y="4072581"/>
                    <a:pt x="643467" y="4064000"/>
                  </a:cubicBezTo>
                  <a:cubicBezTo>
                    <a:pt x="646664" y="4052811"/>
                    <a:pt x="647208" y="4040767"/>
                    <a:pt x="651934" y="4030133"/>
                  </a:cubicBezTo>
                  <a:cubicBezTo>
                    <a:pt x="658383" y="4015624"/>
                    <a:pt x="689937" y="3966730"/>
                    <a:pt x="702734" y="3953933"/>
                  </a:cubicBezTo>
                  <a:cubicBezTo>
                    <a:pt x="709929" y="3946738"/>
                    <a:pt x="720188" y="3943357"/>
                    <a:pt x="728134" y="3937000"/>
                  </a:cubicBezTo>
                  <a:cubicBezTo>
                    <a:pt x="734367" y="3932013"/>
                    <a:pt x="737927" y="3923636"/>
                    <a:pt x="745067" y="3920066"/>
                  </a:cubicBezTo>
                  <a:cubicBezTo>
                    <a:pt x="755475" y="3914862"/>
                    <a:pt x="767645" y="3914422"/>
                    <a:pt x="778934" y="3911600"/>
                  </a:cubicBezTo>
                  <a:cubicBezTo>
                    <a:pt x="795867" y="3900311"/>
                    <a:pt x="815343" y="3892124"/>
                    <a:pt x="829734" y="3877733"/>
                  </a:cubicBezTo>
                  <a:cubicBezTo>
                    <a:pt x="838201" y="3869266"/>
                    <a:pt x="844667" y="3858148"/>
                    <a:pt x="855134" y="3852333"/>
                  </a:cubicBezTo>
                  <a:cubicBezTo>
                    <a:pt x="870737" y="3843665"/>
                    <a:pt x="905934" y="3835400"/>
                    <a:pt x="905934" y="3835400"/>
                  </a:cubicBezTo>
                  <a:cubicBezTo>
                    <a:pt x="914401" y="3829755"/>
                    <a:pt x="922232" y="3823017"/>
                    <a:pt x="931334" y="3818466"/>
                  </a:cubicBezTo>
                  <a:cubicBezTo>
                    <a:pt x="939316" y="3814475"/>
                    <a:pt x="949081" y="3814592"/>
                    <a:pt x="956734" y="3810000"/>
                  </a:cubicBezTo>
                  <a:cubicBezTo>
                    <a:pt x="963579" y="3805893"/>
                    <a:pt x="967434" y="3798053"/>
                    <a:pt x="973667" y="3793066"/>
                  </a:cubicBezTo>
                  <a:cubicBezTo>
                    <a:pt x="981613" y="3786709"/>
                    <a:pt x="990232" y="3781181"/>
                    <a:pt x="999067" y="3776133"/>
                  </a:cubicBezTo>
                  <a:cubicBezTo>
                    <a:pt x="1122400" y="3705659"/>
                    <a:pt x="963342" y="3798229"/>
                    <a:pt x="1058334" y="3750733"/>
                  </a:cubicBezTo>
                  <a:cubicBezTo>
                    <a:pt x="1067435" y="3746182"/>
                    <a:pt x="1075788" y="3740157"/>
                    <a:pt x="1083734" y="3733800"/>
                  </a:cubicBezTo>
                  <a:cubicBezTo>
                    <a:pt x="1089967" y="3728813"/>
                    <a:pt x="1093527" y="3720436"/>
                    <a:pt x="1100667" y="3716866"/>
                  </a:cubicBezTo>
                  <a:cubicBezTo>
                    <a:pt x="1116632" y="3708883"/>
                    <a:pt x="1135061" y="3706964"/>
                    <a:pt x="1151467" y="3699933"/>
                  </a:cubicBezTo>
                  <a:cubicBezTo>
                    <a:pt x="1189903" y="3683460"/>
                    <a:pt x="1213676" y="3671222"/>
                    <a:pt x="1244600" y="3649133"/>
                  </a:cubicBezTo>
                  <a:cubicBezTo>
                    <a:pt x="1306361" y="3605019"/>
                    <a:pt x="1251381" y="3644046"/>
                    <a:pt x="1312334" y="3589866"/>
                  </a:cubicBezTo>
                  <a:cubicBezTo>
                    <a:pt x="1325840" y="3577860"/>
                    <a:pt x="1341889" y="3568778"/>
                    <a:pt x="1354667" y="3556000"/>
                  </a:cubicBezTo>
                  <a:cubicBezTo>
                    <a:pt x="1364645" y="3546022"/>
                    <a:pt x="1370884" y="3532847"/>
                    <a:pt x="1380067" y="3522133"/>
                  </a:cubicBezTo>
                  <a:cubicBezTo>
                    <a:pt x="1387859" y="3513042"/>
                    <a:pt x="1397802" y="3505931"/>
                    <a:pt x="1405467" y="3496733"/>
                  </a:cubicBezTo>
                  <a:cubicBezTo>
                    <a:pt x="1411981" y="3488916"/>
                    <a:pt x="1415205" y="3478528"/>
                    <a:pt x="1422400" y="3471333"/>
                  </a:cubicBezTo>
                  <a:cubicBezTo>
                    <a:pt x="1429595" y="3464138"/>
                    <a:pt x="1439333" y="3460044"/>
                    <a:pt x="1447800" y="3454400"/>
                  </a:cubicBezTo>
                  <a:cubicBezTo>
                    <a:pt x="1453445" y="3440289"/>
                    <a:pt x="1455004" y="3423742"/>
                    <a:pt x="1464734" y="3412066"/>
                  </a:cubicBezTo>
                  <a:cubicBezTo>
                    <a:pt x="1470447" y="3405210"/>
                    <a:pt x="1485542" y="3411253"/>
                    <a:pt x="1490134" y="3403600"/>
                  </a:cubicBezTo>
                  <a:cubicBezTo>
                    <a:pt x="1546753" y="3309236"/>
                    <a:pt x="1490041" y="3352912"/>
                    <a:pt x="1532467" y="3302000"/>
                  </a:cubicBezTo>
                  <a:cubicBezTo>
                    <a:pt x="1540132" y="3292802"/>
                    <a:pt x="1549400" y="3285067"/>
                    <a:pt x="1557867" y="3276600"/>
                  </a:cubicBezTo>
                  <a:cubicBezTo>
                    <a:pt x="1585580" y="3165750"/>
                    <a:pt x="1541290" y="3318223"/>
                    <a:pt x="1591734" y="3217333"/>
                  </a:cubicBezTo>
                  <a:cubicBezTo>
                    <a:pt x="1598170" y="3204462"/>
                    <a:pt x="1597378" y="3189111"/>
                    <a:pt x="1600200" y="3175000"/>
                  </a:cubicBezTo>
                  <a:cubicBezTo>
                    <a:pt x="1594556" y="3107267"/>
                    <a:pt x="1592879" y="3039085"/>
                    <a:pt x="1583267" y="2971800"/>
                  </a:cubicBezTo>
                  <a:cubicBezTo>
                    <a:pt x="1581482" y="2959305"/>
                    <a:pt x="1573907" y="2948030"/>
                    <a:pt x="1566334" y="2937933"/>
                  </a:cubicBezTo>
                  <a:cubicBezTo>
                    <a:pt x="1532362" y="2892636"/>
                    <a:pt x="1537160" y="2910646"/>
                    <a:pt x="1490134" y="2887133"/>
                  </a:cubicBezTo>
                  <a:cubicBezTo>
                    <a:pt x="1431663" y="2857898"/>
                    <a:pt x="1501352" y="2879355"/>
                    <a:pt x="1430867" y="2861733"/>
                  </a:cubicBezTo>
                  <a:cubicBezTo>
                    <a:pt x="1422400" y="2856089"/>
                    <a:pt x="1414860" y="2848714"/>
                    <a:pt x="1405467" y="2844800"/>
                  </a:cubicBezTo>
                  <a:cubicBezTo>
                    <a:pt x="1335687" y="2815725"/>
                    <a:pt x="1336876" y="2821222"/>
                    <a:pt x="1270000" y="2810933"/>
                  </a:cubicBezTo>
                  <a:cubicBezTo>
                    <a:pt x="1253033" y="2808323"/>
                    <a:pt x="1235958" y="2806190"/>
                    <a:pt x="1219200" y="2802466"/>
                  </a:cubicBezTo>
                  <a:cubicBezTo>
                    <a:pt x="1210488" y="2800530"/>
                    <a:pt x="1202551" y="2795750"/>
                    <a:pt x="1193800" y="2794000"/>
                  </a:cubicBezTo>
                  <a:cubicBezTo>
                    <a:pt x="1174232" y="2790086"/>
                    <a:pt x="1154289" y="2788355"/>
                    <a:pt x="1134534" y="2785533"/>
                  </a:cubicBezTo>
                  <a:cubicBezTo>
                    <a:pt x="1078089" y="2788355"/>
                    <a:pt x="1021561" y="2789825"/>
                    <a:pt x="965200" y="2794000"/>
                  </a:cubicBezTo>
                  <a:cubicBezTo>
                    <a:pt x="945299" y="2795474"/>
                    <a:pt x="925568" y="2798896"/>
                    <a:pt x="905934" y="2802466"/>
                  </a:cubicBezTo>
                  <a:cubicBezTo>
                    <a:pt x="894485" y="2804548"/>
                    <a:pt x="883646" y="2809775"/>
                    <a:pt x="872067" y="2810933"/>
                  </a:cubicBezTo>
                  <a:cubicBezTo>
                    <a:pt x="827048" y="2815435"/>
                    <a:pt x="781756" y="2816578"/>
                    <a:pt x="736600" y="2819400"/>
                  </a:cubicBezTo>
                  <a:cubicBezTo>
                    <a:pt x="715944" y="2817679"/>
                    <a:pt x="627976" y="2814236"/>
                    <a:pt x="592667" y="2802466"/>
                  </a:cubicBezTo>
                  <a:cubicBezTo>
                    <a:pt x="580693" y="2798475"/>
                    <a:pt x="570401" y="2790505"/>
                    <a:pt x="558800" y="2785533"/>
                  </a:cubicBezTo>
                  <a:cubicBezTo>
                    <a:pt x="550597" y="2782017"/>
                    <a:pt x="541603" y="2780582"/>
                    <a:pt x="533400" y="2777066"/>
                  </a:cubicBezTo>
                  <a:cubicBezTo>
                    <a:pt x="446203" y="2739695"/>
                    <a:pt x="564352" y="2781739"/>
                    <a:pt x="448734" y="2743200"/>
                  </a:cubicBezTo>
                  <a:cubicBezTo>
                    <a:pt x="443089" y="2737555"/>
                    <a:pt x="438186" y="2731056"/>
                    <a:pt x="431800" y="2726266"/>
                  </a:cubicBezTo>
                  <a:cubicBezTo>
                    <a:pt x="415519" y="2714055"/>
                    <a:pt x="381000" y="2692400"/>
                    <a:pt x="381000" y="2692400"/>
                  </a:cubicBezTo>
                  <a:cubicBezTo>
                    <a:pt x="361245" y="2661355"/>
                    <a:pt x="338191" y="2632178"/>
                    <a:pt x="321734" y="2599266"/>
                  </a:cubicBezTo>
                  <a:cubicBezTo>
                    <a:pt x="307623" y="2571044"/>
                    <a:pt x="298332" y="2539843"/>
                    <a:pt x="279400" y="2514600"/>
                  </a:cubicBezTo>
                  <a:cubicBezTo>
                    <a:pt x="247563" y="2472150"/>
                    <a:pt x="233822" y="2459943"/>
                    <a:pt x="220134" y="2396066"/>
                  </a:cubicBezTo>
                  <a:cubicBezTo>
                    <a:pt x="190230" y="2256517"/>
                    <a:pt x="210651" y="2314674"/>
                    <a:pt x="169334" y="2218266"/>
                  </a:cubicBezTo>
                  <a:cubicBezTo>
                    <a:pt x="166512" y="2198511"/>
                    <a:pt x="162759" y="2178866"/>
                    <a:pt x="160867" y="2159000"/>
                  </a:cubicBezTo>
                  <a:cubicBezTo>
                    <a:pt x="141087" y="1951318"/>
                    <a:pt x="162985" y="2114563"/>
                    <a:pt x="143934" y="1981200"/>
                  </a:cubicBezTo>
                  <a:cubicBezTo>
                    <a:pt x="149578" y="1919111"/>
                    <a:pt x="152349" y="1856693"/>
                    <a:pt x="160867" y="1794933"/>
                  </a:cubicBezTo>
                  <a:cubicBezTo>
                    <a:pt x="166576" y="1753544"/>
                    <a:pt x="212559" y="1648327"/>
                    <a:pt x="220134" y="1625600"/>
                  </a:cubicBezTo>
                  <a:cubicBezTo>
                    <a:pt x="225778" y="1608667"/>
                    <a:pt x="232371" y="1592020"/>
                    <a:pt x="237067" y="1574800"/>
                  </a:cubicBezTo>
                  <a:cubicBezTo>
                    <a:pt x="240853" y="1560916"/>
                    <a:pt x="239579" y="1545567"/>
                    <a:pt x="245534" y="1532466"/>
                  </a:cubicBezTo>
                  <a:cubicBezTo>
                    <a:pt x="253955" y="1513939"/>
                    <a:pt x="269146" y="1499245"/>
                    <a:pt x="279400" y="1481666"/>
                  </a:cubicBezTo>
                  <a:cubicBezTo>
                    <a:pt x="351084" y="1358778"/>
                    <a:pt x="265527" y="1483072"/>
                    <a:pt x="330200" y="1405466"/>
                  </a:cubicBezTo>
                  <a:cubicBezTo>
                    <a:pt x="336714" y="1397649"/>
                    <a:pt x="338667" y="1385710"/>
                    <a:pt x="347134" y="1380066"/>
                  </a:cubicBezTo>
                  <a:cubicBezTo>
                    <a:pt x="356816" y="1373612"/>
                    <a:pt x="369711" y="1374422"/>
                    <a:pt x="381000" y="1371600"/>
                  </a:cubicBezTo>
                  <a:cubicBezTo>
                    <a:pt x="386645" y="1365955"/>
                    <a:pt x="391700" y="1359653"/>
                    <a:pt x="397934" y="1354666"/>
                  </a:cubicBezTo>
                  <a:cubicBezTo>
                    <a:pt x="413207" y="1342448"/>
                    <a:pt x="439819" y="1327753"/>
                    <a:pt x="457200" y="1320800"/>
                  </a:cubicBezTo>
                  <a:cubicBezTo>
                    <a:pt x="473773" y="1314171"/>
                    <a:pt x="491427" y="1310495"/>
                    <a:pt x="508000" y="1303866"/>
                  </a:cubicBezTo>
                  <a:cubicBezTo>
                    <a:pt x="564104" y="1281424"/>
                    <a:pt x="525137" y="1284917"/>
                    <a:pt x="601134" y="1261533"/>
                  </a:cubicBezTo>
                  <a:cubicBezTo>
                    <a:pt x="617542" y="1256484"/>
                    <a:pt x="635207" y="1256926"/>
                    <a:pt x="651934" y="1253066"/>
                  </a:cubicBezTo>
                  <a:cubicBezTo>
                    <a:pt x="671954" y="1248446"/>
                    <a:pt x="691268" y="1241116"/>
                    <a:pt x="711200" y="1236133"/>
                  </a:cubicBezTo>
                  <a:cubicBezTo>
                    <a:pt x="725161" y="1232643"/>
                    <a:pt x="739486" y="1230788"/>
                    <a:pt x="753534" y="1227666"/>
                  </a:cubicBezTo>
                  <a:cubicBezTo>
                    <a:pt x="764893" y="1225142"/>
                    <a:pt x="776111" y="1222022"/>
                    <a:pt x="787400" y="1219200"/>
                  </a:cubicBezTo>
                  <a:cubicBezTo>
                    <a:pt x="865053" y="1180373"/>
                    <a:pt x="767764" y="1224556"/>
                    <a:pt x="880534" y="1193800"/>
                  </a:cubicBezTo>
                  <a:cubicBezTo>
                    <a:pt x="892711" y="1190479"/>
                    <a:pt x="902223" y="1180187"/>
                    <a:pt x="914400" y="1176866"/>
                  </a:cubicBezTo>
                  <a:cubicBezTo>
                    <a:pt x="933653" y="1171615"/>
                    <a:pt x="953943" y="1171434"/>
                    <a:pt x="973667" y="1168400"/>
                  </a:cubicBezTo>
                  <a:cubicBezTo>
                    <a:pt x="990634" y="1165790"/>
                    <a:pt x="1007534" y="1162755"/>
                    <a:pt x="1024467" y="1159933"/>
                  </a:cubicBezTo>
                  <a:cubicBezTo>
                    <a:pt x="1075267" y="1162755"/>
                    <a:pt x="1126198" y="1163794"/>
                    <a:pt x="1176867" y="1168400"/>
                  </a:cubicBezTo>
                  <a:cubicBezTo>
                    <a:pt x="1201761" y="1170663"/>
                    <a:pt x="1213217" y="1179604"/>
                    <a:pt x="1236134" y="1185333"/>
                  </a:cubicBezTo>
                  <a:cubicBezTo>
                    <a:pt x="1250095" y="1188823"/>
                    <a:pt x="1264356" y="1190978"/>
                    <a:pt x="1278467" y="1193800"/>
                  </a:cubicBezTo>
                  <a:cubicBezTo>
                    <a:pt x="1286934" y="1199444"/>
                    <a:pt x="1294766" y="1206182"/>
                    <a:pt x="1303867" y="1210733"/>
                  </a:cubicBezTo>
                  <a:cubicBezTo>
                    <a:pt x="1373974" y="1245786"/>
                    <a:pt x="1281875" y="1187606"/>
                    <a:pt x="1354667" y="1236133"/>
                  </a:cubicBezTo>
                  <a:lnTo>
                    <a:pt x="1405467" y="1312333"/>
                  </a:lnTo>
                  <a:cubicBezTo>
                    <a:pt x="1405478" y="1312350"/>
                    <a:pt x="1439322" y="1363117"/>
                    <a:pt x="1439334" y="1363133"/>
                  </a:cubicBezTo>
                  <a:cubicBezTo>
                    <a:pt x="1463644" y="1395547"/>
                    <a:pt x="1466171" y="1394709"/>
                    <a:pt x="1481667" y="1430866"/>
                  </a:cubicBezTo>
                  <a:cubicBezTo>
                    <a:pt x="1490370" y="1451173"/>
                    <a:pt x="1492460" y="1468641"/>
                    <a:pt x="1498600" y="1490133"/>
                  </a:cubicBezTo>
                  <a:cubicBezTo>
                    <a:pt x="1501052" y="1498714"/>
                    <a:pt x="1504245" y="1507066"/>
                    <a:pt x="1507067" y="1515533"/>
                  </a:cubicBezTo>
                  <a:cubicBezTo>
                    <a:pt x="1509889" y="1540933"/>
                    <a:pt x="1511648" y="1566474"/>
                    <a:pt x="1515534" y="1591733"/>
                  </a:cubicBezTo>
                  <a:cubicBezTo>
                    <a:pt x="1518572" y="1611483"/>
                    <a:pt x="1526143" y="1632028"/>
                    <a:pt x="1532467" y="1651000"/>
                  </a:cubicBezTo>
                  <a:cubicBezTo>
                    <a:pt x="1527829" y="1720570"/>
                    <a:pt x="1538023" y="1764611"/>
                    <a:pt x="1507067" y="1820333"/>
                  </a:cubicBezTo>
                  <a:cubicBezTo>
                    <a:pt x="1500214" y="1832668"/>
                    <a:pt x="1492381" y="1845017"/>
                    <a:pt x="1481667" y="1854200"/>
                  </a:cubicBezTo>
                  <a:cubicBezTo>
                    <a:pt x="1472084" y="1862414"/>
                    <a:pt x="1459089" y="1865489"/>
                    <a:pt x="1447800" y="1871133"/>
                  </a:cubicBezTo>
                  <a:cubicBezTo>
                    <a:pt x="1409931" y="1927938"/>
                    <a:pt x="1454541" y="1872284"/>
                    <a:pt x="1405467" y="1905000"/>
                  </a:cubicBezTo>
                  <a:cubicBezTo>
                    <a:pt x="1395504" y="1911642"/>
                    <a:pt x="1391426" y="1926614"/>
                    <a:pt x="1380067" y="1930400"/>
                  </a:cubicBezTo>
                  <a:cubicBezTo>
                    <a:pt x="1355822" y="1938481"/>
                    <a:pt x="1329267" y="1936044"/>
                    <a:pt x="1303867" y="1938866"/>
                  </a:cubicBezTo>
                  <a:cubicBezTo>
                    <a:pt x="1255889" y="1936044"/>
                    <a:pt x="1206964" y="1940301"/>
                    <a:pt x="1159934" y="1930400"/>
                  </a:cubicBezTo>
                  <a:cubicBezTo>
                    <a:pt x="1149976" y="1928304"/>
                    <a:pt x="1150195" y="1912195"/>
                    <a:pt x="1143000" y="1905000"/>
                  </a:cubicBezTo>
                  <a:cubicBezTo>
                    <a:pt x="1135805" y="1897805"/>
                    <a:pt x="1126067" y="1893711"/>
                    <a:pt x="1117600" y="1888066"/>
                  </a:cubicBezTo>
                  <a:cubicBezTo>
                    <a:pt x="1111956" y="1876777"/>
                    <a:pt x="1107668" y="1864701"/>
                    <a:pt x="1100667" y="1854200"/>
                  </a:cubicBezTo>
                  <a:cubicBezTo>
                    <a:pt x="1096239" y="1847558"/>
                    <a:pt x="1088721" y="1843499"/>
                    <a:pt x="1083734" y="1837266"/>
                  </a:cubicBezTo>
                  <a:cubicBezTo>
                    <a:pt x="1077377" y="1829320"/>
                    <a:pt x="1072445" y="1820333"/>
                    <a:pt x="1066800" y="1811866"/>
                  </a:cubicBezTo>
                  <a:cubicBezTo>
                    <a:pt x="1057884" y="1776199"/>
                    <a:pt x="1049867" y="1749903"/>
                    <a:pt x="1049867" y="1710266"/>
                  </a:cubicBezTo>
                  <a:cubicBezTo>
                    <a:pt x="1049867" y="1666420"/>
                    <a:pt x="1055404" y="1631619"/>
                    <a:pt x="1066800" y="1591733"/>
                  </a:cubicBezTo>
                  <a:cubicBezTo>
                    <a:pt x="1069252" y="1583152"/>
                    <a:pt x="1071276" y="1574315"/>
                    <a:pt x="1075267" y="1566333"/>
                  </a:cubicBezTo>
                  <a:cubicBezTo>
                    <a:pt x="1079818" y="1557232"/>
                    <a:pt x="1087649" y="1550034"/>
                    <a:pt x="1092200" y="1540933"/>
                  </a:cubicBezTo>
                  <a:cubicBezTo>
                    <a:pt x="1124522" y="1476289"/>
                    <a:pt x="1064650" y="1563556"/>
                    <a:pt x="1126067" y="1481666"/>
                  </a:cubicBezTo>
                  <a:cubicBezTo>
                    <a:pt x="1128889" y="1473199"/>
                    <a:pt x="1130543" y="1464248"/>
                    <a:pt x="1134534" y="1456266"/>
                  </a:cubicBezTo>
                  <a:cubicBezTo>
                    <a:pt x="1144333" y="1436668"/>
                    <a:pt x="1160482" y="1419510"/>
                    <a:pt x="1176867" y="1405466"/>
                  </a:cubicBezTo>
                  <a:cubicBezTo>
                    <a:pt x="1187581" y="1396283"/>
                    <a:pt x="1199445" y="1388533"/>
                    <a:pt x="1210734" y="1380066"/>
                  </a:cubicBezTo>
                  <a:cubicBezTo>
                    <a:pt x="1275645" y="1382888"/>
                    <a:pt x="1340649" y="1384063"/>
                    <a:pt x="1405467" y="1388533"/>
                  </a:cubicBezTo>
                  <a:cubicBezTo>
                    <a:pt x="1427634" y="1390062"/>
                    <a:pt x="1459443" y="1395941"/>
                    <a:pt x="1481667" y="1405466"/>
                  </a:cubicBezTo>
                  <a:cubicBezTo>
                    <a:pt x="1511855" y="1418404"/>
                    <a:pt x="1523660" y="1426350"/>
                    <a:pt x="1549400" y="1447800"/>
                  </a:cubicBezTo>
                  <a:cubicBezTo>
                    <a:pt x="1555532" y="1452910"/>
                    <a:pt x="1560202" y="1459623"/>
                    <a:pt x="1566334" y="1464733"/>
                  </a:cubicBezTo>
                  <a:cubicBezTo>
                    <a:pt x="1577174" y="1473767"/>
                    <a:pt x="1590708" y="1479692"/>
                    <a:pt x="1600200" y="1490133"/>
                  </a:cubicBezTo>
                  <a:cubicBezTo>
                    <a:pt x="1619184" y="1511016"/>
                    <a:pt x="1624226" y="1548941"/>
                    <a:pt x="1651000" y="1557866"/>
                  </a:cubicBezTo>
                  <a:cubicBezTo>
                    <a:pt x="1677827" y="1566809"/>
                    <a:pt x="1678354" y="1564509"/>
                    <a:pt x="1701800" y="1583266"/>
                  </a:cubicBezTo>
                  <a:cubicBezTo>
                    <a:pt x="1708034" y="1588253"/>
                    <a:pt x="1711467" y="1596897"/>
                    <a:pt x="1718734" y="1600200"/>
                  </a:cubicBezTo>
                  <a:cubicBezTo>
                    <a:pt x="1743108" y="1611279"/>
                    <a:pt x="1769534" y="1617133"/>
                    <a:pt x="1794934" y="1625600"/>
                  </a:cubicBezTo>
                  <a:cubicBezTo>
                    <a:pt x="1864352" y="1648739"/>
                    <a:pt x="1754464" y="1612829"/>
                    <a:pt x="1888067" y="1651000"/>
                  </a:cubicBezTo>
                  <a:cubicBezTo>
                    <a:pt x="1907823" y="1656644"/>
                    <a:pt x="1927244" y="1663628"/>
                    <a:pt x="1947334" y="1667933"/>
                  </a:cubicBezTo>
                  <a:cubicBezTo>
                    <a:pt x="1989573" y="1676984"/>
                    <a:pt x="2073001" y="1681933"/>
                    <a:pt x="2108200" y="1684866"/>
                  </a:cubicBezTo>
                  <a:cubicBezTo>
                    <a:pt x="2422394" y="1678182"/>
                    <a:pt x="2421428" y="1683176"/>
                    <a:pt x="2650067" y="1667933"/>
                  </a:cubicBezTo>
                  <a:lnTo>
                    <a:pt x="2887134" y="1651000"/>
                  </a:lnTo>
                  <a:cubicBezTo>
                    <a:pt x="2904067" y="1648178"/>
                    <a:pt x="2921148" y="1646130"/>
                    <a:pt x="2937934" y="1642533"/>
                  </a:cubicBezTo>
                  <a:cubicBezTo>
                    <a:pt x="2960690" y="1637657"/>
                    <a:pt x="3005667" y="1625600"/>
                    <a:pt x="3005667" y="1625600"/>
                  </a:cubicBezTo>
                  <a:cubicBezTo>
                    <a:pt x="3099959" y="1578453"/>
                    <a:pt x="2981177" y="1634784"/>
                    <a:pt x="3073400" y="1600200"/>
                  </a:cubicBezTo>
                  <a:cubicBezTo>
                    <a:pt x="3110613" y="1586245"/>
                    <a:pt x="3101405" y="1584196"/>
                    <a:pt x="3132667" y="1566333"/>
                  </a:cubicBezTo>
                  <a:cubicBezTo>
                    <a:pt x="3143626" y="1560071"/>
                    <a:pt x="3155245" y="1555044"/>
                    <a:pt x="3166534" y="1549400"/>
                  </a:cubicBezTo>
                  <a:cubicBezTo>
                    <a:pt x="3175001" y="1540933"/>
                    <a:pt x="3182985" y="1531955"/>
                    <a:pt x="3191934" y="1524000"/>
                  </a:cubicBezTo>
                  <a:cubicBezTo>
                    <a:pt x="3208409" y="1509356"/>
                    <a:pt x="3227148" y="1497252"/>
                    <a:pt x="3242734" y="1481666"/>
                  </a:cubicBezTo>
                  <a:cubicBezTo>
                    <a:pt x="3249929" y="1474471"/>
                    <a:pt x="3251941" y="1462888"/>
                    <a:pt x="3259667" y="1456266"/>
                  </a:cubicBezTo>
                  <a:cubicBezTo>
                    <a:pt x="3272161" y="1445556"/>
                    <a:pt x="3288835" y="1440740"/>
                    <a:pt x="3302000" y="1430866"/>
                  </a:cubicBezTo>
                  <a:cubicBezTo>
                    <a:pt x="3311579" y="1423682"/>
                    <a:pt x="3318133" y="1413048"/>
                    <a:pt x="3327400" y="1405466"/>
                  </a:cubicBezTo>
                  <a:cubicBezTo>
                    <a:pt x="3349243" y="1387595"/>
                    <a:pt x="3371651" y="1370321"/>
                    <a:pt x="3395134" y="1354666"/>
                  </a:cubicBezTo>
                  <a:cubicBezTo>
                    <a:pt x="3403601" y="1349022"/>
                    <a:pt x="3412717" y="1344247"/>
                    <a:pt x="3420534" y="1337733"/>
                  </a:cubicBezTo>
                  <a:cubicBezTo>
                    <a:pt x="3463261" y="1302127"/>
                    <a:pt x="3431952" y="1320634"/>
                    <a:pt x="3471334" y="1270000"/>
                  </a:cubicBezTo>
                  <a:cubicBezTo>
                    <a:pt x="3481135" y="1257398"/>
                    <a:pt x="3494687" y="1248148"/>
                    <a:pt x="3505200" y="1236133"/>
                  </a:cubicBezTo>
                  <a:cubicBezTo>
                    <a:pt x="3514492" y="1225513"/>
                    <a:pt x="3521417" y="1212980"/>
                    <a:pt x="3530600" y="1202266"/>
                  </a:cubicBezTo>
                  <a:cubicBezTo>
                    <a:pt x="3538392" y="1193175"/>
                    <a:pt x="3548208" y="1185957"/>
                    <a:pt x="3556000" y="1176866"/>
                  </a:cubicBezTo>
                  <a:cubicBezTo>
                    <a:pt x="3574806" y="1154925"/>
                    <a:pt x="3600693" y="1114060"/>
                    <a:pt x="3615267" y="1092200"/>
                  </a:cubicBezTo>
                  <a:cubicBezTo>
                    <a:pt x="3620911" y="1083733"/>
                    <a:pt x="3628982" y="1076453"/>
                    <a:pt x="3632200" y="1066800"/>
                  </a:cubicBezTo>
                  <a:cubicBezTo>
                    <a:pt x="3640667" y="1041400"/>
                    <a:pt x="3651106" y="1016575"/>
                    <a:pt x="3657600" y="990600"/>
                  </a:cubicBezTo>
                  <a:cubicBezTo>
                    <a:pt x="3678698" y="906212"/>
                    <a:pt x="3670708" y="945822"/>
                    <a:pt x="3683000" y="872066"/>
                  </a:cubicBezTo>
                  <a:cubicBezTo>
                    <a:pt x="3667498" y="655025"/>
                    <a:pt x="3698128" y="809190"/>
                    <a:pt x="3657600" y="728133"/>
                  </a:cubicBezTo>
                  <a:cubicBezTo>
                    <a:pt x="3653609" y="720151"/>
                    <a:pt x="3653726" y="710386"/>
                    <a:pt x="3649134" y="702733"/>
                  </a:cubicBezTo>
                  <a:cubicBezTo>
                    <a:pt x="3645027" y="695888"/>
                    <a:pt x="3638332" y="690910"/>
                    <a:pt x="3632200" y="685800"/>
                  </a:cubicBezTo>
                  <a:cubicBezTo>
                    <a:pt x="3626449" y="681008"/>
                    <a:pt x="3583930" y="648964"/>
                    <a:pt x="3572934" y="643466"/>
                  </a:cubicBezTo>
                  <a:cubicBezTo>
                    <a:pt x="3559340" y="636669"/>
                    <a:pt x="3544436" y="632822"/>
                    <a:pt x="3530600" y="626533"/>
                  </a:cubicBezTo>
                  <a:cubicBezTo>
                    <a:pt x="3513365" y="618699"/>
                    <a:pt x="3497100" y="608822"/>
                    <a:pt x="3479800" y="601133"/>
                  </a:cubicBezTo>
                  <a:cubicBezTo>
                    <a:pt x="3471645" y="597508"/>
                    <a:pt x="3462603" y="596182"/>
                    <a:pt x="3454400" y="592666"/>
                  </a:cubicBezTo>
                  <a:cubicBezTo>
                    <a:pt x="3442799" y="587694"/>
                    <a:pt x="3432507" y="579724"/>
                    <a:pt x="3420534" y="575733"/>
                  </a:cubicBezTo>
                  <a:cubicBezTo>
                    <a:pt x="3401960" y="569542"/>
                    <a:pt x="3332363" y="560718"/>
                    <a:pt x="3318934" y="558800"/>
                  </a:cubicBezTo>
                  <a:cubicBezTo>
                    <a:pt x="3296356" y="561622"/>
                    <a:pt x="3273274" y="561747"/>
                    <a:pt x="3251200" y="567266"/>
                  </a:cubicBezTo>
                  <a:cubicBezTo>
                    <a:pt x="3238956" y="570327"/>
                    <a:pt x="3228935" y="579228"/>
                    <a:pt x="3217334" y="584200"/>
                  </a:cubicBezTo>
                  <a:cubicBezTo>
                    <a:pt x="3209131" y="587716"/>
                    <a:pt x="3200401" y="589844"/>
                    <a:pt x="3191934" y="592666"/>
                  </a:cubicBezTo>
                  <a:lnTo>
                    <a:pt x="3149600" y="635000"/>
                  </a:lnTo>
                  <a:cubicBezTo>
                    <a:pt x="3135489" y="649111"/>
                    <a:pt x="3118336" y="660729"/>
                    <a:pt x="3107267" y="677333"/>
                  </a:cubicBezTo>
                  <a:cubicBezTo>
                    <a:pt x="3101623" y="685800"/>
                    <a:pt x="3096691" y="694787"/>
                    <a:pt x="3090334" y="702733"/>
                  </a:cubicBezTo>
                  <a:cubicBezTo>
                    <a:pt x="3072739" y="724726"/>
                    <a:pt x="3069498" y="715745"/>
                    <a:pt x="3056467" y="745066"/>
                  </a:cubicBezTo>
                  <a:cubicBezTo>
                    <a:pt x="3049218" y="761377"/>
                    <a:pt x="3045178" y="778933"/>
                    <a:pt x="3039534" y="795866"/>
                  </a:cubicBezTo>
                  <a:lnTo>
                    <a:pt x="3031067" y="821266"/>
                  </a:lnTo>
                  <a:cubicBezTo>
                    <a:pt x="3033889" y="852311"/>
                    <a:pt x="3035668" y="883468"/>
                    <a:pt x="3039534" y="914400"/>
                  </a:cubicBezTo>
                  <a:cubicBezTo>
                    <a:pt x="3041319" y="928679"/>
                    <a:pt x="3041011" y="944153"/>
                    <a:pt x="3048000" y="956733"/>
                  </a:cubicBezTo>
                  <a:cubicBezTo>
                    <a:pt x="3055753" y="970689"/>
                    <a:pt x="3066516" y="986214"/>
                    <a:pt x="3081867" y="990600"/>
                  </a:cubicBezTo>
                  <a:lnTo>
                    <a:pt x="3141134" y="1007533"/>
                  </a:lnTo>
                  <a:cubicBezTo>
                    <a:pt x="3187962" y="1005918"/>
                    <a:pt x="3343808" y="1013834"/>
                    <a:pt x="3429000" y="990600"/>
                  </a:cubicBezTo>
                  <a:cubicBezTo>
                    <a:pt x="3446220" y="985904"/>
                    <a:pt x="3462867" y="979311"/>
                    <a:pt x="3479800" y="973666"/>
                  </a:cubicBezTo>
                  <a:lnTo>
                    <a:pt x="3522134" y="931333"/>
                  </a:lnTo>
                  <a:cubicBezTo>
                    <a:pt x="3533423" y="920044"/>
                    <a:pt x="3547144" y="910749"/>
                    <a:pt x="3556000" y="897466"/>
                  </a:cubicBezTo>
                  <a:lnTo>
                    <a:pt x="3572934" y="872066"/>
                  </a:lnTo>
                  <a:cubicBezTo>
                    <a:pt x="3575756" y="863599"/>
                    <a:pt x="3581400" y="855591"/>
                    <a:pt x="3581400" y="846666"/>
                  </a:cubicBezTo>
                  <a:cubicBezTo>
                    <a:pt x="3581400" y="804239"/>
                    <a:pt x="3579551" y="761574"/>
                    <a:pt x="3572934" y="719666"/>
                  </a:cubicBezTo>
                  <a:cubicBezTo>
                    <a:pt x="3571225" y="708840"/>
                    <a:pt x="3547057" y="670388"/>
                    <a:pt x="3539067" y="660400"/>
                  </a:cubicBezTo>
                  <a:cubicBezTo>
                    <a:pt x="3534080" y="654167"/>
                    <a:pt x="3527121" y="649699"/>
                    <a:pt x="3522134" y="643466"/>
                  </a:cubicBezTo>
                  <a:cubicBezTo>
                    <a:pt x="3515777" y="635520"/>
                    <a:pt x="3512395" y="625261"/>
                    <a:pt x="3505200" y="618066"/>
                  </a:cubicBezTo>
                  <a:cubicBezTo>
                    <a:pt x="3498973" y="611839"/>
                    <a:pt x="3453097" y="575081"/>
                    <a:pt x="3437467" y="567266"/>
                  </a:cubicBezTo>
                  <a:cubicBezTo>
                    <a:pt x="3429485" y="563275"/>
                    <a:pt x="3420270" y="562316"/>
                    <a:pt x="3412067" y="558800"/>
                  </a:cubicBezTo>
                  <a:cubicBezTo>
                    <a:pt x="3400466" y="553828"/>
                    <a:pt x="3389919" y="546554"/>
                    <a:pt x="3378200" y="541866"/>
                  </a:cubicBezTo>
                  <a:cubicBezTo>
                    <a:pt x="3361627" y="535237"/>
                    <a:pt x="3342706" y="534116"/>
                    <a:pt x="3327400" y="524933"/>
                  </a:cubicBezTo>
                  <a:cubicBezTo>
                    <a:pt x="3308925" y="513848"/>
                    <a:pt x="3283589" y="494483"/>
                    <a:pt x="3259667" y="491066"/>
                  </a:cubicBezTo>
                  <a:cubicBezTo>
                    <a:pt x="3228808" y="486658"/>
                    <a:pt x="3197578" y="485422"/>
                    <a:pt x="3166534" y="482600"/>
                  </a:cubicBezTo>
                  <a:cubicBezTo>
                    <a:pt x="3155245" y="479778"/>
                    <a:pt x="3144303" y="474133"/>
                    <a:pt x="3132667" y="474133"/>
                  </a:cubicBezTo>
                  <a:cubicBezTo>
                    <a:pt x="3028452" y="474133"/>
                    <a:pt x="3015833" y="478084"/>
                    <a:pt x="2937934" y="491066"/>
                  </a:cubicBezTo>
                  <a:cubicBezTo>
                    <a:pt x="2889380" y="507251"/>
                    <a:pt x="2936606" y="492676"/>
                    <a:pt x="2870200" y="508000"/>
                  </a:cubicBezTo>
                  <a:cubicBezTo>
                    <a:pt x="2847523" y="513233"/>
                    <a:pt x="2825185" y="519885"/>
                    <a:pt x="2802467" y="524933"/>
                  </a:cubicBezTo>
                  <a:cubicBezTo>
                    <a:pt x="2777067" y="530577"/>
                    <a:pt x="2751285" y="534718"/>
                    <a:pt x="2726267" y="541866"/>
                  </a:cubicBezTo>
                  <a:cubicBezTo>
                    <a:pt x="2660849" y="560557"/>
                    <a:pt x="2702189" y="558138"/>
                    <a:pt x="2633134" y="592666"/>
                  </a:cubicBezTo>
                  <a:cubicBezTo>
                    <a:pt x="2550681" y="633892"/>
                    <a:pt x="2587046" y="613546"/>
                    <a:pt x="2523067" y="651933"/>
                  </a:cubicBezTo>
                  <a:cubicBezTo>
                    <a:pt x="2469969" y="731581"/>
                    <a:pt x="2557006" y="611417"/>
                    <a:pt x="2463800" y="694266"/>
                  </a:cubicBezTo>
                  <a:cubicBezTo>
                    <a:pt x="2448589" y="707787"/>
                    <a:pt x="2446867" y="733777"/>
                    <a:pt x="2429934" y="745066"/>
                  </a:cubicBezTo>
                  <a:cubicBezTo>
                    <a:pt x="2375540" y="781330"/>
                    <a:pt x="2419588" y="751072"/>
                    <a:pt x="2328334" y="821266"/>
                  </a:cubicBezTo>
                  <a:cubicBezTo>
                    <a:pt x="2317149" y="829870"/>
                    <a:pt x="2307088" y="840355"/>
                    <a:pt x="2294467" y="846666"/>
                  </a:cubicBezTo>
                  <a:cubicBezTo>
                    <a:pt x="2283178" y="852311"/>
                    <a:pt x="2271102" y="856599"/>
                    <a:pt x="2260600" y="863600"/>
                  </a:cubicBezTo>
                  <a:cubicBezTo>
                    <a:pt x="2245564" y="873624"/>
                    <a:pt x="2233303" y="887442"/>
                    <a:pt x="2218267" y="897466"/>
                  </a:cubicBezTo>
                  <a:cubicBezTo>
                    <a:pt x="2207765" y="904467"/>
                    <a:pt x="2195103" y="907710"/>
                    <a:pt x="2184400" y="914400"/>
                  </a:cubicBezTo>
                  <a:cubicBezTo>
                    <a:pt x="2172434" y="921879"/>
                    <a:pt x="2163155" y="933489"/>
                    <a:pt x="2150534" y="939800"/>
                  </a:cubicBezTo>
                  <a:cubicBezTo>
                    <a:pt x="2134569" y="947782"/>
                    <a:pt x="2115983" y="949347"/>
                    <a:pt x="2099734" y="956733"/>
                  </a:cubicBezTo>
                  <a:cubicBezTo>
                    <a:pt x="2084753" y="963543"/>
                    <a:pt x="2072617" y="975867"/>
                    <a:pt x="2057400" y="982133"/>
                  </a:cubicBezTo>
                  <a:cubicBezTo>
                    <a:pt x="2024390" y="995725"/>
                    <a:pt x="1985503" y="996198"/>
                    <a:pt x="1955800" y="1016000"/>
                  </a:cubicBezTo>
                  <a:cubicBezTo>
                    <a:pt x="1926721" y="1035386"/>
                    <a:pt x="1917038" y="1043357"/>
                    <a:pt x="1879600" y="1058333"/>
                  </a:cubicBezTo>
                  <a:cubicBezTo>
                    <a:pt x="1868796" y="1062655"/>
                    <a:pt x="1856856" y="1063378"/>
                    <a:pt x="1845734" y="1066800"/>
                  </a:cubicBezTo>
                  <a:cubicBezTo>
                    <a:pt x="1820144" y="1074674"/>
                    <a:pt x="1795944" y="1087799"/>
                    <a:pt x="1769534" y="1092200"/>
                  </a:cubicBezTo>
                  <a:cubicBezTo>
                    <a:pt x="1752601" y="1095022"/>
                    <a:pt x="1735568" y="1097299"/>
                    <a:pt x="1718734" y="1100666"/>
                  </a:cubicBezTo>
                  <a:cubicBezTo>
                    <a:pt x="1576786" y="1129055"/>
                    <a:pt x="1799223" y="1085641"/>
                    <a:pt x="1651000" y="1126066"/>
                  </a:cubicBezTo>
                  <a:cubicBezTo>
                    <a:pt x="1631747" y="1131317"/>
                    <a:pt x="1611489" y="1131711"/>
                    <a:pt x="1591734" y="1134533"/>
                  </a:cubicBezTo>
                  <a:cubicBezTo>
                    <a:pt x="1583267" y="1137355"/>
                    <a:pt x="1575180" y="1141821"/>
                    <a:pt x="1566334" y="1143000"/>
                  </a:cubicBezTo>
                  <a:cubicBezTo>
                    <a:pt x="1454351" y="1157931"/>
                    <a:pt x="1438302" y="1149998"/>
                    <a:pt x="1312334" y="1143000"/>
                  </a:cubicBezTo>
                  <a:cubicBezTo>
                    <a:pt x="1301481" y="1140287"/>
                    <a:pt x="1265215" y="1132140"/>
                    <a:pt x="1253067" y="1126066"/>
                  </a:cubicBezTo>
                  <a:cubicBezTo>
                    <a:pt x="1243966" y="1121515"/>
                    <a:pt x="1236134" y="1114777"/>
                    <a:pt x="1227667" y="1109133"/>
                  </a:cubicBezTo>
                  <a:cubicBezTo>
                    <a:pt x="1222023" y="1092200"/>
                    <a:pt x="1212350" y="1076109"/>
                    <a:pt x="1210734" y="1058333"/>
                  </a:cubicBezTo>
                  <a:cubicBezTo>
                    <a:pt x="1209431" y="1044002"/>
                    <a:pt x="1217298" y="1030264"/>
                    <a:pt x="1219200" y="1016000"/>
                  </a:cubicBezTo>
                  <a:cubicBezTo>
                    <a:pt x="1222949" y="987886"/>
                    <a:pt x="1221724" y="959067"/>
                    <a:pt x="1227667" y="931333"/>
                  </a:cubicBezTo>
                  <a:cubicBezTo>
                    <a:pt x="1230312" y="918992"/>
                    <a:pt x="1238338" y="908424"/>
                    <a:pt x="1244600" y="897466"/>
                  </a:cubicBezTo>
                  <a:cubicBezTo>
                    <a:pt x="1260316" y="869964"/>
                    <a:pt x="1263588" y="870012"/>
                    <a:pt x="1286934" y="846666"/>
                  </a:cubicBezTo>
                  <a:cubicBezTo>
                    <a:pt x="1293228" y="827784"/>
                    <a:pt x="1300125" y="803097"/>
                    <a:pt x="1312334" y="787400"/>
                  </a:cubicBezTo>
                  <a:cubicBezTo>
                    <a:pt x="1324586" y="771648"/>
                    <a:pt x="1342693" y="761031"/>
                    <a:pt x="1354667" y="745066"/>
                  </a:cubicBezTo>
                  <a:cubicBezTo>
                    <a:pt x="1363134" y="733777"/>
                    <a:pt x="1370089" y="721178"/>
                    <a:pt x="1380067" y="711200"/>
                  </a:cubicBezTo>
                  <a:cubicBezTo>
                    <a:pt x="1387262" y="704005"/>
                    <a:pt x="1397650" y="700780"/>
                    <a:pt x="1405467" y="694266"/>
                  </a:cubicBezTo>
                  <a:cubicBezTo>
                    <a:pt x="1414665" y="686601"/>
                    <a:pt x="1420471" y="674806"/>
                    <a:pt x="1430867" y="668866"/>
                  </a:cubicBezTo>
                  <a:cubicBezTo>
                    <a:pt x="1440970" y="663093"/>
                    <a:pt x="1453508" y="663462"/>
                    <a:pt x="1464734" y="660400"/>
                  </a:cubicBezTo>
                  <a:cubicBezTo>
                    <a:pt x="1484556" y="654994"/>
                    <a:pt x="1504245" y="649111"/>
                    <a:pt x="1524000" y="643466"/>
                  </a:cubicBezTo>
                  <a:cubicBezTo>
                    <a:pt x="1546578" y="646288"/>
                    <a:pt x="1570350" y="644157"/>
                    <a:pt x="1591734" y="651933"/>
                  </a:cubicBezTo>
                  <a:cubicBezTo>
                    <a:pt x="1647269" y="672128"/>
                    <a:pt x="1610955" y="775273"/>
                    <a:pt x="1608667" y="795866"/>
                  </a:cubicBezTo>
                  <a:cubicBezTo>
                    <a:pt x="1603747" y="840144"/>
                    <a:pt x="1601790" y="822745"/>
                    <a:pt x="1574800" y="855133"/>
                  </a:cubicBezTo>
                  <a:cubicBezTo>
                    <a:pt x="1568286" y="862950"/>
                    <a:pt x="1565062" y="873338"/>
                    <a:pt x="1557867" y="880533"/>
                  </a:cubicBezTo>
                  <a:cubicBezTo>
                    <a:pt x="1550672" y="887728"/>
                    <a:pt x="1540413" y="891109"/>
                    <a:pt x="1532467" y="897466"/>
                  </a:cubicBezTo>
                  <a:cubicBezTo>
                    <a:pt x="1526234" y="902453"/>
                    <a:pt x="1522379" y="910293"/>
                    <a:pt x="1515534" y="914400"/>
                  </a:cubicBezTo>
                  <a:cubicBezTo>
                    <a:pt x="1506861" y="919604"/>
                    <a:pt x="1462588" y="929753"/>
                    <a:pt x="1456267" y="931333"/>
                  </a:cubicBezTo>
                  <a:cubicBezTo>
                    <a:pt x="1441550" y="929231"/>
                    <a:pt x="1392058" y="925766"/>
                    <a:pt x="1371600" y="914400"/>
                  </a:cubicBezTo>
                  <a:cubicBezTo>
                    <a:pt x="1335943" y="894591"/>
                    <a:pt x="1312891" y="876949"/>
                    <a:pt x="1286934" y="846666"/>
                  </a:cubicBezTo>
                  <a:cubicBezTo>
                    <a:pt x="1280312" y="838940"/>
                    <a:pt x="1276514" y="829083"/>
                    <a:pt x="1270000" y="821266"/>
                  </a:cubicBezTo>
                  <a:cubicBezTo>
                    <a:pt x="1262335" y="812068"/>
                    <a:pt x="1252392" y="804957"/>
                    <a:pt x="1244600" y="795866"/>
                  </a:cubicBezTo>
                  <a:cubicBezTo>
                    <a:pt x="1184210" y="725412"/>
                    <a:pt x="1246262" y="789063"/>
                    <a:pt x="1202267" y="745066"/>
                  </a:cubicBezTo>
                  <a:cubicBezTo>
                    <a:pt x="1199445" y="733777"/>
                    <a:pt x="1196324" y="722559"/>
                    <a:pt x="1193800" y="711200"/>
                  </a:cubicBezTo>
                  <a:cubicBezTo>
                    <a:pt x="1186890" y="680103"/>
                    <a:pt x="1185721" y="664515"/>
                    <a:pt x="1176867" y="635000"/>
                  </a:cubicBezTo>
                  <a:cubicBezTo>
                    <a:pt x="1160189" y="579406"/>
                    <a:pt x="1171313" y="595579"/>
                    <a:pt x="1143000" y="567266"/>
                  </a:cubicBezTo>
                  <a:cubicBezTo>
                    <a:pt x="1140178" y="558799"/>
                    <a:pt x="1139889" y="549006"/>
                    <a:pt x="1134534" y="541866"/>
                  </a:cubicBezTo>
                  <a:cubicBezTo>
                    <a:pt x="1122560" y="525901"/>
                    <a:pt x="1111132" y="505844"/>
                    <a:pt x="1092200" y="499533"/>
                  </a:cubicBezTo>
                  <a:cubicBezTo>
                    <a:pt x="1066744" y="491047"/>
                    <a:pt x="1063283" y="492369"/>
                    <a:pt x="1041400" y="474133"/>
                  </a:cubicBezTo>
                  <a:cubicBezTo>
                    <a:pt x="1032202" y="466468"/>
                    <a:pt x="1026467" y="454548"/>
                    <a:pt x="1016000" y="448733"/>
                  </a:cubicBezTo>
                  <a:cubicBezTo>
                    <a:pt x="1000397" y="440065"/>
                    <a:pt x="982133" y="437444"/>
                    <a:pt x="965200" y="431800"/>
                  </a:cubicBezTo>
                  <a:lnTo>
                    <a:pt x="939800" y="423333"/>
                  </a:lnTo>
                  <a:cubicBezTo>
                    <a:pt x="911578" y="426155"/>
                    <a:pt x="877522" y="414387"/>
                    <a:pt x="855134" y="431800"/>
                  </a:cubicBezTo>
                  <a:cubicBezTo>
                    <a:pt x="841583" y="442339"/>
                    <a:pt x="858667" y="466157"/>
                    <a:pt x="863600" y="482600"/>
                  </a:cubicBezTo>
                  <a:cubicBezTo>
                    <a:pt x="867227" y="494689"/>
                    <a:pt x="875847" y="504747"/>
                    <a:pt x="880534" y="516466"/>
                  </a:cubicBezTo>
                  <a:cubicBezTo>
                    <a:pt x="887163" y="533039"/>
                    <a:pt x="891823" y="550333"/>
                    <a:pt x="897467" y="567266"/>
                  </a:cubicBezTo>
                  <a:lnTo>
                    <a:pt x="897467" y="567266"/>
                  </a:lnTo>
                  <a:cubicBezTo>
                    <a:pt x="900289" y="578555"/>
                    <a:pt x="898665" y="592046"/>
                    <a:pt x="905934" y="601133"/>
                  </a:cubicBezTo>
                  <a:cubicBezTo>
                    <a:pt x="911509" y="608102"/>
                    <a:pt x="922867" y="606778"/>
                    <a:pt x="931334" y="609600"/>
                  </a:cubicBezTo>
                  <a:cubicBezTo>
                    <a:pt x="942623" y="606778"/>
                    <a:pt x="957751" y="610072"/>
                    <a:pt x="965200" y="601133"/>
                  </a:cubicBezTo>
                  <a:cubicBezTo>
                    <a:pt x="974413" y="590078"/>
                    <a:pt x="973667" y="573190"/>
                    <a:pt x="973667" y="558800"/>
                  </a:cubicBezTo>
                  <a:cubicBezTo>
                    <a:pt x="973667" y="510739"/>
                    <a:pt x="976856" y="461492"/>
                    <a:pt x="965200" y="414866"/>
                  </a:cubicBezTo>
                  <a:cubicBezTo>
                    <a:pt x="961778" y="401176"/>
                    <a:pt x="942174" y="398500"/>
                    <a:pt x="931334" y="389466"/>
                  </a:cubicBezTo>
                  <a:cubicBezTo>
                    <a:pt x="925202" y="384356"/>
                    <a:pt x="921540" y="376103"/>
                    <a:pt x="914400" y="372533"/>
                  </a:cubicBezTo>
                  <a:cubicBezTo>
                    <a:pt x="882683" y="356675"/>
                    <a:pt x="854711" y="354565"/>
                    <a:pt x="821267" y="347133"/>
                  </a:cubicBezTo>
                  <a:cubicBezTo>
                    <a:pt x="728628" y="326546"/>
                    <a:pt x="871965" y="349663"/>
                    <a:pt x="677334" y="330200"/>
                  </a:cubicBezTo>
                  <a:cubicBezTo>
                    <a:pt x="657477" y="328214"/>
                    <a:pt x="637823" y="324555"/>
                    <a:pt x="618067" y="321733"/>
                  </a:cubicBezTo>
                  <a:cubicBezTo>
                    <a:pt x="601134" y="299155"/>
                    <a:pt x="579888" y="279243"/>
                    <a:pt x="567267" y="254000"/>
                  </a:cubicBezTo>
                  <a:lnTo>
                    <a:pt x="524934" y="169333"/>
                  </a:lnTo>
                  <a:cubicBezTo>
                    <a:pt x="519289" y="158044"/>
                    <a:pt x="511991" y="147440"/>
                    <a:pt x="508000" y="135466"/>
                  </a:cubicBezTo>
                  <a:lnTo>
                    <a:pt x="491067" y="84666"/>
                  </a:lnTo>
                  <a:lnTo>
                    <a:pt x="474134" y="33866"/>
                  </a:lnTo>
                  <a:lnTo>
                    <a:pt x="474134" y="0"/>
                  </a:ln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76200"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" name="Freeform 8"/>
            <p:cNvSpPr/>
            <p:nvPr/>
          </p:nvSpPr>
          <p:spPr>
            <a:xfrm>
              <a:off x="270940" y="-152406"/>
              <a:ext cx="3683000" cy="7001933"/>
            </a:xfrm>
            <a:custGeom>
              <a:avLst/>
              <a:gdLst>
                <a:gd name="connsiteX0" fmla="*/ 2074334 w 3683000"/>
                <a:gd name="connsiteY0" fmla="*/ 7001933 h 7001933"/>
                <a:gd name="connsiteX1" fmla="*/ 2065867 w 3683000"/>
                <a:gd name="connsiteY1" fmla="*/ 6815666 h 7001933"/>
                <a:gd name="connsiteX2" fmla="*/ 2048934 w 3683000"/>
                <a:gd name="connsiteY2" fmla="*/ 6790266 h 7001933"/>
                <a:gd name="connsiteX3" fmla="*/ 2032000 w 3683000"/>
                <a:gd name="connsiteY3" fmla="*/ 6739466 h 7001933"/>
                <a:gd name="connsiteX4" fmla="*/ 1972734 w 3683000"/>
                <a:gd name="connsiteY4" fmla="*/ 6637866 h 7001933"/>
                <a:gd name="connsiteX5" fmla="*/ 1947334 w 3683000"/>
                <a:gd name="connsiteY5" fmla="*/ 6544733 h 7001933"/>
                <a:gd name="connsiteX6" fmla="*/ 1913467 w 3683000"/>
                <a:gd name="connsiteY6" fmla="*/ 6493933 h 7001933"/>
                <a:gd name="connsiteX7" fmla="*/ 1896534 w 3683000"/>
                <a:gd name="connsiteY7" fmla="*/ 6434666 h 7001933"/>
                <a:gd name="connsiteX8" fmla="*/ 1871134 w 3683000"/>
                <a:gd name="connsiteY8" fmla="*/ 6375400 h 7001933"/>
                <a:gd name="connsiteX9" fmla="*/ 1845734 w 3683000"/>
                <a:gd name="connsiteY9" fmla="*/ 6307666 h 7001933"/>
                <a:gd name="connsiteX10" fmla="*/ 1794934 w 3683000"/>
                <a:gd name="connsiteY10" fmla="*/ 6197600 h 7001933"/>
                <a:gd name="connsiteX11" fmla="*/ 1769534 w 3683000"/>
                <a:gd name="connsiteY11" fmla="*/ 6172200 h 7001933"/>
                <a:gd name="connsiteX12" fmla="*/ 1744134 w 3683000"/>
                <a:gd name="connsiteY12" fmla="*/ 6129866 h 7001933"/>
                <a:gd name="connsiteX13" fmla="*/ 1651000 w 3683000"/>
                <a:gd name="connsiteY13" fmla="*/ 6019800 h 7001933"/>
                <a:gd name="connsiteX14" fmla="*/ 1600200 w 3683000"/>
                <a:gd name="connsiteY14" fmla="*/ 6002866 h 7001933"/>
                <a:gd name="connsiteX15" fmla="*/ 1549400 w 3683000"/>
                <a:gd name="connsiteY15" fmla="*/ 5977466 h 7001933"/>
                <a:gd name="connsiteX16" fmla="*/ 1447800 w 3683000"/>
                <a:gd name="connsiteY16" fmla="*/ 5960533 h 7001933"/>
                <a:gd name="connsiteX17" fmla="*/ 1405467 w 3683000"/>
                <a:gd name="connsiteY17" fmla="*/ 5943600 h 7001933"/>
                <a:gd name="connsiteX18" fmla="*/ 1270000 w 3683000"/>
                <a:gd name="connsiteY18" fmla="*/ 5926666 h 7001933"/>
                <a:gd name="connsiteX19" fmla="*/ 1143000 w 3683000"/>
                <a:gd name="connsiteY19" fmla="*/ 5935133 h 7001933"/>
                <a:gd name="connsiteX20" fmla="*/ 1092200 w 3683000"/>
                <a:gd name="connsiteY20" fmla="*/ 5952066 h 7001933"/>
                <a:gd name="connsiteX21" fmla="*/ 990600 w 3683000"/>
                <a:gd name="connsiteY21" fmla="*/ 5969000 h 7001933"/>
                <a:gd name="connsiteX22" fmla="*/ 956734 w 3683000"/>
                <a:gd name="connsiteY22" fmla="*/ 5985933 h 7001933"/>
                <a:gd name="connsiteX23" fmla="*/ 922867 w 3683000"/>
                <a:gd name="connsiteY23" fmla="*/ 5994400 h 7001933"/>
                <a:gd name="connsiteX24" fmla="*/ 897467 w 3683000"/>
                <a:gd name="connsiteY24" fmla="*/ 6002866 h 7001933"/>
                <a:gd name="connsiteX25" fmla="*/ 880534 w 3683000"/>
                <a:gd name="connsiteY25" fmla="*/ 6028266 h 7001933"/>
                <a:gd name="connsiteX26" fmla="*/ 897467 w 3683000"/>
                <a:gd name="connsiteY26" fmla="*/ 6138333 h 7001933"/>
                <a:gd name="connsiteX27" fmla="*/ 914400 w 3683000"/>
                <a:gd name="connsiteY27" fmla="*/ 6163733 h 7001933"/>
                <a:gd name="connsiteX28" fmla="*/ 948267 w 3683000"/>
                <a:gd name="connsiteY28" fmla="*/ 6206066 h 7001933"/>
                <a:gd name="connsiteX29" fmla="*/ 1007534 w 3683000"/>
                <a:gd name="connsiteY29" fmla="*/ 6290733 h 7001933"/>
                <a:gd name="connsiteX30" fmla="*/ 1032934 w 3683000"/>
                <a:gd name="connsiteY30" fmla="*/ 6307666 h 7001933"/>
                <a:gd name="connsiteX31" fmla="*/ 1049867 w 3683000"/>
                <a:gd name="connsiteY31" fmla="*/ 6324600 h 7001933"/>
                <a:gd name="connsiteX32" fmla="*/ 1083734 w 3683000"/>
                <a:gd name="connsiteY32" fmla="*/ 6341533 h 7001933"/>
                <a:gd name="connsiteX33" fmla="*/ 1109134 w 3683000"/>
                <a:gd name="connsiteY33" fmla="*/ 6358466 h 7001933"/>
                <a:gd name="connsiteX34" fmla="*/ 1193800 w 3683000"/>
                <a:gd name="connsiteY34" fmla="*/ 6375400 h 7001933"/>
                <a:gd name="connsiteX35" fmla="*/ 1303867 w 3683000"/>
                <a:gd name="connsiteY35" fmla="*/ 6366933 h 7001933"/>
                <a:gd name="connsiteX36" fmla="*/ 1354667 w 3683000"/>
                <a:gd name="connsiteY36" fmla="*/ 6341533 h 7001933"/>
                <a:gd name="connsiteX37" fmla="*/ 1439334 w 3683000"/>
                <a:gd name="connsiteY37" fmla="*/ 6299200 h 7001933"/>
                <a:gd name="connsiteX38" fmla="*/ 1456267 w 3683000"/>
                <a:gd name="connsiteY38" fmla="*/ 6282266 h 7001933"/>
                <a:gd name="connsiteX39" fmla="*/ 1481667 w 3683000"/>
                <a:gd name="connsiteY39" fmla="*/ 6265333 h 7001933"/>
                <a:gd name="connsiteX40" fmla="*/ 1540934 w 3683000"/>
                <a:gd name="connsiteY40" fmla="*/ 6214533 h 7001933"/>
                <a:gd name="connsiteX41" fmla="*/ 1591734 w 3683000"/>
                <a:gd name="connsiteY41" fmla="*/ 6163733 h 7001933"/>
                <a:gd name="connsiteX42" fmla="*/ 1625600 w 3683000"/>
                <a:gd name="connsiteY42" fmla="*/ 6112933 h 7001933"/>
                <a:gd name="connsiteX43" fmla="*/ 1659467 w 3683000"/>
                <a:gd name="connsiteY43" fmla="*/ 6070600 h 7001933"/>
                <a:gd name="connsiteX44" fmla="*/ 1667934 w 3683000"/>
                <a:gd name="connsiteY44" fmla="*/ 6045200 h 7001933"/>
                <a:gd name="connsiteX45" fmla="*/ 1684867 w 3683000"/>
                <a:gd name="connsiteY45" fmla="*/ 6011333 h 7001933"/>
                <a:gd name="connsiteX46" fmla="*/ 1684867 w 3683000"/>
                <a:gd name="connsiteY46" fmla="*/ 5782733 h 7001933"/>
                <a:gd name="connsiteX47" fmla="*/ 1676400 w 3683000"/>
                <a:gd name="connsiteY47" fmla="*/ 5748866 h 7001933"/>
                <a:gd name="connsiteX48" fmla="*/ 1642534 w 3683000"/>
                <a:gd name="connsiteY48" fmla="*/ 5715000 h 7001933"/>
                <a:gd name="connsiteX49" fmla="*/ 1617134 w 3683000"/>
                <a:gd name="connsiteY49" fmla="*/ 5681133 h 7001933"/>
                <a:gd name="connsiteX50" fmla="*/ 1600200 w 3683000"/>
                <a:gd name="connsiteY50" fmla="*/ 5655733 h 7001933"/>
                <a:gd name="connsiteX51" fmla="*/ 1566334 w 3683000"/>
                <a:gd name="connsiteY51" fmla="*/ 5638800 h 7001933"/>
                <a:gd name="connsiteX52" fmla="*/ 1532467 w 3683000"/>
                <a:gd name="connsiteY52" fmla="*/ 5604933 h 7001933"/>
                <a:gd name="connsiteX53" fmla="*/ 1456267 w 3683000"/>
                <a:gd name="connsiteY53" fmla="*/ 5562600 h 7001933"/>
                <a:gd name="connsiteX54" fmla="*/ 1397000 w 3683000"/>
                <a:gd name="connsiteY54" fmla="*/ 5528733 h 7001933"/>
                <a:gd name="connsiteX55" fmla="*/ 1261534 w 3683000"/>
                <a:gd name="connsiteY55" fmla="*/ 5494866 h 7001933"/>
                <a:gd name="connsiteX56" fmla="*/ 1185334 w 3683000"/>
                <a:gd name="connsiteY56" fmla="*/ 5469466 h 7001933"/>
                <a:gd name="connsiteX57" fmla="*/ 1151467 w 3683000"/>
                <a:gd name="connsiteY57" fmla="*/ 5461000 h 7001933"/>
                <a:gd name="connsiteX58" fmla="*/ 1109134 w 3683000"/>
                <a:gd name="connsiteY58" fmla="*/ 5444066 h 7001933"/>
                <a:gd name="connsiteX59" fmla="*/ 1049867 w 3683000"/>
                <a:gd name="connsiteY59" fmla="*/ 5435600 h 7001933"/>
                <a:gd name="connsiteX60" fmla="*/ 1007534 w 3683000"/>
                <a:gd name="connsiteY60" fmla="*/ 5427133 h 7001933"/>
                <a:gd name="connsiteX61" fmla="*/ 897467 w 3683000"/>
                <a:gd name="connsiteY61" fmla="*/ 5435600 h 7001933"/>
                <a:gd name="connsiteX62" fmla="*/ 745067 w 3683000"/>
                <a:gd name="connsiteY62" fmla="*/ 5452533 h 7001933"/>
                <a:gd name="connsiteX63" fmla="*/ 389467 w 3683000"/>
                <a:gd name="connsiteY63" fmla="*/ 5444066 h 7001933"/>
                <a:gd name="connsiteX64" fmla="*/ 279400 w 3683000"/>
                <a:gd name="connsiteY64" fmla="*/ 5427133 h 7001933"/>
                <a:gd name="connsiteX65" fmla="*/ 237067 w 3683000"/>
                <a:gd name="connsiteY65" fmla="*/ 5418666 h 7001933"/>
                <a:gd name="connsiteX66" fmla="*/ 194734 w 3683000"/>
                <a:gd name="connsiteY66" fmla="*/ 5401733 h 7001933"/>
                <a:gd name="connsiteX67" fmla="*/ 127000 w 3683000"/>
                <a:gd name="connsiteY67" fmla="*/ 5384800 h 7001933"/>
                <a:gd name="connsiteX68" fmla="*/ 93134 w 3683000"/>
                <a:gd name="connsiteY68" fmla="*/ 5367866 h 7001933"/>
                <a:gd name="connsiteX69" fmla="*/ 76200 w 3683000"/>
                <a:gd name="connsiteY69" fmla="*/ 5350933 h 7001933"/>
                <a:gd name="connsiteX70" fmla="*/ 50800 w 3683000"/>
                <a:gd name="connsiteY70" fmla="*/ 5334000 h 7001933"/>
                <a:gd name="connsiteX71" fmla="*/ 25400 w 3683000"/>
                <a:gd name="connsiteY71" fmla="*/ 5266266 h 7001933"/>
                <a:gd name="connsiteX72" fmla="*/ 0 w 3683000"/>
                <a:gd name="connsiteY72" fmla="*/ 5207000 h 7001933"/>
                <a:gd name="connsiteX73" fmla="*/ 16934 w 3683000"/>
                <a:gd name="connsiteY73" fmla="*/ 5020733 h 7001933"/>
                <a:gd name="connsiteX74" fmla="*/ 25400 w 3683000"/>
                <a:gd name="connsiteY74" fmla="*/ 4978400 h 7001933"/>
                <a:gd name="connsiteX75" fmla="*/ 42334 w 3683000"/>
                <a:gd name="connsiteY75" fmla="*/ 4944533 h 7001933"/>
                <a:gd name="connsiteX76" fmla="*/ 59267 w 3683000"/>
                <a:gd name="connsiteY76" fmla="*/ 4893733 h 7001933"/>
                <a:gd name="connsiteX77" fmla="*/ 67734 w 3683000"/>
                <a:gd name="connsiteY77" fmla="*/ 4851400 h 7001933"/>
                <a:gd name="connsiteX78" fmla="*/ 118534 w 3683000"/>
                <a:gd name="connsiteY78" fmla="*/ 4741333 h 7001933"/>
                <a:gd name="connsiteX79" fmla="*/ 135467 w 3683000"/>
                <a:gd name="connsiteY79" fmla="*/ 4715933 h 7001933"/>
                <a:gd name="connsiteX80" fmla="*/ 169334 w 3683000"/>
                <a:gd name="connsiteY80" fmla="*/ 4690533 h 7001933"/>
                <a:gd name="connsiteX81" fmla="*/ 186267 w 3683000"/>
                <a:gd name="connsiteY81" fmla="*/ 4639733 h 7001933"/>
                <a:gd name="connsiteX82" fmla="*/ 228600 w 3683000"/>
                <a:gd name="connsiteY82" fmla="*/ 4572000 h 7001933"/>
                <a:gd name="connsiteX83" fmla="*/ 237067 w 3683000"/>
                <a:gd name="connsiteY83" fmla="*/ 4546600 h 7001933"/>
                <a:gd name="connsiteX84" fmla="*/ 287867 w 3683000"/>
                <a:gd name="connsiteY84" fmla="*/ 4478866 h 7001933"/>
                <a:gd name="connsiteX85" fmla="*/ 313267 w 3683000"/>
                <a:gd name="connsiteY85" fmla="*/ 4461933 h 7001933"/>
                <a:gd name="connsiteX86" fmla="*/ 355600 w 3683000"/>
                <a:gd name="connsiteY86" fmla="*/ 4402666 h 7001933"/>
                <a:gd name="connsiteX87" fmla="*/ 414867 w 3683000"/>
                <a:gd name="connsiteY87" fmla="*/ 4334933 h 7001933"/>
                <a:gd name="connsiteX88" fmla="*/ 524934 w 3683000"/>
                <a:gd name="connsiteY88" fmla="*/ 4258733 h 7001933"/>
                <a:gd name="connsiteX89" fmla="*/ 550334 w 3683000"/>
                <a:gd name="connsiteY89" fmla="*/ 4241800 h 7001933"/>
                <a:gd name="connsiteX90" fmla="*/ 575734 w 3683000"/>
                <a:gd name="connsiteY90" fmla="*/ 4233333 h 7001933"/>
                <a:gd name="connsiteX91" fmla="*/ 609600 w 3683000"/>
                <a:gd name="connsiteY91" fmla="*/ 4216400 h 7001933"/>
                <a:gd name="connsiteX92" fmla="*/ 651934 w 3683000"/>
                <a:gd name="connsiteY92" fmla="*/ 4207933 h 7001933"/>
                <a:gd name="connsiteX93" fmla="*/ 702734 w 3683000"/>
                <a:gd name="connsiteY93" fmla="*/ 4191000 h 7001933"/>
                <a:gd name="connsiteX94" fmla="*/ 728134 w 3683000"/>
                <a:gd name="connsiteY94" fmla="*/ 4182533 h 7001933"/>
                <a:gd name="connsiteX95" fmla="*/ 762000 w 3683000"/>
                <a:gd name="connsiteY95" fmla="*/ 4174066 h 7001933"/>
                <a:gd name="connsiteX96" fmla="*/ 846667 w 3683000"/>
                <a:gd name="connsiteY96" fmla="*/ 4191000 h 7001933"/>
                <a:gd name="connsiteX97" fmla="*/ 897467 w 3683000"/>
                <a:gd name="connsiteY97" fmla="*/ 4224866 h 7001933"/>
                <a:gd name="connsiteX98" fmla="*/ 914400 w 3683000"/>
                <a:gd name="connsiteY98" fmla="*/ 4250266 h 7001933"/>
                <a:gd name="connsiteX99" fmla="*/ 939800 w 3683000"/>
                <a:gd name="connsiteY99" fmla="*/ 4284133 h 7001933"/>
                <a:gd name="connsiteX100" fmla="*/ 956734 w 3683000"/>
                <a:gd name="connsiteY100" fmla="*/ 4318000 h 7001933"/>
                <a:gd name="connsiteX101" fmla="*/ 965200 w 3683000"/>
                <a:gd name="connsiteY101" fmla="*/ 4343400 h 7001933"/>
                <a:gd name="connsiteX102" fmla="*/ 973667 w 3683000"/>
                <a:gd name="connsiteY102" fmla="*/ 4377266 h 7001933"/>
                <a:gd name="connsiteX103" fmla="*/ 999067 w 3683000"/>
                <a:gd name="connsiteY103" fmla="*/ 4411133 h 7001933"/>
                <a:gd name="connsiteX104" fmla="*/ 1007534 w 3683000"/>
                <a:gd name="connsiteY104" fmla="*/ 4436533 h 7001933"/>
                <a:gd name="connsiteX105" fmla="*/ 1024467 w 3683000"/>
                <a:gd name="connsiteY105" fmla="*/ 4512733 h 7001933"/>
                <a:gd name="connsiteX106" fmla="*/ 1016000 w 3683000"/>
                <a:gd name="connsiteY106" fmla="*/ 4597400 h 7001933"/>
                <a:gd name="connsiteX107" fmla="*/ 999067 w 3683000"/>
                <a:gd name="connsiteY107" fmla="*/ 4622800 h 7001933"/>
                <a:gd name="connsiteX108" fmla="*/ 948267 w 3683000"/>
                <a:gd name="connsiteY108" fmla="*/ 4673600 h 7001933"/>
                <a:gd name="connsiteX109" fmla="*/ 846667 w 3683000"/>
                <a:gd name="connsiteY109" fmla="*/ 4741333 h 7001933"/>
                <a:gd name="connsiteX110" fmla="*/ 736600 w 3683000"/>
                <a:gd name="connsiteY110" fmla="*/ 4732866 h 7001933"/>
                <a:gd name="connsiteX111" fmla="*/ 668867 w 3683000"/>
                <a:gd name="connsiteY111" fmla="*/ 4699000 h 7001933"/>
                <a:gd name="connsiteX112" fmla="*/ 651934 w 3683000"/>
                <a:gd name="connsiteY112" fmla="*/ 4673600 h 7001933"/>
                <a:gd name="connsiteX113" fmla="*/ 601134 w 3683000"/>
                <a:gd name="connsiteY113" fmla="*/ 4605866 h 7001933"/>
                <a:gd name="connsiteX114" fmla="*/ 575734 w 3683000"/>
                <a:gd name="connsiteY114" fmla="*/ 4521200 h 7001933"/>
                <a:gd name="connsiteX115" fmla="*/ 567267 w 3683000"/>
                <a:gd name="connsiteY115" fmla="*/ 4394200 h 7001933"/>
                <a:gd name="connsiteX116" fmla="*/ 575734 w 3683000"/>
                <a:gd name="connsiteY116" fmla="*/ 4309533 h 7001933"/>
                <a:gd name="connsiteX117" fmla="*/ 592667 w 3683000"/>
                <a:gd name="connsiteY117" fmla="*/ 4191000 h 7001933"/>
                <a:gd name="connsiteX118" fmla="*/ 601134 w 3683000"/>
                <a:gd name="connsiteY118" fmla="*/ 4157133 h 7001933"/>
                <a:gd name="connsiteX119" fmla="*/ 635000 w 3683000"/>
                <a:gd name="connsiteY119" fmla="*/ 4089400 h 7001933"/>
                <a:gd name="connsiteX120" fmla="*/ 643467 w 3683000"/>
                <a:gd name="connsiteY120" fmla="*/ 4064000 h 7001933"/>
                <a:gd name="connsiteX121" fmla="*/ 651934 w 3683000"/>
                <a:gd name="connsiteY121" fmla="*/ 4030133 h 7001933"/>
                <a:gd name="connsiteX122" fmla="*/ 702734 w 3683000"/>
                <a:gd name="connsiteY122" fmla="*/ 3953933 h 7001933"/>
                <a:gd name="connsiteX123" fmla="*/ 728134 w 3683000"/>
                <a:gd name="connsiteY123" fmla="*/ 3937000 h 7001933"/>
                <a:gd name="connsiteX124" fmla="*/ 745067 w 3683000"/>
                <a:gd name="connsiteY124" fmla="*/ 3920066 h 7001933"/>
                <a:gd name="connsiteX125" fmla="*/ 778934 w 3683000"/>
                <a:gd name="connsiteY125" fmla="*/ 3911600 h 7001933"/>
                <a:gd name="connsiteX126" fmla="*/ 829734 w 3683000"/>
                <a:gd name="connsiteY126" fmla="*/ 3877733 h 7001933"/>
                <a:gd name="connsiteX127" fmla="*/ 855134 w 3683000"/>
                <a:gd name="connsiteY127" fmla="*/ 3852333 h 7001933"/>
                <a:gd name="connsiteX128" fmla="*/ 905934 w 3683000"/>
                <a:gd name="connsiteY128" fmla="*/ 3835400 h 7001933"/>
                <a:gd name="connsiteX129" fmla="*/ 931334 w 3683000"/>
                <a:gd name="connsiteY129" fmla="*/ 3818466 h 7001933"/>
                <a:gd name="connsiteX130" fmla="*/ 956734 w 3683000"/>
                <a:gd name="connsiteY130" fmla="*/ 3810000 h 7001933"/>
                <a:gd name="connsiteX131" fmla="*/ 973667 w 3683000"/>
                <a:gd name="connsiteY131" fmla="*/ 3793066 h 7001933"/>
                <a:gd name="connsiteX132" fmla="*/ 999067 w 3683000"/>
                <a:gd name="connsiteY132" fmla="*/ 3776133 h 7001933"/>
                <a:gd name="connsiteX133" fmla="*/ 1058334 w 3683000"/>
                <a:gd name="connsiteY133" fmla="*/ 3750733 h 7001933"/>
                <a:gd name="connsiteX134" fmla="*/ 1083734 w 3683000"/>
                <a:gd name="connsiteY134" fmla="*/ 3733800 h 7001933"/>
                <a:gd name="connsiteX135" fmla="*/ 1100667 w 3683000"/>
                <a:gd name="connsiteY135" fmla="*/ 3716866 h 7001933"/>
                <a:gd name="connsiteX136" fmla="*/ 1151467 w 3683000"/>
                <a:gd name="connsiteY136" fmla="*/ 3699933 h 7001933"/>
                <a:gd name="connsiteX137" fmla="*/ 1244600 w 3683000"/>
                <a:gd name="connsiteY137" fmla="*/ 3649133 h 7001933"/>
                <a:gd name="connsiteX138" fmla="*/ 1312334 w 3683000"/>
                <a:gd name="connsiteY138" fmla="*/ 3589866 h 7001933"/>
                <a:gd name="connsiteX139" fmla="*/ 1354667 w 3683000"/>
                <a:gd name="connsiteY139" fmla="*/ 3556000 h 7001933"/>
                <a:gd name="connsiteX140" fmla="*/ 1380067 w 3683000"/>
                <a:gd name="connsiteY140" fmla="*/ 3522133 h 7001933"/>
                <a:gd name="connsiteX141" fmla="*/ 1405467 w 3683000"/>
                <a:gd name="connsiteY141" fmla="*/ 3496733 h 7001933"/>
                <a:gd name="connsiteX142" fmla="*/ 1422400 w 3683000"/>
                <a:gd name="connsiteY142" fmla="*/ 3471333 h 7001933"/>
                <a:gd name="connsiteX143" fmla="*/ 1447800 w 3683000"/>
                <a:gd name="connsiteY143" fmla="*/ 3454400 h 7001933"/>
                <a:gd name="connsiteX144" fmla="*/ 1464734 w 3683000"/>
                <a:gd name="connsiteY144" fmla="*/ 3412066 h 7001933"/>
                <a:gd name="connsiteX145" fmla="*/ 1490134 w 3683000"/>
                <a:gd name="connsiteY145" fmla="*/ 3403600 h 7001933"/>
                <a:gd name="connsiteX146" fmla="*/ 1532467 w 3683000"/>
                <a:gd name="connsiteY146" fmla="*/ 3302000 h 7001933"/>
                <a:gd name="connsiteX147" fmla="*/ 1557867 w 3683000"/>
                <a:gd name="connsiteY147" fmla="*/ 3276600 h 7001933"/>
                <a:gd name="connsiteX148" fmla="*/ 1591734 w 3683000"/>
                <a:gd name="connsiteY148" fmla="*/ 3217333 h 7001933"/>
                <a:gd name="connsiteX149" fmla="*/ 1600200 w 3683000"/>
                <a:gd name="connsiteY149" fmla="*/ 3175000 h 7001933"/>
                <a:gd name="connsiteX150" fmla="*/ 1583267 w 3683000"/>
                <a:gd name="connsiteY150" fmla="*/ 2971800 h 7001933"/>
                <a:gd name="connsiteX151" fmla="*/ 1566334 w 3683000"/>
                <a:gd name="connsiteY151" fmla="*/ 2937933 h 7001933"/>
                <a:gd name="connsiteX152" fmla="*/ 1490134 w 3683000"/>
                <a:gd name="connsiteY152" fmla="*/ 2887133 h 7001933"/>
                <a:gd name="connsiteX153" fmla="*/ 1430867 w 3683000"/>
                <a:gd name="connsiteY153" fmla="*/ 2861733 h 7001933"/>
                <a:gd name="connsiteX154" fmla="*/ 1405467 w 3683000"/>
                <a:gd name="connsiteY154" fmla="*/ 2844800 h 7001933"/>
                <a:gd name="connsiteX155" fmla="*/ 1270000 w 3683000"/>
                <a:gd name="connsiteY155" fmla="*/ 2810933 h 7001933"/>
                <a:gd name="connsiteX156" fmla="*/ 1219200 w 3683000"/>
                <a:gd name="connsiteY156" fmla="*/ 2802466 h 7001933"/>
                <a:gd name="connsiteX157" fmla="*/ 1193800 w 3683000"/>
                <a:gd name="connsiteY157" fmla="*/ 2794000 h 7001933"/>
                <a:gd name="connsiteX158" fmla="*/ 1134534 w 3683000"/>
                <a:gd name="connsiteY158" fmla="*/ 2785533 h 7001933"/>
                <a:gd name="connsiteX159" fmla="*/ 965200 w 3683000"/>
                <a:gd name="connsiteY159" fmla="*/ 2794000 h 7001933"/>
                <a:gd name="connsiteX160" fmla="*/ 905934 w 3683000"/>
                <a:gd name="connsiteY160" fmla="*/ 2802466 h 7001933"/>
                <a:gd name="connsiteX161" fmla="*/ 872067 w 3683000"/>
                <a:gd name="connsiteY161" fmla="*/ 2810933 h 7001933"/>
                <a:gd name="connsiteX162" fmla="*/ 736600 w 3683000"/>
                <a:gd name="connsiteY162" fmla="*/ 2819400 h 7001933"/>
                <a:gd name="connsiteX163" fmla="*/ 592667 w 3683000"/>
                <a:gd name="connsiteY163" fmla="*/ 2802466 h 7001933"/>
                <a:gd name="connsiteX164" fmla="*/ 558800 w 3683000"/>
                <a:gd name="connsiteY164" fmla="*/ 2785533 h 7001933"/>
                <a:gd name="connsiteX165" fmla="*/ 533400 w 3683000"/>
                <a:gd name="connsiteY165" fmla="*/ 2777066 h 7001933"/>
                <a:gd name="connsiteX166" fmla="*/ 448734 w 3683000"/>
                <a:gd name="connsiteY166" fmla="*/ 2743200 h 7001933"/>
                <a:gd name="connsiteX167" fmla="*/ 431800 w 3683000"/>
                <a:gd name="connsiteY167" fmla="*/ 2726266 h 7001933"/>
                <a:gd name="connsiteX168" fmla="*/ 381000 w 3683000"/>
                <a:gd name="connsiteY168" fmla="*/ 2692400 h 7001933"/>
                <a:gd name="connsiteX169" fmla="*/ 321734 w 3683000"/>
                <a:gd name="connsiteY169" fmla="*/ 2599266 h 7001933"/>
                <a:gd name="connsiteX170" fmla="*/ 279400 w 3683000"/>
                <a:gd name="connsiteY170" fmla="*/ 2514600 h 7001933"/>
                <a:gd name="connsiteX171" fmla="*/ 220134 w 3683000"/>
                <a:gd name="connsiteY171" fmla="*/ 2396066 h 7001933"/>
                <a:gd name="connsiteX172" fmla="*/ 169334 w 3683000"/>
                <a:gd name="connsiteY172" fmla="*/ 2218266 h 7001933"/>
                <a:gd name="connsiteX173" fmla="*/ 160867 w 3683000"/>
                <a:gd name="connsiteY173" fmla="*/ 2159000 h 7001933"/>
                <a:gd name="connsiteX174" fmla="*/ 143934 w 3683000"/>
                <a:gd name="connsiteY174" fmla="*/ 1981200 h 7001933"/>
                <a:gd name="connsiteX175" fmla="*/ 160867 w 3683000"/>
                <a:gd name="connsiteY175" fmla="*/ 1794933 h 7001933"/>
                <a:gd name="connsiteX176" fmla="*/ 220134 w 3683000"/>
                <a:gd name="connsiteY176" fmla="*/ 1625600 h 7001933"/>
                <a:gd name="connsiteX177" fmla="*/ 237067 w 3683000"/>
                <a:gd name="connsiteY177" fmla="*/ 1574800 h 7001933"/>
                <a:gd name="connsiteX178" fmla="*/ 245534 w 3683000"/>
                <a:gd name="connsiteY178" fmla="*/ 1532466 h 7001933"/>
                <a:gd name="connsiteX179" fmla="*/ 279400 w 3683000"/>
                <a:gd name="connsiteY179" fmla="*/ 1481666 h 7001933"/>
                <a:gd name="connsiteX180" fmla="*/ 330200 w 3683000"/>
                <a:gd name="connsiteY180" fmla="*/ 1405466 h 7001933"/>
                <a:gd name="connsiteX181" fmla="*/ 347134 w 3683000"/>
                <a:gd name="connsiteY181" fmla="*/ 1380066 h 7001933"/>
                <a:gd name="connsiteX182" fmla="*/ 381000 w 3683000"/>
                <a:gd name="connsiteY182" fmla="*/ 1371600 h 7001933"/>
                <a:gd name="connsiteX183" fmla="*/ 397934 w 3683000"/>
                <a:gd name="connsiteY183" fmla="*/ 1354666 h 7001933"/>
                <a:gd name="connsiteX184" fmla="*/ 457200 w 3683000"/>
                <a:gd name="connsiteY184" fmla="*/ 1320800 h 7001933"/>
                <a:gd name="connsiteX185" fmla="*/ 508000 w 3683000"/>
                <a:gd name="connsiteY185" fmla="*/ 1303866 h 7001933"/>
                <a:gd name="connsiteX186" fmla="*/ 601134 w 3683000"/>
                <a:gd name="connsiteY186" fmla="*/ 1261533 h 7001933"/>
                <a:gd name="connsiteX187" fmla="*/ 651934 w 3683000"/>
                <a:gd name="connsiteY187" fmla="*/ 1253066 h 7001933"/>
                <a:gd name="connsiteX188" fmla="*/ 711200 w 3683000"/>
                <a:gd name="connsiteY188" fmla="*/ 1236133 h 7001933"/>
                <a:gd name="connsiteX189" fmla="*/ 753534 w 3683000"/>
                <a:gd name="connsiteY189" fmla="*/ 1227666 h 7001933"/>
                <a:gd name="connsiteX190" fmla="*/ 787400 w 3683000"/>
                <a:gd name="connsiteY190" fmla="*/ 1219200 h 7001933"/>
                <a:gd name="connsiteX191" fmla="*/ 880534 w 3683000"/>
                <a:gd name="connsiteY191" fmla="*/ 1193800 h 7001933"/>
                <a:gd name="connsiteX192" fmla="*/ 914400 w 3683000"/>
                <a:gd name="connsiteY192" fmla="*/ 1176866 h 7001933"/>
                <a:gd name="connsiteX193" fmla="*/ 973667 w 3683000"/>
                <a:gd name="connsiteY193" fmla="*/ 1168400 h 7001933"/>
                <a:gd name="connsiteX194" fmla="*/ 1024467 w 3683000"/>
                <a:gd name="connsiteY194" fmla="*/ 1159933 h 7001933"/>
                <a:gd name="connsiteX195" fmla="*/ 1176867 w 3683000"/>
                <a:gd name="connsiteY195" fmla="*/ 1168400 h 7001933"/>
                <a:gd name="connsiteX196" fmla="*/ 1236134 w 3683000"/>
                <a:gd name="connsiteY196" fmla="*/ 1185333 h 7001933"/>
                <a:gd name="connsiteX197" fmla="*/ 1278467 w 3683000"/>
                <a:gd name="connsiteY197" fmla="*/ 1193800 h 7001933"/>
                <a:gd name="connsiteX198" fmla="*/ 1303867 w 3683000"/>
                <a:gd name="connsiteY198" fmla="*/ 1210733 h 7001933"/>
                <a:gd name="connsiteX199" fmla="*/ 1354667 w 3683000"/>
                <a:gd name="connsiteY199" fmla="*/ 1236133 h 7001933"/>
                <a:gd name="connsiteX200" fmla="*/ 1405467 w 3683000"/>
                <a:gd name="connsiteY200" fmla="*/ 1312333 h 7001933"/>
                <a:gd name="connsiteX201" fmla="*/ 1439334 w 3683000"/>
                <a:gd name="connsiteY201" fmla="*/ 1363133 h 7001933"/>
                <a:gd name="connsiteX202" fmla="*/ 1481667 w 3683000"/>
                <a:gd name="connsiteY202" fmla="*/ 1430866 h 7001933"/>
                <a:gd name="connsiteX203" fmla="*/ 1498600 w 3683000"/>
                <a:gd name="connsiteY203" fmla="*/ 1490133 h 7001933"/>
                <a:gd name="connsiteX204" fmla="*/ 1507067 w 3683000"/>
                <a:gd name="connsiteY204" fmla="*/ 1515533 h 7001933"/>
                <a:gd name="connsiteX205" fmla="*/ 1515534 w 3683000"/>
                <a:gd name="connsiteY205" fmla="*/ 1591733 h 7001933"/>
                <a:gd name="connsiteX206" fmla="*/ 1532467 w 3683000"/>
                <a:gd name="connsiteY206" fmla="*/ 1651000 h 7001933"/>
                <a:gd name="connsiteX207" fmla="*/ 1507067 w 3683000"/>
                <a:gd name="connsiteY207" fmla="*/ 1820333 h 7001933"/>
                <a:gd name="connsiteX208" fmla="*/ 1481667 w 3683000"/>
                <a:gd name="connsiteY208" fmla="*/ 1854200 h 7001933"/>
                <a:gd name="connsiteX209" fmla="*/ 1447800 w 3683000"/>
                <a:gd name="connsiteY209" fmla="*/ 1871133 h 7001933"/>
                <a:gd name="connsiteX210" fmla="*/ 1405467 w 3683000"/>
                <a:gd name="connsiteY210" fmla="*/ 1905000 h 7001933"/>
                <a:gd name="connsiteX211" fmla="*/ 1380067 w 3683000"/>
                <a:gd name="connsiteY211" fmla="*/ 1930400 h 7001933"/>
                <a:gd name="connsiteX212" fmla="*/ 1303867 w 3683000"/>
                <a:gd name="connsiteY212" fmla="*/ 1938866 h 7001933"/>
                <a:gd name="connsiteX213" fmla="*/ 1159934 w 3683000"/>
                <a:gd name="connsiteY213" fmla="*/ 1930400 h 7001933"/>
                <a:gd name="connsiteX214" fmla="*/ 1143000 w 3683000"/>
                <a:gd name="connsiteY214" fmla="*/ 1905000 h 7001933"/>
                <a:gd name="connsiteX215" fmla="*/ 1117600 w 3683000"/>
                <a:gd name="connsiteY215" fmla="*/ 1888066 h 7001933"/>
                <a:gd name="connsiteX216" fmla="*/ 1100667 w 3683000"/>
                <a:gd name="connsiteY216" fmla="*/ 1854200 h 7001933"/>
                <a:gd name="connsiteX217" fmla="*/ 1083734 w 3683000"/>
                <a:gd name="connsiteY217" fmla="*/ 1837266 h 7001933"/>
                <a:gd name="connsiteX218" fmla="*/ 1066800 w 3683000"/>
                <a:gd name="connsiteY218" fmla="*/ 1811866 h 7001933"/>
                <a:gd name="connsiteX219" fmla="*/ 1049867 w 3683000"/>
                <a:gd name="connsiteY219" fmla="*/ 1710266 h 7001933"/>
                <a:gd name="connsiteX220" fmla="*/ 1066800 w 3683000"/>
                <a:gd name="connsiteY220" fmla="*/ 1591733 h 7001933"/>
                <a:gd name="connsiteX221" fmla="*/ 1075267 w 3683000"/>
                <a:gd name="connsiteY221" fmla="*/ 1566333 h 7001933"/>
                <a:gd name="connsiteX222" fmla="*/ 1092200 w 3683000"/>
                <a:gd name="connsiteY222" fmla="*/ 1540933 h 7001933"/>
                <a:gd name="connsiteX223" fmla="*/ 1126067 w 3683000"/>
                <a:gd name="connsiteY223" fmla="*/ 1481666 h 7001933"/>
                <a:gd name="connsiteX224" fmla="*/ 1134534 w 3683000"/>
                <a:gd name="connsiteY224" fmla="*/ 1456266 h 7001933"/>
                <a:gd name="connsiteX225" fmla="*/ 1176867 w 3683000"/>
                <a:gd name="connsiteY225" fmla="*/ 1405466 h 7001933"/>
                <a:gd name="connsiteX226" fmla="*/ 1210734 w 3683000"/>
                <a:gd name="connsiteY226" fmla="*/ 1380066 h 7001933"/>
                <a:gd name="connsiteX227" fmla="*/ 1405467 w 3683000"/>
                <a:gd name="connsiteY227" fmla="*/ 1388533 h 7001933"/>
                <a:gd name="connsiteX228" fmla="*/ 1481667 w 3683000"/>
                <a:gd name="connsiteY228" fmla="*/ 1405466 h 7001933"/>
                <a:gd name="connsiteX229" fmla="*/ 1549400 w 3683000"/>
                <a:gd name="connsiteY229" fmla="*/ 1447800 h 7001933"/>
                <a:gd name="connsiteX230" fmla="*/ 1566334 w 3683000"/>
                <a:gd name="connsiteY230" fmla="*/ 1464733 h 7001933"/>
                <a:gd name="connsiteX231" fmla="*/ 1600200 w 3683000"/>
                <a:gd name="connsiteY231" fmla="*/ 1490133 h 7001933"/>
                <a:gd name="connsiteX232" fmla="*/ 1651000 w 3683000"/>
                <a:gd name="connsiteY232" fmla="*/ 1557866 h 7001933"/>
                <a:gd name="connsiteX233" fmla="*/ 1701800 w 3683000"/>
                <a:gd name="connsiteY233" fmla="*/ 1583266 h 7001933"/>
                <a:gd name="connsiteX234" fmla="*/ 1718734 w 3683000"/>
                <a:gd name="connsiteY234" fmla="*/ 1600200 h 7001933"/>
                <a:gd name="connsiteX235" fmla="*/ 1794934 w 3683000"/>
                <a:gd name="connsiteY235" fmla="*/ 1625600 h 7001933"/>
                <a:gd name="connsiteX236" fmla="*/ 1888067 w 3683000"/>
                <a:gd name="connsiteY236" fmla="*/ 1651000 h 7001933"/>
                <a:gd name="connsiteX237" fmla="*/ 1947334 w 3683000"/>
                <a:gd name="connsiteY237" fmla="*/ 1667933 h 7001933"/>
                <a:gd name="connsiteX238" fmla="*/ 2108200 w 3683000"/>
                <a:gd name="connsiteY238" fmla="*/ 1684866 h 7001933"/>
                <a:gd name="connsiteX239" fmla="*/ 2650067 w 3683000"/>
                <a:gd name="connsiteY239" fmla="*/ 1667933 h 7001933"/>
                <a:gd name="connsiteX240" fmla="*/ 2887134 w 3683000"/>
                <a:gd name="connsiteY240" fmla="*/ 1651000 h 7001933"/>
                <a:gd name="connsiteX241" fmla="*/ 2937934 w 3683000"/>
                <a:gd name="connsiteY241" fmla="*/ 1642533 h 7001933"/>
                <a:gd name="connsiteX242" fmla="*/ 3005667 w 3683000"/>
                <a:gd name="connsiteY242" fmla="*/ 1625600 h 7001933"/>
                <a:gd name="connsiteX243" fmla="*/ 3073400 w 3683000"/>
                <a:gd name="connsiteY243" fmla="*/ 1600200 h 7001933"/>
                <a:gd name="connsiteX244" fmla="*/ 3132667 w 3683000"/>
                <a:gd name="connsiteY244" fmla="*/ 1566333 h 7001933"/>
                <a:gd name="connsiteX245" fmla="*/ 3166534 w 3683000"/>
                <a:gd name="connsiteY245" fmla="*/ 1549400 h 7001933"/>
                <a:gd name="connsiteX246" fmla="*/ 3191934 w 3683000"/>
                <a:gd name="connsiteY246" fmla="*/ 1524000 h 7001933"/>
                <a:gd name="connsiteX247" fmla="*/ 3242734 w 3683000"/>
                <a:gd name="connsiteY247" fmla="*/ 1481666 h 7001933"/>
                <a:gd name="connsiteX248" fmla="*/ 3259667 w 3683000"/>
                <a:gd name="connsiteY248" fmla="*/ 1456266 h 7001933"/>
                <a:gd name="connsiteX249" fmla="*/ 3302000 w 3683000"/>
                <a:gd name="connsiteY249" fmla="*/ 1430866 h 7001933"/>
                <a:gd name="connsiteX250" fmla="*/ 3327400 w 3683000"/>
                <a:gd name="connsiteY250" fmla="*/ 1405466 h 7001933"/>
                <a:gd name="connsiteX251" fmla="*/ 3395134 w 3683000"/>
                <a:gd name="connsiteY251" fmla="*/ 1354666 h 7001933"/>
                <a:gd name="connsiteX252" fmla="*/ 3420534 w 3683000"/>
                <a:gd name="connsiteY252" fmla="*/ 1337733 h 7001933"/>
                <a:gd name="connsiteX253" fmla="*/ 3471334 w 3683000"/>
                <a:gd name="connsiteY253" fmla="*/ 1270000 h 7001933"/>
                <a:gd name="connsiteX254" fmla="*/ 3505200 w 3683000"/>
                <a:gd name="connsiteY254" fmla="*/ 1236133 h 7001933"/>
                <a:gd name="connsiteX255" fmla="*/ 3530600 w 3683000"/>
                <a:gd name="connsiteY255" fmla="*/ 1202266 h 7001933"/>
                <a:gd name="connsiteX256" fmla="*/ 3556000 w 3683000"/>
                <a:gd name="connsiteY256" fmla="*/ 1176866 h 7001933"/>
                <a:gd name="connsiteX257" fmla="*/ 3615267 w 3683000"/>
                <a:gd name="connsiteY257" fmla="*/ 1092200 h 7001933"/>
                <a:gd name="connsiteX258" fmla="*/ 3632200 w 3683000"/>
                <a:gd name="connsiteY258" fmla="*/ 1066800 h 7001933"/>
                <a:gd name="connsiteX259" fmla="*/ 3657600 w 3683000"/>
                <a:gd name="connsiteY259" fmla="*/ 990600 h 7001933"/>
                <a:gd name="connsiteX260" fmla="*/ 3683000 w 3683000"/>
                <a:gd name="connsiteY260" fmla="*/ 872066 h 7001933"/>
                <a:gd name="connsiteX261" fmla="*/ 3657600 w 3683000"/>
                <a:gd name="connsiteY261" fmla="*/ 728133 h 7001933"/>
                <a:gd name="connsiteX262" fmla="*/ 3649134 w 3683000"/>
                <a:gd name="connsiteY262" fmla="*/ 702733 h 7001933"/>
                <a:gd name="connsiteX263" fmla="*/ 3632200 w 3683000"/>
                <a:gd name="connsiteY263" fmla="*/ 685800 h 7001933"/>
                <a:gd name="connsiteX264" fmla="*/ 3572934 w 3683000"/>
                <a:gd name="connsiteY264" fmla="*/ 643466 h 7001933"/>
                <a:gd name="connsiteX265" fmla="*/ 3530600 w 3683000"/>
                <a:gd name="connsiteY265" fmla="*/ 626533 h 7001933"/>
                <a:gd name="connsiteX266" fmla="*/ 3479800 w 3683000"/>
                <a:gd name="connsiteY266" fmla="*/ 601133 h 7001933"/>
                <a:gd name="connsiteX267" fmla="*/ 3454400 w 3683000"/>
                <a:gd name="connsiteY267" fmla="*/ 592666 h 7001933"/>
                <a:gd name="connsiteX268" fmla="*/ 3420534 w 3683000"/>
                <a:gd name="connsiteY268" fmla="*/ 575733 h 7001933"/>
                <a:gd name="connsiteX269" fmla="*/ 3318934 w 3683000"/>
                <a:gd name="connsiteY269" fmla="*/ 558800 h 7001933"/>
                <a:gd name="connsiteX270" fmla="*/ 3251200 w 3683000"/>
                <a:gd name="connsiteY270" fmla="*/ 567266 h 7001933"/>
                <a:gd name="connsiteX271" fmla="*/ 3217334 w 3683000"/>
                <a:gd name="connsiteY271" fmla="*/ 584200 h 7001933"/>
                <a:gd name="connsiteX272" fmla="*/ 3191934 w 3683000"/>
                <a:gd name="connsiteY272" fmla="*/ 592666 h 7001933"/>
                <a:gd name="connsiteX273" fmla="*/ 3149600 w 3683000"/>
                <a:gd name="connsiteY273" fmla="*/ 635000 h 7001933"/>
                <a:gd name="connsiteX274" fmla="*/ 3107267 w 3683000"/>
                <a:gd name="connsiteY274" fmla="*/ 677333 h 7001933"/>
                <a:gd name="connsiteX275" fmla="*/ 3090334 w 3683000"/>
                <a:gd name="connsiteY275" fmla="*/ 702733 h 7001933"/>
                <a:gd name="connsiteX276" fmla="*/ 3056467 w 3683000"/>
                <a:gd name="connsiteY276" fmla="*/ 745066 h 7001933"/>
                <a:gd name="connsiteX277" fmla="*/ 3039534 w 3683000"/>
                <a:gd name="connsiteY277" fmla="*/ 795866 h 7001933"/>
                <a:gd name="connsiteX278" fmla="*/ 3031067 w 3683000"/>
                <a:gd name="connsiteY278" fmla="*/ 821266 h 7001933"/>
                <a:gd name="connsiteX279" fmla="*/ 3039534 w 3683000"/>
                <a:gd name="connsiteY279" fmla="*/ 914400 h 7001933"/>
                <a:gd name="connsiteX280" fmla="*/ 3048000 w 3683000"/>
                <a:gd name="connsiteY280" fmla="*/ 956733 h 7001933"/>
                <a:gd name="connsiteX281" fmla="*/ 3081867 w 3683000"/>
                <a:gd name="connsiteY281" fmla="*/ 990600 h 7001933"/>
                <a:gd name="connsiteX282" fmla="*/ 3141134 w 3683000"/>
                <a:gd name="connsiteY282" fmla="*/ 1007533 h 7001933"/>
                <a:gd name="connsiteX283" fmla="*/ 3429000 w 3683000"/>
                <a:gd name="connsiteY283" fmla="*/ 990600 h 7001933"/>
                <a:gd name="connsiteX284" fmla="*/ 3479800 w 3683000"/>
                <a:gd name="connsiteY284" fmla="*/ 973666 h 7001933"/>
                <a:gd name="connsiteX285" fmla="*/ 3522134 w 3683000"/>
                <a:gd name="connsiteY285" fmla="*/ 931333 h 7001933"/>
                <a:gd name="connsiteX286" fmla="*/ 3556000 w 3683000"/>
                <a:gd name="connsiteY286" fmla="*/ 897466 h 7001933"/>
                <a:gd name="connsiteX287" fmla="*/ 3572934 w 3683000"/>
                <a:gd name="connsiteY287" fmla="*/ 872066 h 7001933"/>
                <a:gd name="connsiteX288" fmla="*/ 3581400 w 3683000"/>
                <a:gd name="connsiteY288" fmla="*/ 846666 h 7001933"/>
                <a:gd name="connsiteX289" fmla="*/ 3572934 w 3683000"/>
                <a:gd name="connsiteY289" fmla="*/ 719666 h 7001933"/>
                <a:gd name="connsiteX290" fmla="*/ 3539067 w 3683000"/>
                <a:gd name="connsiteY290" fmla="*/ 660400 h 7001933"/>
                <a:gd name="connsiteX291" fmla="*/ 3522134 w 3683000"/>
                <a:gd name="connsiteY291" fmla="*/ 643466 h 7001933"/>
                <a:gd name="connsiteX292" fmla="*/ 3505200 w 3683000"/>
                <a:gd name="connsiteY292" fmla="*/ 618066 h 7001933"/>
                <a:gd name="connsiteX293" fmla="*/ 3437467 w 3683000"/>
                <a:gd name="connsiteY293" fmla="*/ 567266 h 7001933"/>
                <a:gd name="connsiteX294" fmla="*/ 3412067 w 3683000"/>
                <a:gd name="connsiteY294" fmla="*/ 558800 h 7001933"/>
                <a:gd name="connsiteX295" fmla="*/ 3378200 w 3683000"/>
                <a:gd name="connsiteY295" fmla="*/ 541866 h 7001933"/>
                <a:gd name="connsiteX296" fmla="*/ 3327400 w 3683000"/>
                <a:gd name="connsiteY296" fmla="*/ 524933 h 7001933"/>
                <a:gd name="connsiteX297" fmla="*/ 3259667 w 3683000"/>
                <a:gd name="connsiteY297" fmla="*/ 491066 h 7001933"/>
                <a:gd name="connsiteX298" fmla="*/ 3166534 w 3683000"/>
                <a:gd name="connsiteY298" fmla="*/ 482600 h 7001933"/>
                <a:gd name="connsiteX299" fmla="*/ 3132667 w 3683000"/>
                <a:gd name="connsiteY299" fmla="*/ 474133 h 7001933"/>
                <a:gd name="connsiteX300" fmla="*/ 2937934 w 3683000"/>
                <a:gd name="connsiteY300" fmla="*/ 491066 h 7001933"/>
                <a:gd name="connsiteX301" fmla="*/ 2870200 w 3683000"/>
                <a:gd name="connsiteY301" fmla="*/ 508000 h 7001933"/>
                <a:gd name="connsiteX302" fmla="*/ 2802467 w 3683000"/>
                <a:gd name="connsiteY302" fmla="*/ 524933 h 7001933"/>
                <a:gd name="connsiteX303" fmla="*/ 2726267 w 3683000"/>
                <a:gd name="connsiteY303" fmla="*/ 541866 h 7001933"/>
                <a:gd name="connsiteX304" fmla="*/ 2633134 w 3683000"/>
                <a:gd name="connsiteY304" fmla="*/ 592666 h 7001933"/>
                <a:gd name="connsiteX305" fmla="*/ 2523067 w 3683000"/>
                <a:gd name="connsiteY305" fmla="*/ 651933 h 7001933"/>
                <a:gd name="connsiteX306" fmla="*/ 2463800 w 3683000"/>
                <a:gd name="connsiteY306" fmla="*/ 694266 h 7001933"/>
                <a:gd name="connsiteX307" fmla="*/ 2429934 w 3683000"/>
                <a:gd name="connsiteY307" fmla="*/ 745066 h 7001933"/>
                <a:gd name="connsiteX308" fmla="*/ 2328334 w 3683000"/>
                <a:gd name="connsiteY308" fmla="*/ 821266 h 7001933"/>
                <a:gd name="connsiteX309" fmla="*/ 2294467 w 3683000"/>
                <a:gd name="connsiteY309" fmla="*/ 846666 h 7001933"/>
                <a:gd name="connsiteX310" fmla="*/ 2260600 w 3683000"/>
                <a:gd name="connsiteY310" fmla="*/ 863600 h 7001933"/>
                <a:gd name="connsiteX311" fmla="*/ 2218267 w 3683000"/>
                <a:gd name="connsiteY311" fmla="*/ 897466 h 7001933"/>
                <a:gd name="connsiteX312" fmla="*/ 2184400 w 3683000"/>
                <a:gd name="connsiteY312" fmla="*/ 914400 h 7001933"/>
                <a:gd name="connsiteX313" fmla="*/ 2150534 w 3683000"/>
                <a:gd name="connsiteY313" fmla="*/ 939800 h 7001933"/>
                <a:gd name="connsiteX314" fmla="*/ 2099734 w 3683000"/>
                <a:gd name="connsiteY314" fmla="*/ 956733 h 7001933"/>
                <a:gd name="connsiteX315" fmla="*/ 2057400 w 3683000"/>
                <a:gd name="connsiteY315" fmla="*/ 982133 h 7001933"/>
                <a:gd name="connsiteX316" fmla="*/ 1955800 w 3683000"/>
                <a:gd name="connsiteY316" fmla="*/ 1016000 h 7001933"/>
                <a:gd name="connsiteX317" fmla="*/ 1879600 w 3683000"/>
                <a:gd name="connsiteY317" fmla="*/ 1058333 h 7001933"/>
                <a:gd name="connsiteX318" fmla="*/ 1845734 w 3683000"/>
                <a:gd name="connsiteY318" fmla="*/ 1066800 h 7001933"/>
                <a:gd name="connsiteX319" fmla="*/ 1769534 w 3683000"/>
                <a:gd name="connsiteY319" fmla="*/ 1092200 h 7001933"/>
                <a:gd name="connsiteX320" fmla="*/ 1718734 w 3683000"/>
                <a:gd name="connsiteY320" fmla="*/ 1100666 h 7001933"/>
                <a:gd name="connsiteX321" fmla="*/ 1651000 w 3683000"/>
                <a:gd name="connsiteY321" fmla="*/ 1126066 h 7001933"/>
                <a:gd name="connsiteX322" fmla="*/ 1591734 w 3683000"/>
                <a:gd name="connsiteY322" fmla="*/ 1134533 h 7001933"/>
                <a:gd name="connsiteX323" fmla="*/ 1566334 w 3683000"/>
                <a:gd name="connsiteY323" fmla="*/ 1143000 h 7001933"/>
                <a:gd name="connsiteX324" fmla="*/ 1312334 w 3683000"/>
                <a:gd name="connsiteY324" fmla="*/ 1143000 h 7001933"/>
                <a:gd name="connsiteX325" fmla="*/ 1253067 w 3683000"/>
                <a:gd name="connsiteY325" fmla="*/ 1126066 h 7001933"/>
                <a:gd name="connsiteX326" fmla="*/ 1227667 w 3683000"/>
                <a:gd name="connsiteY326" fmla="*/ 1109133 h 7001933"/>
                <a:gd name="connsiteX327" fmla="*/ 1210734 w 3683000"/>
                <a:gd name="connsiteY327" fmla="*/ 1058333 h 7001933"/>
                <a:gd name="connsiteX328" fmla="*/ 1219200 w 3683000"/>
                <a:gd name="connsiteY328" fmla="*/ 1016000 h 7001933"/>
                <a:gd name="connsiteX329" fmla="*/ 1227667 w 3683000"/>
                <a:gd name="connsiteY329" fmla="*/ 931333 h 7001933"/>
                <a:gd name="connsiteX330" fmla="*/ 1244600 w 3683000"/>
                <a:gd name="connsiteY330" fmla="*/ 897466 h 7001933"/>
                <a:gd name="connsiteX331" fmla="*/ 1286934 w 3683000"/>
                <a:gd name="connsiteY331" fmla="*/ 846666 h 7001933"/>
                <a:gd name="connsiteX332" fmla="*/ 1312334 w 3683000"/>
                <a:gd name="connsiteY332" fmla="*/ 787400 h 7001933"/>
                <a:gd name="connsiteX333" fmla="*/ 1354667 w 3683000"/>
                <a:gd name="connsiteY333" fmla="*/ 745066 h 7001933"/>
                <a:gd name="connsiteX334" fmla="*/ 1380067 w 3683000"/>
                <a:gd name="connsiteY334" fmla="*/ 711200 h 7001933"/>
                <a:gd name="connsiteX335" fmla="*/ 1405467 w 3683000"/>
                <a:gd name="connsiteY335" fmla="*/ 694266 h 7001933"/>
                <a:gd name="connsiteX336" fmla="*/ 1430867 w 3683000"/>
                <a:gd name="connsiteY336" fmla="*/ 668866 h 7001933"/>
                <a:gd name="connsiteX337" fmla="*/ 1464734 w 3683000"/>
                <a:gd name="connsiteY337" fmla="*/ 660400 h 7001933"/>
                <a:gd name="connsiteX338" fmla="*/ 1524000 w 3683000"/>
                <a:gd name="connsiteY338" fmla="*/ 643466 h 7001933"/>
                <a:gd name="connsiteX339" fmla="*/ 1591734 w 3683000"/>
                <a:gd name="connsiteY339" fmla="*/ 651933 h 7001933"/>
                <a:gd name="connsiteX340" fmla="*/ 1608667 w 3683000"/>
                <a:gd name="connsiteY340" fmla="*/ 795866 h 7001933"/>
                <a:gd name="connsiteX341" fmla="*/ 1574800 w 3683000"/>
                <a:gd name="connsiteY341" fmla="*/ 855133 h 7001933"/>
                <a:gd name="connsiteX342" fmla="*/ 1557867 w 3683000"/>
                <a:gd name="connsiteY342" fmla="*/ 880533 h 7001933"/>
                <a:gd name="connsiteX343" fmla="*/ 1532467 w 3683000"/>
                <a:gd name="connsiteY343" fmla="*/ 897466 h 7001933"/>
                <a:gd name="connsiteX344" fmla="*/ 1515534 w 3683000"/>
                <a:gd name="connsiteY344" fmla="*/ 914400 h 7001933"/>
                <a:gd name="connsiteX345" fmla="*/ 1456267 w 3683000"/>
                <a:gd name="connsiteY345" fmla="*/ 931333 h 7001933"/>
                <a:gd name="connsiteX346" fmla="*/ 1371600 w 3683000"/>
                <a:gd name="connsiteY346" fmla="*/ 914400 h 7001933"/>
                <a:gd name="connsiteX347" fmla="*/ 1286934 w 3683000"/>
                <a:gd name="connsiteY347" fmla="*/ 846666 h 7001933"/>
                <a:gd name="connsiteX348" fmla="*/ 1270000 w 3683000"/>
                <a:gd name="connsiteY348" fmla="*/ 821266 h 7001933"/>
                <a:gd name="connsiteX349" fmla="*/ 1244600 w 3683000"/>
                <a:gd name="connsiteY349" fmla="*/ 795866 h 7001933"/>
                <a:gd name="connsiteX350" fmla="*/ 1202267 w 3683000"/>
                <a:gd name="connsiteY350" fmla="*/ 745066 h 7001933"/>
                <a:gd name="connsiteX351" fmla="*/ 1193800 w 3683000"/>
                <a:gd name="connsiteY351" fmla="*/ 711200 h 7001933"/>
                <a:gd name="connsiteX352" fmla="*/ 1176867 w 3683000"/>
                <a:gd name="connsiteY352" fmla="*/ 635000 h 7001933"/>
                <a:gd name="connsiteX353" fmla="*/ 1143000 w 3683000"/>
                <a:gd name="connsiteY353" fmla="*/ 567266 h 7001933"/>
                <a:gd name="connsiteX354" fmla="*/ 1134534 w 3683000"/>
                <a:gd name="connsiteY354" fmla="*/ 541866 h 7001933"/>
                <a:gd name="connsiteX355" fmla="*/ 1092200 w 3683000"/>
                <a:gd name="connsiteY355" fmla="*/ 499533 h 7001933"/>
                <a:gd name="connsiteX356" fmla="*/ 1041400 w 3683000"/>
                <a:gd name="connsiteY356" fmla="*/ 474133 h 7001933"/>
                <a:gd name="connsiteX357" fmla="*/ 1016000 w 3683000"/>
                <a:gd name="connsiteY357" fmla="*/ 448733 h 7001933"/>
                <a:gd name="connsiteX358" fmla="*/ 965200 w 3683000"/>
                <a:gd name="connsiteY358" fmla="*/ 431800 h 7001933"/>
                <a:gd name="connsiteX359" fmla="*/ 939800 w 3683000"/>
                <a:gd name="connsiteY359" fmla="*/ 423333 h 7001933"/>
                <a:gd name="connsiteX360" fmla="*/ 855134 w 3683000"/>
                <a:gd name="connsiteY360" fmla="*/ 431800 h 7001933"/>
                <a:gd name="connsiteX361" fmla="*/ 863600 w 3683000"/>
                <a:gd name="connsiteY361" fmla="*/ 482600 h 7001933"/>
                <a:gd name="connsiteX362" fmla="*/ 880534 w 3683000"/>
                <a:gd name="connsiteY362" fmla="*/ 516466 h 7001933"/>
                <a:gd name="connsiteX363" fmla="*/ 897467 w 3683000"/>
                <a:gd name="connsiteY363" fmla="*/ 567266 h 7001933"/>
                <a:gd name="connsiteX364" fmla="*/ 897467 w 3683000"/>
                <a:gd name="connsiteY364" fmla="*/ 567266 h 7001933"/>
                <a:gd name="connsiteX365" fmla="*/ 905934 w 3683000"/>
                <a:gd name="connsiteY365" fmla="*/ 601133 h 7001933"/>
                <a:gd name="connsiteX366" fmla="*/ 931334 w 3683000"/>
                <a:gd name="connsiteY366" fmla="*/ 609600 h 7001933"/>
                <a:gd name="connsiteX367" fmla="*/ 965200 w 3683000"/>
                <a:gd name="connsiteY367" fmla="*/ 601133 h 7001933"/>
                <a:gd name="connsiteX368" fmla="*/ 973667 w 3683000"/>
                <a:gd name="connsiteY368" fmla="*/ 558800 h 7001933"/>
                <a:gd name="connsiteX369" fmla="*/ 965200 w 3683000"/>
                <a:gd name="connsiteY369" fmla="*/ 414866 h 7001933"/>
                <a:gd name="connsiteX370" fmla="*/ 931334 w 3683000"/>
                <a:gd name="connsiteY370" fmla="*/ 389466 h 7001933"/>
                <a:gd name="connsiteX371" fmla="*/ 914400 w 3683000"/>
                <a:gd name="connsiteY371" fmla="*/ 372533 h 7001933"/>
                <a:gd name="connsiteX372" fmla="*/ 821267 w 3683000"/>
                <a:gd name="connsiteY372" fmla="*/ 347133 h 7001933"/>
                <a:gd name="connsiteX373" fmla="*/ 677334 w 3683000"/>
                <a:gd name="connsiteY373" fmla="*/ 330200 h 7001933"/>
                <a:gd name="connsiteX374" fmla="*/ 618067 w 3683000"/>
                <a:gd name="connsiteY374" fmla="*/ 321733 h 7001933"/>
                <a:gd name="connsiteX375" fmla="*/ 567267 w 3683000"/>
                <a:gd name="connsiteY375" fmla="*/ 254000 h 7001933"/>
                <a:gd name="connsiteX376" fmla="*/ 524934 w 3683000"/>
                <a:gd name="connsiteY376" fmla="*/ 169333 h 7001933"/>
                <a:gd name="connsiteX377" fmla="*/ 508000 w 3683000"/>
                <a:gd name="connsiteY377" fmla="*/ 135466 h 7001933"/>
                <a:gd name="connsiteX378" fmla="*/ 491067 w 3683000"/>
                <a:gd name="connsiteY378" fmla="*/ 84666 h 7001933"/>
                <a:gd name="connsiteX379" fmla="*/ 474134 w 3683000"/>
                <a:gd name="connsiteY379" fmla="*/ 33866 h 7001933"/>
                <a:gd name="connsiteX380" fmla="*/ 474134 w 3683000"/>
                <a:gd name="connsiteY380" fmla="*/ 0 h 700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</a:cxnLst>
              <a:rect l="l" t="t" r="r" b="b"/>
              <a:pathLst>
                <a:path w="3683000" h="7001933">
                  <a:moveTo>
                    <a:pt x="2074334" y="7001933"/>
                  </a:moveTo>
                  <a:cubicBezTo>
                    <a:pt x="2071512" y="6939844"/>
                    <a:pt x="2073272" y="6877376"/>
                    <a:pt x="2065867" y="6815666"/>
                  </a:cubicBezTo>
                  <a:cubicBezTo>
                    <a:pt x="2064655" y="6805563"/>
                    <a:pt x="2053067" y="6799565"/>
                    <a:pt x="2048934" y="6790266"/>
                  </a:cubicBezTo>
                  <a:cubicBezTo>
                    <a:pt x="2041685" y="6773955"/>
                    <a:pt x="2039982" y="6755431"/>
                    <a:pt x="2032000" y="6739466"/>
                  </a:cubicBezTo>
                  <a:cubicBezTo>
                    <a:pt x="1991823" y="6659112"/>
                    <a:pt x="2013279" y="6691927"/>
                    <a:pt x="1972734" y="6637866"/>
                  </a:cubicBezTo>
                  <a:cubicBezTo>
                    <a:pt x="1967576" y="6617236"/>
                    <a:pt x="1952821" y="6556622"/>
                    <a:pt x="1947334" y="6544733"/>
                  </a:cubicBezTo>
                  <a:cubicBezTo>
                    <a:pt x="1938806" y="6526255"/>
                    <a:pt x="1924756" y="6510866"/>
                    <a:pt x="1913467" y="6493933"/>
                  </a:cubicBezTo>
                  <a:cubicBezTo>
                    <a:pt x="1907823" y="6474177"/>
                    <a:pt x="1903444" y="6454015"/>
                    <a:pt x="1896534" y="6434666"/>
                  </a:cubicBezTo>
                  <a:cubicBezTo>
                    <a:pt x="1889305" y="6414425"/>
                    <a:pt x="1879116" y="6395356"/>
                    <a:pt x="1871134" y="6375400"/>
                  </a:cubicBezTo>
                  <a:cubicBezTo>
                    <a:pt x="1862179" y="6353011"/>
                    <a:pt x="1854689" y="6330055"/>
                    <a:pt x="1845734" y="6307666"/>
                  </a:cubicBezTo>
                  <a:cubicBezTo>
                    <a:pt x="1838228" y="6288900"/>
                    <a:pt x="1807616" y="6216622"/>
                    <a:pt x="1794934" y="6197600"/>
                  </a:cubicBezTo>
                  <a:cubicBezTo>
                    <a:pt x="1788292" y="6187637"/>
                    <a:pt x="1776718" y="6181779"/>
                    <a:pt x="1769534" y="6172200"/>
                  </a:cubicBezTo>
                  <a:cubicBezTo>
                    <a:pt x="1759660" y="6159035"/>
                    <a:pt x="1752969" y="6143750"/>
                    <a:pt x="1744134" y="6129866"/>
                  </a:cubicBezTo>
                  <a:cubicBezTo>
                    <a:pt x="1726508" y="6102168"/>
                    <a:pt x="1681087" y="6029829"/>
                    <a:pt x="1651000" y="6019800"/>
                  </a:cubicBezTo>
                  <a:cubicBezTo>
                    <a:pt x="1634067" y="6014155"/>
                    <a:pt x="1616676" y="6009731"/>
                    <a:pt x="1600200" y="6002866"/>
                  </a:cubicBezTo>
                  <a:cubicBezTo>
                    <a:pt x="1582724" y="5995584"/>
                    <a:pt x="1567192" y="5983936"/>
                    <a:pt x="1549400" y="5977466"/>
                  </a:cubicBezTo>
                  <a:cubicBezTo>
                    <a:pt x="1533383" y="5971642"/>
                    <a:pt x="1457681" y="5961945"/>
                    <a:pt x="1447800" y="5960533"/>
                  </a:cubicBezTo>
                  <a:cubicBezTo>
                    <a:pt x="1433689" y="5954889"/>
                    <a:pt x="1420211" y="5947286"/>
                    <a:pt x="1405467" y="5943600"/>
                  </a:cubicBezTo>
                  <a:cubicBezTo>
                    <a:pt x="1386137" y="5938767"/>
                    <a:pt x="1282492" y="5928054"/>
                    <a:pt x="1270000" y="5926666"/>
                  </a:cubicBezTo>
                  <a:cubicBezTo>
                    <a:pt x="1227667" y="5929488"/>
                    <a:pt x="1185001" y="5929133"/>
                    <a:pt x="1143000" y="5935133"/>
                  </a:cubicBezTo>
                  <a:cubicBezTo>
                    <a:pt x="1125330" y="5937657"/>
                    <a:pt x="1109624" y="5948194"/>
                    <a:pt x="1092200" y="5952066"/>
                  </a:cubicBezTo>
                  <a:cubicBezTo>
                    <a:pt x="1058684" y="5959514"/>
                    <a:pt x="990600" y="5969000"/>
                    <a:pt x="990600" y="5969000"/>
                  </a:cubicBezTo>
                  <a:cubicBezTo>
                    <a:pt x="979311" y="5974644"/>
                    <a:pt x="968552" y="5981501"/>
                    <a:pt x="956734" y="5985933"/>
                  </a:cubicBezTo>
                  <a:cubicBezTo>
                    <a:pt x="945838" y="5990019"/>
                    <a:pt x="934056" y="5991203"/>
                    <a:pt x="922867" y="5994400"/>
                  </a:cubicBezTo>
                  <a:cubicBezTo>
                    <a:pt x="914286" y="5996852"/>
                    <a:pt x="905934" y="6000044"/>
                    <a:pt x="897467" y="6002866"/>
                  </a:cubicBezTo>
                  <a:cubicBezTo>
                    <a:pt x="891823" y="6011333"/>
                    <a:pt x="881314" y="6018120"/>
                    <a:pt x="880534" y="6028266"/>
                  </a:cubicBezTo>
                  <a:cubicBezTo>
                    <a:pt x="879238" y="6045107"/>
                    <a:pt x="883381" y="6110162"/>
                    <a:pt x="897467" y="6138333"/>
                  </a:cubicBezTo>
                  <a:cubicBezTo>
                    <a:pt x="902018" y="6147434"/>
                    <a:pt x="908043" y="6155787"/>
                    <a:pt x="914400" y="6163733"/>
                  </a:cubicBezTo>
                  <a:cubicBezTo>
                    <a:pt x="950978" y="6209454"/>
                    <a:pt x="911038" y="6146498"/>
                    <a:pt x="948267" y="6206066"/>
                  </a:cubicBezTo>
                  <a:cubicBezTo>
                    <a:pt x="970070" y="6240951"/>
                    <a:pt x="977547" y="6260746"/>
                    <a:pt x="1007534" y="6290733"/>
                  </a:cubicBezTo>
                  <a:cubicBezTo>
                    <a:pt x="1014729" y="6297928"/>
                    <a:pt x="1024988" y="6301309"/>
                    <a:pt x="1032934" y="6307666"/>
                  </a:cubicBezTo>
                  <a:cubicBezTo>
                    <a:pt x="1039167" y="6312653"/>
                    <a:pt x="1043225" y="6320172"/>
                    <a:pt x="1049867" y="6324600"/>
                  </a:cubicBezTo>
                  <a:cubicBezTo>
                    <a:pt x="1060369" y="6331601"/>
                    <a:pt x="1072775" y="6335271"/>
                    <a:pt x="1083734" y="6341533"/>
                  </a:cubicBezTo>
                  <a:cubicBezTo>
                    <a:pt x="1092569" y="6346581"/>
                    <a:pt x="1099408" y="6355473"/>
                    <a:pt x="1109134" y="6358466"/>
                  </a:cubicBezTo>
                  <a:cubicBezTo>
                    <a:pt x="1136642" y="6366930"/>
                    <a:pt x="1193800" y="6375400"/>
                    <a:pt x="1193800" y="6375400"/>
                  </a:cubicBezTo>
                  <a:cubicBezTo>
                    <a:pt x="1230489" y="6372578"/>
                    <a:pt x="1267354" y="6371497"/>
                    <a:pt x="1303867" y="6366933"/>
                  </a:cubicBezTo>
                  <a:cubicBezTo>
                    <a:pt x="1332241" y="6363386"/>
                    <a:pt x="1329457" y="6354138"/>
                    <a:pt x="1354667" y="6341533"/>
                  </a:cubicBezTo>
                  <a:cubicBezTo>
                    <a:pt x="1411890" y="6312922"/>
                    <a:pt x="1384389" y="6338447"/>
                    <a:pt x="1439334" y="6299200"/>
                  </a:cubicBezTo>
                  <a:cubicBezTo>
                    <a:pt x="1445830" y="6294560"/>
                    <a:pt x="1450034" y="6287253"/>
                    <a:pt x="1456267" y="6282266"/>
                  </a:cubicBezTo>
                  <a:cubicBezTo>
                    <a:pt x="1464213" y="6275909"/>
                    <a:pt x="1473200" y="6270977"/>
                    <a:pt x="1481667" y="6265333"/>
                  </a:cubicBezTo>
                  <a:cubicBezTo>
                    <a:pt x="1521619" y="6205403"/>
                    <a:pt x="1467409" y="6278867"/>
                    <a:pt x="1540934" y="6214533"/>
                  </a:cubicBezTo>
                  <a:cubicBezTo>
                    <a:pt x="1641750" y="6126319"/>
                    <a:pt x="1504612" y="6221813"/>
                    <a:pt x="1591734" y="6163733"/>
                  </a:cubicBezTo>
                  <a:cubicBezTo>
                    <a:pt x="1603023" y="6146800"/>
                    <a:pt x="1611209" y="6127323"/>
                    <a:pt x="1625600" y="6112933"/>
                  </a:cubicBezTo>
                  <a:cubicBezTo>
                    <a:pt x="1641352" y="6097182"/>
                    <a:pt x="1648785" y="6091963"/>
                    <a:pt x="1659467" y="6070600"/>
                  </a:cubicBezTo>
                  <a:cubicBezTo>
                    <a:pt x="1663458" y="6062618"/>
                    <a:pt x="1664418" y="6053403"/>
                    <a:pt x="1667934" y="6045200"/>
                  </a:cubicBezTo>
                  <a:cubicBezTo>
                    <a:pt x="1672906" y="6033599"/>
                    <a:pt x="1679223" y="6022622"/>
                    <a:pt x="1684867" y="6011333"/>
                  </a:cubicBezTo>
                  <a:cubicBezTo>
                    <a:pt x="1694031" y="5892204"/>
                    <a:pt x="1698476" y="5905209"/>
                    <a:pt x="1684867" y="5782733"/>
                  </a:cubicBezTo>
                  <a:cubicBezTo>
                    <a:pt x="1683582" y="5771168"/>
                    <a:pt x="1682567" y="5758734"/>
                    <a:pt x="1676400" y="5748866"/>
                  </a:cubicBezTo>
                  <a:cubicBezTo>
                    <a:pt x="1667939" y="5735328"/>
                    <a:pt x="1653047" y="5727015"/>
                    <a:pt x="1642534" y="5715000"/>
                  </a:cubicBezTo>
                  <a:cubicBezTo>
                    <a:pt x="1633242" y="5704380"/>
                    <a:pt x="1625336" y="5692616"/>
                    <a:pt x="1617134" y="5681133"/>
                  </a:cubicBezTo>
                  <a:cubicBezTo>
                    <a:pt x="1611219" y="5672853"/>
                    <a:pt x="1608017" y="5662247"/>
                    <a:pt x="1600200" y="5655733"/>
                  </a:cubicBezTo>
                  <a:cubicBezTo>
                    <a:pt x="1590504" y="5647653"/>
                    <a:pt x="1576431" y="5646373"/>
                    <a:pt x="1566334" y="5638800"/>
                  </a:cubicBezTo>
                  <a:cubicBezTo>
                    <a:pt x="1553562" y="5629221"/>
                    <a:pt x="1545069" y="5614735"/>
                    <a:pt x="1532467" y="5604933"/>
                  </a:cubicBezTo>
                  <a:cubicBezTo>
                    <a:pt x="1507589" y="5585583"/>
                    <a:pt x="1483165" y="5577271"/>
                    <a:pt x="1456267" y="5562600"/>
                  </a:cubicBezTo>
                  <a:cubicBezTo>
                    <a:pt x="1436292" y="5551704"/>
                    <a:pt x="1417914" y="5537696"/>
                    <a:pt x="1397000" y="5528733"/>
                  </a:cubicBezTo>
                  <a:cubicBezTo>
                    <a:pt x="1364567" y="5514833"/>
                    <a:pt x="1292125" y="5503364"/>
                    <a:pt x="1261534" y="5494866"/>
                  </a:cubicBezTo>
                  <a:cubicBezTo>
                    <a:pt x="1235737" y="5487700"/>
                    <a:pt x="1210924" y="5477340"/>
                    <a:pt x="1185334" y="5469466"/>
                  </a:cubicBezTo>
                  <a:cubicBezTo>
                    <a:pt x="1174212" y="5466044"/>
                    <a:pt x="1162506" y="5464680"/>
                    <a:pt x="1151467" y="5461000"/>
                  </a:cubicBezTo>
                  <a:cubicBezTo>
                    <a:pt x="1137049" y="5456194"/>
                    <a:pt x="1123878" y="5447752"/>
                    <a:pt x="1109134" y="5444066"/>
                  </a:cubicBezTo>
                  <a:cubicBezTo>
                    <a:pt x="1089774" y="5439226"/>
                    <a:pt x="1069552" y="5438881"/>
                    <a:pt x="1049867" y="5435600"/>
                  </a:cubicBezTo>
                  <a:cubicBezTo>
                    <a:pt x="1035672" y="5433234"/>
                    <a:pt x="1021645" y="5429955"/>
                    <a:pt x="1007534" y="5427133"/>
                  </a:cubicBezTo>
                  <a:lnTo>
                    <a:pt x="897467" y="5435600"/>
                  </a:lnTo>
                  <a:cubicBezTo>
                    <a:pt x="846592" y="5440523"/>
                    <a:pt x="796173" y="5451681"/>
                    <a:pt x="745067" y="5452533"/>
                  </a:cubicBezTo>
                  <a:lnTo>
                    <a:pt x="389467" y="5444066"/>
                  </a:lnTo>
                  <a:cubicBezTo>
                    <a:pt x="269501" y="5430737"/>
                    <a:pt x="352722" y="5443427"/>
                    <a:pt x="279400" y="5427133"/>
                  </a:cubicBezTo>
                  <a:cubicBezTo>
                    <a:pt x="265352" y="5424011"/>
                    <a:pt x="250851" y="5422801"/>
                    <a:pt x="237067" y="5418666"/>
                  </a:cubicBezTo>
                  <a:cubicBezTo>
                    <a:pt x="222510" y="5414299"/>
                    <a:pt x="208964" y="5407069"/>
                    <a:pt x="194734" y="5401733"/>
                  </a:cubicBezTo>
                  <a:cubicBezTo>
                    <a:pt x="164976" y="5390574"/>
                    <a:pt x="163098" y="5392019"/>
                    <a:pt x="127000" y="5384800"/>
                  </a:cubicBezTo>
                  <a:cubicBezTo>
                    <a:pt x="115711" y="5379155"/>
                    <a:pt x="103635" y="5374867"/>
                    <a:pt x="93134" y="5367866"/>
                  </a:cubicBezTo>
                  <a:cubicBezTo>
                    <a:pt x="86492" y="5363438"/>
                    <a:pt x="82433" y="5355920"/>
                    <a:pt x="76200" y="5350933"/>
                  </a:cubicBezTo>
                  <a:cubicBezTo>
                    <a:pt x="68254" y="5344576"/>
                    <a:pt x="59267" y="5339644"/>
                    <a:pt x="50800" y="5334000"/>
                  </a:cubicBezTo>
                  <a:cubicBezTo>
                    <a:pt x="22926" y="5292188"/>
                    <a:pt x="40047" y="5324854"/>
                    <a:pt x="25400" y="5266266"/>
                  </a:cubicBezTo>
                  <a:cubicBezTo>
                    <a:pt x="19170" y="5241346"/>
                    <a:pt x="12119" y="5231237"/>
                    <a:pt x="0" y="5207000"/>
                  </a:cubicBezTo>
                  <a:cubicBezTo>
                    <a:pt x="12484" y="4982305"/>
                    <a:pt x="-4644" y="5117837"/>
                    <a:pt x="16934" y="5020733"/>
                  </a:cubicBezTo>
                  <a:cubicBezTo>
                    <a:pt x="20056" y="5006685"/>
                    <a:pt x="20849" y="4992052"/>
                    <a:pt x="25400" y="4978400"/>
                  </a:cubicBezTo>
                  <a:cubicBezTo>
                    <a:pt x="29391" y="4966426"/>
                    <a:pt x="37646" y="4956252"/>
                    <a:pt x="42334" y="4944533"/>
                  </a:cubicBezTo>
                  <a:cubicBezTo>
                    <a:pt x="48963" y="4927960"/>
                    <a:pt x="54571" y="4910953"/>
                    <a:pt x="59267" y="4893733"/>
                  </a:cubicBezTo>
                  <a:cubicBezTo>
                    <a:pt x="63053" y="4879850"/>
                    <a:pt x="63599" y="4865184"/>
                    <a:pt x="67734" y="4851400"/>
                  </a:cubicBezTo>
                  <a:cubicBezTo>
                    <a:pt x="75408" y="4825820"/>
                    <a:pt x="108818" y="4755907"/>
                    <a:pt x="118534" y="4741333"/>
                  </a:cubicBezTo>
                  <a:cubicBezTo>
                    <a:pt x="124178" y="4732866"/>
                    <a:pt x="128272" y="4723128"/>
                    <a:pt x="135467" y="4715933"/>
                  </a:cubicBezTo>
                  <a:cubicBezTo>
                    <a:pt x="145445" y="4705955"/>
                    <a:pt x="158045" y="4699000"/>
                    <a:pt x="169334" y="4690533"/>
                  </a:cubicBezTo>
                  <a:cubicBezTo>
                    <a:pt x="174978" y="4673600"/>
                    <a:pt x="176366" y="4654585"/>
                    <a:pt x="186267" y="4639733"/>
                  </a:cubicBezTo>
                  <a:cubicBezTo>
                    <a:pt x="199698" y="4619586"/>
                    <a:pt x="218390" y="4592420"/>
                    <a:pt x="228600" y="4572000"/>
                  </a:cubicBezTo>
                  <a:cubicBezTo>
                    <a:pt x="232591" y="4564018"/>
                    <a:pt x="232733" y="4554402"/>
                    <a:pt x="237067" y="4546600"/>
                  </a:cubicBezTo>
                  <a:cubicBezTo>
                    <a:pt x="247898" y="4527105"/>
                    <a:pt x="267316" y="4495307"/>
                    <a:pt x="287867" y="4478866"/>
                  </a:cubicBezTo>
                  <a:cubicBezTo>
                    <a:pt x="295813" y="4472509"/>
                    <a:pt x="304800" y="4467577"/>
                    <a:pt x="313267" y="4461933"/>
                  </a:cubicBezTo>
                  <a:cubicBezTo>
                    <a:pt x="341584" y="4405298"/>
                    <a:pt x="315555" y="4448431"/>
                    <a:pt x="355600" y="4402666"/>
                  </a:cubicBezTo>
                  <a:cubicBezTo>
                    <a:pt x="383640" y="4370621"/>
                    <a:pt x="385506" y="4360099"/>
                    <a:pt x="414867" y="4334933"/>
                  </a:cubicBezTo>
                  <a:cubicBezTo>
                    <a:pt x="440367" y="4313076"/>
                    <a:pt x="507926" y="4270072"/>
                    <a:pt x="524934" y="4258733"/>
                  </a:cubicBezTo>
                  <a:cubicBezTo>
                    <a:pt x="533401" y="4253089"/>
                    <a:pt x="540681" y="4245018"/>
                    <a:pt x="550334" y="4241800"/>
                  </a:cubicBezTo>
                  <a:cubicBezTo>
                    <a:pt x="558801" y="4238978"/>
                    <a:pt x="567531" y="4236849"/>
                    <a:pt x="575734" y="4233333"/>
                  </a:cubicBezTo>
                  <a:cubicBezTo>
                    <a:pt x="587335" y="4228361"/>
                    <a:pt x="597627" y="4220391"/>
                    <a:pt x="609600" y="4216400"/>
                  </a:cubicBezTo>
                  <a:cubicBezTo>
                    <a:pt x="623252" y="4211849"/>
                    <a:pt x="638050" y="4211719"/>
                    <a:pt x="651934" y="4207933"/>
                  </a:cubicBezTo>
                  <a:cubicBezTo>
                    <a:pt x="669154" y="4203237"/>
                    <a:pt x="685801" y="4196644"/>
                    <a:pt x="702734" y="4191000"/>
                  </a:cubicBezTo>
                  <a:cubicBezTo>
                    <a:pt x="711201" y="4188178"/>
                    <a:pt x="719476" y="4184698"/>
                    <a:pt x="728134" y="4182533"/>
                  </a:cubicBezTo>
                  <a:lnTo>
                    <a:pt x="762000" y="4174066"/>
                  </a:lnTo>
                  <a:cubicBezTo>
                    <a:pt x="768379" y="4175129"/>
                    <a:pt x="834036" y="4184685"/>
                    <a:pt x="846667" y="4191000"/>
                  </a:cubicBezTo>
                  <a:cubicBezTo>
                    <a:pt x="864870" y="4200101"/>
                    <a:pt x="897467" y="4224866"/>
                    <a:pt x="897467" y="4224866"/>
                  </a:cubicBezTo>
                  <a:cubicBezTo>
                    <a:pt x="903111" y="4233333"/>
                    <a:pt x="908486" y="4241986"/>
                    <a:pt x="914400" y="4250266"/>
                  </a:cubicBezTo>
                  <a:cubicBezTo>
                    <a:pt x="922602" y="4261749"/>
                    <a:pt x="932321" y="4272167"/>
                    <a:pt x="939800" y="4284133"/>
                  </a:cubicBezTo>
                  <a:cubicBezTo>
                    <a:pt x="946489" y="4294836"/>
                    <a:pt x="951762" y="4306399"/>
                    <a:pt x="956734" y="4318000"/>
                  </a:cubicBezTo>
                  <a:cubicBezTo>
                    <a:pt x="960250" y="4326203"/>
                    <a:pt x="962748" y="4334819"/>
                    <a:pt x="965200" y="4343400"/>
                  </a:cubicBezTo>
                  <a:cubicBezTo>
                    <a:pt x="968397" y="4354588"/>
                    <a:pt x="968463" y="4366858"/>
                    <a:pt x="973667" y="4377266"/>
                  </a:cubicBezTo>
                  <a:cubicBezTo>
                    <a:pt x="979978" y="4389887"/>
                    <a:pt x="990600" y="4399844"/>
                    <a:pt x="999067" y="4411133"/>
                  </a:cubicBezTo>
                  <a:cubicBezTo>
                    <a:pt x="1001889" y="4419600"/>
                    <a:pt x="1005082" y="4427952"/>
                    <a:pt x="1007534" y="4436533"/>
                  </a:cubicBezTo>
                  <a:cubicBezTo>
                    <a:pt x="1015502" y="4464420"/>
                    <a:pt x="1018650" y="4483650"/>
                    <a:pt x="1024467" y="4512733"/>
                  </a:cubicBezTo>
                  <a:cubicBezTo>
                    <a:pt x="1021645" y="4540955"/>
                    <a:pt x="1022378" y="4569763"/>
                    <a:pt x="1016000" y="4597400"/>
                  </a:cubicBezTo>
                  <a:cubicBezTo>
                    <a:pt x="1013712" y="4607315"/>
                    <a:pt x="1004981" y="4614520"/>
                    <a:pt x="999067" y="4622800"/>
                  </a:cubicBezTo>
                  <a:cubicBezTo>
                    <a:pt x="966046" y="4669029"/>
                    <a:pt x="986501" y="4645793"/>
                    <a:pt x="948267" y="4673600"/>
                  </a:cubicBezTo>
                  <a:cubicBezTo>
                    <a:pt x="862657" y="4735863"/>
                    <a:pt x="909256" y="4710039"/>
                    <a:pt x="846667" y="4741333"/>
                  </a:cubicBezTo>
                  <a:cubicBezTo>
                    <a:pt x="809978" y="4738511"/>
                    <a:pt x="772397" y="4741389"/>
                    <a:pt x="736600" y="4732866"/>
                  </a:cubicBezTo>
                  <a:cubicBezTo>
                    <a:pt x="712044" y="4727019"/>
                    <a:pt x="668867" y="4699000"/>
                    <a:pt x="668867" y="4699000"/>
                  </a:cubicBezTo>
                  <a:cubicBezTo>
                    <a:pt x="663223" y="4690533"/>
                    <a:pt x="658291" y="4681546"/>
                    <a:pt x="651934" y="4673600"/>
                  </a:cubicBezTo>
                  <a:cubicBezTo>
                    <a:pt x="629009" y="4644943"/>
                    <a:pt x="618015" y="4656507"/>
                    <a:pt x="601134" y="4605866"/>
                  </a:cubicBezTo>
                  <a:cubicBezTo>
                    <a:pt x="580520" y="4544027"/>
                    <a:pt x="588529" y="4572382"/>
                    <a:pt x="575734" y="4521200"/>
                  </a:cubicBezTo>
                  <a:cubicBezTo>
                    <a:pt x="572912" y="4478867"/>
                    <a:pt x="567267" y="4436627"/>
                    <a:pt x="567267" y="4394200"/>
                  </a:cubicBezTo>
                  <a:cubicBezTo>
                    <a:pt x="567267" y="4365837"/>
                    <a:pt x="572216" y="4337677"/>
                    <a:pt x="575734" y="4309533"/>
                  </a:cubicBezTo>
                  <a:cubicBezTo>
                    <a:pt x="580684" y="4269929"/>
                    <a:pt x="582987" y="4229720"/>
                    <a:pt x="592667" y="4191000"/>
                  </a:cubicBezTo>
                  <a:cubicBezTo>
                    <a:pt x="595489" y="4179711"/>
                    <a:pt x="596658" y="4167874"/>
                    <a:pt x="601134" y="4157133"/>
                  </a:cubicBezTo>
                  <a:cubicBezTo>
                    <a:pt x="610843" y="4133832"/>
                    <a:pt x="627017" y="4113347"/>
                    <a:pt x="635000" y="4089400"/>
                  </a:cubicBezTo>
                  <a:cubicBezTo>
                    <a:pt x="637822" y="4080933"/>
                    <a:pt x="641015" y="4072581"/>
                    <a:pt x="643467" y="4064000"/>
                  </a:cubicBezTo>
                  <a:cubicBezTo>
                    <a:pt x="646664" y="4052811"/>
                    <a:pt x="647208" y="4040767"/>
                    <a:pt x="651934" y="4030133"/>
                  </a:cubicBezTo>
                  <a:cubicBezTo>
                    <a:pt x="658383" y="4015624"/>
                    <a:pt x="689937" y="3966730"/>
                    <a:pt x="702734" y="3953933"/>
                  </a:cubicBezTo>
                  <a:cubicBezTo>
                    <a:pt x="709929" y="3946738"/>
                    <a:pt x="720188" y="3943357"/>
                    <a:pt x="728134" y="3937000"/>
                  </a:cubicBezTo>
                  <a:cubicBezTo>
                    <a:pt x="734367" y="3932013"/>
                    <a:pt x="737927" y="3923636"/>
                    <a:pt x="745067" y="3920066"/>
                  </a:cubicBezTo>
                  <a:cubicBezTo>
                    <a:pt x="755475" y="3914862"/>
                    <a:pt x="767645" y="3914422"/>
                    <a:pt x="778934" y="3911600"/>
                  </a:cubicBezTo>
                  <a:cubicBezTo>
                    <a:pt x="795867" y="3900311"/>
                    <a:pt x="815343" y="3892124"/>
                    <a:pt x="829734" y="3877733"/>
                  </a:cubicBezTo>
                  <a:cubicBezTo>
                    <a:pt x="838201" y="3869266"/>
                    <a:pt x="844667" y="3858148"/>
                    <a:pt x="855134" y="3852333"/>
                  </a:cubicBezTo>
                  <a:cubicBezTo>
                    <a:pt x="870737" y="3843665"/>
                    <a:pt x="905934" y="3835400"/>
                    <a:pt x="905934" y="3835400"/>
                  </a:cubicBezTo>
                  <a:cubicBezTo>
                    <a:pt x="914401" y="3829755"/>
                    <a:pt x="922232" y="3823017"/>
                    <a:pt x="931334" y="3818466"/>
                  </a:cubicBezTo>
                  <a:cubicBezTo>
                    <a:pt x="939316" y="3814475"/>
                    <a:pt x="949081" y="3814592"/>
                    <a:pt x="956734" y="3810000"/>
                  </a:cubicBezTo>
                  <a:cubicBezTo>
                    <a:pt x="963579" y="3805893"/>
                    <a:pt x="967434" y="3798053"/>
                    <a:pt x="973667" y="3793066"/>
                  </a:cubicBezTo>
                  <a:cubicBezTo>
                    <a:pt x="981613" y="3786709"/>
                    <a:pt x="990232" y="3781181"/>
                    <a:pt x="999067" y="3776133"/>
                  </a:cubicBezTo>
                  <a:cubicBezTo>
                    <a:pt x="1122400" y="3705659"/>
                    <a:pt x="963342" y="3798229"/>
                    <a:pt x="1058334" y="3750733"/>
                  </a:cubicBezTo>
                  <a:cubicBezTo>
                    <a:pt x="1067435" y="3746182"/>
                    <a:pt x="1075788" y="3740157"/>
                    <a:pt x="1083734" y="3733800"/>
                  </a:cubicBezTo>
                  <a:cubicBezTo>
                    <a:pt x="1089967" y="3728813"/>
                    <a:pt x="1093527" y="3720436"/>
                    <a:pt x="1100667" y="3716866"/>
                  </a:cubicBezTo>
                  <a:cubicBezTo>
                    <a:pt x="1116632" y="3708883"/>
                    <a:pt x="1135061" y="3706964"/>
                    <a:pt x="1151467" y="3699933"/>
                  </a:cubicBezTo>
                  <a:cubicBezTo>
                    <a:pt x="1189903" y="3683460"/>
                    <a:pt x="1213676" y="3671222"/>
                    <a:pt x="1244600" y="3649133"/>
                  </a:cubicBezTo>
                  <a:cubicBezTo>
                    <a:pt x="1306361" y="3605019"/>
                    <a:pt x="1251381" y="3644046"/>
                    <a:pt x="1312334" y="3589866"/>
                  </a:cubicBezTo>
                  <a:cubicBezTo>
                    <a:pt x="1325840" y="3577860"/>
                    <a:pt x="1341889" y="3568778"/>
                    <a:pt x="1354667" y="3556000"/>
                  </a:cubicBezTo>
                  <a:cubicBezTo>
                    <a:pt x="1364645" y="3546022"/>
                    <a:pt x="1370884" y="3532847"/>
                    <a:pt x="1380067" y="3522133"/>
                  </a:cubicBezTo>
                  <a:cubicBezTo>
                    <a:pt x="1387859" y="3513042"/>
                    <a:pt x="1397802" y="3505931"/>
                    <a:pt x="1405467" y="3496733"/>
                  </a:cubicBezTo>
                  <a:cubicBezTo>
                    <a:pt x="1411981" y="3488916"/>
                    <a:pt x="1415205" y="3478528"/>
                    <a:pt x="1422400" y="3471333"/>
                  </a:cubicBezTo>
                  <a:cubicBezTo>
                    <a:pt x="1429595" y="3464138"/>
                    <a:pt x="1439333" y="3460044"/>
                    <a:pt x="1447800" y="3454400"/>
                  </a:cubicBezTo>
                  <a:cubicBezTo>
                    <a:pt x="1453445" y="3440289"/>
                    <a:pt x="1455004" y="3423742"/>
                    <a:pt x="1464734" y="3412066"/>
                  </a:cubicBezTo>
                  <a:cubicBezTo>
                    <a:pt x="1470447" y="3405210"/>
                    <a:pt x="1485542" y="3411253"/>
                    <a:pt x="1490134" y="3403600"/>
                  </a:cubicBezTo>
                  <a:cubicBezTo>
                    <a:pt x="1546753" y="3309236"/>
                    <a:pt x="1490041" y="3352912"/>
                    <a:pt x="1532467" y="3302000"/>
                  </a:cubicBezTo>
                  <a:cubicBezTo>
                    <a:pt x="1540132" y="3292802"/>
                    <a:pt x="1549400" y="3285067"/>
                    <a:pt x="1557867" y="3276600"/>
                  </a:cubicBezTo>
                  <a:cubicBezTo>
                    <a:pt x="1585580" y="3165750"/>
                    <a:pt x="1541290" y="3318223"/>
                    <a:pt x="1591734" y="3217333"/>
                  </a:cubicBezTo>
                  <a:cubicBezTo>
                    <a:pt x="1598170" y="3204462"/>
                    <a:pt x="1597378" y="3189111"/>
                    <a:pt x="1600200" y="3175000"/>
                  </a:cubicBezTo>
                  <a:cubicBezTo>
                    <a:pt x="1594556" y="3107267"/>
                    <a:pt x="1592879" y="3039085"/>
                    <a:pt x="1583267" y="2971800"/>
                  </a:cubicBezTo>
                  <a:cubicBezTo>
                    <a:pt x="1581482" y="2959305"/>
                    <a:pt x="1573907" y="2948030"/>
                    <a:pt x="1566334" y="2937933"/>
                  </a:cubicBezTo>
                  <a:cubicBezTo>
                    <a:pt x="1532362" y="2892636"/>
                    <a:pt x="1537160" y="2910646"/>
                    <a:pt x="1490134" y="2887133"/>
                  </a:cubicBezTo>
                  <a:cubicBezTo>
                    <a:pt x="1431663" y="2857898"/>
                    <a:pt x="1501352" y="2879355"/>
                    <a:pt x="1430867" y="2861733"/>
                  </a:cubicBezTo>
                  <a:cubicBezTo>
                    <a:pt x="1422400" y="2856089"/>
                    <a:pt x="1414860" y="2848714"/>
                    <a:pt x="1405467" y="2844800"/>
                  </a:cubicBezTo>
                  <a:cubicBezTo>
                    <a:pt x="1335687" y="2815725"/>
                    <a:pt x="1336876" y="2821222"/>
                    <a:pt x="1270000" y="2810933"/>
                  </a:cubicBezTo>
                  <a:cubicBezTo>
                    <a:pt x="1253033" y="2808323"/>
                    <a:pt x="1235958" y="2806190"/>
                    <a:pt x="1219200" y="2802466"/>
                  </a:cubicBezTo>
                  <a:cubicBezTo>
                    <a:pt x="1210488" y="2800530"/>
                    <a:pt x="1202551" y="2795750"/>
                    <a:pt x="1193800" y="2794000"/>
                  </a:cubicBezTo>
                  <a:cubicBezTo>
                    <a:pt x="1174232" y="2790086"/>
                    <a:pt x="1154289" y="2788355"/>
                    <a:pt x="1134534" y="2785533"/>
                  </a:cubicBezTo>
                  <a:cubicBezTo>
                    <a:pt x="1078089" y="2788355"/>
                    <a:pt x="1021561" y="2789825"/>
                    <a:pt x="965200" y="2794000"/>
                  </a:cubicBezTo>
                  <a:cubicBezTo>
                    <a:pt x="945299" y="2795474"/>
                    <a:pt x="925568" y="2798896"/>
                    <a:pt x="905934" y="2802466"/>
                  </a:cubicBezTo>
                  <a:cubicBezTo>
                    <a:pt x="894485" y="2804548"/>
                    <a:pt x="883646" y="2809775"/>
                    <a:pt x="872067" y="2810933"/>
                  </a:cubicBezTo>
                  <a:cubicBezTo>
                    <a:pt x="827048" y="2815435"/>
                    <a:pt x="781756" y="2816578"/>
                    <a:pt x="736600" y="2819400"/>
                  </a:cubicBezTo>
                  <a:cubicBezTo>
                    <a:pt x="715944" y="2817679"/>
                    <a:pt x="627976" y="2814236"/>
                    <a:pt x="592667" y="2802466"/>
                  </a:cubicBezTo>
                  <a:cubicBezTo>
                    <a:pt x="580693" y="2798475"/>
                    <a:pt x="570401" y="2790505"/>
                    <a:pt x="558800" y="2785533"/>
                  </a:cubicBezTo>
                  <a:cubicBezTo>
                    <a:pt x="550597" y="2782017"/>
                    <a:pt x="541603" y="2780582"/>
                    <a:pt x="533400" y="2777066"/>
                  </a:cubicBezTo>
                  <a:cubicBezTo>
                    <a:pt x="446203" y="2739695"/>
                    <a:pt x="564352" y="2781739"/>
                    <a:pt x="448734" y="2743200"/>
                  </a:cubicBezTo>
                  <a:cubicBezTo>
                    <a:pt x="443089" y="2737555"/>
                    <a:pt x="438186" y="2731056"/>
                    <a:pt x="431800" y="2726266"/>
                  </a:cubicBezTo>
                  <a:cubicBezTo>
                    <a:pt x="415519" y="2714055"/>
                    <a:pt x="381000" y="2692400"/>
                    <a:pt x="381000" y="2692400"/>
                  </a:cubicBezTo>
                  <a:cubicBezTo>
                    <a:pt x="361245" y="2661355"/>
                    <a:pt x="338191" y="2632178"/>
                    <a:pt x="321734" y="2599266"/>
                  </a:cubicBezTo>
                  <a:cubicBezTo>
                    <a:pt x="307623" y="2571044"/>
                    <a:pt x="298332" y="2539843"/>
                    <a:pt x="279400" y="2514600"/>
                  </a:cubicBezTo>
                  <a:cubicBezTo>
                    <a:pt x="247563" y="2472150"/>
                    <a:pt x="233822" y="2459943"/>
                    <a:pt x="220134" y="2396066"/>
                  </a:cubicBezTo>
                  <a:cubicBezTo>
                    <a:pt x="190230" y="2256517"/>
                    <a:pt x="210651" y="2314674"/>
                    <a:pt x="169334" y="2218266"/>
                  </a:cubicBezTo>
                  <a:cubicBezTo>
                    <a:pt x="166512" y="2198511"/>
                    <a:pt x="162759" y="2178866"/>
                    <a:pt x="160867" y="2159000"/>
                  </a:cubicBezTo>
                  <a:cubicBezTo>
                    <a:pt x="141087" y="1951318"/>
                    <a:pt x="162985" y="2114563"/>
                    <a:pt x="143934" y="1981200"/>
                  </a:cubicBezTo>
                  <a:cubicBezTo>
                    <a:pt x="149578" y="1919111"/>
                    <a:pt x="152349" y="1856693"/>
                    <a:pt x="160867" y="1794933"/>
                  </a:cubicBezTo>
                  <a:cubicBezTo>
                    <a:pt x="166576" y="1753544"/>
                    <a:pt x="212559" y="1648327"/>
                    <a:pt x="220134" y="1625600"/>
                  </a:cubicBezTo>
                  <a:cubicBezTo>
                    <a:pt x="225778" y="1608667"/>
                    <a:pt x="232371" y="1592020"/>
                    <a:pt x="237067" y="1574800"/>
                  </a:cubicBezTo>
                  <a:cubicBezTo>
                    <a:pt x="240853" y="1560916"/>
                    <a:pt x="239579" y="1545567"/>
                    <a:pt x="245534" y="1532466"/>
                  </a:cubicBezTo>
                  <a:cubicBezTo>
                    <a:pt x="253955" y="1513939"/>
                    <a:pt x="269146" y="1499245"/>
                    <a:pt x="279400" y="1481666"/>
                  </a:cubicBezTo>
                  <a:cubicBezTo>
                    <a:pt x="351084" y="1358778"/>
                    <a:pt x="265527" y="1483072"/>
                    <a:pt x="330200" y="1405466"/>
                  </a:cubicBezTo>
                  <a:cubicBezTo>
                    <a:pt x="336714" y="1397649"/>
                    <a:pt x="338667" y="1385710"/>
                    <a:pt x="347134" y="1380066"/>
                  </a:cubicBezTo>
                  <a:cubicBezTo>
                    <a:pt x="356816" y="1373612"/>
                    <a:pt x="369711" y="1374422"/>
                    <a:pt x="381000" y="1371600"/>
                  </a:cubicBezTo>
                  <a:cubicBezTo>
                    <a:pt x="386645" y="1365955"/>
                    <a:pt x="391700" y="1359653"/>
                    <a:pt x="397934" y="1354666"/>
                  </a:cubicBezTo>
                  <a:cubicBezTo>
                    <a:pt x="413207" y="1342448"/>
                    <a:pt x="439819" y="1327753"/>
                    <a:pt x="457200" y="1320800"/>
                  </a:cubicBezTo>
                  <a:cubicBezTo>
                    <a:pt x="473773" y="1314171"/>
                    <a:pt x="491427" y="1310495"/>
                    <a:pt x="508000" y="1303866"/>
                  </a:cubicBezTo>
                  <a:cubicBezTo>
                    <a:pt x="564104" y="1281424"/>
                    <a:pt x="525137" y="1284917"/>
                    <a:pt x="601134" y="1261533"/>
                  </a:cubicBezTo>
                  <a:cubicBezTo>
                    <a:pt x="617542" y="1256484"/>
                    <a:pt x="635207" y="1256926"/>
                    <a:pt x="651934" y="1253066"/>
                  </a:cubicBezTo>
                  <a:cubicBezTo>
                    <a:pt x="671954" y="1248446"/>
                    <a:pt x="691268" y="1241116"/>
                    <a:pt x="711200" y="1236133"/>
                  </a:cubicBezTo>
                  <a:cubicBezTo>
                    <a:pt x="725161" y="1232643"/>
                    <a:pt x="739486" y="1230788"/>
                    <a:pt x="753534" y="1227666"/>
                  </a:cubicBezTo>
                  <a:cubicBezTo>
                    <a:pt x="764893" y="1225142"/>
                    <a:pt x="776111" y="1222022"/>
                    <a:pt x="787400" y="1219200"/>
                  </a:cubicBezTo>
                  <a:cubicBezTo>
                    <a:pt x="865053" y="1180373"/>
                    <a:pt x="767764" y="1224556"/>
                    <a:pt x="880534" y="1193800"/>
                  </a:cubicBezTo>
                  <a:cubicBezTo>
                    <a:pt x="892711" y="1190479"/>
                    <a:pt x="902223" y="1180187"/>
                    <a:pt x="914400" y="1176866"/>
                  </a:cubicBezTo>
                  <a:cubicBezTo>
                    <a:pt x="933653" y="1171615"/>
                    <a:pt x="953943" y="1171434"/>
                    <a:pt x="973667" y="1168400"/>
                  </a:cubicBezTo>
                  <a:cubicBezTo>
                    <a:pt x="990634" y="1165790"/>
                    <a:pt x="1007534" y="1162755"/>
                    <a:pt x="1024467" y="1159933"/>
                  </a:cubicBezTo>
                  <a:cubicBezTo>
                    <a:pt x="1075267" y="1162755"/>
                    <a:pt x="1126198" y="1163794"/>
                    <a:pt x="1176867" y="1168400"/>
                  </a:cubicBezTo>
                  <a:cubicBezTo>
                    <a:pt x="1201761" y="1170663"/>
                    <a:pt x="1213217" y="1179604"/>
                    <a:pt x="1236134" y="1185333"/>
                  </a:cubicBezTo>
                  <a:cubicBezTo>
                    <a:pt x="1250095" y="1188823"/>
                    <a:pt x="1264356" y="1190978"/>
                    <a:pt x="1278467" y="1193800"/>
                  </a:cubicBezTo>
                  <a:cubicBezTo>
                    <a:pt x="1286934" y="1199444"/>
                    <a:pt x="1294766" y="1206182"/>
                    <a:pt x="1303867" y="1210733"/>
                  </a:cubicBezTo>
                  <a:cubicBezTo>
                    <a:pt x="1373974" y="1245786"/>
                    <a:pt x="1281875" y="1187606"/>
                    <a:pt x="1354667" y="1236133"/>
                  </a:cubicBezTo>
                  <a:lnTo>
                    <a:pt x="1405467" y="1312333"/>
                  </a:lnTo>
                  <a:cubicBezTo>
                    <a:pt x="1405478" y="1312350"/>
                    <a:pt x="1439322" y="1363117"/>
                    <a:pt x="1439334" y="1363133"/>
                  </a:cubicBezTo>
                  <a:cubicBezTo>
                    <a:pt x="1463644" y="1395547"/>
                    <a:pt x="1466171" y="1394709"/>
                    <a:pt x="1481667" y="1430866"/>
                  </a:cubicBezTo>
                  <a:cubicBezTo>
                    <a:pt x="1490370" y="1451173"/>
                    <a:pt x="1492460" y="1468641"/>
                    <a:pt x="1498600" y="1490133"/>
                  </a:cubicBezTo>
                  <a:cubicBezTo>
                    <a:pt x="1501052" y="1498714"/>
                    <a:pt x="1504245" y="1507066"/>
                    <a:pt x="1507067" y="1515533"/>
                  </a:cubicBezTo>
                  <a:cubicBezTo>
                    <a:pt x="1509889" y="1540933"/>
                    <a:pt x="1511648" y="1566474"/>
                    <a:pt x="1515534" y="1591733"/>
                  </a:cubicBezTo>
                  <a:cubicBezTo>
                    <a:pt x="1518572" y="1611483"/>
                    <a:pt x="1526143" y="1632028"/>
                    <a:pt x="1532467" y="1651000"/>
                  </a:cubicBezTo>
                  <a:cubicBezTo>
                    <a:pt x="1527829" y="1720570"/>
                    <a:pt x="1538023" y="1764611"/>
                    <a:pt x="1507067" y="1820333"/>
                  </a:cubicBezTo>
                  <a:cubicBezTo>
                    <a:pt x="1500214" y="1832668"/>
                    <a:pt x="1492381" y="1845017"/>
                    <a:pt x="1481667" y="1854200"/>
                  </a:cubicBezTo>
                  <a:cubicBezTo>
                    <a:pt x="1472084" y="1862414"/>
                    <a:pt x="1459089" y="1865489"/>
                    <a:pt x="1447800" y="1871133"/>
                  </a:cubicBezTo>
                  <a:cubicBezTo>
                    <a:pt x="1409931" y="1927938"/>
                    <a:pt x="1454541" y="1872284"/>
                    <a:pt x="1405467" y="1905000"/>
                  </a:cubicBezTo>
                  <a:cubicBezTo>
                    <a:pt x="1395504" y="1911642"/>
                    <a:pt x="1391426" y="1926614"/>
                    <a:pt x="1380067" y="1930400"/>
                  </a:cubicBezTo>
                  <a:cubicBezTo>
                    <a:pt x="1355822" y="1938481"/>
                    <a:pt x="1329267" y="1936044"/>
                    <a:pt x="1303867" y="1938866"/>
                  </a:cubicBezTo>
                  <a:cubicBezTo>
                    <a:pt x="1255889" y="1936044"/>
                    <a:pt x="1206964" y="1940301"/>
                    <a:pt x="1159934" y="1930400"/>
                  </a:cubicBezTo>
                  <a:cubicBezTo>
                    <a:pt x="1149976" y="1928304"/>
                    <a:pt x="1150195" y="1912195"/>
                    <a:pt x="1143000" y="1905000"/>
                  </a:cubicBezTo>
                  <a:cubicBezTo>
                    <a:pt x="1135805" y="1897805"/>
                    <a:pt x="1126067" y="1893711"/>
                    <a:pt x="1117600" y="1888066"/>
                  </a:cubicBezTo>
                  <a:cubicBezTo>
                    <a:pt x="1111956" y="1876777"/>
                    <a:pt x="1107668" y="1864701"/>
                    <a:pt x="1100667" y="1854200"/>
                  </a:cubicBezTo>
                  <a:cubicBezTo>
                    <a:pt x="1096239" y="1847558"/>
                    <a:pt x="1088721" y="1843499"/>
                    <a:pt x="1083734" y="1837266"/>
                  </a:cubicBezTo>
                  <a:cubicBezTo>
                    <a:pt x="1077377" y="1829320"/>
                    <a:pt x="1072445" y="1820333"/>
                    <a:pt x="1066800" y="1811866"/>
                  </a:cubicBezTo>
                  <a:cubicBezTo>
                    <a:pt x="1057884" y="1776199"/>
                    <a:pt x="1049867" y="1749903"/>
                    <a:pt x="1049867" y="1710266"/>
                  </a:cubicBezTo>
                  <a:cubicBezTo>
                    <a:pt x="1049867" y="1666420"/>
                    <a:pt x="1055404" y="1631619"/>
                    <a:pt x="1066800" y="1591733"/>
                  </a:cubicBezTo>
                  <a:cubicBezTo>
                    <a:pt x="1069252" y="1583152"/>
                    <a:pt x="1071276" y="1574315"/>
                    <a:pt x="1075267" y="1566333"/>
                  </a:cubicBezTo>
                  <a:cubicBezTo>
                    <a:pt x="1079818" y="1557232"/>
                    <a:pt x="1087649" y="1550034"/>
                    <a:pt x="1092200" y="1540933"/>
                  </a:cubicBezTo>
                  <a:cubicBezTo>
                    <a:pt x="1124522" y="1476289"/>
                    <a:pt x="1064650" y="1563556"/>
                    <a:pt x="1126067" y="1481666"/>
                  </a:cubicBezTo>
                  <a:cubicBezTo>
                    <a:pt x="1128889" y="1473199"/>
                    <a:pt x="1130543" y="1464248"/>
                    <a:pt x="1134534" y="1456266"/>
                  </a:cubicBezTo>
                  <a:cubicBezTo>
                    <a:pt x="1144333" y="1436668"/>
                    <a:pt x="1160482" y="1419510"/>
                    <a:pt x="1176867" y="1405466"/>
                  </a:cubicBezTo>
                  <a:cubicBezTo>
                    <a:pt x="1187581" y="1396283"/>
                    <a:pt x="1199445" y="1388533"/>
                    <a:pt x="1210734" y="1380066"/>
                  </a:cubicBezTo>
                  <a:cubicBezTo>
                    <a:pt x="1275645" y="1382888"/>
                    <a:pt x="1340649" y="1384063"/>
                    <a:pt x="1405467" y="1388533"/>
                  </a:cubicBezTo>
                  <a:cubicBezTo>
                    <a:pt x="1427634" y="1390062"/>
                    <a:pt x="1459443" y="1395941"/>
                    <a:pt x="1481667" y="1405466"/>
                  </a:cubicBezTo>
                  <a:cubicBezTo>
                    <a:pt x="1511855" y="1418404"/>
                    <a:pt x="1523660" y="1426350"/>
                    <a:pt x="1549400" y="1447800"/>
                  </a:cubicBezTo>
                  <a:cubicBezTo>
                    <a:pt x="1555532" y="1452910"/>
                    <a:pt x="1560202" y="1459623"/>
                    <a:pt x="1566334" y="1464733"/>
                  </a:cubicBezTo>
                  <a:cubicBezTo>
                    <a:pt x="1577174" y="1473767"/>
                    <a:pt x="1590708" y="1479692"/>
                    <a:pt x="1600200" y="1490133"/>
                  </a:cubicBezTo>
                  <a:cubicBezTo>
                    <a:pt x="1619184" y="1511016"/>
                    <a:pt x="1624226" y="1548941"/>
                    <a:pt x="1651000" y="1557866"/>
                  </a:cubicBezTo>
                  <a:cubicBezTo>
                    <a:pt x="1677827" y="1566809"/>
                    <a:pt x="1678354" y="1564509"/>
                    <a:pt x="1701800" y="1583266"/>
                  </a:cubicBezTo>
                  <a:cubicBezTo>
                    <a:pt x="1708034" y="1588253"/>
                    <a:pt x="1711467" y="1596897"/>
                    <a:pt x="1718734" y="1600200"/>
                  </a:cubicBezTo>
                  <a:cubicBezTo>
                    <a:pt x="1743108" y="1611279"/>
                    <a:pt x="1769534" y="1617133"/>
                    <a:pt x="1794934" y="1625600"/>
                  </a:cubicBezTo>
                  <a:cubicBezTo>
                    <a:pt x="1864352" y="1648739"/>
                    <a:pt x="1754464" y="1612829"/>
                    <a:pt x="1888067" y="1651000"/>
                  </a:cubicBezTo>
                  <a:cubicBezTo>
                    <a:pt x="1907823" y="1656644"/>
                    <a:pt x="1927244" y="1663628"/>
                    <a:pt x="1947334" y="1667933"/>
                  </a:cubicBezTo>
                  <a:cubicBezTo>
                    <a:pt x="1989573" y="1676984"/>
                    <a:pt x="2073001" y="1681933"/>
                    <a:pt x="2108200" y="1684866"/>
                  </a:cubicBezTo>
                  <a:cubicBezTo>
                    <a:pt x="2422394" y="1678182"/>
                    <a:pt x="2421428" y="1683176"/>
                    <a:pt x="2650067" y="1667933"/>
                  </a:cubicBezTo>
                  <a:lnTo>
                    <a:pt x="2887134" y="1651000"/>
                  </a:lnTo>
                  <a:cubicBezTo>
                    <a:pt x="2904067" y="1648178"/>
                    <a:pt x="2921148" y="1646130"/>
                    <a:pt x="2937934" y="1642533"/>
                  </a:cubicBezTo>
                  <a:cubicBezTo>
                    <a:pt x="2960690" y="1637657"/>
                    <a:pt x="3005667" y="1625600"/>
                    <a:pt x="3005667" y="1625600"/>
                  </a:cubicBezTo>
                  <a:cubicBezTo>
                    <a:pt x="3099959" y="1578453"/>
                    <a:pt x="2981177" y="1634784"/>
                    <a:pt x="3073400" y="1600200"/>
                  </a:cubicBezTo>
                  <a:cubicBezTo>
                    <a:pt x="3110613" y="1586245"/>
                    <a:pt x="3101405" y="1584196"/>
                    <a:pt x="3132667" y="1566333"/>
                  </a:cubicBezTo>
                  <a:cubicBezTo>
                    <a:pt x="3143626" y="1560071"/>
                    <a:pt x="3155245" y="1555044"/>
                    <a:pt x="3166534" y="1549400"/>
                  </a:cubicBezTo>
                  <a:cubicBezTo>
                    <a:pt x="3175001" y="1540933"/>
                    <a:pt x="3182985" y="1531955"/>
                    <a:pt x="3191934" y="1524000"/>
                  </a:cubicBezTo>
                  <a:cubicBezTo>
                    <a:pt x="3208409" y="1509356"/>
                    <a:pt x="3227148" y="1497252"/>
                    <a:pt x="3242734" y="1481666"/>
                  </a:cubicBezTo>
                  <a:cubicBezTo>
                    <a:pt x="3249929" y="1474471"/>
                    <a:pt x="3251941" y="1462888"/>
                    <a:pt x="3259667" y="1456266"/>
                  </a:cubicBezTo>
                  <a:cubicBezTo>
                    <a:pt x="3272161" y="1445556"/>
                    <a:pt x="3288835" y="1440740"/>
                    <a:pt x="3302000" y="1430866"/>
                  </a:cubicBezTo>
                  <a:cubicBezTo>
                    <a:pt x="3311579" y="1423682"/>
                    <a:pt x="3318133" y="1413048"/>
                    <a:pt x="3327400" y="1405466"/>
                  </a:cubicBezTo>
                  <a:cubicBezTo>
                    <a:pt x="3349243" y="1387595"/>
                    <a:pt x="3371651" y="1370321"/>
                    <a:pt x="3395134" y="1354666"/>
                  </a:cubicBezTo>
                  <a:cubicBezTo>
                    <a:pt x="3403601" y="1349022"/>
                    <a:pt x="3412717" y="1344247"/>
                    <a:pt x="3420534" y="1337733"/>
                  </a:cubicBezTo>
                  <a:cubicBezTo>
                    <a:pt x="3463261" y="1302127"/>
                    <a:pt x="3431952" y="1320634"/>
                    <a:pt x="3471334" y="1270000"/>
                  </a:cubicBezTo>
                  <a:cubicBezTo>
                    <a:pt x="3481135" y="1257398"/>
                    <a:pt x="3494687" y="1248148"/>
                    <a:pt x="3505200" y="1236133"/>
                  </a:cubicBezTo>
                  <a:cubicBezTo>
                    <a:pt x="3514492" y="1225513"/>
                    <a:pt x="3521417" y="1212980"/>
                    <a:pt x="3530600" y="1202266"/>
                  </a:cubicBezTo>
                  <a:cubicBezTo>
                    <a:pt x="3538392" y="1193175"/>
                    <a:pt x="3548208" y="1185957"/>
                    <a:pt x="3556000" y="1176866"/>
                  </a:cubicBezTo>
                  <a:cubicBezTo>
                    <a:pt x="3574806" y="1154925"/>
                    <a:pt x="3600693" y="1114060"/>
                    <a:pt x="3615267" y="1092200"/>
                  </a:cubicBezTo>
                  <a:cubicBezTo>
                    <a:pt x="3620911" y="1083733"/>
                    <a:pt x="3628982" y="1076453"/>
                    <a:pt x="3632200" y="1066800"/>
                  </a:cubicBezTo>
                  <a:cubicBezTo>
                    <a:pt x="3640667" y="1041400"/>
                    <a:pt x="3651106" y="1016575"/>
                    <a:pt x="3657600" y="990600"/>
                  </a:cubicBezTo>
                  <a:cubicBezTo>
                    <a:pt x="3678698" y="906212"/>
                    <a:pt x="3670708" y="945822"/>
                    <a:pt x="3683000" y="872066"/>
                  </a:cubicBezTo>
                  <a:cubicBezTo>
                    <a:pt x="3667498" y="655025"/>
                    <a:pt x="3698128" y="809190"/>
                    <a:pt x="3657600" y="728133"/>
                  </a:cubicBezTo>
                  <a:cubicBezTo>
                    <a:pt x="3653609" y="720151"/>
                    <a:pt x="3653726" y="710386"/>
                    <a:pt x="3649134" y="702733"/>
                  </a:cubicBezTo>
                  <a:cubicBezTo>
                    <a:pt x="3645027" y="695888"/>
                    <a:pt x="3638332" y="690910"/>
                    <a:pt x="3632200" y="685800"/>
                  </a:cubicBezTo>
                  <a:cubicBezTo>
                    <a:pt x="3626449" y="681008"/>
                    <a:pt x="3583930" y="648964"/>
                    <a:pt x="3572934" y="643466"/>
                  </a:cubicBezTo>
                  <a:cubicBezTo>
                    <a:pt x="3559340" y="636669"/>
                    <a:pt x="3544436" y="632822"/>
                    <a:pt x="3530600" y="626533"/>
                  </a:cubicBezTo>
                  <a:cubicBezTo>
                    <a:pt x="3513365" y="618699"/>
                    <a:pt x="3497100" y="608822"/>
                    <a:pt x="3479800" y="601133"/>
                  </a:cubicBezTo>
                  <a:cubicBezTo>
                    <a:pt x="3471645" y="597508"/>
                    <a:pt x="3462603" y="596182"/>
                    <a:pt x="3454400" y="592666"/>
                  </a:cubicBezTo>
                  <a:cubicBezTo>
                    <a:pt x="3442799" y="587694"/>
                    <a:pt x="3432507" y="579724"/>
                    <a:pt x="3420534" y="575733"/>
                  </a:cubicBezTo>
                  <a:cubicBezTo>
                    <a:pt x="3401960" y="569542"/>
                    <a:pt x="3332363" y="560718"/>
                    <a:pt x="3318934" y="558800"/>
                  </a:cubicBezTo>
                  <a:cubicBezTo>
                    <a:pt x="3296356" y="561622"/>
                    <a:pt x="3273274" y="561747"/>
                    <a:pt x="3251200" y="567266"/>
                  </a:cubicBezTo>
                  <a:cubicBezTo>
                    <a:pt x="3238956" y="570327"/>
                    <a:pt x="3228935" y="579228"/>
                    <a:pt x="3217334" y="584200"/>
                  </a:cubicBezTo>
                  <a:cubicBezTo>
                    <a:pt x="3209131" y="587716"/>
                    <a:pt x="3200401" y="589844"/>
                    <a:pt x="3191934" y="592666"/>
                  </a:cubicBezTo>
                  <a:lnTo>
                    <a:pt x="3149600" y="635000"/>
                  </a:lnTo>
                  <a:cubicBezTo>
                    <a:pt x="3135489" y="649111"/>
                    <a:pt x="3118336" y="660729"/>
                    <a:pt x="3107267" y="677333"/>
                  </a:cubicBezTo>
                  <a:cubicBezTo>
                    <a:pt x="3101623" y="685800"/>
                    <a:pt x="3096691" y="694787"/>
                    <a:pt x="3090334" y="702733"/>
                  </a:cubicBezTo>
                  <a:cubicBezTo>
                    <a:pt x="3072739" y="724726"/>
                    <a:pt x="3069498" y="715745"/>
                    <a:pt x="3056467" y="745066"/>
                  </a:cubicBezTo>
                  <a:cubicBezTo>
                    <a:pt x="3049218" y="761377"/>
                    <a:pt x="3045178" y="778933"/>
                    <a:pt x="3039534" y="795866"/>
                  </a:cubicBezTo>
                  <a:lnTo>
                    <a:pt x="3031067" y="821266"/>
                  </a:lnTo>
                  <a:cubicBezTo>
                    <a:pt x="3033889" y="852311"/>
                    <a:pt x="3035668" y="883468"/>
                    <a:pt x="3039534" y="914400"/>
                  </a:cubicBezTo>
                  <a:cubicBezTo>
                    <a:pt x="3041319" y="928679"/>
                    <a:pt x="3041011" y="944153"/>
                    <a:pt x="3048000" y="956733"/>
                  </a:cubicBezTo>
                  <a:cubicBezTo>
                    <a:pt x="3055753" y="970689"/>
                    <a:pt x="3066516" y="986214"/>
                    <a:pt x="3081867" y="990600"/>
                  </a:cubicBezTo>
                  <a:lnTo>
                    <a:pt x="3141134" y="1007533"/>
                  </a:lnTo>
                  <a:cubicBezTo>
                    <a:pt x="3187962" y="1005918"/>
                    <a:pt x="3343808" y="1013834"/>
                    <a:pt x="3429000" y="990600"/>
                  </a:cubicBezTo>
                  <a:cubicBezTo>
                    <a:pt x="3446220" y="985904"/>
                    <a:pt x="3462867" y="979311"/>
                    <a:pt x="3479800" y="973666"/>
                  </a:cubicBezTo>
                  <a:lnTo>
                    <a:pt x="3522134" y="931333"/>
                  </a:lnTo>
                  <a:cubicBezTo>
                    <a:pt x="3533423" y="920044"/>
                    <a:pt x="3547144" y="910749"/>
                    <a:pt x="3556000" y="897466"/>
                  </a:cubicBezTo>
                  <a:lnTo>
                    <a:pt x="3572934" y="872066"/>
                  </a:lnTo>
                  <a:cubicBezTo>
                    <a:pt x="3575756" y="863599"/>
                    <a:pt x="3581400" y="855591"/>
                    <a:pt x="3581400" y="846666"/>
                  </a:cubicBezTo>
                  <a:cubicBezTo>
                    <a:pt x="3581400" y="804239"/>
                    <a:pt x="3579551" y="761574"/>
                    <a:pt x="3572934" y="719666"/>
                  </a:cubicBezTo>
                  <a:cubicBezTo>
                    <a:pt x="3571225" y="708840"/>
                    <a:pt x="3547057" y="670388"/>
                    <a:pt x="3539067" y="660400"/>
                  </a:cubicBezTo>
                  <a:cubicBezTo>
                    <a:pt x="3534080" y="654167"/>
                    <a:pt x="3527121" y="649699"/>
                    <a:pt x="3522134" y="643466"/>
                  </a:cubicBezTo>
                  <a:cubicBezTo>
                    <a:pt x="3515777" y="635520"/>
                    <a:pt x="3512395" y="625261"/>
                    <a:pt x="3505200" y="618066"/>
                  </a:cubicBezTo>
                  <a:cubicBezTo>
                    <a:pt x="3498973" y="611839"/>
                    <a:pt x="3453097" y="575081"/>
                    <a:pt x="3437467" y="567266"/>
                  </a:cubicBezTo>
                  <a:cubicBezTo>
                    <a:pt x="3429485" y="563275"/>
                    <a:pt x="3420270" y="562316"/>
                    <a:pt x="3412067" y="558800"/>
                  </a:cubicBezTo>
                  <a:cubicBezTo>
                    <a:pt x="3400466" y="553828"/>
                    <a:pt x="3389919" y="546554"/>
                    <a:pt x="3378200" y="541866"/>
                  </a:cubicBezTo>
                  <a:cubicBezTo>
                    <a:pt x="3361627" y="535237"/>
                    <a:pt x="3342706" y="534116"/>
                    <a:pt x="3327400" y="524933"/>
                  </a:cubicBezTo>
                  <a:cubicBezTo>
                    <a:pt x="3308925" y="513848"/>
                    <a:pt x="3283589" y="494483"/>
                    <a:pt x="3259667" y="491066"/>
                  </a:cubicBezTo>
                  <a:cubicBezTo>
                    <a:pt x="3228808" y="486658"/>
                    <a:pt x="3197578" y="485422"/>
                    <a:pt x="3166534" y="482600"/>
                  </a:cubicBezTo>
                  <a:cubicBezTo>
                    <a:pt x="3155245" y="479778"/>
                    <a:pt x="3144303" y="474133"/>
                    <a:pt x="3132667" y="474133"/>
                  </a:cubicBezTo>
                  <a:cubicBezTo>
                    <a:pt x="3028452" y="474133"/>
                    <a:pt x="3015833" y="478084"/>
                    <a:pt x="2937934" y="491066"/>
                  </a:cubicBezTo>
                  <a:cubicBezTo>
                    <a:pt x="2889380" y="507251"/>
                    <a:pt x="2936606" y="492676"/>
                    <a:pt x="2870200" y="508000"/>
                  </a:cubicBezTo>
                  <a:cubicBezTo>
                    <a:pt x="2847523" y="513233"/>
                    <a:pt x="2825185" y="519885"/>
                    <a:pt x="2802467" y="524933"/>
                  </a:cubicBezTo>
                  <a:cubicBezTo>
                    <a:pt x="2777067" y="530577"/>
                    <a:pt x="2751285" y="534718"/>
                    <a:pt x="2726267" y="541866"/>
                  </a:cubicBezTo>
                  <a:cubicBezTo>
                    <a:pt x="2660849" y="560557"/>
                    <a:pt x="2702189" y="558138"/>
                    <a:pt x="2633134" y="592666"/>
                  </a:cubicBezTo>
                  <a:cubicBezTo>
                    <a:pt x="2550681" y="633892"/>
                    <a:pt x="2587046" y="613546"/>
                    <a:pt x="2523067" y="651933"/>
                  </a:cubicBezTo>
                  <a:cubicBezTo>
                    <a:pt x="2469969" y="731581"/>
                    <a:pt x="2557006" y="611417"/>
                    <a:pt x="2463800" y="694266"/>
                  </a:cubicBezTo>
                  <a:cubicBezTo>
                    <a:pt x="2448589" y="707787"/>
                    <a:pt x="2446867" y="733777"/>
                    <a:pt x="2429934" y="745066"/>
                  </a:cubicBezTo>
                  <a:cubicBezTo>
                    <a:pt x="2375540" y="781330"/>
                    <a:pt x="2419588" y="751072"/>
                    <a:pt x="2328334" y="821266"/>
                  </a:cubicBezTo>
                  <a:cubicBezTo>
                    <a:pt x="2317149" y="829870"/>
                    <a:pt x="2307088" y="840355"/>
                    <a:pt x="2294467" y="846666"/>
                  </a:cubicBezTo>
                  <a:cubicBezTo>
                    <a:pt x="2283178" y="852311"/>
                    <a:pt x="2271102" y="856599"/>
                    <a:pt x="2260600" y="863600"/>
                  </a:cubicBezTo>
                  <a:cubicBezTo>
                    <a:pt x="2245564" y="873624"/>
                    <a:pt x="2233303" y="887442"/>
                    <a:pt x="2218267" y="897466"/>
                  </a:cubicBezTo>
                  <a:cubicBezTo>
                    <a:pt x="2207765" y="904467"/>
                    <a:pt x="2195103" y="907710"/>
                    <a:pt x="2184400" y="914400"/>
                  </a:cubicBezTo>
                  <a:cubicBezTo>
                    <a:pt x="2172434" y="921879"/>
                    <a:pt x="2163155" y="933489"/>
                    <a:pt x="2150534" y="939800"/>
                  </a:cubicBezTo>
                  <a:cubicBezTo>
                    <a:pt x="2134569" y="947782"/>
                    <a:pt x="2115983" y="949347"/>
                    <a:pt x="2099734" y="956733"/>
                  </a:cubicBezTo>
                  <a:cubicBezTo>
                    <a:pt x="2084753" y="963543"/>
                    <a:pt x="2072617" y="975867"/>
                    <a:pt x="2057400" y="982133"/>
                  </a:cubicBezTo>
                  <a:cubicBezTo>
                    <a:pt x="2024390" y="995725"/>
                    <a:pt x="1985503" y="996198"/>
                    <a:pt x="1955800" y="1016000"/>
                  </a:cubicBezTo>
                  <a:cubicBezTo>
                    <a:pt x="1926721" y="1035386"/>
                    <a:pt x="1917038" y="1043357"/>
                    <a:pt x="1879600" y="1058333"/>
                  </a:cubicBezTo>
                  <a:cubicBezTo>
                    <a:pt x="1868796" y="1062655"/>
                    <a:pt x="1856856" y="1063378"/>
                    <a:pt x="1845734" y="1066800"/>
                  </a:cubicBezTo>
                  <a:cubicBezTo>
                    <a:pt x="1820144" y="1074674"/>
                    <a:pt x="1795944" y="1087799"/>
                    <a:pt x="1769534" y="1092200"/>
                  </a:cubicBezTo>
                  <a:cubicBezTo>
                    <a:pt x="1752601" y="1095022"/>
                    <a:pt x="1735568" y="1097299"/>
                    <a:pt x="1718734" y="1100666"/>
                  </a:cubicBezTo>
                  <a:cubicBezTo>
                    <a:pt x="1576786" y="1129055"/>
                    <a:pt x="1799223" y="1085641"/>
                    <a:pt x="1651000" y="1126066"/>
                  </a:cubicBezTo>
                  <a:cubicBezTo>
                    <a:pt x="1631747" y="1131317"/>
                    <a:pt x="1611489" y="1131711"/>
                    <a:pt x="1591734" y="1134533"/>
                  </a:cubicBezTo>
                  <a:cubicBezTo>
                    <a:pt x="1583267" y="1137355"/>
                    <a:pt x="1575180" y="1141821"/>
                    <a:pt x="1566334" y="1143000"/>
                  </a:cubicBezTo>
                  <a:cubicBezTo>
                    <a:pt x="1454351" y="1157931"/>
                    <a:pt x="1438302" y="1149998"/>
                    <a:pt x="1312334" y="1143000"/>
                  </a:cubicBezTo>
                  <a:cubicBezTo>
                    <a:pt x="1301481" y="1140287"/>
                    <a:pt x="1265215" y="1132140"/>
                    <a:pt x="1253067" y="1126066"/>
                  </a:cubicBezTo>
                  <a:cubicBezTo>
                    <a:pt x="1243966" y="1121515"/>
                    <a:pt x="1236134" y="1114777"/>
                    <a:pt x="1227667" y="1109133"/>
                  </a:cubicBezTo>
                  <a:cubicBezTo>
                    <a:pt x="1222023" y="1092200"/>
                    <a:pt x="1212350" y="1076109"/>
                    <a:pt x="1210734" y="1058333"/>
                  </a:cubicBezTo>
                  <a:cubicBezTo>
                    <a:pt x="1209431" y="1044002"/>
                    <a:pt x="1217298" y="1030264"/>
                    <a:pt x="1219200" y="1016000"/>
                  </a:cubicBezTo>
                  <a:cubicBezTo>
                    <a:pt x="1222949" y="987886"/>
                    <a:pt x="1221724" y="959067"/>
                    <a:pt x="1227667" y="931333"/>
                  </a:cubicBezTo>
                  <a:cubicBezTo>
                    <a:pt x="1230312" y="918992"/>
                    <a:pt x="1238338" y="908424"/>
                    <a:pt x="1244600" y="897466"/>
                  </a:cubicBezTo>
                  <a:cubicBezTo>
                    <a:pt x="1260316" y="869964"/>
                    <a:pt x="1263588" y="870012"/>
                    <a:pt x="1286934" y="846666"/>
                  </a:cubicBezTo>
                  <a:cubicBezTo>
                    <a:pt x="1293228" y="827784"/>
                    <a:pt x="1300125" y="803097"/>
                    <a:pt x="1312334" y="787400"/>
                  </a:cubicBezTo>
                  <a:cubicBezTo>
                    <a:pt x="1324586" y="771648"/>
                    <a:pt x="1342693" y="761031"/>
                    <a:pt x="1354667" y="745066"/>
                  </a:cubicBezTo>
                  <a:cubicBezTo>
                    <a:pt x="1363134" y="733777"/>
                    <a:pt x="1370089" y="721178"/>
                    <a:pt x="1380067" y="711200"/>
                  </a:cubicBezTo>
                  <a:cubicBezTo>
                    <a:pt x="1387262" y="704005"/>
                    <a:pt x="1397650" y="700780"/>
                    <a:pt x="1405467" y="694266"/>
                  </a:cubicBezTo>
                  <a:cubicBezTo>
                    <a:pt x="1414665" y="686601"/>
                    <a:pt x="1420471" y="674806"/>
                    <a:pt x="1430867" y="668866"/>
                  </a:cubicBezTo>
                  <a:cubicBezTo>
                    <a:pt x="1440970" y="663093"/>
                    <a:pt x="1453508" y="663462"/>
                    <a:pt x="1464734" y="660400"/>
                  </a:cubicBezTo>
                  <a:cubicBezTo>
                    <a:pt x="1484556" y="654994"/>
                    <a:pt x="1504245" y="649111"/>
                    <a:pt x="1524000" y="643466"/>
                  </a:cubicBezTo>
                  <a:cubicBezTo>
                    <a:pt x="1546578" y="646288"/>
                    <a:pt x="1570350" y="644157"/>
                    <a:pt x="1591734" y="651933"/>
                  </a:cubicBezTo>
                  <a:cubicBezTo>
                    <a:pt x="1647269" y="672128"/>
                    <a:pt x="1610955" y="775273"/>
                    <a:pt x="1608667" y="795866"/>
                  </a:cubicBezTo>
                  <a:cubicBezTo>
                    <a:pt x="1603747" y="840144"/>
                    <a:pt x="1601790" y="822745"/>
                    <a:pt x="1574800" y="855133"/>
                  </a:cubicBezTo>
                  <a:cubicBezTo>
                    <a:pt x="1568286" y="862950"/>
                    <a:pt x="1565062" y="873338"/>
                    <a:pt x="1557867" y="880533"/>
                  </a:cubicBezTo>
                  <a:cubicBezTo>
                    <a:pt x="1550672" y="887728"/>
                    <a:pt x="1540413" y="891109"/>
                    <a:pt x="1532467" y="897466"/>
                  </a:cubicBezTo>
                  <a:cubicBezTo>
                    <a:pt x="1526234" y="902453"/>
                    <a:pt x="1522379" y="910293"/>
                    <a:pt x="1515534" y="914400"/>
                  </a:cubicBezTo>
                  <a:cubicBezTo>
                    <a:pt x="1506861" y="919604"/>
                    <a:pt x="1462588" y="929753"/>
                    <a:pt x="1456267" y="931333"/>
                  </a:cubicBezTo>
                  <a:cubicBezTo>
                    <a:pt x="1441550" y="929231"/>
                    <a:pt x="1392058" y="925766"/>
                    <a:pt x="1371600" y="914400"/>
                  </a:cubicBezTo>
                  <a:cubicBezTo>
                    <a:pt x="1335943" y="894591"/>
                    <a:pt x="1312891" y="876949"/>
                    <a:pt x="1286934" y="846666"/>
                  </a:cubicBezTo>
                  <a:cubicBezTo>
                    <a:pt x="1280312" y="838940"/>
                    <a:pt x="1276514" y="829083"/>
                    <a:pt x="1270000" y="821266"/>
                  </a:cubicBezTo>
                  <a:cubicBezTo>
                    <a:pt x="1262335" y="812068"/>
                    <a:pt x="1252392" y="804957"/>
                    <a:pt x="1244600" y="795866"/>
                  </a:cubicBezTo>
                  <a:cubicBezTo>
                    <a:pt x="1184210" y="725412"/>
                    <a:pt x="1246262" y="789063"/>
                    <a:pt x="1202267" y="745066"/>
                  </a:cubicBezTo>
                  <a:cubicBezTo>
                    <a:pt x="1199445" y="733777"/>
                    <a:pt x="1196324" y="722559"/>
                    <a:pt x="1193800" y="711200"/>
                  </a:cubicBezTo>
                  <a:cubicBezTo>
                    <a:pt x="1186890" y="680103"/>
                    <a:pt x="1185721" y="664515"/>
                    <a:pt x="1176867" y="635000"/>
                  </a:cubicBezTo>
                  <a:cubicBezTo>
                    <a:pt x="1160189" y="579406"/>
                    <a:pt x="1171313" y="595579"/>
                    <a:pt x="1143000" y="567266"/>
                  </a:cubicBezTo>
                  <a:cubicBezTo>
                    <a:pt x="1140178" y="558799"/>
                    <a:pt x="1139889" y="549006"/>
                    <a:pt x="1134534" y="541866"/>
                  </a:cubicBezTo>
                  <a:cubicBezTo>
                    <a:pt x="1122560" y="525901"/>
                    <a:pt x="1111132" y="505844"/>
                    <a:pt x="1092200" y="499533"/>
                  </a:cubicBezTo>
                  <a:cubicBezTo>
                    <a:pt x="1066744" y="491047"/>
                    <a:pt x="1063283" y="492369"/>
                    <a:pt x="1041400" y="474133"/>
                  </a:cubicBezTo>
                  <a:cubicBezTo>
                    <a:pt x="1032202" y="466468"/>
                    <a:pt x="1026467" y="454548"/>
                    <a:pt x="1016000" y="448733"/>
                  </a:cubicBezTo>
                  <a:cubicBezTo>
                    <a:pt x="1000397" y="440065"/>
                    <a:pt x="982133" y="437444"/>
                    <a:pt x="965200" y="431800"/>
                  </a:cubicBezTo>
                  <a:lnTo>
                    <a:pt x="939800" y="423333"/>
                  </a:lnTo>
                  <a:cubicBezTo>
                    <a:pt x="911578" y="426155"/>
                    <a:pt x="877522" y="414387"/>
                    <a:pt x="855134" y="431800"/>
                  </a:cubicBezTo>
                  <a:cubicBezTo>
                    <a:pt x="841583" y="442339"/>
                    <a:pt x="858667" y="466157"/>
                    <a:pt x="863600" y="482600"/>
                  </a:cubicBezTo>
                  <a:cubicBezTo>
                    <a:pt x="867227" y="494689"/>
                    <a:pt x="875847" y="504747"/>
                    <a:pt x="880534" y="516466"/>
                  </a:cubicBezTo>
                  <a:cubicBezTo>
                    <a:pt x="887163" y="533039"/>
                    <a:pt x="891823" y="550333"/>
                    <a:pt x="897467" y="567266"/>
                  </a:cubicBezTo>
                  <a:lnTo>
                    <a:pt x="897467" y="567266"/>
                  </a:lnTo>
                  <a:cubicBezTo>
                    <a:pt x="900289" y="578555"/>
                    <a:pt x="898665" y="592046"/>
                    <a:pt x="905934" y="601133"/>
                  </a:cubicBezTo>
                  <a:cubicBezTo>
                    <a:pt x="911509" y="608102"/>
                    <a:pt x="922867" y="606778"/>
                    <a:pt x="931334" y="609600"/>
                  </a:cubicBezTo>
                  <a:cubicBezTo>
                    <a:pt x="942623" y="606778"/>
                    <a:pt x="957751" y="610072"/>
                    <a:pt x="965200" y="601133"/>
                  </a:cubicBezTo>
                  <a:cubicBezTo>
                    <a:pt x="974413" y="590078"/>
                    <a:pt x="973667" y="573190"/>
                    <a:pt x="973667" y="558800"/>
                  </a:cubicBezTo>
                  <a:cubicBezTo>
                    <a:pt x="973667" y="510739"/>
                    <a:pt x="976856" y="461492"/>
                    <a:pt x="965200" y="414866"/>
                  </a:cubicBezTo>
                  <a:cubicBezTo>
                    <a:pt x="961778" y="401176"/>
                    <a:pt x="942174" y="398500"/>
                    <a:pt x="931334" y="389466"/>
                  </a:cubicBezTo>
                  <a:cubicBezTo>
                    <a:pt x="925202" y="384356"/>
                    <a:pt x="921540" y="376103"/>
                    <a:pt x="914400" y="372533"/>
                  </a:cubicBezTo>
                  <a:cubicBezTo>
                    <a:pt x="882683" y="356675"/>
                    <a:pt x="854711" y="354565"/>
                    <a:pt x="821267" y="347133"/>
                  </a:cubicBezTo>
                  <a:cubicBezTo>
                    <a:pt x="728628" y="326546"/>
                    <a:pt x="871965" y="349663"/>
                    <a:pt x="677334" y="330200"/>
                  </a:cubicBezTo>
                  <a:cubicBezTo>
                    <a:pt x="657477" y="328214"/>
                    <a:pt x="637823" y="324555"/>
                    <a:pt x="618067" y="321733"/>
                  </a:cubicBezTo>
                  <a:cubicBezTo>
                    <a:pt x="601134" y="299155"/>
                    <a:pt x="579888" y="279243"/>
                    <a:pt x="567267" y="254000"/>
                  </a:cubicBezTo>
                  <a:lnTo>
                    <a:pt x="524934" y="169333"/>
                  </a:lnTo>
                  <a:cubicBezTo>
                    <a:pt x="519289" y="158044"/>
                    <a:pt x="511991" y="147440"/>
                    <a:pt x="508000" y="135466"/>
                  </a:cubicBezTo>
                  <a:lnTo>
                    <a:pt x="491067" y="84666"/>
                  </a:lnTo>
                  <a:lnTo>
                    <a:pt x="474134" y="33866"/>
                  </a:lnTo>
                  <a:lnTo>
                    <a:pt x="474134" y="0"/>
                  </a:ln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76200"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35468" y="0"/>
              <a:ext cx="3683000" cy="7001933"/>
            </a:xfrm>
            <a:custGeom>
              <a:avLst/>
              <a:gdLst>
                <a:gd name="connsiteX0" fmla="*/ 2074334 w 3683000"/>
                <a:gd name="connsiteY0" fmla="*/ 7001933 h 7001933"/>
                <a:gd name="connsiteX1" fmla="*/ 2065867 w 3683000"/>
                <a:gd name="connsiteY1" fmla="*/ 6815666 h 7001933"/>
                <a:gd name="connsiteX2" fmla="*/ 2048934 w 3683000"/>
                <a:gd name="connsiteY2" fmla="*/ 6790266 h 7001933"/>
                <a:gd name="connsiteX3" fmla="*/ 2032000 w 3683000"/>
                <a:gd name="connsiteY3" fmla="*/ 6739466 h 7001933"/>
                <a:gd name="connsiteX4" fmla="*/ 1972734 w 3683000"/>
                <a:gd name="connsiteY4" fmla="*/ 6637866 h 7001933"/>
                <a:gd name="connsiteX5" fmla="*/ 1947334 w 3683000"/>
                <a:gd name="connsiteY5" fmla="*/ 6544733 h 7001933"/>
                <a:gd name="connsiteX6" fmla="*/ 1913467 w 3683000"/>
                <a:gd name="connsiteY6" fmla="*/ 6493933 h 7001933"/>
                <a:gd name="connsiteX7" fmla="*/ 1896534 w 3683000"/>
                <a:gd name="connsiteY7" fmla="*/ 6434666 h 7001933"/>
                <a:gd name="connsiteX8" fmla="*/ 1871134 w 3683000"/>
                <a:gd name="connsiteY8" fmla="*/ 6375400 h 7001933"/>
                <a:gd name="connsiteX9" fmla="*/ 1845734 w 3683000"/>
                <a:gd name="connsiteY9" fmla="*/ 6307666 h 7001933"/>
                <a:gd name="connsiteX10" fmla="*/ 1794934 w 3683000"/>
                <a:gd name="connsiteY10" fmla="*/ 6197600 h 7001933"/>
                <a:gd name="connsiteX11" fmla="*/ 1769534 w 3683000"/>
                <a:gd name="connsiteY11" fmla="*/ 6172200 h 7001933"/>
                <a:gd name="connsiteX12" fmla="*/ 1744134 w 3683000"/>
                <a:gd name="connsiteY12" fmla="*/ 6129866 h 7001933"/>
                <a:gd name="connsiteX13" fmla="*/ 1651000 w 3683000"/>
                <a:gd name="connsiteY13" fmla="*/ 6019800 h 7001933"/>
                <a:gd name="connsiteX14" fmla="*/ 1600200 w 3683000"/>
                <a:gd name="connsiteY14" fmla="*/ 6002866 h 7001933"/>
                <a:gd name="connsiteX15" fmla="*/ 1549400 w 3683000"/>
                <a:gd name="connsiteY15" fmla="*/ 5977466 h 7001933"/>
                <a:gd name="connsiteX16" fmla="*/ 1447800 w 3683000"/>
                <a:gd name="connsiteY16" fmla="*/ 5960533 h 7001933"/>
                <a:gd name="connsiteX17" fmla="*/ 1405467 w 3683000"/>
                <a:gd name="connsiteY17" fmla="*/ 5943600 h 7001933"/>
                <a:gd name="connsiteX18" fmla="*/ 1270000 w 3683000"/>
                <a:gd name="connsiteY18" fmla="*/ 5926666 h 7001933"/>
                <a:gd name="connsiteX19" fmla="*/ 1143000 w 3683000"/>
                <a:gd name="connsiteY19" fmla="*/ 5935133 h 7001933"/>
                <a:gd name="connsiteX20" fmla="*/ 1092200 w 3683000"/>
                <a:gd name="connsiteY20" fmla="*/ 5952066 h 7001933"/>
                <a:gd name="connsiteX21" fmla="*/ 990600 w 3683000"/>
                <a:gd name="connsiteY21" fmla="*/ 5969000 h 7001933"/>
                <a:gd name="connsiteX22" fmla="*/ 956734 w 3683000"/>
                <a:gd name="connsiteY22" fmla="*/ 5985933 h 7001933"/>
                <a:gd name="connsiteX23" fmla="*/ 922867 w 3683000"/>
                <a:gd name="connsiteY23" fmla="*/ 5994400 h 7001933"/>
                <a:gd name="connsiteX24" fmla="*/ 897467 w 3683000"/>
                <a:gd name="connsiteY24" fmla="*/ 6002866 h 7001933"/>
                <a:gd name="connsiteX25" fmla="*/ 880534 w 3683000"/>
                <a:gd name="connsiteY25" fmla="*/ 6028266 h 7001933"/>
                <a:gd name="connsiteX26" fmla="*/ 897467 w 3683000"/>
                <a:gd name="connsiteY26" fmla="*/ 6138333 h 7001933"/>
                <a:gd name="connsiteX27" fmla="*/ 914400 w 3683000"/>
                <a:gd name="connsiteY27" fmla="*/ 6163733 h 7001933"/>
                <a:gd name="connsiteX28" fmla="*/ 948267 w 3683000"/>
                <a:gd name="connsiteY28" fmla="*/ 6206066 h 7001933"/>
                <a:gd name="connsiteX29" fmla="*/ 1007534 w 3683000"/>
                <a:gd name="connsiteY29" fmla="*/ 6290733 h 7001933"/>
                <a:gd name="connsiteX30" fmla="*/ 1032934 w 3683000"/>
                <a:gd name="connsiteY30" fmla="*/ 6307666 h 7001933"/>
                <a:gd name="connsiteX31" fmla="*/ 1049867 w 3683000"/>
                <a:gd name="connsiteY31" fmla="*/ 6324600 h 7001933"/>
                <a:gd name="connsiteX32" fmla="*/ 1083734 w 3683000"/>
                <a:gd name="connsiteY32" fmla="*/ 6341533 h 7001933"/>
                <a:gd name="connsiteX33" fmla="*/ 1109134 w 3683000"/>
                <a:gd name="connsiteY33" fmla="*/ 6358466 h 7001933"/>
                <a:gd name="connsiteX34" fmla="*/ 1193800 w 3683000"/>
                <a:gd name="connsiteY34" fmla="*/ 6375400 h 7001933"/>
                <a:gd name="connsiteX35" fmla="*/ 1303867 w 3683000"/>
                <a:gd name="connsiteY35" fmla="*/ 6366933 h 7001933"/>
                <a:gd name="connsiteX36" fmla="*/ 1354667 w 3683000"/>
                <a:gd name="connsiteY36" fmla="*/ 6341533 h 7001933"/>
                <a:gd name="connsiteX37" fmla="*/ 1439334 w 3683000"/>
                <a:gd name="connsiteY37" fmla="*/ 6299200 h 7001933"/>
                <a:gd name="connsiteX38" fmla="*/ 1456267 w 3683000"/>
                <a:gd name="connsiteY38" fmla="*/ 6282266 h 7001933"/>
                <a:gd name="connsiteX39" fmla="*/ 1481667 w 3683000"/>
                <a:gd name="connsiteY39" fmla="*/ 6265333 h 7001933"/>
                <a:gd name="connsiteX40" fmla="*/ 1540934 w 3683000"/>
                <a:gd name="connsiteY40" fmla="*/ 6214533 h 7001933"/>
                <a:gd name="connsiteX41" fmla="*/ 1591734 w 3683000"/>
                <a:gd name="connsiteY41" fmla="*/ 6163733 h 7001933"/>
                <a:gd name="connsiteX42" fmla="*/ 1625600 w 3683000"/>
                <a:gd name="connsiteY42" fmla="*/ 6112933 h 7001933"/>
                <a:gd name="connsiteX43" fmla="*/ 1659467 w 3683000"/>
                <a:gd name="connsiteY43" fmla="*/ 6070600 h 7001933"/>
                <a:gd name="connsiteX44" fmla="*/ 1667934 w 3683000"/>
                <a:gd name="connsiteY44" fmla="*/ 6045200 h 7001933"/>
                <a:gd name="connsiteX45" fmla="*/ 1684867 w 3683000"/>
                <a:gd name="connsiteY45" fmla="*/ 6011333 h 7001933"/>
                <a:gd name="connsiteX46" fmla="*/ 1684867 w 3683000"/>
                <a:gd name="connsiteY46" fmla="*/ 5782733 h 7001933"/>
                <a:gd name="connsiteX47" fmla="*/ 1676400 w 3683000"/>
                <a:gd name="connsiteY47" fmla="*/ 5748866 h 7001933"/>
                <a:gd name="connsiteX48" fmla="*/ 1642534 w 3683000"/>
                <a:gd name="connsiteY48" fmla="*/ 5715000 h 7001933"/>
                <a:gd name="connsiteX49" fmla="*/ 1617134 w 3683000"/>
                <a:gd name="connsiteY49" fmla="*/ 5681133 h 7001933"/>
                <a:gd name="connsiteX50" fmla="*/ 1600200 w 3683000"/>
                <a:gd name="connsiteY50" fmla="*/ 5655733 h 7001933"/>
                <a:gd name="connsiteX51" fmla="*/ 1566334 w 3683000"/>
                <a:gd name="connsiteY51" fmla="*/ 5638800 h 7001933"/>
                <a:gd name="connsiteX52" fmla="*/ 1532467 w 3683000"/>
                <a:gd name="connsiteY52" fmla="*/ 5604933 h 7001933"/>
                <a:gd name="connsiteX53" fmla="*/ 1456267 w 3683000"/>
                <a:gd name="connsiteY53" fmla="*/ 5562600 h 7001933"/>
                <a:gd name="connsiteX54" fmla="*/ 1397000 w 3683000"/>
                <a:gd name="connsiteY54" fmla="*/ 5528733 h 7001933"/>
                <a:gd name="connsiteX55" fmla="*/ 1261534 w 3683000"/>
                <a:gd name="connsiteY55" fmla="*/ 5494866 h 7001933"/>
                <a:gd name="connsiteX56" fmla="*/ 1185334 w 3683000"/>
                <a:gd name="connsiteY56" fmla="*/ 5469466 h 7001933"/>
                <a:gd name="connsiteX57" fmla="*/ 1151467 w 3683000"/>
                <a:gd name="connsiteY57" fmla="*/ 5461000 h 7001933"/>
                <a:gd name="connsiteX58" fmla="*/ 1109134 w 3683000"/>
                <a:gd name="connsiteY58" fmla="*/ 5444066 h 7001933"/>
                <a:gd name="connsiteX59" fmla="*/ 1049867 w 3683000"/>
                <a:gd name="connsiteY59" fmla="*/ 5435600 h 7001933"/>
                <a:gd name="connsiteX60" fmla="*/ 1007534 w 3683000"/>
                <a:gd name="connsiteY60" fmla="*/ 5427133 h 7001933"/>
                <a:gd name="connsiteX61" fmla="*/ 897467 w 3683000"/>
                <a:gd name="connsiteY61" fmla="*/ 5435600 h 7001933"/>
                <a:gd name="connsiteX62" fmla="*/ 745067 w 3683000"/>
                <a:gd name="connsiteY62" fmla="*/ 5452533 h 7001933"/>
                <a:gd name="connsiteX63" fmla="*/ 389467 w 3683000"/>
                <a:gd name="connsiteY63" fmla="*/ 5444066 h 7001933"/>
                <a:gd name="connsiteX64" fmla="*/ 279400 w 3683000"/>
                <a:gd name="connsiteY64" fmla="*/ 5427133 h 7001933"/>
                <a:gd name="connsiteX65" fmla="*/ 237067 w 3683000"/>
                <a:gd name="connsiteY65" fmla="*/ 5418666 h 7001933"/>
                <a:gd name="connsiteX66" fmla="*/ 194734 w 3683000"/>
                <a:gd name="connsiteY66" fmla="*/ 5401733 h 7001933"/>
                <a:gd name="connsiteX67" fmla="*/ 127000 w 3683000"/>
                <a:gd name="connsiteY67" fmla="*/ 5384800 h 7001933"/>
                <a:gd name="connsiteX68" fmla="*/ 93134 w 3683000"/>
                <a:gd name="connsiteY68" fmla="*/ 5367866 h 7001933"/>
                <a:gd name="connsiteX69" fmla="*/ 76200 w 3683000"/>
                <a:gd name="connsiteY69" fmla="*/ 5350933 h 7001933"/>
                <a:gd name="connsiteX70" fmla="*/ 50800 w 3683000"/>
                <a:gd name="connsiteY70" fmla="*/ 5334000 h 7001933"/>
                <a:gd name="connsiteX71" fmla="*/ 25400 w 3683000"/>
                <a:gd name="connsiteY71" fmla="*/ 5266266 h 7001933"/>
                <a:gd name="connsiteX72" fmla="*/ 0 w 3683000"/>
                <a:gd name="connsiteY72" fmla="*/ 5207000 h 7001933"/>
                <a:gd name="connsiteX73" fmla="*/ 16934 w 3683000"/>
                <a:gd name="connsiteY73" fmla="*/ 5020733 h 7001933"/>
                <a:gd name="connsiteX74" fmla="*/ 25400 w 3683000"/>
                <a:gd name="connsiteY74" fmla="*/ 4978400 h 7001933"/>
                <a:gd name="connsiteX75" fmla="*/ 42334 w 3683000"/>
                <a:gd name="connsiteY75" fmla="*/ 4944533 h 7001933"/>
                <a:gd name="connsiteX76" fmla="*/ 59267 w 3683000"/>
                <a:gd name="connsiteY76" fmla="*/ 4893733 h 7001933"/>
                <a:gd name="connsiteX77" fmla="*/ 67734 w 3683000"/>
                <a:gd name="connsiteY77" fmla="*/ 4851400 h 7001933"/>
                <a:gd name="connsiteX78" fmla="*/ 118534 w 3683000"/>
                <a:gd name="connsiteY78" fmla="*/ 4741333 h 7001933"/>
                <a:gd name="connsiteX79" fmla="*/ 135467 w 3683000"/>
                <a:gd name="connsiteY79" fmla="*/ 4715933 h 7001933"/>
                <a:gd name="connsiteX80" fmla="*/ 169334 w 3683000"/>
                <a:gd name="connsiteY80" fmla="*/ 4690533 h 7001933"/>
                <a:gd name="connsiteX81" fmla="*/ 186267 w 3683000"/>
                <a:gd name="connsiteY81" fmla="*/ 4639733 h 7001933"/>
                <a:gd name="connsiteX82" fmla="*/ 228600 w 3683000"/>
                <a:gd name="connsiteY82" fmla="*/ 4572000 h 7001933"/>
                <a:gd name="connsiteX83" fmla="*/ 237067 w 3683000"/>
                <a:gd name="connsiteY83" fmla="*/ 4546600 h 7001933"/>
                <a:gd name="connsiteX84" fmla="*/ 287867 w 3683000"/>
                <a:gd name="connsiteY84" fmla="*/ 4478866 h 7001933"/>
                <a:gd name="connsiteX85" fmla="*/ 313267 w 3683000"/>
                <a:gd name="connsiteY85" fmla="*/ 4461933 h 7001933"/>
                <a:gd name="connsiteX86" fmla="*/ 355600 w 3683000"/>
                <a:gd name="connsiteY86" fmla="*/ 4402666 h 7001933"/>
                <a:gd name="connsiteX87" fmla="*/ 414867 w 3683000"/>
                <a:gd name="connsiteY87" fmla="*/ 4334933 h 7001933"/>
                <a:gd name="connsiteX88" fmla="*/ 524934 w 3683000"/>
                <a:gd name="connsiteY88" fmla="*/ 4258733 h 7001933"/>
                <a:gd name="connsiteX89" fmla="*/ 550334 w 3683000"/>
                <a:gd name="connsiteY89" fmla="*/ 4241800 h 7001933"/>
                <a:gd name="connsiteX90" fmla="*/ 575734 w 3683000"/>
                <a:gd name="connsiteY90" fmla="*/ 4233333 h 7001933"/>
                <a:gd name="connsiteX91" fmla="*/ 609600 w 3683000"/>
                <a:gd name="connsiteY91" fmla="*/ 4216400 h 7001933"/>
                <a:gd name="connsiteX92" fmla="*/ 651934 w 3683000"/>
                <a:gd name="connsiteY92" fmla="*/ 4207933 h 7001933"/>
                <a:gd name="connsiteX93" fmla="*/ 702734 w 3683000"/>
                <a:gd name="connsiteY93" fmla="*/ 4191000 h 7001933"/>
                <a:gd name="connsiteX94" fmla="*/ 728134 w 3683000"/>
                <a:gd name="connsiteY94" fmla="*/ 4182533 h 7001933"/>
                <a:gd name="connsiteX95" fmla="*/ 762000 w 3683000"/>
                <a:gd name="connsiteY95" fmla="*/ 4174066 h 7001933"/>
                <a:gd name="connsiteX96" fmla="*/ 846667 w 3683000"/>
                <a:gd name="connsiteY96" fmla="*/ 4191000 h 7001933"/>
                <a:gd name="connsiteX97" fmla="*/ 897467 w 3683000"/>
                <a:gd name="connsiteY97" fmla="*/ 4224866 h 7001933"/>
                <a:gd name="connsiteX98" fmla="*/ 914400 w 3683000"/>
                <a:gd name="connsiteY98" fmla="*/ 4250266 h 7001933"/>
                <a:gd name="connsiteX99" fmla="*/ 939800 w 3683000"/>
                <a:gd name="connsiteY99" fmla="*/ 4284133 h 7001933"/>
                <a:gd name="connsiteX100" fmla="*/ 956734 w 3683000"/>
                <a:gd name="connsiteY100" fmla="*/ 4318000 h 7001933"/>
                <a:gd name="connsiteX101" fmla="*/ 965200 w 3683000"/>
                <a:gd name="connsiteY101" fmla="*/ 4343400 h 7001933"/>
                <a:gd name="connsiteX102" fmla="*/ 973667 w 3683000"/>
                <a:gd name="connsiteY102" fmla="*/ 4377266 h 7001933"/>
                <a:gd name="connsiteX103" fmla="*/ 999067 w 3683000"/>
                <a:gd name="connsiteY103" fmla="*/ 4411133 h 7001933"/>
                <a:gd name="connsiteX104" fmla="*/ 1007534 w 3683000"/>
                <a:gd name="connsiteY104" fmla="*/ 4436533 h 7001933"/>
                <a:gd name="connsiteX105" fmla="*/ 1024467 w 3683000"/>
                <a:gd name="connsiteY105" fmla="*/ 4512733 h 7001933"/>
                <a:gd name="connsiteX106" fmla="*/ 1016000 w 3683000"/>
                <a:gd name="connsiteY106" fmla="*/ 4597400 h 7001933"/>
                <a:gd name="connsiteX107" fmla="*/ 999067 w 3683000"/>
                <a:gd name="connsiteY107" fmla="*/ 4622800 h 7001933"/>
                <a:gd name="connsiteX108" fmla="*/ 948267 w 3683000"/>
                <a:gd name="connsiteY108" fmla="*/ 4673600 h 7001933"/>
                <a:gd name="connsiteX109" fmla="*/ 846667 w 3683000"/>
                <a:gd name="connsiteY109" fmla="*/ 4741333 h 7001933"/>
                <a:gd name="connsiteX110" fmla="*/ 736600 w 3683000"/>
                <a:gd name="connsiteY110" fmla="*/ 4732866 h 7001933"/>
                <a:gd name="connsiteX111" fmla="*/ 668867 w 3683000"/>
                <a:gd name="connsiteY111" fmla="*/ 4699000 h 7001933"/>
                <a:gd name="connsiteX112" fmla="*/ 651934 w 3683000"/>
                <a:gd name="connsiteY112" fmla="*/ 4673600 h 7001933"/>
                <a:gd name="connsiteX113" fmla="*/ 601134 w 3683000"/>
                <a:gd name="connsiteY113" fmla="*/ 4605866 h 7001933"/>
                <a:gd name="connsiteX114" fmla="*/ 575734 w 3683000"/>
                <a:gd name="connsiteY114" fmla="*/ 4521200 h 7001933"/>
                <a:gd name="connsiteX115" fmla="*/ 567267 w 3683000"/>
                <a:gd name="connsiteY115" fmla="*/ 4394200 h 7001933"/>
                <a:gd name="connsiteX116" fmla="*/ 575734 w 3683000"/>
                <a:gd name="connsiteY116" fmla="*/ 4309533 h 7001933"/>
                <a:gd name="connsiteX117" fmla="*/ 592667 w 3683000"/>
                <a:gd name="connsiteY117" fmla="*/ 4191000 h 7001933"/>
                <a:gd name="connsiteX118" fmla="*/ 601134 w 3683000"/>
                <a:gd name="connsiteY118" fmla="*/ 4157133 h 7001933"/>
                <a:gd name="connsiteX119" fmla="*/ 635000 w 3683000"/>
                <a:gd name="connsiteY119" fmla="*/ 4089400 h 7001933"/>
                <a:gd name="connsiteX120" fmla="*/ 643467 w 3683000"/>
                <a:gd name="connsiteY120" fmla="*/ 4064000 h 7001933"/>
                <a:gd name="connsiteX121" fmla="*/ 651934 w 3683000"/>
                <a:gd name="connsiteY121" fmla="*/ 4030133 h 7001933"/>
                <a:gd name="connsiteX122" fmla="*/ 702734 w 3683000"/>
                <a:gd name="connsiteY122" fmla="*/ 3953933 h 7001933"/>
                <a:gd name="connsiteX123" fmla="*/ 728134 w 3683000"/>
                <a:gd name="connsiteY123" fmla="*/ 3937000 h 7001933"/>
                <a:gd name="connsiteX124" fmla="*/ 745067 w 3683000"/>
                <a:gd name="connsiteY124" fmla="*/ 3920066 h 7001933"/>
                <a:gd name="connsiteX125" fmla="*/ 778934 w 3683000"/>
                <a:gd name="connsiteY125" fmla="*/ 3911600 h 7001933"/>
                <a:gd name="connsiteX126" fmla="*/ 829734 w 3683000"/>
                <a:gd name="connsiteY126" fmla="*/ 3877733 h 7001933"/>
                <a:gd name="connsiteX127" fmla="*/ 855134 w 3683000"/>
                <a:gd name="connsiteY127" fmla="*/ 3852333 h 7001933"/>
                <a:gd name="connsiteX128" fmla="*/ 905934 w 3683000"/>
                <a:gd name="connsiteY128" fmla="*/ 3835400 h 7001933"/>
                <a:gd name="connsiteX129" fmla="*/ 931334 w 3683000"/>
                <a:gd name="connsiteY129" fmla="*/ 3818466 h 7001933"/>
                <a:gd name="connsiteX130" fmla="*/ 956734 w 3683000"/>
                <a:gd name="connsiteY130" fmla="*/ 3810000 h 7001933"/>
                <a:gd name="connsiteX131" fmla="*/ 973667 w 3683000"/>
                <a:gd name="connsiteY131" fmla="*/ 3793066 h 7001933"/>
                <a:gd name="connsiteX132" fmla="*/ 999067 w 3683000"/>
                <a:gd name="connsiteY132" fmla="*/ 3776133 h 7001933"/>
                <a:gd name="connsiteX133" fmla="*/ 1058334 w 3683000"/>
                <a:gd name="connsiteY133" fmla="*/ 3750733 h 7001933"/>
                <a:gd name="connsiteX134" fmla="*/ 1083734 w 3683000"/>
                <a:gd name="connsiteY134" fmla="*/ 3733800 h 7001933"/>
                <a:gd name="connsiteX135" fmla="*/ 1100667 w 3683000"/>
                <a:gd name="connsiteY135" fmla="*/ 3716866 h 7001933"/>
                <a:gd name="connsiteX136" fmla="*/ 1151467 w 3683000"/>
                <a:gd name="connsiteY136" fmla="*/ 3699933 h 7001933"/>
                <a:gd name="connsiteX137" fmla="*/ 1244600 w 3683000"/>
                <a:gd name="connsiteY137" fmla="*/ 3649133 h 7001933"/>
                <a:gd name="connsiteX138" fmla="*/ 1312334 w 3683000"/>
                <a:gd name="connsiteY138" fmla="*/ 3589866 h 7001933"/>
                <a:gd name="connsiteX139" fmla="*/ 1354667 w 3683000"/>
                <a:gd name="connsiteY139" fmla="*/ 3556000 h 7001933"/>
                <a:gd name="connsiteX140" fmla="*/ 1380067 w 3683000"/>
                <a:gd name="connsiteY140" fmla="*/ 3522133 h 7001933"/>
                <a:gd name="connsiteX141" fmla="*/ 1405467 w 3683000"/>
                <a:gd name="connsiteY141" fmla="*/ 3496733 h 7001933"/>
                <a:gd name="connsiteX142" fmla="*/ 1422400 w 3683000"/>
                <a:gd name="connsiteY142" fmla="*/ 3471333 h 7001933"/>
                <a:gd name="connsiteX143" fmla="*/ 1447800 w 3683000"/>
                <a:gd name="connsiteY143" fmla="*/ 3454400 h 7001933"/>
                <a:gd name="connsiteX144" fmla="*/ 1464734 w 3683000"/>
                <a:gd name="connsiteY144" fmla="*/ 3412066 h 7001933"/>
                <a:gd name="connsiteX145" fmla="*/ 1490134 w 3683000"/>
                <a:gd name="connsiteY145" fmla="*/ 3403600 h 7001933"/>
                <a:gd name="connsiteX146" fmla="*/ 1532467 w 3683000"/>
                <a:gd name="connsiteY146" fmla="*/ 3302000 h 7001933"/>
                <a:gd name="connsiteX147" fmla="*/ 1557867 w 3683000"/>
                <a:gd name="connsiteY147" fmla="*/ 3276600 h 7001933"/>
                <a:gd name="connsiteX148" fmla="*/ 1591734 w 3683000"/>
                <a:gd name="connsiteY148" fmla="*/ 3217333 h 7001933"/>
                <a:gd name="connsiteX149" fmla="*/ 1600200 w 3683000"/>
                <a:gd name="connsiteY149" fmla="*/ 3175000 h 7001933"/>
                <a:gd name="connsiteX150" fmla="*/ 1583267 w 3683000"/>
                <a:gd name="connsiteY150" fmla="*/ 2971800 h 7001933"/>
                <a:gd name="connsiteX151" fmla="*/ 1566334 w 3683000"/>
                <a:gd name="connsiteY151" fmla="*/ 2937933 h 7001933"/>
                <a:gd name="connsiteX152" fmla="*/ 1490134 w 3683000"/>
                <a:gd name="connsiteY152" fmla="*/ 2887133 h 7001933"/>
                <a:gd name="connsiteX153" fmla="*/ 1430867 w 3683000"/>
                <a:gd name="connsiteY153" fmla="*/ 2861733 h 7001933"/>
                <a:gd name="connsiteX154" fmla="*/ 1405467 w 3683000"/>
                <a:gd name="connsiteY154" fmla="*/ 2844800 h 7001933"/>
                <a:gd name="connsiteX155" fmla="*/ 1270000 w 3683000"/>
                <a:gd name="connsiteY155" fmla="*/ 2810933 h 7001933"/>
                <a:gd name="connsiteX156" fmla="*/ 1219200 w 3683000"/>
                <a:gd name="connsiteY156" fmla="*/ 2802466 h 7001933"/>
                <a:gd name="connsiteX157" fmla="*/ 1193800 w 3683000"/>
                <a:gd name="connsiteY157" fmla="*/ 2794000 h 7001933"/>
                <a:gd name="connsiteX158" fmla="*/ 1134534 w 3683000"/>
                <a:gd name="connsiteY158" fmla="*/ 2785533 h 7001933"/>
                <a:gd name="connsiteX159" fmla="*/ 965200 w 3683000"/>
                <a:gd name="connsiteY159" fmla="*/ 2794000 h 7001933"/>
                <a:gd name="connsiteX160" fmla="*/ 905934 w 3683000"/>
                <a:gd name="connsiteY160" fmla="*/ 2802466 h 7001933"/>
                <a:gd name="connsiteX161" fmla="*/ 872067 w 3683000"/>
                <a:gd name="connsiteY161" fmla="*/ 2810933 h 7001933"/>
                <a:gd name="connsiteX162" fmla="*/ 736600 w 3683000"/>
                <a:gd name="connsiteY162" fmla="*/ 2819400 h 7001933"/>
                <a:gd name="connsiteX163" fmla="*/ 592667 w 3683000"/>
                <a:gd name="connsiteY163" fmla="*/ 2802466 h 7001933"/>
                <a:gd name="connsiteX164" fmla="*/ 558800 w 3683000"/>
                <a:gd name="connsiteY164" fmla="*/ 2785533 h 7001933"/>
                <a:gd name="connsiteX165" fmla="*/ 533400 w 3683000"/>
                <a:gd name="connsiteY165" fmla="*/ 2777066 h 7001933"/>
                <a:gd name="connsiteX166" fmla="*/ 448734 w 3683000"/>
                <a:gd name="connsiteY166" fmla="*/ 2743200 h 7001933"/>
                <a:gd name="connsiteX167" fmla="*/ 431800 w 3683000"/>
                <a:gd name="connsiteY167" fmla="*/ 2726266 h 7001933"/>
                <a:gd name="connsiteX168" fmla="*/ 381000 w 3683000"/>
                <a:gd name="connsiteY168" fmla="*/ 2692400 h 7001933"/>
                <a:gd name="connsiteX169" fmla="*/ 321734 w 3683000"/>
                <a:gd name="connsiteY169" fmla="*/ 2599266 h 7001933"/>
                <a:gd name="connsiteX170" fmla="*/ 279400 w 3683000"/>
                <a:gd name="connsiteY170" fmla="*/ 2514600 h 7001933"/>
                <a:gd name="connsiteX171" fmla="*/ 220134 w 3683000"/>
                <a:gd name="connsiteY171" fmla="*/ 2396066 h 7001933"/>
                <a:gd name="connsiteX172" fmla="*/ 169334 w 3683000"/>
                <a:gd name="connsiteY172" fmla="*/ 2218266 h 7001933"/>
                <a:gd name="connsiteX173" fmla="*/ 160867 w 3683000"/>
                <a:gd name="connsiteY173" fmla="*/ 2159000 h 7001933"/>
                <a:gd name="connsiteX174" fmla="*/ 143934 w 3683000"/>
                <a:gd name="connsiteY174" fmla="*/ 1981200 h 7001933"/>
                <a:gd name="connsiteX175" fmla="*/ 160867 w 3683000"/>
                <a:gd name="connsiteY175" fmla="*/ 1794933 h 7001933"/>
                <a:gd name="connsiteX176" fmla="*/ 220134 w 3683000"/>
                <a:gd name="connsiteY176" fmla="*/ 1625600 h 7001933"/>
                <a:gd name="connsiteX177" fmla="*/ 237067 w 3683000"/>
                <a:gd name="connsiteY177" fmla="*/ 1574800 h 7001933"/>
                <a:gd name="connsiteX178" fmla="*/ 245534 w 3683000"/>
                <a:gd name="connsiteY178" fmla="*/ 1532466 h 7001933"/>
                <a:gd name="connsiteX179" fmla="*/ 279400 w 3683000"/>
                <a:gd name="connsiteY179" fmla="*/ 1481666 h 7001933"/>
                <a:gd name="connsiteX180" fmla="*/ 330200 w 3683000"/>
                <a:gd name="connsiteY180" fmla="*/ 1405466 h 7001933"/>
                <a:gd name="connsiteX181" fmla="*/ 347134 w 3683000"/>
                <a:gd name="connsiteY181" fmla="*/ 1380066 h 7001933"/>
                <a:gd name="connsiteX182" fmla="*/ 381000 w 3683000"/>
                <a:gd name="connsiteY182" fmla="*/ 1371600 h 7001933"/>
                <a:gd name="connsiteX183" fmla="*/ 397934 w 3683000"/>
                <a:gd name="connsiteY183" fmla="*/ 1354666 h 7001933"/>
                <a:gd name="connsiteX184" fmla="*/ 457200 w 3683000"/>
                <a:gd name="connsiteY184" fmla="*/ 1320800 h 7001933"/>
                <a:gd name="connsiteX185" fmla="*/ 508000 w 3683000"/>
                <a:gd name="connsiteY185" fmla="*/ 1303866 h 7001933"/>
                <a:gd name="connsiteX186" fmla="*/ 601134 w 3683000"/>
                <a:gd name="connsiteY186" fmla="*/ 1261533 h 7001933"/>
                <a:gd name="connsiteX187" fmla="*/ 651934 w 3683000"/>
                <a:gd name="connsiteY187" fmla="*/ 1253066 h 7001933"/>
                <a:gd name="connsiteX188" fmla="*/ 711200 w 3683000"/>
                <a:gd name="connsiteY188" fmla="*/ 1236133 h 7001933"/>
                <a:gd name="connsiteX189" fmla="*/ 753534 w 3683000"/>
                <a:gd name="connsiteY189" fmla="*/ 1227666 h 7001933"/>
                <a:gd name="connsiteX190" fmla="*/ 787400 w 3683000"/>
                <a:gd name="connsiteY190" fmla="*/ 1219200 h 7001933"/>
                <a:gd name="connsiteX191" fmla="*/ 880534 w 3683000"/>
                <a:gd name="connsiteY191" fmla="*/ 1193800 h 7001933"/>
                <a:gd name="connsiteX192" fmla="*/ 914400 w 3683000"/>
                <a:gd name="connsiteY192" fmla="*/ 1176866 h 7001933"/>
                <a:gd name="connsiteX193" fmla="*/ 973667 w 3683000"/>
                <a:gd name="connsiteY193" fmla="*/ 1168400 h 7001933"/>
                <a:gd name="connsiteX194" fmla="*/ 1024467 w 3683000"/>
                <a:gd name="connsiteY194" fmla="*/ 1159933 h 7001933"/>
                <a:gd name="connsiteX195" fmla="*/ 1176867 w 3683000"/>
                <a:gd name="connsiteY195" fmla="*/ 1168400 h 7001933"/>
                <a:gd name="connsiteX196" fmla="*/ 1236134 w 3683000"/>
                <a:gd name="connsiteY196" fmla="*/ 1185333 h 7001933"/>
                <a:gd name="connsiteX197" fmla="*/ 1278467 w 3683000"/>
                <a:gd name="connsiteY197" fmla="*/ 1193800 h 7001933"/>
                <a:gd name="connsiteX198" fmla="*/ 1303867 w 3683000"/>
                <a:gd name="connsiteY198" fmla="*/ 1210733 h 7001933"/>
                <a:gd name="connsiteX199" fmla="*/ 1354667 w 3683000"/>
                <a:gd name="connsiteY199" fmla="*/ 1236133 h 7001933"/>
                <a:gd name="connsiteX200" fmla="*/ 1405467 w 3683000"/>
                <a:gd name="connsiteY200" fmla="*/ 1312333 h 7001933"/>
                <a:gd name="connsiteX201" fmla="*/ 1439334 w 3683000"/>
                <a:gd name="connsiteY201" fmla="*/ 1363133 h 7001933"/>
                <a:gd name="connsiteX202" fmla="*/ 1481667 w 3683000"/>
                <a:gd name="connsiteY202" fmla="*/ 1430866 h 7001933"/>
                <a:gd name="connsiteX203" fmla="*/ 1498600 w 3683000"/>
                <a:gd name="connsiteY203" fmla="*/ 1490133 h 7001933"/>
                <a:gd name="connsiteX204" fmla="*/ 1507067 w 3683000"/>
                <a:gd name="connsiteY204" fmla="*/ 1515533 h 7001933"/>
                <a:gd name="connsiteX205" fmla="*/ 1515534 w 3683000"/>
                <a:gd name="connsiteY205" fmla="*/ 1591733 h 7001933"/>
                <a:gd name="connsiteX206" fmla="*/ 1532467 w 3683000"/>
                <a:gd name="connsiteY206" fmla="*/ 1651000 h 7001933"/>
                <a:gd name="connsiteX207" fmla="*/ 1507067 w 3683000"/>
                <a:gd name="connsiteY207" fmla="*/ 1820333 h 7001933"/>
                <a:gd name="connsiteX208" fmla="*/ 1481667 w 3683000"/>
                <a:gd name="connsiteY208" fmla="*/ 1854200 h 7001933"/>
                <a:gd name="connsiteX209" fmla="*/ 1447800 w 3683000"/>
                <a:gd name="connsiteY209" fmla="*/ 1871133 h 7001933"/>
                <a:gd name="connsiteX210" fmla="*/ 1405467 w 3683000"/>
                <a:gd name="connsiteY210" fmla="*/ 1905000 h 7001933"/>
                <a:gd name="connsiteX211" fmla="*/ 1380067 w 3683000"/>
                <a:gd name="connsiteY211" fmla="*/ 1930400 h 7001933"/>
                <a:gd name="connsiteX212" fmla="*/ 1303867 w 3683000"/>
                <a:gd name="connsiteY212" fmla="*/ 1938866 h 7001933"/>
                <a:gd name="connsiteX213" fmla="*/ 1159934 w 3683000"/>
                <a:gd name="connsiteY213" fmla="*/ 1930400 h 7001933"/>
                <a:gd name="connsiteX214" fmla="*/ 1143000 w 3683000"/>
                <a:gd name="connsiteY214" fmla="*/ 1905000 h 7001933"/>
                <a:gd name="connsiteX215" fmla="*/ 1117600 w 3683000"/>
                <a:gd name="connsiteY215" fmla="*/ 1888066 h 7001933"/>
                <a:gd name="connsiteX216" fmla="*/ 1100667 w 3683000"/>
                <a:gd name="connsiteY216" fmla="*/ 1854200 h 7001933"/>
                <a:gd name="connsiteX217" fmla="*/ 1083734 w 3683000"/>
                <a:gd name="connsiteY217" fmla="*/ 1837266 h 7001933"/>
                <a:gd name="connsiteX218" fmla="*/ 1066800 w 3683000"/>
                <a:gd name="connsiteY218" fmla="*/ 1811866 h 7001933"/>
                <a:gd name="connsiteX219" fmla="*/ 1049867 w 3683000"/>
                <a:gd name="connsiteY219" fmla="*/ 1710266 h 7001933"/>
                <a:gd name="connsiteX220" fmla="*/ 1066800 w 3683000"/>
                <a:gd name="connsiteY220" fmla="*/ 1591733 h 7001933"/>
                <a:gd name="connsiteX221" fmla="*/ 1075267 w 3683000"/>
                <a:gd name="connsiteY221" fmla="*/ 1566333 h 7001933"/>
                <a:gd name="connsiteX222" fmla="*/ 1092200 w 3683000"/>
                <a:gd name="connsiteY222" fmla="*/ 1540933 h 7001933"/>
                <a:gd name="connsiteX223" fmla="*/ 1126067 w 3683000"/>
                <a:gd name="connsiteY223" fmla="*/ 1481666 h 7001933"/>
                <a:gd name="connsiteX224" fmla="*/ 1134534 w 3683000"/>
                <a:gd name="connsiteY224" fmla="*/ 1456266 h 7001933"/>
                <a:gd name="connsiteX225" fmla="*/ 1176867 w 3683000"/>
                <a:gd name="connsiteY225" fmla="*/ 1405466 h 7001933"/>
                <a:gd name="connsiteX226" fmla="*/ 1210734 w 3683000"/>
                <a:gd name="connsiteY226" fmla="*/ 1380066 h 7001933"/>
                <a:gd name="connsiteX227" fmla="*/ 1405467 w 3683000"/>
                <a:gd name="connsiteY227" fmla="*/ 1388533 h 7001933"/>
                <a:gd name="connsiteX228" fmla="*/ 1481667 w 3683000"/>
                <a:gd name="connsiteY228" fmla="*/ 1405466 h 7001933"/>
                <a:gd name="connsiteX229" fmla="*/ 1549400 w 3683000"/>
                <a:gd name="connsiteY229" fmla="*/ 1447800 h 7001933"/>
                <a:gd name="connsiteX230" fmla="*/ 1566334 w 3683000"/>
                <a:gd name="connsiteY230" fmla="*/ 1464733 h 7001933"/>
                <a:gd name="connsiteX231" fmla="*/ 1600200 w 3683000"/>
                <a:gd name="connsiteY231" fmla="*/ 1490133 h 7001933"/>
                <a:gd name="connsiteX232" fmla="*/ 1651000 w 3683000"/>
                <a:gd name="connsiteY232" fmla="*/ 1557866 h 7001933"/>
                <a:gd name="connsiteX233" fmla="*/ 1701800 w 3683000"/>
                <a:gd name="connsiteY233" fmla="*/ 1583266 h 7001933"/>
                <a:gd name="connsiteX234" fmla="*/ 1718734 w 3683000"/>
                <a:gd name="connsiteY234" fmla="*/ 1600200 h 7001933"/>
                <a:gd name="connsiteX235" fmla="*/ 1794934 w 3683000"/>
                <a:gd name="connsiteY235" fmla="*/ 1625600 h 7001933"/>
                <a:gd name="connsiteX236" fmla="*/ 1888067 w 3683000"/>
                <a:gd name="connsiteY236" fmla="*/ 1651000 h 7001933"/>
                <a:gd name="connsiteX237" fmla="*/ 1947334 w 3683000"/>
                <a:gd name="connsiteY237" fmla="*/ 1667933 h 7001933"/>
                <a:gd name="connsiteX238" fmla="*/ 2108200 w 3683000"/>
                <a:gd name="connsiteY238" fmla="*/ 1684866 h 7001933"/>
                <a:gd name="connsiteX239" fmla="*/ 2650067 w 3683000"/>
                <a:gd name="connsiteY239" fmla="*/ 1667933 h 7001933"/>
                <a:gd name="connsiteX240" fmla="*/ 2887134 w 3683000"/>
                <a:gd name="connsiteY240" fmla="*/ 1651000 h 7001933"/>
                <a:gd name="connsiteX241" fmla="*/ 2937934 w 3683000"/>
                <a:gd name="connsiteY241" fmla="*/ 1642533 h 7001933"/>
                <a:gd name="connsiteX242" fmla="*/ 3005667 w 3683000"/>
                <a:gd name="connsiteY242" fmla="*/ 1625600 h 7001933"/>
                <a:gd name="connsiteX243" fmla="*/ 3073400 w 3683000"/>
                <a:gd name="connsiteY243" fmla="*/ 1600200 h 7001933"/>
                <a:gd name="connsiteX244" fmla="*/ 3132667 w 3683000"/>
                <a:gd name="connsiteY244" fmla="*/ 1566333 h 7001933"/>
                <a:gd name="connsiteX245" fmla="*/ 3166534 w 3683000"/>
                <a:gd name="connsiteY245" fmla="*/ 1549400 h 7001933"/>
                <a:gd name="connsiteX246" fmla="*/ 3191934 w 3683000"/>
                <a:gd name="connsiteY246" fmla="*/ 1524000 h 7001933"/>
                <a:gd name="connsiteX247" fmla="*/ 3242734 w 3683000"/>
                <a:gd name="connsiteY247" fmla="*/ 1481666 h 7001933"/>
                <a:gd name="connsiteX248" fmla="*/ 3259667 w 3683000"/>
                <a:gd name="connsiteY248" fmla="*/ 1456266 h 7001933"/>
                <a:gd name="connsiteX249" fmla="*/ 3302000 w 3683000"/>
                <a:gd name="connsiteY249" fmla="*/ 1430866 h 7001933"/>
                <a:gd name="connsiteX250" fmla="*/ 3327400 w 3683000"/>
                <a:gd name="connsiteY250" fmla="*/ 1405466 h 7001933"/>
                <a:gd name="connsiteX251" fmla="*/ 3395134 w 3683000"/>
                <a:gd name="connsiteY251" fmla="*/ 1354666 h 7001933"/>
                <a:gd name="connsiteX252" fmla="*/ 3420534 w 3683000"/>
                <a:gd name="connsiteY252" fmla="*/ 1337733 h 7001933"/>
                <a:gd name="connsiteX253" fmla="*/ 3471334 w 3683000"/>
                <a:gd name="connsiteY253" fmla="*/ 1270000 h 7001933"/>
                <a:gd name="connsiteX254" fmla="*/ 3505200 w 3683000"/>
                <a:gd name="connsiteY254" fmla="*/ 1236133 h 7001933"/>
                <a:gd name="connsiteX255" fmla="*/ 3530600 w 3683000"/>
                <a:gd name="connsiteY255" fmla="*/ 1202266 h 7001933"/>
                <a:gd name="connsiteX256" fmla="*/ 3556000 w 3683000"/>
                <a:gd name="connsiteY256" fmla="*/ 1176866 h 7001933"/>
                <a:gd name="connsiteX257" fmla="*/ 3615267 w 3683000"/>
                <a:gd name="connsiteY257" fmla="*/ 1092200 h 7001933"/>
                <a:gd name="connsiteX258" fmla="*/ 3632200 w 3683000"/>
                <a:gd name="connsiteY258" fmla="*/ 1066800 h 7001933"/>
                <a:gd name="connsiteX259" fmla="*/ 3657600 w 3683000"/>
                <a:gd name="connsiteY259" fmla="*/ 990600 h 7001933"/>
                <a:gd name="connsiteX260" fmla="*/ 3683000 w 3683000"/>
                <a:gd name="connsiteY260" fmla="*/ 872066 h 7001933"/>
                <a:gd name="connsiteX261" fmla="*/ 3657600 w 3683000"/>
                <a:gd name="connsiteY261" fmla="*/ 728133 h 7001933"/>
                <a:gd name="connsiteX262" fmla="*/ 3649134 w 3683000"/>
                <a:gd name="connsiteY262" fmla="*/ 702733 h 7001933"/>
                <a:gd name="connsiteX263" fmla="*/ 3632200 w 3683000"/>
                <a:gd name="connsiteY263" fmla="*/ 685800 h 7001933"/>
                <a:gd name="connsiteX264" fmla="*/ 3572934 w 3683000"/>
                <a:gd name="connsiteY264" fmla="*/ 643466 h 7001933"/>
                <a:gd name="connsiteX265" fmla="*/ 3530600 w 3683000"/>
                <a:gd name="connsiteY265" fmla="*/ 626533 h 7001933"/>
                <a:gd name="connsiteX266" fmla="*/ 3479800 w 3683000"/>
                <a:gd name="connsiteY266" fmla="*/ 601133 h 7001933"/>
                <a:gd name="connsiteX267" fmla="*/ 3454400 w 3683000"/>
                <a:gd name="connsiteY267" fmla="*/ 592666 h 7001933"/>
                <a:gd name="connsiteX268" fmla="*/ 3420534 w 3683000"/>
                <a:gd name="connsiteY268" fmla="*/ 575733 h 7001933"/>
                <a:gd name="connsiteX269" fmla="*/ 3318934 w 3683000"/>
                <a:gd name="connsiteY269" fmla="*/ 558800 h 7001933"/>
                <a:gd name="connsiteX270" fmla="*/ 3251200 w 3683000"/>
                <a:gd name="connsiteY270" fmla="*/ 567266 h 7001933"/>
                <a:gd name="connsiteX271" fmla="*/ 3217334 w 3683000"/>
                <a:gd name="connsiteY271" fmla="*/ 584200 h 7001933"/>
                <a:gd name="connsiteX272" fmla="*/ 3191934 w 3683000"/>
                <a:gd name="connsiteY272" fmla="*/ 592666 h 7001933"/>
                <a:gd name="connsiteX273" fmla="*/ 3149600 w 3683000"/>
                <a:gd name="connsiteY273" fmla="*/ 635000 h 7001933"/>
                <a:gd name="connsiteX274" fmla="*/ 3107267 w 3683000"/>
                <a:gd name="connsiteY274" fmla="*/ 677333 h 7001933"/>
                <a:gd name="connsiteX275" fmla="*/ 3090334 w 3683000"/>
                <a:gd name="connsiteY275" fmla="*/ 702733 h 7001933"/>
                <a:gd name="connsiteX276" fmla="*/ 3056467 w 3683000"/>
                <a:gd name="connsiteY276" fmla="*/ 745066 h 7001933"/>
                <a:gd name="connsiteX277" fmla="*/ 3039534 w 3683000"/>
                <a:gd name="connsiteY277" fmla="*/ 795866 h 7001933"/>
                <a:gd name="connsiteX278" fmla="*/ 3031067 w 3683000"/>
                <a:gd name="connsiteY278" fmla="*/ 821266 h 7001933"/>
                <a:gd name="connsiteX279" fmla="*/ 3039534 w 3683000"/>
                <a:gd name="connsiteY279" fmla="*/ 914400 h 7001933"/>
                <a:gd name="connsiteX280" fmla="*/ 3048000 w 3683000"/>
                <a:gd name="connsiteY280" fmla="*/ 956733 h 7001933"/>
                <a:gd name="connsiteX281" fmla="*/ 3081867 w 3683000"/>
                <a:gd name="connsiteY281" fmla="*/ 990600 h 7001933"/>
                <a:gd name="connsiteX282" fmla="*/ 3141134 w 3683000"/>
                <a:gd name="connsiteY282" fmla="*/ 1007533 h 7001933"/>
                <a:gd name="connsiteX283" fmla="*/ 3429000 w 3683000"/>
                <a:gd name="connsiteY283" fmla="*/ 990600 h 7001933"/>
                <a:gd name="connsiteX284" fmla="*/ 3479800 w 3683000"/>
                <a:gd name="connsiteY284" fmla="*/ 973666 h 7001933"/>
                <a:gd name="connsiteX285" fmla="*/ 3522134 w 3683000"/>
                <a:gd name="connsiteY285" fmla="*/ 931333 h 7001933"/>
                <a:gd name="connsiteX286" fmla="*/ 3556000 w 3683000"/>
                <a:gd name="connsiteY286" fmla="*/ 897466 h 7001933"/>
                <a:gd name="connsiteX287" fmla="*/ 3572934 w 3683000"/>
                <a:gd name="connsiteY287" fmla="*/ 872066 h 7001933"/>
                <a:gd name="connsiteX288" fmla="*/ 3581400 w 3683000"/>
                <a:gd name="connsiteY288" fmla="*/ 846666 h 7001933"/>
                <a:gd name="connsiteX289" fmla="*/ 3572934 w 3683000"/>
                <a:gd name="connsiteY289" fmla="*/ 719666 h 7001933"/>
                <a:gd name="connsiteX290" fmla="*/ 3539067 w 3683000"/>
                <a:gd name="connsiteY290" fmla="*/ 660400 h 7001933"/>
                <a:gd name="connsiteX291" fmla="*/ 3522134 w 3683000"/>
                <a:gd name="connsiteY291" fmla="*/ 643466 h 7001933"/>
                <a:gd name="connsiteX292" fmla="*/ 3505200 w 3683000"/>
                <a:gd name="connsiteY292" fmla="*/ 618066 h 7001933"/>
                <a:gd name="connsiteX293" fmla="*/ 3437467 w 3683000"/>
                <a:gd name="connsiteY293" fmla="*/ 567266 h 7001933"/>
                <a:gd name="connsiteX294" fmla="*/ 3412067 w 3683000"/>
                <a:gd name="connsiteY294" fmla="*/ 558800 h 7001933"/>
                <a:gd name="connsiteX295" fmla="*/ 3378200 w 3683000"/>
                <a:gd name="connsiteY295" fmla="*/ 541866 h 7001933"/>
                <a:gd name="connsiteX296" fmla="*/ 3327400 w 3683000"/>
                <a:gd name="connsiteY296" fmla="*/ 524933 h 7001933"/>
                <a:gd name="connsiteX297" fmla="*/ 3259667 w 3683000"/>
                <a:gd name="connsiteY297" fmla="*/ 491066 h 7001933"/>
                <a:gd name="connsiteX298" fmla="*/ 3166534 w 3683000"/>
                <a:gd name="connsiteY298" fmla="*/ 482600 h 7001933"/>
                <a:gd name="connsiteX299" fmla="*/ 3132667 w 3683000"/>
                <a:gd name="connsiteY299" fmla="*/ 474133 h 7001933"/>
                <a:gd name="connsiteX300" fmla="*/ 2937934 w 3683000"/>
                <a:gd name="connsiteY300" fmla="*/ 491066 h 7001933"/>
                <a:gd name="connsiteX301" fmla="*/ 2870200 w 3683000"/>
                <a:gd name="connsiteY301" fmla="*/ 508000 h 7001933"/>
                <a:gd name="connsiteX302" fmla="*/ 2802467 w 3683000"/>
                <a:gd name="connsiteY302" fmla="*/ 524933 h 7001933"/>
                <a:gd name="connsiteX303" fmla="*/ 2726267 w 3683000"/>
                <a:gd name="connsiteY303" fmla="*/ 541866 h 7001933"/>
                <a:gd name="connsiteX304" fmla="*/ 2633134 w 3683000"/>
                <a:gd name="connsiteY304" fmla="*/ 592666 h 7001933"/>
                <a:gd name="connsiteX305" fmla="*/ 2523067 w 3683000"/>
                <a:gd name="connsiteY305" fmla="*/ 651933 h 7001933"/>
                <a:gd name="connsiteX306" fmla="*/ 2463800 w 3683000"/>
                <a:gd name="connsiteY306" fmla="*/ 694266 h 7001933"/>
                <a:gd name="connsiteX307" fmla="*/ 2429934 w 3683000"/>
                <a:gd name="connsiteY307" fmla="*/ 745066 h 7001933"/>
                <a:gd name="connsiteX308" fmla="*/ 2328334 w 3683000"/>
                <a:gd name="connsiteY308" fmla="*/ 821266 h 7001933"/>
                <a:gd name="connsiteX309" fmla="*/ 2294467 w 3683000"/>
                <a:gd name="connsiteY309" fmla="*/ 846666 h 7001933"/>
                <a:gd name="connsiteX310" fmla="*/ 2260600 w 3683000"/>
                <a:gd name="connsiteY310" fmla="*/ 863600 h 7001933"/>
                <a:gd name="connsiteX311" fmla="*/ 2218267 w 3683000"/>
                <a:gd name="connsiteY311" fmla="*/ 897466 h 7001933"/>
                <a:gd name="connsiteX312" fmla="*/ 2184400 w 3683000"/>
                <a:gd name="connsiteY312" fmla="*/ 914400 h 7001933"/>
                <a:gd name="connsiteX313" fmla="*/ 2150534 w 3683000"/>
                <a:gd name="connsiteY313" fmla="*/ 939800 h 7001933"/>
                <a:gd name="connsiteX314" fmla="*/ 2099734 w 3683000"/>
                <a:gd name="connsiteY314" fmla="*/ 956733 h 7001933"/>
                <a:gd name="connsiteX315" fmla="*/ 2057400 w 3683000"/>
                <a:gd name="connsiteY315" fmla="*/ 982133 h 7001933"/>
                <a:gd name="connsiteX316" fmla="*/ 1955800 w 3683000"/>
                <a:gd name="connsiteY316" fmla="*/ 1016000 h 7001933"/>
                <a:gd name="connsiteX317" fmla="*/ 1879600 w 3683000"/>
                <a:gd name="connsiteY317" fmla="*/ 1058333 h 7001933"/>
                <a:gd name="connsiteX318" fmla="*/ 1845734 w 3683000"/>
                <a:gd name="connsiteY318" fmla="*/ 1066800 h 7001933"/>
                <a:gd name="connsiteX319" fmla="*/ 1769534 w 3683000"/>
                <a:gd name="connsiteY319" fmla="*/ 1092200 h 7001933"/>
                <a:gd name="connsiteX320" fmla="*/ 1718734 w 3683000"/>
                <a:gd name="connsiteY320" fmla="*/ 1100666 h 7001933"/>
                <a:gd name="connsiteX321" fmla="*/ 1651000 w 3683000"/>
                <a:gd name="connsiteY321" fmla="*/ 1126066 h 7001933"/>
                <a:gd name="connsiteX322" fmla="*/ 1591734 w 3683000"/>
                <a:gd name="connsiteY322" fmla="*/ 1134533 h 7001933"/>
                <a:gd name="connsiteX323" fmla="*/ 1566334 w 3683000"/>
                <a:gd name="connsiteY323" fmla="*/ 1143000 h 7001933"/>
                <a:gd name="connsiteX324" fmla="*/ 1312334 w 3683000"/>
                <a:gd name="connsiteY324" fmla="*/ 1143000 h 7001933"/>
                <a:gd name="connsiteX325" fmla="*/ 1253067 w 3683000"/>
                <a:gd name="connsiteY325" fmla="*/ 1126066 h 7001933"/>
                <a:gd name="connsiteX326" fmla="*/ 1227667 w 3683000"/>
                <a:gd name="connsiteY326" fmla="*/ 1109133 h 7001933"/>
                <a:gd name="connsiteX327" fmla="*/ 1210734 w 3683000"/>
                <a:gd name="connsiteY327" fmla="*/ 1058333 h 7001933"/>
                <a:gd name="connsiteX328" fmla="*/ 1219200 w 3683000"/>
                <a:gd name="connsiteY328" fmla="*/ 1016000 h 7001933"/>
                <a:gd name="connsiteX329" fmla="*/ 1227667 w 3683000"/>
                <a:gd name="connsiteY329" fmla="*/ 931333 h 7001933"/>
                <a:gd name="connsiteX330" fmla="*/ 1244600 w 3683000"/>
                <a:gd name="connsiteY330" fmla="*/ 897466 h 7001933"/>
                <a:gd name="connsiteX331" fmla="*/ 1286934 w 3683000"/>
                <a:gd name="connsiteY331" fmla="*/ 846666 h 7001933"/>
                <a:gd name="connsiteX332" fmla="*/ 1312334 w 3683000"/>
                <a:gd name="connsiteY332" fmla="*/ 787400 h 7001933"/>
                <a:gd name="connsiteX333" fmla="*/ 1354667 w 3683000"/>
                <a:gd name="connsiteY333" fmla="*/ 745066 h 7001933"/>
                <a:gd name="connsiteX334" fmla="*/ 1380067 w 3683000"/>
                <a:gd name="connsiteY334" fmla="*/ 711200 h 7001933"/>
                <a:gd name="connsiteX335" fmla="*/ 1405467 w 3683000"/>
                <a:gd name="connsiteY335" fmla="*/ 694266 h 7001933"/>
                <a:gd name="connsiteX336" fmla="*/ 1430867 w 3683000"/>
                <a:gd name="connsiteY336" fmla="*/ 668866 h 7001933"/>
                <a:gd name="connsiteX337" fmla="*/ 1464734 w 3683000"/>
                <a:gd name="connsiteY337" fmla="*/ 660400 h 7001933"/>
                <a:gd name="connsiteX338" fmla="*/ 1524000 w 3683000"/>
                <a:gd name="connsiteY338" fmla="*/ 643466 h 7001933"/>
                <a:gd name="connsiteX339" fmla="*/ 1591734 w 3683000"/>
                <a:gd name="connsiteY339" fmla="*/ 651933 h 7001933"/>
                <a:gd name="connsiteX340" fmla="*/ 1608667 w 3683000"/>
                <a:gd name="connsiteY340" fmla="*/ 795866 h 7001933"/>
                <a:gd name="connsiteX341" fmla="*/ 1574800 w 3683000"/>
                <a:gd name="connsiteY341" fmla="*/ 855133 h 7001933"/>
                <a:gd name="connsiteX342" fmla="*/ 1557867 w 3683000"/>
                <a:gd name="connsiteY342" fmla="*/ 880533 h 7001933"/>
                <a:gd name="connsiteX343" fmla="*/ 1532467 w 3683000"/>
                <a:gd name="connsiteY343" fmla="*/ 897466 h 7001933"/>
                <a:gd name="connsiteX344" fmla="*/ 1515534 w 3683000"/>
                <a:gd name="connsiteY344" fmla="*/ 914400 h 7001933"/>
                <a:gd name="connsiteX345" fmla="*/ 1456267 w 3683000"/>
                <a:gd name="connsiteY345" fmla="*/ 931333 h 7001933"/>
                <a:gd name="connsiteX346" fmla="*/ 1371600 w 3683000"/>
                <a:gd name="connsiteY346" fmla="*/ 914400 h 7001933"/>
                <a:gd name="connsiteX347" fmla="*/ 1286934 w 3683000"/>
                <a:gd name="connsiteY347" fmla="*/ 846666 h 7001933"/>
                <a:gd name="connsiteX348" fmla="*/ 1270000 w 3683000"/>
                <a:gd name="connsiteY348" fmla="*/ 821266 h 7001933"/>
                <a:gd name="connsiteX349" fmla="*/ 1244600 w 3683000"/>
                <a:gd name="connsiteY349" fmla="*/ 795866 h 7001933"/>
                <a:gd name="connsiteX350" fmla="*/ 1202267 w 3683000"/>
                <a:gd name="connsiteY350" fmla="*/ 745066 h 7001933"/>
                <a:gd name="connsiteX351" fmla="*/ 1193800 w 3683000"/>
                <a:gd name="connsiteY351" fmla="*/ 711200 h 7001933"/>
                <a:gd name="connsiteX352" fmla="*/ 1176867 w 3683000"/>
                <a:gd name="connsiteY352" fmla="*/ 635000 h 7001933"/>
                <a:gd name="connsiteX353" fmla="*/ 1143000 w 3683000"/>
                <a:gd name="connsiteY353" fmla="*/ 567266 h 7001933"/>
                <a:gd name="connsiteX354" fmla="*/ 1134534 w 3683000"/>
                <a:gd name="connsiteY354" fmla="*/ 541866 h 7001933"/>
                <a:gd name="connsiteX355" fmla="*/ 1092200 w 3683000"/>
                <a:gd name="connsiteY355" fmla="*/ 499533 h 7001933"/>
                <a:gd name="connsiteX356" fmla="*/ 1041400 w 3683000"/>
                <a:gd name="connsiteY356" fmla="*/ 474133 h 7001933"/>
                <a:gd name="connsiteX357" fmla="*/ 1016000 w 3683000"/>
                <a:gd name="connsiteY357" fmla="*/ 448733 h 7001933"/>
                <a:gd name="connsiteX358" fmla="*/ 965200 w 3683000"/>
                <a:gd name="connsiteY358" fmla="*/ 431800 h 7001933"/>
                <a:gd name="connsiteX359" fmla="*/ 939800 w 3683000"/>
                <a:gd name="connsiteY359" fmla="*/ 423333 h 7001933"/>
                <a:gd name="connsiteX360" fmla="*/ 855134 w 3683000"/>
                <a:gd name="connsiteY360" fmla="*/ 431800 h 7001933"/>
                <a:gd name="connsiteX361" fmla="*/ 863600 w 3683000"/>
                <a:gd name="connsiteY361" fmla="*/ 482600 h 7001933"/>
                <a:gd name="connsiteX362" fmla="*/ 880534 w 3683000"/>
                <a:gd name="connsiteY362" fmla="*/ 516466 h 7001933"/>
                <a:gd name="connsiteX363" fmla="*/ 897467 w 3683000"/>
                <a:gd name="connsiteY363" fmla="*/ 567266 h 7001933"/>
                <a:gd name="connsiteX364" fmla="*/ 897467 w 3683000"/>
                <a:gd name="connsiteY364" fmla="*/ 567266 h 7001933"/>
                <a:gd name="connsiteX365" fmla="*/ 905934 w 3683000"/>
                <a:gd name="connsiteY365" fmla="*/ 601133 h 7001933"/>
                <a:gd name="connsiteX366" fmla="*/ 931334 w 3683000"/>
                <a:gd name="connsiteY366" fmla="*/ 609600 h 7001933"/>
                <a:gd name="connsiteX367" fmla="*/ 965200 w 3683000"/>
                <a:gd name="connsiteY367" fmla="*/ 601133 h 7001933"/>
                <a:gd name="connsiteX368" fmla="*/ 973667 w 3683000"/>
                <a:gd name="connsiteY368" fmla="*/ 558800 h 7001933"/>
                <a:gd name="connsiteX369" fmla="*/ 965200 w 3683000"/>
                <a:gd name="connsiteY369" fmla="*/ 414866 h 7001933"/>
                <a:gd name="connsiteX370" fmla="*/ 931334 w 3683000"/>
                <a:gd name="connsiteY370" fmla="*/ 389466 h 7001933"/>
                <a:gd name="connsiteX371" fmla="*/ 914400 w 3683000"/>
                <a:gd name="connsiteY371" fmla="*/ 372533 h 7001933"/>
                <a:gd name="connsiteX372" fmla="*/ 821267 w 3683000"/>
                <a:gd name="connsiteY372" fmla="*/ 347133 h 7001933"/>
                <a:gd name="connsiteX373" fmla="*/ 677334 w 3683000"/>
                <a:gd name="connsiteY373" fmla="*/ 330200 h 7001933"/>
                <a:gd name="connsiteX374" fmla="*/ 618067 w 3683000"/>
                <a:gd name="connsiteY374" fmla="*/ 321733 h 7001933"/>
                <a:gd name="connsiteX375" fmla="*/ 567267 w 3683000"/>
                <a:gd name="connsiteY375" fmla="*/ 254000 h 7001933"/>
                <a:gd name="connsiteX376" fmla="*/ 524934 w 3683000"/>
                <a:gd name="connsiteY376" fmla="*/ 169333 h 7001933"/>
                <a:gd name="connsiteX377" fmla="*/ 508000 w 3683000"/>
                <a:gd name="connsiteY377" fmla="*/ 135466 h 7001933"/>
                <a:gd name="connsiteX378" fmla="*/ 491067 w 3683000"/>
                <a:gd name="connsiteY378" fmla="*/ 84666 h 7001933"/>
                <a:gd name="connsiteX379" fmla="*/ 474134 w 3683000"/>
                <a:gd name="connsiteY379" fmla="*/ 33866 h 7001933"/>
                <a:gd name="connsiteX380" fmla="*/ 474134 w 3683000"/>
                <a:gd name="connsiteY380" fmla="*/ 0 h 700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</a:cxnLst>
              <a:rect l="l" t="t" r="r" b="b"/>
              <a:pathLst>
                <a:path w="3683000" h="7001933">
                  <a:moveTo>
                    <a:pt x="2074334" y="7001933"/>
                  </a:moveTo>
                  <a:cubicBezTo>
                    <a:pt x="2071512" y="6939844"/>
                    <a:pt x="2073272" y="6877376"/>
                    <a:pt x="2065867" y="6815666"/>
                  </a:cubicBezTo>
                  <a:cubicBezTo>
                    <a:pt x="2064655" y="6805563"/>
                    <a:pt x="2053067" y="6799565"/>
                    <a:pt x="2048934" y="6790266"/>
                  </a:cubicBezTo>
                  <a:cubicBezTo>
                    <a:pt x="2041685" y="6773955"/>
                    <a:pt x="2039982" y="6755431"/>
                    <a:pt x="2032000" y="6739466"/>
                  </a:cubicBezTo>
                  <a:cubicBezTo>
                    <a:pt x="1991823" y="6659112"/>
                    <a:pt x="2013279" y="6691927"/>
                    <a:pt x="1972734" y="6637866"/>
                  </a:cubicBezTo>
                  <a:cubicBezTo>
                    <a:pt x="1967576" y="6617236"/>
                    <a:pt x="1952821" y="6556622"/>
                    <a:pt x="1947334" y="6544733"/>
                  </a:cubicBezTo>
                  <a:cubicBezTo>
                    <a:pt x="1938806" y="6526255"/>
                    <a:pt x="1924756" y="6510866"/>
                    <a:pt x="1913467" y="6493933"/>
                  </a:cubicBezTo>
                  <a:cubicBezTo>
                    <a:pt x="1907823" y="6474177"/>
                    <a:pt x="1903444" y="6454015"/>
                    <a:pt x="1896534" y="6434666"/>
                  </a:cubicBezTo>
                  <a:cubicBezTo>
                    <a:pt x="1889305" y="6414425"/>
                    <a:pt x="1879116" y="6395356"/>
                    <a:pt x="1871134" y="6375400"/>
                  </a:cubicBezTo>
                  <a:cubicBezTo>
                    <a:pt x="1862179" y="6353011"/>
                    <a:pt x="1854689" y="6330055"/>
                    <a:pt x="1845734" y="6307666"/>
                  </a:cubicBezTo>
                  <a:cubicBezTo>
                    <a:pt x="1838228" y="6288900"/>
                    <a:pt x="1807616" y="6216622"/>
                    <a:pt x="1794934" y="6197600"/>
                  </a:cubicBezTo>
                  <a:cubicBezTo>
                    <a:pt x="1788292" y="6187637"/>
                    <a:pt x="1776718" y="6181779"/>
                    <a:pt x="1769534" y="6172200"/>
                  </a:cubicBezTo>
                  <a:cubicBezTo>
                    <a:pt x="1759660" y="6159035"/>
                    <a:pt x="1752969" y="6143750"/>
                    <a:pt x="1744134" y="6129866"/>
                  </a:cubicBezTo>
                  <a:cubicBezTo>
                    <a:pt x="1726508" y="6102168"/>
                    <a:pt x="1681087" y="6029829"/>
                    <a:pt x="1651000" y="6019800"/>
                  </a:cubicBezTo>
                  <a:cubicBezTo>
                    <a:pt x="1634067" y="6014155"/>
                    <a:pt x="1616676" y="6009731"/>
                    <a:pt x="1600200" y="6002866"/>
                  </a:cubicBezTo>
                  <a:cubicBezTo>
                    <a:pt x="1582724" y="5995584"/>
                    <a:pt x="1567192" y="5983936"/>
                    <a:pt x="1549400" y="5977466"/>
                  </a:cubicBezTo>
                  <a:cubicBezTo>
                    <a:pt x="1533383" y="5971642"/>
                    <a:pt x="1457681" y="5961945"/>
                    <a:pt x="1447800" y="5960533"/>
                  </a:cubicBezTo>
                  <a:cubicBezTo>
                    <a:pt x="1433689" y="5954889"/>
                    <a:pt x="1420211" y="5947286"/>
                    <a:pt x="1405467" y="5943600"/>
                  </a:cubicBezTo>
                  <a:cubicBezTo>
                    <a:pt x="1386137" y="5938767"/>
                    <a:pt x="1282492" y="5928054"/>
                    <a:pt x="1270000" y="5926666"/>
                  </a:cubicBezTo>
                  <a:cubicBezTo>
                    <a:pt x="1227667" y="5929488"/>
                    <a:pt x="1185001" y="5929133"/>
                    <a:pt x="1143000" y="5935133"/>
                  </a:cubicBezTo>
                  <a:cubicBezTo>
                    <a:pt x="1125330" y="5937657"/>
                    <a:pt x="1109624" y="5948194"/>
                    <a:pt x="1092200" y="5952066"/>
                  </a:cubicBezTo>
                  <a:cubicBezTo>
                    <a:pt x="1058684" y="5959514"/>
                    <a:pt x="990600" y="5969000"/>
                    <a:pt x="990600" y="5969000"/>
                  </a:cubicBezTo>
                  <a:cubicBezTo>
                    <a:pt x="979311" y="5974644"/>
                    <a:pt x="968552" y="5981501"/>
                    <a:pt x="956734" y="5985933"/>
                  </a:cubicBezTo>
                  <a:cubicBezTo>
                    <a:pt x="945838" y="5990019"/>
                    <a:pt x="934056" y="5991203"/>
                    <a:pt x="922867" y="5994400"/>
                  </a:cubicBezTo>
                  <a:cubicBezTo>
                    <a:pt x="914286" y="5996852"/>
                    <a:pt x="905934" y="6000044"/>
                    <a:pt x="897467" y="6002866"/>
                  </a:cubicBezTo>
                  <a:cubicBezTo>
                    <a:pt x="891823" y="6011333"/>
                    <a:pt x="881314" y="6018120"/>
                    <a:pt x="880534" y="6028266"/>
                  </a:cubicBezTo>
                  <a:cubicBezTo>
                    <a:pt x="879238" y="6045107"/>
                    <a:pt x="883381" y="6110162"/>
                    <a:pt x="897467" y="6138333"/>
                  </a:cubicBezTo>
                  <a:cubicBezTo>
                    <a:pt x="902018" y="6147434"/>
                    <a:pt x="908043" y="6155787"/>
                    <a:pt x="914400" y="6163733"/>
                  </a:cubicBezTo>
                  <a:cubicBezTo>
                    <a:pt x="950978" y="6209454"/>
                    <a:pt x="911038" y="6146498"/>
                    <a:pt x="948267" y="6206066"/>
                  </a:cubicBezTo>
                  <a:cubicBezTo>
                    <a:pt x="970070" y="6240951"/>
                    <a:pt x="977547" y="6260746"/>
                    <a:pt x="1007534" y="6290733"/>
                  </a:cubicBezTo>
                  <a:cubicBezTo>
                    <a:pt x="1014729" y="6297928"/>
                    <a:pt x="1024988" y="6301309"/>
                    <a:pt x="1032934" y="6307666"/>
                  </a:cubicBezTo>
                  <a:cubicBezTo>
                    <a:pt x="1039167" y="6312653"/>
                    <a:pt x="1043225" y="6320172"/>
                    <a:pt x="1049867" y="6324600"/>
                  </a:cubicBezTo>
                  <a:cubicBezTo>
                    <a:pt x="1060369" y="6331601"/>
                    <a:pt x="1072775" y="6335271"/>
                    <a:pt x="1083734" y="6341533"/>
                  </a:cubicBezTo>
                  <a:cubicBezTo>
                    <a:pt x="1092569" y="6346581"/>
                    <a:pt x="1099408" y="6355473"/>
                    <a:pt x="1109134" y="6358466"/>
                  </a:cubicBezTo>
                  <a:cubicBezTo>
                    <a:pt x="1136642" y="6366930"/>
                    <a:pt x="1193800" y="6375400"/>
                    <a:pt x="1193800" y="6375400"/>
                  </a:cubicBezTo>
                  <a:cubicBezTo>
                    <a:pt x="1230489" y="6372578"/>
                    <a:pt x="1267354" y="6371497"/>
                    <a:pt x="1303867" y="6366933"/>
                  </a:cubicBezTo>
                  <a:cubicBezTo>
                    <a:pt x="1332241" y="6363386"/>
                    <a:pt x="1329457" y="6354138"/>
                    <a:pt x="1354667" y="6341533"/>
                  </a:cubicBezTo>
                  <a:cubicBezTo>
                    <a:pt x="1411890" y="6312922"/>
                    <a:pt x="1384389" y="6338447"/>
                    <a:pt x="1439334" y="6299200"/>
                  </a:cubicBezTo>
                  <a:cubicBezTo>
                    <a:pt x="1445830" y="6294560"/>
                    <a:pt x="1450034" y="6287253"/>
                    <a:pt x="1456267" y="6282266"/>
                  </a:cubicBezTo>
                  <a:cubicBezTo>
                    <a:pt x="1464213" y="6275909"/>
                    <a:pt x="1473200" y="6270977"/>
                    <a:pt x="1481667" y="6265333"/>
                  </a:cubicBezTo>
                  <a:cubicBezTo>
                    <a:pt x="1521619" y="6205403"/>
                    <a:pt x="1467409" y="6278867"/>
                    <a:pt x="1540934" y="6214533"/>
                  </a:cubicBezTo>
                  <a:cubicBezTo>
                    <a:pt x="1641750" y="6126319"/>
                    <a:pt x="1504612" y="6221813"/>
                    <a:pt x="1591734" y="6163733"/>
                  </a:cubicBezTo>
                  <a:cubicBezTo>
                    <a:pt x="1603023" y="6146800"/>
                    <a:pt x="1611209" y="6127323"/>
                    <a:pt x="1625600" y="6112933"/>
                  </a:cubicBezTo>
                  <a:cubicBezTo>
                    <a:pt x="1641352" y="6097182"/>
                    <a:pt x="1648785" y="6091963"/>
                    <a:pt x="1659467" y="6070600"/>
                  </a:cubicBezTo>
                  <a:cubicBezTo>
                    <a:pt x="1663458" y="6062618"/>
                    <a:pt x="1664418" y="6053403"/>
                    <a:pt x="1667934" y="6045200"/>
                  </a:cubicBezTo>
                  <a:cubicBezTo>
                    <a:pt x="1672906" y="6033599"/>
                    <a:pt x="1679223" y="6022622"/>
                    <a:pt x="1684867" y="6011333"/>
                  </a:cubicBezTo>
                  <a:cubicBezTo>
                    <a:pt x="1694031" y="5892204"/>
                    <a:pt x="1698476" y="5905209"/>
                    <a:pt x="1684867" y="5782733"/>
                  </a:cubicBezTo>
                  <a:cubicBezTo>
                    <a:pt x="1683582" y="5771168"/>
                    <a:pt x="1682567" y="5758734"/>
                    <a:pt x="1676400" y="5748866"/>
                  </a:cubicBezTo>
                  <a:cubicBezTo>
                    <a:pt x="1667939" y="5735328"/>
                    <a:pt x="1653047" y="5727015"/>
                    <a:pt x="1642534" y="5715000"/>
                  </a:cubicBezTo>
                  <a:cubicBezTo>
                    <a:pt x="1633242" y="5704380"/>
                    <a:pt x="1625336" y="5692616"/>
                    <a:pt x="1617134" y="5681133"/>
                  </a:cubicBezTo>
                  <a:cubicBezTo>
                    <a:pt x="1611219" y="5672853"/>
                    <a:pt x="1608017" y="5662247"/>
                    <a:pt x="1600200" y="5655733"/>
                  </a:cubicBezTo>
                  <a:cubicBezTo>
                    <a:pt x="1590504" y="5647653"/>
                    <a:pt x="1576431" y="5646373"/>
                    <a:pt x="1566334" y="5638800"/>
                  </a:cubicBezTo>
                  <a:cubicBezTo>
                    <a:pt x="1553562" y="5629221"/>
                    <a:pt x="1545069" y="5614735"/>
                    <a:pt x="1532467" y="5604933"/>
                  </a:cubicBezTo>
                  <a:cubicBezTo>
                    <a:pt x="1507589" y="5585583"/>
                    <a:pt x="1483165" y="5577271"/>
                    <a:pt x="1456267" y="5562600"/>
                  </a:cubicBezTo>
                  <a:cubicBezTo>
                    <a:pt x="1436292" y="5551704"/>
                    <a:pt x="1417914" y="5537696"/>
                    <a:pt x="1397000" y="5528733"/>
                  </a:cubicBezTo>
                  <a:cubicBezTo>
                    <a:pt x="1364567" y="5514833"/>
                    <a:pt x="1292125" y="5503364"/>
                    <a:pt x="1261534" y="5494866"/>
                  </a:cubicBezTo>
                  <a:cubicBezTo>
                    <a:pt x="1235737" y="5487700"/>
                    <a:pt x="1210924" y="5477340"/>
                    <a:pt x="1185334" y="5469466"/>
                  </a:cubicBezTo>
                  <a:cubicBezTo>
                    <a:pt x="1174212" y="5466044"/>
                    <a:pt x="1162506" y="5464680"/>
                    <a:pt x="1151467" y="5461000"/>
                  </a:cubicBezTo>
                  <a:cubicBezTo>
                    <a:pt x="1137049" y="5456194"/>
                    <a:pt x="1123878" y="5447752"/>
                    <a:pt x="1109134" y="5444066"/>
                  </a:cubicBezTo>
                  <a:cubicBezTo>
                    <a:pt x="1089774" y="5439226"/>
                    <a:pt x="1069552" y="5438881"/>
                    <a:pt x="1049867" y="5435600"/>
                  </a:cubicBezTo>
                  <a:cubicBezTo>
                    <a:pt x="1035672" y="5433234"/>
                    <a:pt x="1021645" y="5429955"/>
                    <a:pt x="1007534" y="5427133"/>
                  </a:cubicBezTo>
                  <a:lnTo>
                    <a:pt x="897467" y="5435600"/>
                  </a:lnTo>
                  <a:cubicBezTo>
                    <a:pt x="846592" y="5440523"/>
                    <a:pt x="796173" y="5451681"/>
                    <a:pt x="745067" y="5452533"/>
                  </a:cubicBezTo>
                  <a:lnTo>
                    <a:pt x="389467" y="5444066"/>
                  </a:lnTo>
                  <a:cubicBezTo>
                    <a:pt x="269501" y="5430737"/>
                    <a:pt x="352722" y="5443427"/>
                    <a:pt x="279400" y="5427133"/>
                  </a:cubicBezTo>
                  <a:cubicBezTo>
                    <a:pt x="265352" y="5424011"/>
                    <a:pt x="250851" y="5422801"/>
                    <a:pt x="237067" y="5418666"/>
                  </a:cubicBezTo>
                  <a:cubicBezTo>
                    <a:pt x="222510" y="5414299"/>
                    <a:pt x="208964" y="5407069"/>
                    <a:pt x="194734" y="5401733"/>
                  </a:cubicBezTo>
                  <a:cubicBezTo>
                    <a:pt x="164976" y="5390574"/>
                    <a:pt x="163098" y="5392019"/>
                    <a:pt x="127000" y="5384800"/>
                  </a:cubicBezTo>
                  <a:cubicBezTo>
                    <a:pt x="115711" y="5379155"/>
                    <a:pt x="103635" y="5374867"/>
                    <a:pt x="93134" y="5367866"/>
                  </a:cubicBezTo>
                  <a:cubicBezTo>
                    <a:pt x="86492" y="5363438"/>
                    <a:pt x="82433" y="5355920"/>
                    <a:pt x="76200" y="5350933"/>
                  </a:cubicBezTo>
                  <a:cubicBezTo>
                    <a:pt x="68254" y="5344576"/>
                    <a:pt x="59267" y="5339644"/>
                    <a:pt x="50800" y="5334000"/>
                  </a:cubicBezTo>
                  <a:cubicBezTo>
                    <a:pt x="22926" y="5292188"/>
                    <a:pt x="40047" y="5324854"/>
                    <a:pt x="25400" y="5266266"/>
                  </a:cubicBezTo>
                  <a:cubicBezTo>
                    <a:pt x="19170" y="5241346"/>
                    <a:pt x="12119" y="5231237"/>
                    <a:pt x="0" y="5207000"/>
                  </a:cubicBezTo>
                  <a:cubicBezTo>
                    <a:pt x="12484" y="4982305"/>
                    <a:pt x="-4644" y="5117837"/>
                    <a:pt x="16934" y="5020733"/>
                  </a:cubicBezTo>
                  <a:cubicBezTo>
                    <a:pt x="20056" y="5006685"/>
                    <a:pt x="20849" y="4992052"/>
                    <a:pt x="25400" y="4978400"/>
                  </a:cubicBezTo>
                  <a:cubicBezTo>
                    <a:pt x="29391" y="4966426"/>
                    <a:pt x="37646" y="4956252"/>
                    <a:pt x="42334" y="4944533"/>
                  </a:cubicBezTo>
                  <a:cubicBezTo>
                    <a:pt x="48963" y="4927960"/>
                    <a:pt x="54571" y="4910953"/>
                    <a:pt x="59267" y="4893733"/>
                  </a:cubicBezTo>
                  <a:cubicBezTo>
                    <a:pt x="63053" y="4879850"/>
                    <a:pt x="63599" y="4865184"/>
                    <a:pt x="67734" y="4851400"/>
                  </a:cubicBezTo>
                  <a:cubicBezTo>
                    <a:pt x="75408" y="4825820"/>
                    <a:pt x="108818" y="4755907"/>
                    <a:pt x="118534" y="4741333"/>
                  </a:cubicBezTo>
                  <a:cubicBezTo>
                    <a:pt x="124178" y="4732866"/>
                    <a:pt x="128272" y="4723128"/>
                    <a:pt x="135467" y="4715933"/>
                  </a:cubicBezTo>
                  <a:cubicBezTo>
                    <a:pt x="145445" y="4705955"/>
                    <a:pt x="158045" y="4699000"/>
                    <a:pt x="169334" y="4690533"/>
                  </a:cubicBezTo>
                  <a:cubicBezTo>
                    <a:pt x="174978" y="4673600"/>
                    <a:pt x="176366" y="4654585"/>
                    <a:pt x="186267" y="4639733"/>
                  </a:cubicBezTo>
                  <a:cubicBezTo>
                    <a:pt x="199698" y="4619586"/>
                    <a:pt x="218390" y="4592420"/>
                    <a:pt x="228600" y="4572000"/>
                  </a:cubicBezTo>
                  <a:cubicBezTo>
                    <a:pt x="232591" y="4564018"/>
                    <a:pt x="232733" y="4554402"/>
                    <a:pt x="237067" y="4546600"/>
                  </a:cubicBezTo>
                  <a:cubicBezTo>
                    <a:pt x="247898" y="4527105"/>
                    <a:pt x="267316" y="4495307"/>
                    <a:pt x="287867" y="4478866"/>
                  </a:cubicBezTo>
                  <a:cubicBezTo>
                    <a:pt x="295813" y="4472509"/>
                    <a:pt x="304800" y="4467577"/>
                    <a:pt x="313267" y="4461933"/>
                  </a:cubicBezTo>
                  <a:cubicBezTo>
                    <a:pt x="341584" y="4405298"/>
                    <a:pt x="315555" y="4448431"/>
                    <a:pt x="355600" y="4402666"/>
                  </a:cubicBezTo>
                  <a:cubicBezTo>
                    <a:pt x="383640" y="4370621"/>
                    <a:pt x="385506" y="4360099"/>
                    <a:pt x="414867" y="4334933"/>
                  </a:cubicBezTo>
                  <a:cubicBezTo>
                    <a:pt x="440367" y="4313076"/>
                    <a:pt x="507926" y="4270072"/>
                    <a:pt x="524934" y="4258733"/>
                  </a:cubicBezTo>
                  <a:cubicBezTo>
                    <a:pt x="533401" y="4253089"/>
                    <a:pt x="540681" y="4245018"/>
                    <a:pt x="550334" y="4241800"/>
                  </a:cubicBezTo>
                  <a:cubicBezTo>
                    <a:pt x="558801" y="4238978"/>
                    <a:pt x="567531" y="4236849"/>
                    <a:pt x="575734" y="4233333"/>
                  </a:cubicBezTo>
                  <a:cubicBezTo>
                    <a:pt x="587335" y="4228361"/>
                    <a:pt x="597627" y="4220391"/>
                    <a:pt x="609600" y="4216400"/>
                  </a:cubicBezTo>
                  <a:cubicBezTo>
                    <a:pt x="623252" y="4211849"/>
                    <a:pt x="638050" y="4211719"/>
                    <a:pt x="651934" y="4207933"/>
                  </a:cubicBezTo>
                  <a:cubicBezTo>
                    <a:pt x="669154" y="4203237"/>
                    <a:pt x="685801" y="4196644"/>
                    <a:pt x="702734" y="4191000"/>
                  </a:cubicBezTo>
                  <a:cubicBezTo>
                    <a:pt x="711201" y="4188178"/>
                    <a:pt x="719476" y="4184698"/>
                    <a:pt x="728134" y="4182533"/>
                  </a:cubicBezTo>
                  <a:lnTo>
                    <a:pt x="762000" y="4174066"/>
                  </a:lnTo>
                  <a:cubicBezTo>
                    <a:pt x="768379" y="4175129"/>
                    <a:pt x="834036" y="4184685"/>
                    <a:pt x="846667" y="4191000"/>
                  </a:cubicBezTo>
                  <a:cubicBezTo>
                    <a:pt x="864870" y="4200101"/>
                    <a:pt x="897467" y="4224866"/>
                    <a:pt x="897467" y="4224866"/>
                  </a:cubicBezTo>
                  <a:cubicBezTo>
                    <a:pt x="903111" y="4233333"/>
                    <a:pt x="908486" y="4241986"/>
                    <a:pt x="914400" y="4250266"/>
                  </a:cubicBezTo>
                  <a:cubicBezTo>
                    <a:pt x="922602" y="4261749"/>
                    <a:pt x="932321" y="4272167"/>
                    <a:pt x="939800" y="4284133"/>
                  </a:cubicBezTo>
                  <a:cubicBezTo>
                    <a:pt x="946489" y="4294836"/>
                    <a:pt x="951762" y="4306399"/>
                    <a:pt x="956734" y="4318000"/>
                  </a:cubicBezTo>
                  <a:cubicBezTo>
                    <a:pt x="960250" y="4326203"/>
                    <a:pt x="962748" y="4334819"/>
                    <a:pt x="965200" y="4343400"/>
                  </a:cubicBezTo>
                  <a:cubicBezTo>
                    <a:pt x="968397" y="4354588"/>
                    <a:pt x="968463" y="4366858"/>
                    <a:pt x="973667" y="4377266"/>
                  </a:cubicBezTo>
                  <a:cubicBezTo>
                    <a:pt x="979978" y="4389887"/>
                    <a:pt x="990600" y="4399844"/>
                    <a:pt x="999067" y="4411133"/>
                  </a:cubicBezTo>
                  <a:cubicBezTo>
                    <a:pt x="1001889" y="4419600"/>
                    <a:pt x="1005082" y="4427952"/>
                    <a:pt x="1007534" y="4436533"/>
                  </a:cubicBezTo>
                  <a:cubicBezTo>
                    <a:pt x="1015502" y="4464420"/>
                    <a:pt x="1018650" y="4483650"/>
                    <a:pt x="1024467" y="4512733"/>
                  </a:cubicBezTo>
                  <a:cubicBezTo>
                    <a:pt x="1021645" y="4540955"/>
                    <a:pt x="1022378" y="4569763"/>
                    <a:pt x="1016000" y="4597400"/>
                  </a:cubicBezTo>
                  <a:cubicBezTo>
                    <a:pt x="1013712" y="4607315"/>
                    <a:pt x="1004981" y="4614520"/>
                    <a:pt x="999067" y="4622800"/>
                  </a:cubicBezTo>
                  <a:cubicBezTo>
                    <a:pt x="966046" y="4669029"/>
                    <a:pt x="986501" y="4645793"/>
                    <a:pt x="948267" y="4673600"/>
                  </a:cubicBezTo>
                  <a:cubicBezTo>
                    <a:pt x="862657" y="4735863"/>
                    <a:pt x="909256" y="4710039"/>
                    <a:pt x="846667" y="4741333"/>
                  </a:cubicBezTo>
                  <a:cubicBezTo>
                    <a:pt x="809978" y="4738511"/>
                    <a:pt x="772397" y="4741389"/>
                    <a:pt x="736600" y="4732866"/>
                  </a:cubicBezTo>
                  <a:cubicBezTo>
                    <a:pt x="712044" y="4727019"/>
                    <a:pt x="668867" y="4699000"/>
                    <a:pt x="668867" y="4699000"/>
                  </a:cubicBezTo>
                  <a:cubicBezTo>
                    <a:pt x="663223" y="4690533"/>
                    <a:pt x="658291" y="4681546"/>
                    <a:pt x="651934" y="4673600"/>
                  </a:cubicBezTo>
                  <a:cubicBezTo>
                    <a:pt x="629009" y="4644943"/>
                    <a:pt x="618015" y="4656507"/>
                    <a:pt x="601134" y="4605866"/>
                  </a:cubicBezTo>
                  <a:cubicBezTo>
                    <a:pt x="580520" y="4544027"/>
                    <a:pt x="588529" y="4572382"/>
                    <a:pt x="575734" y="4521200"/>
                  </a:cubicBezTo>
                  <a:cubicBezTo>
                    <a:pt x="572912" y="4478867"/>
                    <a:pt x="567267" y="4436627"/>
                    <a:pt x="567267" y="4394200"/>
                  </a:cubicBezTo>
                  <a:cubicBezTo>
                    <a:pt x="567267" y="4365837"/>
                    <a:pt x="572216" y="4337677"/>
                    <a:pt x="575734" y="4309533"/>
                  </a:cubicBezTo>
                  <a:cubicBezTo>
                    <a:pt x="580684" y="4269929"/>
                    <a:pt x="582987" y="4229720"/>
                    <a:pt x="592667" y="4191000"/>
                  </a:cubicBezTo>
                  <a:cubicBezTo>
                    <a:pt x="595489" y="4179711"/>
                    <a:pt x="596658" y="4167874"/>
                    <a:pt x="601134" y="4157133"/>
                  </a:cubicBezTo>
                  <a:cubicBezTo>
                    <a:pt x="610843" y="4133832"/>
                    <a:pt x="627017" y="4113347"/>
                    <a:pt x="635000" y="4089400"/>
                  </a:cubicBezTo>
                  <a:cubicBezTo>
                    <a:pt x="637822" y="4080933"/>
                    <a:pt x="641015" y="4072581"/>
                    <a:pt x="643467" y="4064000"/>
                  </a:cubicBezTo>
                  <a:cubicBezTo>
                    <a:pt x="646664" y="4052811"/>
                    <a:pt x="647208" y="4040767"/>
                    <a:pt x="651934" y="4030133"/>
                  </a:cubicBezTo>
                  <a:cubicBezTo>
                    <a:pt x="658383" y="4015624"/>
                    <a:pt x="689937" y="3966730"/>
                    <a:pt x="702734" y="3953933"/>
                  </a:cubicBezTo>
                  <a:cubicBezTo>
                    <a:pt x="709929" y="3946738"/>
                    <a:pt x="720188" y="3943357"/>
                    <a:pt x="728134" y="3937000"/>
                  </a:cubicBezTo>
                  <a:cubicBezTo>
                    <a:pt x="734367" y="3932013"/>
                    <a:pt x="737927" y="3923636"/>
                    <a:pt x="745067" y="3920066"/>
                  </a:cubicBezTo>
                  <a:cubicBezTo>
                    <a:pt x="755475" y="3914862"/>
                    <a:pt x="767645" y="3914422"/>
                    <a:pt x="778934" y="3911600"/>
                  </a:cubicBezTo>
                  <a:cubicBezTo>
                    <a:pt x="795867" y="3900311"/>
                    <a:pt x="815343" y="3892124"/>
                    <a:pt x="829734" y="3877733"/>
                  </a:cubicBezTo>
                  <a:cubicBezTo>
                    <a:pt x="838201" y="3869266"/>
                    <a:pt x="844667" y="3858148"/>
                    <a:pt x="855134" y="3852333"/>
                  </a:cubicBezTo>
                  <a:cubicBezTo>
                    <a:pt x="870737" y="3843665"/>
                    <a:pt x="905934" y="3835400"/>
                    <a:pt x="905934" y="3835400"/>
                  </a:cubicBezTo>
                  <a:cubicBezTo>
                    <a:pt x="914401" y="3829755"/>
                    <a:pt x="922232" y="3823017"/>
                    <a:pt x="931334" y="3818466"/>
                  </a:cubicBezTo>
                  <a:cubicBezTo>
                    <a:pt x="939316" y="3814475"/>
                    <a:pt x="949081" y="3814592"/>
                    <a:pt x="956734" y="3810000"/>
                  </a:cubicBezTo>
                  <a:cubicBezTo>
                    <a:pt x="963579" y="3805893"/>
                    <a:pt x="967434" y="3798053"/>
                    <a:pt x="973667" y="3793066"/>
                  </a:cubicBezTo>
                  <a:cubicBezTo>
                    <a:pt x="981613" y="3786709"/>
                    <a:pt x="990232" y="3781181"/>
                    <a:pt x="999067" y="3776133"/>
                  </a:cubicBezTo>
                  <a:cubicBezTo>
                    <a:pt x="1122400" y="3705659"/>
                    <a:pt x="963342" y="3798229"/>
                    <a:pt x="1058334" y="3750733"/>
                  </a:cubicBezTo>
                  <a:cubicBezTo>
                    <a:pt x="1067435" y="3746182"/>
                    <a:pt x="1075788" y="3740157"/>
                    <a:pt x="1083734" y="3733800"/>
                  </a:cubicBezTo>
                  <a:cubicBezTo>
                    <a:pt x="1089967" y="3728813"/>
                    <a:pt x="1093527" y="3720436"/>
                    <a:pt x="1100667" y="3716866"/>
                  </a:cubicBezTo>
                  <a:cubicBezTo>
                    <a:pt x="1116632" y="3708883"/>
                    <a:pt x="1135061" y="3706964"/>
                    <a:pt x="1151467" y="3699933"/>
                  </a:cubicBezTo>
                  <a:cubicBezTo>
                    <a:pt x="1189903" y="3683460"/>
                    <a:pt x="1213676" y="3671222"/>
                    <a:pt x="1244600" y="3649133"/>
                  </a:cubicBezTo>
                  <a:cubicBezTo>
                    <a:pt x="1306361" y="3605019"/>
                    <a:pt x="1251381" y="3644046"/>
                    <a:pt x="1312334" y="3589866"/>
                  </a:cubicBezTo>
                  <a:cubicBezTo>
                    <a:pt x="1325840" y="3577860"/>
                    <a:pt x="1341889" y="3568778"/>
                    <a:pt x="1354667" y="3556000"/>
                  </a:cubicBezTo>
                  <a:cubicBezTo>
                    <a:pt x="1364645" y="3546022"/>
                    <a:pt x="1370884" y="3532847"/>
                    <a:pt x="1380067" y="3522133"/>
                  </a:cubicBezTo>
                  <a:cubicBezTo>
                    <a:pt x="1387859" y="3513042"/>
                    <a:pt x="1397802" y="3505931"/>
                    <a:pt x="1405467" y="3496733"/>
                  </a:cubicBezTo>
                  <a:cubicBezTo>
                    <a:pt x="1411981" y="3488916"/>
                    <a:pt x="1415205" y="3478528"/>
                    <a:pt x="1422400" y="3471333"/>
                  </a:cubicBezTo>
                  <a:cubicBezTo>
                    <a:pt x="1429595" y="3464138"/>
                    <a:pt x="1439333" y="3460044"/>
                    <a:pt x="1447800" y="3454400"/>
                  </a:cubicBezTo>
                  <a:cubicBezTo>
                    <a:pt x="1453445" y="3440289"/>
                    <a:pt x="1455004" y="3423742"/>
                    <a:pt x="1464734" y="3412066"/>
                  </a:cubicBezTo>
                  <a:cubicBezTo>
                    <a:pt x="1470447" y="3405210"/>
                    <a:pt x="1485542" y="3411253"/>
                    <a:pt x="1490134" y="3403600"/>
                  </a:cubicBezTo>
                  <a:cubicBezTo>
                    <a:pt x="1546753" y="3309236"/>
                    <a:pt x="1490041" y="3352912"/>
                    <a:pt x="1532467" y="3302000"/>
                  </a:cubicBezTo>
                  <a:cubicBezTo>
                    <a:pt x="1540132" y="3292802"/>
                    <a:pt x="1549400" y="3285067"/>
                    <a:pt x="1557867" y="3276600"/>
                  </a:cubicBezTo>
                  <a:cubicBezTo>
                    <a:pt x="1585580" y="3165750"/>
                    <a:pt x="1541290" y="3318223"/>
                    <a:pt x="1591734" y="3217333"/>
                  </a:cubicBezTo>
                  <a:cubicBezTo>
                    <a:pt x="1598170" y="3204462"/>
                    <a:pt x="1597378" y="3189111"/>
                    <a:pt x="1600200" y="3175000"/>
                  </a:cubicBezTo>
                  <a:cubicBezTo>
                    <a:pt x="1594556" y="3107267"/>
                    <a:pt x="1592879" y="3039085"/>
                    <a:pt x="1583267" y="2971800"/>
                  </a:cubicBezTo>
                  <a:cubicBezTo>
                    <a:pt x="1581482" y="2959305"/>
                    <a:pt x="1573907" y="2948030"/>
                    <a:pt x="1566334" y="2937933"/>
                  </a:cubicBezTo>
                  <a:cubicBezTo>
                    <a:pt x="1532362" y="2892636"/>
                    <a:pt x="1537160" y="2910646"/>
                    <a:pt x="1490134" y="2887133"/>
                  </a:cubicBezTo>
                  <a:cubicBezTo>
                    <a:pt x="1431663" y="2857898"/>
                    <a:pt x="1501352" y="2879355"/>
                    <a:pt x="1430867" y="2861733"/>
                  </a:cubicBezTo>
                  <a:cubicBezTo>
                    <a:pt x="1422400" y="2856089"/>
                    <a:pt x="1414860" y="2848714"/>
                    <a:pt x="1405467" y="2844800"/>
                  </a:cubicBezTo>
                  <a:cubicBezTo>
                    <a:pt x="1335687" y="2815725"/>
                    <a:pt x="1336876" y="2821222"/>
                    <a:pt x="1270000" y="2810933"/>
                  </a:cubicBezTo>
                  <a:cubicBezTo>
                    <a:pt x="1253033" y="2808323"/>
                    <a:pt x="1235958" y="2806190"/>
                    <a:pt x="1219200" y="2802466"/>
                  </a:cubicBezTo>
                  <a:cubicBezTo>
                    <a:pt x="1210488" y="2800530"/>
                    <a:pt x="1202551" y="2795750"/>
                    <a:pt x="1193800" y="2794000"/>
                  </a:cubicBezTo>
                  <a:cubicBezTo>
                    <a:pt x="1174232" y="2790086"/>
                    <a:pt x="1154289" y="2788355"/>
                    <a:pt x="1134534" y="2785533"/>
                  </a:cubicBezTo>
                  <a:cubicBezTo>
                    <a:pt x="1078089" y="2788355"/>
                    <a:pt x="1021561" y="2789825"/>
                    <a:pt x="965200" y="2794000"/>
                  </a:cubicBezTo>
                  <a:cubicBezTo>
                    <a:pt x="945299" y="2795474"/>
                    <a:pt x="925568" y="2798896"/>
                    <a:pt x="905934" y="2802466"/>
                  </a:cubicBezTo>
                  <a:cubicBezTo>
                    <a:pt x="894485" y="2804548"/>
                    <a:pt x="883646" y="2809775"/>
                    <a:pt x="872067" y="2810933"/>
                  </a:cubicBezTo>
                  <a:cubicBezTo>
                    <a:pt x="827048" y="2815435"/>
                    <a:pt x="781756" y="2816578"/>
                    <a:pt x="736600" y="2819400"/>
                  </a:cubicBezTo>
                  <a:cubicBezTo>
                    <a:pt x="715944" y="2817679"/>
                    <a:pt x="627976" y="2814236"/>
                    <a:pt x="592667" y="2802466"/>
                  </a:cubicBezTo>
                  <a:cubicBezTo>
                    <a:pt x="580693" y="2798475"/>
                    <a:pt x="570401" y="2790505"/>
                    <a:pt x="558800" y="2785533"/>
                  </a:cubicBezTo>
                  <a:cubicBezTo>
                    <a:pt x="550597" y="2782017"/>
                    <a:pt x="541603" y="2780582"/>
                    <a:pt x="533400" y="2777066"/>
                  </a:cubicBezTo>
                  <a:cubicBezTo>
                    <a:pt x="446203" y="2739695"/>
                    <a:pt x="564352" y="2781739"/>
                    <a:pt x="448734" y="2743200"/>
                  </a:cubicBezTo>
                  <a:cubicBezTo>
                    <a:pt x="443089" y="2737555"/>
                    <a:pt x="438186" y="2731056"/>
                    <a:pt x="431800" y="2726266"/>
                  </a:cubicBezTo>
                  <a:cubicBezTo>
                    <a:pt x="415519" y="2714055"/>
                    <a:pt x="381000" y="2692400"/>
                    <a:pt x="381000" y="2692400"/>
                  </a:cubicBezTo>
                  <a:cubicBezTo>
                    <a:pt x="361245" y="2661355"/>
                    <a:pt x="338191" y="2632178"/>
                    <a:pt x="321734" y="2599266"/>
                  </a:cubicBezTo>
                  <a:cubicBezTo>
                    <a:pt x="307623" y="2571044"/>
                    <a:pt x="298332" y="2539843"/>
                    <a:pt x="279400" y="2514600"/>
                  </a:cubicBezTo>
                  <a:cubicBezTo>
                    <a:pt x="247563" y="2472150"/>
                    <a:pt x="233822" y="2459943"/>
                    <a:pt x="220134" y="2396066"/>
                  </a:cubicBezTo>
                  <a:cubicBezTo>
                    <a:pt x="190230" y="2256517"/>
                    <a:pt x="210651" y="2314674"/>
                    <a:pt x="169334" y="2218266"/>
                  </a:cubicBezTo>
                  <a:cubicBezTo>
                    <a:pt x="166512" y="2198511"/>
                    <a:pt x="162759" y="2178866"/>
                    <a:pt x="160867" y="2159000"/>
                  </a:cubicBezTo>
                  <a:cubicBezTo>
                    <a:pt x="141087" y="1951318"/>
                    <a:pt x="162985" y="2114563"/>
                    <a:pt x="143934" y="1981200"/>
                  </a:cubicBezTo>
                  <a:cubicBezTo>
                    <a:pt x="149578" y="1919111"/>
                    <a:pt x="152349" y="1856693"/>
                    <a:pt x="160867" y="1794933"/>
                  </a:cubicBezTo>
                  <a:cubicBezTo>
                    <a:pt x="166576" y="1753544"/>
                    <a:pt x="212559" y="1648327"/>
                    <a:pt x="220134" y="1625600"/>
                  </a:cubicBezTo>
                  <a:cubicBezTo>
                    <a:pt x="225778" y="1608667"/>
                    <a:pt x="232371" y="1592020"/>
                    <a:pt x="237067" y="1574800"/>
                  </a:cubicBezTo>
                  <a:cubicBezTo>
                    <a:pt x="240853" y="1560916"/>
                    <a:pt x="239579" y="1545567"/>
                    <a:pt x="245534" y="1532466"/>
                  </a:cubicBezTo>
                  <a:cubicBezTo>
                    <a:pt x="253955" y="1513939"/>
                    <a:pt x="269146" y="1499245"/>
                    <a:pt x="279400" y="1481666"/>
                  </a:cubicBezTo>
                  <a:cubicBezTo>
                    <a:pt x="351084" y="1358778"/>
                    <a:pt x="265527" y="1483072"/>
                    <a:pt x="330200" y="1405466"/>
                  </a:cubicBezTo>
                  <a:cubicBezTo>
                    <a:pt x="336714" y="1397649"/>
                    <a:pt x="338667" y="1385710"/>
                    <a:pt x="347134" y="1380066"/>
                  </a:cubicBezTo>
                  <a:cubicBezTo>
                    <a:pt x="356816" y="1373612"/>
                    <a:pt x="369711" y="1374422"/>
                    <a:pt x="381000" y="1371600"/>
                  </a:cubicBezTo>
                  <a:cubicBezTo>
                    <a:pt x="386645" y="1365955"/>
                    <a:pt x="391700" y="1359653"/>
                    <a:pt x="397934" y="1354666"/>
                  </a:cubicBezTo>
                  <a:cubicBezTo>
                    <a:pt x="413207" y="1342448"/>
                    <a:pt x="439819" y="1327753"/>
                    <a:pt x="457200" y="1320800"/>
                  </a:cubicBezTo>
                  <a:cubicBezTo>
                    <a:pt x="473773" y="1314171"/>
                    <a:pt x="491427" y="1310495"/>
                    <a:pt x="508000" y="1303866"/>
                  </a:cubicBezTo>
                  <a:cubicBezTo>
                    <a:pt x="564104" y="1281424"/>
                    <a:pt x="525137" y="1284917"/>
                    <a:pt x="601134" y="1261533"/>
                  </a:cubicBezTo>
                  <a:cubicBezTo>
                    <a:pt x="617542" y="1256484"/>
                    <a:pt x="635207" y="1256926"/>
                    <a:pt x="651934" y="1253066"/>
                  </a:cubicBezTo>
                  <a:cubicBezTo>
                    <a:pt x="671954" y="1248446"/>
                    <a:pt x="691268" y="1241116"/>
                    <a:pt x="711200" y="1236133"/>
                  </a:cubicBezTo>
                  <a:cubicBezTo>
                    <a:pt x="725161" y="1232643"/>
                    <a:pt x="739486" y="1230788"/>
                    <a:pt x="753534" y="1227666"/>
                  </a:cubicBezTo>
                  <a:cubicBezTo>
                    <a:pt x="764893" y="1225142"/>
                    <a:pt x="776111" y="1222022"/>
                    <a:pt x="787400" y="1219200"/>
                  </a:cubicBezTo>
                  <a:cubicBezTo>
                    <a:pt x="865053" y="1180373"/>
                    <a:pt x="767764" y="1224556"/>
                    <a:pt x="880534" y="1193800"/>
                  </a:cubicBezTo>
                  <a:cubicBezTo>
                    <a:pt x="892711" y="1190479"/>
                    <a:pt x="902223" y="1180187"/>
                    <a:pt x="914400" y="1176866"/>
                  </a:cubicBezTo>
                  <a:cubicBezTo>
                    <a:pt x="933653" y="1171615"/>
                    <a:pt x="953943" y="1171434"/>
                    <a:pt x="973667" y="1168400"/>
                  </a:cubicBezTo>
                  <a:cubicBezTo>
                    <a:pt x="990634" y="1165790"/>
                    <a:pt x="1007534" y="1162755"/>
                    <a:pt x="1024467" y="1159933"/>
                  </a:cubicBezTo>
                  <a:cubicBezTo>
                    <a:pt x="1075267" y="1162755"/>
                    <a:pt x="1126198" y="1163794"/>
                    <a:pt x="1176867" y="1168400"/>
                  </a:cubicBezTo>
                  <a:cubicBezTo>
                    <a:pt x="1201761" y="1170663"/>
                    <a:pt x="1213217" y="1179604"/>
                    <a:pt x="1236134" y="1185333"/>
                  </a:cubicBezTo>
                  <a:cubicBezTo>
                    <a:pt x="1250095" y="1188823"/>
                    <a:pt x="1264356" y="1190978"/>
                    <a:pt x="1278467" y="1193800"/>
                  </a:cubicBezTo>
                  <a:cubicBezTo>
                    <a:pt x="1286934" y="1199444"/>
                    <a:pt x="1294766" y="1206182"/>
                    <a:pt x="1303867" y="1210733"/>
                  </a:cubicBezTo>
                  <a:cubicBezTo>
                    <a:pt x="1373974" y="1245786"/>
                    <a:pt x="1281875" y="1187606"/>
                    <a:pt x="1354667" y="1236133"/>
                  </a:cubicBezTo>
                  <a:lnTo>
                    <a:pt x="1405467" y="1312333"/>
                  </a:lnTo>
                  <a:cubicBezTo>
                    <a:pt x="1405478" y="1312350"/>
                    <a:pt x="1439322" y="1363117"/>
                    <a:pt x="1439334" y="1363133"/>
                  </a:cubicBezTo>
                  <a:cubicBezTo>
                    <a:pt x="1463644" y="1395547"/>
                    <a:pt x="1466171" y="1394709"/>
                    <a:pt x="1481667" y="1430866"/>
                  </a:cubicBezTo>
                  <a:cubicBezTo>
                    <a:pt x="1490370" y="1451173"/>
                    <a:pt x="1492460" y="1468641"/>
                    <a:pt x="1498600" y="1490133"/>
                  </a:cubicBezTo>
                  <a:cubicBezTo>
                    <a:pt x="1501052" y="1498714"/>
                    <a:pt x="1504245" y="1507066"/>
                    <a:pt x="1507067" y="1515533"/>
                  </a:cubicBezTo>
                  <a:cubicBezTo>
                    <a:pt x="1509889" y="1540933"/>
                    <a:pt x="1511648" y="1566474"/>
                    <a:pt x="1515534" y="1591733"/>
                  </a:cubicBezTo>
                  <a:cubicBezTo>
                    <a:pt x="1518572" y="1611483"/>
                    <a:pt x="1526143" y="1632028"/>
                    <a:pt x="1532467" y="1651000"/>
                  </a:cubicBezTo>
                  <a:cubicBezTo>
                    <a:pt x="1527829" y="1720570"/>
                    <a:pt x="1538023" y="1764611"/>
                    <a:pt x="1507067" y="1820333"/>
                  </a:cubicBezTo>
                  <a:cubicBezTo>
                    <a:pt x="1500214" y="1832668"/>
                    <a:pt x="1492381" y="1845017"/>
                    <a:pt x="1481667" y="1854200"/>
                  </a:cubicBezTo>
                  <a:cubicBezTo>
                    <a:pt x="1472084" y="1862414"/>
                    <a:pt x="1459089" y="1865489"/>
                    <a:pt x="1447800" y="1871133"/>
                  </a:cubicBezTo>
                  <a:cubicBezTo>
                    <a:pt x="1409931" y="1927938"/>
                    <a:pt x="1454541" y="1872284"/>
                    <a:pt x="1405467" y="1905000"/>
                  </a:cubicBezTo>
                  <a:cubicBezTo>
                    <a:pt x="1395504" y="1911642"/>
                    <a:pt x="1391426" y="1926614"/>
                    <a:pt x="1380067" y="1930400"/>
                  </a:cubicBezTo>
                  <a:cubicBezTo>
                    <a:pt x="1355822" y="1938481"/>
                    <a:pt x="1329267" y="1936044"/>
                    <a:pt x="1303867" y="1938866"/>
                  </a:cubicBezTo>
                  <a:cubicBezTo>
                    <a:pt x="1255889" y="1936044"/>
                    <a:pt x="1206964" y="1940301"/>
                    <a:pt x="1159934" y="1930400"/>
                  </a:cubicBezTo>
                  <a:cubicBezTo>
                    <a:pt x="1149976" y="1928304"/>
                    <a:pt x="1150195" y="1912195"/>
                    <a:pt x="1143000" y="1905000"/>
                  </a:cubicBezTo>
                  <a:cubicBezTo>
                    <a:pt x="1135805" y="1897805"/>
                    <a:pt x="1126067" y="1893711"/>
                    <a:pt x="1117600" y="1888066"/>
                  </a:cubicBezTo>
                  <a:cubicBezTo>
                    <a:pt x="1111956" y="1876777"/>
                    <a:pt x="1107668" y="1864701"/>
                    <a:pt x="1100667" y="1854200"/>
                  </a:cubicBezTo>
                  <a:cubicBezTo>
                    <a:pt x="1096239" y="1847558"/>
                    <a:pt x="1088721" y="1843499"/>
                    <a:pt x="1083734" y="1837266"/>
                  </a:cubicBezTo>
                  <a:cubicBezTo>
                    <a:pt x="1077377" y="1829320"/>
                    <a:pt x="1072445" y="1820333"/>
                    <a:pt x="1066800" y="1811866"/>
                  </a:cubicBezTo>
                  <a:cubicBezTo>
                    <a:pt x="1057884" y="1776199"/>
                    <a:pt x="1049867" y="1749903"/>
                    <a:pt x="1049867" y="1710266"/>
                  </a:cubicBezTo>
                  <a:cubicBezTo>
                    <a:pt x="1049867" y="1666420"/>
                    <a:pt x="1055404" y="1631619"/>
                    <a:pt x="1066800" y="1591733"/>
                  </a:cubicBezTo>
                  <a:cubicBezTo>
                    <a:pt x="1069252" y="1583152"/>
                    <a:pt x="1071276" y="1574315"/>
                    <a:pt x="1075267" y="1566333"/>
                  </a:cubicBezTo>
                  <a:cubicBezTo>
                    <a:pt x="1079818" y="1557232"/>
                    <a:pt x="1087649" y="1550034"/>
                    <a:pt x="1092200" y="1540933"/>
                  </a:cubicBezTo>
                  <a:cubicBezTo>
                    <a:pt x="1124522" y="1476289"/>
                    <a:pt x="1064650" y="1563556"/>
                    <a:pt x="1126067" y="1481666"/>
                  </a:cubicBezTo>
                  <a:cubicBezTo>
                    <a:pt x="1128889" y="1473199"/>
                    <a:pt x="1130543" y="1464248"/>
                    <a:pt x="1134534" y="1456266"/>
                  </a:cubicBezTo>
                  <a:cubicBezTo>
                    <a:pt x="1144333" y="1436668"/>
                    <a:pt x="1160482" y="1419510"/>
                    <a:pt x="1176867" y="1405466"/>
                  </a:cubicBezTo>
                  <a:cubicBezTo>
                    <a:pt x="1187581" y="1396283"/>
                    <a:pt x="1199445" y="1388533"/>
                    <a:pt x="1210734" y="1380066"/>
                  </a:cubicBezTo>
                  <a:cubicBezTo>
                    <a:pt x="1275645" y="1382888"/>
                    <a:pt x="1340649" y="1384063"/>
                    <a:pt x="1405467" y="1388533"/>
                  </a:cubicBezTo>
                  <a:cubicBezTo>
                    <a:pt x="1427634" y="1390062"/>
                    <a:pt x="1459443" y="1395941"/>
                    <a:pt x="1481667" y="1405466"/>
                  </a:cubicBezTo>
                  <a:cubicBezTo>
                    <a:pt x="1511855" y="1418404"/>
                    <a:pt x="1523660" y="1426350"/>
                    <a:pt x="1549400" y="1447800"/>
                  </a:cubicBezTo>
                  <a:cubicBezTo>
                    <a:pt x="1555532" y="1452910"/>
                    <a:pt x="1560202" y="1459623"/>
                    <a:pt x="1566334" y="1464733"/>
                  </a:cubicBezTo>
                  <a:cubicBezTo>
                    <a:pt x="1577174" y="1473767"/>
                    <a:pt x="1590708" y="1479692"/>
                    <a:pt x="1600200" y="1490133"/>
                  </a:cubicBezTo>
                  <a:cubicBezTo>
                    <a:pt x="1619184" y="1511016"/>
                    <a:pt x="1624226" y="1548941"/>
                    <a:pt x="1651000" y="1557866"/>
                  </a:cubicBezTo>
                  <a:cubicBezTo>
                    <a:pt x="1677827" y="1566809"/>
                    <a:pt x="1678354" y="1564509"/>
                    <a:pt x="1701800" y="1583266"/>
                  </a:cubicBezTo>
                  <a:cubicBezTo>
                    <a:pt x="1708034" y="1588253"/>
                    <a:pt x="1711467" y="1596897"/>
                    <a:pt x="1718734" y="1600200"/>
                  </a:cubicBezTo>
                  <a:cubicBezTo>
                    <a:pt x="1743108" y="1611279"/>
                    <a:pt x="1769534" y="1617133"/>
                    <a:pt x="1794934" y="1625600"/>
                  </a:cubicBezTo>
                  <a:cubicBezTo>
                    <a:pt x="1864352" y="1648739"/>
                    <a:pt x="1754464" y="1612829"/>
                    <a:pt x="1888067" y="1651000"/>
                  </a:cubicBezTo>
                  <a:cubicBezTo>
                    <a:pt x="1907823" y="1656644"/>
                    <a:pt x="1927244" y="1663628"/>
                    <a:pt x="1947334" y="1667933"/>
                  </a:cubicBezTo>
                  <a:cubicBezTo>
                    <a:pt x="1989573" y="1676984"/>
                    <a:pt x="2073001" y="1681933"/>
                    <a:pt x="2108200" y="1684866"/>
                  </a:cubicBezTo>
                  <a:cubicBezTo>
                    <a:pt x="2422394" y="1678182"/>
                    <a:pt x="2421428" y="1683176"/>
                    <a:pt x="2650067" y="1667933"/>
                  </a:cubicBezTo>
                  <a:lnTo>
                    <a:pt x="2887134" y="1651000"/>
                  </a:lnTo>
                  <a:cubicBezTo>
                    <a:pt x="2904067" y="1648178"/>
                    <a:pt x="2921148" y="1646130"/>
                    <a:pt x="2937934" y="1642533"/>
                  </a:cubicBezTo>
                  <a:cubicBezTo>
                    <a:pt x="2960690" y="1637657"/>
                    <a:pt x="3005667" y="1625600"/>
                    <a:pt x="3005667" y="1625600"/>
                  </a:cubicBezTo>
                  <a:cubicBezTo>
                    <a:pt x="3099959" y="1578453"/>
                    <a:pt x="2981177" y="1634784"/>
                    <a:pt x="3073400" y="1600200"/>
                  </a:cubicBezTo>
                  <a:cubicBezTo>
                    <a:pt x="3110613" y="1586245"/>
                    <a:pt x="3101405" y="1584196"/>
                    <a:pt x="3132667" y="1566333"/>
                  </a:cubicBezTo>
                  <a:cubicBezTo>
                    <a:pt x="3143626" y="1560071"/>
                    <a:pt x="3155245" y="1555044"/>
                    <a:pt x="3166534" y="1549400"/>
                  </a:cubicBezTo>
                  <a:cubicBezTo>
                    <a:pt x="3175001" y="1540933"/>
                    <a:pt x="3182985" y="1531955"/>
                    <a:pt x="3191934" y="1524000"/>
                  </a:cubicBezTo>
                  <a:cubicBezTo>
                    <a:pt x="3208409" y="1509356"/>
                    <a:pt x="3227148" y="1497252"/>
                    <a:pt x="3242734" y="1481666"/>
                  </a:cubicBezTo>
                  <a:cubicBezTo>
                    <a:pt x="3249929" y="1474471"/>
                    <a:pt x="3251941" y="1462888"/>
                    <a:pt x="3259667" y="1456266"/>
                  </a:cubicBezTo>
                  <a:cubicBezTo>
                    <a:pt x="3272161" y="1445556"/>
                    <a:pt x="3288835" y="1440740"/>
                    <a:pt x="3302000" y="1430866"/>
                  </a:cubicBezTo>
                  <a:cubicBezTo>
                    <a:pt x="3311579" y="1423682"/>
                    <a:pt x="3318133" y="1413048"/>
                    <a:pt x="3327400" y="1405466"/>
                  </a:cubicBezTo>
                  <a:cubicBezTo>
                    <a:pt x="3349243" y="1387595"/>
                    <a:pt x="3371651" y="1370321"/>
                    <a:pt x="3395134" y="1354666"/>
                  </a:cubicBezTo>
                  <a:cubicBezTo>
                    <a:pt x="3403601" y="1349022"/>
                    <a:pt x="3412717" y="1344247"/>
                    <a:pt x="3420534" y="1337733"/>
                  </a:cubicBezTo>
                  <a:cubicBezTo>
                    <a:pt x="3463261" y="1302127"/>
                    <a:pt x="3431952" y="1320634"/>
                    <a:pt x="3471334" y="1270000"/>
                  </a:cubicBezTo>
                  <a:cubicBezTo>
                    <a:pt x="3481135" y="1257398"/>
                    <a:pt x="3494687" y="1248148"/>
                    <a:pt x="3505200" y="1236133"/>
                  </a:cubicBezTo>
                  <a:cubicBezTo>
                    <a:pt x="3514492" y="1225513"/>
                    <a:pt x="3521417" y="1212980"/>
                    <a:pt x="3530600" y="1202266"/>
                  </a:cubicBezTo>
                  <a:cubicBezTo>
                    <a:pt x="3538392" y="1193175"/>
                    <a:pt x="3548208" y="1185957"/>
                    <a:pt x="3556000" y="1176866"/>
                  </a:cubicBezTo>
                  <a:cubicBezTo>
                    <a:pt x="3574806" y="1154925"/>
                    <a:pt x="3600693" y="1114060"/>
                    <a:pt x="3615267" y="1092200"/>
                  </a:cubicBezTo>
                  <a:cubicBezTo>
                    <a:pt x="3620911" y="1083733"/>
                    <a:pt x="3628982" y="1076453"/>
                    <a:pt x="3632200" y="1066800"/>
                  </a:cubicBezTo>
                  <a:cubicBezTo>
                    <a:pt x="3640667" y="1041400"/>
                    <a:pt x="3651106" y="1016575"/>
                    <a:pt x="3657600" y="990600"/>
                  </a:cubicBezTo>
                  <a:cubicBezTo>
                    <a:pt x="3678698" y="906212"/>
                    <a:pt x="3670708" y="945822"/>
                    <a:pt x="3683000" y="872066"/>
                  </a:cubicBezTo>
                  <a:cubicBezTo>
                    <a:pt x="3667498" y="655025"/>
                    <a:pt x="3698128" y="809190"/>
                    <a:pt x="3657600" y="728133"/>
                  </a:cubicBezTo>
                  <a:cubicBezTo>
                    <a:pt x="3653609" y="720151"/>
                    <a:pt x="3653726" y="710386"/>
                    <a:pt x="3649134" y="702733"/>
                  </a:cubicBezTo>
                  <a:cubicBezTo>
                    <a:pt x="3645027" y="695888"/>
                    <a:pt x="3638332" y="690910"/>
                    <a:pt x="3632200" y="685800"/>
                  </a:cubicBezTo>
                  <a:cubicBezTo>
                    <a:pt x="3626449" y="681008"/>
                    <a:pt x="3583930" y="648964"/>
                    <a:pt x="3572934" y="643466"/>
                  </a:cubicBezTo>
                  <a:cubicBezTo>
                    <a:pt x="3559340" y="636669"/>
                    <a:pt x="3544436" y="632822"/>
                    <a:pt x="3530600" y="626533"/>
                  </a:cubicBezTo>
                  <a:cubicBezTo>
                    <a:pt x="3513365" y="618699"/>
                    <a:pt x="3497100" y="608822"/>
                    <a:pt x="3479800" y="601133"/>
                  </a:cubicBezTo>
                  <a:cubicBezTo>
                    <a:pt x="3471645" y="597508"/>
                    <a:pt x="3462603" y="596182"/>
                    <a:pt x="3454400" y="592666"/>
                  </a:cubicBezTo>
                  <a:cubicBezTo>
                    <a:pt x="3442799" y="587694"/>
                    <a:pt x="3432507" y="579724"/>
                    <a:pt x="3420534" y="575733"/>
                  </a:cubicBezTo>
                  <a:cubicBezTo>
                    <a:pt x="3401960" y="569542"/>
                    <a:pt x="3332363" y="560718"/>
                    <a:pt x="3318934" y="558800"/>
                  </a:cubicBezTo>
                  <a:cubicBezTo>
                    <a:pt x="3296356" y="561622"/>
                    <a:pt x="3273274" y="561747"/>
                    <a:pt x="3251200" y="567266"/>
                  </a:cubicBezTo>
                  <a:cubicBezTo>
                    <a:pt x="3238956" y="570327"/>
                    <a:pt x="3228935" y="579228"/>
                    <a:pt x="3217334" y="584200"/>
                  </a:cubicBezTo>
                  <a:cubicBezTo>
                    <a:pt x="3209131" y="587716"/>
                    <a:pt x="3200401" y="589844"/>
                    <a:pt x="3191934" y="592666"/>
                  </a:cubicBezTo>
                  <a:lnTo>
                    <a:pt x="3149600" y="635000"/>
                  </a:lnTo>
                  <a:cubicBezTo>
                    <a:pt x="3135489" y="649111"/>
                    <a:pt x="3118336" y="660729"/>
                    <a:pt x="3107267" y="677333"/>
                  </a:cubicBezTo>
                  <a:cubicBezTo>
                    <a:pt x="3101623" y="685800"/>
                    <a:pt x="3096691" y="694787"/>
                    <a:pt x="3090334" y="702733"/>
                  </a:cubicBezTo>
                  <a:cubicBezTo>
                    <a:pt x="3072739" y="724726"/>
                    <a:pt x="3069498" y="715745"/>
                    <a:pt x="3056467" y="745066"/>
                  </a:cubicBezTo>
                  <a:cubicBezTo>
                    <a:pt x="3049218" y="761377"/>
                    <a:pt x="3045178" y="778933"/>
                    <a:pt x="3039534" y="795866"/>
                  </a:cubicBezTo>
                  <a:lnTo>
                    <a:pt x="3031067" y="821266"/>
                  </a:lnTo>
                  <a:cubicBezTo>
                    <a:pt x="3033889" y="852311"/>
                    <a:pt x="3035668" y="883468"/>
                    <a:pt x="3039534" y="914400"/>
                  </a:cubicBezTo>
                  <a:cubicBezTo>
                    <a:pt x="3041319" y="928679"/>
                    <a:pt x="3041011" y="944153"/>
                    <a:pt x="3048000" y="956733"/>
                  </a:cubicBezTo>
                  <a:cubicBezTo>
                    <a:pt x="3055753" y="970689"/>
                    <a:pt x="3066516" y="986214"/>
                    <a:pt x="3081867" y="990600"/>
                  </a:cubicBezTo>
                  <a:lnTo>
                    <a:pt x="3141134" y="1007533"/>
                  </a:lnTo>
                  <a:cubicBezTo>
                    <a:pt x="3187962" y="1005918"/>
                    <a:pt x="3343808" y="1013834"/>
                    <a:pt x="3429000" y="990600"/>
                  </a:cubicBezTo>
                  <a:cubicBezTo>
                    <a:pt x="3446220" y="985904"/>
                    <a:pt x="3462867" y="979311"/>
                    <a:pt x="3479800" y="973666"/>
                  </a:cubicBezTo>
                  <a:lnTo>
                    <a:pt x="3522134" y="931333"/>
                  </a:lnTo>
                  <a:cubicBezTo>
                    <a:pt x="3533423" y="920044"/>
                    <a:pt x="3547144" y="910749"/>
                    <a:pt x="3556000" y="897466"/>
                  </a:cubicBezTo>
                  <a:lnTo>
                    <a:pt x="3572934" y="872066"/>
                  </a:lnTo>
                  <a:cubicBezTo>
                    <a:pt x="3575756" y="863599"/>
                    <a:pt x="3581400" y="855591"/>
                    <a:pt x="3581400" y="846666"/>
                  </a:cubicBezTo>
                  <a:cubicBezTo>
                    <a:pt x="3581400" y="804239"/>
                    <a:pt x="3579551" y="761574"/>
                    <a:pt x="3572934" y="719666"/>
                  </a:cubicBezTo>
                  <a:cubicBezTo>
                    <a:pt x="3571225" y="708840"/>
                    <a:pt x="3547057" y="670388"/>
                    <a:pt x="3539067" y="660400"/>
                  </a:cubicBezTo>
                  <a:cubicBezTo>
                    <a:pt x="3534080" y="654167"/>
                    <a:pt x="3527121" y="649699"/>
                    <a:pt x="3522134" y="643466"/>
                  </a:cubicBezTo>
                  <a:cubicBezTo>
                    <a:pt x="3515777" y="635520"/>
                    <a:pt x="3512395" y="625261"/>
                    <a:pt x="3505200" y="618066"/>
                  </a:cubicBezTo>
                  <a:cubicBezTo>
                    <a:pt x="3498973" y="611839"/>
                    <a:pt x="3453097" y="575081"/>
                    <a:pt x="3437467" y="567266"/>
                  </a:cubicBezTo>
                  <a:cubicBezTo>
                    <a:pt x="3429485" y="563275"/>
                    <a:pt x="3420270" y="562316"/>
                    <a:pt x="3412067" y="558800"/>
                  </a:cubicBezTo>
                  <a:cubicBezTo>
                    <a:pt x="3400466" y="553828"/>
                    <a:pt x="3389919" y="546554"/>
                    <a:pt x="3378200" y="541866"/>
                  </a:cubicBezTo>
                  <a:cubicBezTo>
                    <a:pt x="3361627" y="535237"/>
                    <a:pt x="3342706" y="534116"/>
                    <a:pt x="3327400" y="524933"/>
                  </a:cubicBezTo>
                  <a:cubicBezTo>
                    <a:pt x="3308925" y="513848"/>
                    <a:pt x="3283589" y="494483"/>
                    <a:pt x="3259667" y="491066"/>
                  </a:cubicBezTo>
                  <a:cubicBezTo>
                    <a:pt x="3228808" y="486658"/>
                    <a:pt x="3197578" y="485422"/>
                    <a:pt x="3166534" y="482600"/>
                  </a:cubicBezTo>
                  <a:cubicBezTo>
                    <a:pt x="3155245" y="479778"/>
                    <a:pt x="3144303" y="474133"/>
                    <a:pt x="3132667" y="474133"/>
                  </a:cubicBezTo>
                  <a:cubicBezTo>
                    <a:pt x="3028452" y="474133"/>
                    <a:pt x="3015833" y="478084"/>
                    <a:pt x="2937934" y="491066"/>
                  </a:cubicBezTo>
                  <a:cubicBezTo>
                    <a:pt x="2889380" y="507251"/>
                    <a:pt x="2936606" y="492676"/>
                    <a:pt x="2870200" y="508000"/>
                  </a:cubicBezTo>
                  <a:cubicBezTo>
                    <a:pt x="2847523" y="513233"/>
                    <a:pt x="2825185" y="519885"/>
                    <a:pt x="2802467" y="524933"/>
                  </a:cubicBezTo>
                  <a:cubicBezTo>
                    <a:pt x="2777067" y="530577"/>
                    <a:pt x="2751285" y="534718"/>
                    <a:pt x="2726267" y="541866"/>
                  </a:cubicBezTo>
                  <a:cubicBezTo>
                    <a:pt x="2660849" y="560557"/>
                    <a:pt x="2702189" y="558138"/>
                    <a:pt x="2633134" y="592666"/>
                  </a:cubicBezTo>
                  <a:cubicBezTo>
                    <a:pt x="2550681" y="633892"/>
                    <a:pt x="2587046" y="613546"/>
                    <a:pt x="2523067" y="651933"/>
                  </a:cubicBezTo>
                  <a:cubicBezTo>
                    <a:pt x="2469969" y="731581"/>
                    <a:pt x="2557006" y="611417"/>
                    <a:pt x="2463800" y="694266"/>
                  </a:cubicBezTo>
                  <a:cubicBezTo>
                    <a:pt x="2448589" y="707787"/>
                    <a:pt x="2446867" y="733777"/>
                    <a:pt x="2429934" y="745066"/>
                  </a:cubicBezTo>
                  <a:cubicBezTo>
                    <a:pt x="2375540" y="781330"/>
                    <a:pt x="2419588" y="751072"/>
                    <a:pt x="2328334" y="821266"/>
                  </a:cubicBezTo>
                  <a:cubicBezTo>
                    <a:pt x="2317149" y="829870"/>
                    <a:pt x="2307088" y="840355"/>
                    <a:pt x="2294467" y="846666"/>
                  </a:cubicBezTo>
                  <a:cubicBezTo>
                    <a:pt x="2283178" y="852311"/>
                    <a:pt x="2271102" y="856599"/>
                    <a:pt x="2260600" y="863600"/>
                  </a:cubicBezTo>
                  <a:cubicBezTo>
                    <a:pt x="2245564" y="873624"/>
                    <a:pt x="2233303" y="887442"/>
                    <a:pt x="2218267" y="897466"/>
                  </a:cubicBezTo>
                  <a:cubicBezTo>
                    <a:pt x="2207765" y="904467"/>
                    <a:pt x="2195103" y="907710"/>
                    <a:pt x="2184400" y="914400"/>
                  </a:cubicBezTo>
                  <a:cubicBezTo>
                    <a:pt x="2172434" y="921879"/>
                    <a:pt x="2163155" y="933489"/>
                    <a:pt x="2150534" y="939800"/>
                  </a:cubicBezTo>
                  <a:cubicBezTo>
                    <a:pt x="2134569" y="947782"/>
                    <a:pt x="2115983" y="949347"/>
                    <a:pt x="2099734" y="956733"/>
                  </a:cubicBezTo>
                  <a:cubicBezTo>
                    <a:pt x="2084753" y="963543"/>
                    <a:pt x="2072617" y="975867"/>
                    <a:pt x="2057400" y="982133"/>
                  </a:cubicBezTo>
                  <a:cubicBezTo>
                    <a:pt x="2024390" y="995725"/>
                    <a:pt x="1985503" y="996198"/>
                    <a:pt x="1955800" y="1016000"/>
                  </a:cubicBezTo>
                  <a:cubicBezTo>
                    <a:pt x="1926721" y="1035386"/>
                    <a:pt x="1917038" y="1043357"/>
                    <a:pt x="1879600" y="1058333"/>
                  </a:cubicBezTo>
                  <a:cubicBezTo>
                    <a:pt x="1868796" y="1062655"/>
                    <a:pt x="1856856" y="1063378"/>
                    <a:pt x="1845734" y="1066800"/>
                  </a:cubicBezTo>
                  <a:cubicBezTo>
                    <a:pt x="1820144" y="1074674"/>
                    <a:pt x="1795944" y="1087799"/>
                    <a:pt x="1769534" y="1092200"/>
                  </a:cubicBezTo>
                  <a:cubicBezTo>
                    <a:pt x="1752601" y="1095022"/>
                    <a:pt x="1735568" y="1097299"/>
                    <a:pt x="1718734" y="1100666"/>
                  </a:cubicBezTo>
                  <a:cubicBezTo>
                    <a:pt x="1576786" y="1129055"/>
                    <a:pt x="1799223" y="1085641"/>
                    <a:pt x="1651000" y="1126066"/>
                  </a:cubicBezTo>
                  <a:cubicBezTo>
                    <a:pt x="1631747" y="1131317"/>
                    <a:pt x="1611489" y="1131711"/>
                    <a:pt x="1591734" y="1134533"/>
                  </a:cubicBezTo>
                  <a:cubicBezTo>
                    <a:pt x="1583267" y="1137355"/>
                    <a:pt x="1575180" y="1141821"/>
                    <a:pt x="1566334" y="1143000"/>
                  </a:cubicBezTo>
                  <a:cubicBezTo>
                    <a:pt x="1454351" y="1157931"/>
                    <a:pt x="1438302" y="1149998"/>
                    <a:pt x="1312334" y="1143000"/>
                  </a:cubicBezTo>
                  <a:cubicBezTo>
                    <a:pt x="1301481" y="1140287"/>
                    <a:pt x="1265215" y="1132140"/>
                    <a:pt x="1253067" y="1126066"/>
                  </a:cubicBezTo>
                  <a:cubicBezTo>
                    <a:pt x="1243966" y="1121515"/>
                    <a:pt x="1236134" y="1114777"/>
                    <a:pt x="1227667" y="1109133"/>
                  </a:cubicBezTo>
                  <a:cubicBezTo>
                    <a:pt x="1222023" y="1092200"/>
                    <a:pt x="1212350" y="1076109"/>
                    <a:pt x="1210734" y="1058333"/>
                  </a:cubicBezTo>
                  <a:cubicBezTo>
                    <a:pt x="1209431" y="1044002"/>
                    <a:pt x="1217298" y="1030264"/>
                    <a:pt x="1219200" y="1016000"/>
                  </a:cubicBezTo>
                  <a:cubicBezTo>
                    <a:pt x="1222949" y="987886"/>
                    <a:pt x="1221724" y="959067"/>
                    <a:pt x="1227667" y="931333"/>
                  </a:cubicBezTo>
                  <a:cubicBezTo>
                    <a:pt x="1230312" y="918992"/>
                    <a:pt x="1238338" y="908424"/>
                    <a:pt x="1244600" y="897466"/>
                  </a:cubicBezTo>
                  <a:cubicBezTo>
                    <a:pt x="1260316" y="869964"/>
                    <a:pt x="1263588" y="870012"/>
                    <a:pt x="1286934" y="846666"/>
                  </a:cubicBezTo>
                  <a:cubicBezTo>
                    <a:pt x="1293228" y="827784"/>
                    <a:pt x="1300125" y="803097"/>
                    <a:pt x="1312334" y="787400"/>
                  </a:cubicBezTo>
                  <a:cubicBezTo>
                    <a:pt x="1324586" y="771648"/>
                    <a:pt x="1342693" y="761031"/>
                    <a:pt x="1354667" y="745066"/>
                  </a:cubicBezTo>
                  <a:cubicBezTo>
                    <a:pt x="1363134" y="733777"/>
                    <a:pt x="1370089" y="721178"/>
                    <a:pt x="1380067" y="711200"/>
                  </a:cubicBezTo>
                  <a:cubicBezTo>
                    <a:pt x="1387262" y="704005"/>
                    <a:pt x="1397650" y="700780"/>
                    <a:pt x="1405467" y="694266"/>
                  </a:cubicBezTo>
                  <a:cubicBezTo>
                    <a:pt x="1414665" y="686601"/>
                    <a:pt x="1420471" y="674806"/>
                    <a:pt x="1430867" y="668866"/>
                  </a:cubicBezTo>
                  <a:cubicBezTo>
                    <a:pt x="1440970" y="663093"/>
                    <a:pt x="1453508" y="663462"/>
                    <a:pt x="1464734" y="660400"/>
                  </a:cubicBezTo>
                  <a:cubicBezTo>
                    <a:pt x="1484556" y="654994"/>
                    <a:pt x="1504245" y="649111"/>
                    <a:pt x="1524000" y="643466"/>
                  </a:cubicBezTo>
                  <a:cubicBezTo>
                    <a:pt x="1546578" y="646288"/>
                    <a:pt x="1570350" y="644157"/>
                    <a:pt x="1591734" y="651933"/>
                  </a:cubicBezTo>
                  <a:cubicBezTo>
                    <a:pt x="1647269" y="672128"/>
                    <a:pt x="1610955" y="775273"/>
                    <a:pt x="1608667" y="795866"/>
                  </a:cubicBezTo>
                  <a:cubicBezTo>
                    <a:pt x="1603747" y="840144"/>
                    <a:pt x="1601790" y="822745"/>
                    <a:pt x="1574800" y="855133"/>
                  </a:cubicBezTo>
                  <a:cubicBezTo>
                    <a:pt x="1568286" y="862950"/>
                    <a:pt x="1565062" y="873338"/>
                    <a:pt x="1557867" y="880533"/>
                  </a:cubicBezTo>
                  <a:cubicBezTo>
                    <a:pt x="1550672" y="887728"/>
                    <a:pt x="1540413" y="891109"/>
                    <a:pt x="1532467" y="897466"/>
                  </a:cubicBezTo>
                  <a:cubicBezTo>
                    <a:pt x="1526234" y="902453"/>
                    <a:pt x="1522379" y="910293"/>
                    <a:pt x="1515534" y="914400"/>
                  </a:cubicBezTo>
                  <a:cubicBezTo>
                    <a:pt x="1506861" y="919604"/>
                    <a:pt x="1462588" y="929753"/>
                    <a:pt x="1456267" y="931333"/>
                  </a:cubicBezTo>
                  <a:cubicBezTo>
                    <a:pt x="1441550" y="929231"/>
                    <a:pt x="1392058" y="925766"/>
                    <a:pt x="1371600" y="914400"/>
                  </a:cubicBezTo>
                  <a:cubicBezTo>
                    <a:pt x="1335943" y="894591"/>
                    <a:pt x="1312891" y="876949"/>
                    <a:pt x="1286934" y="846666"/>
                  </a:cubicBezTo>
                  <a:cubicBezTo>
                    <a:pt x="1280312" y="838940"/>
                    <a:pt x="1276514" y="829083"/>
                    <a:pt x="1270000" y="821266"/>
                  </a:cubicBezTo>
                  <a:cubicBezTo>
                    <a:pt x="1262335" y="812068"/>
                    <a:pt x="1252392" y="804957"/>
                    <a:pt x="1244600" y="795866"/>
                  </a:cubicBezTo>
                  <a:cubicBezTo>
                    <a:pt x="1184210" y="725412"/>
                    <a:pt x="1246262" y="789063"/>
                    <a:pt x="1202267" y="745066"/>
                  </a:cubicBezTo>
                  <a:cubicBezTo>
                    <a:pt x="1199445" y="733777"/>
                    <a:pt x="1196324" y="722559"/>
                    <a:pt x="1193800" y="711200"/>
                  </a:cubicBezTo>
                  <a:cubicBezTo>
                    <a:pt x="1186890" y="680103"/>
                    <a:pt x="1185721" y="664515"/>
                    <a:pt x="1176867" y="635000"/>
                  </a:cubicBezTo>
                  <a:cubicBezTo>
                    <a:pt x="1160189" y="579406"/>
                    <a:pt x="1171313" y="595579"/>
                    <a:pt x="1143000" y="567266"/>
                  </a:cubicBezTo>
                  <a:cubicBezTo>
                    <a:pt x="1140178" y="558799"/>
                    <a:pt x="1139889" y="549006"/>
                    <a:pt x="1134534" y="541866"/>
                  </a:cubicBezTo>
                  <a:cubicBezTo>
                    <a:pt x="1122560" y="525901"/>
                    <a:pt x="1111132" y="505844"/>
                    <a:pt x="1092200" y="499533"/>
                  </a:cubicBezTo>
                  <a:cubicBezTo>
                    <a:pt x="1066744" y="491047"/>
                    <a:pt x="1063283" y="492369"/>
                    <a:pt x="1041400" y="474133"/>
                  </a:cubicBezTo>
                  <a:cubicBezTo>
                    <a:pt x="1032202" y="466468"/>
                    <a:pt x="1026467" y="454548"/>
                    <a:pt x="1016000" y="448733"/>
                  </a:cubicBezTo>
                  <a:cubicBezTo>
                    <a:pt x="1000397" y="440065"/>
                    <a:pt x="982133" y="437444"/>
                    <a:pt x="965200" y="431800"/>
                  </a:cubicBezTo>
                  <a:lnTo>
                    <a:pt x="939800" y="423333"/>
                  </a:lnTo>
                  <a:cubicBezTo>
                    <a:pt x="911578" y="426155"/>
                    <a:pt x="877522" y="414387"/>
                    <a:pt x="855134" y="431800"/>
                  </a:cubicBezTo>
                  <a:cubicBezTo>
                    <a:pt x="841583" y="442339"/>
                    <a:pt x="858667" y="466157"/>
                    <a:pt x="863600" y="482600"/>
                  </a:cubicBezTo>
                  <a:cubicBezTo>
                    <a:pt x="867227" y="494689"/>
                    <a:pt x="875847" y="504747"/>
                    <a:pt x="880534" y="516466"/>
                  </a:cubicBezTo>
                  <a:cubicBezTo>
                    <a:pt x="887163" y="533039"/>
                    <a:pt x="891823" y="550333"/>
                    <a:pt x="897467" y="567266"/>
                  </a:cubicBezTo>
                  <a:lnTo>
                    <a:pt x="897467" y="567266"/>
                  </a:lnTo>
                  <a:cubicBezTo>
                    <a:pt x="900289" y="578555"/>
                    <a:pt x="898665" y="592046"/>
                    <a:pt x="905934" y="601133"/>
                  </a:cubicBezTo>
                  <a:cubicBezTo>
                    <a:pt x="911509" y="608102"/>
                    <a:pt x="922867" y="606778"/>
                    <a:pt x="931334" y="609600"/>
                  </a:cubicBezTo>
                  <a:cubicBezTo>
                    <a:pt x="942623" y="606778"/>
                    <a:pt x="957751" y="610072"/>
                    <a:pt x="965200" y="601133"/>
                  </a:cubicBezTo>
                  <a:cubicBezTo>
                    <a:pt x="974413" y="590078"/>
                    <a:pt x="973667" y="573190"/>
                    <a:pt x="973667" y="558800"/>
                  </a:cubicBezTo>
                  <a:cubicBezTo>
                    <a:pt x="973667" y="510739"/>
                    <a:pt x="976856" y="461492"/>
                    <a:pt x="965200" y="414866"/>
                  </a:cubicBezTo>
                  <a:cubicBezTo>
                    <a:pt x="961778" y="401176"/>
                    <a:pt x="942174" y="398500"/>
                    <a:pt x="931334" y="389466"/>
                  </a:cubicBezTo>
                  <a:cubicBezTo>
                    <a:pt x="925202" y="384356"/>
                    <a:pt x="921540" y="376103"/>
                    <a:pt x="914400" y="372533"/>
                  </a:cubicBezTo>
                  <a:cubicBezTo>
                    <a:pt x="882683" y="356675"/>
                    <a:pt x="854711" y="354565"/>
                    <a:pt x="821267" y="347133"/>
                  </a:cubicBezTo>
                  <a:cubicBezTo>
                    <a:pt x="728628" y="326546"/>
                    <a:pt x="871965" y="349663"/>
                    <a:pt x="677334" y="330200"/>
                  </a:cubicBezTo>
                  <a:cubicBezTo>
                    <a:pt x="657477" y="328214"/>
                    <a:pt x="637823" y="324555"/>
                    <a:pt x="618067" y="321733"/>
                  </a:cubicBezTo>
                  <a:cubicBezTo>
                    <a:pt x="601134" y="299155"/>
                    <a:pt x="579888" y="279243"/>
                    <a:pt x="567267" y="254000"/>
                  </a:cubicBezTo>
                  <a:lnTo>
                    <a:pt x="524934" y="169333"/>
                  </a:lnTo>
                  <a:cubicBezTo>
                    <a:pt x="519289" y="158044"/>
                    <a:pt x="511991" y="147440"/>
                    <a:pt x="508000" y="135466"/>
                  </a:cubicBezTo>
                  <a:lnTo>
                    <a:pt x="491067" y="84666"/>
                  </a:lnTo>
                  <a:lnTo>
                    <a:pt x="474134" y="33866"/>
                  </a:lnTo>
                  <a:lnTo>
                    <a:pt x="474134" y="0"/>
                  </a:ln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76200"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grpSp>
        <p:nvGrpSpPr>
          <p:cNvPr id="11" name="Group 10"/>
          <p:cNvGrpSpPr/>
          <p:nvPr/>
        </p:nvGrpSpPr>
        <p:grpSpPr>
          <a:xfrm rot="15271835">
            <a:off x="8656373" y="2886160"/>
            <a:ext cx="754659" cy="6672082"/>
            <a:chOff x="10188776" y="62951"/>
            <a:chExt cx="2340864" cy="6704381"/>
          </a:xfrm>
        </p:grpSpPr>
        <p:sp>
          <p:nvSpPr>
            <p:cNvPr id="12" name="Freeform 11"/>
            <p:cNvSpPr/>
            <p:nvPr/>
          </p:nvSpPr>
          <p:spPr>
            <a:xfrm rot="11953775">
              <a:off x="10188776" y="2933345"/>
              <a:ext cx="2304793" cy="3833987"/>
            </a:xfrm>
            <a:custGeom>
              <a:avLst/>
              <a:gdLst>
                <a:gd name="connsiteX0" fmla="*/ 2074334 w 3683000"/>
                <a:gd name="connsiteY0" fmla="*/ 7001933 h 7001933"/>
                <a:gd name="connsiteX1" fmla="*/ 2065867 w 3683000"/>
                <a:gd name="connsiteY1" fmla="*/ 6815666 h 7001933"/>
                <a:gd name="connsiteX2" fmla="*/ 2048934 w 3683000"/>
                <a:gd name="connsiteY2" fmla="*/ 6790266 h 7001933"/>
                <a:gd name="connsiteX3" fmla="*/ 2032000 w 3683000"/>
                <a:gd name="connsiteY3" fmla="*/ 6739466 h 7001933"/>
                <a:gd name="connsiteX4" fmla="*/ 1972734 w 3683000"/>
                <a:gd name="connsiteY4" fmla="*/ 6637866 h 7001933"/>
                <a:gd name="connsiteX5" fmla="*/ 1947334 w 3683000"/>
                <a:gd name="connsiteY5" fmla="*/ 6544733 h 7001933"/>
                <a:gd name="connsiteX6" fmla="*/ 1913467 w 3683000"/>
                <a:gd name="connsiteY6" fmla="*/ 6493933 h 7001933"/>
                <a:gd name="connsiteX7" fmla="*/ 1896534 w 3683000"/>
                <a:gd name="connsiteY7" fmla="*/ 6434666 h 7001933"/>
                <a:gd name="connsiteX8" fmla="*/ 1871134 w 3683000"/>
                <a:gd name="connsiteY8" fmla="*/ 6375400 h 7001933"/>
                <a:gd name="connsiteX9" fmla="*/ 1845734 w 3683000"/>
                <a:gd name="connsiteY9" fmla="*/ 6307666 h 7001933"/>
                <a:gd name="connsiteX10" fmla="*/ 1794934 w 3683000"/>
                <a:gd name="connsiteY10" fmla="*/ 6197600 h 7001933"/>
                <a:gd name="connsiteX11" fmla="*/ 1769534 w 3683000"/>
                <a:gd name="connsiteY11" fmla="*/ 6172200 h 7001933"/>
                <a:gd name="connsiteX12" fmla="*/ 1744134 w 3683000"/>
                <a:gd name="connsiteY12" fmla="*/ 6129866 h 7001933"/>
                <a:gd name="connsiteX13" fmla="*/ 1651000 w 3683000"/>
                <a:gd name="connsiteY13" fmla="*/ 6019800 h 7001933"/>
                <a:gd name="connsiteX14" fmla="*/ 1600200 w 3683000"/>
                <a:gd name="connsiteY14" fmla="*/ 6002866 h 7001933"/>
                <a:gd name="connsiteX15" fmla="*/ 1549400 w 3683000"/>
                <a:gd name="connsiteY15" fmla="*/ 5977466 h 7001933"/>
                <a:gd name="connsiteX16" fmla="*/ 1447800 w 3683000"/>
                <a:gd name="connsiteY16" fmla="*/ 5960533 h 7001933"/>
                <a:gd name="connsiteX17" fmla="*/ 1405467 w 3683000"/>
                <a:gd name="connsiteY17" fmla="*/ 5943600 h 7001933"/>
                <a:gd name="connsiteX18" fmla="*/ 1270000 w 3683000"/>
                <a:gd name="connsiteY18" fmla="*/ 5926666 h 7001933"/>
                <a:gd name="connsiteX19" fmla="*/ 1143000 w 3683000"/>
                <a:gd name="connsiteY19" fmla="*/ 5935133 h 7001933"/>
                <a:gd name="connsiteX20" fmla="*/ 1092200 w 3683000"/>
                <a:gd name="connsiteY20" fmla="*/ 5952066 h 7001933"/>
                <a:gd name="connsiteX21" fmla="*/ 990600 w 3683000"/>
                <a:gd name="connsiteY21" fmla="*/ 5969000 h 7001933"/>
                <a:gd name="connsiteX22" fmla="*/ 956734 w 3683000"/>
                <a:gd name="connsiteY22" fmla="*/ 5985933 h 7001933"/>
                <a:gd name="connsiteX23" fmla="*/ 922867 w 3683000"/>
                <a:gd name="connsiteY23" fmla="*/ 5994400 h 7001933"/>
                <a:gd name="connsiteX24" fmla="*/ 897467 w 3683000"/>
                <a:gd name="connsiteY24" fmla="*/ 6002866 h 7001933"/>
                <a:gd name="connsiteX25" fmla="*/ 880534 w 3683000"/>
                <a:gd name="connsiteY25" fmla="*/ 6028266 h 7001933"/>
                <a:gd name="connsiteX26" fmla="*/ 897467 w 3683000"/>
                <a:gd name="connsiteY26" fmla="*/ 6138333 h 7001933"/>
                <a:gd name="connsiteX27" fmla="*/ 914400 w 3683000"/>
                <a:gd name="connsiteY27" fmla="*/ 6163733 h 7001933"/>
                <a:gd name="connsiteX28" fmla="*/ 948267 w 3683000"/>
                <a:gd name="connsiteY28" fmla="*/ 6206066 h 7001933"/>
                <a:gd name="connsiteX29" fmla="*/ 1007534 w 3683000"/>
                <a:gd name="connsiteY29" fmla="*/ 6290733 h 7001933"/>
                <a:gd name="connsiteX30" fmla="*/ 1032934 w 3683000"/>
                <a:gd name="connsiteY30" fmla="*/ 6307666 h 7001933"/>
                <a:gd name="connsiteX31" fmla="*/ 1049867 w 3683000"/>
                <a:gd name="connsiteY31" fmla="*/ 6324600 h 7001933"/>
                <a:gd name="connsiteX32" fmla="*/ 1083734 w 3683000"/>
                <a:gd name="connsiteY32" fmla="*/ 6341533 h 7001933"/>
                <a:gd name="connsiteX33" fmla="*/ 1109134 w 3683000"/>
                <a:gd name="connsiteY33" fmla="*/ 6358466 h 7001933"/>
                <a:gd name="connsiteX34" fmla="*/ 1193800 w 3683000"/>
                <a:gd name="connsiteY34" fmla="*/ 6375400 h 7001933"/>
                <a:gd name="connsiteX35" fmla="*/ 1303867 w 3683000"/>
                <a:gd name="connsiteY35" fmla="*/ 6366933 h 7001933"/>
                <a:gd name="connsiteX36" fmla="*/ 1354667 w 3683000"/>
                <a:gd name="connsiteY36" fmla="*/ 6341533 h 7001933"/>
                <a:gd name="connsiteX37" fmla="*/ 1439334 w 3683000"/>
                <a:gd name="connsiteY37" fmla="*/ 6299200 h 7001933"/>
                <a:gd name="connsiteX38" fmla="*/ 1456267 w 3683000"/>
                <a:gd name="connsiteY38" fmla="*/ 6282266 h 7001933"/>
                <a:gd name="connsiteX39" fmla="*/ 1481667 w 3683000"/>
                <a:gd name="connsiteY39" fmla="*/ 6265333 h 7001933"/>
                <a:gd name="connsiteX40" fmla="*/ 1540934 w 3683000"/>
                <a:gd name="connsiteY40" fmla="*/ 6214533 h 7001933"/>
                <a:gd name="connsiteX41" fmla="*/ 1591734 w 3683000"/>
                <a:gd name="connsiteY41" fmla="*/ 6163733 h 7001933"/>
                <a:gd name="connsiteX42" fmla="*/ 1625600 w 3683000"/>
                <a:gd name="connsiteY42" fmla="*/ 6112933 h 7001933"/>
                <a:gd name="connsiteX43" fmla="*/ 1659467 w 3683000"/>
                <a:gd name="connsiteY43" fmla="*/ 6070600 h 7001933"/>
                <a:gd name="connsiteX44" fmla="*/ 1667934 w 3683000"/>
                <a:gd name="connsiteY44" fmla="*/ 6045200 h 7001933"/>
                <a:gd name="connsiteX45" fmla="*/ 1684867 w 3683000"/>
                <a:gd name="connsiteY45" fmla="*/ 6011333 h 7001933"/>
                <a:gd name="connsiteX46" fmla="*/ 1684867 w 3683000"/>
                <a:gd name="connsiteY46" fmla="*/ 5782733 h 7001933"/>
                <a:gd name="connsiteX47" fmla="*/ 1676400 w 3683000"/>
                <a:gd name="connsiteY47" fmla="*/ 5748866 h 7001933"/>
                <a:gd name="connsiteX48" fmla="*/ 1642534 w 3683000"/>
                <a:gd name="connsiteY48" fmla="*/ 5715000 h 7001933"/>
                <a:gd name="connsiteX49" fmla="*/ 1617134 w 3683000"/>
                <a:gd name="connsiteY49" fmla="*/ 5681133 h 7001933"/>
                <a:gd name="connsiteX50" fmla="*/ 1600200 w 3683000"/>
                <a:gd name="connsiteY50" fmla="*/ 5655733 h 7001933"/>
                <a:gd name="connsiteX51" fmla="*/ 1566334 w 3683000"/>
                <a:gd name="connsiteY51" fmla="*/ 5638800 h 7001933"/>
                <a:gd name="connsiteX52" fmla="*/ 1532467 w 3683000"/>
                <a:gd name="connsiteY52" fmla="*/ 5604933 h 7001933"/>
                <a:gd name="connsiteX53" fmla="*/ 1456267 w 3683000"/>
                <a:gd name="connsiteY53" fmla="*/ 5562600 h 7001933"/>
                <a:gd name="connsiteX54" fmla="*/ 1397000 w 3683000"/>
                <a:gd name="connsiteY54" fmla="*/ 5528733 h 7001933"/>
                <a:gd name="connsiteX55" fmla="*/ 1261534 w 3683000"/>
                <a:gd name="connsiteY55" fmla="*/ 5494866 h 7001933"/>
                <a:gd name="connsiteX56" fmla="*/ 1185334 w 3683000"/>
                <a:gd name="connsiteY56" fmla="*/ 5469466 h 7001933"/>
                <a:gd name="connsiteX57" fmla="*/ 1151467 w 3683000"/>
                <a:gd name="connsiteY57" fmla="*/ 5461000 h 7001933"/>
                <a:gd name="connsiteX58" fmla="*/ 1109134 w 3683000"/>
                <a:gd name="connsiteY58" fmla="*/ 5444066 h 7001933"/>
                <a:gd name="connsiteX59" fmla="*/ 1049867 w 3683000"/>
                <a:gd name="connsiteY59" fmla="*/ 5435600 h 7001933"/>
                <a:gd name="connsiteX60" fmla="*/ 1007534 w 3683000"/>
                <a:gd name="connsiteY60" fmla="*/ 5427133 h 7001933"/>
                <a:gd name="connsiteX61" fmla="*/ 897467 w 3683000"/>
                <a:gd name="connsiteY61" fmla="*/ 5435600 h 7001933"/>
                <a:gd name="connsiteX62" fmla="*/ 745067 w 3683000"/>
                <a:gd name="connsiteY62" fmla="*/ 5452533 h 7001933"/>
                <a:gd name="connsiteX63" fmla="*/ 389467 w 3683000"/>
                <a:gd name="connsiteY63" fmla="*/ 5444066 h 7001933"/>
                <a:gd name="connsiteX64" fmla="*/ 279400 w 3683000"/>
                <a:gd name="connsiteY64" fmla="*/ 5427133 h 7001933"/>
                <a:gd name="connsiteX65" fmla="*/ 237067 w 3683000"/>
                <a:gd name="connsiteY65" fmla="*/ 5418666 h 7001933"/>
                <a:gd name="connsiteX66" fmla="*/ 194734 w 3683000"/>
                <a:gd name="connsiteY66" fmla="*/ 5401733 h 7001933"/>
                <a:gd name="connsiteX67" fmla="*/ 127000 w 3683000"/>
                <a:gd name="connsiteY67" fmla="*/ 5384800 h 7001933"/>
                <a:gd name="connsiteX68" fmla="*/ 93134 w 3683000"/>
                <a:gd name="connsiteY68" fmla="*/ 5367866 h 7001933"/>
                <a:gd name="connsiteX69" fmla="*/ 76200 w 3683000"/>
                <a:gd name="connsiteY69" fmla="*/ 5350933 h 7001933"/>
                <a:gd name="connsiteX70" fmla="*/ 50800 w 3683000"/>
                <a:gd name="connsiteY70" fmla="*/ 5334000 h 7001933"/>
                <a:gd name="connsiteX71" fmla="*/ 25400 w 3683000"/>
                <a:gd name="connsiteY71" fmla="*/ 5266266 h 7001933"/>
                <a:gd name="connsiteX72" fmla="*/ 0 w 3683000"/>
                <a:gd name="connsiteY72" fmla="*/ 5207000 h 7001933"/>
                <a:gd name="connsiteX73" fmla="*/ 16934 w 3683000"/>
                <a:gd name="connsiteY73" fmla="*/ 5020733 h 7001933"/>
                <a:gd name="connsiteX74" fmla="*/ 25400 w 3683000"/>
                <a:gd name="connsiteY74" fmla="*/ 4978400 h 7001933"/>
                <a:gd name="connsiteX75" fmla="*/ 42334 w 3683000"/>
                <a:gd name="connsiteY75" fmla="*/ 4944533 h 7001933"/>
                <a:gd name="connsiteX76" fmla="*/ 59267 w 3683000"/>
                <a:gd name="connsiteY76" fmla="*/ 4893733 h 7001933"/>
                <a:gd name="connsiteX77" fmla="*/ 67734 w 3683000"/>
                <a:gd name="connsiteY77" fmla="*/ 4851400 h 7001933"/>
                <a:gd name="connsiteX78" fmla="*/ 118534 w 3683000"/>
                <a:gd name="connsiteY78" fmla="*/ 4741333 h 7001933"/>
                <a:gd name="connsiteX79" fmla="*/ 135467 w 3683000"/>
                <a:gd name="connsiteY79" fmla="*/ 4715933 h 7001933"/>
                <a:gd name="connsiteX80" fmla="*/ 169334 w 3683000"/>
                <a:gd name="connsiteY80" fmla="*/ 4690533 h 7001933"/>
                <a:gd name="connsiteX81" fmla="*/ 186267 w 3683000"/>
                <a:gd name="connsiteY81" fmla="*/ 4639733 h 7001933"/>
                <a:gd name="connsiteX82" fmla="*/ 228600 w 3683000"/>
                <a:gd name="connsiteY82" fmla="*/ 4572000 h 7001933"/>
                <a:gd name="connsiteX83" fmla="*/ 237067 w 3683000"/>
                <a:gd name="connsiteY83" fmla="*/ 4546600 h 7001933"/>
                <a:gd name="connsiteX84" fmla="*/ 287867 w 3683000"/>
                <a:gd name="connsiteY84" fmla="*/ 4478866 h 7001933"/>
                <a:gd name="connsiteX85" fmla="*/ 313267 w 3683000"/>
                <a:gd name="connsiteY85" fmla="*/ 4461933 h 7001933"/>
                <a:gd name="connsiteX86" fmla="*/ 355600 w 3683000"/>
                <a:gd name="connsiteY86" fmla="*/ 4402666 h 7001933"/>
                <a:gd name="connsiteX87" fmla="*/ 414867 w 3683000"/>
                <a:gd name="connsiteY87" fmla="*/ 4334933 h 7001933"/>
                <a:gd name="connsiteX88" fmla="*/ 524934 w 3683000"/>
                <a:gd name="connsiteY88" fmla="*/ 4258733 h 7001933"/>
                <a:gd name="connsiteX89" fmla="*/ 550334 w 3683000"/>
                <a:gd name="connsiteY89" fmla="*/ 4241800 h 7001933"/>
                <a:gd name="connsiteX90" fmla="*/ 575734 w 3683000"/>
                <a:gd name="connsiteY90" fmla="*/ 4233333 h 7001933"/>
                <a:gd name="connsiteX91" fmla="*/ 609600 w 3683000"/>
                <a:gd name="connsiteY91" fmla="*/ 4216400 h 7001933"/>
                <a:gd name="connsiteX92" fmla="*/ 651934 w 3683000"/>
                <a:gd name="connsiteY92" fmla="*/ 4207933 h 7001933"/>
                <a:gd name="connsiteX93" fmla="*/ 702734 w 3683000"/>
                <a:gd name="connsiteY93" fmla="*/ 4191000 h 7001933"/>
                <a:gd name="connsiteX94" fmla="*/ 728134 w 3683000"/>
                <a:gd name="connsiteY94" fmla="*/ 4182533 h 7001933"/>
                <a:gd name="connsiteX95" fmla="*/ 762000 w 3683000"/>
                <a:gd name="connsiteY95" fmla="*/ 4174066 h 7001933"/>
                <a:gd name="connsiteX96" fmla="*/ 846667 w 3683000"/>
                <a:gd name="connsiteY96" fmla="*/ 4191000 h 7001933"/>
                <a:gd name="connsiteX97" fmla="*/ 897467 w 3683000"/>
                <a:gd name="connsiteY97" fmla="*/ 4224866 h 7001933"/>
                <a:gd name="connsiteX98" fmla="*/ 914400 w 3683000"/>
                <a:gd name="connsiteY98" fmla="*/ 4250266 h 7001933"/>
                <a:gd name="connsiteX99" fmla="*/ 939800 w 3683000"/>
                <a:gd name="connsiteY99" fmla="*/ 4284133 h 7001933"/>
                <a:gd name="connsiteX100" fmla="*/ 956734 w 3683000"/>
                <a:gd name="connsiteY100" fmla="*/ 4318000 h 7001933"/>
                <a:gd name="connsiteX101" fmla="*/ 965200 w 3683000"/>
                <a:gd name="connsiteY101" fmla="*/ 4343400 h 7001933"/>
                <a:gd name="connsiteX102" fmla="*/ 973667 w 3683000"/>
                <a:gd name="connsiteY102" fmla="*/ 4377266 h 7001933"/>
                <a:gd name="connsiteX103" fmla="*/ 999067 w 3683000"/>
                <a:gd name="connsiteY103" fmla="*/ 4411133 h 7001933"/>
                <a:gd name="connsiteX104" fmla="*/ 1007534 w 3683000"/>
                <a:gd name="connsiteY104" fmla="*/ 4436533 h 7001933"/>
                <a:gd name="connsiteX105" fmla="*/ 1024467 w 3683000"/>
                <a:gd name="connsiteY105" fmla="*/ 4512733 h 7001933"/>
                <a:gd name="connsiteX106" fmla="*/ 1016000 w 3683000"/>
                <a:gd name="connsiteY106" fmla="*/ 4597400 h 7001933"/>
                <a:gd name="connsiteX107" fmla="*/ 999067 w 3683000"/>
                <a:gd name="connsiteY107" fmla="*/ 4622800 h 7001933"/>
                <a:gd name="connsiteX108" fmla="*/ 948267 w 3683000"/>
                <a:gd name="connsiteY108" fmla="*/ 4673600 h 7001933"/>
                <a:gd name="connsiteX109" fmla="*/ 846667 w 3683000"/>
                <a:gd name="connsiteY109" fmla="*/ 4741333 h 7001933"/>
                <a:gd name="connsiteX110" fmla="*/ 736600 w 3683000"/>
                <a:gd name="connsiteY110" fmla="*/ 4732866 h 7001933"/>
                <a:gd name="connsiteX111" fmla="*/ 668867 w 3683000"/>
                <a:gd name="connsiteY111" fmla="*/ 4699000 h 7001933"/>
                <a:gd name="connsiteX112" fmla="*/ 651934 w 3683000"/>
                <a:gd name="connsiteY112" fmla="*/ 4673600 h 7001933"/>
                <a:gd name="connsiteX113" fmla="*/ 601134 w 3683000"/>
                <a:gd name="connsiteY113" fmla="*/ 4605866 h 7001933"/>
                <a:gd name="connsiteX114" fmla="*/ 575734 w 3683000"/>
                <a:gd name="connsiteY114" fmla="*/ 4521200 h 7001933"/>
                <a:gd name="connsiteX115" fmla="*/ 567267 w 3683000"/>
                <a:gd name="connsiteY115" fmla="*/ 4394200 h 7001933"/>
                <a:gd name="connsiteX116" fmla="*/ 575734 w 3683000"/>
                <a:gd name="connsiteY116" fmla="*/ 4309533 h 7001933"/>
                <a:gd name="connsiteX117" fmla="*/ 592667 w 3683000"/>
                <a:gd name="connsiteY117" fmla="*/ 4191000 h 7001933"/>
                <a:gd name="connsiteX118" fmla="*/ 601134 w 3683000"/>
                <a:gd name="connsiteY118" fmla="*/ 4157133 h 7001933"/>
                <a:gd name="connsiteX119" fmla="*/ 635000 w 3683000"/>
                <a:gd name="connsiteY119" fmla="*/ 4089400 h 7001933"/>
                <a:gd name="connsiteX120" fmla="*/ 643467 w 3683000"/>
                <a:gd name="connsiteY120" fmla="*/ 4064000 h 7001933"/>
                <a:gd name="connsiteX121" fmla="*/ 651934 w 3683000"/>
                <a:gd name="connsiteY121" fmla="*/ 4030133 h 7001933"/>
                <a:gd name="connsiteX122" fmla="*/ 702734 w 3683000"/>
                <a:gd name="connsiteY122" fmla="*/ 3953933 h 7001933"/>
                <a:gd name="connsiteX123" fmla="*/ 728134 w 3683000"/>
                <a:gd name="connsiteY123" fmla="*/ 3937000 h 7001933"/>
                <a:gd name="connsiteX124" fmla="*/ 745067 w 3683000"/>
                <a:gd name="connsiteY124" fmla="*/ 3920066 h 7001933"/>
                <a:gd name="connsiteX125" fmla="*/ 778934 w 3683000"/>
                <a:gd name="connsiteY125" fmla="*/ 3911600 h 7001933"/>
                <a:gd name="connsiteX126" fmla="*/ 829734 w 3683000"/>
                <a:gd name="connsiteY126" fmla="*/ 3877733 h 7001933"/>
                <a:gd name="connsiteX127" fmla="*/ 855134 w 3683000"/>
                <a:gd name="connsiteY127" fmla="*/ 3852333 h 7001933"/>
                <a:gd name="connsiteX128" fmla="*/ 905934 w 3683000"/>
                <a:gd name="connsiteY128" fmla="*/ 3835400 h 7001933"/>
                <a:gd name="connsiteX129" fmla="*/ 931334 w 3683000"/>
                <a:gd name="connsiteY129" fmla="*/ 3818466 h 7001933"/>
                <a:gd name="connsiteX130" fmla="*/ 956734 w 3683000"/>
                <a:gd name="connsiteY130" fmla="*/ 3810000 h 7001933"/>
                <a:gd name="connsiteX131" fmla="*/ 973667 w 3683000"/>
                <a:gd name="connsiteY131" fmla="*/ 3793066 h 7001933"/>
                <a:gd name="connsiteX132" fmla="*/ 999067 w 3683000"/>
                <a:gd name="connsiteY132" fmla="*/ 3776133 h 7001933"/>
                <a:gd name="connsiteX133" fmla="*/ 1058334 w 3683000"/>
                <a:gd name="connsiteY133" fmla="*/ 3750733 h 7001933"/>
                <a:gd name="connsiteX134" fmla="*/ 1083734 w 3683000"/>
                <a:gd name="connsiteY134" fmla="*/ 3733800 h 7001933"/>
                <a:gd name="connsiteX135" fmla="*/ 1100667 w 3683000"/>
                <a:gd name="connsiteY135" fmla="*/ 3716866 h 7001933"/>
                <a:gd name="connsiteX136" fmla="*/ 1151467 w 3683000"/>
                <a:gd name="connsiteY136" fmla="*/ 3699933 h 7001933"/>
                <a:gd name="connsiteX137" fmla="*/ 1244600 w 3683000"/>
                <a:gd name="connsiteY137" fmla="*/ 3649133 h 7001933"/>
                <a:gd name="connsiteX138" fmla="*/ 1312334 w 3683000"/>
                <a:gd name="connsiteY138" fmla="*/ 3589866 h 7001933"/>
                <a:gd name="connsiteX139" fmla="*/ 1354667 w 3683000"/>
                <a:gd name="connsiteY139" fmla="*/ 3556000 h 7001933"/>
                <a:gd name="connsiteX140" fmla="*/ 1380067 w 3683000"/>
                <a:gd name="connsiteY140" fmla="*/ 3522133 h 7001933"/>
                <a:gd name="connsiteX141" fmla="*/ 1405467 w 3683000"/>
                <a:gd name="connsiteY141" fmla="*/ 3496733 h 7001933"/>
                <a:gd name="connsiteX142" fmla="*/ 1422400 w 3683000"/>
                <a:gd name="connsiteY142" fmla="*/ 3471333 h 7001933"/>
                <a:gd name="connsiteX143" fmla="*/ 1447800 w 3683000"/>
                <a:gd name="connsiteY143" fmla="*/ 3454400 h 7001933"/>
                <a:gd name="connsiteX144" fmla="*/ 1464734 w 3683000"/>
                <a:gd name="connsiteY144" fmla="*/ 3412066 h 7001933"/>
                <a:gd name="connsiteX145" fmla="*/ 1490134 w 3683000"/>
                <a:gd name="connsiteY145" fmla="*/ 3403600 h 7001933"/>
                <a:gd name="connsiteX146" fmla="*/ 1532467 w 3683000"/>
                <a:gd name="connsiteY146" fmla="*/ 3302000 h 7001933"/>
                <a:gd name="connsiteX147" fmla="*/ 1557867 w 3683000"/>
                <a:gd name="connsiteY147" fmla="*/ 3276600 h 7001933"/>
                <a:gd name="connsiteX148" fmla="*/ 1591734 w 3683000"/>
                <a:gd name="connsiteY148" fmla="*/ 3217333 h 7001933"/>
                <a:gd name="connsiteX149" fmla="*/ 1600200 w 3683000"/>
                <a:gd name="connsiteY149" fmla="*/ 3175000 h 7001933"/>
                <a:gd name="connsiteX150" fmla="*/ 1583267 w 3683000"/>
                <a:gd name="connsiteY150" fmla="*/ 2971800 h 7001933"/>
                <a:gd name="connsiteX151" fmla="*/ 1566334 w 3683000"/>
                <a:gd name="connsiteY151" fmla="*/ 2937933 h 7001933"/>
                <a:gd name="connsiteX152" fmla="*/ 1490134 w 3683000"/>
                <a:gd name="connsiteY152" fmla="*/ 2887133 h 7001933"/>
                <a:gd name="connsiteX153" fmla="*/ 1430867 w 3683000"/>
                <a:gd name="connsiteY153" fmla="*/ 2861733 h 7001933"/>
                <a:gd name="connsiteX154" fmla="*/ 1405467 w 3683000"/>
                <a:gd name="connsiteY154" fmla="*/ 2844800 h 7001933"/>
                <a:gd name="connsiteX155" fmla="*/ 1270000 w 3683000"/>
                <a:gd name="connsiteY155" fmla="*/ 2810933 h 7001933"/>
                <a:gd name="connsiteX156" fmla="*/ 1219200 w 3683000"/>
                <a:gd name="connsiteY156" fmla="*/ 2802466 h 7001933"/>
                <a:gd name="connsiteX157" fmla="*/ 1193800 w 3683000"/>
                <a:gd name="connsiteY157" fmla="*/ 2794000 h 7001933"/>
                <a:gd name="connsiteX158" fmla="*/ 1134534 w 3683000"/>
                <a:gd name="connsiteY158" fmla="*/ 2785533 h 7001933"/>
                <a:gd name="connsiteX159" fmla="*/ 965200 w 3683000"/>
                <a:gd name="connsiteY159" fmla="*/ 2794000 h 7001933"/>
                <a:gd name="connsiteX160" fmla="*/ 905934 w 3683000"/>
                <a:gd name="connsiteY160" fmla="*/ 2802466 h 7001933"/>
                <a:gd name="connsiteX161" fmla="*/ 872067 w 3683000"/>
                <a:gd name="connsiteY161" fmla="*/ 2810933 h 7001933"/>
                <a:gd name="connsiteX162" fmla="*/ 736600 w 3683000"/>
                <a:gd name="connsiteY162" fmla="*/ 2819400 h 7001933"/>
                <a:gd name="connsiteX163" fmla="*/ 592667 w 3683000"/>
                <a:gd name="connsiteY163" fmla="*/ 2802466 h 7001933"/>
                <a:gd name="connsiteX164" fmla="*/ 558800 w 3683000"/>
                <a:gd name="connsiteY164" fmla="*/ 2785533 h 7001933"/>
                <a:gd name="connsiteX165" fmla="*/ 533400 w 3683000"/>
                <a:gd name="connsiteY165" fmla="*/ 2777066 h 7001933"/>
                <a:gd name="connsiteX166" fmla="*/ 448734 w 3683000"/>
                <a:gd name="connsiteY166" fmla="*/ 2743200 h 7001933"/>
                <a:gd name="connsiteX167" fmla="*/ 431800 w 3683000"/>
                <a:gd name="connsiteY167" fmla="*/ 2726266 h 7001933"/>
                <a:gd name="connsiteX168" fmla="*/ 381000 w 3683000"/>
                <a:gd name="connsiteY168" fmla="*/ 2692400 h 7001933"/>
                <a:gd name="connsiteX169" fmla="*/ 321734 w 3683000"/>
                <a:gd name="connsiteY169" fmla="*/ 2599266 h 7001933"/>
                <a:gd name="connsiteX170" fmla="*/ 279400 w 3683000"/>
                <a:gd name="connsiteY170" fmla="*/ 2514600 h 7001933"/>
                <a:gd name="connsiteX171" fmla="*/ 220134 w 3683000"/>
                <a:gd name="connsiteY171" fmla="*/ 2396066 h 7001933"/>
                <a:gd name="connsiteX172" fmla="*/ 169334 w 3683000"/>
                <a:gd name="connsiteY172" fmla="*/ 2218266 h 7001933"/>
                <a:gd name="connsiteX173" fmla="*/ 160867 w 3683000"/>
                <a:gd name="connsiteY173" fmla="*/ 2159000 h 7001933"/>
                <a:gd name="connsiteX174" fmla="*/ 143934 w 3683000"/>
                <a:gd name="connsiteY174" fmla="*/ 1981200 h 7001933"/>
                <a:gd name="connsiteX175" fmla="*/ 160867 w 3683000"/>
                <a:gd name="connsiteY175" fmla="*/ 1794933 h 7001933"/>
                <a:gd name="connsiteX176" fmla="*/ 220134 w 3683000"/>
                <a:gd name="connsiteY176" fmla="*/ 1625600 h 7001933"/>
                <a:gd name="connsiteX177" fmla="*/ 237067 w 3683000"/>
                <a:gd name="connsiteY177" fmla="*/ 1574800 h 7001933"/>
                <a:gd name="connsiteX178" fmla="*/ 245534 w 3683000"/>
                <a:gd name="connsiteY178" fmla="*/ 1532466 h 7001933"/>
                <a:gd name="connsiteX179" fmla="*/ 279400 w 3683000"/>
                <a:gd name="connsiteY179" fmla="*/ 1481666 h 7001933"/>
                <a:gd name="connsiteX180" fmla="*/ 330200 w 3683000"/>
                <a:gd name="connsiteY180" fmla="*/ 1405466 h 7001933"/>
                <a:gd name="connsiteX181" fmla="*/ 347134 w 3683000"/>
                <a:gd name="connsiteY181" fmla="*/ 1380066 h 7001933"/>
                <a:gd name="connsiteX182" fmla="*/ 381000 w 3683000"/>
                <a:gd name="connsiteY182" fmla="*/ 1371600 h 7001933"/>
                <a:gd name="connsiteX183" fmla="*/ 397934 w 3683000"/>
                <a:gd name="connsiteY183" fmla="*/ 1354666 h 7001933"/>
                <a:gd name="connsiteX184" fmla="*/ 457200 w 3683000"/>
                <a:gd name="connsiteY184" fmla="*/ 1320800 h 7001933"/>
                <a:gd name="connsiteX185" fmla="*/ 508000 w 3683000"/>
                <a:gd name="connsiteY185" fmla="*/ 1303866 h 7001933"/>
                <a:gd name="connsiteX186" fmla="*/ 601134 w 3683000"/>
                <a:gd name="connsiteY186" fmla="*/ 1261533 h 7001933"/>
                <a:gd name="connsiteX187" fmla="*/ 651934 w 3683000"/>
                <a:gd name="connsiteY187" fmla="*/ 1253066 h 7001933"/>
                <a:gd name="connsiteX188" fmla="*/ 711200 w 3683000"/>
                <a:gd name="connsiteY188" fmla="*/ 1236133 h 7001933"/>
                <a:gd name="connsiteX189" fmla="*/ 753534 w 3683000"/>
                <a:gd name="connsiteY189" fmla="*/ 1227666 h 7001933"/>
                <a:gd name="connsiteX190" fmla="*/ 787400 w 3683000"/>
                <a:gd name="connsiteY190" fmla="*/ 1219200 h 7001933"/>
                <a:gd name="connsiteX191" fmla="*/ 880534 w 3683000"/>
                <a:gd name="connsiteY191" fmla="*/ 1193800 h 7001933"/>
                <a:gd name="connsiteX192" fmla="*/ 914400 w 3683000"/>
                <a:gd name="connsiteY192" fmla="*/ 1176866 h 7001933"/>
                <a:gd name="connsiteX193" fmla="*/ 973667 w 3683000"/>
                <a:gd name="connsiteY193" fmla="*/ 1168400 h 7001933"/>
                <a:gd name="connsiteX194" fmla="*/ 1024467 w 3683000"/>
                <a:gd name="connsiteY194" fmla="*/ 1159933 h 7001933"/>
                <a:gd name="connsiteX195" fmla="*/ 1176867 w 3683000"/>
                <a:gd name="connsiteY195" fmla="*/ 1168400 h 7001933"/>
                <a:gd name="connsiteX196" fmla="*/ 1236134 w 3683000"/>
                <a:gd name="connsiteY196" fmla="*/ 1185333 h 7001933"/>
                <a:gd name="connsiteX197" fmla="*/ 1278467 w 3683000"/>
                <a:gd name="connsiteY197" fmla="*/ 1193800 h 7001933"/>
                <a:gd name="connsiteX198" fmla="*/ 1303867 w 3683000"/>
                <a:gd name="connsiteY198" fmla="*/ 1210733 h 7001933"/>
                <a:gd name="connsiteX199" fmla="*/ 1354667 w 3683000"/>
                <a:gd name="connsiteY199" fmla="*/ 1236133 h 7001933"/>
                <a:gd name="connsiteX200" fmla="*/ 1405467 w 3683000"/>
                <a:gd name="connsiteY200" fmla="*/ 1312333 h 7001933"/>
                <a:gd name="connsiteX201" fmla="*/ 1439334 w 3683000"/>
                <a:gd name="connsiteY201" fmla="*/ 1363133 h 7001933"/>
                <a:gd name="connsiteX202" fmla="*/ 1481667 w 3683000"/>
                <a:gd name="connsiteY202" fmla="*/ 1430866 h 7001933"/>
                <a:gd name="connsiteX203" fmla="*/ 1498600 w 3683000"/>
                <a:gd name="connsiteY203" fmla="*/ 1490133 h 7001933"/>
                <a:gd name="connsiteX204" fmla="*/ 1507067 w 3683000"/>
                <a:gd name="connsiteY204" fmla="*/ 1515533 h 7001933"/>
                <a:gd name="connsiteX205" fmla="*/ 1515534 w 3683000"/>
                <a:gd name="connsiteY205" fmla="*/ 1591733 h 7001933"/>
                <a:gd name="connsiteX206" fmla="*/ 1532467 w 3683000"/>
                <a:gd name="connsiteY206" fmla="*/ 1651000 h 7001933"/>
                <a:gd name="connsiteX207" fmla="*/ 1507067 w 3683000"/>
                <a:gd name="connsiteY207" fmla="*/ 1820333 h 7001933"/>
                <a:gd name="connsiteX208" fmla="*/ 1481667 w 3683000"/>
                <a:gd name="connsiteY208" fmla="*/ 1854200 h 7001933"/>
                <a:gd name="connsiteX209" fmla="*/ 1447800 w 3683000"/>
                <a:gd name="connsiteY209" fmla="*/ 1871133 h 7001933"/>
                <a:gd name="connsiteX210" fmla="*/ 1405467 w 3683000"/>
                <a:gd name="connsiteY210" fmla="*/ 1905000 h 7001933"/>
                <a:gd name="connsiteX211" fmla="*/ 1380067 w 3683000"/>
                <a:gd name="connsiteY211" fmla="*/ 1930400 h 7001933"/>
                <a:gd name="connsiteX212" fmla="*/ 1303867 w 3683000"/>
                <a:gd name="connsiteY212" fmla="*/ 1938866 h 7001933"/>
                <a:gd name="connsiteX213" fmla="*/ 1159934 w 3683000"/>
                <a:gd name="connsiteY213" fmla="*/ 1930400 h 7001933"/>
                <a:gd name="connsiteX214" fmla="*/ 1143000 w 3683000"/>
                <a:gd name="connsiteY214" fmla="*/ 1905000 h 7001933"/>
                <a:gd name="connsiteX215" fmla="*/ 1117600 w 3683000"/>
                <a:gd name="connsiteY215" fmla="*/ 1888066 h 7001933"/>
                <a:gd name="connsiteX216" fmla="*/ 1100667 w 3683000"/>
                <a:gd name="connsiteY216" fmla="*/ 1854200 h 7001933"/>
                <a:gd name="connsiteX217" fmla="*/ 1083734 w 3683000"/>
                <a:gd name="connsiteY217" fmla="*/ 1837266 h 7001933"/>
                <a:gd name="connsiteX218" fmla="*/ 1066800 w 3683000"/>
                <a:gd name="connsiteY218" fmla="*/ 1811866 h 7001933"/>
                <a:gd name="connsiteX219" fmla="*/ 1049867 w 3683000"/>
                <a:gd name="connsiteY219" fmla="*/ 1710266 h 7001933"/>
                <a:gd name="connsiteX220" fmla="*/ 1066800 w 3683000"/>
                <a:gd name="connsiteY220" fmla="*/ 1591733 h 7001933"/>
                <a:gd name="connsiteX221" fmla="*/ 1075267 w 3683000"/>
                <a:gd name="connsiteY221" fmla="*/ 1566333 h 7001933"/>
                <a:gd name="connsiteX222" fmla="*/ 1092200 w 3683000"/>
                <a:gd name="connsiteY222" fmla="*/ 1540933 h 7001933"/>
                <a:gd name="connsiteX223" fmla="*/ 1126067 w 3683000"/>
                <a:gd name="connsiteY223" fmla="*/ 1481666 h 7001933"/>
                <a:gd name="connsiteX224" fmla="*/ 1134534 w 3683000"/>
                <a:gd name="connsiteY224" fmla="*/ 1456266 h 7001933"/>
                <a:gd name="connsiteX225" fmla="*/ 1176867 w 3683000"/>
                <a:gd name="connsiteY225" fmla="*/ 1405466 h 7001933"/>
                <a:gd name="connsiteX226" fmla="*/ 1210734 w 3683000"/>
                <a:gd name="connsiteY226" fmla="*/ 1380066 h 7001933"/>
                <a:gd name="connsiteX227" fmla="*/ 1405467 w 3683000"/>
                <a:gd name="connsiteY227" fmla="*/ 1388533 h 7001933"/>
                <a:gd name="connsiteX228" fmla="*/ 1481667 w 3683000"/>
                <a:gd name="connsiteY228" fmla="*/ 1405466 h 7001933"/>
                <a:gd name="connsiteX229" fmla="*/ 1549400 w 3683000"/>
                <a:gd name="connsiteY229" fmla="*/ 1447800 h 7001933"/>
                <a:gd name="connsiteX230" fmla="*/ 1566334 w 3683000"/>
                <a:gd name="connsiteY230" fmla="*/ 1464733 h 7001933"/>
                <a:gd name="connsiteX231" fmla="*/ 1600200 w 3683000"/>
                <a:gd name="connsiteY231" fmla="*/ 1490133 h 7001933"/>
                <a:gd name="connsiteX232" fmla="*/ 1651000 w 3683000"/>
                <a:gd name="connsiteY232" fmla="*/ 1557866 h 7001933"/>
                <a:gd name="connsiteX233" fmla="*/ 1701800 w 3683000"/>
                <a:gd name="connsiteY233" fmla="*/ 1583266 h 7001933"/>
                <a:gd name="connsiteX234" fmla="*/ 1718734 w 3683000"/>
                <a:gd name="connsiteY234" fmla="*/ 1600200 h 7001933"/>
                <a:gd name="connsiteX235" fmla="*/ 1794934 w 3683000"/>
                <a:gd name="connsiteY235" fmla="*/ 1625600 h 7001933"/>
                <a:gd name="connsiteX236" fmla="*/ 1888067 w 3683000"/>
                <a:gd name="connsiteY236" fmla="*/ 1651000 h 7001933"/>
                <a:gd name="connsiteX237" fmla="*/ 1947334 w 3683000"/>
                <a:gd name="connsiteY237" fmla="*/ 1667933 h 7001933"/>
                <a:gd name="connsiteX238" fmla="*/ 2108200 w 3683000"/>
                <a:gd name="connsiteY238" fmla="*/ 1684866 h 7001933"/>
                <a:gd name="connsiteX239" fmla="*/ 2650067 w 3683000"/>
                <a:gd name="connsiteY239" fmla="*/ 1667933 h 7001933"/>
                <a:gd name="connsiteX240" fmla="*/ 2887134 w 3683000"/>
                <a:gd name="connsiteY240" fmla="*/ 1651000 h 7001933"/>
                <a:gd name="connsiteX241" fmla="*/ 2937934 w 3683000"/>
                <a:gd name="connsiteY241" fmla="*/ 1642533 h 7001933"/>
                <a:gd name="connsiteX242" fmla="*/ 3005667 w 3683000"/>
                <a:gd name="connsiteY242" fmla="*/ 1625600 h 7001933"/>
                <a:gd name="connsiteX243" fmla="*/ 3073400 w 3683000"/>
                <a:gd name="connsiteY243" fmla="*/ 1600200 h 7001933"/>
                <a:gd name="connsiteX244" fmla="*/ 3132667 w 3683000"/>
                <a:gd name="connsiteY244" fmla="*/ 1566333 h 7001933"/>
                <a:gd name="connsiteX245" fmla="*/ 3166534 w 3683000"/>
                <a:gd name="connsiteY245" fmla="*/ 1549400 h 7001933"/>
                <a:gd name="connsiteX246" fmla="*/ 3191934 w 3683000"/>
                <a:gd name="connsiteY246" fmla="*/ 1524000 h 7001933"/>
                <a:gd name="connsiteX247" fmla="*/ 3242734 w 3683000"/>
                <a:gd name="connsiteY247" fmla="*/ 1481666 h 7001933"/>
                <a:gd name="connsiteX248" fmla="*/ 3259667 w 3683000"/>
                <a:gd name="connsiteY248" fmla="*/ 1456266 h 7001933"/>
                <a:gd name="connsiteX249" fmla="*/ 3302000 w 3683000"/>
                <a:gd name="connsiteY249" fmla="*/ 1430866 h 7001933"/>
                <a:gd name="connsiteX250" fmla="*/ 3327400 w 3683000"/>
                <a:gd name="connsiteY250" fmla="*/ 1405466 h 7001933"/>
                <a:gd name="connsiteX251" fmla="*/ 3395134 w 3683000"/>
                <a:gd name="connsiteY251" fmla="*/ 1354666 h 7001933"/>
                <a:gd name="connsiteX252" fmla="*/ 3420534 w 3683000"/>
                <a:gd name="connsiteY252" fmla="*/ 1337733 h 7001933"/>
                <a:gd name="connsiteX253" fmla="*/ 3471334 w 3683000"/>
                <a:gd name="connsiteY253" fmla="*/ 1270000 h 7001933"/>
                <a:gd name="connsiteX254" fmla="*/ 3505200 w 3683000"/>
                <a:gd name="connsiteY254" fmla="*/ 1236133 h 7001933"/>
                <a:gd name="connsiteX255" fmla="*/ 3530600 w 3683000"/>
                <a:gd name="connsiteY255" fmla="*/ 1202266 h 7001933"/>
                <a:gd name="connsiteX256" fmla="*/ 3556000 w 3683000"/>
                <a:gd name="connsiteY256" fmla="*/ 1176866 h 7001933"/>
                <a:gd name="connsiteX257" fmla="*/ 3615267 w 3683000"/>
                <a:gd name="connsiteY257" fmla="*/ 1092200 h 7001933"/>
                <a:gd name="connsiteX258" fmla="*/ 3632200 w 3683000"/>
                <a:gd name="connsiteY258" fmla="*/ 1066800 h 7001933"/>
                <a:gd name="connsiteX259" fmla="*/ 3657600 w 3683000"/>
                <a:gd name="connsiteY259" fmla="*/ 990600 h 7001933"/>
                <a:gd name="connsiteX260" fmla="*/ 3683000 w 3683000"/>
                <a:gd name="connsiteY260" fmla="*/ 872066 h 7001933"/>
                <a:gd name="connsiteX261" fmla="*/ 3657600 w 3683000"/>
                <a:gd name="connsiteY261" fmla="*/ 728133 h 7001933"/>
                <a:gd name="connsiteX262" fmla="*/ 3649134 w 3683000"/>
                <a:gd name="connsiteY262" fmla="*/ 702733 h 7001933"/>
                <a:gd name="connsiteX263" fmla="*/ 3632200 w 3683000"/>
                <a:gd name="connsiteY263" fmla="*/ 685800 h 7001933"/>
                <a:gd name="connsiteX264" fmla="*/ 3572934 w 3683000"/>
                <a:gd name="connsiteY264" fmla="*/ 643466 h 7001933"/>
                <a:gd name="connsiteX265" fmla="*/ 3530600 w 3683000"/>
                <a:gd name="connsiteY265" fmla="*/ 626533 h 7001933"/>
                <a:gd name="connsiteX266" fmla="*/ 3479800 w 3683000"/>
                <a:gd name="connsiteY266" fmla="*/ 601133 h 7001933"/>
                <a:gd name="connsiteX267" fmla="*/ 3454400 w 3683000"/>
                <a:gd name="connsiteY267" fmla="*/ 592666 h 7001933"/>
                <a:gd name="connsiteX268" fmla="*/ 3420534 w 3683000"/>
                <a:gd name="connsiteY268" fmla="*/ 575733 h 7001933"/>
                <a:gd name="connsiteX269" fmla="*/ 3318934 w 3683000"/>
                <a:gd name="connsiteY269" fmla="*/ 558800 h 7001933"/>
                <a:gd name="connsiteX270" fmla="*/ 3251200 w 3683000"/>
                <a:gd name="connsiteY270" fmla="*/ 567266 h 7001933"/>
                <a:gd name="connsiteX271" fmla="*/ 3217334 w 3683000"/>
                <a:gd name="connsiteY271" fmla="*/ 584200 h 7001933"/>
                <a:gd name="connsiteX272" fmla="*/ 3191934 w 3683000"/>
                <a:gd name="connsiteY272" fmla="*/ 592666 h 7001933"/>
                <a:gd name="connsiteX273" fmla="*/ 3149600 w 3683000"/>
                <a:gd name="connsiteY273" fmla="*/ 635000 h 7001933"/>
                <a:gd name="connsiteX274" fmla="*/ 3107267 w 3683000"/>
                <a:gd name="connsiteY274" fmla="*/ 677333 h 7001933"/>
                <a:gd name="connsiteX275" fmla="*/ 3090334 w 3683000"/>
                <a:gd name="connsiteY275" fmla="*/ 702733 h 7001933"/>
                <a:gd name="connsiteX276" fmla="*/ 3056467 w 3683000"/>
                <a:gd name="connsiteY276" fmla="*/ 745066 h 7001933"/>
                <a:gd name="connsiteX277" fmla="*/ 3039534 w 3683000"/>
                <a:gd name="connsiteY277" fmla="*/ 795866 h 7001933"/>
                <a:gd name="connsiteX278" fmla="*/ 3031067 w 3683000"/>
                <a:gd name="connsiteY278" fmla="*/ 821266 h 7001933"/>
                <a:gd name="connsiteX279" fmla="*/ 3039534 w 3683000"/>
                <a:gd name="connsiteY279" fmla="*/ 914400 h 7001933"/>
                <a:gd name="connsiteX280" fmla="*/ 3048000 w 3683000"/>
                <a:gd name="connsiteY280" fmla="*/ 956733 h 7001933"/>
                <a:gd name="connsiteX281" fmla="*/ 3081867 w 3683000"/>
                <a:gd name="connsiteY281" fmla="*/ 990600 h 7001933"/>
                <a:gd name="connsiteX282" fmla="*/ 3141134 w 3683000"/>
                <a:gd name="connsiteY282" fmla="*/ 1007533 h 7001933"/>
                <a:gd name="connsiteX283" fmla="*/ 3429000 w 3683000"/>
                <a:gd name="connsiteY283" fmla="*/ 990600 h 7001933"/>
                <a:gd name="connsiteX284" fmla="*/ 3479800 w 3683000"/>
                <a:gd name="connsiteY284" fmla="*/ 973666 h 7001933"/>
                <a:gd name="connsiteX285" fmla="*/ 3522134 w 3683000"/>
                <a:gd name="connsiteY285" fmla="*/ 931333 h 7001933"/>
                <a:gd name="connsiteX286" fmla="*/ 3556000 w 3683000"/>
                <a:gd name="connsiteY286" fmla="*/ 897466 h 7001933"/>
                <a:gd name="connsiteX287" fmla="*/ 3572934 w 3683000"/>
                <a:gd name="connsiteY287" fmla="*/ 872066 h 7001933"/>
                <a:gd name="connsiteX288" fmla="*/ 3581400 w 3683000"/>
                <a:gd name="connsiteY288" fmla="*/ 846666 h 7001933"/>
                <a:gd name="connsiteX289" fmla="*/ 3572934 w 3683000"/>
                <a:gd name="connsiteY289" fmla="*/ 719666 h 7001933"/>
                <a:gd name="connsiteX290" fmla="*/ 3539067 w 3683000"/>
                <a:gd name="connsiteY290" fmla="*/ 660400 h 7001933"/>
                <a:gd name="connsiteX291" fmla="*/ 3522134 w 3683000"/>
                <a:gd name="connsiteY291" fmla="*/ 643466 h 7001933"/>
                <a:gd name="connsiteX292" fmla="*/ 3505200 w 3683000"/>
                <a:gd name="connsiteY292" fmla="*/ 618066 h 7001933"/>
                <a:gd name="connsiteX293" fmla="*/ 3437467 w 3683000"/>
                <a:gd name="connsiteY293" fmla="*/ 567266 h 7001933"/>
                <a:gd name="connsiteX294" fmla="*/ 3412067 w 3683000"/>
                <a:gd name="connsiteY294" fmla="*/ 558800 h 7001933"/>
                <a:gd name="connsiteX295" fmla="*/ 3378200 w 3683000"/>
                <a:gd name="connsiteY295" fmla="*/ 541866 h 7001933"/>
                <a:gd name="connsiteX296" fmla="*/ 3327400 w 3683000"/>
                <a:gd name="connsiteY296" fmla="*/ 524933 h 7001933"/>
                <a:gd name="connsiteX297" fmla="*/ 3259667 w 3683000"/>
                <a:gd name="connsiteY297" fmla="*/ 491066 h 7001933"/>
                <a:gd name="connsiteX298" fmla="*/ 3166534 w 3683000"/>
                <a:gd name="connsiteY298" fmla="*/ 482600 h 7001933"/>
                <a:gd name="connsiteX299" fmla="*/ 3132667 w 3683000"/>
                <a:gd name="connsiteY299" fmla="*/ 474133 h 7001933"/>
                <a:gd name="connsiteX300" fmla="*/ 2937934 w 3683000"/>
                <a:gd name="connsiteY300" fmla="*/ 491066 h 7001933"/>
                <a:gd name="connsiteX301" fmla="*/ 2870200 w 3683000"/>
                <a:gd name="connsiteY301" fmla="*/ 508000 h 7001933"/>
                <a:gd name="connsiteX302" fmla="*/ 2802467 w 3683000"/>
                <a:gd name="connsiteY302" fmla="*/ 524933 h 7001933"/>
                <a:gd name="connsiteX303" fmla="*/ 2726267 w 3683000"/>
                <a:gd name="connsiteY303" fmla="*/ 541866 h 7001933"/>
                <a:gd name="connsiteX304" fmla="*/ 2633134 w 3683000"/>
                <a:gd name="connsiteY304" fmla="*/ 592666 h 7001933"/>
                <a:gd name="connsiteX305" fmla="*/ 2523067 w 3683000"/>
                <a:gd name="connsiteY305" fmla="*/ 651933 h 7001933"/>
                <a:gd name="connsiteX306" fmla="*/ 2463800 w 3683000"/>
                <a:gd name="connsiteY306" fmla="*/ 694266 h 7001933"/>
                <a:gd name="connsiteX307" fmla="*/ 2429934 w 3683000"/>
                <a:gd name="connsiteY307" fmla="*/ 745066 h 7001933"/>
                <a:gd name="connsiteX308" fmla="*/ 2328334 w 3683000"/>
                <a:gd name="connsiteY308" fmla="*/ 821266 h 7001933"/>
                <a:gd name="connsiteX309" fmla="*/ 2294467 w 3683000"/>
                <a:gd name="connsiteY309" fmla="*/ 846666 h 7001933"/>
                <a:gd name="connsiteX310" fmla="*/ 2260600 w 3683000"/>
                <a:gd name="connsiteY310" fmla="*/ 863600 h 7001933"/>
                <a:gd name="connsiteX311" fmla="*/ 2218267 w 3683000"/>
                <a:gd name="connsiteY311" fmla="*/ 897466 h 7001933"/>
                <a:gd name="connsiteX312" fmla="*/ 2184400 w 3683000"/>
                <a:gd name="connsiteY312" fmla="*/ 914400 h 7001933"/>
                <a:gd name="connsiteX313" fmla="*/ 2150534 w 3683000"/>
                <a:gd name="connsiteY313" fmla="*/ 939800 h 7001933"/>
                <a:gd name="connsiteX314" fmla="*/ 2099734 w 3683000"/>
                <a:gd name="connsiteY314" fmla="*/ 956733 h 7001933"/>
                <a:gd name="connsiteX315" fmla="*/ 2057400 w 3683000"/>
                <a:gd name="connsiteY315" fmla="*/ 982133 h 7001933"/>
                <a:gd name="connsiteX316" fmla="*/ 1955800 w 3683000"/>
                <a:gd name="connsiteY316" fmla="*/ 1016000 h 7001933"/>
                <a:gd name="connsiteX317" fmla="*/ 1879600 w 3683000"/>
                <a:gd name="connsiteY317" fmla="*/ 1058333 h 7001933"/>
                <a:gd name="connsiteX318" fmla="*/ 1845734 w 3683000"/>
                <a:gd name="connsiteY318" fmla="*/ 1066800 h 7001933"/>
                <a:gd name="connsiteX319" fmla="*/ 1769534 w 3683000"/>
                <a:gd name="connsiteY319" fmla="*/ 1092200 h 7001933"/>
                <a:gd name="connsiteX320" fmla="*/ 1718734 w 3683000"/>
                <a:gd name="connsiteY320" fmla="*/ 1100666 h 7001933"/>
                <a:gd name="connsiteX321" fmla="*/ 1651000 w 3683000"/>
                <a:gd name="connsiteY321" fmla="*/ 1126066 h 7001933"/>
                <a:gd name="connsiteX322" fmla="*/ 1591734 w 3683000"/>
                <a:gd name="connsiteY322" fmla="*/ 1134533 h 7001933"/>
                <a:gd name="connsiteX323" fmla="*/ 1566334 w 3683000"/>
                <a:gd name="connsiteY323" fmla="*/ 1143000 h 7001933"/>
                <a:gd name="connsiteX324" fmla="*/ 1312334 w 3683000"/>
                <a:gd name="connsiteY324" fmla="*/ 1143000 h 7001933"/>
                <a:gd name="connsiteX325" fmla="*/ 1253067 w 3683000"/>
                <a:gd name="connsiteY325" fmla="*/ 1126066 h 7001933"/>
                <a:gd name="connsiteX326" fmla="*/ 1227667 w 3683000"/>
                <a:gd name="connsiteY326" fmla="*/ 1109133 h 7001933"/>
                <a:gd name="connsiteX327" fmla="*/ 1210734 w 3683000"/>
                <a:gd name="connsiteY327" fmla="*/ 1058333 h 7001933"/>
                <a:gd name="connsiteX328" fmla="*/ 1219200 w 3683000"/>
                <a:gd name="connsiteY328" fmla="*/ 1016000 h 7001933"/>
                <a:gd name="connsiteX329" fmla="*/ 1227667 w 3683000"/>
                <a:gd name="connsiteY329" fmla="*/ 931333 h 7001933"/>
                <a:gd name="connsiteX330" fmla="*/ 1244600 w 3683000"/>
                <a:gd name="connsiteY330" fmla="*/ 897466 h 7001933"/>
                <a:gd name="connsiteX331" fmla="*/ 1286934 w 3683000"/>
                <a:gd name="connsiteY331" fmla="*/ 846666 h 7001933"/>
                <a:gd name="connsiteX332" fmla="*/ 1312334 w 3683000"/>
                <a:gd name="connsiteY332" fmla="*/ 787400 h 7001933"/>
                <a:gd name="connsiteX333" fmla="*/ 1354667 w 3683000"/>
                <a:gd name="connsiteY333" fmla="*/ 745066 h 7001933"/>
                <a:gd name="connsiteX334" fmla="*/ 1380067 w 3683000"/>
                <a:gd name="connsiteY334" fmla="*/ 711200 h 7001933"/>
                <a:gd name="connsiteX335" fmla="*/ 1405467 w 3683000"/>
                <a:gd name="connsiteY335" fmla="*/ 694266 h 7001933"/>
                <a:gd name="connsiteX336" fmla="*/ 1430867 w 3683000"/>
                <a:gd name="connsiteY336" fmla="*/ 668866 h 7001933"/>
                <a:gd name="connsiteX337" fmla="*/ 1464734 w 3683000"/>
                <a:gd name="connsiteY337" fmla="*/ 660400 h 7001933"/>
                <a:gd name="connsiteX338" fmla="*/ 1524000 w 3683000"/>
                <a:gd name="connsiteY338" fmla="*/ 643466 h 7001933"/>
                <a:gd name="connsiteX339" fmla="*/ 1591734 w 3683000"/>
                <a:gd name="connsiteY339" fmla="*/ 651933 h 7001933"/>
                <a:gd name="connsiteX340" fmla="*/ 1608667 w 3683000"/>
                <a:gd name="connsiteY340" fmla="*/ 795866 h 7001933"/>
                <a:gd name="connsiteX341" fmla="*/ 1574800 w 3683000"/>
                <a:gd name="connsiteY341" fmla="*/ 855133 h 7001933"/>
                <a:gd name="connsiteX342" fmla="*/ 1557867 w 3683000"/>
                <a:gd name="connsiteY342" fmla="*/ 880533 h 7001933"/>
                <a:gd name="connsiteX343" fmla="*/ 1532467 w 3683000"/>
                <a:gd name="connsiteY343" fmla="*/ 897466 h 7001933"/>
                <a:gd name="connsiteX344" fmla="*/ 1515534 w 3683000"/>
                <a:gd name="connsiteY344" fmla="*/ 914400 h 7001933"/>
                <a:gd name="connsiteX345" fmla="*/ 1456267 w 3683000"/>
                <a:gd name="connsiteY345" fmla="*/ 931333 h 7001933"/>
                <a:gd name="connsiteX346" fmla="*/ 1371600 w 3683000"/>
                <a:gd name="connsiteY346" fmla="*/ 914400 h 7001933"/>
                <a:gd name="connsiteX347" fmla="*/ 1286934 w 3683000"/>
                <a:gd name="connsiteY347" fmla="*/ 846666 h 7001933"/>
                <a:gd name="connsiteX348" fmla="*/ 1270000 w 3683000"/>
                <a:gd name="connsiteY348" fmla="*/ 821266 h 7001933"/>
                <a:gd name="connsiteX349" fmla="*/ 1244600 w 3683000"/>
                <a:gd name="connsiteY349" fmla="*/ 795866 h 7001933"/>
                <a:gd name="connsiteX350" fmla="*/ 1202267 w 3683000"/>
                <a:gd name="connsiteY350" fmla="*/ 745066 h 7001933"/>
                <a:gd name="connsiteX351" fmla="*/ 1193800 w 3683000"/>
                <a:gd name="connsiteY351" fmla="*/ 711200 h 7001933"/>
                <a:gd name="connsiteX352" fmla="*/ 1176867 w 3683000"/>
                <a:gd name="connsiteY352" fmla="*/ 635000 h 7001933"/>
                <a:gd name="connsiteX353" fmla="*/ 1143000 w 3683000"/>
                <a:gd name="connsiteY353" fmla="*/ 567266 h 7001933"/>
                <a:gd name="connsiteX354" fmla="*/ 1134534 w 3683000"/>
                <a:gd name="connsiteY354" fmla="*/ 541866 h 7001933"/>
                <a:gd name="connsiteX355" fmla="*/ 1092200 w 3683000"/>
                <a:gd name="connsiteY355" fmla="*/ 499533 h 7001933"/>
                <a:gd name="connsiteX356" fmla="*/ 1041400 w 3683000"/>
                <a:gd name="connsiteY356" fmla="*/ 474133 h 7001933"/>
                <a:gd name="connsiteX357" fmla="*/ 1016000 w 3683000"/>
                <a:gd name="connsiteY357" fmla="*/ 448733 h 7001933"/>
                <a:gd name="connsiteX358" fmla="*/ 965200 w 3683000"/>
                <a:gd name="connsiteY358" fmla="*/ 431800 h 7001933"/>
                <a:gd name="connsiteX359" fmla="*/ 939800 w 3683000"/>
                <a:gd name="connsiteY359" fmla="*/ 423333 h 7001933"/>
                <a:gd name="connsiteX360" fmla="*/ 855134 w 3683000"/>
                <a:gd name="connsiteY360" fmla="*/ 431800 h 7001933"/>
                <a:gd name="connsiteX361" fmla="*/ 863600 w 3683000"/>
                <a:gd name="connsiteY361" fmla="*/ 482600 h 7001933"/>
                <a:gd name="connsiteX362" fmla="*/ 880534 w 3683000"/>
                <a:gd name="connsiteY362" fmla="*/ 516466 h 7001933"/>
                <a:gd name="connsiteX363" fmla="*/ 897467 w 3683000"/>
                <a:gd name="connsiteY363" fmla="*/ 567266 h 7001933"/>
                <a:gd name="connsiteX364" fmla="*/ 897467 w 3683000"/>
                <a:gd name="connsiteY364" fmla="*/ 567266 h 7001933"/>
                <a:gd name="connsiteX365" fmla="*/ 905934 w 3683000"/>
                <a:gd name="connsiteY365" fmla="*/ 601133 h 7001933"/>
                <a:gd name="connsiteX366" fmla="*/ 931334 w 3683000"/>
                <a:gd name="connsiteY366" fmla="*/ 609600 h 7001933"/>
                <a:gd name="connsiteX367" fmla="*/ 965200 w 3683000"/>
                <a:gd name="connsiteY367" fmla="*/ 601133 h 7001933"/>
                <a:gd name="connsiteX368" fmla="*/ 973667 w 3683000"/>
                <a:gd name="connsiteY368" fmla="*/ 558800 h 7001933"/>
                <a:gd name="connsiteX369" fmla="*/ 965200 w 3683000"/>
                <a:gd name="connsiteY369" fmla="*/ 414866 h 7001933"/>
                <a:gd name="connsiteX370" fmla="*/ 931334 w 3683000"/>
                <a:gd name="connsiteY370" fmla="*/ 389466 h 7001933"/>
                <a:gd name="connsiteX371" fmla="*/ 914400 w 3683000"/>
                <a:gd name="connsiteY371" fmla="*/ 372533 h 7001933"/>
                <a:gd name="connsiteX372" fmla="*/ 821267 w 3683000"/>
                <a:gd name="connsiteY372" fmla="*/ 347133 h 7001933"/>
                <a:gd name="connsiteX373" fmla="*/ 677334 w 3683000"/>
                <a:gd name="connsiteY373" fmla="*/ 330200 h 7001933"/>
                <a:gd name="connsiteX374" fmla="*/ 618067 w 3683000"/>
                <a:gd name="connsiteY374" fmla="*/ 321733 h 7001933"/>
                <a:gd name="connsiteX375" fmla="*/ 567267 w 3683000"/>
                <a:gd name="connsiteY375" fmla="*/ 254000 h 7001933"/>
                <a:gd name="connsiteX376" fmla="*/ 524934 w 3683000"/>
                <a:gd name="connsiteY376" fmla="*/ 169333 h 7001933"/>
                <a:gd name="connsiteX377" fmla="*/ 508000 w 3683000"/>
                <a:gd name="connsiteY377" fmla="*/ 135466 h 7001933"/>
                <a:gd name="connsiteX378" fmla="*/ 491067 w 3683000"/>
                <a:gd name="connsiteY378" fmla="*/ 84666 h 7001933"/>
                <a:gd name="connsiteX379" fmla="*/ 474134 w 3683000"/>
                <a:gd name="connsiteY379" fmla="*/ 33866 h 7001933"/>
                <a:gd name="connsiteX380" fmla="*/ 474134 w 3683000"/>
                <a:gd name="connsiteY380" fmla="*/ 0 h 700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</a:cxnLst>
              <a:rect l="l" t="t" r="r" b="b"/>
              <a:pathLst>
                <a:path w="3683000" h="7001933">
                  <a:moveTo>
                    <a:pt x="2074334" y="7001933"/>
                  </a:moveTo>
                  <a:cubicBezTo>
                    <a:pt x="2071512" y="6939844"/>
                    <a:pt x="2073272" y="6877376"/>
                    <a:pt x="2065867" y="6815666"/>
                  </a:cubicBezTo>
                  <a:cubicBezTo>
                    <a:pt x="2064655" y="6805563"/>
                    <a:pt x="2053067" y="6799565"/>
                    <a:pt x="2048934" y="6790266"/>
                  </a:cubicBezTo>
                  <a:cubicBezTo>
                    <a:pt x="2041685" y="6773955"/>
                    <a:pt x="2039982" y="6755431"/>
                    <a:pt x="2032000" y="6739466"/>
                  </a:cubicBezTo>
                  <a:cubicBezTo>
                    <a:pt x="1991823" y="6659112"/>
                    <a:pt x="2013279" y="6691927"/>
                    <a:pt x="1972734" y="6637866"/>
                  </a:cubicBezTo>
                  <a:cubicBezTo>
                    <a:pt x="1967576" y="6617236"/>
                    <a:pt x="1952821" y="6556622"/>
                    <a:pt x="1947334" y="6544733"/>
                  </a:cubicBezTo>
                  <a:cubicBezTo>
                    <a:pt x="1938806" y="6526255"/>
                    <a:pt x="1924756" y="6510866"/>
                    <a:pt x="1913467" y="6493933"/>
                  </a:cubicBezTo>
                  <a:cubicBezTo>
                    <a:pt x="1907823" y="6474177"/>
                    <a:pt x="1903444" y="6454015"/>
                    <a:pt x="1896534" y="6434666"/>
                  </a:cubicBezTo>
                  <a:cubicBezTo>
                    <a:pt x="1889305" y="6414425"/>
                    <a:pt x="1879116" y="6395356"/>
                    <a:pt x="1871134" y="6375400"/>
                  </a:cubicBezTo>
                  <a:cubicBezTo>
                    <a:pt x="1862179" y="6353011"/>
                    <a:pt x="1854689" y="6330055"/>
                    <a:pt x="1845734" y="6307666"/>
                  </a:cubicBezTo>
                  <a:cubicBezTo>
                    <a:pt x="1838228" y="6288900"/>
                    <a:pt x="1807616" y="6216622"/>
                    <a:pt x="1794934" y="6197600"/>
                  </a:cubicBezTo>
                  <a:cubicBezTo>
                    <a:pt x="1788292" y="6187637"/>
                    <a:pt x="1776718" y="6181779"/>
                    <a:pt x="1769534" y="6172200"/>
                  </a:cubicBezTo>
                  <a:cubicBezTo>
                    <a:pt x="1759660" y="6159035"/>
                    <a:pt x="1752969" y="6143750"/>
                    <a:pt x="1744134" y="6129866"/>
                  </a:cubicBezTo>
                  <a:cubicBezTo>
                    <a:pt x="1726508" y="6102168"/>
                    <a:pt x="1681087" y="6029829"/>
                    <a:pt x="1651000" y="6019800"/>
                  </a:cubicBezTo>
                  <a:cubicBezTo>
                    <a:pt x="1634067" y="6014155"/>
                    <a:pt x="1616676" y="6009731"/>
                    <a:pt x="1600200" y="6002866"/>
                  </a:cubicBezTo>
                  <a:cubicBezTo>
                    <a:pt x="1582724" y="5995584"/>
                    <a:pt x="1567192" y="5983936"/>
                    <a:pt x="1549400" y="5977466"/>
                  </a:cubicBezTo>
                  <a:cubicBezTo>
                    <a:pt x="1533383" y="5971642"/>
                    <a:pt x="1457681" y="5961945"/>
                    <a:pt x="1447800" y="5960533"/>
                  </a:cubicBezTo>
                  <a:cubicBezTo>
                    <a:pt x="1433689" y="5954889"/>
                    <a:pt x="1420211" y="5947286"/>
                    <a:pt x="1405467" y="5943600"/>
                  </a:cubicBezTo>
                  <a:cubicBezTo>
                    <a:pt x="1386137" y="5938767"/>
                    <a:pt x="1282492" y="5928054"/>
                    <a:pt x="1270000" y="5926666"/>
                  </a:cubicBezTo>
                  <a:cubicBezTo>
                    <a:pt x="1227667" y="5929488"/>
                    <a:pt x="1185001" y="5929133"/>
                    <a:pt x="1143000" y="5935133"/>
                  </a:cubicBezTo>
                  <a:cubicBezTo>
                    <a:pt x="1125330" y="5937657"/>
                    <a:pt x="1109624" y="5948194"/>
                    <a:pt x="1092200" y="5952066"/>
                  </a:cubicBezTo>
                  <a:cubicBezTo>
                    <a:pt x="1058684" y="5959514"/>
                    <a:pt x="990600" y="5969000"/>
                    <a:pt x="990600" y="5969000"/>
                  </a:cubicBezTo>
                  <a:cubicBezTo>
                    <a:pt x="979311" y="5974644"/>
                    <a:pt x="968552" y="5981501"/>
                    <a:pt x="956734" y="5985933"/>
                  </a:cubicBezTo>
                  <a:cubicBezTo>
                    <a:pt x="945838" y="5990019"/>
                    <a:pt x="934056" y="5991203"/>
                    <a:pt x="922867" y="5994400"/>
                  </a:cubicBezTo>
                  <a:cubicBezTo>
                    <a:pt x="914286" y="5996852"/>
                    <a:pt x="905934" y="6000044"/>
                    <a:pt x="897467" y="6002866"/>
                  </a:cubicBezTo>
                  <a:cubicBezTo>
                    <a:pt x="891823" y="6011333"/>
                    <a:pt x="881314" y="6018120"/>
                    <a:pt x="880534" y="6028266"/>
                  </a:cubicBezTo>
                  <a:cubicBezTo>
                    <a:pt x="879238" y="6045107"/>
                    <a:pt x="883381" y="6110162"/>
                    <a:pt x="897467" y="6138333"/>
                  </a:cubicBezTo>
                  <a:cubicBezTo>
                    <a:pt x="902018" y="6147434"/>
                    <a:pt x="908043" y="6155787"/>
                    <a:pt x="914400" y="6163733"/>
                  </a:cubicBezTo>
                  <a:cubicBezTo>
                    <a:pt x="950978" y="6209454"/>
                    <a:pt x="911038" y="6146498"/>
                    <a:pt x="948267" y="6206066"/>
                  </a:cubicBezTo>
                  <a:cubicBezTo>
                    <a:pt x="970070" y="6240951"/>
                    <a:pt x="977547" y="6260746"/>
                    <a:pt x="1007534" y="6290733"/>
                  </a:cubicBezTo>
                  <a:cubicBezTo>
                    <a:pt x="1014729" y="6297928"/>
                    <a:pt x="1024988" y="6301309"/>
                    <a:pt x="1032934" y="6307666"/>
                  </a:cubicBezTo>
                  <a:cubicBezTo>
                    <a:pt x="1039167" y="6312653"/>
                    <a:pt x="1043225" y="6320172"/>
                    <a:pt x="1049867" y="6324600"/>
                  </a:cubicBezTo>
                  <a:cubicBezTo>
                    <a:pt x="1060369" y="6331601"/>
                    <a:pt x="1072775" y="6335271"/>
                    <a:pt x="1083734" y="6341533"/>
                  </a:cubicBezTo>
                  <a:cubicBezTo>
                    <a:pt x="1092569" y="6346581"/>
                    <a:pt x="1099408" y="6355473"/>
                    <a:pt x="1109134" y="6358466"/>
                  </a:cubicBezTo>
                  <a:cubicBezTo>
                    <a:pt x="1136642" y="6366930"/>
                    <a:pt x="1193800" y="6375400"/>
                    <a:pt x="1193800" y="6375400"/>
                  </a:cubicBezTo>
                  <a:cubicBezTo>
                    <a:pt x="1230489" y="6372578"/>
                    <a:pt x="1267354" y="6371497"/>
                    <a:pt x="1303867" y="6366933"/>
                  </a:cubicBezTo>
                  <a:cubicBezTo>
                    <a:pt x="1332241" y="6363386"/>
                    <a:pt x="1329457" y="6354138"/>
                    <a:pt x="1354667" y="6341533"/>
                  </a:cubicBezTo>
                  <a:cubicBezTo>
                    <a:pt x="1411890" y="6312922"/>
                    <a:pt x="1384389" y="6338447"/>
                    <a:pt x="1439334" y="6299200"/>
                  </a:cubicBezTo>
                  <a:cubicBezTo>
                    <a:pt x="1445830" y="6294560"/>
                    <a:pt x="1450034" y="6287253"/>
                    <a:pt x="1456267" y="6282266"/>
                  </a:cubicBezTo>
                  <a:cubicBezTo>
                    <a:pt x="1464213" y="6275909"/>
                    <a:pt x="1473200" y="6270977"/>
                    <a:pt x="1481667" y="6265333"/>
                  </a:cubicBezTo>
                  <a:cubicBezTo>
                    <a:pt x="1521619" y="6205403"/>
                    <a:pt x="1467409" y="6278867"/>
                    <a:pt x="1540934" y="6214533"/>
                  </a:cubicBezTo>
                  <a:cubicBezTo>
                    <a:pt x="1641750" y="6126319"/>
                    <a:pt x="1504612" y="6221813"/>
                    <a:pt x="1591734" y="6163733"/>
                  </a:cubicBezTo>
                  <a:cubicBezTo>
                    <a:pt x="1603023" y="6146800"/>
                    <a:pt x="1611209" y="6127323"/>
                    <a:pt x="1625600" y="6112933"/>
                  </a:cubicBezTo>
                  <a:cubicBezTo>
                    <a:pt x="1641352" y="6097182"/>
                    <a:pt x="1648785" y="6091963"/>
                    <a:pt x="1659467" y="6070600"/>
                  </a:cubicBezTo>
                  <a:cubicBezTo>
                    <a:pt x="1663458" y="6062618"/>
                    <a:pt x="1664418" y="6053403"/>
                    <a:pt x="1667934" y="6045200"/>
                  </a:cubicBezTo>
                  <a:cubicBezTo>
                    <a:pt x="1672906" y="6033599"/>
                    <a:pt x="1679223" y="6022622"/>
                    <a:pt x="1684867" y="6011333"/>
                  </a:cubicBezTo>
                  <a:cubicBezTo>
                    <a:pt x="1694031" y="5892204"/>
                    <a:pt x="1698476" y="5905209"/>
                    <a:pt x="1684867" y="5782733"/>
                  </a:cubicBezTo>
                  <a:cubicBezTo>
                    <a:pt x="1683582" y="5771168"/>
                    <a:pt x="1682567" y="5758734"/>
                    <a:pt x="1676400" y="5748866"/>
                  </a:cubicBezTo>
                  <a:cubicBezTo>
                    <a:pt x="1667939" y="5735328"/>
                    <a:pt x="1653047" y="5727015"/>
                    <a:pt x="1642534" y="5715000"/>
                  </a:cubicBezTo>
                  <a:cubicBezTo>
                    <a:pt x="1633242" y="5704380"/>
                    <a:pt x="1625336" y="5692616"/>
                    <a:pt x="1617134" y="5681133"/>
                  </a:cubicBezTo>
                  <a:cubicBezTo>
                    <a:pt x="1611219" y="5672853"/>
                    <a:pt x="1608017" y="5662247"/>
                    <a:pt x="1600200" y="5655733"/>
                  </a:cubicBezTo>
                  <a:cubicBezTo>
                    <a:pt x="1590504" y="5647653"/>
                    <a:pt x="1576431" y="5646373"/>
                    <a:pt x="1566334" y="5638800"/>
                  </a:cubicBezTo>
                  <a:cubicBezTo>
                    <a:pt x="1553562" y="5629221"/>
                    <a:pt x="1545069" y="5614735"/>
                    <a:pt x="1532467" y="5604933"/>
                  </a:cubicBezTo>
                  <a:cubicBezTo>
                    <a:pt x="1507589" y="5585583"/>
                    <a:pt x="1483165" y="5577271"/>
                    <a:pt x="1456267" y="5562600"/>
                  </a:cubicBezTo>
                  <a:cubicBezTo>
                    <a:pt x="1436292" y="5551704"/>
                    <a:pt x="1417914" y="5537696"/>
                    <a:pt x="1397000" y="5528733"/>
                  </a:cubicBezTo>
                  <a:cubicBezTo>
                    <a:pt x="1364567" y="5514833"/>
                    <a:pt x="1292125" y="5503364"/>
                    <a:pt x="1261534" y="5494866"/>
                  </a:cubicBezTo>
                  <a:cubicBezTo>
                    <a:pt x="1235737" y="5487700"/>
                    <a:pt x="1210924" y="5477340"/>
                    <a:pt x="1185334" y="5469466"/>
                  </a:cubicBezTo>
                  <a:cubicBezTo>
                    <a:pt x="1174212" y="5466044"/>
                    <a:pt x="1162506" y="5464680"/>
                    <a:pt x="1151467" y="5461000"/>
                  </a:cubicBezTo>
                  <a:cubicBezTo>
                    <a:pt x="1137049" y="5456194"/>
                    <a:pt x="1123878" y="5447752"/>
                    <a:pt x="1109134" y="5444066"/>
                  </a:cubicBezTo>
                  <a:cubicBezTo>
                    <a:pt x="1089774" y="5439226"/>
                    <a:pt x="1069552" y="5438881"/>
                    <a:pt x="1049867" y="5435600"/>
                  </a:cubicBezTo>
                  <a:cubicBezTo>
                    <a:pt x="1035672" y="5433234"/>
                    <a:pt x="1021645" y="5429955"/>
                    <a:pt x="1007534" y="5427133"/>
                  </a:cubicBezTo>
                  <a:lnTo>
                    <a:pt x="897467" y="5435600"/>
                  </a:lnTo>
                  <a:cubicBezTo>
                    <a:pt x="846592" y="5440523"/>
                    <a:pt x="796173" y="5451681"/>
                    <a:pt x="745067" y="5452533"/>
                  </a:cubicBezTo>
                  <a:lnTo>
                    <a:pt x="389467" y="5444066"/>
                  </a:lnTo>
                  <a:cubicBezTo>
                    <a:pt x="269501" y="5430737"/>
                    <a:pt x="352722" y="5443427"/>
                    <a:pt x="279400" y="5427133"/>
                  </a:cubicBezTo>
                  <a:cubicBezTo>
                    <a:pt x="265352" y="5424011"/>
                    <a:pt x="250851" y="5422801"/>
                    <a:pt x="237067" y="5418666"/>
                  </a:cubicBezTo>
                  <a:cubicBezTo>
                    <a:pt x="222510" y="5414299"/>
                    <a:pt x="208964" y="5407069"/>
                    <a:pt x="194734" y="5401733"/>
                  </a:cubicBezTo>
                  <a:cubicBezTo>
                    <a:pt x="164976" y="5390574"/>
                    <a:pt x="163098" y="5392019"/>
                    <a:pt x="127000" y="5384800"/>
                  </a:cubicBezTo>
                  <a:cubicBezTo>
                    <a:pt x="115711" y="5379155"/>
                    <a:pt x="103635" y="5374867"/>
                    <a:pt x="93134" y="5367866"/>
                  </a:cubicBezTo>
                  <a:cubicBezTo>
                    <a:pt x="86492" y="5363438"/>
                    <a:pt x="82433" y="5355920"/>
                    <a:pt x="76200" y="5350933"/>
                  </a:cubicBezTo>
                  <a:cubicBezTo>
                    <a:pt x="68254" y="5344576"/>
                    <a:pt x="59267" y="5339644"/>
                    <a:pt x="50800" y="5334000"/>
                  </a:cubicBezTo>
                  <a:cubicBezTo>
                    <a:pt x="22926" y="5292188"/>
                    <a:pt x="40047" y="5324854"/>
                    <a:pt x="25400" y="5266266"/>
                  </a:cubicBezTo>
                  <a:cubicBezTo>
                    <a:pt x="19170" y="5241346"/>
                    <a:pt x="12119" y="5231237"/>
                    <a:pt x="0" y="5207000"/>
                  </a:cubicBezTo>
                  <a:cubicBezTo>
                    <a:pt x="12484" y="4982305"/>
                    <a:pt x="-4644" y="5117837"/>
                    <a:pt x="16934" y="5020733"/>
                  </a:cubicBezTo>
                  <a:cubicBezTo>
                    <a:pt x="20056" y="5006685"/>
                    <a:pt x="20849" y="4992052"/>
                    <a:pt x="25400" y="4978400"/>
                  </a:cubicBezTo>
                  <a:cubicBezTo>
                    <a:pt x="29391" y="4966426"/>
                    <a:pt x="37646" y="4956252"/>
                    <a:pt x="42334" y="4944533"/>
                  </a:cubicBezTo>
                  <a:cubicBezTo>
                    <a:pt x="48963" y="4927960"/>
                    <a:pt x="54571" y="4910953"/>
                    <a:pt x="59267" y="4893733"/>
                  </a:cubicBezTo>
                  <a:cubicBezTo>
                    <a:pt x="63053" y="4879850"/>
                    <a:pt x="63599" y="4865184"/>
                    <a:pt x="67734" y="4851400"/>
                  </a:cubicBezTo>
                  <a:cubicBezTo>
                    <a:pt x="75408" y="4825820"/>
                    <a:pt x="108818" y="4755907"/>
                    <a:pt x="118534" y="4741333"/>
                  </a:cubicBezTo>
                  <a:cubicBezTo>
                    <a:pt x="124178" y="4732866"/>
                    <a:pt x="128272" y="4723128"/>
                    <a:pt x="135467" y="4715933"/>
                  </a:cubicBezTo>
                  <a:cubicBezTo>
                    <a:pt x="145445" y="4705955"/>
                    <a:pt x="158045" y="4699000"/>
                    <a:pt x="169334" y="4690533"/>
                  </a:cubicBezTo>
                  <a:cubicBezTo>
                    <a:pt x="174978" y="4673600"/>
                    <a:pt x="176366" y="4654585"/>
                    <a:pt x="186267" y="4639733"/>
                  </a:cubicBezTo>
                  <a:cubicBezTo>
                    <a:pt x="199698" y="4619586"/>
                    <a:pt x="218390" y="4592420"/>
                    <a:pt x="228600" y="4572000"/>
                  </a:cubicBezTo>
                  <a:cubicBezTo>
                    <a:pt x="232591" y="4564018"/>
                    <a:pt x="232733" y="4554402"/>
                    <a:pt x="237067" y="4546600"/>
                  </a:cubicBezTo>
                  <a:cubicBezTo>
                    <a:pt x="247898" y="4527105"/>
                    <a:pt x="267316" y="4495307"/>
                    <a:pt x="287867" y="4478866"/>
                  </a:cubicBezTo>
                  <a:cubicBezTo>
                    <a:pt x="295813" y="4472509"/>
                    <a:pt x="304800" y="4467577"/>
                    <a:pt x="313267" y="4461933"/>
                  </a:cubicBezTo>
                  <a:cubicBezTo>
                    <a:pt x="341584" y="4405298"/>
                    <a:pt x="315555" y="4448431"/>
                    <a:pt x="355600" y="4402666"/>
                  </a:cubicBezTo>
                  <a:cubicBezTo>
                    <a:pt x="383640" y="4370621"/>
                    <a:pt x="385506" y="4360099"/>
                    <a:pt x="414867" y="4334933"/>
                  </a:cubicBezTo>
                  <a:cubicBezTo>
                    <a:pt x="440367" y="4313076"/>
                    <a:pt x="507926" y="4270072"/>
                    <a:pt x="524934" y="4258733"/>
                  </a:cubicBezTo>
                  <a:cubicBezTo>
                    <a:pt x="533401" y="4253089"/>
                    <a:pt x="540681" y="4245018"/>
                    <a:pt x="550334" y="4241800"/>
                  </a:cubicBezTo>
                  <a:cubicBezTo>
                    <a:pt x="558801" y="4238978"/>
                    <a:pt x="567531" y="4236849"/>
                    <a:pt x="575734" y="4233333"/>
                  </a:cubicBezTo>
                  <a:cubicBezTo>
                    <a:pt x="587335" y="4228361"/>
                    <a:pt x="597627" y="4220391"/>
                    <a:pt x="609600" y="4216400"/>
                  </a:cubicBezTo>
                  <a:cubicBezTo>
                    <a:pt x="623252" y="4211849"/>
                    <a:pt x="638050" y="4211719"/>
                    <a:pt x="651934" y="4207933"/>
                  </a:cubicBezTo>
                  <a:cubicBezTo>
                    <a:pt x="669154" y="4203237"/>
                    <a:pt x="685801" y="4196644"/>
                    <a:pt x="702734" y="4191000"/>
                  </a:cubicBezTo>
                  <a:cubicBezTo>
                    <a:pt x="711201" y="4188178"/>
                    <a:pt x="719476" y="4184698"/>
                    <a:pt x="728134" y="4182533"/>
                  </a:cubicBezTo>
                  <a:lnTo>
                    <a:pt x="762000" y="4174066"/>
                  </a:lnTo>
                  <a:cubicBezTo>
                    <a:pt x="768379" y="4175129"/>
                    <a:pt x="834036" y="4184685"/>
                    <a:pt x="846667" y="4191000"/>
                  </a:cubicBezTo>
                  <a:cubicBezTo>
                    <a:pt x="864870" y="4200101"/>
                    <a:pt x="897467" y="4224866"/>
                    <a:pt x="897467" y="4224866"/>
                  </a:cubicBezTo>
                  <a:cubicBezTo>
                    <a:pt x="903111" y="4233333"/>
                    <a:pt x="908486" y="4241986"/>
                    <a:pt x="914400" y="4250266"/>
                  </a:cubicBezTo>
                  <a:cubicBezTo>
                    <a:pt x="922602" y="4261749"/>
                    <a:pt x="932321" y="4272167"/>
                    <a:pt x="939800" y="4284133"/>
                  </a:cubicBezTo>
                  <a:cubicBezTo>
                    <a:pt x="946489" y="4294836"/>
                    <a:pt x="951762" y="4306399"/>
                    <a:pt x="956734" y="4318000"/>
                  </a:cubicBezTo>
                  <a:cubicBezTo>
                    <a:pt x="960250" y="4326203"/>
                    <a:pt x="962748" y="4334819"/>
                    <a:pt x="965200" y="4343400"/>
                  </a:cubicBezTo>
                  <a:cubicBezTo>
                    <a:pt x="968397" y="4354588"/>
                    <a:pt x="968463" y="4366858"/>
                    <a:pt x="973667" y="4377266"/>
                  </a:cubicBezTo>
                  <a:cubicBezTo>
                    <a:pt x="979978" y="4389887"/>
                    <a:pt x="990600" y="4399844"/>
                    <a:pt x="999067" y="4411133"/>
                  </a:cubicBezTo>
                  <a:cubicBezTo>
                    <a:pt x="1001889" y="4419600"/>
                    <a:pt x="1005082" y="4427952"/>
                    <a:pt x="1007534" y="4436533"/>
                  </a:cubicBezTo>
                  <a:cubicBezTo>
                    <a:pt x="1015502" y="4464420"/>
                    <a:pt x="1018650" y="4483650"/>
                    <a:pt x="1024467" y="4512733"/>
                  </a:cubicBezTo>
                  <a:cubicBezTo>
                    <a:pt x="1021645" y="4540955"/>
                    <a:pt x="1022378" y="4569763"/>
                    <a:pt x="1016000" y="4597400"/>
                  </a:cubicBezTo>
                  <a:cubicBezTo>
                    <a:pt x="1013712" y="4607315"/>
                    <a:pt x="1004981" y="4614520"/>
                    <a:pt x="999067" y="4622800"/>
                  </a:cubicBezTo>
                  <a:cubicBezTo>
                    <a:pt x="966046" y="4669029"/>
                    <a:pt x="986501" y="4645793"/>
                    <a:pt x="948267" y="4673600"/>
                  </a:cubicBezTo>
                  <a:cubicBezTo>
                    <a:pt x="862657" y="4735863"/>
                    <a:pt x="909256" y="4710039"/>
                    <a:pt x="846667" y="4741333"/>
                  </a:cubicBezTo>
                  <a:cubicBezTo>
                    <a:pt x="809978" y="4738511"/>
                    <a:pt x="772397" y="4741389"/>
                    <a:pt x="736600" y="4732866"/>
                  </a:cubicBezTo>
                  <a:cubicBezTo>
                    <a:pt x="712044" y="4727019"/>
                    <a:pt x="668867" y="4699000"/>
                    <a:pt x="668867" y="4699000"/>
                  </a:cubicBezTo>
                  <a:cubicBezTo>
                    <a:pt x="663223" y="4690533"/>
                    <a:pt x="658291" y="4681546"/>
                    <a:pt x="651934" y="4673600"/>
                  </a:cubicBezTo>
                  <a:cubicBezTo>
                    <a:pt x="629009" y="4644943"/>
                    <a:pt x="618015" y="4656507"/>
                    <a:pt x="601134" y="4605866"/>
                  </a:cubicBezTo>
                  <a:cubicBezTo>
                    <a:pt x="580520" y="4544027"/>
                    <a:pt x="588529" y="4572382"/>
                    <a:pt x="575734" y="4521200"/>
                  </a:cubicBezTo>
                  <a:cubicBezTo>
                    <a:pt x="572912" y="4478867"/>
                    <a:pt x="567267" y="4436627"/>
                    <a:pt x="567267" y="4394200"/>
                  </a:cubicBezTo>
                  <a:cubicBezTo>
                    <a:pt x="567267" y="4365837"/>
                    <a:pt x="572216" y="4337677"/>
                    <a:pt x="575734" y="4309533"/>
                  </a:cubicBezTo>
                  <a:cubicBezTo>
                    <a:pt x="580684" y="4269929"/>
                    <a:pt x="582987" y="4229720"/>
                    <a:pt x="592667" y="4191000"/>
                  </a:cubicBezTo>
                  <a:cubicBezTo>
                    <a:pt x="595489" y="4179711"/>
                    <a:pt x="596658" y="4167874"/>
                    <a:pt x="601134" y="4157133"/>
                  </a:cubicBezTo>
                  <a:cubicBezTo>
                    <a:pt x="610843" y="4133832"/>
                    <a:pt x="627017" y="4113347"/>
                    <a:pt x="635000" y="4089400"/>
                  </a:cubicBezTo>
                  <a:cubicBezTo>
                    <a:pt x="637822" y="4080933"/>
                    <a:pt x="641015" y="4072581"/>
                    <a:pt x="643467" y="4064000"/>
                  </a:cubicBezTo>
                  <a:cubicBezTo>
                    <a:pt x="646664" y="4052811"/>
                    <a:pt x="647208" y="4040767"/>
                    <a:pt x="651934" y="4030133"/>
                  </a:cubicBezTo>
                  <a:cubicBezTo>
                    <a:pt x="658383" y="4015624"/>
                    <a:pt x="689937" y="3966730"/>
                    <a:pt x="702734" y="3953933"/>
                  </a:cubicBezTo>
                  <a:cubicBezTo>
                    <a:pt x="709929" y="3946738"/>
                    <a:pt x="720188" y="3943357"/>
                    <a:pt x="728134" y="3937000"/>
                  </a:cubicBezTo>
                  <a:cubicBezTo>
                    <a:pt x="734367" y="3932013"/>
                    <a:pt x="737927" y="3923636"/>
                    <a:pt x="745067" y="3920066"/>
                  </a:cubicBezTo>
                  <a:cubicBezTo>
                    <a:pt x="755475" y="3914862"/>
                    <a:pt x="767645" y="3914422"/>
                    <a:pt x="778934" y="3911600"/>
                  </a:cubicBezTo>
                  <a:cubicBezTo>
                    <a:pt x="795867" y="3900311"/>
                    <a:pt x="815343" y="3892124"/>
                    <a:pt x="829734" y="3877733"/>
                  </a:cubicBezTo>
                  <a:cubicBezTo>
                    <a:pt x="838201" y="3869266"/>
                    <a:pt x="844667" y="3858148"/>
                    <a:pt x="855134" y="3852333"/>
                  </a:cubicBezTo>
                  <a:cubicBezTo>
                    <a:pt x="870737" y="3843665"/>
                    <a:pt x="905934" y="3835400"/>
                    <a:pt x="905934" y="3835400"/>
                  </a:cubicBezTo>
                  <a:cubicBezTo>
                    <a:pt x="914401" y="3829755"/>
                    <a:pt x="922232" y="3823017"/>
                    <a:pt x="931334" y="3818466"/>
                  </a:cubicBezTo>
                  <a:cubicBezTo>
                    <a:pt x="939316" y="3814475"/>
                    <a:pt x="949081" y="3814592"/>
                    <a:pt x="956734" y="3810000"/>
                  </a:cubicBezTo>
                  <a:cubicBezTo>
                    <a:pt x="963579" y="3805893"/>
                    <a:pt x="967434" y="3798053"/>
                    <a:pt x="973667" y="3793066"/>
                  </a:cubicBezTo>
                  <a:cubicBezTo>
                    <a:pt x="981613" y="3786709"/>
                    <a:pt x="990232" y="3781181"/>
                    <a:pt x="999067" y="3776133"/>
                  </a:cubicBezTo>
                  <a:cubicBezTo>
                    <a:pt x="1122400" y="3705659"/>
                    <a:pt x="963342" y="3798229"/>
                    <a:pt x="1058334" y="3750733"/>
                  </a:cubicBezTo>
                  <a:cubicBezTo>
                    <a:pt x="1067435" y="3746182"/>
                    <a:pt x="1075788" y="3740157"/>
                    <a:pt x="1083734" y="3733800"/>
                  </a:cubicBezTo>
                  <a:cubicBezTo>
                    <a:pt x="1089967" y="3728813"/>
                    <a:pt x="1093527" y="3720436"/>
                    <a:pt x="1100667" y="3716866"/>
                  </a:cubicBezTo>
                  <a:cubicBezTo>
                    <a:pt x="1116632" y="3708883"/>
                    <a:pt x="1135061" y="3706964"/>
                    <a:pt x="1151467" y="3699933"/>
                  </a:cubicBezTo>
                  <a:cubicBezTo>
                    <a:pt x="1189903" y="3683460"/>
                    <a:pt x="1213676" y="3671222"/>
                    <a:pt x="1244600" y="3649133"/>
                  </a:cubicBezTo>
                  <a:cubicBezTo>
                    <a:pt x="1306361" y="3605019"/>
                    <a:pt x="1251381" y="3644046"/>
                    <a:pt x="1312334" y="3589866"/>
                  </a:cubicBezTo>
                  <a:cubicBezTo>
                    <a:pt x="1325840" y="3577860"/>
                    <a:pt x="1341889" y="3568778"/>
                    <a:pt x="1354667" y="3556000"/>
                  </a:cubicBezTo>
                  <a:cubicBezTo>
                    <a:pt x="1364645" y="3546022"/>
                    <a:pt x="1370884" y="3532847"/>
                    <a:pt x="1380067" y="3522133"/>
                  </a:cubicBezTo>
                  <a:cubicBezTo>
                    <a:pt x="1387859" y="3513042"/>
                    <a:pt x="1397802" y="3505931"/>
                    <a:pt x="1405467" y="3496733"/>
                  </a:cubicBezTo>
                  <a:cubicBezTo>
                    <a:pt x="1411981" y="3488916"/>
                    <a:pt x="1415205" y="3478528"/>
                    <a:pt x="1422400" y="3471333"/>
                  </a:cubicBezTo>
                  <a:cubicBezTo>
                    <a:pt x="1429595" y="3464138"/>
                    <a:pt x="1439333" y="3460044"/>
                    <a:pt x="1447800" y="3454400"/>
                  </a:cubicBezTo>
                  <a:cubicBezTo>
                    <a:pt x="1453445" y="3440289"/>
                    <a:pt x="1455004" y="3423742"/>
                    <a:pt x="1464734" y="3412066"/>
                  </a:cubicBezTo>
                  <a:cubicBezTo>
                    <a:pt x="1470447" y="3405210"/>
                    <a:pt x="1485542" y="3411253"/>
                    <a:pt x="1490134" y="3403600"/>
                  </a:cubicBezTo>
                  <a:cubicBezTo>
                    <a:pt x="1546753" y="3309236"/>
                    <a:pt x="1490041" y="3352912"/>
                    <a:pt x="1532467" y="3302000"/>
                  </a:cubicBezTo>
                  <a:cubicBezTo>
                    <a:pt x="1540132" y="3292802"/>
                    <a:pt x="1549400" y="3285067"/>
                    <a:pt x="1557867" y="3276600"/>
                  </a:cubicBezTo>
                  <a:cubicBezTo>
                    <a:pt x="1585580" y="3165750"/>
                    <a:pt x="1541290" y="3318223"/>
                    <a:pt x="1591734" y="3217333"/>
                  </a:cubicBezTo>
                  <a:cubicBezTo>
                    <a:pt x="1598170" y="3204462"/>
                    <a:pt x="1597378" y="3189111"/>
                    <a:pt x="1600200" y="3175000"/>
                  </a:cubicBezTo>
                  <a:cubicBezTo>
                    <a:pt x="1594556" y="3107267"/>
                    <a:pt x="1592879" y="3039085"/>
                    <a:pt x="1583267" y="2971800"/>
                  </a:cubicBezTo>
                  <a:cubicBezTo>
                    <a:pt x="1581482" y="2959305"/>
                    <a:pt x="1573907" y="2948030"/>
                    <a:pt x="1566334" y="2937933"/>
                  </a:cubicBezTo>
                  <a:cubicBezTo>
                    <a:pt x="1532362" y="2892636"/>
                    <a:pt x="1537160" y="2910646"/>
                    <a:pt x="1490134" y="2887133"/>
                  </a:cubicBezTo>
                  <a:cubicBezTo>
                    <a:pt x="1431663" y="2857898"/>
                    <a:pt x="1501352" y="2879355"/>
                    <a:pt x="1430867" y="2861733"/>
                  </a:cubicBezTo>
                  <a:cubicBezTo>
                    <a:pt x="1422400" y="2856089"/>
                    <a:pt x="1414860" y="2848714"/>
                    <a:pt x="1405467" y="2844800"/>
                  </a:cubicBezTo>
                  <a:cubicBezTo>
                    <a:pt x="1335687" y="2815725"/>
                    <a:pt x="1336876" y="2821222"/>
                    <a:pt x="1270000" y="2810933"/>
                  </a:cubicBezTo>
                  <a:cubicBezTo>
                    <a:pt x="1253033" y="2808323"/>
                    <a:pt x="1235958" y="2806190"/>
                    <a:pt x="1219200" y="2802466"/>
                  </a:cubicBezTo>
                  <a:cubicBezTo>
                    <a:pt x="1210488" y="2800530"/>
                    <a:pt x="1202551" y="2795750"/>
                    <a:pt x="1193800" y="2794000"/>
                  </a:cubicBezTo>
                  <a:cubicBezTo>
                    <a:pt x="1174232" y="2790086"/>
                    <a:pt x="1154289" y="2788355"/>
                    <a:pt x="1134534" y="2785533"/>
                  </a:cubicBezTo>
                  <a:cubicBezTo>
                    <a:pt x="1078089" y="2788355"/>
                    <a:pt x="1021561" y="2789825"/>
                    <a:pt x="965200" y="2794000"/>
                  </a:cubicBezTo>
                  <a:cubicBezTo>
                    <a:pt x="945299" y="2795474"/>
                    <a:pt x="925568" y="2798896"/>
                    <a:pt x="905934" y="2802466"/>
                  </a:cubicBezTo>
                  <a:cubicBezTo>
                    <a:pt x="894485" y="2804548"/>
                    <a:pt x="883646" y="2809775"/>
                    <a:pt x="872067" y="2810933"/>
                  </a:cubicBezTo>
                  <a:cubicBezTo>
                    <a:pt x="827048" y="2815435"/>
                    <a:pt x="781756" y="2816578"/>
                    <a:pt x="736600" y="2819400"/>
                  </a:cubicBezTo>
                  <a:cubicBezTo>
                    <a:pt x="715944" y="2817679"/>
                    <a:pt x="627976" y="2814236"/>
                    <a:pt x="592667" y="2802466"/>
                  </a:cubicBezTo>
                  <a:cubicBezTo>
                    <a:pt x="580693" y="2798475"/>
                    <a:pt x="570401" y="2790505"/>
                    <a:pt x="558800" y="2785533"/>
                  </a:cubicBezTo>
                  <a:cubicBezTo>
                    <a:pt x="550597" y="2782017"/>
                    <a:pt x="541603" y="2780582"/>
                    <a:pt x="533400" y="2777066"/>
                  </a:cubicBezTo>
                  <a:cubicBezTo>
                    <a:pt x="446203" y="2739695"/>
                    <a:pt x="564352" y="2781739"/>
                    <a:pt x="448734" y="2743200"/>
                  </a:cubicBezTo>
                  <a:cubicBezTo>
                    <a:pt x="443089" y="2737555"/>
                    <a:pt x="438186" y="2731056"/>
                    <a:pt x="431800" y="2726266"/>
                  </a:cubicBezTo>
                  <a:cubicBezTo>
                    <a:pt x="415519" y="2714055"/>
                    <a:pt x="381000" y="2692400"/>
                    <a:pt x="381000" y="2692400"/>
                  </a:cubicBezTo>
                  <a:cubicBezTo>
                    <a:pt x="361245" y="2661355"/>
                    <a:pt x="338191" y="2632178"/>
                    <a:pt x="321734" y="2599266"/>
                  </a:cubicBezTo>
                  <a:cubicBezTo>
                    <a:pt x="307623" y="2571044"/>
                    <a:pt x="298332" y="2539843"/>
                    <a:pt x="279400" y="2514600"/>
                  </a:cubicBezTo>
                  <a:cubicBezTo>
                    <a:pt x="247563" y="2472150"/>
                    <a:pt x="233822" y="2459943"/>
                    <a:pt x="220134" y="2396066"/>
                  </a:cubicBezTo>
                  <a:cubicBezTo>
                    <a:pt x="190230" y="2256517"/>
                    <a:pt x="210651" y="2314674"/>
                    <a:pt x="169334" y="2218266"/>
                  </a:cubicBezTo>
                  <a:cubicBezTo>
                    <a:pt x="166512" y="2198511"/>
                    <a:pt x="162759" y="2178866"/>
                    <a:pt x="160867" y="2159000"/>
                  </a:cubicBezTo>
                  <a:cubicBezTo>
                    <a:pt x="141087" y="1951318"/>
                    <a:pt x="162985" y="2114563"/>
                    <a:pt x="143934" y="1981200"/>
                  </a:cubicBezTo>
                  <a:cubicBezTo>
                    <a:pt x="149578" y="1919111"/>
                    <a:pt x="152349" y="1856693"/>
                    <a:pt x="160867" y="1794933"/>
                  </a:cubicBezTo>
                  <a:cubicBezTo>
                    <a:pt x="166576" y="1753544"/>
                    <a:pt x="212559" y="1648327"/>
                    <a:pt x="220134" y="1625600"/>
                  </a:cubicBezTo>
                  <a:cubicBezTo>
                    <a:pt x="225778" y="1608667"/>
                    <a:pt x="232371" y="1592020"/>
                    <a:pt x="237067" y="1574800"/>
                  </a:cubicBezTo>
                  <a:cubicBezTo>
                    <a:pt x="240853" y="1560916"/>
                    <a:pt x="239579" y="1545567"/>
                    <a:pt x="245534" y="1532466"/>
                  </a:cubicBezTo>
                  <a:cubicBezTo>
                    <a:pt x="253955" y="1513939"/>
                    <a:pt x="269146" y="1499245"/>
                    <a:pt x="279400" y="1481666"/>
                  </a:cubicBezTo>
                  <a:cubicBezTo>
                    <a:pt x="351084" y="1358778"/>
                    <a:pt x="265527" y="1483072"/>
                    <a:pt x="330200" y="1405466"/>
                  </a:cubicBezTo>
                  <a:cubicBezTo>
                    <a:pt x="336714" y="1397649"/>
                    <a:pt x="338667" y="1385710"/>
                    <a:pt x="347134" y="1380066"/>
                  </a:cubicBezTo>
                  <a:cubicBezTo>
                    <a:pt x="356816" y="1373612"/>
                    <a:pt x="369711" y="1374422"/>
                    <a:pt x="381000" y="1371600"/>
                  </a:cubicBezTo>
                  <a:cubicBezTo>
                    <a:pt x="386645" y="1365955"/>
                    <a:pt x="391700" y="1359653"/>
                    <a:pt x="397934" y="1354666"/>
                  </a:cubicBezTo>
                  <a:cubicBezTo>
                    <a:pt x="413207" y="1342448"/>
                    <a:pt x="439819" y="1327753"/>
                    <a:pt x="457200" y="1320800"/>
                  </a:cubicBezTo>
                  <a:cubicBezTo>
                    <a:pt x="473773" y="1314171"/>
                    <a:pt x="491427" y="1310495"/>
                    <a:pt x="508000" y="1303866"/>
                  </a:cubicBezTo>
                  <a:cubicBezTo>
                    <a:pt x="564104" y="1281424"/>
                    <a:pt x="525137" y="1284917"/>
                    <a:pt x="601134" y="1261533"/>
                  </a:cubicBezTo>
                  <a:cubicBezTo>
                    <a:pt x="617542" y="1256484"/>
                    <a:pt x="635207" y="1256926"/>
                    <a:pt x="651934" y="1253066"/>
                  </a:cubicBezTo>
                  <a:cubicBezTo>
                    <a:pt x="671954" y="1248446"/>
                    <a:pt x="691268" y="1241116"/>
                    <a:pt x="711200" y="1236133"/>
                  </a:cubicBezTo>
                  <a:cubicBezTo>
                    <a:pt x="725161" y="1232643"/>
                    <a:pt x="739486" y="1230788"/>
                    <a:pt x="753534" y="1227666"/>
                  </a:cubicBezTo>
                  <a:cubicBezTo>
                    <a:pt x="764893" y="1225142"/>
                    <a:pt x="776111" y="1222022"/>
                    <a:pt x="787400" y="1219200"/>
                  </a:cubicBezTo>
                  <a:cubicBezTo>
                    <a:pt x="865053" y="1180373"/>
                    <a:pt x="767764" y="1224556"/>
                    <a:pt x="880534" y="1193800"/>
                  </a:cubicBezTo>
                  <a:cubicBezTo>
                    <a:pt x="892711" y="1190479"/>
                    <a:pt x="902223" y="1180187"/>
                    <a:pt x="914400" y="1176866"/>
                  </a:cubicBezTo>
                  <a:cubicBezTo>
                    <a:pt x="933653" y="1171615"/>
                    <a:pt x="953943" y="1171434"/>
                    <a:pt x="973667" y="1168400"/>
                  </a:cubicBezTo>
                  <a:cubicBezTo>
                    <a:pt x="990634" y="1165790"/>
                    <a:pt x="1007534" y="1162755"/>
                    <a:pt x="1024467" y="1159933"/>
                  </a:cubicBezTo>
                  <a:cubicBezTo>
                    <a:pt x="1075267" y="1162755"/>
                    <a:pt x="1126198" y="1163794"/>
                    <a:pt x="1176867" y="1168400"/>
                  </a:cubicBezTo>
                  <a:cubicBezTo>
                    <a:pt x="1201761" y="1170663"/>
                    <a:pt x="1213217" y="1179604"/>
                    <a:pt x="1236134" y="1185333"/>
                  </a:cubicBezTo>
                  <a:cubicBezTo>
                    <a:pt x="1250095" y="1188823"/>
                    <a:pt x="1264356" y="1190978"/>
                    <a:pt x="1278467" y="1193800"/>
                  </a:cubicBezTo>
                  <a:cubicBezTo>
                    <a:pt x="1286934" y="1199444"/>
                    <a:pt x="1294766" y="1206182"/>
                    <a:pt x="1303867" y="1210733"/>
                  </a:cubicBezTo>
                  <a:cubicBezTo>
                    <a:pt x="1373974" y="1245786"/>
                    <a:pt x="1281875" y="1187606"/>
                    <a:pt x="1354667" y="1236133"/>
                  </a:cubicBezTo>
                  <a:lnTo>
                    <a:pt x="1405467" y="1312333"/>
                  </a:lnTo>
                  <a:cubicBezTo>
                    <a:pt x="1405478" y="1312350"/>
                    <a:pt x="1439322" y="1363117"/>
                    <a:pt x="1439334" y="1363133"/>
                  </a:cubicBezTo>
                  <a:cubicBezTo>
                    <a:pt x="1463644" y="1395547"/>
                    <a:pt x="1466171" y="1394709"/>
                    <a:pt x="1481667" y="1430866"/>
                  </a:cubicBezTo>
                  <a:cubicBezTo>
                    <a:pt x="1490370" y="1451173"/>
                    <a:pt x="1492460" y="1468641"/>
                    <a:pt x="1498600" y="1490133"/>
                  </a:cubicBezTo>
                  <a:cubicBezTo>
                    <a:pt x="1501052" y="1498714"/>
                    <a:pt x="1504245" y="1507066"/>
                    <a:pt x="1507067" y="1515533"/>
                  </a:cubicBezTo>
                  <a:cubicBezTo>
                    <a:pt x="1509889" y="1540933"/>
                    <a:pt x="1511648" y="1566474"/>
                    <a:pt x="1515534" y="1591733"/>
                  </a:cubicBezTo>
                  <a:cubicBezTo>
                    <a:pt x="1518572" y="1611483"/>
                    <a:pt x="1526143" y="1632028"/>
                    <a:pt x="1532467" y="1651000"/>
                  </a:cubicBezTo>
                  <a:cubicBezTo>
                    <a:pt x="1527829" y="1720570"/>
                    <a:pt x="1538023" y="1764611"/>
                    <a:pt x="1507067" y="1820333"/>
                  </a:cubicBezTo>
                  <a:cubicBezTo>
                    <a:pt x="1500214" y="1832668"/>
                    <a:pt x="1492381" y="1845017"/>
                    <a:pt x="1481667" y="1854200"/>
                  </a:cubicBezTo>
                  <a:cubicBezTo>
                    <a:pt x="1472084" y="1862414"/>
                    <a:pt x="1459089" y="1865489"/>
                    <a:pt x="1447800" y="1871133"/>
                  </a:cubicBezTo>
                  <a:cubicBezTo>
                    <a:pt x="1409931" y="1927938"/>
                    <a:pt x="1454541" y="1872284"/>
                    <a:pt x="1405467" y="1905000"/>
                  </a:cubicBezTo>
                  <a:cubicBezTo>
                    <a:pt x="1395504" y="1911642"/>
                    <a:pt x="1391426" y="1926614"/>
                    <a:pt x="1380067" y="1930400"/>
                  </a:cubicBezTo>
                  <a:cubicBezTo>
                    <a:pt x="1355822" y="1938481"/>
                    <a:pt x="1329267" y="1936044"/>
                    <a:pt x="1303867" y="1938866"/>
                  </a:cubicBezTo>
                  <a:cubicBezTo>
                    <a:pt x="1255889" y="1936044"/>
                    <a:pt x="1206964" y="1940301"/>
                    <a:pt x="1159934" y="1930400"/>
                  </a:cubicBezTo>
                  <a:cubicBezTo>
                    <a:pt x="1149976" y="1928304"/>
                    <a:pt x="1150195" y="1912195"/>
                    <a:pt x="1143000" y="1905000"/>
                  </a:cubicBezTo>
                  <a:cubicBezTo>
                    <a:pt x="1135805" y="1897805"/>
                    <a:pt x="1126067" y="1893711"/>
                    <a:pt x="1117600" y="1888066"/>
                  </a:cubicBezTo>
                  <a:cubicBezTo>
                    <a:pt x="1111956" y="1876777"/>
                    <a:pt x="1107668" y="1864701"/>
                    <a:pt x="1100667" y="1854200"/>
                  </a:cubicBezTo>
                  <a:cubicBezTo>
                    <a:pt x="1096239" y="1847558"/>
                    <a:pt x="1088721" y="1843499"/>
                    <a:pt x="1083734" y="1837266"/>
                  </a:cubicBezTo>
                  <a:cubicBezTo>
                    <a:pt x="1077377" y="1829320"/>
                    <a:pt x="1072445" y="1820333"/>
                    <a:pt x="1066800" y="1811866"/>
                  </a:cubicBezTo>
                  <a:cubicBezTo>
                    <a:pt x="1057884" y="1776199"/>
                    <a:pt x="1049867" y="1749903"/>
                    <a:pt x="1049867" y="1710266"/>
                  </a:cubicBezTo>
                  <a:cubicBezTo>
                    <a:pt x="1049867" y="1666420"/>
                    <a:pt x="1055404" y="1631619"/>
                    <a:pt x="1066800" y="1591733"/>
                  </a:cubicBezTo>
                  <a:cubicBezTo>
                    <a:pt x="1069252" y="1583152"/>
                    <a:pt x="1071276" y="1574315"/>
                    <a:pt x="1075267" y="1566333"/>
                  </a:cubicBezTo>
                  <a:cubicBezTo>
                    <a:pt x="1079818" y="1557232"/>
                    <a:pt x="1087649" y="1550034"/>
                    <a:pt x="1092200" y="1540933"/>
                  </a:cubicBezTo>
                  <a:cubicBezTo>
                    <a:pt x="1124522" y="1476289"/>
                    <a:pt x="1064650" y="1563556"/>
                    <a:pt x="1126067" y="1481666"/>
                  </a:cubicBezTo>
                  <a:cubicBezTo>
                    <a:pt x="1128889" y="1473199"/>
                    <a:pt x="1130543" y="1464248"/>
                    <a:pt x="1134534" y="1456266"/>
                  </a:cubicBezTo>
                  <a:cubicBezTo>
                    <a:pt x="1144333" y="1436668"/>
                    <a:pt x="1160482" y="1419510"/>
                    <a:pt x="1176867" y="1405466"/>
                  </a:cubicBezTo>
                  <a:cubicBezTo>
                    <a:pt x="1187581" y="1396283"/>
                    <a:pt x="1199445" y="1388533"/>
                    <a:pt x="1210734" y="1380066"/>
                  </a:cubicBezTo>
                  <a:cubicBezTo>
                    <a:pt x="1275645" y="1382888"/>
                    <a:pt x="1340649" y="1384063"/>
                    <a:pt x="1405467" y="1388533"/>
                  </a:cubicBezTo>
                  <a:cubicBezTo>
                    <a:pt x="1427634" y="1390062"/>
                    <a:pt x="1459443" y="1395941"/>
                    <a:pt x="1481667" y="1405466"/>
                  </a:cubicBezTo>
                  <a:cubicBezTo>
                    <a:pt x="1511855" y="1418404"/>
                    <a:pt x="1523660" y="1426350"/>
                    <a:pt x="1549400" y="1447800"/>
                  </a:cubicBezTo>
                  <a:cubicBezTo>
                    <a:pt x="1555532" y="1452910"/>
                    <a:pt x="1560202" y="1459623"/>
                    <a:pt x="1566334" y="1464733"/>
                  </a:cubicBezTo>
                  <a:cubicBezTo>
                    <a:pt x="1577174" y="1473767"/>
                    <a:pt x="1590708" y="1479692"/>
                    <a:pt x="1600200" y="1490133"/>
                  </a:cubicBezTo>
                  <a:cubicBezTo>
                    <a:pt x="1619184" y="1511016"/>
                    <a:pt x="1624226" y="1548941"/>
                    <a:pt x="1651000" y="1557866"/>
                  </a:cubicBezTo>
                  <a:cubicBezTo>
                    <a:pt x="1677827" y="1566809"/>
                    <a:pt x="1678354" y="1564509"/>
                    <a:pt x="1701800" y="1583266"/>
                  </a:cubicBezTo>
                  <a:cubicBezTo>
                    <a:pt x="1708034" y="1588253"/>
                    <a:pt x="1711467" y="1596897"/>
                    <a:pt x="1718734" y="1600200"/>
                  </a:cubicBezTo>
                  <a:cubicBezTo>
                    <a:pt x="1743108" y="1611279"/>
                    <a:pt x="1769534" y="1617133"/>
                    <a:pt x="1794934" y="1625600"/>
                  </a:cubicBezTo>
                  <a:cubicBezTo>
                    <a:pt x="1864352" y="1648739"/>
                    <a:pt x="1754464" y="1612829"/>
                    <a:pt x="1888067" y="1651000"/>
                  </a:cubicBezTo>
                  <a:cubicBezTo>
                    <a:pt x="1907823" y="1656644"/>
                    <a:pt x="1927244" y="1663628"/>
                    <a:pt x="1947334" y="1667933"/>
                  </a:cubicBezTo>
                  <a:cubicBezTo>
                    <a:pt x="1989573" y="1676984"/>
                    <a:pt x="2073001" y="1681933"/>
                    <a:pt x="2108200" y="1684866"/>
                  </a:cubicBezTo>
                  <a:cubicBezTo>
                    <a:pt x="2422394" y="1678182"/>
                    <a:pt x="2421428" y="1683176"/>
                    <a:pt x="2650067" y="1667933"/>
                  </a:cubicBezTo>
                  <a:lnTo>
                    <a:pt x="2887134" y="1651000"/>
                  </a:lnTo>
                  <a:cubicBezTo>
                    <a:pt x="2904067" y="1648178"/>
                    <a:pt x="2921148" y="1646130"/>
                    <a:pt x="2937934" y="1642533"/>
                  </a:cubicBezTo>
                  <a:cubicBezTo>
                    <a:pt x="2960690" y="1637657"/>
                    <a:pt x="3005667" y="1625600"/>
                    <a:pt x="3005667" y="1625600"/>
                  </a:cubicBezTo>
                  <a:cubicBezTo>
                    <a:pt x="3099959" y="1578453"/>
                    <a:pt x="2981177" y="1634784"/>
                    <a:pt x="3073400" y="1600200"/>
                  </a:cubicBezTo>
                  <a:cubicBezTo>
                    <a:pt x="3110613" y="1586245"/>
                    <a:pt x="3101405" y="1584196"/>
                    <a:pt x="3132667" y="1566333"/>
                  </a:cubicBezTo>
                  <a:cubicBezTo>
                    <a:pt x="3143626" y="1560071"/>
                    <a:pt x="3155245" y="1555044"/>
                    <a:pt x="3166534" y="1549400"/>
                  </a:cubicBezTo>
                  <a:cubicBezTo>
                    <a:pt x="3175001" y="1540933"/>
                    <a:pt x="3182985" y="1531955"/>
                    <a:pt x="3191934" y="1524000"/>
                  </a:cubicBezTo>
                  <a:cubicBezTo>
                    <a:pt x="3208409" y="1509356"/>
                    <a:pt x="3227148" y="1497252"/>
                    <a:pt x="3242734" y="1481666"/>
                  </a:cubicBezTo>
                  <a:cubicBezTo>
                    <a:pt x="3249929" y="1474471"/>
                    <a:pt x="3251941" y="1462888"/>
                    <a:pt x="3259667" y="1456266"/>
                  </a:cubicBezTo>
                  <a:cubicBezTo>
                    <a:pt x="3272161" y="1445556"/>
                    <a:pt x="3288835" y="1440740"/>
                    <a:pt x="3302000" y="1430866"/>
                  </a:cubicBezTo>
                  <a:cubicBezTo>
                    <a:pt x="3311579" y="1423682"/>
                    <a:pt x="3318133" y="1413048"/>
                    <a:pt x="3327400" y="1405466"/>
                  </a:cubicBezTo>
                  <a:cubicBezTo>
                    <a:pt x="3349243" y="1387595"/>
                    <a:pt x="3371651" y="1370321"/>
                    <a:pt x="3395134" y="1354666"/>
                  </a:cubicBezTo>
                  <a:cubicBezTo>
                    <a:pt x="3403601" y="1349022"/>
                    <a:pt x="3412717" y="1344247"/>
                    <a:pt x="3420534" y="1337733"/>
                  </a:cubicBezTo>
                  <a:cubicBezTo>
                    <a:pt x="3463261" y="1302127"/>
                    <a:pt x="3431952" y="1320634"/>
                    <a:pt x="3471334" y="1270000"/>
                  </a:cubicBezTo>
                  <a:cubicBezTo>
                    <a:pt x="3481135" y="1257398"/>
                    <a:pt x="3494687" y="1248148"/>
                    <a:pt x="3505200" y="1236133"/>
                  </a:cubicBezTo>
                  <a:cubicBezTo>
                    <a:pt x="3514492" y="1225513"/>
                    <a:pt x="3521417" y="1212980"/>
                    <a:pt x="3530600" y="1202266"/>
                  </a:cubicBezTo>
                  <a:cubicBezTo>
                    <a:pt x="3538392" y="1193175"/>
                    <a:pt x="3548208" y="1185957"/>
                    <a:pt x="3556000" y="1176866"/>
                  </a:cubicBezTo>
                  <a:cubicBezTo>
                    <a:pt x="3574806" y="1154925"/>
                    <a:pt x="3600693" y="1114060"/>
                    <a:pt x="3615267" y="1092200"/>
                  </a:cubicBezTo>
                  <a:cubicBezTo>
                    <a:pt x="3620911" y="1083733"/>
                    <a:pt x="3628982" y="1076453"/>
                    <a:pt x="3632200" y="1066800"/>
                  </a:cubicBezTo>
                  <a:cubicBezTo>
                    <a:pt x="3640667" y="1041400"/>
                    <a:pt x="3651106" y="1016575"/>
                    <a:pt x="3657600" y="990600"/>
                  </a:cubicBezTo>
                  <a:cubicBezTo>
                    <a:pt x="3678698" y="906212"/>
                    <a:pt x="3670708" y="945822"/>
                    <a:pt x="3683000" y="872066"/>
                  </a:cubicBezTo>
                  <a:cubicBezTo>
                    <a:pt x="3667498" y="655025"/>
                    <a:pt x="3698128" y="809190"/>
                    <a:pt x="3657600" y="728133"/>
                  </a:cubicBezTo>
                  <a:cubicBezTo>
                    <a:pt x="3653609" y="720151"/>
                    <a:pt x="3653726" y="710386"/>
                    <a:pt x="3649134" y="702733"/>
                  </a:cubicBezTo>
                  <a:cubicBezTo>
                    <a:pt x="3645027" y="695888"/>
                    <a:pt x="3638332" y="690910"/>
                    <a:pt x="3632200" y="685800"/>
                  </a:cubicBezTo>
                  <a:cubicBezTo>
                    <a:pt x="3626449" y="681008"/>
                    <a:pt x="3583930" y="648964"/>
                    <a:pt x="3572934" y="643466"/>
                  </a:cubicBezTo>
                  <a:cubicBezTo>
                    <a:pt x="3559340" y="636669"/>
                    <a:pt x="3544436" y="632822"/>
                    <a:pt x="3530600" y="626533"/>
                  </a:cubicBezTo>
                  <a:cubicBezTo>
                    <a:pt x="3513365" y="618699"/>
                    <a:pt x="3497100" y="608822"/>
                    <a:pt x="3479800" y="601133"/>
                  </a:cubicBezTo>
                  <a:cubicBezTo>
                    <a:pt x="3471645" y="597508"/>
                    <a:pt x="3462603" y="596182"/>
                    <a:pt x="3454400" y="592666"/>
                  </a:cubicBezTo>
                  <a:cubicBezTo>
                    <a:pt x="3442799" y="587694"/>
                    <a:pt x="3432507" y="579724"/>
                    <a:pt x="3420534" y="575733"/>
                  </a:cubicBezTo>
                  <a:cubicBezTo>
                    <a:pt x="3401960" y="569542"/>
                    <a:pt x="3332363" y="560718"/>
                    <a:pt x="3318934" y="558800"/>
                  </a:cubicBezTo>
                  <a:cubicBezTo>
                    <a:pt x="3296356" y="561622"/>
                    <a:pt x="3273274" y="561747"/>
                    <a:pt x="3251200" y="567266"/>
                  </a:cubicBezTo>
                  <a:cubicBezTo>
                    <a:pt x="3238956" y="570327"/>
                    <a:pt x="3228935" y="579228"/>
                    <a:pt x="3217334" y="584200"/>
                  </a:cubicBezTo>
                  <a:cubicBezTo>
                    <a:pt x="3209131" y="587716"/>
                    <a:pt x="3200401" y="589844"/>
                    <a:pt x="3191934" y="592666"/>
                  </a:cubicBezTo>
                  <a:lnTo>
                    <a:pt x="3149600" y="635000"/>
                  </a:lnTo>
                  <a:cubicBezTo>
                    <a:pt x="3135489" y="649111"/>
                    <a:pt x="3118336" y="660729"/>
                    <a:pt x="3107267" y="677333"/>
                  </a:cubicBezTo>
                  <a:cubicBezTo>
                    <a:pt x="3101623" y="685800"/>
                    <a:pt x="3096691" y="694787"/>
                    <a:pt x="3090334" y="702733"/>
                  </a:cubicBezTo>
                  <a:cubicBezTo>
                    <a:pt x="3072739" y="724726"/>
                    <a:pt x="3069498" y="715745"/>
                    <a:pt x="3056467" y="745066"/>
                  </a:cubicBezTo>
                  <a:cubicBezTo>
                    <a:pt x="3049218" y="761377"/>
                    <a:pt x="3045178" y="778933"/>
                    <a:pt x="3039534" y="795866"/>
                  </a:cubicBezTo>
                  <a:lnTo>
                    <a:pt x="3031067" y="821266"/>
                  </a:lnTo>
                  <a:cubicBezTo>
                    <a:pt x="3033889" y="852311"/>
                    <a:pt x="3035668" y="883468"/>
                    <a:pt x="3039534" y="914400"/>
                  </a:cubicBezTo>
                  <a:cubicBezTo>
                    <a:pt x="3041319" y="928679"/>
                    <a:pt x="3041011" y="944153"/>
                    <a:pt x="3048000" y="956733"/>
                  </a:cubicBezTo>
                  <a:cubicBezTo>
                    <a:pt x="3055753" y="970689"/>
                    <a:pt x="3066516" y="986214"/>
                    <a:pt x="3081867" y="990600"/>
                  </a:cubicBezTo>
                  <a:lnTo>
                    <a:pt x="3141134" y="1007533"/>
                  </a:lnTo>
                  <a:cubicBezTo>
                    <a:pt x="3187962" y="1005918"/>
                    <a:pt x="3343808" y="1013834"/>
                    <a:pt x="3429000" y="990600"/>
                  </a:cubicBezTo>
                  <a:cubicBezTo>
                    <a:pt x="3446220" y="985904"/>
                    <a:pt x="3462867" y="979311"/>
                    <a:pt x="3479800" y="973666"/>
                  </a:cubicBezTo>
                  <a:lnTo>
                    <a:pt x="3522134" y="931333"/>
                  </a:lnTo>
                  <a:cubicBezTo>
                    <a:pt x="3533423" y="920044"/>
                    <a:pt x="3547144" y="910749"/>
                    <a:pt x="3556000" y="897466"/>
                  </a:cubicBezTo>
                  <a:lnTo>
                    <a:pt x="3572934" y="872066"/>
                  </a:lnTo>
                  <a:cubicBezTo>
                    <a:pt x="3575756" y="863599"/>
                    <a:pt x="3581400" y="855591"/>
                    <a:pt x="3581400" y="846666"/>
                  </a:cubicBezTo>
                  <a:cubicBezTo>
                    <a:pt x="3581400" y="804239"/>
                    <a:pt x="3579551" y="761574"/>
                    <a:pt x="3572934" y="719666"/>
                  </a:cubicBezTo>
                  <a:cubicBezTo>
                    <a:pt x="3571225" y="708840"/>
                    <a:pt x="3547057" y="670388"/>
                    <a:pt x="3539067" y="660400"/>
                  </a:cubicBezTo>
                  <a:cubicBezTo>
                    <a:pt x="3534080" y="654167"/>
                    <a:pt x="3527121" y="649699"/>
                    <a:pt x="3522134" y="643466"/>
                  </a:cubicBezTo>
                  <a:cubicBezTo>
                    <a:pt x="3515777" y="635520"/>
                    <a:pt x="3512395" y="625261"/>
                    <a:pt x="3505200" y="618066"/>
                  </a:cubicBezTo>
                  <a:cubicBezTo>
                    <a:pt x="3498973" y="611839"/>
                    <a:pt x="3453097" y="575081"/>
                    <a:pt x="3437467" y="567266"/>
                  </a:cubicBezTo>
                  <a:cubicBezTo>
                    <a:pt x="3429485" y="563275"/>
                    <a:pt x="3420270" y="562316"/>
                    <a:pt x="3412067" y="558800"/>
                  </a:cubicBezTo>
                  <a:cubicBezTo>
                    <a:pt x="3400466" y="553828"/>
                    <a:pt x="3389919" y="546554"/>
                    <a:pt x="3378200" y="541866"/>
                  </a:cubicBezTo>
                  <a:cubicBezTo>
                    <a:pt x="3361627" y="535237"/>
                    <a:pt x="3342706" y="534116"/>
                    <a:pt x="3327400" y="524933"/>
                  </a:cubicBezTo>
                  <a:cubicBezTo>
                    <a:pt x="3308925" y="513848"/>
                    <a:pt x="3283589" y="494483"/>
                    <a:pt x="3259667" y="491066"/>
                  </a:cubicBezTo>
                  <a:cubicBezTo>
                    <a:pt x="3228808" y="486658"/>
                    <a:pt x="3197578" y="485422"/>
                    <a:pt x="3166534" y="482600"/>
                  </a:cubicBezTo>
                  <a:cubicBezTo>
                    <a:pt x="3155245" y="479778"/>
                    <a:pt x="3144303" y="474133"/>
                    <a:pt x="3132667" y="474133"/>
                  </a:cubicBezTo>
                  <a:cubicBezTo>
                    <a:pt x="3028452" y="474133"/>
                    <a:pt x="3015833" y="478084"/>
                    <a:pt x="2937934" y="491066"/>
                  </a:cubicBezTo>
                  <a:cubicBezTo>
                    <a:pt x="2889380" y="507251"/>
                    <a:pt x="2936606" y="492676"/>
                    <a:pt x="2870200" y="508000"/>
                  </a:cubicBezTo>
                  <a:cubicBezTo>
                    <a:pt x="2847523" y="513233"/>
                    <a:pt x="2825185" y="519885"/>
                    <a:pt x="2802467" y="524933"/>
                  </a:cubicBezTo>
                  <a:cubicBezTo>
                    <a:pt x="2777067" y="530577"/>
                    <a:pt x="2751285" y="534718"/>
                    <a:pt x="2726267" y="541866"/>
                  </a:cubicBezTo>
                  <a:cubicBezTo>
                    <a:pt x="2660849" y="560557"/>
                    <a:pt x="2702189" y="558138"/>
                    <a:pt x="2633134" y="592666"/>
                  </a:cubicBezTo>
                  <a:cubicBezTo>
                    <a:pt x="2550681" y="633892"/>
                    <a:pt x="2587046" y="613546"/>
                    <a:pt x="2523067" y="651933"/>
                  </a:cubicBezTo>
                  <a:cubicBezTo>
                    <a:pt x="2469969" y="731581"/>
                    <a:pt x="2557006" y="611417"/>
                    <a:pt x="2463800" y="694266"/>
                  </a:cubicBezTo>
                  <a:cubicBezTo>
                    <a:pt x="2448589" y="707787"/>
                    <a:pt x="2446867" y="733777"/>
                    <a:pt x="2429934" y="745066"/>
                  </a:cubicBezTo>
                  <a:cubicBezTo>
                    <a:pt x="2375540" y="781330"/>
                    <a:pt x="2419588" y="751072"/>
                    <a:pt x="2328334" y="821266"/>
                  </a:cubicBezTo>
                  <a:cubicBezTo>
                    <a:pt x="2317149" y="829870"/>
                    <a:pt x="2307088" y="840355"/>
                    <a:pt x="2294467" y="846666"/>
                  </a:cubicBezTo>
                  <a:cubicBezTo>
                    <a:pt x="2283178" y="852311"/>
                    <a:pt x="2271102" y="856599"/>
                    <a:pt x="2260600" y="863600"/>
                  </a:cubicBezTo>
                  <a:cubicBezTo>
                    <a:pt x="2245564" y="873624"/>
                    <a:pt x="2233303" y="887442"/>
                    <a:pt x="2218267" y="897466"/>
                  </a:cubicBezTo>
                  <a:cubicBezTo>
                    <a:pt x="2207765" y="904467"/>
                    <a:pt x="2195103" y="907710"/>
                    <a:pt x="2184400" y="914400"/>
                  </a:cubicBezTo>
                  <a:cubicBezTo>
                    <a:pt x="2172434" y="921879"/>
                    <a:pt x="2163155" y="933489"/>
                    <a:pt x="2150534" y="939800"/>
                  </a:cubicBezTo>
                  <a:cubicBezTo>
                    <a:pt x="2134569" y="947782"/>
                    <a:pt x="2115983" y="949347"/>
                    <a:pt x="2099734" y="956733"/>
                  </a:cubicBezTo>
                  <a:cubicBezTo>
                    <a:pt x="2084753" y="963543"/>
                    <a:pt x="2072617" y="975867"/>
                    <a:pt x="2057400" y="982133"/>
                  </a:cubicBezTo>
                  <a:cubicBezTo>
                    <a:pt x="2024390" y="995725"/>
                    <a:pt x="1985503" y="996198"/>
                    <a:pt x="1955800" y="1016000"/>
                  </a:cubicBezTo>
                  <a:cubicBezTo>
                    <a:pt x="1926721" y="1035386"/>
                    <a:pt x="1917038" y="1043357"/>
                    <a:pt x="1879600" y="1058333"/>
                  </a:cubicBezTo>
                  <a:cubicBezTo>
                    <a:pt x="1868796" y="1062655"/>
                    <a:pt x="1856856" y="1063378"/>
                    <a:pt x="1845734" y="1066800"/>
                  </a:cubicBezTo>
                  <a:cubicBezTo>
                    <a:pt x="1820144" y="1074674"/>
                    <a:pt x="1795944" y="1087799"/>
                    <a:pt x="1769534" y="1092200"/>
                  </a:cubicBezTo>
                  <a:cubicBezTo>
                    <a:pt x="1752601" y="1095022"/>
                    <a:pt x="1735568" y="1097299"/>
                    <a:pt x="1718734" y="1100666"/>
                  </a:cubicBezTo>
                  <a:cubicBezTo>
                    <a:pt x="1576786" y="1129055"/>
                    <a:pt x="1799223" y="1085641"/>
                    <a:pt x="1651000" y="1126066"/>
                  </a:cubicBezTo>
                  <a:cubicBezTo>
                    <a:pt x="1631747" y="1131317"/>
                    <a:pt x="1611489" y="1131711"/>
                    <a:pt x="1591734" y="1134533"/>
                  </a:cubicBezTo>
                  <a:cubicBezTo>
                    <a:pt x="1583267" y="1137355"/>
                    <a:pt x="1575180" y="1141821"/>
                    <a:pt x="1566334" y="1143000"/>
                  </a:cubicBezTo>
                  <a:cubicBezTo>
                    <a:pt x="1454351" y="1157931"/>
                    <a:pt x="1438302" y="1149998"/>
                    <a:pt x="1312334" y="1143000"/>
                  </a:cubicBezTo>
                  <a:cubicBezTo>
                    <a:pt x="1301481" y="1140287"/>
                    <a:pt x="1265215" y="1132140"/>
                    <a:pt x="1253067" y="1126066"/>
                  </a:cubicBezTo>
                  <a:cubicBezTo>
                    <a:pt x="1243966" y="1121515"/>
                    <a:pt x="1236134" y="1114777"/>
                    <a:pt x="1227667" y="1109133"/>
                  </a:cubicBezTo>
                  <a:cubicBezTo>
                    <a:pt x="1222023" y="1092200"/>
                    <a:pt x="1212350" y="1076109"/>
                    <a:pt x="1210734" y="1058333"/>
                  </a:cubicBezTo>
                  <a:cubicBezTo>
                    <a:pt x="1209431" y="1044002"/>
                    <a:pt x="1217298" y="1030264"/>
                    <a:pt x="1219200" y="1016000"/>
                  </a:cubicBezTo>
                  <a:cubicBezTo>
                    <a:pt x="1222949" y="987886"/>
                    <a:pt x="1221724" y="959067"/>
                    <a:pt x="1227667" y="931333"/>
                  </a:cubicBezTo>
                  <a:cubicBezTo>
                    <a:pt x="1230312" y="918992"/>
                    <a:pt x="1238338" y="908424"/>
                    <a:pt x="1244600" y="897466"/>
                  </a:cubicBezTo>
                  <a:cubicBezTo>
                    <a:pt x="1260316" y="869964"/>
                    <a:pt x="1263588" y="870012"/>
                    <a:pt x="1286934" y="846666"/>
                  </a:cubicBezTo>
                  <a:cubicBezTo>
                    <a:pt x="1293228" y="827784"/>
                    <a:pt x="1300125" y="803097"/>
                    <a:pt x="1312334" y="787400"/>
                  </a:cubicBezTo>
                  <a:cubicBezTo>
                    <a:pt x="1324586" y="771648"/>
                    <a:pt x="1342693" y="761031"/>
                    <a:pt x="1354667" y="745066"/>
                  </a:cubicBezTo>
                  <a:cubicBezTo>
                    <a:pt x="1363134" y="733777"/>
                    <a:pt x="1370089" y="721178"/>
                    <a:pt x="1380067" y="711200"/>
                  </a:cubicBezTo>
                  <a:cubicBezTo>
                    <a:pt x="1387262" y="704005"/>
                    <a:pt x="1397650" y="700780"/>
                    <a:pt x="1405467" y="694266"/>
                  </a:cubicBezTo>
                  <a:cubicBezTo>
                    <a:pt x="1414665" y="686601"/>
                    <a:pt x="1420471" y="674806"/>
                    <a:pt x="1430867" y="668866"/>
                  </a:cubicBezTo>
                  <a:cubicBezTo>
                    <a:pt x="1440970" y="663093"/>
                    <a:pt x="1453508" y="663462"/>
                    <a:pt x="1464734" y="660400"/>
                  </a:cubicBezTo>
                  <a:cubicBezTo>
                    <a:pt x="1484556" y="654994"/>
                    <a:pt x="1504245" y="649111"/>
                    <a:pt x="1524000" y="643466"/>
                  </a:cubicBezTo>
                  <a:cubicBezTo>
                    <a:pt x="1546578" y="646288"/>
                    <a:pt x="1570350" y="644157"/>
                    <a:pt x="1591734" y="651933"/>
                  </a:cubicBezTo>
                  <a:cubicBezTo>
                    <a:pt x="1647269" y="672128"/>
                    <a:pt x="1610955" y="775273"/>
                    <a:pt x="1608667" y="795866"/>
                  </a:cubicBezTo>
                  <a:cubicBezTo>
                    <a:pt x="1603747" y="840144"/>
                    <a:pt x="1601790" y="822745"/>
                    <a:pt x="1574800" y="855133"/>
                  </a:cubicBezTo>
                  <a:cubicBezTo>
                    <a:pt x="1568286" y="862950"/>
                    <a:pt x="1565062" y="873338"/>
                    <a:pt x="1557867" y="880533"/>
                  </a:cubicBezTo>
                  <a:cubicBezTo>
                    <a:pt x="1550672" y="887728"/>
                    <a:pt x="1540413" y="891109"/>
                    <a:pt x="1532467" y="897466"/>
                  </a:cubicBezTo>
                  <a:cubicBezTo>
                    <a:pt x="1526234" y="902453"/>
                    <a:pt x="1522379" y="910293"/>
                    <a:pt x="1515534" y="914400"/>
                  </a:cubicBezTo>
                  <a:cubicBezTo>
                    <a:pt x="1506861" y="919604"/>
                    <a:pt x="1462588" y="929753"/>
                    <a:pt x="1456267" y="931333"/>
                  </a:cubicBezTo>
                  <a:cubicBezTo>
                    <a:pt x="1441550" y="929231"/>
                    <a:pt x="1392058" y="925766"/>
                    <a:pt x="1371600" y="914400"/>
                  </a:cubicBezTo>
                  <a:cubicBezTo>
                    <a:pt x="1335943" y="894591"/>
                    <a:pt x="1312891" y="876949"/>
                    <a:pt x="1286934" y="846666"/>
                  </a:cubicBezTo>
                  <a:cubicBezTo>
                    <a:pt x="1280312" y="838940"/>
                    <a:pt x="1276514" y="829083"/>
                    <a:pt x="1270000" y="821266"/>
                  </a:cubicBezTo>
                  <a:cubicBezTo>
                    <a:pt x="1262335" y="812068"/>
                    <a:pt x="1252392" y="804957"/>
                    <a:pt x="1244600" y="795866"/>
                  </a:cubicBezTo>
                  <a:cubicBezTo>
                    <a:pt x="1184210" y="725412"/>
                    <a:pt x="1246262" y="789063"/>
                    <a:pt x="1202267" y="745066"/>
                  </a:cubicBezTo>
                  <a:cubicBezTo>
                    <a:pt x="1199445" y="733777"/>
                    <a:pt x="1196324" y="722559"/>
                    <a:pt x="1193800" y="711200"/>
                  </a:cubicBezTo>
                  <a:cubicBezTo>
                    <a:pt x="1186890" y="680103"/>
                    <a:pt x="1185721" y="664515"/>
                    <a:pt x="1176867" y="635000"/>
                  </a:cubicBezTo>
                  <a:cubicBezTo>
                    <a:pt x="1160189" y="579406"/>
                    <a:pt x="1171313" y="595579"/>
                    <a:pt x="1143000" y="567266"/>
                  </a:cubicBezTo>
                  <a:cubicBezTo>
                    <a:pt x="1140178" y="558799"/>
                    <a:pt x="1139889" y="549006"/>
                    <a:pt x="1134534" y="541866"/>
                  </a:cubicBezTo>
                  <a:cubicBezTo>
                    <a:pt x="1122560" y="525901"/>
                    <a:pt x="1111132" y="505844"/>
                    <a:pt x="1092200" y="499533"/>
                  </a:cubicBezTo>
                  <a:cubicBezTo>
                    <a:pt x="1066744" y="491047"/>
                    <a:pt x="1063283" y="492369"/>
                    <a:pt x="1041400" y="474133"/>
                  </a:cubicBezTo>
                  <a:cubicBezTo>
                    <a:pt x="1032202" y="466468"/>
                    <a:pt x="1026467" y="454548"/>
                    <a:pt x="1016000" y="448733"/>
                  </a:cubicBezTo>
                  <a:cubicBezTo>
                    <a:pt x="1000397" y="440065"/>
                    <a:pt x="982133" y="437444"/>
                    <a:pt x="965200" y="431800"/>
                  </a:cubicBezTo>
                  <a:lnTo>
                    <a:pt x="939800" y="423333"/>
                  </a:lnTo>
                  <a:cubicBezTo>
                    <a:pt x="911578" y="426155"/>
                    <a:pt x="877522" y="414387"/>
                    <a:pt x="855134" y="431800"/>
                  </a:cubicBezTo>
                  <a:cubicBezTo>
                    <a:pt x="841583" y="442339"/>
                    <a:pt x="858667" y="466157"/>
                    <a:pt x="863600" y="482600"/>
                  </a:cubicBezTo>
                  <a:cubicBezTo>
                    <a:pt x="867227" y="494689"/>
                    <a:pt x="875847" y="504747"/>
                    <a:pt x="880534" y="516466"/>
                  </a:cubicBezTo>
                  <a:cubicBezTo>
                    <a:pt x="887163" y="533039"/>
                    <a:pt x="891823" y="550333"/>
                    <a:pt x="897467" y="567266"/>
                  </a:cubicBezTo>
                  <a:lnTo>
                    <a:pt x="897467" y="567266"/>
                  </a:lnTo>
                  <a:cubicBezTo>
                    <a:pt x="900289" y="578555"/>
                    <a:pt x="898665" y="592046"/>
                    <a:pt x="905934" y="601133"/>
                  </a:cubicBezTo>
                  <a:cubicBezTo>
                    <a:pt x="911509" y="608102"/>
                    <a:pt x="922867" y="606778"/>
                    <a:pt x="931334" y="609600"/>
                  </a:cubicBezTo>
                  <a:cubicBezTo>
                    <a:pt x="942623" y="606778"/>
                    <a:pt x="957751" y="610072"/>
                    <a:pt x="965200" y="601133"/>
                  </a:cubicBezTo>
                  <a:cubicBezTo>
                    <a:pt x="974413" y="590078"/>
                    <a:pt x="973667" y="573190"/>
                    <a:pt x="973667" y="558800"/>
                  </a:cubicBezTo>
                  <a:cubicBezTo>
                    <a:pt x="973667" y="510739"/>
                    <a:pt x="976856" y="461492"/>
                    <a:pt x="965200" y="414866"/>
                  </a:cubicBezTo>
                  <a:cubicBezTo>
                    <a:pt x="961778" y="401176"/>
                    <a:pt x="942174" y="398500"/>
                    <a:pt x="931334" y="389466"/>
                  </a:cubicBezTo>
                  <a:cubicBezTo>
                    <a:pt x="925202" y="384356"/>
                    <a:pt x="921540" y="376103"/>
                    <a:pt x="914400" y="372533"/>
                  </a:cubicBezTo>
                  <a:cubicBezTo>
                    <a:pt x="882683" y="356675"/>
                    <a:pt x="854711" y="354565"/>
                    <a:pt x="821267" y="347133"/>
                  </a:cubicBezTo>
                  <a:cubicBezTo>
                    <a:pt x="728628" y="326546"/>
                    <a:pt x="871965" y="349663"/>
                    <a:pt x="677334" y="330200"/>
                  </a:cubicBezTo>
                  <a:cubicBezTo>
                    <a:pt x="657477" y="328214"/>
                    <a:pt x="637823" y="324555"/>
                    <a:pt x="618067" y="321733"/>
                  </a:cubicBezTo>
                  <a:cubicBezTo>
                    <a:pt x="601134" y="299155"/>
                    <a:pt x="579888" y="279243"/>
                    <a:pt x="567267" y="254000"/>
                  </a:cubicBezTo>
                  <a:lnTo>
                    <a:pt x="524934" y="169333"/>
                  </a:lnTo>
                  <a:cubicBezTo>
                    <a:pt x="519289" y="158044"/>
                    <a:pt x="511991" y="147440"/>
                    <a:pt x="508000" y="135466"/>
                  </a:cubicBezTo>
                  <a:lnTo>
                    <a:pt x="491067" y="84666"/>
                  </a:lnTo>
                  <a:lnTo>
                    <a:pt x="474134" y="33866"/>
                  </a:lnTo>
                  <a:lnTo>
                    <a:pt x="474134" y="0"/>
                  </a:ln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76200"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3" name="Freeform 12"/>
            <p:cNvSpPr/>
            <p:nvPr/>
          </p:nvSpPr>
          <p:spPr>
            <a:xfrm rot="1000187">
              <a:off x="10224847" y="62951"/>
              <a:ext cx="2304793" cy="4433766"/>
            </a:xfrm>
            <a:custGeom>
              <a:avLst/>
              <a:gdLst>
                <a:gd name="connsiteX0" fmla="*/ 2074334 w 3683000"/>
                <a:gd name="connsiteY0" fmla="*/ 7001933 h 7001933"/>
                <a:gd name="connsiteX1" fmla="*/ 2065867 w 3683000"/>
                <a:gd name="connsiteY1" fmla="*/ 6815666 h 7001933"/>
                <a:gd name="connsiteX2" fmla="*/ 2048934 w 3683000"/>
                <a:gd name="connsiteY2" fmla="*/ 6790266 h 7001933"/>
                <a:gd name="connsiteX3" fmla="*/ 2032000 w 3683000"/>
                <a:gd name="connsiteY3" fmla="*/ 6739466 h 7001933"/>
                <a:gd name="connsiteX4" fmla="*/ 1972734 w 3683000"/>
                <a:gd name="connsiteY4" fmla="*/ 6637866 h 7001933"/>
                <a:gd name="connsiteX5" fmla="*/ 1947334 w 3683000"/>
                <a:gd name="connsiteY5" fmla="*/ 6544733 h 7001933"/>
                <a:gd name="connsiteX6" fmla="*/ 1913467 w 3683000"/>
                <a:gd name="connsiteY6" fmla="*/ 6493933 h 7001933"/>
                <a:gd name="connsiteX7" fmla="*/ 1896534 w 3683000"/>
                <a:gd name="connsiteY7" fmla="*/ 6434666 h 7001933"/>
                <a:gd name="connsiteX8" fmla="*/ 1871134 w 3683000"/>
                <a:gd name="connsiteY8" fmla="*/ 6375400 h 7001933"/>
                <a:gd name="connsiteX9" fmla="*/ 1845734 w 3683000"/>
                <a:gd name="connsiteY9" fmla="*/ 6307666 h 7001933"/>
                <a:gd name="connsiteX10" fmla="*/ 1794934 w 3683000"/>
                <a:gd name="connsiteY10" fmla="*/ 6197600 h 7001933"/>
                <a:gd name="connsiteX11" fmla="*/ 1769534 w 3683000"/>
                <a:gd name="connsiteY11" fmla="*/ 6172200 h 7001933"/>
                <a:gd name="connsiteX12" fmla="*/ 1744134 w 3683000"/>
                <a:gd name="connsiteY12" fmla="*/ 6129866 h 7001933"/>
                <a:gd name="connsiteX13" fmla="*/ 1651000 w 3683000"/>
                <a:gd name="connsiteY13" fmla="*/ 6019800 h 7001933"/>
                <a:gd name="connsiteX14" fmla="*/ 1600200 w 3683000"/>
                <a:gd name="connsiteY14" fmla="*/ 6002866 h 7001933"/>
                <a:gd name="connsiteX15" fmla="*/ 1549400 w 3683000"/>
                <a:gd name="connsiteY15" fmla="*/ 5977466 h 7001933"/>
                <a:gd name="connsiteX16" fmla="*/ 1447800 w 3683000"/>
                <a:gd name="connsiteY16" fmla="*/ 5960533 h 7001933"/>
                <a:gd name="connsiteX17" fmla="*/ 1405467 w 3683000"/>
                <a:gd name="connsiteY17" fmla="*/ 5943600 h 7001933"/>
                <a:gd name="connsiteX18" fmla="*/ 1270000 w 3683000"/>
                <a:gd name="connsiteY18" fmla="*/ 5926666 h 7001933"/>
                <a:gd name="connsiteX19" fmla="*/ 1143000 w 3683000"/>
                <a:gd name="connsiteY19" fmla="*/ 5935133 h 7001933"/>
                <a:gd name="connsiteX20" fmla="*/ 1092200 w 3683000"/>
                <a:gd name="connsiteY20" fmla="*/ 5952066 h 7001933"/>
                <a:gd name="connsiteX21" fmla="*/ 990600 w 3683000"/>
                <a:gd name="connsiteY21" fmla="*/ 5969000 h 7001933"/>
                <a:gd name="connsiteX22" fmla="*/ 956734 w 3683000"/>
                <a:gd name="connsiteY22" fmla="*/ 5985933 h 7001933"/>
                <a:gd name="connsiteX23" fmla="*/ 922867 w 3683000"/>
                <a:gd name="connsiteY23" fmla="*/ 5994400 h 7001933"/>
                <a:gd name="connsiteX24" fmla="*/ 897467 w 3683000"/>
                <a:gd name="connsiteY24" fmla="*/ 6002866 h 7001933"/>
                <a:gd name="connsiteX25" fmla="*/ 880534 w 3683000"/>
                <a:gd name="connsiteY25" fmla="*/ 6028266 h 7001933"/>
                <a:gd name="connsiteX26" fmla="*/ 897467 w 3683000"/>
                <a:gd name="connsiteY26" fmla="*/ 6138333 h 7001933"/>
                <a:gd name="connsiteX27" fmla="*/ 914400 w 3683000"/>
                <a:gd name="connsiteY27" fmla="*/ 6163733 h 7001933"/>
                <a:gd name="connsiteX28" fmla="*/ 948267 w 3683000"/>
                <a:gd name="connsiteY28" fmla="*/ 6206066 h 7001933"/>
                <a:gd name="connsiteX29" fmla="*/ 1007534 w 3683000"/>
                <a:gd name="connsiteY29" fmla="*/ 6290733 h 7001933"/>
                <a:gd name="connsiteX30" fmla="*/ 1032934 w 3683000"/>
                <a:gd name="connsiteY30" fmla="*/ 6307666 h 7001933"/>
                <a:gd name="connsiteX31" fmla="*/ 1049867 w 3683000"/>
                <a:gd name="connsiteY31" fmla="*/ 6324600 h 7001933"/>
                <a:gd name="connsiteX32" fmla="*/ 1083734 w 3683000"/>
                <a:gd name="connsiteY32" fmla="*/ 6341533 h 7001933"/>
                <a:gd name="connsiteX33" fmla="*/ 1109134 w 3683000"/>
                <a:gd name="connsiteY33" fmla="*/ 6358466 h 7001933"/>
                <a:gd name="connsiteX34" fmla="*/ 1193800 w 3683000"/>
                <a:gd name="connsiteY34" fmla="*/ 6375400 h 7001933"/>
                <a:gd name="connsiteX35" fmla="*/ 1303867 w 3683000"/>
                <a:gd name="connsiteY35" fmla="*/ 6366933 h 7001933"/>
                <a:gd name="connsiteX36" fmla="*/ 1354667 w 3683000"/>
                <a:gd name="connsiteY36" fmla="*/ 6341533 h 7001933"/>
                <a:gd name="connsiteX37" fmla="*/ 1439334 w 3683000"/>
                <a:gd name="connsiteY37" fmla="*/ 6299200 h 7001933"/>
                <a:gd name="connsiteX38" fmla="*/ 1456267 w 3683000"/>
                <a:gd name="connsiteY38" fmla="*/ 6282266 h 7001933"/>
                <a:gd name="connsiteX39" fmla="*/ 1481667 w 3683000"/>
                <a:gd name="connsiteY39" fmla="*/ 6265333 h 7001933"/>
                <a:gd name="connsiteX40" fmla="*/ 1540934 w 3683000"/>
                <a:gd name="connsiteY40" fmla="*/ 6214533 h 7001933"/>
                <a:gd name="connsiteX41" fmla="*/ 1591734 w 3683000"/>
                <a:gd name="connsiteY41" fmla="*/ 6163733 h 7001933"/>
                <a:gd name="connsiteX42" fmla="*/ 1625600 w 3683000"/>
                <a:gd name="connsiteY42" fmla="*/ 6112933 h 7001933"/>
                <a:gd name="connsiteX43" fmla="*/ 1659467 w 3683000"/>
                <a:gd name="connsiteY43" fmla="*/ 6070600 h 7001933"/>
                <a:gd name="connsiteX44" fmla="*/ 1667934 w 3683000"/>
                <a:gd name="connsiteY44" fmla="*/ 6045200 h 7001933"/>
                <a:gd name="connsiteX45" fmla="*/ 1684867 w 3683000"/>
                <a:gd name="connsiteY45" fmla="*/ 6011333 h 7001933"/>
                <a:gd name="connsiteX46" fmla="*/ 1684867 w 3683000"/>
                <a:gd name="connsiteY46" fmla="*/ 5782733 h 7001933"/>
                <a:gd name="connsiteX47" fmla="*/ 1676400 w 3683000"/>
                <a:gd name="connsiteY47" fmla="*/ 5748866 h 7001933"/>
                <a:gd name="connsiteX48" fmla="*/ 1642534 w 3683000"/>
                <a:gd name="connsiteY48" fmla="*/ 5715000 h 7001933"/>
                <a:gd name="connsiteX49" fmla="*/ 1617134 w 3683000"/>
                <a:gd name="connsiteY49" fmla="*/ 5681133 h 7001933"/>
                <a:gd name="connsiteX50" fmla="*/ 1600200 w 3683000"/>
                <a:gd name="connsiteY50" fmla="*/ 5655733 h 7001933"/>
                <a:gd name="connsiteX51" fmla="*/ 1566334 w 3683000"/>
                <a:gd name="connsiteY51" fmla="*/ 5638800 h 7001933"/>
                <a:gd name="connsiteX52" fmla="*/ 1532467 w 3683000"/>
                <a:gd name="connsiteY52" fmla="*/ 5604933 h 7001933"/>
                <a:gd name="connsiteX53" fmla="*/ 1456267 w 3683000"/>
                <a:gd name="connsiteY53" fmla="*/ 5562600 h 7001933"/>
                <a:gd name="connsiteX54" fmla="*/ 1397000 w 3683000"/>
                <a:gd name="connsiteY54" fmla="*/ 5528733 h 7001933"/>
                <a:gd name="connsiteX55" fmla="*/ 1261534 w 3683000"/>
                <a:gd name="connsiteY55" fmla="*/ 5494866 h 7001933"/>
                <a:gd name="connsiteX56" fmla="*/ 1185334 w 3683000"/>
                <a:gd name="connsiteY56" fmla="*/ 5469466 h 7001933"/>
                <a:gd name="connsiteX57" fmla="*/ 1151467 w 3683000"/>
                <a:gd name="connsiteY57" fmla="*/ 5461000 h 7001933"/>
                <a:gd name="connsiteX58" fmla="*/ 1109134 w 3683000"/>
                <a:gd name="connsiteY58" fmla="*/ 5444066 h 7001933"/>
                <a:gd name="connsiteX59" fmla="*/ 1049867 w 3683000"/>
                <a:gd name="connsiteY59" fmla="*/ 5435600 h 7001933"/>
                <a:gd name="connsiteX60" fmla="*/ 1007534 w 3683000"/>
                <a:gd name="connsiteY60" fmla="*/ 5427133 h 7001933"/>
                <a:gd name="connsiteX61" fmla="*/ 897467 w 3683000"/>
                <a:gd name="connsiteY61" fmla="*/ 5435600 h 7001933"/>
                <a:gd name="connsiteX62" fmla="*/ 745067 w 3683000"/>
                <a:gd name="connsiteY62" fmla="*/ 5452533 h 7001933"/>
                <a:gd name="connsiteX63" fmla="*/ 389467 w 3683000"/>
                <a:gd name="connsiteY63" fmla="*/ 5444066 h 7001933"/>
                <a:gd name="connsiteX64" fmla="*/ 279400 w 3683000"/>
                <a:gd name="connsiteY64" fmla="*/ 5427133 h 7001933"/>
                <a:gd name="connsiteX65" fmla="*/ 237067 w 3683000"/>
                <a:gd name="connsiteY65" fmla="*/ 5418666 h 7001933"/>
                <a:gd name="connsiteX66" fmla="*/ 194734 w 3683000"/>
                <a:gd name="connsiteY66" fmla="*/ 5401733 h 7001933"/>
                <a:gd name="connsiteX67" fmla="*/ 127000 w 3683000"/>
                <a:gd name="connsiteY67" fmla="*/ 5384800 h 7001933"/>
                <a:gd name="connsiteX68" fmla="*/ 93134 w 3683000"/>
                <a:gd name="connsiteY68" fmla="*/ 5367866 h 7001933"/>
                <a:gd name="connsiteX69" fmla="*/ 76200 w 3683000"/>
                <a:gd name="connsiteY69" fmla="*/ 5350933 h 7001933"/>
                <a:gd name="connsiteX70" fmla="*/ 50800 w 3683000"/>
                <a:gd name="connsiteY70" fmla="*/ 5334000 h 7001933"/>
                <a:gd name="connsiteX71" fmla="*/ 25400 w 3683000"/>
                <a:gd name="connsiteY71" fmla="*/ 5266266 h 7001933"/>
                <a:gd name="connsiteX72" fmla="*/ 0 w 3683000"/>
                <a:gd name="connsiteY72" fmla="*/ 5207000 h 7001933"/>
                <a:gd name="connsiteX73" fmla="*/ 16934 w 3683000"/>
                <a:gd name="connsiteY73" fmla="*/ 5020733 h 7001933"/>
                <a:gd name="connsiteX74" fmla="*/ 25400 w 3683000"/>
                <a:gd name="connsiteY74" fmla="*/ 4978400 h 7001933"/>
                <a:gd name="connsiteX75" fmla="*/ 42334 w 3683000"/>
                <a:gd name="connsiteY75" fmla="*/ 4944533 h 7001933"/>
                <a:gd name="connsiteX76" fmla="*/ 59267 w 3683000"/>
                <a:gd name="connsiteY76" fmla="*/ 4893733 h 7001933"/>
                <a:gd name="connsiteX77" fmla="*/ 67734 w 3683000"/>
                <a:gd name="connsiteY77" fmla="*/ 4851400 h 7001933"/>
                <a:gd name="connsiteX78" fmla="*/ 118534 w 3683000"/>
                <a:gd name="connsiteY78" fmla="*/ 4741333 h 7001933"/>
                <a:gd name="connsiteX79" fmla="*/ 135467 w 3683000"/>
                <a:gd name="connsiteY79" fmla="*/ 4715933 h 7001933"/>
                <a:gd name="connsiteX80" fmla="*/ 169334 w 3683000"/>
                <a:gd name="connsiteY80" fmla="*/ 4690533 h 7001933"/>
                <a:gd name="connsiteX81" fmla="*/ 186267 w 3683000"/>
                <a:gd name="connsiteY81" fmla="*/ 4639733 h 7001933"/>
                <a:gd name="connsiteX82" fmla="*/ 228600 w 3683000"/>
                <a:gd name="connsiteY82" fmla="*/ 4572000 h 7001933"/>
                <a:gd name="connsiteX83" fmla="*/ 237067 w 3683000"/>
                <a:gd name="connsiteY83" fmla="*/ 4546600 h 7001933"/>
                <a:gd name="connsiteX84" fmla="*/ 287867 w 3683000"/>
                <a:gd name="connsiteY84" fmla="*/ 4478866 h 7001933"/>
                <a:gd name="connsiteX85" fmla="*/ 313267 w 3683000"/>
                <a:gd name="connsiteY85" fmla="*/ 4461933 h 7001933"/>
                <a:gd name="connsiteX86" fmla="*/ 355600 w 3683000"/>
                <a:gd name="connsiteY86" fmla="*/ 4402666 h 7001933"/>
                <a:gd name="connsiteX87" fmla="*/ 414867 w 3683000"/>
                <a:gd name="connsiteY87" fmla="*/ 4334933 h 7001933"/>
                <a:gd name="connsiteX88" fmla="*/ 524934 w 3683000"/>
                <a:gd name="connsiteY88" fmla="*/ 4258733 h 7001933"/>
                <a:gd name="connsiteX89" fmla="*/ 550334 w 3683000"/>
                <a:gd name="connsiteY89" fmla="*/ 4241800 h 7001933"/>
                <a:gd name="connsiteX90" fmla="*/ 575734 w 3683000"/>
                <a:gd name="connsiteY90" fmla="*/ 4233333 h 7001933"/>
                <a:gd name="connsiteX91" fmla="*/ 609600 w 3683000"/>
                <a:gd name="connsiteY91" fmla="*/ 4216400 h 7001933"/>
                <a:gd name="connsiteX92" fmla="*/ 651934 w 3683000"/>
                <a:gd name="connsiteY92" fmla="*/ 4207933 h 7001933"/>
                <a:gd name="connsiteX93" fmla="*/ 702734 w 3683000"/>
                <a:gd name="connsiteY93" fmla="*/ 4191000 h 7001933"/>
                <a:gd name="connsiteX94" fmla="*/ 728134 w 3683000"/>
                <a:gd name="connsiteY94" fmla="*/ 4182533 h 7001933"/>
                <a:gd name="connsiteX95" fmla="*/ 762000 w 3683000"/>
                <a:gd name="connsiteY95" fmla="*/ 4174066 h 7001933"/>
                <a:gd name="connsiteX96" fmla="*/ 846667 w 3683000"/>
                <a:gd name="connsiteY96" fmla="*/ 4191000 h 7001933"/>
                <a:gd name="connsiteX97" fmla="*/ 897467 w 3683000"/>
                <a:gd name="connsiteY97" fmla="*/ 4224866 h 7001933"/>
                <a:gd name="connsiteX98" fmla="*/ 914400 w 3683000"/>
                <a:gd name="connsiteY98" fmla="*/ 4250266 h 7001933"/>
                <a:gd name="connsiteX99" fmla="*/ 939800 w 3683000"/>
                <a:gd name="connsiteY99" fmla="*/ 4284133 h 7001933"/>
                <a:gd name="connsiteX100" fmla="*/ 956734 w 3683000"/>
                <a:gd name="connsiteY100" fmla="*/ 4318000 h 7001933"/>
                <a:gd name="connsiteX101" fmla="*/ 965200 w 3683000"/>
                <a:gd name="connsiteY101" fmla="*/ 4343400 h 7001933"/>
                <a:gd name="connsiteX102" fmla="*/ 973667 w 3683000"/>
                <a:gd name="connsiteY102" fmla="*/ 4377266 h 7001933"/>
                <a:gd name="connsiteX103" fmla="*/ 999067 w 3683000"/>
                <a:gd name="connsiteY103" fmla="*/ 4411133 h 7001933"/>
                <a:gd name="connsiteX104" fmla="*/ 1007534 w 3683000"/>
                <a:gd name="connsiteY104" fmla="*/ 4436533 h 7001933"/>
                <a:gd name="connsiteX105" fmla="*/ 1024467 w 3683000"/>
                <a:gd name="connsiteY105" fmla="*/ 4512733 h 7001933"/>
                <a:gd name="connsiteX106" fmla="*/ 1016000 w 3683000"/>
                <a:gd name="connsiteY106" fmla="*/ 4597400 h 7001933"/>
                <a:gd name="connsiteX107" fmla="*/ 999067 w 3683000"/>
                <a:gd name="connsiteY107" fmla="*/ 4622800 h 7001933"/>
                <a:gd name="connsiteX108" fmla="*/ 948267 w 3683000"/>
                <a:gd name="connsiteY108" fmla="*/ 4673600 h 7001933"/>
                <a:gd name="connsiteX109" fmla="*/ 846667 w 3683000"/>
                <a:gd name="connsiteY109" fmla="*/ 4741333 h 7001933"/>
                <a:gd name="connsiteX110" fmla="*/ 736600 w 3683000"/>
                <a:gd name="connsiteY110" fmla="*/ 4732866 h 7001933"/>
                <a:gd name="connsiteX111" fmla="*/ 668867 w 3683000"/>
                <a:gd name="connsiteY111" fmla="*/ 4699000 h 7001933"/>
                <a:gd name="connsiteX112" fmla="*/ 651934 w 3683000"/>
                <a:gd name="connsiteY112" fmla="*/ 4673600 h 7001933"/>
                <a:gd name="connsiteX113" fmla="*/ 601134 w 3683000"/>
                <a:gd name="connsiteY113" fmla="*/ 4605866 h 7001933"/>
                <a:gd name="connsiteX114" fmla="*/ 575734 w 3683000"/>
                <a:gd name="connsiteY114" fmla="*/ 4521200 h 7001933"/>
                <a:gd name="connsiteX115" fmla="*/ 567267 w 3683000"/>
                <a:gd name="connsiteY115" fmla="*/ 4394200 h 7001933"/>
                <a:gd name="connsiteX116" fmla="*/ 575734 w 3683000"/>
                <a:gd name="connsiteY116" fmla="*/ 4309533 h 7001933"/>
                <a:gd name="connsiteX117" fmla="*/ 592667 w 3683000"/>
                <a:gd name="connsiteY117" fmla="*/ 4191000 h 7001933"/>
                <a:gd name="connsiteX118" fmla="*/ 601134 w 3683000"/>
                <a:gd name="connsiteY118" fmla="*/ 4157133 h 7001933"/>
                <a:gd name="connsiteX119" fmla="*/ 635000 w 3683000"/>
                <a:gd name="connsiteY119" fmla="*/ 4089400 h 7001933"/>
                <a:gd name="connsiteX120" fmla="*/ 643467 w 3683000"/>
                <a:gd name="connsiteY120" fmla="*/ 4064000 h 7001933"/>
                <a:gd name="connsiteX121" fmla="*/ 651934 w 3683000"/>
                <a:gd name="connsiteY121" fmla="*/ 4030133 h 7001933"/>
                <a:gd name="connsiteX122" fmla="*/ 702734 w 3683000"/>
                <a:gd name="connsiteY122" fmla="*/ 3953933 h 7001933"/>
                <a:gd name="connsiteX123" fmla="*/ 728134 w 3683000"/>
                <a:gd name="connsiteY123" fmla="*/ 3937000 h 7001933"/>
                <a:gd name="connsiteX124" fmla="*/ 745067 w 3683000"/>
                <a:gd name="connsiteY124" fmla="*/ 3920066 h 7001933"/>
                <a:gd name="connsiteX125" fmla="*/ 778934 w 3683000"/>
                <a:gd name="connsiteY125" fmla="*/ 3911600 h 7001933"/>
                <a:gd name="connsiteX126" fmla="*/ 829734 w 3683000"/>
                <a:gd name="connsiteY126" fmla="*/ 3877733 h 7001933"/>
                <a:gd name="connsiteX127" fmla="*/ 855134 w 3683000"/>
                <a:gd name="connsiteY127" fmla="*/ 3852333 h 7001933"/>
                <a:gd name="connsiteX128" fmla="*/ 905934 w 3683000"/>
                <a:gd name="connsiteY128" fmla="*/ 3835400 h 7001933"/>
                <a:gd name="connsiteX129" fmla="*/ 931334 w 3683000"/>
                <a:gd name="connsiteY129" fmla="*/ 3818466 h 7001933"/>
                <a:gd name="connsiteX130" fmla="*/ 956734 w 3683000"/>
                <a:gd name="connsiteY130" fmla="*/ 3810000 h 7001933"/>
                <a:gd name="connsiteX131" fmla="*/ 973667 w 3683000"/>
                <a:gd name="connsiteY131" fmla="*/ 3793066 h 7001933"/>
                <a:gd name="connsiteX132" fmla="*/ 999067 w 3683000"/>
                <a:gd name="connsiteY132" fmla="*/ 3776133 h 7001933"/>
                <a:gd name="connsiteX133" fmla="*/ 1058334 w 3683000"/>
                <a:gd name="connsiteY133" fmla="*/ 3750733 h 7001933"/>
                <a:gd name="connsiteX134" fmla="*/ 1083734 w 3683000"/>
                <a:gd name="connsiteY134" fmla="*/ 3733800 h 7001933"/>
                <a:gd name="connsiteX135" fmla="*/ 1100667 w 3683000"/>
                <a:gd name="connsiteY135" fmla="*/ 3716866 h 7001933"/>
                <a:gd name="connsiteX136" fmla="*/ 1151467 w 3683000"/>
                <a:gd name="connsiteY136" fmla="*/ 3699933 h 7001933"/>
                <a:gd name="connsiteX137" fmla="*/ 1244600 w 3683000"/>
                <a:gd name="connsiteY137" fmla="*/ 3649133 h 7001933"/>
                <a:gd name="connsiteX138" fmla="*/ 1312334 w 3683000"/>
                <a:gd name="connsiteY138" fmla="*/ 3589866 h 7001933"/>
                <a:gd name="connsiteX139" fmla="*/ 1354667 w 3683000"/>
                <a:gd name="connsiteY139" fmla="*/ 3556000 h 7001933"/>
                <a:gd name="connsiteX140" fmla="*/ 1380067 w 3683000"/>
                <a:gd name="connsiteY140" fmla="*/ 3522133 h 7001933"/>
                <a:gd name="connsiteX141" fmla="*/ 1405467 w 3683000"/>
                <a:gd name="connsiteY141" fmla="*/ 3496733 h 7001933"/>
                <a:gd name="connsiteX142" fmla="*/ 1422400 w 3683000"/>
                <a:gd name="connsiteY142" fmla="*/ 3471333 h 7001933"/>
                <a:gd name="connsiteX143" fmla="*/ 1447800 w 3683000"/>
                <a:gd name="connsiteY143" fmla="*/ 3454400 h 7001933"/>
                <a:gd name="connsiteX144" fmla="*/ 1464734 w 3683000"/>
                <a:gd name="connsiteY144" fmla="*/ 3412066 h 7001933"/>
                <a:gd name="connsiteX145" fmla="*/ 1490134 w 3683000"/>
                <a:gd name="connsiteY145" fmla="*/ 3403600 h 7001933"/>
                <a:gd name="connsiteX146" fmla="*/ 1532467 w 3683000"/>
                <a:gd name="connsiteY146" fmla="*/ 3302000 h 7001933"/>
                <a:gd name="connsiteX147" fmla="*/ 1557867 w 3683000"/>
                <a:gd name="connsiteY147" fmla="*/ 3276600 h 7001933"/>
                <a:gd name="connsiteX148" fmla="*/ 1591734 w 3683000"/>
                <a:gd name="connsiteY148" fmla="*/ 3217333 h 7001933"/>
                <a:gd name="connsiteX149" fmla="*/ 1600200 w 3683000"/>
                <a:gd name="connsiteY149" fmla="*/ 3175000 h 7001933"/>
                <a:gd name="connsiteX150" fmla="*/ 1583267 w 3683000"/>
                <a:gd name="connsiteY150" fmla="*/ 2971800 h 7001933"/>
                <a:gd name="connsiteX151" fmla="*/ 1566334 w 3683000"/>
                <a:gd name="connsiteY151" fmla="*/ 2937933 h 7001933"/>
                <a:gd name="connsiteX152" fmla="*/ 1490134 w 3683000"/>
                <a:gd name="connsiteY152" fmla="*/ 2887133 h 7001933"/>
                <a:gd name="connsiteX153" fmla="*/ 1430867 w 3683000"/>
                <a:gd name="connsiteY153" fmla="*/ 2861733 h 7001933"/>
                <a:gd name="connsiteX154" fmla="*/ 1405467 w 3683000"/>
                <a:gd name="connsiteY154" fmla="*/ 2844800 h 7001933"/>
                <a:gd name="connsiteX155" fmla="*/ 1270000 w 3683000"/>
                <a:gd name="connsiteY155" fmla="*/ 2810933 h 7001933"/>
                <a:gd name="connsiteX156" fmla="*/ 1219200 w 3683000"/>
                <a:gd name="connsiteY156" fmla="*/ 2802466 h 7001933"/>
                <a:gd name="connsiteX157" fmla="*/ 1193800 w 3683000"/>
                <a:gd name="connsiteY157" fmla="*/ 2794000 h 7001933"/>
                <a:gd name="connsiteX158" fmla="*/ 1134534 w 3683000"/>
                <a:gd name="connsiteY158" fmla="*/ 2785533 h 7001933"/>
                <a:gd name="connsiteX159" fmla="*/ 965200 w 3683000"/>
                <a:gd name="connsiteY159" fmla="*/ 2794000 h 7001933"/>
                <a:gd name="connsiteX160" fmla="*/ 905934 w 3683000"/>
                <a:gd name="connsiteY160" fmla="*/ 2802466 h 7001933"/>
                <a:gd name="connsiteX161" fmla="*/ 872067 w 3683000"/>
                <a:gd name="connsiteY161" fmla="*/ 2810933 h 7001933"/>
                <a:gd name="connsiteX162" fmla="*/ 736600 w 3683000"/>
                <a:gd name="connsiteY162" fmla="*/ 2819400 h 7001933"/>
                <a:gd name="connsiteX163" fmla="*/ 592667 w 3683000"/>
                <a:gd name="connsiteY163" fmla="*/ 2802466 h 7001933"/>
                <a:gd name="connsiteX164" fmla="*/ 558800 w 3683000"/>
                <a:gd name="connsiteY164" fmla="*/ 2785533 h 7001933"/>
                <a:gd name="connsiteX165" fmla="*/ 533400 w 3683000"/>
                <a:gd name="connsiteY165" fmla="*/ 2777066 h 7001933"/>
                <a:gd name="connsiteX166" fmla="*/ 448734 w 3683000"/>
                <a:gd name="connsiteY166" fmla="*/ 2743200 h 7001933"/>
                <a:gd name="connsiteX167" fmla="*/ 431800 w 3683000"/>
                <a:gd name="connsiteY167" fmla="*/ 2726266 h 7001933"/>
                <a:gd name="connsiteX168" fmla="*/ 381000 w 3683000"/>
                <a:gd name="connsiteY168" fmla="*/ 2692400 h 7001933"/>
                <a:gd name="connsiteX169" fmla="*/ 321734 w 3683000"/>
                <a:gd name="connsiteY169" fmla="*/ 2599266 h 7001933"/>
                <a:gd name="connsiteX170" fmla="*/ 279400 w 3683000"/>
                <a:gd name="connsiteY170" fmla="*/ 2514600 h 7001933"/>
                <a:gd name="connsiteX171" fmla="*/ 220134 w 3683000"/>
                <a:gd name="connsiteY171" fmla="*/ 2396066 h 7001933"/>
                <a:gd name="connsiteX172" fmla="*/ 169334 w 3683000"/>
                <a:gd name="connsiteY172" fmla="*/ 2218266 h 7001933"/>
                <a:gd name="connsiteX173" fmla="*/ 160867 w 3683000"/>
                <a:gd name="connsiteY173" fmla="*/ 2159000 h 7001933"/>
                <a:gd name="connsiteX174" fmla="*/ 143934 w 3683000"/>
                <a:gd name="connsiteY174" fmla="*/ 1981200 h 7001933"/>
                <a:gd name="connsiteX175" fmla="*/ 160867 w 3683000"/>
                <a:gd name="connsiteY175" fmla="*/ 1794933 h 7001933"/>
                <a:gd name="connsiteX176" fmla="*/ 220134 w 3683000"/>
                <a:gd name="connsiteY176" fmla="*/ 1625600 h 7001933"/>
                <a:gd name="connsiteX177" fmla="*/ 237067 w 3683000"/>
                <a:gd name="connsiteY177" fmla="*/ 1574800 h 7001933"/>
                <a:gd name="connsiteX178" fmla="*/ 245534 w 3683000"/>
                <a:gd name="connsiteY178" fmla="*/ 1532466 h 7001933"/>
                <a:gd name="connsiteX179" fmla="*/ 279400 w 3683000"/>
                <a:gd name="connsiteY179" fmla="*/ 1481666 h 7001933"/>
                <a:gd name="connsiteX180" fmla="*/ 330200 w 3683000"/>
                <a:gd name="connsiteY180" fmla="*/ 1405466 h 7001933"/>
                <a:gd name="connsiteX181" fmla="*/ 347134 w 3683000"/>
                <a:gd name="connsiteY181" fmla="*/ 1380066 h 7001933"/>
                <a:gd name="connsiteX182" fmla="*/ 381000 w 3683000"/>
                <a:gd name="connsiteY182" fmla="*/ 1371600 h 7001933"/>
                <a:gd name="connsiteX183" fmla="*/ 397934 w 3683000"/>
                <a:gd name="connsiteY183" fmla="*/ 1354666 h 7001933"/>
                <a:gd name="connsiteX184" fmla="*/ 457200 w 3683000"/>
                <a:gd name="connsiteY184" fmla="*/ 1320800 h 7001933"/>
                <a:gd name="connsiteX185" fmla="*/ 508000 w 3683000"/>
                <a:gd name="connsiteY185" fmla="*/ 1303866 h 7001933"/>
                <a:gd name="connsiteX186" fmla="*/ 601134 w 3683000"/>
                <a:gd name="connsiteY186" fmla="*/ 1261533 h 7001933"/>
                <a:gd name="connsiteX187" fmla="*/ 651934 w 3683000"/>
                <a:gd name="connsiteY187" fmla="*/ 1253066 h 7001933"/>
                <a:gd name="connsiteX188" fmla="*/ 711200 w 3683000"/>
                <a:gd name="connsiteY188" fmla="*/ 1236133 h 7001933"/>
                <a:gd name="connsiteX189" fmla="*/ 753534 w 3683000"/>
                <a:gd name="connsiteY189" fmla="*/ 1227666 h 7001933"/>
                <a:gd name="connsiteX190" fmla="*/ 787400 w 3683000"/>
                <a:gd name="connsiteY190" fmla="*/ 1219200 h 7001933"/>
                <a:gd name="connsiteX191" fmla="*/ 880534 w 3683000"/>
                <a:gd name="connsiteY191" fmla="*/ 1193800 h 7001933"/>
                <a:gd name="connsiteX192" fmla="*/ 914400 w 3683000"/>
                <a:gd name="connsiteY192" fmla="*/ 1176866 h 7001933"/>
                <a:gd name="connsiteX193" fmla="*/ 973667 w 3683000"/>
                <a:gd name="connsiteY193" fmla="*/ 1168400 h 7001933"/>
                <a:gd name="connsiteX194" fmla="*/ 1024467 w 3683000"/>
                <a:gd name="connsiteY194" fmla="*/ 1159933 h 7001933"/>
                <a:gd name="connsiteX195" fmla="*/ 1176867 w 3683000"/>
                <a:gd name="connsiteY195" fmla="*/ 1168400 h 7001933"/>
                <a:gd name="connsiteX196" fmla="*/ 1236134 w 3683000"/>
                <a:gd name="connsiteY196" fmla="*/ 1185333 h 7001933"/>
                <a:gd name="connsiteX197" fmla="*/ 1278467 w 3683000"/>
                <a:gd name="connsiteY197" fmla="*/ 1193800 h 7001933"/>
                <a:gd name="connsiteX198" fmla="*/ 1303867 w 3683000"/>
                <a:gd name="connsiteY198" fmla="*/ 1210733 h 7001933"/>
                <a:gd name="connsiteX199" fmla="*/ 1354667 w 3683000"/>
                <a:gd name="connsiteY199" fmla="*/ 1236133 h 7001933"/>
                <a:gd name="connsiteX200" fmla="*/ 1405467 w 3683000"/>
                <a:gd name="connsiteY200" fmla="*/ 1312333 h 7001933"/>
                <a:gd name="connsiteX201" fmla="*/ 1439334 w 3683000"/>
                <a:gd name="connsiteY201" fmla="*/ 1363133 h 7001933"/>
                <a:gd name="connsiteX202" fmla="*/ 1481667 w 3683000"/>
                <a:gd name="connsiteY202" fmla="*/ 1430866 h 7001933"/>
                <a:gd name="connsiteX203" fmla="*/ 1498600 w 3683000"/>
                <a:gd name="connsiteY203" fmla="*/ 1490133 h 7001933"/>
                <a:gd name="connsiteX204" fmla="*/ 1507067 w 3683000"/>
                <a:gd name="connsiteY204" fmla="*/ 1515533 h 7001933"/>
                <a:gd name="connsiteX205" fmla="*/ 1515534 w 3683000"/>
                <a:gd name="connsiteY205" fmla="*/ 1591733 h 7001933"/>
                <a:gd name="connsiteX206" fmla="*/ 1532467 w 3683000"/>
                <a:gd name="connsiteY206" fmla="*/ 1651000 h 7001933"/>
                <a:gd name="connsiteX207" fmla="*/ 1507067 w 3683000"/>
                <a:gd name="connsiteY207" fmla="*/ 1820333 h 7001933"/>
                <a:gd name="connsiteX208" fmla="*/ 1481667 w 3683000"/>
                <a:gd name="connsiteY208" fmla="*/ 1854200 h 7001933"/>
                <a:gd name="connsiteX209" fmla="*/ 1447800 w 3683000"/>
                <a:gd name="connsiteY209" fmla="*/ 1871133 h 7001933"/>
                <a:gd name="connsiteX210" fmla="*/ 1405467 w 3683000"/>
                <a:gd name="connsiteY210" fmla="*/ 1905000 h 7001933"/>
                <a:gd name="connsiteX211" fmla="*/ 1380067 w 3683000"/>
                <a:gd name="connsiteY211" fmla="*/ 1930400 h 7001933"/>
                <a:gd name="connsiteX212" fmla="*/ 1303867 w 3683000"/>
                <a:gd name="connsiteY212" fmla="*/ 1938866 h 7001933"/>
                <a:gd name="connsiteX213" fmla="*/ 1159934 w 3683000"/>
                <a:gd name="connsiteY213" fmla="*/ 1930400 h 7001933"/>
                <a:gd name="connsiteX214" fmla="*/ 1143000 w 3683000"/>
                <a:gd name="connsiteY214" fmla="*/ 1905000 h 7001933"/>
                <a:gd name="connsiteX215" fmla="*/ 1117600 w 3683000"/>
                <a:gd name="connsiteY215" fmla="*/ 1888066 h 7001933"/>
                <a:gd name="connsiteX216" fmla="*/ 1100667 w 3683000"/>
                <a:gd name="connsiteY216" fmla="*/ 1854200 h 7001933"/>
                <a:gd name="connsiteX217" fmla="*/ 1083734 w 3683000"/>
                <a:gd name="connsiteY217" fmla="*/ 1837266 h 7001933"/>
                <a:gd name="connsiteX218" fmla="*/ 1066800 w 3683000"/>
                <a:gd name="connsiteY218" fmla="*/ 1811866 h 7001933"/>
                <a:gd name="connsiteX219" fmla="*/ 1049867 w 3683000"/>
                <a:gd name="connsiteY219" fmla="*/ 1710266 h 7001933"/>
                <a:gd name="connsiteX220" fmla="*/ 1066800 w 3683000"/>
                <a:gd name="connsiteY220" fmla="*/ 1591733 h 7001933"/>
                <a:gd name="connsiteX221" fmla="*/ 1075267 w 3683000"/>
                <a:gd name="connsiteY221" fmla="*/ 1566333 h 7001933"/>
                <a:gd name="connsiteX222" fmla="*/ 1092200 w 3683000"/>
                <a:gd name="connsiteY222" fmla="*/ 1540933 h 7001933"/>
                <a:gd name="connsiteX223" fmla="*/ 1126067 w 3683000"/>
                <a:gd name="connsiteY223" fmla="*/ 1481666 h 7001933"/>
                <a:gd name="connsiteX224" fmla="*/ 1134534 w 3683000"/>
                <a:gd name="connsiteY224" fmla="*/ 1456266 h 7001933"/>
                <a:gd name="connsiteX225" fmla="*/ 1176867 w 3683000"/>
                <a:gd name="connsiteY225" fmla="*/ 1405466 h 7001933"/>
                <a:gd name="connsiteX226" fmla="*/ 1210734 w 3683000"/>
                <a:gd name="connsiteY226" fmla="*/ 1380066 h 7001933"/>
                <a:gd name="connsiteX227" fmla="*/ 1405467 w 3683000"/>
                <a:gd name="connsiteY227" fmla="*/ 1388533 h 7001933"/>
                <a:gd name="connsiteX228" fmla="*/ 1481667 w 3683000"/>
                <a:gd name="connsiteY228" fmla="*/ 1405466 h 7001933"/>
                <a:gd name="connsiteX229" fmla="*/ 1549400 w 3683000"/>
                <a:gd name="connsiteY229" fmla="*/ 1447800 h 7001933"/>
                <a:gd name="connsiteX230" fmla="*/ 1566334 w 3683000"/>
                <a:gd name="connsiteY230" fmla="*/ 1464733 h 7001933"/>
                <a:gd name="connsiteX231" fmla="*/ 1600200 w 3683000"/>
                <a:gd name="connsiteY231" fmla="*/ 1490133 h 7001933"/>
                <a:gd name="connsiteX232" fmla="*/ 1651000 w 3683000"/>
                <a:gd name="connsiteY232" fmla="*/ 1557866 h 7001933"/>
                <a:gd name="connsiteX233" fmla="*/ 1701800 w 3683000"/>
                <a:gd name="connsiteY233" fmla="*/ 1583266 h 7001933"/>
                <a:gd name="connsiteX234" fmla="*/ 1718734 w 3683000"/>
                <a:gd name="connsiteY234" fmla="*/ 1600200 h 7001933"/>
                <a:gd name="connsiteX235" fmla="*/ 1794934 w 3683000"/>
                <a:gd name="connsiteY235" fmla="*/ 1625600 h 7001933"/>
                <a:gd name="connsiteX236" fmla="*/ 1888067 w 3683000"/>
                <a:gd name="connsiteY236" fmla="*/ 1651000 h 7001933"/>
                <a:gd name="connsiteX237" fmla="*/ 1947334 w 3683000"/>
                <a:gd name="connsiteY237" fmla="*/ 1667933 h 7001933"/>
                <a:gd name="connsiteX238" fmla="*/ 2108200 w 3683000"/>
                <a:gd name="connsiteY238" fmla="*/ 1684866 h 7001933"/>
                <a:gd name="connsiteX239" fmla="*/ 2650067 w 3683000"/>
                <a:gd name="connsiteY239" fmla="*/ 1667933 h 7001933"/>
                <a:gd name="connsiteX240" fmla="*/ 2887134 w 3683000"/>
                <a:gd name="connsiteY240" fmla="*/ 1651000 h 7001933"/>
                <a:gd name="connsiteX241" fmla="*/ 2937934 w 3683000"/>
                <a:gd name="connsiteY241" fmla="*/ 1642533 h 7001933"/>
                <a:gd name="connsiteX242" fmla="*/ 3005667 w 3683000"/>
                <a:gd name="connsiteY242" fmla="*/ 1625600 h 7001933"/>
                <a:gd name="connsiteX243" fmla="*/ 3073400 w 3683000"/>
                <a:gd name="connsiteY243" fmla="*/ 1600200 h 7001933"/>
                <a:gd name="connsiteX244" fmla="*/ 3132667 w 3683000"/>
                <a:gd name="connsiteY244" fmla="*/ 1566333 h 7001933"/>
                <a:gd name="connsiteX245" fmla="*/ 3166534 w 3683000"/>
                <a:gd name="connsiteY245" fmla="*/ 1549400 h 7001933"/>
                <a:gd name="connsiteX246" fmla="*/ 3191934 w 3683000"/>
                <a:gd name="connsiteY246" fmla="*/ 1524000 h 7001933"/>
                <a:gd name="connsiteX247" fmla="*/ 3242734 w 3683000"/>
                <a:gd name="connsiteY247" fmla="*/ 1481666 h 7001933"/>
                <a:gd name="connsiteX248" fmla="*/ 3259667 w 3683000"/>
                <a:gd name="connsiteY248" fmla="*/ 1456266 h 7001933"/>
                <a:gd name="connsiteX249" fmla="*/ 3302000 w 3683000"/>
                <a:gd name="connsiteY249" fmla="*/ 1430866 h 7001933"/>
                <a:gd name="connsiteX250" fmla="*/ 3327400 w 3683000"/>
                <a:gd name="connsiteY250" fmla="*/ 1405466 h 7001933"/>
                <a:gd name="connsiteX251" fmla="*/ 3395134 w 3683000"/>
                <a:gd name="connsiteY251" fmla="*/ 1354666 h 7001933"/>
                <a:gd name="connsiteX252" fmla="*/ 3420534 w 3683000"/>
                <a:gd name="connsiteY252" fmla="*/ 1337733 h 7001933"/>
                <a:gd name="connsiteX253" fmla="*/ 3471334 w 3683000"/>
                <a:gd name="connsiteY253" fmla="*/ 1270000 h 7001933"/>
                <a:gd name="connsiteX254" fmla="*/ 3505200 w 3683000"/>
                <a:gd name="connsiteY254" fmla="*/ 1236133 h 7001933"/>
                <a:gd name="connsiteX255" fmla="*/ 3530600 w 3683000"/>
                <a:gd name="connsiteY255" fmla="*/ 1202266 h 7001933"/>
                <a:gd name="connsiteX256" fmla="*/ 3556000 w 3683000"/>
                <a:gd name="connsiteY256" fmla="*/ 1176866 h 7001933"/>
                <a:gd name="connsiteX257" fmla="*/ 3615267 w 3683000"/>
                <a:gd name="connsiteY257" fmla="*/ 1092200 h 7001933"/>
                <a:gd name="connsiteX258" fmla="*/ 3632200 w 3683000"/>
                <a:gd name="connsiteY258" fmla="*/ 1066800 h 7001933"/>
                <a:gd name="connsiteX259" fmla="*/ 3657600 w 3683000"/>
                <a:gd name="connsiteY259" fmla="*/ 990600 h 7001933"/>
                <a:gd name="connsiteX260" fmla="*/ 3683000 w 3683000"/>
                <a:gd name="connsiteY260" fmla="*/ 872066 h 7001933"/>
                <a:gd name="connsiteX261" fmla="*/ 3657600 w 3683000"/>
                <a:gd name="connsiteY261" fmla="*/ 728133 h 7001933"/>
                <a:gd name="connsiteX262" fmla="*/ 3649134 w 3683000"/>
                <a:gd name="connsiteY262" fmla="*/ 702733 h 7001933"/>
                <a:gd name="connsiteX263" fmla="*/ 3632200 w 3683000"/>
                <a:gd name="connsiteY263" fmla="*/ 685800 h 7001933"/>
                <a:gd name="connsiteX264" fmla="*/ 3572934 w 3683000"/>
                <a:gd name="connsiteY264" fmla="*/ 643466 h 7001933"/>
                <a:gd name="connsiteX265" fmla="*/ 3530600 w 3683000"/>
                <a:gd name="connsiteY265" fmla="*/ 626533 h 7001933"/>
                <a:gd name="connsiteX266" fmla="*/ 3479800 w 3683000"/>
                <a:gd name="connsiteY266" fmla="*/ 601133 h 7001933"/>
                <a:gd name="connsiteX267" fmla="*/ 3454400 w 3683000"/>
                <a:gd name="connsiteY267" fmla="*/ 592666 h 7001933"/>
                <a:gd name="connsiteX268" fmla="*/ 3420534 w 3683000"/>
                <a:gd name="connsiteY268" fmla="*/ 575733 h 7001933"/>
                <a:gd name="connsiteX269" fmla="*/ 3318934 w 3683000"/>
                <a:gd name="connsiteY269" fmla="*/ 558800 h 7001933"/>
                <a:gd name="connsiteX270" fmla="*/ 3251200 w 3683000"/>
                <a:gd name="connsiteY270" fmla="*/ 567266 h 7001933"/>
                <a:gd name="connsiteX271" fmla="*/ 3217334 w 3683000"/>
                <a:gd name="connsiteY271" fmla="*/ 584200 h 7001933"/>
                <a:gd name="connsiteX272" fmla="*/ 3191934 w 3683000"/>
                <a:gd name="connsiteY272" fmla="*/ 592666 h 7001933"/>
                <a:gd name="connsiteX273" fmla="*/ 3149600 w 3683000"/>
                <a:gd name="connsiteY273" fmla="*/ 635000 h 7001933"/>
                <a:gd name="connsiteX274" fmla="*/ 3107267 w 3683000"/>
                <a:gd name="connsiteY274" fmla="*/ 677333 h 7001933"/>
                <a:gd name="connsiteX275" fmla="*/ 3090334 w 3683000"/>
                <a:gd name="connsiteY275" fmla="*/ 702733 h 7001933"/>
                <a:gd name="connsiteX276" fmla="*/ 3056467 w 3683000"/>
                <a:gd name="connsiteY276" fmla="*/ 745066 h 7001933"/>
                <a:gd name="connsiteX277" fmla="*/ 3039534 w 3683000"/>
                <a:gd name="connsiteY277" fmla="*/ 795866 h 7001933"/>
                <a:gd name="connsiteX278" fmla="*/ 3031067 w 3683000"/>
                <a:gd name="connsiteY278" fmla="*/ 821266 h 7001933"/>
                <a:gd name="connsiteX279" fmla="*/ 3039534 w 3683000"/>
                <a:gd name="connsiteY279" fmla="*/ 914400 h 7001933"/>
                <a:gd name="connsiteX280" fmla="*/ 3048000 w 3683000"/>
                <a:gd name="connsiteY280" fmla="*/ 956733 h 7001933"/>
                <a:gd name="connsiteX281" fmla="*/ 3081867 w 3683000"/>
                <a:gd name="connsiteY281" fmla="*/ 990600 h 7001933"/>
                <a:gd name="connsiteX282" fmla="*/ 3141134 w 3683000"/>
                <a:gd name="connsiteY282" fmla="*/ 1007533 h 7001933"/>
                <a:gd name="connsiteX283" fmla="*/ 3429000 w 3683000"/>
                <a:gd name="connsiteY283" fmla="*/ 990600 h 7001933"/>
                <a:gd name="connsiteX284" fmla="*/ 3479800 w 3683000"/>
                <a:gd name="connsiteY284" fmla="*/ 973666 h 7001933"/>
                <a:gd name="connsiteX285" fmla="*/ 3522134 w 3683000"/>
                <a:gd name="connsiteY285" fmla="*/ 931333 h 7001933"/>
                <a:gd name="connsiteX286" fmla="*/ 3556000 w 3683000"/>
                <a:gd name="connsiteY286" fmla="*/ 897466 h 7001933"/>
                <a:gd name="connsiteX287" fmla="*/ 3572934 w 3683000"/>
                <a:gd name="connsiteY287" fmla="*/ 872066 h 7001933"/>
                <a:gd name="connsiteX288" fmla="*/ 3581400 w 3683000"/>
                <a:gd name="connsiteY288" fmla="*/ 846666 h 7001933"/>
                <a:gd name="connsiteX289" fmla="*/ 3572934 w 3683000"/>
                <a:gd name="connsiteY289" fmla="*/ 719666 h 7001933"/>
                <a:gd name="connsiteX290" fmla="*/ 3539067 w 3683000"/>
                <a:gd name="connsiteY290" fmla="*/ 660400 h 7001933"/>
                <a:gd name="connsiteX291" fmla="*/ 3522134 w 3683000"/>
                <a:gd name="connsiteY291" fmla="*/ 643466 h 7001933"/>
                <a:gd name="connsiteX292" fmla="*/ 3505200 w 3683000"/>
                <a:gd name="connsiteY292" fmla="*/ 618066 h 7001933"/>
                <a:gd name="connsiteX293" fmla="*/ 3437467 w 3683000"/>
                <a:gd name="connsiteY293" fmla="*/ 567266 h 7001933"/>
                <a:gd name="connsiteX294" fmla="*/ 3412067 w 3683000"/>
                <a:gd name="connsiteY294" fmla="*/ 558800 h 7001933"/>
                <a:gd name="connsiteX295" fmla="*/ 3378200 w 3683000"/>
                <a:gd name="connsiteY295" fmla="*/ 541866 h 7001933"/>
                <a:gd name="connsiteX296" fmla="*/ 3327400 w 3683000"/>
                <a:gd name="connsiteY296" fmla="*/ 524933 h 7001933"/>
                <a:gd name="connsiteX297" fmla="*/ 3259667 w 3683000"/>
                <a:gd name="connsiteY297" fmla="*/ 491066 h 7001933"/>
                <a:gd name="connsiteX298" fmla="*/ 3166534 w 3683000"/>
                <a:gd name="connsiteY298" fmla="*/ 482600 h 7001933"/>
                <a:gd name="connsiteX299" fmla="*/ 3132667 w 3683000"/>
                <a:gd name="connsiteY299" fmla="*/ 474133 h 7001933"/>
                <a:gd name="connsiteX300" fmla="*/ 2937934 w 3683000"/>
                <a:gd name="connsiteY300" fmla="*/ 491066 h 7001933"/>
                <a:gd name="connsiteX301" fmla="*/ 2870200 w 3683000"/>
                <a:gd name="connsiteY301" fmla="*/ 508000 h 7001933"/>
                <a:gd name="connsiteX302" fmla="*/ 2802467 w 3683000"/>
                <a:gd name="connsiteY302" fmla="*/ 524933 h 7001933"/>
                <a:gd name="connsiteX303" fmla="*/ 2726267 w 3683000"/>
                <a:gd name="connsiteY303" fmla="*/ 541866 h 7001933"/>
                <a:gd name="connsiteX304" fmla="*/ 2633134 w 3683000"/>
                <a:gd name="connsiteY304" fmla="*/ 592666 h 7001933"/>
                <a:gd name="connsiteX305" fmla="*/ 2523067 w 3683000"/>
                <a:gd name="connsiteY305" fmla="*/ 651933 h 7001933"/>
                <a:gd name="connsiteX306" fmla="*/ 2463800 w 3683000"/>
                <a:gd name="connsiteY306" fmla="*/ 694266 h 7001933"/>
                <a:gd name="connsiteX307" fmla="*/ 2429934 w 3683000"/>
                <a:gd name="connsiteY307" fmla="*/ 745066 h 7001933"/>
                <a:gd name="connsiteX308" fmla="*/ 2328334 w 3683000"/>
                <a:gd name="connsiteY308" fmla="*/ 821266 h 7001933"/>
                <a:gd name="connsiteX309" fmla="*/ 2294467 w 3683000"/>
                <a:gd name="connsiteY309" fmla="*/ 846666 h 7001933"/>
                <a:gd name="connsiteX310" fmla="*/ 2260600 w 3683000"/>
                <a:gd name="connsiteY310" fmla="*/ 863600 h 7001933"/>
                <a:gd name="connsiteX311" fmla="*/ 2218267 w 3683000"/>
                <a:gd name="connsiteY311" fmla="*/ 897466 h 7001933"/>
                <a:gd name="connsiteX312" fmla="*/ 2184400 w 3683000"/>
                <a:gd name="connsiteY312" fmla="*/ 914400 h 7001933"/>
                <a:gd name="connsiteX313" fmla="*/ 2150534 w 3683000"/>
                <a:gd name="connsiteY313" fmla="*/ 939800 h 7001933"/>
                <a:gd name="connsiteX314" fmla="*/ 2099734 w 3683000"/>
                <a:gd name="connsiteY314" fmla="*/ 956733 h 7001933"/>
                <a:gd name="connsiteX315" fmla="*/ 2057400 w 3683000"/>
                <a:gd name="connsiteY315" fmla="*/ 982133 h 7001933"/>
                <a:gd name="connsiteX316" fmla="*/ 1955800 w 3683000"/>
                <a:gd name="connsiteY316" fmla="*/ 1016000 h 7001933"/>
                <a:gd name="connsiteX317" fmla="*/ 1879600 w 3683000"/>
                <a:gd name="connsiteY317" fmla="*/ 1058333 h 7001933"/>
                <a:gd name="connsiteX318" fmla="*/ 1845734 w 3683000"/>
                <a:gd name="connsiteY318" fmla="*/ 1066800 h 7001933"/>
                <a:gd name="connsiteX319" fmla="*/ 1769534 w 3683000"/>
                <a:gd name="connsiteY319" fmla="*/ 1092200 h 7001933"/>
                <a:gd name="connsiteX320" fmla="*/ 1718734 w 3683000"/>
                <a:gd name="connsiteY320" fmla="*/ 1100666 h 7001933"/>
                <a:gd name="connsiteX321" fmla="*/ 1651000 w 3683000"/>
                <a:gd name="connsiteY321" fmla="*/ 1126066 h 7001933"/>
                <a:gd name="connsiteX322" fmla="*/ 1591734 w 3683000"/>
                <a:gd name="connsiteY322" fmla="*/ 1134533 h 7001933"/>
                <a:gd name="connsiteX323" fmla="*/ 1566334 w 3683000"/>
                <a:gd name="connsiteY323" fmla="*/ 1143000 h 7001933"/>
                <a:gd name="connsiteX324" fmla="*/ 1312334 w 3683000"/>
                <a:gd name="connsiteY324" fmla="*/ 1143000 h 7001933"/>
                <a:gd name="connsiteX325" fmla="*/ 1253067 w 3683000"/>
                <a:gd name="connsiteY325" fmla="*/ 1126066 h 7001933"/>
                <a:gd name="connsiteX326" fmla="*/ 1227667 w 3683000"/>
                <a:gd name="connsiteY326" fmla="*/ 1109133 h 7001933"/>
                <a:gd name="connsiteX327" fmla="*/ 1210734 w 3683000"/>
                <a:gd name="connsiteY327" fmla="*/ 1058333 h 7001933"/>
                <a:gd name="connsiteX328" fmla="*/ 1219200 w 3683000"/>
                <a:gd name="connsiteY328" fmla="*/ 1016000 h 7001933"/>
                <a:gd name="connsiteX329" fmla="*/ 1227667 w 3683000"/>
                <a:gd name="connsiteY329" fmla="*/ 931333 h 7001933"/>
                <a:gd name="connsiteX330" fmla="*/ 1244600 w 3683000"/>
                <a:gd name="connsiteY330" fmla="*/ 897466 h 7001933"/>
                <a:gd name="connsiteX331" fmla="*/ 1286934 w 3683000"/>
                <a:gd name="connsiteY331" fmla="*/ 846666 h 7001933"/>
                <a:gd name="connsiteX332" fmla="*/ 1312334 w 3683000"/>
                <a:gd name="connsiteY332" fmla="*/ 787400 h 7001933"/>
                <a:gd name="connsiteX333" fmla="*/ 1354667 w 3683000"/>
                <a:gd name="connsiteY333" fmla="*/ 745066 h 7001933"/>
                <a:gd name="connsiteX334" fmla="*/ 1380067 w 3683000"/>
                <a:gd name="connsiteY334" fmla="*/ 711200 h 7001933"/>
                <a:gd name="connsiteX335" fmla="*/ 1405467 w 3683000"/>
                <a:gd name="connsiteY335" fmla="*/ 694266 h 7001933"/>
                <a:gd name="connsiteX336" fmla="*/ 1430867 w 3683000"/>
                <a:gd name="connsiteY336" fmla="*/ 668866 h 7001933"/>
                <a:gd name="connsiteX337" fmla="*/ 1464734 w 3683000"/>
                <a:gd name="connsiteY337" fmla="*/ 660400 h 7001933"/>
                <a:gd name="connsiteX338" fmla="*/ 1524000 w 3683000"/>
                <a:gd name="connsiteY338" fmla="*/ 643466 h 7001933"/>
                <a:gd name="connsiteX339" fmla="*/ 1591734 w 3683000"/>
                <a:gd name="connsiteY339" fmla="*/ 651933 h 7001933"/>
                <a:gd name="connsiteX340" fmla="*/ 1608667 w 3683000"/>
                <a:gd name="connsiteY340" fmla="*/ 795866 h 7001933"/>
                <a:gd name="connsiteX341" fmla="*/ 1574800 w 3683000"/>
                <a:gd name="connsiteY341" fmla="*/ 855133 h 7001933"/>
                <a:gd name="connsiteX342" fmla="*/ 1557867 w 3683000"/>
                <a:gd name="connsiteY342" fmla="*/ 880533 h 7001933"/>
                <a:gd name="connsiteX343" fmla="*/ 1532467 w 3683000"/>
                <a:gd name="connsiteY343" fmla="*/ 897466 h 7001933"/>
                <a:gd name="connsiteX344" fmla="*/ 1515534 w 3683000"/>
                <a:gd name="connsiteY344" fmla="*/ 914400 h 7001933"/>
                <a:gd name="connsiteX345" fmla="*/ 1456267 w 3683000"/>
                <a:gd name="connsiteY345" fmla="*/ 931333 h 7001933"/>
                <a:gd name="connsiteX346" fmla="*/ 1371600 w 3683000"/>
                <a:gd name="connsiteY346" fmla="*/ 914400 h 7001933"/>
                <a:gd name="connsiteX347" fmla="*/ 1286934 w 3683000"/>
                <a:gd name="connsiteY347" fmla="*/ 846666 h 7001933"/>
                <a:gd name="connsiteX348" fmla="*/ 1270000 w 3683000"/>
                <a:gd name="connsiteY348" fmla="*/ 821266 h 7001933"/>
                <a:gd name="connsiteX349" fmla="*/ 1244600 w 3683000"/>
                <a:gd name="connsiteY349" fmla="*/ 795866 h 7001933"/>
                <a:gd name="connsiteX350" fmla="*/ 1202267 w 3683000"/>
                <a:gd name="connsiteY350" fmla="*/ 745066 h 7001933"/>
                <a:gd name="connsiteX351" fmla="*/ 1193800 w 3683000"/>
                <a:gd name="connsiteY351" fmla="*/ 711200 h 7001933"/>
                <a:gd name="connsiteX352" fmla="*/ 1176867 w 3683000"/>
                <a:gd name="connsiteY352" fmla="*/ 635000 h 7001933"/>
                <a:gd name="connsiteX353" fmla="*/ 1143000 w 3683000"/>
                <a:gd name="connsiteY353" fmla="*/ 567266 h 7001933"/>
                <a:gd name="connsiteX354" fmla="*/ 1134534 w 3683000"/>
                <a:gd name="connsiteY354" fmla="*/ 541866 h 7001933"/>
                <a:gd name="connsiteX355" fmla="*/ 1092200 w 3683000"/>
                <a:gd name="connsiteY355" fmla="*/ 499533 h 7001933"/>
                <a:gd name="connsiteX356" fmla="*/ 1041400 w 3683000"/>
                <a:gd name="connsiteY356" fmla="*/ 474133 h 7001933"/>
                <a:gd name="connsiteX357" fmla="*/ 1016000 w 3683000"/>
                <a:gd name="connsiteY357" fmla="*/ 448733 h 7001933"/>
                <a:gd name="connsiteX358" fmla="*/ 965200 w 3683000"/>
                <a:gd name="connsiteY358" fmla="*/ 431800 h 7001933"/>
                <a:gd name="connsiteX359" fmla="*/ 939800 w 3683000"/>
                <a:gd name="connsiteY359" fmla="*/ 423333 h 7001933"/>
                <a:gd name="connsiteX360" fmla="*/ 855134 w 3683000"/>
                <a:gd name="connsiteY360" fmla="*/ 431800 h 7001933"/>
                <a:gd name="connsiteX361" fmla="*/ 863600 w 3683000"/>
                <a:gd name="connsiteY361" fmla="*/ 482600 h 7001933"/>
                <a:gd name="connsiteX362" fmla="*/ 880534 w 3683000"/>
                <a:gd name="connsiteY362" fmla="*/ 516466 h 7001933"/>
                <a:gd name="connsiteX363" fmla="*/ 897467 w 3683000"/>
                <a:gd name="connsiteY363" fmla="*/ 567266 h 7001933"/>
                <a:gd name="connsiteX364" fmla="*/ 897467 w 3683000"/>
                <a:gd name="connsiteY364" fmla="*/ 567266 h 7001933"/>
                <a:gd name="connsiteX365" fmla="*/ 905934 w 3683000"/>
                <a:gd name="connsiteY365" fmla="*/ 601133 h 7001933"/>
                <a:gd name="connsiteX366" fmla="*/ 931334 w 3683000"/>
                <a:gd name="connsiteY366" fmla="*/ 609600 h 7001933"/>
                <a:gd name="connsiteX367" fmla="*/ 965200 w 3683000"/>
                <a:gd name="connsiteY367" fmla="*/ 601133 h 7001933"/>
                <a:gd name="connsiteX368" fmla="*/ 973667 w 3683000"/>
                <a:gd name="connsiteY368" fmla="*/ 558800 h 7001933"/>
                <a:gd name="connsiteX369" fmla="*/ 965200 w 3683000"/>
                <a:gd name="connsiteY369" fmla="*/ 414866 h 7001933"/>
                <a:gd name="connsiteX370" fmla="*/ 931334 w 3683000"/>
                <a:gd name="connsiteY370" fmla="*/ 389466 h 7001933"/>
                <a:gd name="connsiteX371" fmla="*/ 914400 w 3683000"/>
                <a:gd name="connsiteY371" fmla="*/ 372533 h 7001933"/>
                <a:gd name="connsiteX372" fmla="*/ 821267 w 3683000"/>
                <a:gd name="connsiteY372" fmla="*/ 347133 h 7001933"/>
                <a:gd name="connsiteX373" fmla="*/ 677334 w 3683000"/>
                <a:gd name="connsiteY373" fmla="*/ 330200 h 7001933"/>
                <a:gd name="connsiteX374" fmla="*/ 618067 w 3683000"/>
                <a:gd name="connsiteY374" fmla="*/ 321733 h 7001933"/>
                <a:gd name="connsiteX375" fmla="*/ 567267 w 3683000"/>
                <a:gd name="connsiteY375" fmla="*/ 254000 h 7001933"/>
                <a:gd name="connsiteX376" fmla="*/ 524934 w 3683000"/>
                <a:gd name="connsiteY376" fmla="*/ 169333 h 7001933"/>
                <a:gd name="connsiteX377" fmla="*/ 508000 w 3683000"/>
                <a:gd name="connsiteY377" fmla="*/ 135466 h 7001933"/>
                <a:gd name="connsiteX378" fmla="*/ 491067 w 3683000"/>
                <a:gd name="connsiteY378" fmla="*/ 84666 h 7001933"/>
                <a:gd name="connsiteX379" fmla="*/ 474134 w 3683000"/>
                <a:gd name="connsiteY379" fmla="*/ 33866 h 7001933"/>
                <a:gd name="connsiteX380" fmla="*/ 474134 w 3683000"/>
                <a:gd name="connsiteY380" fmla="*/ 0 h 700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</a:cxnLst>
              <a:rect l="l" t="t" r="r" b="b"/>
              <a:pathLst>
                <a:path w="3683000" h="7001933">
                  <a:moveTo>
                    <a:pt x="2074334" y="7001933"/>
                  </a:moveTo>
                  <a:cubicBezTo>
                    <a:pt x="2071512" y="6939844"/>
                    <a:pt x="2073272" y="6877376"/>
                    <a:pt x="2065867" y="6815666"/>
                  </a:cubicBezTo>
                  <a:cubicBezTo>
                    <a:pt x="2064655" y="6805563"/>
                    <a:pt x="2053067" y="6799565"/>
                    <a:pt x="2048934" y="6790266"/>
                  </a:cubicBezTo>
                  <a:cubicBezTo>
                    <a:pt x="2041685" y="6773955"/>
                    <a:pt x="2039982" y="6755431"/>
                    <a:pt x="2032000" y="6739466"/>
                  </a:cubicBezTo>
                  <a:cubicBezTo>
                    <a:pt x="1991823" y="6659112"/>
                    <a:pt x="2013279" y="6691927"/>
                    <a:pt x="1972734" y="6637866"/>
                  </a:cubicBezTo>
                  <a:cubicBezTo>
                    <a:pt x="1967576" y="6617236"/>
                    <a:pt x="1952821" y="6556622"/>
                    <a:pt x="1947334" y="6544733"/>
                  </a:cubicBezTo>
                  <a:cubicBezTo>
                    <a:pt x="1938806" y="6526255"/>
                    <a:pt x="1924756" y="6510866"/>
                    <a:pt x="1913467" y="6493933"/>
                  </a:cubicBezTo>
                  <a:cubicBezTo>
                    <a:pt x="1907823" y="6474177"/>
                    <a:pt x="1903444" y="6454015"/>
                    <a:pt x="1896534" y="6434666"/>
                  </a:cubicBezTo>
                  <a:cubicBezTo>
                    <a:pt x="1889305" y="6414425"/>
                    <a:pt x="1879116" y="6395356"/>
                    <a:pt x="1871134" y="6375400"/>
                  </a:cubicBezTo>
                  <a:cubicBezTo>
                    <a:pt x="1862179" y="6353011"/>
                    <a:pt x="1854689" y="6330055"/>
                    <a:pt x="1845734" y="6307666"/>
                  </a:cubicBezTo>
                  <a:cubicBezTo>
                    <a:pt x="1838228" y="6288900"/>
                    <a:pt x="1807616" y="6216622"/>
                    <a:pt x="1794934" y="6197600"/>
                  </a:cubicBezTo>
                  <a:cubicBezTo>
                    <a:pt x="1788292" y="6187637"/>
                    <a:pt x="1776718" y="6181779"/>
                    <a:pt x="1769534" y="6172200"/>
                  </a:cubicBezTo>
                  <a:cubicBezTo>
                    <a:pt x="1759660" y="6159035"/>
                    <a:pt x="1752969" y="6143750"/>
                    <a:pt x="1744134" y="6129866"/>
                  </a:cubicBezTo>
                  <a:cubicBezTo>
                    <a:pt x="1726508" y="6102168"/>
                    <a:pt x="1681087" y="6029829"/>
                    <a:pt x="1651000" y="6019800"/>
                  </a:cubicBezTo>
                  <a:cubicBezTo>
                    <a:pt x="1634067" y="6014155"/>
                    <a:pt x="1616676" y="6009731"/>
                    <a:pt x="1600200" y="6002866"/>
                  </a:cubicBezTo>
                  <a:cubicBezTo>
                    <a:pt x="1582724" y="5995584"/>
                    <a:pt x="1567192" y="5983936"/>
                    <a:pt x="1549400" y="5977466"/>
                  </a:cubicBezTo>
                  <a:cubicBezTo>
                    <a:pt x="1533383" y="5971642"/>
                    <a:pt x="1457681" y="5961945"/>
                    <a:pt x="1447800" y="5960533"/>
                  </a:cubicBezTo>
                  <a:cubicBezTo>
                    <a:pt x="1433689" y="5954889"/>
                    <a:pt x="1420211" y="5947286"/>
                    <a:pt x="1405467" y="5943600"/>
                  </a:cubicBezTo>
                  <a:cubicBezTo>
                    <a:pt x="1386137" y="5938767"/>
                    <a:pt x="1282492" y="5928054"/>
                    <a:pt x="1270000" y="5926666"/>
                  </a:cubicBezTo>
                  <a:cubicBezTo>
                    <a:pt x="1227667" y="5929488"/>
                    <a:pt x="1185001" y="5929133"/>
                    <a:pt x="1143000" y="5935133"/>
                  </a:cubicBezTo>
                  <a:cubicBezTo>
                    <a:pt x="1125330" y="5937657"/>
                    <a:pt x="1109624" y="5948194"/>
                    <a:pt x="1092200" y="5952066"/>
                  </a:cubicBezTo>
                  <a:cubicBezTo>
                    <a:pt x="1058684" y="5959514"/>
                    <a:pt x="990600" y="5969000"/>
                    <a:pt x="990600" y="5969000"/>
                  </a:cubicBezTo>
                  <a:cubicBezTo>
                    <a:pt x="979311" y="5974644"/>
                    <a:pt x="968552" y="5981501"/>
                    <a:pt x="956734" y="5985933"/>
                  </a:cubicBezTo>
                  <a:cubicBezTo>
                    <a:pt x="945838" y="5990019"/>
                    <a:pt x="934056" y="5991203"/>
                    <a:pt x="922867" y="5994400"/>
                  </a:cubicBezTo>
                  <a:cubicBezTo>
                    <a:pt x="914286" y="5996852"/>
                    <a:pt x="905934" y="6000044"/>
                    <a:pt x="897467" y="6002866"/>
                  </a:cubicBezTo>
                  <a:cubicBezTo>
                    <a:pt x="891823" y="6011333"/>
                    <a:pt x="881314" y="6018120"/>
                    <a:pt x="880534" y="6028266"/>
                  </a:cubicBezTo>
                  <a:cubicBezTo>
                    <a:pt x="879238" y="6045107"/>
                    <a:pt x="883381" y="6110162"/>
                    <a:pt x="897467" y="6138333"/>
                  </a:cubicBezTo>
                  <a:cubicBezTo>
                    <a:pt x="902018" y="6147434"/>
                    <a:pt x="908043" y="6155787"/>
                    <a:pt x="914400" y="6163733"/>
                  </a:cubicBezTo>
                  <a:cubicBezTo>
                    <a:pt x="950978" y="6209454"/>
                    <a:pt x="911038" y="6146498"/>
                    <a:pt x="948267" y="6206066"/>
                  </a:cubicBezTo>
                  <a:cubicBezTo>
                    <a:pt x="970070" y="6240951"/>
                    <a:pt x="977547" y="6260746"/>
                    <a:pt x="1007534" y="6290733"/>
                  </a:cubicBezTo>
                  <a:cubicBezTo>
                    <a:pt x="1014729" y="6297928"/>
                    <a:pt x="1024988" y="6301309"/>
                    <a:pt x="1032934" y="6307666"/>
                  </a:cubicBezTo>
                  <a:cubicBezTo>
                    <a:pt x="1039167" y="6312653"/>
                    <a:pt x="1043225" y="6320172"/>
                    <a:pt x="1049867" y="6324600"/>
                  </a:cubicBezTo>
                  <a:cubicBezTo>
                    <a:pt x="1060369" y="6331601"/>
                    <a:pt x="1072775" y="6335271"/>
                    <a:pt x="1083734" y="6341533"/>
                  </a:cubicBezTo>
                  <a:cubicBezTo>
                    <a:pt x="1092569" y="6346581"/>
                    <a:pt x="1099408" y="6355473"/>
                    <a:pt x="1109134" y="6358466"/>
                  </a:cubicBezTo>
                  <a:cubicBezTo>
                    <a:pt x="1136642" y="6366930"/>
                    <a:pt x="1193800" y="6375400"/>
                    <a:pt x="1193800" y="6375400"/>
                  </a:cubicBezTo>
                  <a:cubicBezTo>
                    <a:pt x="1230489" y="6372578"/>
                    <a:pt x="1267354" y="6371497"/>
                    <a:pt x="1303867" y="6366933"/>
                  </a:cubicBezTo>
                  <a:cubicBezTo>
                    <a:pt x="1332241" y="6363386"/>
                    <a:pt x="1329457" y="6354138"/>
                    <a:pt x="1354667" y="6341533"/>
                  </a:cubicBezTo>
                  <a:cubicBezTo>
                    <a:pt x="1411890" y="6312922"/>
                    <a:pt x="1384389" y="6338447"/>
                    <a:pt x="1439334" y="6299200"/>
                  </a:cubicBezTo>
                  <a:cubicBezTo>
                    <a:pt x="1445830" y="6294560"/>
                    <a:pt x="1450034" y="6287253"/>
                    <a:pt x="1456267" y="6282266"/>
                  </a:cubicBezTo>
                  <a:cubicBezTo>
                    <a:pt x="1464213" y="6275909"/>
                    <a:pt x="1473200" y="6270977"/>
                    <a:pt x="1481667" y="6265333"/>
                  </a:cubicBezTo>
                  <a:cubicBezTo>
                    <a:pt x="1521619" y="6205403"/>
                    <a:pt x="1467409" y="6278867"/>
                    <a:pt x="1540934" y="6214533"/>
                  </a:cubicBezTo>
                  <a:cubicBezTo>
                    <a:pt x="1641750" y="6126319"/>
                    <a:pt x="1504612" y="6221813"/>
                    <a:pt x="1591734" y="6163733"/>
                  </a:cubicBezTo>
                  <a:cubicBezTo>
                    <a:pt x="1603023" y="6146800"/>
                    <a:pt x="1611209" y="6127323"/>
                    <a:pt x="1625600" y="6112933"/>
                  </a:cubicBezTo>
                  <a:cubicBezTo>
                    <a:pt x="1641352" y="6097182"/>
                    <a:pt x="1648785" y="6091963"/>
                    <a:pt x="1659467" y="6070600"/>
                  </a:cubicBezTo>
                  <a:cubicBezTo>
                    <a:pt x="1663458" y="6062618"/>
                    <a:pt x="1664418" y="6053403"/>
                    <a:pt x="1667934" y="6045200"/>
                  </a:cubicBezTo>
                  <a:cubicBezTo>
                    <a:pt x="1672906" y="6033599"/>
                    <a:pt x="1679223" y="6022622"/>
                    <a:pt x="1684867" y="6011333"/>
                  </a:cubicBezTo>
                  <a:cubicBezTo>
                    <a:pt x="1694031" y="5892204"/>
                    <a:pt x="1698476" y="5905209"/>
                    <a:pt x="1684867" y="5782733"/>
                  </a:cubicBezTo>
                  <a:cubicBezTo>
                    <a:pt x="1683582" y="5771168"/>
                    <a:pt x="1682567" y="5758734"/>
                    <a:pt x="1676400" y="5748866"/>
                  </a:cubicBezTo>
                  <a:cubicBezTo>
                    <a:pt x="1667939" y="5735328"/>
                    <a:pt x="1653047" y="5727015"/>
                    <a:pt x="1642534" y="5715000"/>
                  </a:cubicBezTo>
                  <a:cubicBezTo>
                    <a:pt x="1633242" y="5704380"/>
                    <a:pt x="1625336" y="5692616"/>
                    <a:pt x="1617134" y="5681133"/>
                  </a:cubicBezTo>
                  <a:cubicBezTo>
                    <a:pt x="1611219" y="5672853"/>
                    <a:pt x="1608017" y="5662247"/>
                    <a:pt x="1600200" y="5655733"/>
                  </a:cubicBezTo>
                  <a:cubicBezTo>
                    <a:pt x="1590504" y="5647653"/>
                    <a:pt x="1576431" y="5646373"/>
                    <a:pt x="1566334" y="5638800"/>
                  </a:cubicBezTo>
                  <a:cubicBezTo>
                    <a:pt x="1553562" y="5629221"/>
                    <a:pt x="1545069" y="5614735"/>
                    <a:pt x="1532467" y="5604933"/>
                  </a:cubicBezTo>
                  <a:cubicBezTo>
                    <a:pt x="1507589" y="5585583"/>
                    <a:pt x="1483165" y="5577271"/>
                    <a:pt x="1456267" y="5562600"/>
                  </a:cubicBezTo>
                  <a:cubicBezTo>
                    <a:pt x="1436292" y="5551704"/>
                    <a:pt x="1417914" y="5537696"/>
                    <a:pt x="1397000" y="5528733"/>
                  </a:cubicBezTo>
                  <a:cubicBezTo>
                    <a:pt x="1364567" y="5514833"/>
                    <a:pt x="1292125" y="5503364"/>
                    <a:pt x="1261534" y="5494866"/>
                  </a:cubicBezTo>
                  <a:cubicBezTo>
                    <a:pt x="1235737" y="5487700"/>
                    <a:pt x="1210924" y="5477340"/>
                    <a:pt x="1185334" y="5469466"/>
                  </a:cubicBezTo>
                  <a:cubicBezTo>
                    <a:pt x="1174212" y="5466044"/>
                    <a:pt x="1162506" y="5464680"/>
                    <a:pt x="1151467" y="5461000"/>
                  </a:cubicBezTo>
                  <a:cubicBezTo>
                    <a:pt x="1137049" y="5456194"/>
                    <a:pt x="1123878" y="5447752"/>
                    <a:pt x="1109134" y="5444066"/>
                  </a:cubicBezTo>
                  <a:cubicBezTo>
                    <a:pt x="1089774" y="5439226"/>
                    <a:pt x="1069552" y="5438881"/>
                    <a:pt x="1049867" y="5435600"/>
                  </a:cubicBezTo>
                  <a:cubicBezTo>
                    <a:pt x="1035672" y="5433234"/>
                    <a:pt x="1021645" y="5429955"/>
                    <a:pt x="1007534" y="5427133"/>
                  </a:cubicBezTo>
                  <a:lnTo>
                    <a:pt x="897467" y="5435600"/>
                  </a:lnTo>
                  <a:cubicBezTo>
                    <a:pt x="846592" y="5440523"/>
                    <a:pt x="796173" y="5451681"/>
                    <a:pt x="745067" y="5452533"/>
                  </a:cubicBezTo>
                  <a:lnTo>
                    <a:pt x="389467" y="5444066"/>
                  </a:lnTo>
                  <a:cubicBezTo>
                    <a:pt x="269501" y="5430737"/>
                    <a:pt x="352722" y="5443427"/>
                    <a:pt x="279400" y="5427133"/>
                  </a:cubicBezTo>
                  <a:cubicBezTo>
                    <a:pt x="265352" y="5424011"/>
                    <a:pt x="250851" y="5422801"/>
                    <a:pt x="237067" y="5418666"/>
                  </a:cubicBezTo>
                  <a:cubicBezTo>
                    <a:pt x="222510" y="5414299"/>
                    <a:pt x="208964" y="5407069"/>
                    <a:pt x="194734" y="5401733"/>
                  </a:cubicBezTo>
                  <a:cubicBezTo>
                    <a:pt x="164976" y="5390574"/>
                    <a:pt x="163098" y="5392019"/>
                    <a:pt x="127000" y="5384800"/>
                  </a:cubicBezTo>
                  <a:cubicBezTo>
                    <a:pt x="115711" y="5379155"/>
                    <a:pt x="103635" y="5374867"/>
                    <a:pt x="93134" y="5367866"/>
                  </a:cubicBezTo>
                  <a:cubicBezTo>
                    <a:pt x="86492" y="5363438"/>
                    <a:pt x="82433" y="5355920"/>
                    <a:pt x="76200" y="5350933"/>
                  </a:cubicBezTo>
                  <a:cubicBezTo>
                    <a:pt x="68254" y="5344576"/>
                    <a:pt x="59267" y="5339644"/>
                    <a:pt x="50800" y="5334000"/>
                  </a:cubicBezTo>
                  <a:cubicBezTo>
                    <a:pt x="22926" y="5292188"/>
                    <a:pt x="40047" y="5324854"/>
                    <a:pt x="25400" y="5266266"/>
                  </a:cubicBezTo>
                  <a:cubicBezTo>
                    <a:pt x="19170" y="5241346"/>
                    <a:pt x="12119" y="5231237"/>
                    <a:pt x="0" y="5207000"/>
                  </a:cubicBezTo>
                  <a:cubicBezTo>
                    <a:pt x="12484" y="4982305"/>
                    <a:pt x="-4644" y="5117837"/>
                    <a:pt x="16934" y="5020733"/>
                  </a:cubicBezTo>
                  <a:cubicBezTo>
                    <a:pt x="20056" y="5006685"/>
                    <a:pt x="20849" y="4992052"/>
                    <a:pt x="25400" y="4978400"/>
                  </a:cubicBezTo>
                  <a:cubicBezTo>
                    <a:pt x="29391" y="4966426"/>
                    <a:pt x="37646" y="4956252"/>
                    <a:pt x="42334" y="4944533"/>
                  </a:cubicBezTo>
                  <a:cubicBezTo>
                    <a:pt x="48963" y="4927960"/>
                    <a:pt x="54571" y="4910953"/>
                    <a:pt x="59267" y="4893733"/>
                  </a:cubicBezTo>
                  <a:cubicBezTo>
                    <a:pt x="63053" y="4879850"/>
                    <a:pt x="63599" y="4865184"/>
                    <a:pt x="67734" y="4851400"/>
                  </a:cubicBezTo>
                  <a:cubicBezTo>
                    <a:pt x="75408" y="4825820"/>
                    <a:pt x="108818" y="4755907"/>
                    <a:pt x="118534" y="4741333"/>
                  </a:cubicBezTo>
                  <a:cubicBezTo>
                    <a:pt x="124178" y="4732866"/>
                    <a:pt x="128272" y="4723128"/>
                    <a:pt x="135467" y="4715933"/>
                  </a:cubicBezTo>
                  <a:cubicBezTo>
                    <a:pt x="145445" y="4705955"/>
                    <a:pt x="158045" y="4699000"/>
                    <a:pt x="169334" y="4690533"/>
                  </a:cubicBezTo>
                  <a:cubicBezTo>
                    <a:pt x="174978" y="4673600"/>
                    <a:pt x="176366" y="4654585"/>
                    <a:pt x="186267" y="4639733"/>
                  </a:cubicBezTo>
                  <a:cubicBezTo>
                    <a:pt x="199698" y="4619586"/>
                    <a:pt x="218390" y="4592420"/>
                    <a:pt x="228600" y="4572000"/>
                  </a:cubicBezTo>
                  <a:cubicBezTo>
                    <a:pt x="232591" y="4564018"/>
                    <a:pt x="232733" y="4554402"/>
                    <a:pt x="237067" y="4546600"/>
                  </a:cubicBezTo>
                  <a:cubicBezTo>
                    <a:pt x="247898" y="4527105"/>
                    <a:pt x="267316" y="4495307"/>
                    <a:pt x="287867" y="4478866"/>
                  </a:cubicBezTo>
                  <a:cubicBezTo>
                    <a:pt x="295813" y="4472509"/>
                    <a:pt x="304800" y="4467577"/>
                    <a:pt x="313267" y="4461933"/>
                  </a:cubicBezTo>
                  <a:cubicBezTo>
                    <a:pt x="341584" y="4405298"/>
                    <a:pt x="315555" y="4448431"/>
                    <a:pt x="355600" y="4402666"/>
                  </a:cubicBezTo>
                  <a:cubicBezTo>
                    <a:pt x="383640" y="4370621"/>
                    <a:pt x="385506" y="4360099"/>
                    <a:pt x="414867" y="4334933"/>
                  </a:cubicBezTo>
                  <a:cubicBezTo>
                    <a:pt x="440367" y="4313076"/>
                    <a:pt x="507926" y="4270072"/>
                    <a:pt x="524934" y="4258733"/>
                  </a:cubicBezTo>
                  <a:cubicBezTo>
                    <a:pt x="533401" y="4253089"/>
                    <a:pt x="540681" y="4245018"/>
                    <a:pt x="550334" y="4241800"/>
                  </a:cubicBezTo>
                  <a:cubicBezTo>
                    <a:pt x="558801" y="4238978"/>
                    <a:pt x="567531" y="4236849"/>
                    <a:pt x="575734" y="4233333"/>
                  </a:cubicBezTo>
                  <a:cubicBezTo>
                    <a:pt x="587335" y="4228361"/>
                    <a:pt x="597627" y="4220391"/>
                    <a:pt x="609600" y="4216400"/>
                  </a:cubicBezTo>
                  <a:cubicBezTo>
                    <a:pt x="623252" y="4211849"/>
                    <a:pt x="638050" y="4211719"/>
                    <a:pt x="651934" y="4207933"/>
                  </a:cubicBezTo>
                  <a:cubicBezTo>
                    <a:pt x="669154" y="4203237"/>
                    <a:pt x="685801" y="4196644"/>
                    <a:pt x="702734" y="4191000"/>
                  </a:cubicBezTo>
                  <a:cubicBezTo>
                    <a:pt x="711201" y="4188178"/>
                    <a:pt x="719476" y="4184698"/>
                    <a:pt x="728134" y="4182533"/>
                  </a:cubicBezTo>
                  <a:lnTo>
                    <a:pt x="762000" y="4174066"/>
                  </a:lnTo>
                  <a:cubicBezTo>
                    <a:pt x="768379" y="4175129"/>
                    <a:pt x="834036" y="4184685"/>
                    <a:pt x="846667" y="4191000"/>
                  </a:cubicBezTo>
                  <a:cubicBezTo>
                    <a:pt x="864870" y="4200101"/>
                    <a:pt x="897467" y="4224866"/>
                    <a:pt x="897467" y="4224866"/>
                  </a:cubicBezTo>
                  <a:cubicBezTo>
                    <a:pt x="903111" y="4233333"/>
                    <a:pt x="908486" y="4241986"/>
                    <a:pt x="914400" y="4250266"/>
                  </a:cubicBezTo>
                  <a:cubicBezTo>
                    <a:pt x="922602" y="4261749"/>
                    <a:pt x="932321" y="4272167"/>
                    <a:pt x="939800" y="4284133"/>
                  </a:cubicBezTo>
                  <a:cubicBezTo>
                    <a:pt x="946489" y="4294836"/>
                    <a:pt x="951762" y="4306399"/>
                    <a:pt x="956734" y="4318000"/>
                  </a:cubicBezTo>
                  <a:cubicBezTo>
                    <a:pt x="960250" y="4326203"/>
                    <a:pt x="962748" y="4334819"/>
                    <a:pt x="965200" y="4343400"/>
                  </a:cubicBezTo>
                  <a:cubicBezTo>
                    <a:pt x="968397" y="4354588"/>
                    <a:pt x="968463" y="4366858"/>
                    <a:pt x="973667" y="4377266"/>
                  </a:cubicBezTo>
                  <a:cubicBezTo>
                    <a:pt x="979978" y="4389887"/>
                    <a:pt x="990600" y="4399844"/>
                    <a:pt x="999067" y="4411133"/>
                  </a:cubicBezTo>
                  <a:cubicBezTo>
                    <a:pt x="1001889" y="4419600"/>
                    <a:pt x="1005082" y="4427952"/>
                    <a:pt x="1007534" y="4436533"/>
                  </a:cubicBezTo>
                  <a:cubicBezTo>
                    <a:pt x="1015502" y="4464420"/>
                    <a:pt x="1018650" y="4483650"/>
                    <a:pt x="1024467" y="4512733"/>
                  </a:cubicBezTo>
                  <a:cubicBezTo>
                    <a:pt x="1021645" y="4540955"/>
                    <a:pt x="1022378" y="4569763"/>
                    <a:pt x="1016000" y="4597400"/>
                  </a:cubicBezTo>
                  <a:cubicBezTo>
                    <a:pt x="1013712" y="4607315"/>
                    <a:pt x="1004981" y="4614520"/>
                    <a:pt x="999067" y="4622800"/>
                  </a:cubicBezTo>
                  <a:cubicBezTo>
                    <a:pt x="966046" y="4669029"/>
                    <a:pt x="986501" y="4645793"/>
                    <a:pt x="948267" y="4673600"/>
                  </a:cubicBezTo>
                  <a:cubicBezTo>
                    <a:pt x="862657" y="4735863"/>
                    <a:pt x="909256" y="4710039"/>
                    <a:pt x="846667" y="4741333"/>
                  </a:cubicBezTo>
                  <a:cubicBezTo>
                    <a:pt x="809978" y="4738511"/>
                    <a:pt x="772397" y="4741389"/>
                    <a:pt x="736600" y="4732866"/>
                  </a:cubicBezTo>
                  <a:cubicBezTo>
                    <a:pt x="712044" y="4727019"/>
                    <a:pt x="668867" y="4699000"/>
                    <a:pt x="668867" y="4699000"/>
                  </a:cubicBezTo>
                  <a:cubicBezTo>
                    <a:pt x="663223" y="4690533"/>
                    <a:pt x="658291" y="4681546"/>
                    <a:pt x="651934" y="4673600"/>
                  </a:cubicBezTo>
                  <a:cubicBezTo>
                    <a:pt x="629009" y="4644943"/>
                    <a:pt x="618015" y="4656507"/>
                    <a:pt x="601134" y="4605866"/>
                  </a:cubicBezTo>
                  <a:cubicBezTo>
                    <a:pt x="580520" y="4544027"/>
                    <a:pt x="588529" y="4572382"/>
                    <a:pt x="575734" y="4521200"/>
                  </a:cubicBezTo>
                  <a:cubicBezTo>
                    <a:pt x="572912" y="4478867"/>
                    <a:pt x="567267" y="4436627"/>
                    <a:pt x="567267" y="4394200"/>
                  </a:cubicBezTo>
                  <a:cubicBezTo>
                    <a:pt x="567267" y="4365837"/>
                    <a:pt x="572216" y="4337677"/>
                    <a:pt x="575734" y="4309533"/>
                  </a:cubicBezTo>
                  <a:cubicBezTo>
                    <a:pt x="580684" y="4269929"/>
                    <a:pt x="582987" y="4229720"/>
                    <a:pt x="592667" y="4191000"/>
                  </a:cubicBezTo>
                  <a:cubicBezTo>
                    <a:pt x="595489" y="4179711"/>
                    <a:pt x="596658" y="4167874"/>
                    <a:pt x="601134" y="4157133"/>
                  </a:cubicBezTo>
                  <a:cubicBezTo>
                    <a:pt x="610843" y="4133832"/>
                    <a:pt x="627017" y="4113347"/>
                    <a:pt x="635000" y="4089400"/>
                  </a:cubicBezTo>
                  <a:cubicBezTo>
                    <a:pt x="637822" y="4080933"/>
                    <a:pt x="641015" y="4072581"/>
                    <a:pt x="643467" y="4064000"/>
                  </a:cubicBezTo>
                  <a:cubicBezTo>
                    <a:pt x="646664" y="4052811"/>
                    <a:pt x="647208" y="4040767"/>
                    <a:pt x="651934" y="4030133"/>
                  </a:cubicBezTo>
                  <a:cubicBezTo>
                    <a:pt x="658383" y="4015624"/>
                    <a:pt x="689937" y="3966730"/>
                    <a:pt x="702734" y="3953933"/>
                  </a:cubicBezTo>
                  <a:cubicBezTo>
                    <a:pt x="709929" y="3946738"/>
                    <a:pt x="720188" y="3943357"/>
                    <a:pt x="728134" y="3937000"/>
                  </a:cubicBezTo>
                  <a:cubicBezTo>
                    <a:pt x="734367" y="3932013"/>
                    <a:pt x="737927" y="3923636"/>
                    <a:pt x="745067" y="3920066"/>
                  </a:cubicBezTo>
                  <a:cubicBezTo>
                    <a:pt x="755475" y="3914862"/>
                    <a:pt x="767645" y="3914422"/>
                    <a:pt x="778934" y="3911600"/>
                  </a:cubicBezTo>
                  <a:cubicBezTo>
                    <a:pt x="795867" y="3900311"/>
                    <a:pt x="815343" y="3892124"/>
                    <a:pt x="829734" y="3877733"/>
                  </a:cubicBezTo>
                  <a:cubicBezTo>
                    <a:pt x="838201" y="3869266"/>
                    <a:pt x="844667" y="3858148"/>
                    <a:pt x="855134" y="3852333"/>
                  </a:cubicBezTo>
                  <a:cubicBezTo>
                    <a:pt x="870737" y="3843665"/>
                    <a:pt x="905934" y="3835400"/>
                    <a:pt x="905934" y="3835400"/>
                  </a:cubicBezTo>
                  <a:cubicBezTo>
                    <a:pt x="914401" y="3829755"/>
                    <a:pt x="922232" y="3823017"/>
                    <a:pt x="931334" y="3818466"/>
                  </a:cubicBezTo>
                  <a:cubicBezTo>
                    <a:pt x="939316" y="3814475"/>
                    <a:pt x="949081" y="3814592"/>
                    <a:pt x="956734" y="3810000"/>
                  </a:cubicBezTo>
                  <a:cubicBezTo>
                    <a:pt x="963579" y="3805893"/>
                    <a:pt x="967434" y="3798053"/>
                    <a:pt x="973667" y="3793066"/>
                  </a:cubicBezTo>
                  <a:cubicBezTo>
                    <a:pt x="981613" y="3786709"/>
                    <a:pt x="990232" y="3781181"/>
                    <a:pt x="999067" y="3776133"/>
                  </a:cubicBezTo>
                  <a:cubicBezTo>
                    <a:pt x="1122400" y="3705659"/>
                    <a:pt x="963342" y="3798229"/>
                    <a:pt x="1058334" y="3750733"/>
                  </a:cubicBezTo>
                  <a:cubicBezTo>
                    <a:pt x="1067435" y="3746182"/>
                    <a:pt x="1075788" y="3740157"/>
                    <a:pt x="1083734" y="3733800"/>
                  </a:cubicBezTo>
                  <a:cubicBezTo>
                    <a:pt x="1089967" y="3728813"/>
                    <a:pt x="1093527" y="3720436"/>
                    <a:pt x="1100667" y="3716866"/>
                  </a:cubicBezTo>
                  <a:cubicBezTo>
                    <a:pt x="1116632" y="3708883"/>
                    <a:pt x="1135061" y="3706964"/>
                    <a:pt x="1151467" y="3699933"/>
                  </a:cubicBezTo>
                  <a:cubicBezTo>
                    <a:pt x="1189903" y="3683460"/>
                    <a:pt x="1213676" y="3671222"/>
                    <a:pt x="1244600" y="3649133"/>
                  </a:cubicBezTo>
                  <a:cubicBezTo>
                    <a:pt x="1306361" y="3605019"/>
                    <a:pt x="1251381" y="3644046"/>
                    <a:pt x="1312334" y="3589866"/>
                  </a:cubicBezTo>
                  <a:cubicBezTo>
                    <a:pt x="1325840" y="3577860"/>
                    <a:pt x="1341889" y="3568778"/>
                    <a:pt x="1354667" y="3556000"/>
                  </a:cubicBezTo>
                  <a:cubicBezTo>
                    <a:pt x="1364645" y="3546022"/>
                    <a:pt x="1370884" y="3532847"/>
                    <a:pt x="1380067" y="3522133"/>
                  </a:cubicBezTo>
                  <a:cubicBezTo>
                    <a:pt x="1387859" y="3513042"/>
                    <a:pt x="1397802" y="3505931"/>
                    <a:pt x="1405467" y="3496733"/>
                  </a:cubicBezTo>
                  <a:cubicBezTo>
                    <a:pt x="1411981" y="3488916"/>
                    <a:pt x="1415205" y="3478528"/>
                    <a:pt x="1422400" y="3471333"/>
                  </a:cubicBezTo>
                  <a:cubicBezTo>
                    <a:pt x="1429595" y="3464138"/>
                    <a:pt x="1439333" y="3460044"/>
                    <a:pt x="1447800" y="3454400"/>
                  </a:cubicBezTo>
                  <a:cubicBezTo>
                    <a:pt x="1453445" y="3440289"/>
                    <a:pt x="1455004" y="3423742"/>
                    <a:pt x="1464734" y="3412066"/>
                  </a:cubicBezTo>
                  <a:cubicBezTo>
                    <a:pt x="1470447" y="3405210"/>
                    <a:pt x="1485542" y="3411253"/>
                    <a:pt x="1490134" y="3403600"/>
                  </a:cubicBezTo>
                  <a:cubicBezTo>
                    <a:pt x="1546753" y="3309236"/>
                    <a:pt x="1490041" y="3352912"/>
                    <a:pt x="1532467" y="3302000"/>
                  </a:cubicBezTo>
                  <a:cubicBezTo>
                    <a:pt x="1540132" y="3292802"/>
                    <a:pt x="1549400" y="3285067"/>
                    <a:pt x="1557867" y="3276600"/>
                  </a:cubicBezTo>
                  <a:cubicBezTo>
                    <a:pt x="1585580" y="3165750"/>
                    <a:pt x="1541290" y="3318223"/>
                    <a:pt x="1591734" y="3217333"/>
                  </a:cubicBezTo>
                  <a:cubicBezTo>
                    <a:pt x="1598170" y="3204462"/>
                    <a:pt x="1597378" y="3189111"/>
                    <a:pt x="1600200" y="3175000"/>
                  </a:cubicBezTo>
                  <a:cubicBezTo>
                    <a:pt x="1594556" y="3107267"/>
                    <a:pt x="1592879" y="3039085"/>
                    <a:pt x="1583267" y="2971800"/>
                  </a:cubicBezTo>
                  <a:cubicBezTo>
                    <a:pt x="1581482" y="2959305"/>
                    <a:pt x="1573907" y="2948030"/>
                    <a:pt x="1566334" y="2937933"/>
                  </a:cubicBezTo>
                  <a:cubicBezTo>
                    <a:pt x="1532362" y="2892636"/>
                    <a:pt x="1537160" y="2910646"/>
                    <a:pt x="1490134" y="2887133"/>
                  </a:cubicBezTo>
                  <a:cubicBezTo>
                    <a:pt x="1431663" y="2857898"/>
                    <a:pt x="1501352" y="2879355"/>
                    <a:pt x="1430867" y="2861733"/>
                  </a:cubicBezTo>
                  <a:cubicBezTo>
                    <a:pt x="1422400" y="2856089"/>
                    <a:pt x="1414860" y="2848714"/>
                    <a:pt x="1405467" y="2844800"/>
                  </a:cubicBezTo>
                  <a:cubicBezTo>
                    <a:pt x="1335687" y="2815725"/>
                    <a:pt x="1336876" y="2821222"/>
                    <a:pt x="1270000" y="2810933"/>
                  </a:cubicBezTo>
                  <a:cubicBezTo>
                    <a:pt x="1253033" y="2808323"/>
                    <a:pt x="1235958" y="2806190"/>
                    <a:pt x="1219200" y="2802466"/>
                  </a:cubicBezTo>
                  <a:cubicBezTo>
                    <a:pt x="1210488" y="2800530"/>
                    <a:pt x="1202551" y="2795750"/>
                    <a:pt x="1193800" y="2794000"/>
                  </a:cubicBezTo>
                  <a:cubicBezTo>
                    <a:pt x="1174232" y="2790086"/>
                    <a:pt x="1154289" y="2788355"/>
                    <a:pt x="1134534" y="2785533"/>
                  </a:cubicBezTo>
                  <a:cubicBezTo>
                    <a:pt x="1078089" y="2788355"/>
                    <a:pt x="1021561" y="2789825"/>
                    <a:pt x="965200" y="2794000"/>
                  </a:cubicBezTo>
                  <a:cubicBezTo>
                    <a:pt x="945299" y="2795474"/>
                    <a:pt x="925568" y="2798896"/>
                    <a:pt x="905934" y="2802466"/>
                  </a:cubicBezTo>
                  <a:cubicBezTo>
                    <a:pt x="894485" y="2804548"/>
                    <a:pt x="883646" y="2809775"/>
                    <a:pt x="872067" y="2810933"/>
                  </a:cubicBezTo>
                  <a:cubicBezTo>
                    <a:pt x="827048" y="2815435"/>
                    <a:pt x="781756" y="2816578"/>
                    <a:pt x="736600" y="2819400"/>
                  </a:cubicBezTo>
                  <a:cubicBezTo>
                    <a:pt x="715944" y="2817679"/>
                    <a:pt x="627976" y="2814236"/>
                    <a:pt x="592667" y="2802466"/>
                  </a:cubicBezTo>
                  <a:cubicBezTo>
                    <a:pt x="580693" y="2798475"/>
                    <a:pt x="570401" y="2790505"/>
                    <a:pt x="558800" y="2785533"/>
                  </a:cubicBezTo>
                  <a:cubicBezTo>
                    <a:pt x="550597" y="2782017"/>
                    <a:pt x="541603" y="2780582"/>
                    <a:pt x="533400" y="2777066"/>
                  </a:cubicBezTo>
                  <a:cubicBezTo>
                    <a:pt x="446203" y="2739695"/>
                    <a:pt x="564352" y="2781739"/>
                    <a:pt x="448734" y="2743200"/>
                  </a:cubicBezTo>
                  <a:cubicBezTo>
                    <a:pt x="443089" y="2737555"/>
                    <a:pt x="438186" y="2731056"/>
                    <a:pt x="431800" y="2726266"/>
                  </a:cubicBezTo>
                  <a:cubicBezTo>
                    <a:pt x="415519" y="2714055"/>
                    <a:pt x="381000" y="2692400"/>
                    <a:pt x="381000" y="2692400"/>
                  </a:cubicBezTo>
                  <a:cubicBezTo>
                    <a:pt x="361245" y="2661355"/>
                    <a:pt x="338191" y="2632178"/>
                    <a:pt x="321734" y="2599266"/>
                  </a:cubicBezTo>
                  <a:cubicBezTo>
                    <a:pt x="307623" y="2571044"/>
                    <a:pt x="298332" y="2539843"/>
                    <a:pt x="279400" y="2514600"/>
                  </a:cubicBezTo>
                  <a:cubicBezTo>
                    <a:pt x="247563" y="2472150"/>
                    <a:pt x="233822" y="2459943"/>
                    <a:pt x="220134" y="2396066"/>
                  </a:cubicBezTo>
                  <a:cubicBezTo>
                    <a:pt x="190230" y="2256517"/>
                    <a:pt x="210651" y="2314674"/>
                    <a:pt x="169334" y="2218266"/>
                  </a:cubicBezTo>
                  <a:cubicBezTo>
                    <a:pt x="166512" y="2198511"/>
                    <a:pt x="162759" y="2178866"/>
                    <a:pt x="160867" y="2159000"/>
                  </a:cubicBezTo>
                  <a:cubicBezTo>
                    <a:pt x="141087" y="1951318"/>
                    <a:pt x="162985" y="2114563"/>
                    <a:pt x="143934" y="1981200"/>
                  </a:cubicBezTo>
                  <a:cubicBezTo>
                    <a:pt x="149578" y="1919111"/>
                    <a:pt x="152349" y="1856693"/>
                    <a:pt x="160867" y="1794933"/>
                  </a:cubicBezTo>
                  <a:cubicBezTo>
                    <a:pt x="166576" y="1753544"/>
                    <a:pt x="212559" y="1648327"/>
                    <a:pt x="220134" y="1625600"/>
                  </a:cubicBezTo>
                  <a:cubicBezTo>
                    <a:pt x="225778" y="1608667"/>
                    <a:pt x="232371" y="1592020"/>
                    <a:pt x="237067" y="1574800"/>
                  </a:cubicBezTo>
                  <a:cubicBezTo>
                    <a:pt x="240853" y="1560916"/>
                    <a:pt x="239579" y="1545567"/>
                    <a:pt x="245534" y="1532466"/>
                  </a:cubicBezTo>
                  <a:cubicBezTo>
                    <a:pt x="253955" y="1513939"/>
                    <a:pt x="269146" y="1499245"/>
                    <a:pt x="279400" y="1481666"/>
                  </a:cubicBezTo>
                  <a:cubicBezTo>
                    <a:pt x="351084" y="1358778"/>
                    <a:pt x="265527" y="1483072"/>
                    <a:pt x="330200" y="1405466"/>
                  </a:cubicBezTo>
                  <a:cubicBezTo>
                    <a:pt x="336714" y="1397649"/>
                    <a:pt x="338667" y="1385710"/>
                    <a:pt x="347134" y="1380066"/>
                  </a:cubicBezTo>
                  <a:cubicBezTo>
                    <a:pt x="356816" y="1373612"/>
                    <a:pt x="369711" y="1374422"/>
                    <a:pt x="381000" y="1371600"/>
                  </a:cubicBezTo>
                  <a:cubicBezTo>
                    <a:pt x="386645" y="1365955"/>
                    <a:pt x="391700" y="1359653"/>
                    <a:pt x="397934" y="1354666"/>
                  </a:cubicBezTo>
                  <a:cubicBezTo>
                    <a:pt x="413207" y="1342448"/>
                    <a:pt x="439819" y="1327753"/>
                    <a:pt x="457200" y="1320800"/>
                  </a:cubicBezTo>
                  <a:cubicBezTo>
                    <a:pt x="473773" y="1314171"/>
                    <a:pt x="491427" y="1310495"/>
                    <a:pt x="508000" y="1303866"/>
                  </a:cubicBezTo>
                  <a:cubicBezTo>
                    <a:pt x="564104" y="1281424"/>
                    <a:pt x="525137" y="1284917"/>
                    <a:pt x="601134" y="1261533"/>
                  </a:cubicBezTo>
                  <a:cubicBezTo>
                    <a:pt x="617542" y="1256484"/>
                    <a:pt x="635207" y="1256926"/>
                    <a:pt x="651934" y="1253066"/>
                  </a:cubicBezTo>
                  <a:cubicBezTo>
                    <a:pt x="671954" y="1248446"/>
                    <a:pt x="691268" y="1241116"/>
                    <a:pt x="711200" y="1236133"/>
                  </a:cubicBezTo>
                  <a:cubicBezTo>
                    <a:pt x="725161" y="1232643"/>
                    <a:pt x="739486" y="1230788"/>
                    <a:pt x="753534" y="1227666"/>
                  </a:cubicBezTo>
                  <a:cubicBezTo>
                    <a:pt x="764893" y="1225142"/>
                    <a:pt x="776111" y="1222022"/>
                    <a:pt x="787400" y="1219200"/>
                  </a:cubicBezTo>
                  <a:cubicBezTo>
                    <a:pt x="865053" y="1180373"/>
                    <a:pt x="767764" y="1224556"/>
                    <a:pt x="880534" y="1193800"/>
                  </a:cubicBezTo>
                  <a:cubicBezTo>
                    <a:pt x="892711" y="1190479"/>
                    <a:pt x="902223" y="1180187"/>
                    <a:pt x="914400" y="1176866"/>
                  </a:cubicBezTo>
                  <a:cubicBezTo>
                    <a:pt x="933653" y="1171615"/>
                    <a:pt x="953943" y="1171434"/>
                    <a:pt x="973667" y="1168400"/>
                  </a:cubicBezTo>
                  <a:cubicBezTo>
                    <a:pt x="990634" y="1165790"/>
                    <a:pt x="1007534" y="1162755"/>
                    <a:pt x="1024467" y="1159933"/>
                  </a:cubicBezTo>
                  <a:cubicBezTo>
                    <a:pt x="1075267" y="1162755"/>
                    <a:pt x="1126198" y="1163794"/>
                    <a:pt x="1176867" y="1168400"/>
                  </a:cubicBezTo>
                  <a:cubicBezTo>
                    <a:pt x="1201761" y="1170663"/>
                    <a:pt x="1213217" y="1179604"/>
                    <a:pt x="1236134" y="1185333"/>
                  </a:cubicBezTo>
                  <a:cubicBezTo>
                    <a:pt x="1250095" y="1188823"/>
                    <a:pt x="1264356" y="1190978"/>
                    <a:pt x="1278467" y="1193800"/>
                  </a:cubicBezTo>
                  <a:cubicBezTo>
                    <a:pt x="1286934" y="1199444"/>
                    <a:pt x="1294766" y="1206182"/>
                    <a:pt x="1303867" y="1210733"/>
                  </a:cubicBezTo>
                  <a:cubicBezTo>
                    <a:pt x="1373974" y="1245786"/>
                    <a:pt x="1281875" y="1187606"/>
                    <a:pt x="1354667" y="1236133"/>
                  </a:cubicBezTo>
                  <a:lnTo>
                    <a:pt x="1405467" y="1312333"/>
                  </a:lnTo>
                  <a:cubicBezTo>
                    <a:pt x="1405478" y="1312350"/>
                    <a:pt x="1439322" y="1363117"/>
                    <a:pt x="1439334" y="1363133"/>
                  </a:cubicBezTo>
                  <a:cubicBezTo>
                    <a:pt x="1463644" y="1395547"/>
                    <a:pt x="1466171" y="1394709"/>
                    <a:pt x="1481667" y="1430866"/>
                  </a:cubicBezTo>
                  <a:cubicBezTo>
                    <a:pt x="1490370" y="1451173"/>
                    <a:pt x="1492460" y="1468641"/>
                    <a:pt x="1498600" y="1490133"/>
                  </a:cubicBezTo>
                  <a:cubicBezTo>
                    <a:pt x="1501052" y="1498714"/>
                    <a:pt x="1504245" y="1507066"/>
                    <a:pt x="1507067" y="1515533"/>
                  </a:cubicBezTo>
                  <a:cubicBezTo>
                    <a:pt x="1509889" y="1540933"/>
                    <a:pt x="1511648" y="1566474"/>
                    <a:pt x="1515534" y="1591733"/>
                  </a:cubicBezTo>
                  <a:cubicBezTo>
                    <a:pt x="1518572" y="1611483"/>
                    <a:pt x="1526143" y="1632028"/>
                    <a:pt x="1532467" y="1651000"/>
                  </a:cubicBezTo>
                  <a:cubicBezTo>
                    <a:pt x="1527829" y="1720570"/>
                    <a:pt x="1538023" y="1764611"/>
                    <a:pt x="1507067" y="1820333"/>
                  </a:cubicBezTo>
                  <a:cubicBezTo>
                    <a:pt x="1500214" y="1832668"/>
                    <a:pt x="1492381" y="1845017"/>
                    <a:pt x="1481667" y="1854200"/>
                  </a:cubicBezTo>
                  <a:cubicBezTo>
                    <a:pt x="1472084" y="1862414"/>
                    <a:pt x="1459089" y="1865489"/>
                    <a:pt x="1447800" y="1871133"/>
                  </a:cubicBezTo>
                  <a:cubicBezTo>
                    <a:pt x="1409931" y="1927938"/>
                    <a:pt x="1454541" y="1872284"/>
                    <a:pt x="1405467" y="1905000"/>
                  </a:cubicBezTo>
                  <a:cubicBezTo>
                    <a:pt x="1395504" y="1911642"/>
                    <a:pt x="1391426" y="1926614"/>
                    <a:pt x="1380067" y="1930400"/>
                  </a:cubicBezTo>
                  <a:cubicBezTo>
                    <a:pt x="1355822" y="1938481"/>
                    <a:pt x="1329267" y="1936044"/>
                    <a:pt x="1303867" y="1938866"/>
                  </a:cubicBezTo>
                  <a:cubicBezTo>
                    <a:pt x="1255889" y="1936044"/>
                    <a:pt x="1206964" y="1940301"/>
                    <a:pt x="1159934" y="1930400"/>
                  </a:cubicBezTo>
                  <a:cubicBezTo>
                    <a:pt x="1149976" y="1928304"/>
                    <a:pt x="1150195" y="1912195"/>
                    <a:pt x="1143000" y="1905000"/>
                  </a:cubicBezTo>
                  <a:cubicBezTo>
                    <a:pt x="1135805" y="1897805"/>
                    <a:pt x="1126067" y="1893711"/>
                    <a:pt x="1117600" y="1888066"/>
                  </a:cubicBezTo>
                  <a:cubicBezTo>
                    <a:pt x="1111956" y="1876777"/>
                    <a:pt x="1107668" y="1864701"/>
                    <a:pt x="1100667" y="1854200"/>
                  </a:cubicBezTo>
                  <a:cubicBezTo>
                    <a:pt x="1096239" y="1847558"/>
                    <a:pt x="1088721" y="1843499"/>
                    <a:pt x="1083734" y="1837266"/>
                  </a:cubicBezTo>
                  <a:cubicBezTo>
                    <a:pt x="1077377" y="1829320"/>
                    <a:pt x="1072445" y="1820333"/>
                    <a:pt x="1066800" y="1811866"/>
                  </a:cubicBezTo>
                  <a:cubicBezTo>
                    <a:pt x="1057884" y="1776199"/>
                    <a:pt x="1049867" y="1749903"/>
                    <a:pt x="1049867" y="1710266"/>
                  </a:cubicBezTo>
                  <a:cubicBezTo>
                    <a:pt x="1049867" y="1666420"/>
                    <a:pt x="1055404" y="1631619"/>
                    <a:pt x="1066800" y="1591733"/>
                  </a:cubicBezTo>
                  <a:cubicBezTo>
                    <a:pt x="1069252" y="1583152"/>
                    <a:pt x="1071276" y="1574315"/>
                    <a:pt x="1075267" y="1566333"/>
                  </a:cubicBezTo>
                  <a:cubicBezTo>
                    <a:pt x="1079818" y="1557232"/>
                    <a:pt x="1087649" y="1550034"/>
                    <a:pt x="1092200" y="1540933"/>
                  </a:cubicBezTo>
                  <a:cubicBezTo>
                    <a:pt x="1124522" y="1476289"/>
                    <a:pt x="1064650" y="1563556"/>
                    <a:pt x="1126067" y="1481666"/>
                  </a:cubicBezTo>
                  <a:cubicBezTo>
                    <a:pt x="1128889" y="1473199"/>
                    <a:pt x="1130543" y="1464248"/>
                    <a:pt x="1134534" y="1456266"/>
                  </a:cubicBezTo>
                  <a:cubicBezTo>
                    <a:pt x="1144333" y="1436668"/>
                    <a:pt x="1160482" y="1419510"/>
                    <a:pt x="1176867" y="1405466"/>
                  </a:cubicBezTo>
                  <a:cubicBezTo>
                    <a:pt x="1187581" y="1396283"/>
                    <a:pt x="1199445" y="1388533"/>
                    <a:pt x="1210734" y="1380066"/>
                  </a:cubicBezTo>
                  <a:cubicBezTo>
                    <a:pt x="1275645" y="1382888"/>
                    <a:pt x="1340649" y="1384063"/>
                    <a:pt x="1405467" y="1388533"/>
                  </a:cubicBezTo>
                  <a:cubicBezTo>
                    <a:pt x="1427634" y="1390062"/>
                    <a:pt x="1459443" y="1395941"/>
                    <a:pt x="1481667" y="1405466"/>
                  </a:cubicBezTo>
                  <a:cubicBezTo>
                    <a:pt x="1511855" y="1418404"/>
                    <a:pt x="1523660" y="1426350"/>
                    <a:pt x="1549400" y="1447800"/>
                  </a:cubicBezTo>
                  <a:cubicBezTo>
                    <a:pt x="1555532" y="1452910"/>
                    <a:pt x="1560202" y="1459623"/>
                    <a:pt x="1566334" y="1464733"/>
                  </a:cubicBezTo>
                  <a:cubicBezTo>
                    <a:pt x="1577174" y="1473767"/>
                    <a:pt x="1590708" y="1479692"/>
                    <a:pt x="1600200" y="1490133"/>
                  </a:cubicBezTo>
                  <a:cubicBezTo>
                    <a:pt x="1619184" y="1511016"/>
                    <a:pt x="1624226" y="1548941"/>
                    <a:pt x="1651000" y="1557866"/>
                  </a:cubicBezTo>
                  <a:cubicBezTo>
                    <a:pt x="1677827" y="1566809"/>
                    <a:pt x="1678354" y="1564509"/>
                    <a:pt x="1701800" y="1583266"/>
                  </a:cubicBezTo>
                  <a:cubicBezTo>
                    <a:pt x="1708034" y="1588253"/>
                    <a:pt x="1711467" y="1596897"/>
                    <a:pt x="1718734" y="1600200"/>
                  </a:cubicBezTo>
                  <a:cubicBezTo>
                    <a:pt x="1743108" y="1611279"/>
                    <a:pt x="1769534" y="1617133"/>
                    <a:pt x="1794934" y="1625600"/>
                  </a:cubicBezTo>
                  <a:cubicBezTo>
                    <a:pt x="1864352" y="1648739"/>
                    <a:pt x="1754464" y="1612829"/>
                    <a:pt x="1888067" y="1651000"/>
                  </a:cubicBezTo>
                  <a:cubicBezTo>
                    <a:pt x="1907823" y="1656644"/>
                    <a:pt x="1927244" y="1663628"/>
                    <a:pt x="1947334" y="1667933"/>
                  </a:cubicBezTo>
                  <a:cubicBezTo>
                    <a:pt x="1989573" y="1676984"/>
                    <a:pt x="2073001" y="1681933"/>
                    <a:pt x="2108200" y="1684866"/>
                  </a:cubicBezTo>
                  <a:cubicBezTo>
                    <a:pt x="2422394" y="1678182"/>
                    <a:pt x="2421428" y="1683176"/>
                    <a:pt x="2650067" y="1667933"/>
                  </a:cubicBezTo>
                  <a:lnTo>
                    <a:pt x="2887134" y="1651000"/>
                  </a:lnTo>
                  <a:cubicBezTo>
                    <a:pt x="2904067" y="1648178"/>
                    <a:pt x="2921148" y="1646130"/>
                    <a:pt x="2937934" y="1642533"/>
                  </a:cubicBezTo>
                  <a:cubicBezTo>
                    <a:pt x="2960690" y="1637657"/>
                    <a:pt x="3005667" y="1625600"/>
                    <a:pt x="3005667" y="1625600"/>
                  </a:cubicBezTo>
                  <a:cubicBezTo>
                    <a:pt x="3099959" y="1578453"/>
                    <a:pt x="2981177" y="1634784"/>
                    <a:pt x="3073400" y="1600200"/>
                  </a:cubicBezTo>
                  <a:cubicBezTo>
                    <a:pt x="3110613" y="1586245"/>
                    <a:pt x="3101405" y="1584196"/>
                    <a:pt x="3132667" y="1566333"/>
                  </a:cubicBezTo>
                  <a:cubicBezTo>
                    <a:pt x="3143626" y="1560071"/>
                    <a:pt x="3155245" y="1555044"/>
                    <a:pt x="3166534" y="1549400"/>
                  </a:cubicBezTo>
                  <a:cubicBezTo>
                    <a:pt x="3175001" y="1540933"/>
                    <a:pt x="3182985" y="1531955"/>
                    <a:pt x="3191934" y="1524000"/>
                  </a:cubicBezTo>
                  <a:cubicBezTo>
                    <a:pt x="3208409" y="1509356"/>
                    <a:pt x="3227148" y="1497252"/>
                    <a:pt x="3242734" y="1481666"/>
                  </a:cubicBezTo>
                  <a:cubicBezTo>
                    <a:pt x="3249929" y="1474471"/>
                    <a:pt x="3251941" y="1462888"/>
                    <a:pt x="3259667" y="1456266"/>
                  </a:cubicBezTo>
                  <a:cubicBezTo>
                    <a:pt x="3272161" y="1445556"/>
                    <a:pt x="3288835" y="1440740"/>
                    <a:pt x="3302000" y="1430866"/>
                  </a:cubicBezTo>
                  <a:cubicBezTo>
                    <a:pt x="3311579" y="1423682"/>
                    <a:pt x="3318133" y="1413048"/>
                    <a:pt x="3327400" y="1405466"/>
                  </a:cubicBezTo>
                  <a:cubicBezTo>
                    <a:pt x="3349243" y="1387595"/>
                    <a:pt x="3371651" y="1370321"/>
                    <a:pt x="3395134" y="1354666"/>
                  </a:cubicBezTo>
                  <a:cubicBezTo>
                    <a:pt x="3403601" y="1349022"/>
                    <a:pt x="3412717" y="1344247"/>
                    <a:pt x="3420534" y="1337733"/>
                  </a:cubicBezTo>
                  <a:cubicBezTo>
                    <a:pt x="3463261" y="1302127"/>
                    <a:pt x="3431952" y="1320634"/>
                    <a:pt x="3471334" y="1270000"/>
                  </a:cubicBezTo>
                  <a:cubicBezTo>
                    <a:pt x="3481135" y="1257398"/>
                    <a:pt x="3494687" y="1248148"/>
                    <a:pt x="3505200" y="1236133"/>
                  </a:cubicBezTo>
                  <a:cubicBezTo>
                    <a:pt x="3514492" y="1225513"/>
                    <a:pt x="3521417" y="1212980"/>
                    <a:pt x="3530600" y="1202266"/>
                  </a:cubicBezTo>
                  <a:cubicBezTo>
                    <a:pt x="3538392" y="1193175"/>
                    <a:pt x="3548208" y="1185957"/>
                    <a:pt x="3556000" y="1176866"/>
                  </a:cubicBezTo>
                  <a:cubicBezTo>
                    <a:pt x="3574806" y="1154925"/>
                    <a:pt x="3600693" y="1114060"/>
                    <a:pt x="3615267" y="1092200"/>
                  </a:cubicBezTo>
                  <a:cubicBezTo>
                    <a:pt x="3620911" y="1083733"/>
                    <a:pt x="3628982" y="1076453"/>
                    <a:pt x="3632200" y="1066800"/>
                  </a:cubicBezTo>
                  <a:cubicBezTo>
                    <a:pt x="3640667" y="1041400"/>
                    <a:pt x="3651106" y="1016575"/>
                    <a:pt x="3657600" y="990600"/>
                  </a:cubicBezTo>
                  <a:cubicBezTo>
                    <a:pt x="3678698" y="906212"/>
                    <a:pt x="3670708" y="945822"/>
                    <a:pt x="3683000" y="872066"/>
                  </a:cubicBezTo>
                  <a:cubicBezTo>
                    <a:pt x="3667498" y="655025"/>
                    <a:pt x="3698128" y="809190"/>
                    <a:pt x="3657600" y="728133"/>
                  </a:cubicBezTo>
                  <a:cubicBezTo>
                    <a:pt x="3653609" y="720151"/>
                    <a:pt x="3653726" y="710386"/>
                    <a:pt x="3649134" y="702733"/>
                  </a:cubicBezTo>
                  <a:cubicBezTo>
                    <a:pt x="3645027" y="695888"/>
                    <a:pt x="3638332" y="690910"/>
                    <a:pt x="3632200" y="685800"/>
                  </a:cubicBezTo>
                  <a:cubicBezTo>
                    <a:pt x="3626449" y="681008"/>
                    <a:pt x="3583930" y="648964"/>
                    <a:pt x="3572934" y="643466"/>
                  </a:cubicBezTo>
                  <a:cubicBezTo>
                    <a:pt x="3559340" y="636669"/>
                    <a:pt x="3544436" y="632822"/>
                    <a:pt x="3530600" y="626533"/>
                  </a:cubicBezTo>
                  <a:cubicBezTo>
                    <a:pt x="3513365" y="618699"/>
                    <a:pt x="3497100" y="608822"/>
                    <a:pt x="3479800" y="601133"/>
                  </a:cubicBezTo>
                  <a:cubicBezTo>
                    <a:pt x="3471645" y="597508"/>
                    <a:pt x="3462603" y="596182"/>
                    <a:pt x="3454400" y="592666"/>
                  </a:cubicBezTo>
                  <a:cubicBezTo>
                    <a:pt x="3442799" y="587694"/>
                    <a:pt x="3432507" y="579724"/>
                    <a:pt x="3420534" y="575733"/>
                  </a:cubicBezTo>
                  <a:cubicBezTo>
                    <a:pt x="3401960" y="569542"/>
                    <a:pt x="3332363" y="560718"/>
                    <a:pt x="3318934" y="558800"/>
                  </a:cubicBezTo>
                  <a:cubicBezTo>
                    <a:pt x="3296356" y="561622"/>
                    <a:pt x="3273274" y="561747"/>
                    <a:pt x="3251200" y="567266"/>
                  </a:cubicBezTo>
                  <a:cubicBezTo>
                    <a:pt x="3238956" y="570327"/>
                    <a:pt x="3228935" y="579228"/>
                    <a:pt x="3217334" y="584200"/>
                  </a:cubicBezTo>
                  <a:cubicBezTo>
                    <a:pt x="3209131" y="587716"/>
                    <a:pt x="3200401" y="589844"/>
                    <a:pt x="3191934" y="592666"/>
                  </a:cubicBezTo>
                  <a:lnTo>
                    <a:pt x="3149600" y="635000"/>
                  </a:lnTo>
                  <a:cubicBezTo>
                    <a:pt x="3135489" y="649111"/>
                    <a:pt x="3118336" y="660729"/>
                    <a:pt x="3107267" y="677333"/>
                  </a:cubicBezTo>
                  <a:cubicBezTo>
                    <a:pt x="3101623" y="685800"/>
                    <a:pt x="3096691" y="694787"/>
                    <a:pt x="3090334" y="702733"/>
                  </a:cubicBezTo>
                  <a:cubicBezTo>
                    <a:pt x="3072739" y="724726"/>
                    <a:pt x="3069498" y="715745"/>
                    <a:pt x="3056467" y="745066"/>
                  </a:cubicBezTo>
                  <a:cubicBezTo>
                    <a:pt x="3049218" y="761377"/>
                    <a:pt x="3045178" y="778933"/>
                    <a:pt x="3039534" y="795866"/>
                  </a:cubicBezTo>
                  <a:lnTo>
                    <a:pt x="3031067" y="821266"/>
                  </a:lnTo>
                  <a:cubicBezTo>
                    <a:pt x="3033889" y="852311"/>
                    <a:pt x="3035668" y="883468"/>
                    <a:pt x="3039534" y="914400"/>
                  </a:cubicBezTo>
                  <a:cubicBezTo>
                    <a:pt x="3041319" y="928679"/>
                    <a:pt x="3041011" y="944153"/>
                    <a:pt x="3048000" y="956733"/>
                  </a:cubicBezTo>
                  <a:cubicBezTo>
                    <a:pt x="3055753" y="970689"/>
                    <a:pt x="3066516" y="986214"/>
                    <a:pt x="3081867" y="990600"/>
                  </a:cubicBezTo>
                  <a:lnTo>
                    <a:pt x="3141134" y="1007533"/>
                  </a:lnTo>
                  <a:cubicBezTo>
                    <a:pt x="3187962" y="1005918"/>
                    <a:pt x="3343808" y="1013834"/>
                    <a:pt x="3429000" y="990600"/>
                  </a:cubicBezTo>
                  <a:cubicBezTo>
                    <a:pt x="3446220" y="985904"/>
                    <a:pt x="3462867" y="979311"/>
                    <a:pt x="3479800" y="973666"/>
                  </a:cubicBezTo>
                  <a:lnTo>
                    <a:pt x="3522134" y="931333"/>
                  </a:lnTo>
                  <a:cubicBezTo>
                    <a:pt x="3533423" y="920044"/>
                    <a:pt x="3547144" y="910749"/>
                    <a:pt x="3556000" y="897466"/>
                  </a:cubicBezTo>
                  <a:lnTo>
                    <a:pt x="3572934" y="872066"/>
                  </a:lnTo>
                  <a:cubicBezTo>
                    <a:pt x="3575756" y="863599"/>
                    <a:pt x="3581400" y="855591"/>
                    <a:pt x="3581400" y="846666"/>
                  </a:cubicBezTo>
                  <a:cubicBezTo>
                    <a:pt x="3581400" y="804239"/>
                    <a:pt x="3579551" y="761574"/>
                    <a:pt x="3572934" y="719666"/>
                  </a:cubicBezTo>
                  <a:cubicBezTo>
                    <a:pt x="3571225" y="708840"/>
                    <a:pt x="3547057" y="670388"/>
                    <a:pt x="3539067" y="660400"/>
                  </a:cubicBezTo>
                  <a:cubicBezTo>
                    <a:pt x="3534080" y="654167"/>
                    <a:pt x="3527121" y="649699"/>
                    <a:pt x="3522134" y="643466"/>
                  </a:cubicBezTo>
                  <a:cubicBezTo>
                    <a:pt x="3515777" y="635520"/>
                    <a:pt x="3512395" y="625261"/>
                    <a:pt x="3505200" y="618066"/>
                  </a:cubicBezTo>
                  <a:cubicBezTo>
                    <a:pt x="3498973" y="611839"/>
                    <a:pt x="3453097" y="575081"/>
                    <a:pt x="3437467" y="567266"/>
                  </a:cubicBezTo>
                  <a:cubicBezTo>
                    <a:pt x="3429485" y="563275"/>
                    <a:pt x="3420270" y="562316"/>
                    <a:pt x="3412067" y="558800"/>
                  </a:cubicBezTo>
                  <a:cubicBezTo>
                    <a:pt x="3400466" y="553828"/>
                    <a:pt x="3389919" y="546554"/>
                    <a:pt x="3378200" y="541866"/>
                  </a:cubicBezTo>
                  <a:cubicBezTo>
                    <a:pt x="3361627" y="535237"/>
                    <a:pt x="3342706" y="534116"/>
                    <a:pt x="3327400" y="524933"/>
                  </a:cubicBezTo>
                  <a:cubicBezTo>
                    <a:pt x="3308925" y="513848"/>
                    <a:pt x="3283589" y="494483"/>
                    <a:pt x="3259667" y="491066"/>
                  </a:cubicBezTo>
                  <a:cubicBezTo>
                    <a:pt x="3228808" y="486658"/>
                    <a:pt x="3197578" y="485422"/>
                    <a:pt x="3166534" y="482600"/>
                  </a:cubicBezTo>
                  <a:cubicBezTo>
                    <a:pt x="3155245" y="479778"/>
                    <a:pt x="3144303" y="474133"/>
                    <a:pt x="3132667" y="474133"/>
                  </a:cubicBezTo>
                  <a:cubicBezTo>
                    <a:pt x="3028452" y="474133"/>
                    <a:pt x="3015833" y="478084"/>
                    <a:pt x="2937934" y="491066"/>
                  </a:cubicBezTo>
                  <a:cubicBezTo>
                    <a:pt x="2889380" y="507251"/>
                    <a:pt x="2936606" y="492676"/>
                    <a:pt x="2870200" y="508000"/>
                  </a:cubicBezTo>
                  <a:cubicBezTo>
                    <a:pt x="2847523" y="513233"/>
                    <a:pt x="2825185" y="519885"/>
                    <a:pt x="2802467" y="524933"/>
                  </a:cubicBezTo>
                  <a:cubicBezTo>
                    <a:pt x="2777067" y="530577"/>
                    <a:pt x="2751285" y="534718"/>
                    <a:pt x="2726267" y="541866"/>
                  </a:cubicBezTo>
                  <a:cubicBezTo>
                    <a:pt x="2660849" y="560557"/>
                    <a:pt x="2702189" y="558138"/>
                    <a:pt x="2633134" y="592666"/>
                  </a:cubicBezTo>
                  <a:cubicBezTo>
                    <a:pt x="2550681" y="633892"/>
                    <a:pt x="2587046" y="613546"/>
                    <a:pt x="2523067" y="651933"/>
                  </a:cubicBezTo>
                  <a:cubicBezTo>
                    <a:pt x="2469969" y="731581"/>
                    <a:pt x="2557006" y="611417"/>
                    <a:pt x="2463800" y="694266"/>
                  </a:cubicBezTo>
                  <a:cubicBezTo>
                    <a:pt x="2448589" y="707787"/>
                    <a:pt x="2446867" y="733777"/>
                    <a:pt x="2429934" y="745066"/>
                  </a:cubicBezTo>
                  <a:cubicBezTo>
                    <a:pt x="2375540" y="781330"/>
                    <a:pt x="2419588" y="751072"/>
                    <a:pt x="2328334" y="821266"/>
                  </a:cubicBezTo>
                  <a:cubicBezTo>
                    <a:pt x="2317149" y="829870"/>
                    <a:pt x="2307088" y="840355"/>
                    <a:pt x="2294467" y="846666"/>
                  </a:cubicBezTo>
                  <a:cubicBezTo>
                    <a:pt x="2283178" y="852311"/>
                    <a:pt x="2271102" y="856599"/>
                    <a:pt x="2260600" y="863600"/>
                  </a:cubicBezTo>
                  <a:cubicBezTo>
                    <a:pt x="2245564" y="873624"/>
                    <a:pt x="2233303" y="887442"/>
                    <a:pt x="2218267" y="897466"/>
                  </a:cubicBezTo>
                  <a:cubicBezTo>
                    <a:pt x="2207765" y="904467"/>
                    <a:pt x="2195103" y="907710"/>
                    <a:pt x="2184400" y="914400"/>
                  </a:cubicBezTo>
                  <a:cubicBezTo>
                    <a:pt x="2172434" y="921879"/>
                    <a:pt x="2163155" y="933489"/>
                    <a:pt x="2150534" y="939800"/>
                  </a:cubicBezTo>
                  <a:cubicBezTo>
                    <a:pt x="2134569" y="947782"/>
                    <a:pt x="2115983" y="949347"/>
                    <a:pt x="2099734" y="956733"/>
                  </a:cubicBezTo>
                  <a:cubicBezTo>
                    <a:pt x="2084753" y="963543"/>
                    <a:pt x="2072617" y="975867"/>
                    <a:pt x="2057400" y="982133"/>
                  </a:cubicBezTo>
                  <a:cubicBezTo>
                    <a:pt x="2024390" y="995725"/>
                    <a:pt x="1985503" y="996198"/>
                    <a:pt x="1955800" y="1016000"/>
                  </a:cubicBezTo>
                  <a:cubicBezTo>
                    <a:pt x="1926721" y="1035386"/>
                    <a:pt x="1917038" y="1043357"/>
                    <a:pt x="1879600" y="1058333"/>
                  </a:cubicBezTo>
                  <a:cubicBezTo>
                    <a:pt x="1868796" y="1062655"/>
                    <a:pt x="1856856" y="1063378"/>
                    <a:pt x="1845734" y="1066800"/>
                  </a:cubicBezTo>
                  <a:cubicBezTo>
                    <a:pt x="1820144" y="1074674"/>
                    <a:pt x="1795944" y="1087799"/>
                    <a:pt x="1769534" y="1092200"/>
                  </a:cubicBezTo>
                  <a:cubicBezTo>
                    <a:pt x="1752601" y="1095022"/>
                    <a:pt x="1735568" y="1097299"/>
                    <a:pt x="1718734" y="1100666"/>
                  </a:cubicBezTo>
                  <a:cubicBezTo>
                    <a:pt x="1576786" y="1129055"/>
                    <a:pt x="1799223" y="1085641"/>
                    <a:pt x="1651000" y="1126066"/>
                  </a:cubicBezTo>
                  <a:cubicBezTo>
                    <a:pt x="1631747" y="1131317"/>
                    <a:pt x="1611489" y="1131711"/>
                    <a:pt x="1591734" y="1134533"/>
                  </a:cubicBezTo>
                  <a:cubicBezTo>
                    <a:pt x="1583267" y="1137355"/>
                    <a:pt x="1575180" y="1141821"/>
                    <a:pt x="1566334" y="1143000"/>
                  </a:cubicBezTo>
                  <a:cubicBezTo>
                    <a:pt x="1454351" y="1157931"/>
                    <a:pt x="1438302" y="1149998"/>
                    <a:pt x="1312334" y="1143000"/>
                  </a:cubicBezTo>
                  <a:cubicBezTo>
                    <a:pt x="1301481" y="1140287"/>
                    <a:pt x="1265215" y="1132140"/>
                    <a:pt x="1253067" y="1126066"/>
                  </a:cubicBezTo>
                  <a:cubicBezTo>
                    <a:pt x="1243966" y="1121515"/>
                    <a:pt x="1236134" y="1114777"/>
                    <a:pt x="1227667" y="1109133"/>
                  </a:cubicBezTo>
                  <a:cubicBezTo>
                    <a:pt x="1222023" y="1092200"/>
                    <a:pt x="1212350" y="1076109"/>
                    <a:pt x="1210734" y="1058333"/>
                  </a:cubicBezTo>
                  <a:cubicBezTo>
                    <a:pt x="1209431" y="1044002"/>
                    <a:pt x="1217298" y="1030264"/>
                    <a:pt x="1219200" y="1016000"/>
                  </a:cubicBezTo>
                  <a:cubicBezTo>
                    <a:pt x="1222949" y="987886"/>
                    <a:pt x="1221724" y="959067"/>
                    <a:pt x="1227667" y="931333"/>
                  </a:cubicBezTo>
                  <a:cubicBezTo>
                    <a:pt x="1230312" y="918992"/>
                    <a:pt x="1238338" y="908424"/>
                    <a:pt x="1244600" y="897466"/>
                  </a:cubicBezTo>
                  <a:cubicBezTo>
                    <a:pt x="1260316" y="869964"/>
                    <a:pt x="1263588" y="870012"/>
                    <a:pt x="1286934" y="846666"/>
                  </a:cubicBezTo>
                  <a:cubicBezTo>
                    <a:pt x="1293228" y="827784"/>
                    <a:pt x="1300125" y="803097"/>
                    <a:pt x="1312334" y="787400"/>
                  </a:cubicBezTo>
                  <a:cubicBezTo>
                    <a:pt x="1324586" y="771648"/>
                    <a:pt x="1342693" y="761031"/>
                    <a:pt x="1354667" y="745066"/>
                  </a:cubicBezTo>
                  <a:cubicBezTo>
                    <a:pt x="1363134" y="733777"/>
                    <a:pt x="1370089" y="721178"/>
                    <a:pt x="1380067" y="711200"/>
                  </a:cubicBezTo>
                  <a:cubicBezTo>
                    <a:pt x="1387262" y="704005"/>
                    <a:pt x="1397650" y="700780"/>
                    <a:pt x="1405467" y="694266"/>
                  </a:cubicBezTo>
                  <a:cubicBezTo>
                    <a:pt x="1414665" y="686601"/>
                    <a:pt x="1420471" y="674806"/>
                    <a:pt x="1430867" y="668866"/>
                  </a:cubicBezTo>
                  <a:cubicBezTo>
                    <a:pt x="1440970" y="663093"/>
                    <a:pt x="1453508" y="663462"/>
                    <a:pt x="1464734" y="660400"/>
                  </a:cubicBezTo>
                  <a:cubicBezTo>
                    <a:pt x="1484556" y="654994"/>
                    <a:pt x="1504245" y="649111"/>
                    <a:pt x="1524000" y="643466"/>
                  </a:cubicBezTo>
                  <a:cubicBezTo>
                    <a:pt x="1546578" y="646288"/>
                    <a:pt x="1570350" y="644157"/>
                    <a:pt x="1591734" y="651933"/>
                  </a:cubicBezTo>
                  <a:cubicBezTo>
                    <a:pt x="1647269" y="672128"/>
                    <a:pt x="1610955" y="775273"/>
                    <a:pt x="1608667" y="795866"/>
                  </a:cubicBezTo>
                  <a:cubicBezTo>
                    <a:pt x="1603747" y="840144"/>
                    <a:pt x="1601790" y="822745"/>
                    <a:pt x="1574800" y="855133"/>
                  </a:cubicBezTo>
                  <a:cubicBezTo>
                    <a:pt x="1568286" y="862950"/>
                    <a:pt x="1565062" y="873338"/>
                    <a:pt x="1557867" y="880533"/>
                  </a:cubicBezTo>
                  <a:cubicBezTo>
                    <a:pt x="1550672" y="887728"/>
                    <a:pt x="1540413" y="891109"/>
                    <a:pt x="1532467" y="897466"/>
                  </a:cubicBezTo>
                  <a:cubicBezTo>
                    <a:pt x="1526234" y="902453"/>
                    <a:pt x="1522379" y="910293"/>
                    <a:pt x="1515534" y="914400"/>
                  </a:cubicBezTo>
                  <a:cubicBezTo>
                    <a:pt x="1506861" y="919604"/>
                    <a:pt x="1462588" y="929753"/>
                    <a:pt x="1456267" y="931333"/>
                  </a:cubicBezTo>
                  <a:cubicBezTo>
                    <a:pt x="1441550" y="929231"/>
                    <a:pt x="1392058" y="925766"/>
                    <a:pt x="1371600" y="914400"/>
                  </a:cubicBezTo>
                  <a:cubicBezTo>
                    <a:pt x="1335943" y="894591"/>
                    <a:pt x="1312891" y="876949"/>
                    <a:pt x="1286934" y="846666"/>
                  </a:cubicBezTo>
                  <a:cubicBezTo>
                    <a:pt x="1280312" y="838940"/>
                    <a:pt x="1276514" y="829083"/>
                    <a:pt x="1270000" y="821266"/>
                  </a:cubicBezTo>
                  <a:cubicBezTo>
                    <a:pt x="1262335" y="812068"/>
                    <a:pt x="1252392" y="804957"/>
                    <a:pt x="1244600" y="795866"/>
                  </a:cubicBezTo>
                  <a:cubicBezTo>
                    <a:pt x="1184210" y="725412"/>
                    <a:pt x="1246262" y="789063"/>
                    <a:pt x="1202267" y="745066"/>
                  </a:cubicBezTo>
                  <a:cubicBezTo>
                    <a:pt x="1199445" y="733777"/>
                    <a:pt x="1196324" y="722559"/>
                    <a:pt x="1193800" y="711200"/>
                  </a:cubicBezTo>
                  <a:cubicBezTo>
                    <a:pt x="1186890" y="680103"/>
                    <a:pt x="1185721" y="664515"/>
                    <a:pt x="1176867" y="635000"/>
                  </a:cubicBezTo>
                  <a:cubicBezTo>
                    <a:pt x="1160189" y="579406"/>
                    <a:pt x="1171313" y="595579"/>
                    <a:pt x="1143000" y="567266"/>
                  </a:cubicBezTo>
                  <a:cubicBezTo>
                    <a:pt x="1140178" y="558799"/>
                    <a:pt x="1139889" y="549006"/>
                    <a:pt x="1134534" y="541866"/>
                  </a:cubicBezTo>
                  <a:cubicBezTo>
                    <a:pt x="1122560" y="525901"/>
                    <a:pt x="1111132" y="505844"/>
                    <a:pt x="1092200" y="499533"/>
                  </a:cubicBezTo>
                  <a:cubicBezTo>
                    <a:pt x="1066744" y="491047"/>
                    <a:pt x="1063283" y="492369"/>
                    <a:pt x="1041400" y="474133"/>
                  </a:cubicBezTo>
                  <a:cubicBezTo>
                    <a:pt x="1032202" y="466468"/>
                    <a:pt x="1026467" y="454548"/>
                    <a:pt x="1016000" y="448733"/>
                  </a:cubicBezTo>
                  <a:cubicBezTo>
                    <a:pt x="1000397" y="440065"/>
                    <a:pt x="982133" y="437444"/>
                    <a:pt x="965200" y="431800"/>
                  </a:cubicBezTo>
                  <a:lnTo>
                    <a:pt x="939800" y="423333"/>
                  </a:lnTo>
                  <a:cubicBezTo>
                    <a:pt x="911578" y="426155"/>
                    <a:pt x="877522" y="414387"/>
                    <a:pt x="855134" y="431800"/>
                  </a:cubicBezTo>
                  <a:cubicBezTo>
                    <a:pt x="841583" y="442339"/>
                    <a:pt x="858667" y="466157"/>
                    <a:pt x="863600" y="482600"/>
                  </a:cubicBezTo>
                  <a:cubicBezTo>
                    <a:pt x="867227" y="494689"/>
                    <a:pt x="875847" y="504747"/>
                    <a:pt x="880534" y="516466"/>
                  </a:cubicBezTo>
                  <a:cubicBezTo>
                    <a:pt x="887163" y="533039"/>
                    <a:pt x="891823" y="550333"/>
                    <a:pt x="897467" y="567266"/>
                  </a:cubicBezTo>
                  <a:lnTo>
                    <a:pt x="897467" y="567266"/>
                  </a:lnTo>
                  <a:cubicBezTo>
                    <a:pt x="900289" y="578555"/>
                    <a:pt x="898665" y="592046"/>
                    <a:pt x="905934" y="601133"/>
                  </a:cubicBezTo>
                  <a:cubicBezTo>
                    <a:pt x="911509" y="608102"/>
                    <a:pt x="922867" y="606778"/>
                    <a:pt x="931334" y="609600"/>
                  </a:cubicBezTo>
                  <a:cubicBezTo>
                    <a:pt x="942623" y="606778"/>
                    <a:pt x="957751" y="610072"/>
                    <a:pt x="965200" y="601133"/>
                  </a:cubicBezTo>
                  <a:cubicBezTo>
                    <a:pt x="974413" y="590078"/>
                    <a:pt x="973667" y="573190"/>
                    <a:pt x="973667" y="558800"/>
                  </a:cubicBezTo>
                  <a:cubicBezTo>
                    <a:pt x="973667" y="510739"/>
                    <a:pt x="976856" y="461492"/>
                    <a:pt x="965200" y="414866"/>
                  </a:cubicBezTo>
                  <a:cubicBezTo>
                    <a:pt x="961778" y="401176"/>
                    <a:pt x="942174" y="398500"/>
                    <a:pt x="931334" y="389466"/>
                  </a:cubicBezTo>
                  <a:cubicBezTo>
                    <a:pt x="925202" y="384356"/>
                    <a:pt x="921540" y="376103"/>
                    <a:pt x="914400" y="372533"/>
                  </a:cubicBezTo>
                  <a:cubicBezTo>
                    <a:pt x="882683" y="356675"/>
                    <a:pt x="854711" y="354565"/>
                    <a:pt x="821267" y="347133"/>
                  </a:cubicBezTo>
                  <a:cubicBezTo>
                    <a:pt x="728628" y="326546"/>
                    <a:pt x="871965" y="349663"/>
                    <a:pt x="677334" y="330200"/>
                  </a:cubicBezTo>
                  <a:cubicBezTo>
                    <a:pt x="657477" y="328214"/>
                    <a:pt x="637823" y="324555"/>
                    <a:pt x="618067" y="321733"/>
                  </a:cubicBezTo>
                  <a:cubicBezTo>
                    <a:pt x="601134" y="299155"/>
                    <a:pt x="579888" y="279243"/>
                    <a:pt x="567267" y="254000"/>
                  </a:cubicBezTo>
                  <a:lnTo>
                    <a:pt x="524934" y="169333"/>
                  </a:lnTo>
                  <a:cubicBezTo>
                    <a:pt x="519289" y="158044"/>
                    <a:pt x="511991" y="147440"/>
                    <a:pt x="508000" y="135466"/>
                  </a:cubicBezTo>
                  <a:lnTo>
                    <a:pt x="491067" y="84666"/>
                  </a:lnTo>
                  <a:lnTo>
                    <a:pt x="474134" y="33866"/>
                  </a:lnTo>
                  <a:lnTo>
                    <a:pt x="474134" y="0"/>
                  </a:ln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76200"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4" name="Freeform 13"/>
            <p:cNvSpPr/>
            <p:nvPr/>
          </p:nvSpPr>
          <p:spPr>
            <a:xfrm rot="21322237">
              <a:off x="10204728" y="1876569"/>
              <a:ext cx="2304793" cy="3922110"/>
            </a:xfrm>
            <a:custGeom>
              <a:avLst/>
              <a:gdLst>
                <a:gd name="connsiteX0" fmla="*/ 2074334 w 3683000"/>
                <a:gd name="connsiteY0" fmla="*/ 7001933 h 7001933"/>
                <a:gd name="connsiteX1" fmla="*/ 2065867 w 3683000"/>
                <a:gd name="connsiteY1" fmla="*/ 6815666 h 7001933"/>
                <a:gd name="connsiteX2" fmla="*/ 2048934 w 3683000"/>
                <a:gd name="connsiteY2" fmla="*/ 6790266 h 7001933"/>
                <a:gd name="connsiteX3" fmla="*/ 2032000 w 3683000"/>
                <a:gd name="connsiteY3" fmla="*/ 6739466 h 7001933"/>
                <a:gd name="connsiteX4" fmla="*/ 1972734 w 3683000"/>
                <a:gd name="connsiteY4" fmla="*/ 6637866 h 7001933"/>
                <a:gd name="connsiteX5" fmla="*/ 1947334 w 3683000"/>
                <a:gd name="connsiteY5" fmla="*/ 6544733 h 7001933"/>
                <a:gd name="connsiteX6" fmla="*/ 1913467 w 3683000"/>
                <a:gd name="connsiteY6" fmla="*/ 6493933 h 7001933"/>
                <a:gd name="connsiteX7" fmla="*/ 1896534 w 3683000"/>
                <a:gd name="connsiteY7" fmla="*/ 6434666 h 7001933"/>
                <a:gd name="connsiteX8" fmla="*/ 1871134 w 3683000"/>
                <a:gd name="connsiteY8" fmla="*/ 6375400 h 7001933"/>
                <a:gd name="connsiteX9" fmla="*/ 1845734 w 3683000"/>
                <a:gd name="connsiteY9" fmla="*/ 6307666 h 7001933"/>
                <a:gd name="connsiteX10" fmla="*/ 1794934 w 3683000"/>
                <a:gd name="connsiteY10" fmla="*/ 6197600 h 7001933"/>
                <a:gd name="connsiteX11" fmla="*/ 1769534 w 3683000"/>
                <a:gd name="connsiteY11" fmla="*/ 6172200 h 7001933"/>
                <a:gd name="connsiteX12" fmla="*/ 1744134 w 3683000"/>
                <a:gd name="connsiteY12" fmla="*/ 6129866 h 7001933"/>
                <a:gd name="connsiteX13" fmla="*/ 1651000 w 3683000"/>
                <a:gd name="connsiteY13" fmla="*/ 6019800 h 7001933"/>
                <a:gd name="connsiteX14" fmla="*/ 1600200 w 3683000"/>
                <a:gd name="connsiteY14" fmla="*/ 6002866 h 7001933"/>
                <a:gd name="connsiteX15" fmla="*/ 1549400 w 3683000"/>
                <a:gd name="connsiteY15" fmla="*/ 5977466 h 7001933"/>
                <a:gd name="connsiteX16" fmla="*/ 1447800 w 3683000"/>
                <a:gd name="connsiteY16" fmla="*/ 5960533 h 7001933"/>
                <a:gd name="connsiteX17" fmla="*/ 1405467 w 3683000"/>
                <a:gd name="connsiteY17" fmla="*/ 5943600 h 7001933"/>
                <a:gd name="connsiteX18" fmla="*/ 1270000 w 3683000"/>
                <a:gd name="connsiteY18" fmla="*/ 5926666 h 7001933"/>
                <a:gd name="connsiteX19" fmla="*/ 1143000 w 3683000"/>
                <a:gd name="connsiteY19" fmla="*/ 5935133 h 7001933"/>
                <a:gd name="connsiteX20" fmla="*/ 1092200 w 3683000"/>
                <a:gd name="connsiteY20" fmla="*/ 5952066 h 7001933"/>
                <a:gd name="connsiteX21" fmla="*/ 990600 w 3683000"/>
                <a:gd name="connsiteY21" fmla="*/ 5969000 h 7001933"/>
                <a:gd name="connsiteX22" fmla="*/ 956734 w 3683000"/>
                <a:gd name="connsiteY22" fmla="*/ 5985933 h 7001933"/>
                <a:gd name="connsiteX23" fmla="*/ 922867 w 3683000"/>
                <a:gd name="connsiteY23" fmla="*/ 5994400 h 7001933"/>
                <a:gd name="connsiteX24" fmla="*/ 897467 w 3683000"/>
                <a:gd name="connsiteY24" fmla="*/ 6002866 h 7001933"/>
                <a:gd name="connsiteX25" fmla="*/ 880534 w 3683000"/>
                <a:gd name="connsiteY25" fmla="*/ 6028266 h 7001933"/>
                <a:gd name="connsiteX26" fmla="*/ 897467 w 3683000"/>
                <a:gd name="connsiteY26" fmla="*/ 6138333 h 7001933"/>
                <a:gd name="connsiteX27" fmla="*/ 914400 w 3683000"/>
                <a:gd name="connsiteY27" fmla="*/ 6163733 h 7001933"/>
                <a:gd name="connsiteX28" fmla="*/ 948267 w 3683000"/>
                <a:gd name="connsiteY28" fmla="*/ 6206066 h 7001933"/>
                <a:gd name="connsiteX29" fmla="*/ 1007534 w 3683000"/>
                <a:gd name="connsiteY29" fmla="*/ 6290733 h 7001933"/>
                <a:gd name="connsiteX30" fmla="*/ 1032934 w 3683000"/>
                <a:gd name="connsiteY30" fmla="*/ 6307666 h 7001933"/>
                <a:gd name="connsiteX31" fmla="*/ 1049867 w 3683000"/>
                <a:gd name="connsiteY31" fmla="*/ 6324600 h 7001933"/>
                <a:gd name="connsiteX32" fmla="*/ 1083734 w 3683000"/>
                <a:gd name="connsiteY32" fmla="*/ 6341533 h 7001933"/>
                <a:gd name="connsiteX33" fmla="*/ 1109134 w 3683000"/>
                <a:gd name="connsiteY33" fmla="*/ 6358466 h 7001933"/>
                <a:gd name="connsiteX34" fmla="*/ 1193800 w 3683000"/>
                <a:gd name="connsiteY34" fmla="*/ 6375400 h 7001933"/>
                <a:gd name="connsiteX35" fmla="*/ 1303867 w 3683000"/>
                <a:gd name="connsiteY35" fmla="*/ 6366933 h 7001933"/>
                <a:gd name="connsiteX36" fmla="*/ 1354667 w 3683000"/>
                <a:gd name="connsiteY36" fmla="*/ 6341533 h 7001933"/>
                <a:gd name="connsiteX37" fmla="*/ 1439334 w 3683000"/>
                <a:gd name="connsiteY37" fmla="*/ 6299200 h 7001933"/>
                <a:gd name="connsiteX38" fmla="*/ 1456267 w 3683000"/>
                <a:gd name="connsiteY38" fmla="*/ 6282266 h 7001933"/>
                <a:gd name="connsiteX39" fmla="*/ 1481667 w 3683000"/>
                <a:gd name="connsiteY39" fmla="*/ 6265333 h 7001933"/>
                <a:gd name="connsiteX40" fmla="*/ 1540934 w 3683000"/>
                <a:gd name="connsiteY40" fmla="*/ 6214533 h 7001933"/>
                <a:gd name="connsiteX41" fmla="*/ 1591734 w 3683000"/>
                <a:gd name="connsiteY41" fmla="*/ 6163733 h 7001933"/>
                <a:gd name="connsiteX42" fmla="*/ 1625600 w 3683000"/>
                <a:gd name="connsiteY42" fmla="*/ 6112933 h 7001933"/>
                <a:gd name="connsiteX43" fmla="*/ 1659467 w 3683000"/>
                <a:gd name="connsiteY43" fmla="*/ 6070600 h 7001933"/>
                <a:gd name="connsiteX44" fmla="*/ 1667934 w 3683000"/>
                <a:gd name="connsiteY44" fmla="*/ 6045200 h 7001933"/>
                <a:gd name="connsiteX45" fmla="*/ 1684867 w 3683000"/>
                <a:gd name="connsiteY45" fmla="*/ 6011333 h 7001933"/>
                <a:gd name="connsiteX46" fmla="*/ 1684867 w 3683000"/>
                <a:gd name="connsiteY46" fmla="*/ 5782733 h 7001933"/>
                <a:gd name="connsiteX47" fmla="*/ 1676400 w 3683000"/>
                <a:gd name="connsiteY47" fmla="*/ 5748866 h 7001933"/>
                <a:gd name="connsiteX48" fmla="*/ 1642534 w 3683000"/>
                <a:gd name="connsiteY48" fmla="*/ 5715000 h 7001933"/>
                <a:gd name="connsiteX49" fmla="*/ 1617134 w 3683000"/>
                <a:gd name="connsiteY49" fmla="*/ 5681133 h 7001933"/>
                <a:gd name="connsiteX50" fmla="*/ 1600200 w 3683000"/>
                <a:gd name="connsiteY50" fmla="*/ 5655733 h 7001933"/>
                <a:gd name="connsiteX51" fmla="*/ 1566334 w 3683000"/>
                <a:gd name="connsiteY51" fmla="*/ 5638800 h 7001933"/>
                <a:gd name="connsiteX52" fmla="*/ 1532467 w 3683000"/>
                <a:gd name="connsiteY52" fmla="*/ 5604933 h 7001933"/>
                <a:gd name="connsiteX53" fmla="*/ 1456267 w 3683000"/>
                <a:gd name="connsiteY53" fmla="*/ 5562600 h 7001933"/>
                <a:gd name="connsiteX54" fmla="*/ 1397000 w 3683000"/>
                <a:gd name="connsiteY54" fmla="*/ 5528733 h 7001933"/>
                <a:gd name="connsiteX55" fmla="*/ 1261534 w 3683000"/>
                <a:gd name="connsiteY55" fmla="*/ 5494866 h 7001933"/>
                <a:gd name="connsiteX56" fmla="*/ 1185334 w 3683000"/>
                <a:gd name="connsiteY56" fmla="*/ 5469466 h 7001933"/>
                <a:gd name="connsiteX57" fmla="*/ 1151467 w 3683000"/>
                <a:gd name="connsiteY57" fmla="*/ 5461000 h 7001933"/>
                <a:gd name="connsiteX58" fmla="*/ 1109134 w 3683000"/>
                <a:gd name="connsiteY58" fmla="*/ 5444066 h 7001933"/>
                <a:gd name="connsiteX59" fmla="*/ 1049867 w 3683000"/>
                <a:gd name="connsiteY59" fmla="*/ 5435600 h 7001933"/>
                <a:gd name="connsiteX60" fmla="*/ 1007534 w 3683000"/>
                <a:gd name="connsiteY60" fmla="*/ 5427133 h 7001933"/>
                <a:gd name="connsiteX61" fmla="*/ 897467 w 3683000"/>
                <a:gd name="connsiteY61" fmla="*/ 5435600 h 7001933"/>
                <a:gd name="connsiteX62" fmla="*/ 745067 w 3683000"/>
                <a:gd name="connsiteY62" fmla="*/ 5452533 h 7001933"/>
                <a:gd name="connsiteX63" fmla="*/ 389467 w 3683000"/>
                <a:gd name="connsiteY63" fmla="*/ 5444066 h 7001933"/>
                <a:gd name="connsiteX64" fmla="*/ 279400 w 3683000"/>
                <a:gd name="connsiteY64" fmla="*/ 5427133 h 7001933"/>
                <a:gd name="connsiteX65" fmla="*/ 237067 w 3683000"/>
                <a:gd name="connsiteY65" fmla="*/ 5418666 h 7001933"/>
                <a:gd name="connsiteX66" fmla="*/ 194734 w 3683000"/>
                <a:gd name="connsiteY66" fmla="*/ 5401733 h 7001933"/>
                <a:gd name="connsiteX67" fmla="*/ 127000 w 3683000"/>
                <a:gd name="connsiteY67" fmla="*/ 5384800 h 7001933"/>
                <a:gd name="connsiteX68" fmla="*/ 93134 w 3683000"/>
                <a:gd name="connsiteY68" fmla="*/ 5367866 h 7001933"/>
                <a:gd name="connsiteX69" fmla="*/ 76200 w 3683000"/>
                <a:gd name="connsiteY69" fmla="*/ 5350933 h 7001933"/>
                <a:gd name="connsiteX70" fmla="*/ 50800 w 3683000"/>
                <a:gd name="connsiteY70" fmla="*/ 5334000 h 7001933"/>
                <a:gd name="connsiteX71" fmla="*/ 25400 w 3683000"/>
                <a:gd name="connsiteY71" fmla="*/ 5266266 h 7001933"/>
                <a:gd name="connsiteX72" fmla="*/ 0 w 3683000"/>
                <a:gd name="connsiteY72" fmla="*/ 5207000 h 7001933"/>
                <a:gd name="connsiteX73" fmla="*/ 16934 w 3683000"/>
                <a:gd name="connsiteY73" fmla="*/ 5020733 h 7001933"/>
                <a:gd name="connsiteX74" fmla="*/ 25400 w 3683000"/>
                <a:gd name="connsiteY74" fmla="*/ 4978400 h 7001933"/>
                <a:gd name="connsiteX75" fmla="*/ 42334 w 3683000"/>
                <a:gd name="connsiteY75" fmla="*/ 4944533 h 7001933"/>
                <a:gd name="connsiteX76" fmla="*/ 59267 w 3683000"/>
                <a:gd name="connsiteY76" fmla="*/ 4893733 h 7001933"/>
                <a:gd name="connsiteX77" fmla="*/ 67734 w 3683000"/>
                <a:gd name="connsiteY77" fmla="*/ 4851400 h 7001933"/>
                <a:gd name="connsiteX78" fmla="*/ 118534 w 3683000"/>
                <a:gd name="connsiteY78" fmla="*/ 4741333 h 7001933"/>
                <a:gd name="connsiteX79" fmla="*/ 135467 w 3683000"/>
                <a:gd name="connsiteY79" fmla="*/ 4715933 h 7001933"/>
                <a:gd name="connsiteX80" fmla="*/ 169334 w 3683000"/>
                <a:gd name="connsiteY80" fmla="*/ 4690533 h 7001933"/>
                <a:gd name="connsiteX81" fmla="*/ 186267 w 3683000"/>
                <a:gd name="connsiteY81" fmla="*/ 4639733 h 7001933"/>
                <a:gd name="connsiteX82" fmla="*/ 228600 w 3683000"/>
                <a:gd name="connsiteY82" fmla="*/ 4572000 h 7001933"/>
                <a:gd name="connsiteX83" fmla="*/ 237067 w 3683000"/>
                <a:gd name="connsiteY83" fmla="*/ 4546600 h 7001933"/>
                <a:gd name="connsiteX84" fmla="*/ 287867 w 3683000"/>
                <a:gd name="connsiteY84" fmla="*/ 4478866 h 7001933"/>
                <a:gd name="connsiteX85" fmla="*/ 313267 w 3683000"/>
                <a:gd name="connsiteY85" fmla="*/ 4461933 h 7001933"/>
                <a:gd name="connsiteX86" fmla="*/ 355600 w 3683000"/>
                <a:gd name="connsiteY86" fmla="*/ 4402666 h 7001933"/>
                <a:gd name="connsiteX87" fmla="*/ 414867 w 3683000"/>
                <a:gd name="connsiteY87" fmla="*/ 4334933 h 7001933"/>
                <a:gd name="connsiteX88" fmla="*/ 524934 w 3683000"/>
                <a:gd name="connsiteY88" fmla="*/ 4258733 h 7001933"/>
                <a:gd name="connsiteX89" fmla="*/ 550334 w 3683000"/>
                <a:gd name="connsiteY89" fmla="*/ 4241800 h 7001933"/>
                <a:gd name="connsiteX90" fmla="*/ 575734 w 3683000"/>
                <a:gd name="connsiteY90" fmla="*/ 4233333 h 7001933"/>
                <a:gd name="connsiteX91" fmla="*/ 609600 w 3683000"/>
                <a:gd name="connsiteY91" fmla="*/ 4216400 h 7001933"/>
                <a:gd name="connsiteX92" fmla="*/ 651934 w 3683000"/>
                <a:gd name="connsiteY92" fmla="*/ 4207933 h 7001933"/>
                <a:gd name="connsiteX93" fmla="*/ 702734 w 3683000"/>
                <a:gd name="connsiteY93" fmla="*/ 4191000 h 7001933"/>
                <a:gd name="connsiteX94" fmla="*/ 728134 w 3683000"/>
                <a:gd name="connsiteY94" fmla="*/ 4182533 h 7001933"/>
                <a:gd name="connsiteX95" fmla="*/ 762000 w 3683000"/>
                <a:gd name="connsiteY95" fmla="*/ 4174066 h 7001933"/>
                <a:gd name="connsiteX96" fmla="*/ 846667 w 3683000"/>
                <a:gd name="connsiteY96" fmla="*/ 4191000 h 7001933"/>
                <a:gd name="connsiteX97" fmla="*/ 897467 w 3683000"/>
                <a:gd name="connsiteY97" fmla="*/ 4224866 h 7001933"/>
                <a:gd name="connsiteX98" fmla="*/ 914400 w 3683000"/>
                <a:gd name="connsiteY98" fmla="*/ 4250266 h 7001933"/>
                <a:gd name="connsiteX99" fmla="*/ 939800 w 3683000"/>
                <a:gd name="connsiteY99" fmla="*/ 4284133 h 7001933"/>
                <a:gd name="connsiteX100" fmla="*/ 956734 w 3683000"/>
                <a:gd name="connsiteY100" fmla="*/ 4318000 h 7001933"/>
                <a:gd name="connsiteX101" fmla="*/ 965200 w 3683000"/>
                <a:gd name="connsiteY101" fmla="*/ 4343400 h 7001933"/>
                <a:gd name="connsiteX102" fmla="*/ 973667 w 3683000"/>
                <a:gd name="connsiteY102" fmla="*/ 4377266 h 7001933"/>
                <a:gd name="connsiteX103" fmla="*/ 999067 w 3683000"/>
                <a:gd name="connsiteY103" fmla="*/ 4411133 h 7001933"/>
                <a:gd name="connsiteX104" fmla="*/ 1007534 w 3683000"/>
                <a:gd name="connsiteY104" fmla="*/ 4436533 h 7001933"/>
                <a:gd name="connsiteX105" fmla="*/ 1024467 w 3683000"/>
                <a:gd name="connsiteY105" fmla="*/ 4512733 h 7001933"/>
                <a:gd name="connsiteX106" fmla="*/ 1016000 w 3683000"/>
                <a:gd name="connsiteY106" fmla="*/ 4597400 h 7001933"/>
                <a:gd name="connsiteX107" fmla="*/ 999067 w 3683000"/>
                <a:gd name="connsiteY107" fmla="*/ 4622800 h 7001933"/>
                <a:gd name="connsiteX108" fmla="*/ 948267 w 3683000"/>
                <a:gd name="connsiteY108" fmla="*/ 4673600 h 7001933"/>
                <a:gd name="connsiteX109" fmla="*/ 846667 w 3683000"/>
                <a:gd name="connsiteY109" fmla="*/ 4741333 h 7001933"/>
                <a:gd name="connsiteX110" fmla="*/ 736600 w 3683000"/>
                <a:gd name="connsiteY110" fmla="*/ 4732866 h 7001933"/>
                <a:gd name="connsiteX111" fmla="*/ 668867 w 3683000"/>
                <a:gd name="connsiteY111" fmla="*/ 4699000 h 7001933"/>
                <a:gd name="connsiteX112" fmla="*/ 651934 w 3683000"/>
                <a:gd name="connsiteY112" fmla="*/ 4673600 h 7001933"/>
                <a:gd name="connsiteX113" fmla="*/ 601134 w 3683000"/>
                <a:gd name="connsiteY113" fmla="*/ 4605866 h 7001933"/>
                <a:gd name="connsiteX114" fmla="*/ 575734 w 3683000"/>
                <a:gd name="connsiteY114" fmla="*/ 4521200 h 7001933"/>
                <a:gd name="connsiteX115" fmla="*/ 567267 w 3683000"/>
                <a:gd name="connsiteY115" fmla="*/ 4394200 h 7001933"/>
                <a:gd name="connsiteX116" fmla="*/ 575734 w 3683000"/>
                <a:gd name="connsiteY116" fmla="*/ 4309533 h 7001933"/>
                <a:gd name="connsiteX117" fmla="*/ 592667 w 3683000"/>
                <a:gd name="connsiteY117" fmla="*/ 4191000 h 7001933"/>
                <a:gd name="connsiteX118" fmla="*/ 601134 w 3683000"/>
                <a:gd name="connsiteY118" fmla="*/ 4157133 h 7001933"/>
                <a:gd name="connsiteX119" fmla="*/ 635000 w 3683000"/>
                <a:gd name="connsiteY119" fmla="*/ 4089400 h 7001933"/>
                <a:gd name="connsiteX120" fmla="*/ 643467 w 3683000"/>
                <a:gd name="connsiteY120" fmla="*/ 4064000 h 7001933"/>
                <a:gd name="connsiteX121" fmla="*/ 651934 w 3683000"/>
                <a:gd name="connsiteY121" fmla="*/ 4030133 h 7001933"/>
                <a:gd name="connsiteX122" fmla="*/ 702734 w 3683000"/>
                <a:gd name="connsiteY122" fmla="*/ 3953933 h 7001933"/>
                <a:gd name="connsiteX123" fmla="*/ 728134 w 3683000"/>
                <a:gd name="connsiteY123" fmla="*/ 3937000 h 7001933"/>
                <a:gd name="connsiteX124" fmla="*/ 745067 w 3683000"/>
                <a:gd name="connsiteY124" fmla="*/ 3920066 h 7001933"/>
                <a:gd name="connsiteX125" fmla="*/ 778934 w 3683000"/>
                <a:gd name="connsiteY125" fmla="*/ 3911600 h 7001933"/>
                <a:gd name="connsiteX126" fmla="*/ 829734 w 3683000"/>
                <a:gd name="connsiteY126" fmla="*/ 3877733 h 7001933"/>
                <a:gd name="connsiteX127" fmla="*/ 855134 w 3683000"/>
                <a:gd name="connsiteY127" fmla="*/ 3852333 h 7001933"/>
                <a:gd name="connsiteX128" fmla="*/ 905934 w 3683000"/>
                <a:gd name="connsiteY128" fmla="*/ 3835400 h 7001933"/>
                <a:gd name="connsiteX129" fmla="*/ 931334 w 3683000"/>
                <a:gd name="connsiteY129" fmla="*/ 3818466 h 7001933"/>
                <a:gd name="connsiteX130" fmla="*/ 956734 w 3683000"/>
                <a:gd name="connsiteY130" fmla="*/ 3810000 h 7001933"/>
                <a:gd name="connsiteX131" fmla="*/ 973667 w 3683000"/>
                <a:gd name="connsiteY131" fmla="*/ 3793066 h 7001933"/>
                <a:gd name="connsiteX132" fmla="*/ 999067 w 3683000"/>
                <a:gd name="connsiteY132" fmla="*/ 3776133 h 7001933"/>
                <a:gd name="connsiteX133" fmla="*/ 1058334 w 3683000"/>
                <a:gd name="connsiteY133" fmla="*/ 3750733 h 7001933"/>
                <a:gd name="connsiteX134" fmla="*/ 1083734 w 3683000"/>
                <a:gd name="connsiteY134" fmla="*/ 3733800 h 7001933"/>
                <a:gd name="connsiteX135" fmla="*/ 1100667 w 3683000"/>
                <a:gd name="connsiteY135" fmla="*/ 3716866 h 7001933"/>
                <a:gd name="connsiteX136" fmla="*/ 1151467 w 3683000"/>
                <a:gd name="connsiteY136" fmla="*/ 3699933 h 7001933"/>
                <a:gd name="connsiteX137" fmla="*/ 1244600 w 3683000"/>
                <a:gd name="connsiteY137" fmla="*/ 3649133 h 7001933"/>
                <a:gd name="connsiteX138" fmla="*/ 1312334 w 3683000"/>
                <a:gd name="connsiteY138" fmla="*/ 3589866 h 7001933"/>
                <a:gd name="connsiteX139" fmla="*/ 1354667 w 3683000"/>
                <a:gd name="connsiteY139" fmla="*/ 3556000 h 7001933"/>
                <a:gd name="connsiteX140" fmla="*/ 1380067 w 3683000"/>
                <a:gd name="connsiteY140" fmla="*/ 3522133 h 7001933"/>
                <a:gd name="connsiteX141" fmla="*/ 1405467 w 3683000"/>
                <a:gd name="connsiteY141" fmla="*/ 3496733 h 7001933"/>
                <a:gd name="connsiteX142" fmla="*/ 1422400 w 3683000"/>
                <a:gd name="connsiteY142" fmla="*/ 3471333 h 7001933"/>
                <a:gd name="connsiteX143" fmla="*/ 1447800 w 3683000"/>
                <a:gd name="connsiteY143" fmla="*/ 3454400 h 7001933"/>
                <a:gd name="connsiteX144" fmla="*/ 1464734 w 3683000"/>
                <a:gd name="connsiteY144" fmla="*/ 3412066 h 7001933"/>
                <a:gd name="connsiteX145" fmla="*/ 1490134 w 3683000"/>
                <a:gd name="connsiteY145" fmla="*/ 3403600 h 7001933"/>
                <a:gd name="connsiteX146" fmla="*/ 1532467 w 3683000"/>
                <a:gd name="connsiteY146" fmla="*/ 3302000 h 7001933"/>
                <a:gd name="connsiteX147" fmla="*/ 1557867 w 3683000"/>
                <a:gd name="connsiteY147" fmla="*/ 3276600 h 7001933"/>
                <a:gd name="connsiteX148" fmla="*/ 1591734 w 3683000"/>
                <a:gd name="connsiteY148" fmla="*/ 3217333 h 7001933"/>
                <a:gd name="connsiteX149" fmla="*/ 1600200 w 3683000"/>
                <a:gd name="connsiteY149" fmla="*/ 3175000 h 7001933"/>
                <a:gd name="connsiteX150" fmla="*/ 1583267 w 3683000"/>
                <a:gd name="connsiteY150" fmla="*/ 2971800 h 7001933"/>
                <a:gd name="connsiteX151" fmla="*/ 1566334 w 3683000"/>
                <a:gd name="connsiteY151" fmla="*/ 2937933 h 7001933"/>
                <a:gd name="connsiteX152" fmla="*/ 1490134 w 3683000"/>
                <a:gd name="connsiteY152" fmla="*/ 2887133 h 7001933"/>
                <a:gd name="connsiteX153" fmla="*/ 1430867 w 3683000"/>
                <a:gd name="connsiteY153" fmla="*/ 2861733 h 7001933"/>
                <a:gd name="connsiteX154" fmla="*/ 1405467 w 3683000"/>
                <a:gd name="connsiteY154" fmla="*/ 2844800 h 7001933"/>
                <a:gd name="connsiteX155" fmla="*/ 1270000 w 3683000"/>
                <a:gd name="connsiteY155" fmla="*/ 2810933 h 7001933"/>
                <a:gd name="connsiteX156" fmla="*/ 1219200 w 3683000"/>
                <a:gd name="connsiteY156" fmla="*/ 2802466 h 7001933"/>
                <a:gd name="connsiteX157" fmla="*/ 1193800 w 3683000"/>
                <a:gd name="connsiteY157" fmla="*/ 2794000 h 7001933"/>
                <a:gd name="connsiteX158" fmla="*/ 1134534 w 3683000"/>
                <a:gd name="connsiteY158" fmla="*/ 2785533 h 7001933"/>
                <a:gd name="connsiteX159" fmla="*/ 965200 w 3683000"/>
                <a:gd name="connsiteY159" fmla="*/ 2794000 h 7001933"/>
                <a:gd name="connsiteX160" fmla="*/ 905934 w 3683000"/>
                <a:gd name="connsiteY160" fmla="*/ 2802466 h 7001933"/>
                <a:gd name="connsiteX161" fmla="*/ 872067 w 3683000"/>
                <a:gd name="connsiteY161" fmla="*/ 2810933 h 7001933"/>
                <a:gd name="connsiteX162" fmla="*/ 736600 w 3683000"/>
                <a:gd name="connsiteY162" fmla="*/ 2819400 h 7001933"/>
                <a:gd name="connsiteX163" fmla="*/ 592667 w 3683000"/>
                <a:gd name="connsiteY163" fmla="*/ 2802466 h 7001933"/>
                <a:gd name="connsiteX164" fmla="*/ 558800 w 3683000"/>
                <a:gd name="connsiteY164" fmla="*/ 2785533 h 7001933"/>
                <a:gd name="connsiteX165" fmla="*/ 533400 w 3683000"/>
                <a:gd name="connsiteY165" fmla="*/ 2777066 h 7001933"/>
                <a:gd name="connsiteX166" fmla="*/ 448734 w 3683000"/>
                <a:gd name="connsiteY166" fmla="*/ 2743200 h 7001933"/>
                <a:gd name="connsiteX167" fmla="*/ 431800 w 3683000"/>
                <a:gd name="connsiteY167" fmla="*/ 2726266 h 7001933"/>
                <a:gd name="connsiteX168" fmla="*/ 381000 w 3683000"/>
                <a:gd name="connsiteY168" fmla="*/ 2692400 h 7001933"/>
                <a:gd name="connsiteX169" fmla="*/ 321734 w 3683000"/>
                <a:gd name="connsiteY169" fmla="*/ 2599266 h 7001933"/>
                <a:gd name="connsiteX170" fmla="*/ 279400 w 3683000"/>
                <a:gd name="connsiteY170" fmla="*/ 2514600 h 7001933"/>
                <a:gd name="connsiteX171" fmla="*/ 220134 w 3683000"/>
                <a:gd name="connsiteY171" fmla="*/ 2396066 h 7001933"/>
                <a:gd name="connsiteX172" fmla="*/ 169334 w 3683000"/>
                <a:gd name="connsiteY172" fmla="*/ 2218266 h 7001933"/>
                <a:gd name="connsiteX173" fmla="*/ 160867 w 3683000"/>
                <a:gd name="connsiteY173" fmla="*/ 2159000 h 7001933"/>
                <a:gd name="connsiteX174" fmla="*/ 143934 w 3683000"/>
                <a:gd name="connsiteY174" fmla="*/ 1981200 h 7001933"/>
                <a:gd name="connsiteX175" fmla="*/ 160867 w 3683000"/>
                <a:gd name="connsiteY175" fmla="*/ 1794933 h 7001933"/>
                <a:gd name="connsiteX176" fmla="*/ 220134 w 3683000"/>
                <a:gd name="connsiteY176" fmla="*/ 1625600 h 7001933"/>
                <a:gd name="connsiteX177" fmla="*/ 237067 w 3683000"/>
                <a:gd name="connsiteY177" fmla="*/ 1574800 h 7001933"/>
                <a:gd name="connsiteX178" fmla="*/ 245534 w 3683000"/>
                <a:gd name="connsiteY178" fmla="*/ 1532466 h 7001933"/>
                <a:gd name="connsiteX179" fmla="*/ 279400 w 3683000"/>
                <a:gd name="connsiteY179" fmla="*/ 1481666 h 7001933"/>
                <a:gd name="connsiteX180" fmla="*/ 330200 w 3683000"/>
                <a:gd name="connsiteY180" fmla="*/ 1405466 h 7001933"/>
                <a:gd name="connsiteX181" fmla="*/ 347134 w 3683000"/>
                <a:gd name="connsiteY181" fmla="*/ 1380066 h 7001933"/>
                <a:gd name="connsiteX182" fmla="*/ 381000 w 3683000"/>
                <a:gd name="connsiteY182" fmla="*/ 1371600 h 7001933"/>
                <a:gd name="connsiteX183" fmla="*/ 397934 w 3683000"/>
                <a:gd name="connsiteY183" fmla="*/ 1354666 h 7001933"/>
                <a:gd name="connsiteX184" fmla="*/ 457200 w 3683000"/>
                <a:gd name="connsiteY184" fmla="*/ 1320800 h 7001933"/>
                <a:gd name="connsiteX185" fmla="*/ 508000 w 3683000"/>
                <a:gd name="connsiteY185" fmla="*/ 1303866 h 7001933"/>
                <a:gd name="connsiteX186" fmla="*/ 601134 w 3683000"/>
                <a:gd name="connsiteY186" fmla="*/ 1261533 h 7001933"/>
                <a:gd name="connsiteX187" fmla="*/ 651934 w 3683000"/>
                <a:gd name="connsiteY187" fmla="*/ 1253066 h 7001933"/>
                <a:gd name="connsiteX188" fmla="*/ 711200 w 3683000"/>
                <a:gd name="connsiteY188" fmla="*/ 1236133 h 7001933"/>
                <a:gd name="connsiteX189" fmla="*/ 753534 w 3683000"/>
                <a:gd name="connsiteY189" fmla="*/ 1227666 h 7001933"/>
                <a:gd name="connsiteX190" fmla="*/ 787400 w 3683000"/>
                <a:gd name="connsiteY190" fmla="*/ 1219200 h 7001933"/>
                <a:gd name="connsiteX191" fmla="*/ 880534 w 3683000"/>
                <a:gd name="connsiteY191" fmla="*/ 1193800 h 7001933"/>
                <a:gd name="connsiteX192" fmla="*/ 914400 w 3683000"/>
                <a:gd name="connsiteY192" fmla="*/ 1176866 h 7001933"/>
                <a:gd name="connsiteX193" fmla="*/ 973667 w 3683000"/>
                <a:gd name="connsiteY193" fmla="*/ 1168400 h 7001933"/>
                <a:gd name="connsiteX194" fmla="*/ 1024467 w 3683000"/>
                <a:gd name="connsiteY194" fmla="*/ 1159933 h 7001933"/>
                <a:gd name="connsiteX195" fmla="*/ 1176867 w 3683000"/>
                <a:gd name="connsiteY195" fmla="*/ 1168400 h 7001933"/>
                <a:gd name="connsiteX196" fmla="*/ 1236134 w 3683000"/>
                <a:gd name="connsiteY196" fmla="*/ 1185333 h 7001933"/>
                <a:gd name="connsiteX197" fmla="*/ 1278467 w 3683000"/>
                <a:gd name="connsiteY197" fmla="*/ 1193800 h 7001933"/>
                <a:gd name="connsiteX198" fmla="*/ 1303867 w 3683000"/>
                <a:gd name="connsiteY198" fmla="*/ 1210733 h 7001933"/>
                <a:gd name="connsiteX199" fmla="*/ 1354667 w 3683000"/>
                <a:gd name="connsiteY199" fmla="*/ 1236133 h 7001933"/>
                <a:gd name="connsiteX200" fmla="*/ 1405467 w 3683000"/>
                <a:gd name="connsiteY200" fmla="*/ 1312333 h 7001933"/>
                <a:gd name="connsiteX201" fmla="*/ 1439334 w 3683000"/>
                <a:gd name="connsiteY201" fmla="*/ 1363133 h 7001933"/>
                <a:gd name="connsiteX202" fmla="*/ 1481667 w 3683000"/>
                <a:gd name="connsiteY202" fmla="*/ 1430866 h 7001933"/>
                <a:gd name="connsiteX203" fmla="*/ 1498600 w 3683000"/>
                <a:gd name="connsiteY203" fmla="*/ 1490133 h 7001933"/>
                <a:gd name="connsiteX204" fmla="*/ 1507067 w 3683000"/>
                <a:gd name="connsiteY204" fmla="*/ 1515533 h 7001933"/>
                <a:gd name="connsiteX205" fmla="*/ 1515534 w 3683000"/>
                <a:gd name="connsiteY205" fmla="*/ 1591733 h 7001933"/>
                <a:gd name="connsiteX206" fmla="*/ 1532467 w 3683000"/>
                <a:gd name="connsiteY206" fmla="*/ 1651000 h 7001933"/>
                <a:gd name="connsiteX207" fmla="*/ 1507067 w 3683000"/>
                <a:gd name="connsiteY207" fmla="*/ 1820333 h 7001933"/>
                <a:gd name="connsiteX208" fmla="*/ 1481667 w 3683000"/>
                <a:gd name="connsiteY208" fmla="*/ 1854200 h 7001933"/>
                <a:gd name="connsiteX209" fmla="*/ 1447800 w 3683000"/>
                <a:gd name="connsiteY209" fmla="*/ 1871133 h 7001933"/>
                <a:gd name="connsiteX210" fmla="*/ 1405467 w 3683000"/>
                <a:gd name="connsiteY210" fmla="*/ 1905000 h 7001933"/>
                <a:gd name="connsiteX211" fmla="*/ 1380067 w 3683000"/>
                <a:gd name="connsiteY211" fmla="*/ 1930400 h 7001933"/>
                <a:gd name="connsiteX212" fmla="*/ 1303867 w 3683000"/>
                <a:gd name="connsiteY212" fmla="*/ 1938866 h 7001933"/>
                <a:gd name="connsiteX213" fmla="*/ 1159934 w 3683000"/>
                <a:gd name="connsiteY213" fmla="*/ 1930400 h 7001933"/>
                <a:gd name="connsiteX214" fmla="*/ 1143000 w 3683000"/>
                <a:gd name="connsiteY214" fmla="*/ 1905000 h 7001933"/>
                <a:gd name="connsiteX215" fmla="*/ 1117600 w 3683000"/>
                <a:gd name="connsiteY215" fmla="*/ 1888066 h 7001933"/>
                <a:gd name="connsiteX216" fmla="*/ 1100667 w 3683000"/>
                <a:gd name="connsiteY216" fmla="*/ 1854200 h 7001933"/>
                <a:gd name="connsiteX217" fmla="*/ 1083734 w 3683000"/>
                <a:gd name="connsiteY217" fmla="*/ 1837266 h 7001933"/>
                <a:gd name="connsiteX218" fmla="*/ 1066800 w 3683000"/>
                <a:gd name="connsiteY218" fmla="*/ 1811866 h 7001933"/>
                <a:gd name="connsiteX219" fmla="*/ 1049867 w 3683000"/>
                <a:gd name="connsiteY219" fmla="*/ 1710266 h 7001933"/>
                <a:gd name="connsiteX220" fmla="*/ 1066800 w 3683000"/>
                <a:gd name="connsiteY220" fmla="*/ 1591733 h 7001933"/>
                <a:gd name="connsiteX221" fmla="*/ 1075267 w 3683000"/>
                <a:gd name="connsiteY221" fmla="*/ 1566333 h 7001933"/>
                <a:gd name="connsiteX222" fmla="*/ 1092200 w 3683000"/>
                <a:gd name="connsiteY222" fmla="*/ 1540933 h 7001933"/>
                <a:gd name="connsiteX223" fmla="*/ 1126067 w 3683000"/>
                <a:gd name="connsiteY223" fmla="*/ 1481666 h 7001933"/>
                <a:gd name="connsiteX224" fmla="*/ 1134534 w 3683000"/>
                <a:gd name="connsiteY224" fmla="*/ 1456266 h 7001933"/>
                <a:gd name="connsiteX225" fmla="*/ 1176867 w 3683000"/>
                <a:gd name="connsiteY225" fmla="*/ 1405466 h 7001933"/>
                <a:gd name="connsiteX226" fmla="*/ 1210734 w 3683000"/>
                <a:gd name="connsiteY226" fmla="*/ 1380066 h 7001933"/>
                <a:gd name="connsiteX227" fmla="*/ 1405467 w 3683000"/>
                <a:gd name="connsiteY227" fmla="*/ 1388533 h 7001933"/>
                <a:gd name="connsiteX228" fmla="*/ 1481667 w 3683000"/>
                <a:gd name="connsiteY228" fmla="*/ 1405466 h 7001933"/>
                <a:gd name="connsiteX229" fmla="*/ 1549400 w 3683000"/>
                <a:gd name="connsiteY229" fmla="*/ 1447800 h 7001933"/>
                <a:gd name="connsiteX230" fmla="*/ 1566334 w 3683000"/>
                <a:gd name="connsiteY230" fmla="*/ 1464733 h 7001933"/>
                <a:gd name="connsiteX231" fmla="*/ 1600200 w 3683000"/>
                <a:gd name="connsiteY231" fmla="*/ 1490133 h 7001933"/>
                <a:gd name="connsiteX232" fmla="*/ 1651000 w 3683000"/>
                <a:gd name="connsiteY232" fmla="*/ 1557866 h 7001933"/>
                <a:gd name="connsiteX233" fmla="*/ 1701800 w 3683000"/>
                <a:gd name="connsiteY233" fmla="*/ 1583266 h 7001933"/>
                <a:gd name="connsiteX234" fmla="*/ 1718734 w 3683000"/>
                <a:gd name="connsiteY234" fmla="*/ 1600200 h 7001933"/>
                <a:gd name="connsiteX235" fmla="*/ 1794934 w 3683000"/>
                <a:gd name="connsiteY235" fmla="*/ 1625600 h 7001933"/>
                <a:gd name="connsiteX236" fmla="*/ 1888067 w 3683000"/>
                <a:gd name="connsiteY236" fmla="*/ 1651000 h 7001933"/>
                <a:gd name="connsiteX237" fmla="*/ 1947334 w 3683000"/>
                <a:gd name="connsiteY237" fmla="*/ 1667933 h 7001933"/>
                <a:gd name="connsiteX238" fmla="*/ 2108200 w 3683000"/>
                <a:gd name="connsiteY238" fmla="*/ 1684866 h 7001933"/>
                <a:gd name="connsiteX239" fmla="*/ 2650067 w 3683000"/>
                <a:gd name="connsiteY239" fmla="*/ 1667933 h 7001933"/>
                <a:gd name="connsiteX240" fmla="*/ 2887134 w 3683000"/>
                <a:gd name="connsiteY240" fmla="*/ 1651000 h 7001933"/>
                <a:gd name="connsiteX241" fmla="*/ 2937934 w 3683000"/>
                <a:gd name="connsiteY241" fmla="*/ 1642533 h 7001933"/>
                <a:gd name="connsiteX242" fmla="*/ 3005667 w 3683000"/>
                <a:gd name="connsiteY242" fmla="*/ 1625600 h 7001933"/>
                <a:gd name="connsiteX243" fmla="*/ 3073400 w 3683000"/>
                <a:gd name="connsiteY243" fmla="*/ 1600200 h 7001933"/>
                <a:gd name="connsiteX244" fmla="*/ 3132667 w 3683000"/>
                <a:gd name="connsiteY244" fmla="*/ 1566333 h 7001933"/>
                <a:gd name="connsiteX245" fmla="*/ 3166534 w 3683000"/>
                <a:gd name="connsiteY245" fmla="*/ 1549400 h 7001933"/>
                <a:gd name="connsiteX246" fmla="*/ 3191934 w 3683000"/>
                <a:gd name="connsiteY246" fmla="*/ 1524000 h 7001933"/>
                <a:gd name="connsiteX247" fmla="*/ 3242734 w 3683000"/>
                <a:gd name="connsiteY247" fmla="*/ 1481666 h 7001933"/>
                <a:gd name="connsiteX248" fmla="*/ 3259667 w 3683000"/>
                <a:gd name="connsiteY248" fmla="*/ 1456266 h 7001933"/>
                <a:gd name="connsiteX249" fmla="*/ 3302000 w 3683000"/>
                <a:gd name="connsiteY249" fmla="*/ 1430866 h 7001933"/>
                <a:gd name="connsiteX250" fmla="*/ 3327400 w 3683000"/>
                <a:gd name="connsiteY250" fmla="*/ 1405466 h 7001933"/>
                <a:gd name="connsiteX251" fmla="*/ 3395134 w 3683000"/>
                <a:gd name="connsiteY251" fmla="*/ 1354666 h 7001933"/>
                <a:gd name="connsiteX252" fmla="*/ 3420534 w 3683000"/>
                <a:gd name="connsiteY252" fmla="*/ 1337733 h 7001933"/>
                <a:gd name="connsiteX253" fmla="*/ 3471334 w 3683000"/>
                <a:gd name="connsiteY253" fmla="*/ 1270000 h 7001933"/>
                <a:gd name="connsiteX254" fmla="*/ 3505200 w 3683000"/>
                <a:gd name="connsiteY254" fmla="*/ 1236133 h 7001933"/>
                <a:gd name="connsiteX255" fmla="*/ 3530600 w 3683000"/>
                <a:gd name="connsiteY255" fmla="*/ 1202266 h 7001933"/>
                <a:gd name="connsiteX256" fmla="*/ 3556000 w 3683000"/>
                <a:gd name="connsiteY256" fmla="*/ 1176866 h 7001933"/>
                <a:gd name="connsiteX257" fmla="*/ 3615267 w 3683000"/>
                <a:gd name="connsiteY257" fmla="*/ 1092200 h 7001933"/>
                <a:gd name="connsiteX258" fmla="*/ 3632200 w 3683000"/>
                <a:gd name="connsiteY258" fmla="*/ 1066800 h 7001933"/>
                <a:gd name="connsiteX259" fmla="*/ 3657600 w 3683000"/>
                <a:gd name="connsiteY259" fmla="*/ 990600 h 7001933"/>
                <a:gd name="connsiteX260" fmla="*/ 3683000 w 3683000"/>
                <a:gd name="connsiteY260" fmla="*/ 872066 h 7001933"/>
                <a:gd name="connsiteX261" fmla="*/ 3657600 w 3683000"/>
                <a:gd name="connsiteY261" fmla="*/ 728133 h 7001933"/>
                <a:gd name="connsiteX262" fmla="*/ 3649134 w 3683000"/>
                <a:gd name="connsiteY262" fmla="*/ 702733 h 7001933"/>
                <a:gd name="connsiteX263" fmla="*/ 3632200 w 3683000"/>
                <a:gd name="connsiteY263" fmla="*/ 685800 h 7001933"/>
                <a:gd name="connsiteX264" fmla="*/ 3572934 w 3683000"/>
                <a:gd name="connsiteY264" fmla="*/ 643466 h 7001933"/>
                <a:gd name="connsiteX265" fmla="*/ 3530600 w 3683000"/>
                <a:gd name="connsiteY265" fmla="*/ 626533 h 7001933"/>
                <a:gd name="connsiteX266" fmla="*/ 3479800 w 3683000"/>
                <a:gd name="connsiteY266" fmla="*/ 601133 h 7001933"/>
                <a:gd name="connsiteX267" fmla="*/ 3454400 w 3683000"/>
                <a:gd name="connsiteY267" fmla="*/ 592666 h 7001933"/>
                <a:gd name="connsiteX268" fmla="*/ 3420534 w 3683000"/>
                <a:gd name="connsiteY268" fmla="*/ 575733 h 7001933"/>
                <a:gd name="connsiteX269" fmla="*/ 3318934 w 3683000"/>
                <a:gd name="connsiteY269" fmla="*/ 558800 h 7001933"/>
                <a:gd name="connsiteX270" fmla="*/ 3251200 w 3683000"/>
                <a:gd name="connsiteY270" fmla="*/ 567266 h 7001933"/>
                <a:gd name="connsiteX271" fmla="*/ 3217334 w 3683000"/>
                <a:gd name="connsiteY271" fmla="*/ 584200 h 7001933"/>
                <a:gd name="connsiteX272" fmla="*/ 3191934 w 3683000"/>
                <a:gd name="connsiteY272" fmla="*/ 592666 h 7001933"/>
                <a:gd name="connsiteX273" fmla="*/ 3149600 w 3683000"/>
                <a:gd name="connsiteY273" fmla="*/ 635000 h 7001933"/>
                <a:gd name="connsiteX274" fmla="*/ 3107267 w 3683000"/>
                <a:gd name="connsiteY274" fmla="*/ 677333 h 7001933"/>
                <a:gd name="connsiteX275" fmla="*/ 3090334 w 3683000"/>
                <a:gd name="connsiteY275" fmla="*/ 702733 h 7001933"/>
                <a:gd name="connsiteX276" fmla="*/ 3056467 w 3683000"/>
                <a:gd name="connsiteY276" fmla="*/ 745066 h 7001933"/>
                <a:gd name="connsiteX277" fmla="*/ 3039534 w 3683000"/>
                <a:gd name="connsiteY277" fmla="*/ 795866 h 7001933"/>
                <a:gd name="connsiteX278" fmla="*/ 3031067 w 3683000"/>
                <a:gd name="connsiteY278" fmla="*/ 821266 h 7001933"/>
                <a:gd name="connsiteX279" fmla="*/ 3039534 w 3683000"/>
                <a:gd name="connsiteY279" fmla="*/ 914400 h 7001933"/>
                <a:gd name="connsiteX280" fmla="*/ 3048000 w 3683000"/>
                <a:gd name="connsiteY280" fmla="*/ 956733 h 7001933"/>
                <a:gd name="connsiteX281" fmla="*/ 3081867 w 3683000"/>
                <a:gd name="connsiteY281" fmla="*/ 990600 h 7001933"/>
                <a:gd name="connsiteX282" fmla="*/ 3141134 w 3683000"/>
                <a:gd name="connsiteY282" fmla="*/ 1007533 h 7001933"/>
                <a:gd name="connsiteX283" fmla="*/ 3429000 w 3683000"/>
                <a:gd name="connsiteY283" fmla="*/ 990600 h 7001933"/>
                <a:gd name="connsiteX284" fmla="*/ 3479800 w 3683000"/>
                <a:gd name="connsiteY284" fmla="*/ 973666 h 7001933"/>
                <a:gd name="connsiteX285" fmla="*/ 3522134 w 3683000"/>
                <a:gd name="connsiteY285" fmla="*/ 931333 h 7001933"/>
                <a:gd name="connsiteX286" fmla="*/ 3556000 w 3683000"/>
                <a:gd name="connsiteY286" fmla="*/ 897466 h 7001933"/>
                <a:gd name="connsiteX287" fmla="*/ 3572934 w 3683000"/>
                <a:gd name="connsiteY287" fmla="*/ 872066 h 7001933"/>
                <a:gd name="connsiteX288" fmla="*/ 3581400 w 3683000"/>
                <a:gd name="connsiteY288" fmla="*/ 846666 h 7001933"/>
                <a:gd name="connsiteX289" fmla="*/ 3572934 w 3683000"/>
                <a:gd name="connsiteY289" fmla="*/ 719666 h 7001933"/>
                <a:gd name="connsiteX290" fmla="*/ 3539067 w 3683000"/>
                <a:gd name="connsiteY290" fmla="*/ 660400 h 7001933"/>
                <a:gd name="connsiteX291" fmla="*/ 3522134 w 3683000"/>
                <a:gd name="connsiteY291" fmla="*/ 643466 h 7001933"/>
                <a:gd name="connsiteX292" fmla="*/ 3505200 w 3683000"/>
                <a:gd name="connsiteY292" fmla="*/ 618066 h 7001933"/>
                <a:gd name="connsiteX293" fmla="*/ 3437467 w 3683000"/>
                <a:gd name="connsiteY293" fmla="*/ 567266 h 7001933"/>
                <a:gd name="connsiteX294" fmla="*/ 3412067 w 3683000"/>
                <a:gd name="connsiteY294" fmla="*/ 558800 h 7001933"/>
                <a:gd name="connsiteX295" fmla="*/ 3378200 w 3683000"/>
                <a:gd name="connsiteY295" fmla="*/ 541866 h 7001933"/>
                <a:gd name="connsiteX296" fmla="*/ 3327400 w 3683000"/>
                <a:gd name="connsiteY296" fmla="*/ 524933 h 7001933"/>
                <a:gd name="connsiteX297" fmla="*/ 3259667 w 3683000"/>
                <a:gd name="connsiteY297" fmla="*/ 491066 h 7001933"/>
                <a:gd name="connsiteX298" fmla="*/ 3166534 w 3683000"/>
                <a:gd name="connsiteY298" fmla="*/ 482600 h 7001933"/>
                <a:gd name="connsiteX299" fmla="*/ 3132667 w 3683000"/>
                <a:gd name="connsiteY299" fmla="*/ 474133 h 7001933"/>
                <a:gd name="connsiteX300" fmla="*/ 2937934 w 3683000"/>
                <a:gd name="connsiteY300" fmla="*/ 491066 h 7001933"/>
                <a:gd name="connsiteX301" fmla="*/ 2870200 w 3683000"/>
                <a:gd name="connsiteY301" fmla="*/ 508000 h 7001933"/>
                <a:gd name="connsiteX302" fmla="*/ 2802467 w 3683000"/>
                <a:gd name="connsiteY302" fmla="*/ 524933 h 7001933"/>
                <a:gd name="connsiteX303" fmla="*/ 2726267 w 3683000"/>
                <a:gd name="connsiteY303" fmla="*/ 541866 h 7001933"/>
                <a:gd name="connsiteX304" fmla="*/ 2633134 w 3683000"/>
                <a:gd name="connsiteY304" fmla="*/ 592666 h 7001933"/>
                <a:gd name="connsiteX305" fmla="*/ 2523067 w 3683000"/>
                <a:gd name="connsiteY305" fmla="*/ 651933 h 7001933"/>
                <a:gd name="connsiteX306" fmla="*/ 2463800 w 3683000"/>
                <a:gd name="connsiteY306" fmla="*/ 694266 h 7001933"/>
                <a:gd name="connsiteX307" fmla="*/ 2429934 w 3683000"/>
                <a:gd name="connsiteY307" fmla="*/ 745066 h 7001933"/>
                <a:gd name="connsiteX308" fmla="*/ 2328334 w 3683000"/>
                <a:gd name="connsiteY308" fmla="*/ 821266 h 7001933"/>
                <a:gd name="connsiteX309" fmla="*/ 2294467 w 3683000"/>
                <a:gd name="connsiteY309" fmla="*/ 846666 h 7001933"/>
                <a:gd name="connsiteX310" fmla="*/ 2260600 w 3683000"/>
                <a:gd name="connsiteY310" fmla="*/ 863600 h 7001933"/>
                <a:gd name="connsiteX311" fmla="*/ 2218267 w 3683000"/>
                <a:gd name="connsiteY311" fmla="*/ 897466 h 7001933"/>
                <a:gd name="connsiteX312" fmla="*/ 2184400 w 3683000"/>
                <a:gd name="connsiteY312" fmla="*/ 914400 h 7001933"/>
                <a:gd name="connsiteX313" fmla="*/ 2150534 w 3683000"/>
                <a:gd name="connsiteY313" fmla="*/ 939800 h 7001933"/>
                <a:gd name="connsiteX314" fmla="*/ 2099734 w 3683000"/>
                <a:gd name="connsiteY314" fmla="*/ 956733 h 7001933"/>
                <a:gd name="connsiteX315" fmla="*/ 2057400 w 3683000"/>
                <a:gd name="connsiteY315" fmla="*/ 982133 h 7001933"/>
                <a:gd name="connsiteX316" fmla="*/ 1955800 w 3683000"/>
                <a:gd name="connsiteY316" fmla="*/ 1016000 h 7001933"/>
                <a:gd name="connsiteX317" fmla="*/ 1879600 w 3683000"/>
                <a:gd name="connsiteY317" fmla="*/ 1058333 h 7001933"/>
                <a:gd name="connsiteX318" fmla="*/ 1845734 w 3683000"/>
                <a:gd name="connsiteY318" fmla="*/ 1066800 h 7001933"/>
                <a:gd name="connsiteX319" fmla="*/ 1769534 w 3683000"/>
                <a:gd name="connsiteY319" fmla="*/ 1092200 h 7001933"/>
                <a:gd name="connsiteX320" fmla="*/ 1718734 w 3683000"/>
                <a:gd name="connsiteY320" fmla="*/ 1100666 h 7001933"/>
                <a:gd name="connsiteX321" fmla="*/ 1651000 w 3683000"/>
                <a:gd name="connsiteY321" fmla="*/ 1126066 h 7001933"/>
                <a:gd name="connsiteX322" fmla="*/ 1591734 w 3683000"/>
                <a:gd name="connsiteY322" fmla="*/ 1134533 h 7001933"/>
                <a:gd name="connsiteX323" fmla="*/ 1566334 w 3683000"/>
                <a:gd name="connsiteY323" fmla="*/ 1143000 h 7001933"/>
                <a:gd name="connsiteX324" fmla="*/ 1312334 w 3683000"/>
                <a:gd name="connsiteY324" fmla="*/ 1143000 h 7001933"/>
                <a:gd name="connsiteX325" fmla="*/ 1253067 w 3683000"/>
                <a:gd name="connsiteY325" fmla="*/ 1126066 h 7001933"/>
                <a:gd name="connsiteX326" fmla="*/ 1227667 w 3683000"/>
                <a:gd name="connsiteY326" fmla="*/ 1109133 h 7001933"/>
                <a:gd name="connsiteX327" fmla="*/ 1210734 w 3683000"/>
                <a:gd name="connsiteY327" fmla="*/ 1058333 h 7001933"/>
                <a:gd name="connsiteX328" fmla="*/ 1219200 w 3683000"/>
                <a:gd name="connsiteY328" fmla="*/ 1016000 h 7001933"/>
                <a:gd name="connsiteX329" fmla="*/ 1227667 w 3683000"/>
                <a:gd name="connsiteY329" fmla="*/ 931333 h 7001933"/>
                <a:gd name="connsiteX330" fmla="*/ 1244600 w 3683000"/>
                <a:gd name="connsiteY330" fmla="*/ 897466 h 7001933"/>
                <a:gd name="connsiteX331" fmla="*/ 1286934 w 3683000"/>
                <a:gd name="connsiteY331" fmla="*/ 846666 h 7001933"/>
                <a:gd name="connsiteX332" fmla="*/ 1312334 w 3683000"/>
                <a:gd name="connsiteY332" fmla="*/ 787400 h 7001933"/>
                <a:gd name="connsiteX333" fmla="*/ 1354667 w 3683000"/>
                <a:gd name="connsiteY333" fmla="*/ 745066 h 7001933"/>
                <a:gd name="connsiteX334" fmla="*/ 1380067 w 3683000"/>
                <a:gd name="connsiteY334" fmla="*/ 711200 h 7001933"/>
                <a:gd name="connsiteX335" fmla="*/ 1405467 w 3683000"/>
                <a:gd name="connsiteY335" fmla="*/ 694266 h 7001933"/>
                <a:gd name="connsiteX336" fmla="*/ 1430867 w 3683000"/>
                <a:gd name="connsiteY336" fmla="*/ 668866 h 7001933"/>
                <a:gd name="connsiteX337" fmla="*/ 1464734 w 3683000"/>
                <a:gd name="connsiteY337" fmla="*/ 660400 h 7001933"/>
                <a:gd name="connsiteX338" fmla="*/ 1524000 w 3683000"/>
                <a:gd name="connsiteY338" fmla="*/ 643466 h 7001933"/>
                <a:gd name="connsiteX339" fmla="*/ 1591734 w 3683000"/>
                <a:gd name="connsiteY339" fmla="*/ 651933 h 7001933"/>
                <a:gd name="connsiteX340" fmla="*/ 1608667 w 3683000"/>
                <a:gd name="connsiteY340" fmla="*/ 795866 h 7001933"/>
                <a:gd name="connsiteX341" fmla="*/ 1574800 w 3683000"/>
                <a:gd name="connsiteY341" fmla="*/ 855133 h 7001933"/>
                <a:gd name="connsiteX342" fmla="*/ 1557867 w 3683000"/>
                <a:gd name="connsiteY342" fmla="*/ 880533 h 7001933"/>
                <a:gd name="connsiteX343" fmla="*/ 1532467 w 3683000"/>
                <a:gd name="connsiteY343" fmla="*/ 897466 h 7001933"/>
                <a:gd name="connsiteX344" fmla="*/ 1515534 w 3683000"/>
                <a:gd name="connsiteY344" fmla="*/ 914400 h 7001933"/>
                <a:gd name="connsiteX345" fmla="*/ 1456267 w 3683000"/>
                <a:gd name="connsiteY345" fmla="*/ 931333 h 7001933"/>
                <a:gd name="connsiteX346" fmla="*/ 1371600 w 3683000"/>
                <a:gd name="connsiteY346" fmla="*/ 914400 h 7001933"/>
                <a:gd name="connsiteX347" fmla="*/ 1286934 w 3683000"/>
                <a:gd name="connsiteY347" fmla="*/ 846666 h 7001933"/>
                <a:gd name="connsiteX348" fmla="*/ 1270000 w 3683000"/>
                <a:gd name="connsiteY348" fmla="*/ 821266 h 7001933"/>
                <a:gd name="connsiteX349" fmla="*/ 1244600 w 3683000"/>
                <a:gd name="connsiteY349" fmla="*/ 795866 h 7001933"/>
                <a:gd name="connsiteX350" fmla="*/ 1202267 w 3683000"/>
                <a:gd name="connsiteY350" fmla="*/ 745066 h 7001933"/>
                <a:gd name="connsiteX351" fmla="*/ 1193800 w 3683000"/>
                <a:gd name="connsiteY351" fmla="*/ 711200 h 7001933"/>
                <a:gd name="connsiteX352" fmla="*/ 1176867 w 3683000"/>
                <a:gd name="connsiteY352" fmla="*/ 635000 h 7001933"/>
                <a:gd name="connsiteX353" fmla="*/ 1143000 w 3683000"/>
                <a:gd name="connsiteY353" fmla="*/ 567266 h 7001933"/>
                <a:gd name="connsiteX354" fmla="*/ 1134534 w 3683000"/>
                <a:gd name="connsiteY354" fmla="*/ 541866 h 7001933"/>
                <a:gd name="connsiteX355" fmla="*/ 1092200 w 3683000"/>
                <a:gd name="connsiteY355" fmla="*/ 499533 h 7001933"/>
                <a:gd name="connsiteX356" fmla="*/ 1041400 w 3683000"/>
                <a:gd name="connsiteY356" fmla="*/ 474133 h 7001933"/>
                <a:gd name="connsiteX357" fmla="*/ 1016000 w 3683000"/>
                <a:gd name="connsiteY357" fmla="*/ 448733 h 7001933"/>
                <a:gd name="connsiteX358" fmla="*/ 965200 w 3683000"/>
                <a:gd name="connsiteY358" fmla="*/ 431800 h 7001933"/>
                <a:gd name="connsiteX359" fmla="*/ 939800 w 3683000"/>
                <a:gd name="connsiteY359" fmla="*/ 423333 h 7001933"/>
                <a:gd name="connsiteX360" fmla="*/ 855134 w 3683000"/>
                <a:gd name="connsiteY360" fmla="*/ 431800 h 7001933"/>
                <a:gd name="connsiteX361" fmla="*/ 863600 w 3683000"/>
                <a:gd name="connsiteY361" fmla="*/ 482600 h 7001933"/>
                <a:gd name="connsiteX362" fmla="*/ 880534 w 3683000"/>
                <a:gd name="connsiteY362" fmla="*/ 516466 h 7001933"/>
                <a:gd name="connsiteX363" fmla="*/ 897467 w 3683000"/>
                <a:gd name="connsiteY363" fmla="*/ 567266 h 7001933"/>
                <a:gd name="connsiteX364" fmla="*/ 897467 w 3683000"/>
                <a:gd name="connsiteY364" fmla="*/ 567266 h 7001933"/>
                <a:gd name="connsiteX365" fmla="*/ 905934 w 3683000"/>
                <a:gd name="connsiteY365" fmla="*/ 601133 h 7001933"/>
                <a:gd name="connsiteX366" fmla="*/ 931334 w 3683000"/>
                <a:gd name="connsiteY366" fmla="*/ 609600 h 7001933"/>
                <a:gd name="connsiteX367" fmla="*/ 965200 w 3683000"/>
                <a:gd name="connsiteY367" fmla="*/ 601133 h 7001933"/>
                <a:gd name="connsiteX368" fmla="*/ 973667 w 3683000"/>
                <a:gd name="connsiteY368" fmla="*/ 558800 h 7001933"/>
                <a:gd name="connsiteX369" fmla="*/ 965200 w 3683000"/>
                <a:gd name="connsiteY369" fmla="*/ 414866 h 7001933"/>
                <a:gd name="connsiteX370" fmla="*/ 931334 w 3683000"/>
                <a:gd name="connsiteY370" fmla="*/ 389466 h 7001933"/>
                <a:gd name="connsiteX371" fmla="*/ 914400 w 3683000"/>
                <a:gd name="connsiteY371" fmla="*/ 372533 h 7001933"/>
                <a:gd name="connsiteX372" fmla="*/ 821267 w 3683000"/>
                <a:gd name="connsiteY372" fmla="*/ 347133 h 7001933"/>
                <a:gd name="connsiteX373" fmla="*/ 677334 w 3683000"/>
                <a:gd name="connsiteY373" fmla="*/ 330200 h 7001933"/>
                <a:gd name="connsiteX374" fmla="*/ 618067 w 3683000"/>
                <a:gd name="connsiteY374" fmla="*/ 321733 h 7001933"/>
                <a:gd name="connsiteX375" fmla="*/ 567267 w 3683000"/>
                <a:gd name="connsiteY375" fmla="*/ 254000 h 7001933"/>
                <a:gd name="connsiteX376" fmla="*/ 524934 w 3683000"/>
                <a:gd name="connsiteY376" fmla="*/ 169333 h 7001933"/>
                <a:gd name="connsiteX377" fmla="*/ 508000 w 3683000"/>
                <a:gd name="connsiteY377" fmla="*/ 135466 h 7001933"/>
                <a:gd name="connsiteX378" fmla="*/ 491067 w 3683000"/>
                <a:gd name="connsiteY378" fmla="*/ 84666 h 7001933"/>
                <a:gd name="connsiteX379" fmla="*/ 474134 w 3683000"/>
                <a:gd name="connsiteY379" fmla="*/ 33866 h 7001933"/>
                <a:gd name="connsiteX380" fmla="*/ 474134 w 3683000"/>
                <a:gd name="connsiteY380" fmla="*/ 0 h 700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</a:cxnLst>
              <a:rect l="l" t="t" r="r" b="b"/>
              <a:pathLst>
                <a:path w="3683000" h="7001933">
                  <a:moveTo>
                    <a:pt x="2074334" y="7001933"/>
                  </a:moveTo>
                  <a:cubicBezTo>
                    <a:pt x="2071512" y="6939844"/>
                    <a:pt x="2073272" y="6877376"/>
                    <a:pt x="2065867" y="6815666"/>
                  </a:cubicBezTo>
                  <a:cubicBezTo>
                    <a:pt x="2064655" y="6805563"/>
                    <a:pt x="2053067" y="6799565"/>
                    <a:pt x="2048934" y="6790266"/>
                  </a:cubicBezTo>
                  <a:cubicBezTo>
                    <a:pt x="2041685" y="6773955"/>
                    <a:pt x="2039982" y="6755431"/>
                    <a:pt x="2032000" y="6739466"/>
                  </a:cubicBezTo>
                  <a:cubicBezTo>
                    <a:pt x="1991823" y="6659112"/>
                    <a:pt x="2013279" y="6691927"/>
                    <a:pt x="1972734" y="6637866"/>
                  </a:cubicBezTo>
                  <a:cubicBezTo>
                    <a:pt x="1967576" y="6617236"/>
                    <a:pt x="1952821" y="6556622"/>
                    <a:pt x="1947334" y="6544733"/>
                  </a:cubicBezTo>
                  <a:cubicBezTo>
                    <a:pt x="1938806" y="6526255"/>
                    <a:pt x="1924756" y="6510866"/>
                    <a:pt x="1913467" y="6493933"/>
                  </a:cubicBezTo>
                  <a:cubicBezTo>
                    <a:pt x="1907823" y="6474177"/>
                    <a:pt x="1903444" y="6454015"/>
                    <a:pt x="1896534" y="6434666"/>
                  </a:cubicBezTo>
                  <a:cubicBezTo>
                    <a:pt x="1889305" y="6414425"/>
                    <a:pt x="1879116" y="6395356"/>
                    <a:pt x="1871134" y="6375400"/>
                  </a:cubicBezTo>
                  <a:cubicBezTo>
                    <a:pt x="1862179" y="6353011"/>
                    <a:pt x="1854689" y="6330055"/>
                    <a:pt x="1845734" y="6307666"/>
                  </a:cubicBezTo>
                  <a:cubicBezTo>
                    <a:pt x="1838228" y="6288900"/>
                    <a:pt x="1807616" y="6216622"/>
                    <a:pt x="1794934" y="6197600"/>
                  </a:cubicBezTo>
                  <a:cubicBezTo>
                    <a:pt x="1788292" y="6187637"/>
                    <a:pt x="1776718" y="6181779"/>
                    <a:pt x="1769534" y="6172200"/>
                  </a:cubicBezTo>
                  <a:cubicBezTo>
                    <a:pt x="1759660" y="6159035"/>
                    <a:pt x="1752969" y="6143750"/>
                    <a:pt x="1744134" y="6129866"/>
                  </a:cubicBezTo>
                  <a:cubicBezTo>
                    <a:pt x="1726508" y="6102168"/>
                    <a:pt x="1681087" y="6029829"/>
                    <a:pt x="1651000" y="6019800"/>
                  </a:cubicBezTo>
                  <a:cubicBezTo>
                    <a:pt x="1634067" y="6014155"/>
                    <a:pt x="1616676" y="6009731"/>
                    <a:pt x="1600200" y="6002866"/>
                  </a:cubicBezTo>
                  <a:cubicBezTo>
                    <a:pt x="1582724" y="5995584"/>
                    <a:pt x="1567192" y="5983936"/>
                    <a:pt x="1549400" y="5977466"/>
                  </a:cubicBezTo>
                  <a:cubicBezTo>
                    <a:pt x="1533383" y="5971642"/>
                    <a:pt x="1457681" y="5961945"/>
                    <a:pt x="1447800" y="5960533"/>
                  </a:cubicBezTo>
                  <a:cubicBezTo>
                    <a:pt x="1433689" y="5954889"/>
                    <a:pt x="1420211" y="5947286"/>
                    <a:pt x="1405467" y="5943600"/>
                  </a:cubicBezTo>
                  <a:cubicBezTo>
                    <a:pt x="1386137" y="5938767"/>
                    <a:pt x="1282492" y="5928054"/>
                    <a:pt x="1270000" y="5926666"/>
                  </a:cubicBezTo>
                  <a:cubicBezTo>
                    <a:pt x="1227667" y="5929488"/>
                    <a:pt x="1185001" y="5929133"/>
                    <a:pt x="1143000" y="5935133"/>
                  </a:cubicBezTo>
                  <a:cubicBezTo>
                    <a:pt x="1125330" y="5937657"/>
                    <a:pt x="1109624" y="5948194"/>
                    <a:pt x="1092200" y="5952066"/>
                  </a:cubicBezTo>
                  <a:cubicBezTo>
                    <a:pt x="1058684" y="5959514"/>
                    <a:pt x="990600" y="5969000"/>
                    <a:pt x="990600" y="5969000"/>
                  </a:cubicBezTo>
                  <a:cubicBezTo>
                    <a:pt x="979311" y="5974644"/>
                    <a:pt x="968552" y="5981501"/>
                    <a:pt x="956734" y="5985933"/>
                  </a:cubicBezTo>
                  <a:cubicBezTo>
                    <a:pt x="945838" y="5990019"/>
                    <a:pt x="934056" y="5991203"/>
                    <a:pt x="922867" y="5994400"/>
                  </a:cubicBezTo>
                  <a:cubicBezTo>
                    <a:pt x="914286" y="5996852"/>
                    <a:pt x="905934" y="6000044"/>
                    <a:pt x="897467" y="6002866"/>
                  </a:cubicBezTo>
                  <a:cubicBezTo>
                    <a:pt x="891823" y="6011333"/>
                    <a:pt x="881314" y="6018120"/>
                    <a:pt x="880534" y="6028266"/>
                  </a:cubicBezTo>
                  <a:cubicBezTo>
                    <a:pt x="879238" y="6045107"/>
                    <a:pt x="883381" y="6110162"/>
                    <a:pt x="897467" y="6138333"/>
                  </a:cubicBezTo>
                  <a:cubicBezTo>
                    <a:pt x="902018" y="6147434"/>
                    <a:pt x="908043" y="6155787"/>
                    <a:pt x="914400" y="6163733"/>
                  </a:cubicBezTo>
                  <a:cubicBezTo>
                    <a:pt x="950978" y="6209454"/>
                    <a:pt x="911038" y="6146498"/>
                    <a:pt x="948267" y="6206066"/>
                  </a:cubicBezTo>
                  <a:cubicBezTo>
                    <a:pt x="970070" y="6240951"/>
                    <a:pt x="977547" y="6260746"/>
                    <a:pt x="1007534" y="6290733"/>
                  </a:cubicBezTo>
                  <a:cubicBezTo>
                    <a:pt x="1014729" y="6297928"/>
                    <a:pt x="1024988" y="6301309"/>
                    <a:pt x="1032934" y="6307666"/>
                  </a:cubicBezTo>
                  <a:cubicBezTo>
                    <a:pt x="1039167" y="6312653"/>
                    <a:pt x="1043225" y="6320172"/>
                    <a:pt x="1049867" y="6324600"/>
                  </a:cubicBezTo>
                  <a:cubicBezTo>
                    <a:pt x="1060369" y="6331601"/>
                    <a:pt x="1072775" y="6335271"/>
                    <a:pt x="1083734" y="6341533"/>
                  </a:cubicBezTo>
                  <a:cubicBezTo>
                    <a:pt x="1092569" y="6346581"/>
                    <a:pt x="1099408" y="6355473"/>
                    <a:pt x="1109134" y="6358466"/>
                  </a:cubicBezTo>
                  <a:cubicBezTo>
                    <a:pt x="1136642" y="6366930"/>
                    <a:pt x="1193800" y="6375400"/>
                    <a:pt x="1193800" y="6375400"/>
                  </a:cubicBezTo>
                  <a:cubicBezTo>
                    <a:pt x="1230489" y="6372578"/>
                    <a:pt x="1267354" y="6371497"/>
                    <a:pt x="1303867" y="6366933"/>
                  </a:cubicBezTo>
                  <a:cubicBezTo>
                    <a:pt x="1332241" y="6363386"/>
                    <a:pt x="1329457" y="6354138"/>
                    <a:pt x="1354667" y="6341533"/>
                  </a:cubicBezTo>
                  <a:cubicBezTo>
                    <a:pt x="1411890" y="6312922"/>
                    <a:pt x="1384389" y="6338447"/>
                    <a:pt x="1439334" y="6299200"/>
                  </a:cubicBezTo>
                  <a:cubicBezTo>
                    <a:pt x="1445830" y="6294560"/>
                    <a:pt x="1450034" y="6287253"/>
                    <a:pt x="1456267" y="6282266"/>
                  </a:cubicBezTo>
                  <a:cubicBezTo>
                    <a:pt x="1464213" y="6275909"/>
                    <a:pt x="1473200" y="6270977"/>
                    <a:pt x="1481667" y="6265333"/>
                  </a:cubicBezTo>
                  <a:cubicBezTo>
                    <a:pt x="1521619" y="6205403"/>
                    <a:pt x="1467409" y="6278867"/>
                    <a:pt x="1540934" y="6214533"/>
                  </a:cubicBezTo>
                  <a:cubicBezTo>
                    <a:pt x="1641750" y="6126319"/>
                    <a:pt x="1504612" y="6221813"/>
                    <a:pt x="1591734" y="6163733"/>
                  </a:cubicBezTo>
                  <a:cubicBezTo>
                    <a:pt x="1603023" y="6146800"/>
                    <a:pt x="1611209" y="6127323"/>
                    <a:pt x="1625600" y="6112933"/>
                  </a:cubicBezTo>
                  <a:cubicBezTo>
                    <a:pt x="1641352" y="6097182"/>
                    <a:pt x="1648785" y="6091963"/>
                    <a:pt x="1659467" y="6070600"/>
                  </a:cubicBezTo>
                  <a:cubicBezTo>
                    <a:pt x="1663458" y="6062618"/>
                    <a:pt x="1664418" y="6053403"/>
                    <a:pt x="1667934" y="6045200"/>
                  </a:cubicBezTo>
                  <a:cubicBezTo>
                    <a:pt x="1672906" y="6033599"/>
                    <a:pt x="1679223" y="6022622"/>
                    <a:pt x="1684867" y="6011333"/>
                  </a:cubicBezTo>
                  <a:cubicBezTo>
                    <a:pt x="1694031" y="5892204"/>
                    <a:pt x="1698476" y="5905209"/>
                    <a:pt x="1684867" y="5782733"/>
                  </a:cubicBezTo>
                  <a:cubicBezTo>
                    <a:pt x="1683582" y="5771168"/>
                    <a:pt x="1682567" y="5758734"/>
                    <a:pt x="1676400" y="5748866"/>
                  </a:cubicBezTo>
                  <a:cubicBezTo>
                    <a:pt x="1667939" y="5735328"/>
                    <a:pt x="1653047" y="5727015"/>
                    <a:pt x="1642534" y="5715000"/>
                  </a:cubicBezTo>
                  <a:cubicBezTo>
                    <a:pt x="1633242" y="5704380"/>
                    <a:pt x="1625336" y="5692616"/>
                    <a:pt x="1617134" y="5681133"/>
                  </a:cubicBezTo>
                  <a:cubicBezTo>
                    <a:pt x="1611219" y="5672853"/>
                    <a:pt x="1608017" y="5662247"/>
                    <a:pt x="1600200" y="5655733"/>
                  </a:cubicBezTo>
                  <a:cubicBezTo>
                    <a:pt x="1590504" y="5647653"/>
                    <a:pt x="1576431" y="5646373"/>
                    <a:pt x="1566334" y="5638800"/>
                  </a:cubicBezTo>
                  <a:cubicBezTo>
                    <a:pt x="1553562" y="5629221"/>
                    <a:pt x="1545069" y="5614735"/>
                    <a:pt x="1532467" y="5604933"/>
                  </a:cubicBezTo>
                  <a:cubicBezTo>
                    <a:pt x="1507589" y="5585583"/>
                    <a:pt x="1483165" y="5577271"/>
                    <a:pt x="1456267" y="5562600"/>
                  </a:cubicBezTo>
                  <a:cubicBezTo>
                    <a:pt x="1436292" y="5551704"/>
                    <a:pt x="1417914" y="5537696"/>
                    <a:pt x="1397000" y="5528733"/>
                  </a:cubicBezTo>
                  <a:cubicBezTo>
                    <a:pt x="1364567" y="5514833"/>
                    <a:pt x="1292125" y="5503364"/>
                    <a:pt x="1261534" y="5494866"/>
                  </a:cubicBezTo>
                  <a:cubicBezTo>
                    <a:pt x="1235737" y="5487700"/>
                    <a:pt x="1210924" y="5477340"/>
                    <a:pt x="1185334" y="5469466"/>
                  </a:cubicBezTo>
                  <a:cubicBezTo>
                    <a:pt x="1174212" y="5466044"/>
                    <a:pt x="1162506" y="5464680"/>
                    <a:pt x="1151467" y="5461000"/>
                  </a:cubicBezTo>
                  <a:cubicBezTo>
                    <a:pt x="1137049" y="5456194"/>
                    <a:pt x="1123878" y="5447752"/>
                    <a:pt x="1109134" y="5444066"/>
                  </a:cubicBezTo>
                  <a:cubicBezTo>
                    <a:pt x="1089774" y="5439226"/>
                    <a:pt x="1069552" y="5438881"/>
                    <a:pt x="1049867" y="5435600"/>
                  </a:cubicBezTo>
                  <a:cubicBezTo>
                    <a:pt x="1035672" y="5433234"/>
                    <a:pt x="1021645" y="5429955"/>
                    <a:pt x="1007534" y="5427133"/>
                  </a:cubicBezTo>
                  <a:lnTo>
                    <a:pt x="897467" y="5435600"/>
                  </a:lnTo>
                  <a:cubicBezTo>
                    <a:pt x="846592" y="5440523"/>
                    <a:pt x="796173" y="5451681"/>
                    <a:pt x="745067" y="5452533"/>
                  </a:cubicBezTo>
                  <a:lnTo>
                    <a:pt x="389467" y="5444066"/>
                  </a:lnTo>
                  <a:cubicBezTo>
                    <a:pt x="269501" y="5430737"/>
                    <a:pt x="352722" y="5443427"/>
                    <a:pt x="279400" y="5427133"/>
                  </a:cubicBezTo>
                  <a:cubicBezTo>
                    <a:pt x="265352" y="5424011"/>
                    <a:pt x="250851" y="5422801"/>
                    <a:pt x="237067" y="5418666"/>
                  </a:cubicBezTo>
                  <a:cubicBezTo>
                    <a:pt x="222510" y="5414299"/>
                    <a:pt x="208964" y="5407069"/>
                    <a:pt x="194734" y="5401733"/>
                  </a:cubicBezTo>
                  <a:cubicBezTo>
                    <a:pt x="164976" y="5390574"/>
                    <a:pt x="163098" y="5392019"/>
                    <a:pt x="127000" y="5384800"/>
                  </a:cubicBezTo>
                  <a:cubicBezTo>
                    <a:pt x="115711" y="5379155"/>
                    <a:pt x="103635" y="5374867"/>
                    <a:pt x="93134" y="5367866"/>
                  </a:cubicBezTo>
                  <a:cubicBezTo>
                    <a:pt x="86492" y="5363438"/>
                    <a:pt x="82433" y="5355920"/>
                    <a:pt x="76200" y="5350933"/>
                  </a:cubicBezTo>
                  <a:cubicBezTo>
                    <a:pt x="68254" y="5344576"/>
                    <a:pt x="59267" y="5339644"/>
                    <a:pt x="50800" y="5334000"/>
                  </a:cubicBezTo>
                  <a:cubicBezTo>
                    <a:pt x="22926" y="5292188"/>
                    <a:pt x="40047" y="5324854"/>
                    <a:pt x="25400" y="5266266"/>
                  </a:cubicBezTo>
                  <a:cubicBezTo>
                    <a:pt x="19170" y="5241346"/>
                    <a:pt x="12119" y="5231237"/>
                    <a:pt x="0" y="5207000"/>
                  </a:cubicBezTo>
                  <a:cubicBezTo>
                    <a:pt x="12484" y="4982305"/>
                    <a:pt x="-4644" y="5117837"/>
                    <a:pt x="16934" y="5020733"/>
                  </a:cubicBezTo>
                  <a:cubicBezTo>
                    <a:pt x="20056" y="5006685"/>
                    <a:pt x="20849" y="4992052"/>
                    <a:pt x="25400" y="4978400"/>
                  </a:cubicBezTo>
                  <a:cubicBezTo>
                    <a:pt x="29391" y="4966426"/>
                    <a:pt x="37646" y="4956252"/>
                    <a:pt x="42334" y="4944533"/>
                  </a:cubicBezTo>
                  <a:cubicBezTo>
                    <a:pt x="48963" y="4927960"/>
                    <a:pt x="54571" y="4910953"/>
                    <a:pt x="59267" y="4893733"/>
                  </a:cubicBezTo>
                  <a:cubicBezTo>
                    <a:pt x="63053" y="4879850"/>
                    <a:pt x="63599" y="4865184"/>
                    <a:pt x="67734" y="4851400"/>
                  </a:cubicBezTo>
                  <a:cubicBezTo>
                    <a:pt x="75408" y="4825820"/>
                    <a:pt x="108818" y="4755907"/>
                    <a:pt x="118534" y="4741333"/>
                  </a:cubicBezTo>
                  <a:cubicBezTo>
                    <a:pt x="124178" y="4732866"/>
                    <a:pt x="128272" y="4723128"/>
                    <a:pt x="135467" y="4715933"/>
                  </a:cubicBezTo>
                  <a:cubicBezTo>
                    <a:pt x="145445" y="4705955"/>
                    <a:pt x="158045" y="4699000"/>
                    <a:pt x="169334" y="4690533"/>
                  </a:cubicBezTo>
                  <a:cubicBezTo>
                    <a:pt x="174978" y="4673600"/>
                    <a:pt x="176366" y="4654585"/>
                    <a:pt x="186267" y="4639733"/>
                  </a:cubicBezTo>
                  <a:cubicBezTo>
                    <a:pt x="199698" y="4619586"/>
                    <a:pt x="218390" y="4592420"/>
                    <a:pt x="228600" y="4572000"/>
                  </a:cubicBezTo>
                  <a:cubicBezTo>
                    <a:pt x="232591" y="4564018"/>
                    <a:pt x="232733" y="4554402"/>
                    <a:pt x="237067" y="4546600"/>
                  </a:cubicBezTo>
                  <a:cubicBezTo>
                    <a:pt x="247898" y="4527105"/>
                    <a:pt x="267316" y="4495307"/>
                    <a:pt x="287867" y="4478866"/>
                  </a:cubicBezTo>
                  <a:cubicBezTo>
                    <a:pt x="295813" y="4472509"/>
                    <a:pt x="304800" y="4467577"/>
                    <a:pt x="313267" y="4461933"/>
                  </a:cubicBezTo>
                  <a:cubicBezTo>
                    <a:pt x="341584" y="4405298"/>
                    <a:pt x="315555" y="4448431"/>
                    <a:pt x="355600" y="4402666"/>
                  </a:cubicBezTo>
                  <a:cubicBezTo>
                    <a:pt x="383640" y="4370621"/>
                    <a:pt x="385506" y="4360099"/>
                    <a:pt x="414867" y="4334933"/>
                  </a:cubicBezTo>
                  <a:cubicBezTo>
                    <a:pt x="440367" y="4313076"/>
                    <a:pt x="507926" y="4270072"/>
                    <a:pt x="524934" y="4258733"/>
                  </a:cubicBezTo>
                  <a:cubicBezTo>
                    <a:pt x="533401" y="4253089"/>
                    <a:pt x="540681" y="4245018"/>
                    <a:pt x="550334" y="4241800"/>
                  </a:cubicBezTo>
                  <a:cubicBezTo>
                    <a:pt x="558801" y="4238978"/>
                    <a:pt x="567531" y="4236849"/>
                    <a:pt x="575734" y="4233333"/>
                  </a:cubicBezTo>
                  <a:cubicBezTo>
                    <a:pt x="587335" y="4228361"/>
                    <a:pt x="597627" y="4220391"/>
                    <a:pt x="609600" y="4216400"/>
                  </a:cubicBezTo>
                  <a:cubicBezTo>
                    <a:pt x="623252" y="4211849"/>
                    <a:pt x="638050" y="4211719"/>
                    <a:pt x="651934" y="4207933"/>
                  </a:cubicBezTo>
                  <a:cubicBezTo>
                    <a:pt x="669154" y="4203237"/>
                    <a:pt x="685801" y="4196644"/>
                    <a:pt x="702734" y="4191000"/>
                  </a:cubicBezTo>
                  <a:cubicBezTo>
                    <a:pt x="711201" y="4188178"/>
                    <a:pt x="719476" y="4184698"/>
                    <a:pt x="728134" y="4182533"/>
                  </a:cubicBezTo>
                  <a:lnTo>
                    <a:pt x="762000" y="4174066"/>
                  </a:lnTo>
                  <a:cubicBezTo>
                    <a:pt x="768379" y="4175129"/>
                    <a:pt x="834036" y="4184685"/>
                    <a:pt x="846667" y="4191000"/>
                  </a:cubicBezTo>
                  <a:cubicBezTo>
                    <a:pt x="864870" y="4200101"/>
                    <a:pt x="897467" y="4224866"/>
                    <a:pt x="897467" y="4224866"/>
                  </a:cubicBezTo>
                  <a:cubicBezTo>
                    <a:pt x="903111" y="4233333"/>
                    <a:pt x="908486" y="4241986"/>
                    <a:pt x="914400" y="4250266"/>
                  </a:cubicBezTo>
                  <a:cubicBezTo>
                    <a:pt x="922602" y="4261749"/>
                    <a:pt x="932321" y="4272167"/>
                    <a:pt x="939800" y="4284133"/>
                  </a:cubicBezTo>
                  <a:cubicBezTo>
                    <a:pt x="946489" y="4294836"/>
                    <a:pt x="951762" y="4306399"/>
                    <a:pt x="956734" y="4318000"/>
                  </a:cubicBezTo>
                  <a:cubicBezTo>
                    <a:pt x="960250" y="4326203"/>
                    <a:pt x="962748" y="4334819"/>
                    <a:pt x="965200" y="4343400"/>
                  </a:cubicBezTo>
                  <a:cubicBezTo>
                    <a:pt x="968397" y="4354588"/>
                    <a:pt x="968463" y="4366858"/>
                    <a:pt x="973667" y="4377266"/>
                  </a:cubicBezTo>
                  <a:cubicBezTo>
                    <a:pt x="979978" y="4389887"/>
                    <a:pt x="990600" y="4399844"/>
                    <a:pt x="999067" y="4411133"/>
                  </a:cubicBezTo>
                  <a:cubicBezTo>
                    <a:pt x="1001889" y="4419600"/>
                    <a:pt x="1005082" y="4427952"/>
                    <a:pt x="1007534" y="4436533"/>
                  </a:cubicBezTo>
                  <a:cubicBezTo>
                    <a:pt x="1015502" y="4464420"/>
                    <a:pt x="1018650" y="4483650"/>
                    <a:pt x="1024467" y="4512733"/>
                  </a:cubicBezTo>
                  <a:cubicBezTo>
                    <a:pt x="1021645" y="4540955"/>
                    <a:pt x="1022378" y="4569763"/>
                    <a:pt x="1016000" y="4597400"/>
                  </a:cubicBezTo>
                  <a:cubicBezTo>
                    <a:pt x="1013712" y="4607315"/>
                    <a:pt x="1004981" y="4614520"/>
                    <a:pt x="999067" y="4622800"/>
                  </a:cubicBezTo>
                  <a:cubicBezTo>
                    <a:pt x="966046" y="4669029"/>
                    <a:pt x="986501" y="4645793"/>
                    <a:pt x="948267" y="4673600"/>
                  </a:cubicBezTo>
                  <a:cubicBezTo>
                    <a:pt x="862657" y="4735863"/>
                    <a:pt x="909256" y="4710039"/>
                    <a:pt x="846667" y="4741333"/>
                  </a:cubicBezTo>
                  <a:cubicBezTo>
                    <a:pt x="809978" y="4738511"/>
                    <a:pt x="772397" y="4741389"/>
                    <a:pt x="736600" y="4732866"/>
                  </a:cubicBezTo>
                  <a:cubicBezTo>
                    <a:pt x="712044" y="4727019"/>
                    <a:pt x="668867" y="4699000"/>
                    <a:pt x="668867" y="4699000"/>
                  </a:cubicBezTo>
                  <a:cubicBezTo>
                    <a:pt x="663223" y="4690533"/>
                    <a:pt x="658291" y="4681546"/>
                    <a:pt x="651934" y="4673600"/>
                  </a:cubicBezTo>
                  <a:cubicBezTo>
                    <a:pt x="629009" y="4644943"/>
                    <a:pt x="618015" y="4656507"/>
                    <a:pt x="601134" y="4605866"/>
                  </a:cubicBezTo>
                  <a:cubicBezTo>
                    <a:pt x="580520" y="4544027"/>
                    <a:pt x="588529" y="4572382"/>
                    <a:pt x="575734" y="4521200"/>
                  </a:cubicBezTo>
                  <a:cubicBezTo>
                    <a:pt x="572912" y="4478867"/>
                    <a:pt x="567267" y="4436627"/>
                    <a:pt x="567267" y="4394200"/>
                  </a:cubicBezTo>
                  <a:cubicBezTo>
                    <a:pt x="567267" y="4365837"/>
                    <a:pt x="572216" y="4337677"/>
                    <a:pt x="575734" y="4309533"/>
                  </a:cubicBezTo>
                  <a:cubicBezTo>
                    <a:pt x="580684" y="4269929"/>
                    <a:pt x="582987" y="4229720"/>
                    <a:pt x="592667" y="4191000"/>
                  </a:cubicBezTo>
                  <a:cubicBezTo>
                    <a:pt x="595489" y="4179711"/>
                    <a:pt x="596658" y="4167874"/>
                    <a:pt x="601134" y="4157133"/>
                  </a:cubicBezTo>
                  <a:cubicBezTo>
                    <a:pt x="610843" y="4133832"/>
                    <a:pt x="627017" y="4113347"/>
                    <a:pt x="635000" y="4089400"/>
                  </a:cubicBezTo>
                  <a:cubicBezTo>
                    <a:pt x="637822" y="4080933"/>
                    <a:pt x="641015" y="4072581"/>
                    <a:pt x="643467" y="4064000"/>
                  </a:cubicBezTo>
                  <a:cubicBezTo>
                    <a:pt x="646664" y="4052811"/>
                    <a:pt x="647208" y="4040767"/>
                    <a:pt x="651934" y="4030133"/>
                  </a:cubicBezTo>
                  <a:cubicBezTo>
                    <a:pt x="658383" y="4015624"/>
                    <a:pt x="689937" y="3966730"/>
                    <a:pt x="702734" y="3953933"/>
                  </a:cubicBezTo>
                  <a:cubicBezTo>
                    <a:pt x="709929" y="3946738"/>
                    <a:pt x="720188" y="3943357"/>
                    <a:pt x="728134" y="3937000"/>
                  </a:cubicBezTo>
                  <a:cubicBezTo>
                    <a:pt x="734367" y="3932013"/>
                    <a:pt x="737927" y="3923636"/>
                    <a:pt x="745067" y="3920066"/>
                  </a:cubicBezTo>
                  <a:cubicBezTo>
                    <a:pt x="755475" y="3914862"/>
                    <a:pt x="767645" y="3914422"/>
                    <a:pt x="778934" y="3911600"/>
                  </a:cubicBezTo>
                  <a:cubicBezTo>
                    <a:pt x="795867" y="3900311"/>
                    <a:pt x="815343" y="3892124"/>
                    <a:pt x="829734" y="3877733"/>
                  </a:cubicBezTo>
                  <a:cubicBezTo>
                    <a:pt x="838201" y="3869266"/>
                    <a:pt x="844667" y="3858148"/>
                    <a:pt x="855134" y="3852333"/>
                  </a:cubicBezTo>
                  <a:cubicBezTo>
                    <a:pt x="870737" y="3843665"/>
                    <a:pt x="905934" y="3835400"/>
                    <a:pt x="905934" y="3835400"/>
                  </a:cubicBezTo>
                  <a:cubicBezTo>
                    <a:pt x="914401" y="3829755"/>
                    <a:pt x="922232" y="3823017"/>
                    <a:pt x="931334" y="3818466"/>
                  </a:cubicBezTo>
                  <a:cubicBezTo>
                    <a:pt x="939316" y="3814475"/>
                    <a:pt x="949081" y="3814592"/>
                    <a:pt x="956734" y="3810000"/>
                  </a:cubicBezTo>
                  <a:cubicBezTo>
                    <a:pt x="963579" y="3805893"/>
                    <a:pt x="967434" y="3798053"/>
                    <a:pt x="973667" y="3793066"/>
                  </a:cubicBezTo>
                  <a:cubicBezTo>
                    <a:pt x="981613" y="3786709"/>
                    <a:pt x="990232" y="3781181"/>
                    <a:pt x="999067" y="3776133"/>
                  </a:cubicBezTo>
                  <a:cubicBezTo>
                    <a:pt x="1122400" y="3705659"/>
                    <a:pt x="963342" y="3798229"/>
                    <a:pt x="1058334" y="3750733"/>
                  </a:cubicBezTo>
                  <a:cubicBezTo>
                    <a:pt x="1067435" y="3746182"/>
                    <a:pt x="1075788" y="3740157"/>
                    <a:pt x="1083734" y="3733800"/>
                  </a:cubicBezTo>
                  <a:cubicBezTo>
                    <a:pt x="1089967" y="3728813"/>
                    <a:pt x="1093527" y="3720436"/>
                    <a:pt x="1100667" y="3716866"/>
                  </a:cubicBezTo>
                  <a:cubicBezTo>
                    <a:pt x="1116632" y="3708883"/>
                    <a:pt x="1135061" y="3706964"/>
                    <a:pt x="1151467" y="3699933"/>
                  </a:cubicBezTo>
                  <a:cubicBezTo>
                    <a:pt x="1189903" y="3683460"/>
                    <a:pt x="1213676" y="3671222"/>
                    <a:pt x="1244600" y="3649133"/>
                  </a:cubicBezTo>
                  <a:cubicBezTo>
                    <a:pt x="1306361" y="3605019"/>
                    <a:pt x="1251381" y="3644046"/>
                    <a:pt x="1312334" y="3589866"/>
                  </a:cubicBezTo>
                  <a:cubicBezTo>
                    <a:pt x="1325840" y="3577860"/>
                    <a:pt x="1341889" y="3568778"/>
                    <a:pt x="1354667" y="3556000"/>
                  </a:cubicBezTo>
                  <a:cubicBezTo>
                    <a:pt x="1364645" y="3546022"/>
                    <a:pt x="1370884" y="3532847"/>
                    <a:pt x="1380067" y="3522133"/>
                  </a:cubicBezTo>
                  <a:cubicBezTo>
                    <a:pt x="1387859" y="3513042"/>
                    <a:pt x="1397802" y="3505931"/>
                    <a:pt x="1405467" y="3496733"/>
                  </a:cubicBezTo>
                  <a:cubicBezTo>
                    <a:pt x="1411981" y="3488916"/>
                    <a:pt x="1415205" y="3478528"/>
                    <a:pt x="1422400" y="3471333"/>
                  </a:cubicBezTo>
                  <a:cubicBezTo>
                    <a:pt x="1429595" y="3464138"/>
                    <a:pt x="1439333" y="3460044"/>
                    <a:pt x="1447800" y="3454400"/>
                  </a:cubicBezTo>
                  <a:cubicBezTo>
                    <a:pt x="1453445" y="3440289"/>
                    <a:pt x="1455004" y="3423742"/>
                    <a:pt x="1464734" y="3412066"/>
                  </a:cubicBezTo>
                  <a:cubicBezTo>
                    <a:pt x="1470447" y="3405210"/>
                    <a:pt x="1485542" y="3411253"/>
                    <a:pt x="1490134" y="3403600"/>
                  </a:cubicBezTo>
                  <a:cubicBezTo>
                    <a:pt x="1546753" y="3309236"/>
                    <a:pt x="1490041" y="3352912"/>
                    <a:pt x="1532467" y="3302000"/>
                  </a:cubicBezTo>
                  <a:cubicBezTo>
                    <a:pt x="1540132" y="3292802"/>
                    <a:pt x="1549400" y="3285067"/>
                    <a:pt x="1557867" y="3276600"/>
                  </a:cubicBezTo>
                  <a:cubicBezTo>
                    <a:pt x="1585580" y="3165750"/>
                    <a:pt x="1541290" y="3318223"/>
                    <a:pt x="1591734" y="3217333"/>
                  </a:cubicBezTo>
                  <a:cubicBezTo>
                    <a:pt x="1598170" y="3204462"/>
                    <a:pt x="1597378" y="3189111"/>
                    <a:pt x="1600200" y="3175000"/>
                  </a:cubicBezTo>
                  <a:cubicBezTo>
                    <a:pt x="1594556" y="3107267"/>
                    <a:pt x="1592879" y="3039085"/>
                    <a:pt x="1583267" y="2971800"/>
                  </a:cubicBezTo>
                  <a:cubicBezTo>
                    <a:pt x="1581482" y="2959305"/>
                    <a:pt x="1573907" y="2948030"/>
                    <a:pt x="1566334" y="2937933"/>
                  </a:cubicBezTo>
                  <a:cubicBezTo>
                    <a:pt x="1532362" y="2892636"/>
                    <a:pt x="1537160" y="2910646"/>
                    <a:pt x="1490134" y="2887133"/>
                  </a:cubicBezTo>
                  <a:cubicBezTo>
                    <a:pt x="1431663" y="2857898"/>
                    <a:pt x="1501352" y="2879355"/>
                    <a:pt x="1430867" y="2861733"/>
                  </a:cubicBezTo>
                  <a:cubicBezTo>
                    <a:pt x="1422400" y="2856089"/>
                    <a:pt x="1414860" y="2848714"/>
                    <a:pt x="1405467" y="2844800"/>
                  </a:cubicBezTo>
                  <a:cubicBezTo>
                    <a:pt x="1335687" y="2815725"/>
                    <a:pt x="1336876" y="2821222"/>
                    <a:pt x="1270000" y="2810933"/>
                  </a:cubicBezTo>
                  <a:cubicBezTo>
                    <a:pt x="1253033" y="2808323"/>
                    <a:pt x="1235958" y="2806190"/>
                    <a:pt x="1219200" y="2802466"/>
                  </a:cubicBezTo>
                  <a:cubicBezTo>
                    <a:pt x="1210488" y="2800530"/>
                    <a:pt x="1202551" y="2795750"/>
                    <a:pt x="1193800" y="2794000"/>
                  </a:cubicBezTo>
                  <a:cubicBezTo>
                    <a:pt x="1174232" y="2790086"/>
                    <a:pt x="1154289" y="2788355"/>
                    <a:pt x="1134534" y="2785533"/>
                  </a:cubicBezTo>
                  <a:cubicBezTo>
                    <a:pt x="1078089" y="2788355"/>
                    <a:pt x="1021561" y="2789825"/>
                    <a:pt x="965200" y="2794000"/>
                  </a:cubicBezTo>
                  <a:cubicBezTo>
                    <a:pt x="945299" y="2795474"/>
                    <a:pt x="925568" y="2798896"/>
                    <a:pt x="905934" y="2802466"/>
                  </a:cubicBezTo>
                  <a:cubicBezTo>
                    <a:pt x="894485" y="2804548"/>
                    <a:pt x="883646" y="2809775"/>
                    <a:pt x="872067" y="2810933"/>
                  </a:cubicBezTo>
                  <a:cubicBezTo>
                    <a:pt x="827048" y="2815435"/>
                    <a:pt x="781756" y="2816578"/>
                    <a:pt x="736600" y="2819400"/>
                  </a:cubicBezTo>
                  <a:cubicBezTo>
                    <a:pt x="715944" y="2817679"/>
                    <a:pt x="627976" y="2814236"/>
                    <a:pt x="592667" y="2802466"/>
                  </a:cubicBezTo>
                  <a:cubicBezTo>
                    <a:pt x="580693" y="2798475"/>
                    <a:pt x="570401" y="2790505"/>
                    <a:pt x="558800" y="2785533"/>
                  </a:cubicBezTo>
                  <a:cubicBezTo>
                    <a:pt x="550597" y="2782017"/>
                    <a:pt x="541603" y="2780582"/>
                    <a:pt x="533400" y="2777066"/>
                  </a:cubicBezTo>
                  <a:cubicBezTo>
                    <a:pt x="446203" y="2739695"/>
                    <a:pt x="564352" y="2781739"/>
                    <a:pt x="448734" y="2743200"/>
                  </a:cubicBezTo>
                  <a:cubicBezTo>
                    <a:pt x="443089" y="2737555"/>
                    <a:pt x="438186" y="2731056"/>
                    <a:pt x="431800" y="2726266"/>
                  </a:cubicBezTo>
                  <a:cubicBezTo>
                    <a:pt x="415519" y="2714055"/>
                    <a:pt x="381000" y="2692400"/>
                    <a:pt x="381000" y="2692400"/>
                  </a:cubicBezTo>
                  <a:cubicBezTo>
                    <a:pt x="361245" y="2661355"/>
                    <a:pt x="338191" y="2632178"/>
                    <a:pt x="321734" y="2599266"/>
                  </a:cubicBezTo>
                  <a:cubicBezTo>
                    <a:pt x="307623" y="2571044"/>
                    <a:pt x="298332" y="2539843"/>
                    <a:pt x="279400" y="2514600"/>
                  </a:cubicBezTo>
                  <a:cubicBezTo>
                    <a:pt x="247563" y="2472150"/>
                    <a:pt x="233822" y="2459943"/>
                    <a:pt x="220134" y="2396066"/>
                  </a:cubicBezTo>
                  <a:cubicBezTo>
                    <a:pt x="190230" y="2256517"/>
                    <a:pt x="210651" y="2314674"/>
                    <a:pt x="169334" y="2218266"/>
                  </a:cubicBezTo>
                  <a:cubicBezTo>
                    <a:pt x="166512" y="2198511"/>
                    <a:pt x="162759" y="2178866"/>
                    <a:pt x="160867" y="2159000"/>
                  </a:cubicBezTo>
                  <a:cubicBezTo>
                    <a:pt x="141087" y="1951318"/>
                    <a:pt x="162985" y="2114563"/>
                    <a:pt x="143934" y="1981200"/>
                  </a:cubicBezTo>
                  <a:cubicBezTo>
                    <a:pt x="149578" y="1919111"/>
                    <a:pt x="152349" y="1856693"/>
                    <a:pt x="160867" y="1794933"/>
                  </a:cubicBezTo>
                  <a:cubicBezTo>
                    <a:pt x="166576" y="1753544"/>
                    <a:pt x="212559" y="1648327"/>
                    <a:pt x="220134" y="1625600"/>
                  </a:cubicBezTo>
                  <a:cubicBezTo>
                    <a:pt x="225778" y="1608667"/>
                    <a:pt x="232371" y="1592020"/>
                    <a:pt x="237067" y="1574800"/>
                  </a:cubicBezTo>
                  <a:cubicBezTo>
                    <a:pt x="240853" y="1560916"/>
                    <a:pt x="239579" y="1545567"/>
                    <a:pt x="245534" y="1532466"/>
                  </a:cubicBezTo>
                  <a:cubicBezTo>
                    <a:pt x="253955" y="1513939"/>
                    <a:pt x="269146" y="1499245"/>
                    <a:pt x="279400" y="1481666"/>
                  </a:cubicBezTo>
                  <a:cubicBezTo>
                    <a:pt x="351084" y="1358778"/>
                    <a:pt x="265527" y="1483072"/>
                    <a:pt x="330200" y="1405466"/>
                  </a:cubicBezTo>
                  <a:cubicBezTo>
                    <a:pt x="336714" y="1397649"/>
                    <a:pt x="338667" y="1385710"/>
                    <a:pt x="347134" y="1380066"/>
                  </a:cubicBezTo>
                  <a:cubicBezTo>
                    <a:pt x="356816" y="1373612"/>
                    <a:pt x="369711" y="1374422"/>
                    <a:pt x="381000" y="1371600"/>
                  </a:cubicBezTo>
                  <a:cubicBezTo>
                    <a:pt x="386645" y="1365955"/>
                    <a:pt x="391700" y="1359653"/>
                    <a:pt x="397934" y="1354666"/>
                  </a:cubicBezTo>
                  <a:cubicBezTo>
                    <a:pt x="413207" y="1342448"/>
                    <a:pt x="439819" y="1327753"/>
                    <a:pt x="457200" y="1320800"/>
                  </a:cubicBezTo>
                  <a:cubicBezTo>
                    <a:pt x="473773" y="1314171"/>
                    <a:pt x="491427" y="1310495"/>
                    <a:pt x="508000" y="1303866"/>
                  </a:cubicBezTo>
                  <a:cubicBezTo>
                    <a:pt x="564104" y="1281424"/>
                    <a:pt x="525137" y="1284917"/>
                    <a:pt x="601134" y="1261533"/>
                  </a:cubicBezTo>
                  <a:cubicBezTo>
                    <a:pt x="617542" y="1256484"/>
                    <a:pt x="635207" y="1256926"/>
                    <a:pt x="651934" y="1253066"/>
                  </a:cubicBezTo>
                  <a:cubicBezTo>
                    <a:pt x="671954" y="1248446"/>
                    <a:pt x="691268" y="1241116"/>
                    <a:pt x="711200" y="1236133"/>
                  </a:cubicBezTo>
                  <a:cubicBezTo>
                    <a:pt x="725161" y="1232643"/>
                    <a:pt x="739486" y="1230788"/>
                    <a:pt x="753534" y="1227666"/>
                  </a:cubicBezTo>
                  <a:cubicBezTo>
                    <a:pt x="764893" y="1225142"/>
                    <a:pt x="776111" y="1222022"/>
                    <a:pt x="787400" y="1219200"/>
                  </a:cubicBezTo>
                  <a:cubicBezTo>
                    <a:pt x="865053" y="1180373"/>
                    <a:pt x="767764" y="1224556"/>
                    <a:pt x="880534" y="1193800"/>
                  </a:cubicBezTo>
                  <a:cubicBezTo>
                    <a:pt x="892711" y="1190479"/>
                    <a:pt x="902223" y="1180187"/>
                    <a:pt x="914400" y="1176866"/>
                  </a:cubicBezTo>
                  <a:cubicBezTo>
                    <a:pt x="933653" y="1171615"/>
                    <a:pt x="953943" y="1171434"/>
                    <a:pt x="973667" y="1168400"/>
                  </a:cubicBezTo>
                  <a:cubicBezTo>
                    <a:pt x="990634" y="1165790"/>
                    <a:pt x="1007534" y="1162755"/>
                    <a:pt x="1024467" y="1159933"/>
                  </a:cubicBezTo>
                  <a:cubicBezTo>
                    <a:pt x="1075267" y="1162755"/>
                    <a:pt x="1126198" y="1163794"/>
                    <a:pt x="1176867" y="1168400"/>
                  </a:cubicBezTo>
                  <a:cubicBezTo>
                    <a:pt x="1201761" y="1170663"/>
                    <a:pt x="1213217" y="1179604"/>
                    <a:pt x="1236134" y="1185333"/>
                  </a:cubicBezTo>
                  <a:cubicBezTo>
                    <a:pt x="1250095" y="1188823"/>
                    <a:pt x="1264356" y="1190978"/>
                    <a:pt x="1278467" y="1193800"/>
                  </a:cubicBezTo>
                  <a:cubicBezTo>
                    <a:pt x="1286934" y="1199444"/>
                    <a:pt x="1294766" y="1206182"/>
                    <a:pt x="1303867" y="1210733"/>
                  </a:cubicBezTo>
                  <a:cubicBezTo>
                    <a:pt x="1373974" y="1245786"/>
                    <a:pt x="1281875" y="1187606"/>
                    <a:pt x="1354667" y="1236133"/>
                  </a:cubicBezTo>
                  <a:lnTo>
                    <a:pt x="1405467" y="1312333"/>
                  </a:lnTo>
                  <a:cubicBezTo>
                    <a:pt x="1405478" y="1312350"/>
                    <a:pt x="1439322" y="1363117"/>
                    <a:pt x="1439334" y="1363133"/>
                  </a:cubicBezTo>
                  <a:cubicBezTo>
                    <a:pt x="1463644" y="1395547"/>
                    <a:pt x="1466171" y="1394709"/>
                    <a:pt x="1481667" y="1430866"/>
                  </a:cubicBezTo>
                  <a:cubicBezTo>
                    <a:pt x="1490370" y="1451173"/>
                    <a:pt x="1492460" y="1468641"/>
                    <a:pt x="1498600" y="1490133"/>
                  </a:cubicBezTo>
                  <a:cubicBezTo>
                    <a:pt x="1501052" y="1498714"/>
                    <a:pt x="1504245" y="1507066"/>
                    <a:pt x="1507067" y="1515533"/>
                  </a:cubicBezTo>
                  <a:cubicBezTo>
                    <a:pt x="1509889" y="1540933"/>
                    <a:pt x="1511648" y="1566474"/>
                    <a:pt x="1515534" y="1591733"/>
                  </a:cubicBezTo>
                  <a:cubicBezTo>
                    <a:pt x="1518572" y="1611483"/>
                    <a:pt x="1526143" y="1632028"/>
                    <a:pt x="1532467" y="1651000"/>
                  </a:cubicBezTo>
                  <a:cubicBezTo>
                    <a:pt x="1527829" y="1720570"/>
                    <a:pt x="1538023" y="1764611"/>
                    <a:pt x="1507067" y="1820333"/>
                  </a:cubicBezTo>
                  <a:cubicBezTo>
                    <a:pt x="1500214" y="1832668"/>
                    <a:pt x="1492381" y="1845017"/>
                    <a:pt x="1481667" y="1854200"/>
                  </a:cubicBezTo>
                  <a:cubicBezTo>
                    <a:pt x="1472084" y="1862414"/>
                    <a:pt x="1459089" y="1865489"/>
                    <a:pt x="1447800" y="1871133"/>
                  </a:cubicBezTo>
                  <a:cubicBezTo>
                    <a:pt x="1409931" y="1927938"/>
                    <a:pt x="1454541" y="1872284"/>
                    <a:pt x="1405467" y="1905000"/>
                  </a:cubicBezTo>
                  <a:cubicBezTo>
                    <a:pt x="1395504" y="1911642"/>
                    <a:pt x="1391426" y="1926614"/>
                    <a:pt x="1380067" y="1930400"/>
                  </a:cubicBezTo>
                  <a:cubicBezTo>
                    <a:pt x="1355822" y="1938481"/>
                    <a:pt x="1329267" y="1936044"/>
                    <a:pt x="1303867" y="1938866"/>
                  </a:cubicBezTo>
                  <a:cubicBezTo>
                    <a:pt x="1255889" y="1936044"/>
                    <a:pt x="1206964" y="1940301"/>
                    <a:pt x="1159934" y="1930400"/>
                  </a:cubicBezTo>
                  <a:cubicBezTo>
                    <a:pt x="1149976" y="1928304"/>
                    <a:pt x="1150195" y="1912195"/>
                    <a:pt x="1143000" y="1905000"/>
                  </a:cubicBezTo>
                  <a:cubicBezTo>
                    <a:pt x="1135805" y="1897805"/>
                    <a:pt x="1126067" y="1893711"/>
                    <a:pt x="1117600" y="1888066"/>
                  </a:cubicBezTo>
                  <a:cubicBezTo>
                    <a:pt x="1111956" y="1876777"/>
                    <a:pt x="1107668" y="1864701"/>
                    <a:pt x="1100667" y="1854200"/>
                  </a:cubicBezTo>
                  <a:cubicBezTo>
                    <a:pt x="1096239" y="1847558"/>
                    <a:pt x="1088721" y="1843499"/>
                    <a:pt x="1083734" y="1837266"/>
                  </a:cubicBezTo>
                  <a:cubicBezTo>
                    <a:pt x="1077377" y="1829320"/>
                    <a:pt x="1072445" y="1820333"/>
                    <a:pt x="1066800" y="1811866"/>
                  </a:cubicBezTo>
                  <a:cubicBezTo>
                    <a:pt x="1057884" y="1776199"/>
                    <a:pt x="1049867" y="1749903"/>
                    <a:pt x="1049867" y="1710266"/>
                  </a:cubicBezTo>
                  <a:cubicBezTo>
                    <a:pt x="1049867" y="1666420"/>
                    <a:pt x="1055404" y="1631619"/>
                    <a:pt x="1066800" y="1591733"/>
                  </a:cubicBezTo>
                  <a:cubicBezTo>
                    <a:pt x="1069252" y="1583152"/>
                    <a:pt x="1071276" y="1574315"/>
                    <a:pt x="1075267" y="1566333"/>
                  </a:cubicBezTo>
                  <a:cubicBezTo>
                    <a:pt x="1079818" y="1557232"/>
                    <a:pt x="1087649" y="1550034"/>
                    <a:pt x="1092200" y="1540933"/>
                  </a:cubicBezTo>
                  <a:cubicBezTo>
                    <a:pt x="1124522" y="1476289"/>
                    <a:pt x="1064650" y="1563556"/>
                    <a:pt x="1126067" y="1481666"/>
                  </a:cubicBezTo>
                  <a:cubicBezTo>
                    <a:pt x="1128889" y="1473199"/>
                    <a:pt x="1130543" y="1464248"/>
                    <a:pt x="1134534" y="1456266"/>
                  </a:cubicBezTo>
                  <a:cubicBezTo>
                    <a:pt x="1144333" y="1436668"/>
                    <a:pt x="1160482" y="1419510"/>
                    <a:pt x="1176867" y="1405466"/>
                  </a:cubicBezTo>
                  <a:cubicBezTo>
                    <a:pt x="1187581" y="1396283"/>
                    <a:pt x="1199445" y="1388533"/>
                    <a:pt x="1210734" y="1380066"/>
                  </a:cubicBezTo>
                  <a:cubicBezTo>
                    <a:pt x="1275645" y="1382888"/>
                    <a:pt x="1340649" y="1384063"/>
                    <a:pt x="1405467" y="1388533"/>
                  </a:cubicBezTo>
                  <a:cubicBezTo>
                    <a:pt x="1427634" y="1390062"/>
                    <a:pt x="1459443" y="1395941"/>
                    <a:pt x="1481667" y="1405466"/>
                  </a:cubicBezTo>
                  <a:cubicBezTo>
                    <a:pt x="1511855" y="1418404"/>
                    <a:pt x="1523660" y="1426350"/>
                    <a:pt x="1549400" y="1447800"/>
                  </a:cubicBezTo>
                  <a:cubicBezTo>
                    <a:pt x="1555532" y="1452910"/>
                    <a:pt x="1560202" y="1459623"/>
                    <a:pt x="1566334" y="1464733"/>
                  </a:cubicBezTo>
                  <a:cubicBezTo>
                    <a:pt x="1577174" y="1473767"/>
                    <a:pt x="1590708" y="1479692"/>
                    <a:pt x="1600200" y="1490133"/>
                  </a:cubicBezTo>
                  <a:cubicBezTo>
                    <a:pt x="1619184" y="1511016"/>
                    <a:pt x="1624226" y="1548941"/>
                    <a:pt x="1651000" y="1557866"/>
                  </a:cubicBezTo>
                  <a:cubicBezTo>
                    <a:pt x="1677827" y="1566809"/>
                    <a:pt x="1678354" y="1564509"/>
                    <a:pt x="1701800" y="1583266"/>
                  </a:cubicBezTo>
                  <a:cubicBezTo>
                    <a:pt x="1708034" y="1588253"/>
                    <a:pt x="1711467" y="1596897"/>
                    <a:pt x="1718734" y="1600200"/>
                  </a:cubicBezTo>
                  <a:cubicBezTo>
                    <a:pt x="1743108" y="1611279"/>
                    <a:pt x="1769534" y="1617133"/>
                    <a:pt x="1794934" y="1625600"/>
                  </a:cubicBezTo>
                  <a:cubicBezTo>
                    <a:pt x="1864352" y="1648739"/>
                    <a:pt x="1754464" y="1612829"/>
                    <a:pt x="1888067" y="1651000"/>
                  </a:cubicBezTo>
                  <a:cubicBezTo>
                    <a:pt x="1907823" y="1656644"/>
                    <a:pt x="1927244" y="1663628"/>
                    <a:pt x="1947334" y="1667933"/>
                  </a:cubicBezTo>
                  <a:cubicBezTo>
                    <a:pt x="1989573" y="1676984"/>
                    <a:pt x="2073001" y="1681933"/>
                    <a:pt x="2108200" y="1684866"/>
                  </a:cubicBezTo>
                  <a:cubicBezTo>
                    <a:pt x="2422394" y="1678182"/>
                    <a:pt x="2421428" y="1683176"/>
                    <a:pt x="2650067" y="1667933"/>
                  </a:cubicBezTo>
                  <a:lnTo>
                    <a:pt x="2887134" y="1651000"/>
                  </a:lnTo>
                  <a:cubicBezTo>
                    <a:pt x="2904067" y="1648178"/>
                    <a:pt x="2921148" y="1646130"/>
                    <a:pt x="2937934" y="1642533"/>
                  </a:cubicBezTo>
                  <a:cubicBezTo>
                    <a:pt x="2960690" y="1637657"/>
                    <a:pt x="3005667" y="1625600"/>
                    <a:pt x="3005667" y="1625600"/>
                  </a:cubicBezTo>
                  <a:cubicBezTo>
                    <a:pt x="3099959" y="1578453"/>
                    <a:pt x="2981177" y="1634784"/>
                    <a:pt x="3073400" y="1600200"/>
                  </a:cubicBezTo>
                  <a:cubicBezTo>
                    <a:pt x="3110613" y="1586245"/>
                    <a:pt x="3101405" y="1584196"/>
                    <a:pt x="3132667" y="1566333"/>
                  </a:cubicBezTo>
                  <a:cubicBezTo>
                    <a:pt x="3143626" y="1560071"/>
                    <a:pt x="3155245" y="1555044"/>
                    <a:pt x="3166534" y="1549400"/>
                  </a:cubicBezTo>
                  <a:cubicBezTo>
                    <a:pt x="3175001" y="1540933"/>
                    <a:pt x="3182985" y="1531955"/>
                    <a:pt x="3191934" y="1524000"/>
                  </a:cubicBezTo>
                  <a:cubicBezTo>
                    <a:pt x="3208409" y="1509356"/>
                    <a:pt x="3227148" y="1497252"/>
                    <a:pt x="3242734" y="1481666"/>
                  </a:cubicBezTo>
                  <a:cubicBezTo>
                    <a:pt x="3249929" y="1474471"/>
                    <a:pt x="3251941" y="1462888"/>
                    <a:pt x="3259667" y="1456266"/>
                  </a:cubicBezTo>
                  <a:cubicBezTo>
                    <a:pt x="3272161" y="1445556"/>
                    <a:pt x="3288835" y="1440740"/>
                    <a:pt x="3302000" y="1430866"/>
                  </a:cubicBezTo>
                  <a:cubicBezTo>
                    <a:pt x="3311579" y="1423682"/>
                    <a:pt x="3318133" y="1413048"/>
                    <a:pt x="3327400" y="1405466"/>
                  </a:cubicBezTo>
                  <a:cubicBezTo>
                    <a:pt x="3349243" y="1387595"/>
                    <a:pt x="3371651" y="1370321"/>
                    <a:pt x="3395134" y="1354666"/>
                  </a:cubicBezTo>
                  <a:cubicBezTo>
                    <a:pt x="3403601" y="1349022"/>
                    <a:pt x="3412717" y="1344247"/>
                    <a:pt x="3420534" y="1337733"/>
                  </a:cubicBezTo>
                  <a:cubicBezTo>
                    <a:pt x="3463261" y="1302127"/>
                    <a:pt x="3431952" y="1320634"/>
                    <a:pt x="3471334" y="1270000"/>
                  </a:cubicBezTo>
                  <a:cubicBezTo>
                    <a:pt x="3481135" y="1257398"/>
                    <a:pt x="3494687" y="1248148"/>
                    <a:pt x="3505200" y="1236133"/>
                  </a:cubicBezTo>
                  <a:cubicBezTo>
                    <a:pt x="3514492" y="1225513"/>
                    <a:pt x="3521417" y="1212980"/>
                    <a:pt x="3530600" y="1202266"/>
                  </a:cubicBezTo>
                  <a:cubicBezTo>
                    <a:pt x="3538392" y="1193175"/>
                    <a:pt x="3548208" y="1185957"/>
                    <a:pt x="3556000" y="1176866"/>
                  </a:cubicBezTo>
                  <a:cubicBezTo>
                    <a:pt x="3574806" y="1154925"/>
                    <a:pt x="3600693" y="1114060"/>
                    <a:pt x="3615267" y="1092200"/>
                  </a:cubicBezTo>
                  <a:cubicBezTo>
                    <a:pt x="3620911" y="1083733"/>
                    <a:pt x="3628982" y="1076453"/>
                    <a:pt x="3632200" y="1066800"/>
                  </a:cubicBezTo>
                  <a:cubicBezTo>
                    <a:pt x="3640667" y="1041400"/>
                    <a:pt x="3651106" y="1016575"/>
                    <a:pt x="3657600" y="990600"/>
                  </a:cubicBezTo>
                  <a:cubicBezTo>
                    <a:pt x="3678698" y="906212"/>
                    <a:pt x="3670708" y="945822"/>
                    <a:pt x="3683000" y="872066"/>
                  </a:cubicBezTo>
                  <a:cubicBezTo>
                    <a:pt x="3667498" y="655025"/>
                    <a:pt x="3698128" y="809190"/>
                    <a:pt x="3657600" y="728133"/>
                  </a:cubicBezTo>
                  <a:cubicBezTo>
                    <a:pt x="3653609" y="720151"/>
                    <a:pt x="3653726" y="710386"/>
                    <a:pt x="3649134" y="702733"/>
                  </a:cubicBezTo>
                  <a:cubicBezTo>
                    <a:pt x="3645027" y="695888"/>
                    <a:pt x="3638332" y="690910"/>
                    <a:pt x="3632200" y="685800"/>
                  </a:cubicBezTo>
                  <a:cubicBezTo>
                    <a:pt x="3626449" y="681008"/>
                    <a:pt x="3583930" y="648964"/>
                    <a:pt x="3572934" y="643466"/>
                  </a:cubicBezTo>
                  <a:cubicBezTo>
                    <a:pt x="3559340" y="636669"/>
                    <a:pt x="3544436" y="632822"/>
                    <a:pt x="3530600" y="626533"/>
                  </a:cubicBezTo>
                  <a:cubicBezTo>
                    <a:pt x="3513365" y="618699"/>
                    <a:pt x="3497100" y="608822"/>
                    <a:pt x="3479800" y="601133"/>
                  </a:cubicBezTo>
                  <a:cubicBezTo>
                    <a:pt x="3471645" y="597508"/>
                    <a:pt x="3462603" y="596182"/>
                    <a:pt x="3454400" y="592666"/>
                  </a:cubicBezTo>
                  <a:cubicBezTo>
                    <a:pt x="3442799" y="587694"/>
                    <a:pt x="3432507" y="579724"/>
                    <a:pt x="3420534" y="575733"/>
                  </a:cubicBezTo>
                  <a:cubicBezTo>
                    <a:pt x="3401960" y="569542"/>
                    <a:pt x="3332363" y="560718"/>
                    <a:pt x="3318934" y="558800"/>
                  </a:cubicBezTo>
                  <a:cubicBezTo>
                    <a:pt x="3296356" y="561622"/>
                    <a:pt x="3273274" y="561747"/>
                    <a:pt x="3251200" y="567266"/>
                  </a:cubicBezTo>
                  <a:cubicBezTo>
                    <a:pt x="3238956" y="570327"/>
                    <a:pt x="3228935" y="579228"/>
                    <a:pt x="3217334" y="584200"/>
                  </a:cubicBezTo>
                  <a:cubicBezTo>
                    <a:pt x="3209131" y="587716"/>
                    <a:pt x="3200401" y="589844"/>
                    <a:pt x="3191934" y="592666"/>
                  </a:cubicBezTo>
                  <a:lnTo>
                    <a:pt x="3149600" y="635000"/>
                  </a:lnTo>
                  <a:cubicBezTo>
                    <a:pt x="3135489" y="649111"/>
                    <a:pt x="3118336" y="660729"/>
                    <a:pt x="3107267" y="677333"/>
                  </a:cubicBezTo>
                  <a:cubicBezTo>
                    <a:pt x="3101623" y="685800"/>
                    <a:pt x="3096691" y="694787"/>
                    <a:pt x="3090334" y="702733"/>
                  </a:cubicBezTo>
                  <a:cubicBezTo>
                    <a:pt x="3072739" y="724726"/>
                    <a:pt x="3069498" y="715745"/>
                    <a:pt x="3056467" y="745066"/>
                  </a:cubicBezTo>
                  <a:cubicBezTo>
                    <a:pt x="3049218" y="761377"/>
                    <a:pt x="3045178" y="778933"/>
                    <a:pt x="3039534" y="795866"/>
                  </a:cubicBezTo>
                  <a:lnTo>
                    <a:pt x="3031067" y="821266"/>
                  </a:lnTo>
                  <a:cubicBezTo>
                    <a:pt x="3033889" y="852311"/>
                    <a:pt x="3035668" y="883468"/>
                    <a:pt x="3039534" y="914400"/>
                  </a:cubicBezTo>
                  <a:cubicBezTo>
                    <a:pt x="3041319" y="928679"/>
                    <a:pt x="3041011" y="944153"/>
                    <a:pt x="3048000" y="956733"/>
                  </a:cubicBezTo>
                  <a:cubicBezTo>
                    <a:pt x="3055753" y="970689"/>
                    <a:pt x="3066516" y="986214"/>
                    <a:pt x="3081867" y="990600"/>
                  </a:cubicBezTo>
                  <a:lnTo>
                    <a:pt x="3141134" y="1007533"/>
                  </a:lnTo>
                  <a:cubicBezTo>
                    <a:pt x="3187962" y="1005918"/>
                    <a:pt x="3343808" y="1013834"/>
                    <a:pt x="3429000" y="990600"/>
                  </a:cubicBezTo>
                  <a:cubicBezTo>
                    <a:pt x="3446220" y="985904"/>
                    <a:pt x="3462867" y="979311"/>
                    <a:pt x="3479800" y="973666"/>
                  </a:cubicBezTo>
                  <a:lnTo>
                    <a:pt x="3522134" y="931333"/>
                  </a:lnTo>
                  <a:cubicBezTo>
                    <a:pt x="3533423" y="920044"/>
                    <a:pt x="3547144" y="910749"/>
                    <a:pt x="3556000" y="897466"/>
                  </a:cubicBezTo>
                  <a:lnTo>
                    <a:pt x="3572934" y="872066"/>
                  </a:lnTo>
                  <a:cubicBezTo>
                    <a:pt x="3575756" y="863599"/>
                    <a:pt x="3581400" y="855591"/>
                    <a:pt x="3581400" y="846666"/>
                  </a:cubicBezTo>
                  <a:cubicBezTo>
                    <a:pt x="3581400" y="804239"/>
                    <a:pt x="3579551" y="761574"/>
                    <a:pt x="3572934" y="719666"/>
                  </a:cubicBezTo>
                  <a:cubicBezTo>
                    <a:pt x="3571225" y="708840"/>
                    <a:pt x="3547057" y="670388"/>
                    <a:pt x="3539067" y="660400"/>
                  </a:cubicBezTo>
                  <a:cubicBezTo>
                    <a:pt x="3534080" y="654167"/>
                    <a:pt x="3527121" y="649699"/>
                    <a:pt x="3522134" y="643466"/>
                  </a:cubicBezTo>
                  <a:cubicBezTo>
                    <a:pt x="3515777" y="635520"/>
                    <a:pt x="3512395" y="625261"/>
                    <a:pt x="3505200" y="618066"/>
                  </a:cubicBezTo>
                  <a:cubicBezTo>
                    <a:pt x="3498973" y="611839"/>
                    <a:pt x="3453097" y="575081"/>
                    <a:pt x="3437467" y="567266"/>
                  </a:cubicBezTo>
                  <a:cubicBezTo>
                    <a:pt x="3429485" y="563275"/>
                    <a:pt x="3420270" y="562316"/>
                    <a:pt x="3412067" y="558800"/>
                  </a:cubicBezTo>
                  <a:cubicBezTo>
                    <a:pt x="3400466" y="553828"/>
                    <a:pt x="3389919" y="546554"/>
                    <a:pt x="3378200" y="541866"/>
                  </a:cubicBezTo>
                  <a:cubicBezTo>
                    <a:pt x="3361627" y="535237"/>
                    <a:pt x="3342706" y="534116"/>
                    <a:pt x="3327400" y="524933"/>
                  </a:cubicBezTo>
                  <a:cubicBezTo>
                    <a:pt x="3308925" y="513848"/>
                    <a:pt x="3283589" y="494483"/>
                    <a:pt x="3259667" y="491066"/>
                  </a:cubicBezTo>
                  <a:cubicBezTo>
                    <a:pt x="3228808" y="486658"/>
                    <a:pt x="3197578" y="485422"/>
                    <a:pt x="3166534" y="482600"/>
                  </a:cubicBezTo>
                  <a:cubicBezTo>
                    <a:pt x="3155245" y="479778"/>
                    <a:pt x="3144303" y="474133"/>
                    <a:pt x="3132667" y="474133"/>
                  </a:cubicBezTo>
                  <a:cubicBezTo>
                    <a:pt x="3028452" y="474133"/>
                    <a:pt x="3015833" y="478084"/>
                    <a:pt x="2937934" y="491066"/>
                  </a:cubicBezTo>
                  <a:cubicBezTo>
                    <a:pt x="2889380" y="507251"/>
                    <a:pt x="2936606" y="492676"/>
                    <a:pt x="2870200" y="508000"/>
                  </a:cubicBezTo>
                  <a:cubicBezTo>
                    <a:pt x="2847523" y="513233"/>
                    <a:pt x="2825185" y="519885"/>
                    <a:pt x="2802467" y="524933"/>
                  </a:cubicBezTo>
                  <a:cubicBezTo>
                    <a:pt x="2777067" y="530577"/>
                    <a:pt x="2751285" y="534718"/>
                    <a:pt x="2726267" y="541866"/>
                  </a:cubicBezTo>
                  <a:cubicBezTo>
                    <a:pt x="2660849" y="560557"/>
                    <a:pt x="2702189" y="558138"/>
                    <a:pt x="2633134" y="592666"/>
                  </a:cubicBezTo>
                  <a:cubicBezTo>
                    <a:pt x="2550681" y="633892"/>
                    <a:pt x="2587046" y="613546"/>
                    <a:pt x="2523067" y="651933"/>
                  </a:cubicBezTo>
                  <a:cubicBezTo>
                    <a:pt x="2469969" y="731581"/>
                    <a:pt x="2557006" y="611417"/>
                    <a:pt x="2463800" y="694266"/>
                  </a:cubicBezTo>
                  <a:cubicBezTo>
                    <a:pt x="2448589" y="707787"/>
                    <a:pt x="2446867" y="733777"/>
                    <a:pt x="2429934" y="745066"/>
                  </a:cubicBezTo>
                  <a:cubicBezTo>
                    <a:pt x="2375540" y="781330"/>
                    <a:pt x="2419588" y="751072"/>
                    <a:pt x="2328334" y="821266"/>
                  </a:cubicBezTo>
                  <a:cubicBezTo>
                    <a:pt x="2317149" y="829870"/>
                    <a:pt x="2307088" y="840355"/>
                    <a:pt x="2294467" y="846666"/>
                  </a:cubicBezTo>
                  <a:cubicBezTo>
                    <a:pt x="2283178" y="852311"/>
                    <a:pt x="2271102" y="856599"/>
                    <a:pt x="2260600" y="863600"/>
                  </a:cubicBezTo>
                  <a:cubicBezTo>
                    <a:pt x="2245564" y="873624"/>
                    <a:pt x="2233303" y="887442"/>
                    <a:pt x="2218267" y="897466"/>
                  </a:cubicBezTo>
                  <a:cubicBezTo>
                    <a:pt x="2207765" y="904467"/>
                    <a:pt x="2195103" y="907710"/>
                    <a:pt x="2184400" y="914400"/>
                  </a:cubicBezTo>
                  <a:cubicBezTo>
                    <a:pt x="2172434" y="921879"/>
                    <a:pt x="2163155" y="933489"/>
                    <a:pt x="2150534" y="939800"/>
                  </a:cubicBezTo>
                  <a:cubicBezTo>
                    <a:pt x="2134569" y="947782"/>
                    <a:pt x="2115983" y="949347"/>
                    <a:pt x="2099734" y="956733"/>
                  </a:cubicBezTo>
                  <a:cubicBezTo>
                    <a:pt x="2084753" y="963543"/>
                    <a:pt x="2072617" y="975867"/>
                    <a:pt x="2057400" y="982133"/>
                  </a:cubicBezTo>
                  <a:cubicBezTo>
                    <a:pt x="2024390" y="995725"/>
                    <a:pt x="1985503" y="996198"/>
                    <a:pt x="1955800" y="1016000"/>
                  </a:cubicBezTo>
                  <a:cubicBezTo>
                    <a:pt x="1926721" y="1035386"/>
                    <a:pt x="1917038" y="1043357"/>
                    <a:pt x="1879600" y="1058333"/>
                  </a:cubicBezTo>
                  <a:cubicBezTo>
                    <a:pt x="1868796" y="1062655"/>
                    <a:pt x="1856856" y="1063378"/>
                    <a:pt x="1845734" y="1066800"/>
                  </a:cubicBezTo>
                  <a:cubicBezTo>
                    <a:pt x="1820144" y="1074674"/>
                    <a:pt x="1795944" y="1087799"/>
                    <a:pt x="1769534" y="1092200"/>
                  </a:cubicBezTo>
                  <a:cubicBezTo>
                    <a:pt x="1752601" y="1095022"/>
                    <a:pt x="1735568" y="1097299"/>
                    <a:pt x="1718734" y="1100666"/>
                  </a:cubicBezTo>
                  <a:cubicBezTo>
                    <a:pt x="1576786" y="1129055"/>
                    <a:pt x="1799223" y="1085641"/>
                    <a:pt x="1651000" y="1126066"/>
                  </a:cubicBezTo>
                  <a:cubicBezTo>
                    <a:pt x="1631747" y="1131317"/>
                    <a:pt x="1611489" y="1131711"/>
                    <a:pt x="1591734" y="1134533"/>
                  </a:cubicBezTo>
                  <a:cubicBezTo>
                    <a:pt x="1583267" y="1137355"/>
                    <a:pt x="1575180" y="1141821"/>
                    <a:pt x="1566334" y="1143000"/>
                  </a:cubicBezTo>
                  <a:cubicBezTo>
                    <a:pt x="1454351" y="1157931"/>
                    <a:pt x="1438302" y="1149998"/>
                    <a:pt x="1312334" y="1143000"/>
                  </a:cubicBezTo>
                  <a:cubicBezTo>
                    <a:pt x="1301481" y="1140287"/>
                    <a:pt x="1265215" y="1132140"/>
                    <a:pt x="1253067" y="1126066"/>
                  </a:cubicBezTo>
                  <a:cubicBezTo>
                    <a:pt x="1243966" y="1121515"/>
                    <a:pt x="1236134" y="1114777"/>
                    <a:pt x="1227667" y="1109133"/>
                  </a:cubicBezTo>
                  <a:cubicBezTo>
                    <a:pt x="1222023" y="1092200"/>
                    <a:pt x="1212350" y="1076109"/>
                    <a:pt x="1210734" y="1058333"/>
                  </a:cubicBezTo>
                  <a:cubicBezTo>
                    <a:pt x="1209431" y="1044002"/>
                    <a:pt x="1217298" y="1030264"/>
                    <a:pt x="1219200" y="1016000"/>
                  </a:cubicBezTo>
                  <a:cubicBezTo>
                    <a:pt x="1222949" y="987886"/>
                    <a:pt x="1221724" y="959067"/>
                    <a:pt x="1227667" y="931333"/>
                  </a:cubicBezTo>
                  <a:cubicBezTo>
                    <a:pt x="1230312" y="918992"/>
                    <a:pt x="1238338" y="908424"/>
                    <a:pt x="1244600" y="897466"/>
                  </a:cubicBezTo>
                  <a:cubicBezTo>
                    <a:pt x="1260316" y="869964"/>
                    <a:pt x="1263588" y="870012"/>
                    <a:pt x="1286934" y="846666"/>
                  </a:cubicBezTo>
                  <a:cubicBezTo>
                    <a:pt x="1293228" y="827784"/>
                    <a:pt x="1300125" y="803097"/>
                    <a:pt x="1312334" y="787400"/>
                  </a:cubicBezTo>
                  <a:cubicBezTo>
                    <a:pt x="1324586" y="771648"/>
                    <a:pt x="1342693" y="761031"/>
                    <a:pt x="1354667" y="745066"/>
                  </a:cubicBezTo>
                  <a:cubicBezTo>
                    <a:pt x="1363134" y="733777"/>
                    <a:pt x="1370089" y="721178"/>
                    <a:pt x="1380067" y="711200"/>
                  </a:cubicBezTo>
                  <a:cubicBezTo>
                    <a:pt x="1387262" y="704005"/>
                    <a:pt x="1397650" y="700780"/>
                    <a:pt x="1405467" y="694266"/>
                  </a:cubicBezTo>
                  <a:cubicBezTo>
                    <a:pt x="1414665" y="686601"/>
                    <a:pt x="1420471" y="674806"/>
                    <a:pt x="1430867" y="668866"/>
                  </a:cubicBezTo>
                  <a:cubicBezTo>
                    <a:pt x="1440970" y="663093"/>
                    <a:pt x="1453508" y="663462"/>
                    <a:pt x="1464734" y="660400"/>
                  </a:cubicBezTo>
                  <a:cubicBezTo>
                    <a:pt x="1484556" y="654994"/>
                    <a:pt x="1504245" y="649111"/>
                    <a:pt x="1524000" y="643466"/>
                  </a:cubicBezTo>
                  <a:cubicBezTo>
                    <a:pt x="1546578" y="646288"/>
                    <a:pt x="1570350" y="644157"/>
                    <a:pt x="1591734" y="651933"/>
                  </a:cubicBezTo>
                  <a:cubicBezTo>
                    <a:pt x="1647269" y="672128"/>
                    <a:pt x="1610955" y="775273"/>
                    <a:pt x="1608667" y="795866"/>
                  </a:cubicBezTo>
                  <a:cubicBezTo>
                    <a:pt x="1603747" y="840144"/>
                    <a:pt x="1601790" y="822745"/>
                    <a:pt x="1574800" y="855133"/>
                  </a:cubicBezTo>
                  <a:cubicBezTo>
                    <a:pt x="1568286" y="862950"/>
                    <a:pt x="1565062" y="873338"/>
                    <a:pt x="1557867" y="880533"/>
                  </a:cubicBezTo>
                  <a:cubicBezTo>
                    <a:pt x="1550672" y="887728"/>
                    <a:pt x="1540413" y="891109"/>
                    <a:pt x="1532467" y="897466"/>
                  </a:cubicBezTo>
                  <a:cubicBezTo>
                    <a:pt x="1526234" y="902453"/>
                    <a:pt x="1522379" y="910293"/>
                    <a:pt x="1515534" y="914400"/>
                  </a:cubicBezTo>
                  <a:cubicBezTo>
                    <a:pt x="1506861" y="919604"/>
                    <a:pt x="1462588" y="929753"/>
                    <a:pt x="1456267" y="931333"/>
                  </a:cubicBezTo>
                  <a:cubicBezTo>
                    <a:pt x="1441550" y="929231"/>
                    <a:pt x="1392058" y="925766"/>
                    <a:pt x="1371600" y="914400"/>
                  </a:cubicBezTo>
                  <a:cubicBezTo>
                    <a:pt x="1335943" y="894591"/>
                    <a:pt x="1312891" y="876949"/>
                    <a:pt x="1286934" y="846666"/>
                  </a:cubicBezTo>
                  <a:cubicBezTo>
                    <a:pt x="1280312" y="838940"/>
                    <a:pt x="1276514" y="829083"/>
                    <a:pt x="1270000" y="821266"/>
                  </a:cubicBezTo>
                  <a:cubicBezTo>
                    <a:pt x="1262335" y="812068"/>
                    <a:pt x="1252392" y="804957"/>
                    <a:pt x="1244600" y="795866"/>
                  </a:cubicBezTo>
                  <a:cubicBezTo>
                    <a:pt x="1184210" y="725412"/>
                    <a:pt x="1246262" y="789063"/>
                    <a:pt x="1202267" y="745066"/>
                  </a:cubicBezTo>
                  <a:cubicBezTo>
                    <a:pt x="1199445" y="733777"/>
                    <a:pt x="1196324" y="722559"/>
                    <a:pt x="1193800" y="711200"/>
                  </a:cubicBezTo>
                  <a:cubicBezTo>
                    <a:pt x="1186890" y="680103"/>
                    <a:pt x="1185721" y="664515"/>
                    <a:pt x="1176867" y="635000"/>
                  </a:cubicBezTo>
                  <a:cubicBezTo>
                    <a:pt x="1160189" y="579406"/>
                    <a:pt x="1171313" y="595579"/>
                    <a:pt x="1143000" y="567266"/>
                  </a:cubicBezTo>
                  <a:cubicBezTo>
                    <a:pt x="1140178" y="558799"/>
                    <a:pt x="1139889" y="549006"/>
                    <a:pt x="1134534" y="541866"/>
                  </a:cubicBezTo>
                  <a:cubicBezTo>
                    <a:pt x="1122560" y="525901"/>
                    <a:pt x="1111132" y="505844"/>
                    <a:pt x="1092200" y="499533"/>
                  </a:cubicBezTo>
                  <a:cubicBezTo>
                    <a:pt x="1066744" y="491047"/>
                    <a:pt x="1063283" y="492369"/>
                    <a:pt x="1041400" y="474133"/>
                  </a:cubicBezTo>
                  <a:cubicBezTo>
                    <a:pt x="1032202" y="466468"/>
                    <a:pt x="1026467" y="454548"/>
                    <a:pt x="1016000" y="448733"/>
                  </a:cubicBezTo>
                  <a:cubicBezTo>
                    <a:pt x="1000397" y="440065"/>
                    <a:pt x="982133" y="437444"/>
                    <a:pt x="965200" y="431800"/>
                  </a:cubicBezTo>
                  <a:lnTo>
                    <a:pt x="939800" y="423333"/>
                  </a:lnTo>
                  <a:cubicBezTo>
                    <a:pt x="911578" y="426155"/>
                    <a:pt x="877522" y="414387"/>
                    <a:pt x="855134" y="431800"/>
                  </a:cubicBezTo>
                  <a:cubicBezTo>
                    <a:pt x="841583" y="442339"/>
                    <a:pt x="858667" y="466157"/>
                    <a:pt x="863600" y="482600"/>
                  </a:cubicBezTo>
                  <a:cubicBezTo>
                    <a:pt x="867227" y="494689"/>
                    <a:pt x="875847" y="504747"/>
                    <a:pt x="880534" y="516466"/>
                  </a:cubicBezTo>
                  <a:cubicBezTo>
                    <a:pt x="887163" y="533039"/>
                    <a:pt x="891823" y="550333"/>
                    <a:pt x="897467" y="567266"/>
                  </a:cubicBezTo>
                  <a:lnTo>
                    <a:pt x="897467" y="567266"/>
                  </a:lnTo>
                  <a:cubicBezTo>
                    <a:pt x="900289" y="578555"/>
                    <a:pt x="898665" y="592046"/>
                    <a:pt x="905934" y="601133"/>
                  </a:cubicBezTo>
                  <a:cubicBezTo>
                    <a:pt x="911509" y="608102"/>
                    <a:pt x="922867" y="606778"/>
                    <a:pt x="931334" y="609600"/>
                  </a:cubicBezTo>
                  <a:cubicBezTo>
                    <a:pt x="942623" y="606778"/>
                    <a:pt x="957751" y="610072"/>
                    <a:pt x="965200" y="601133"/>
                  </a:cubicBezTo>
                  <a:cubicBezTo>
                    <a:pt x="974413" y="590078"/>
                    <a:pt x="973667" y="573190"/>
                    <a:pt x="973667" y="558800"/>
                  </a:cubicBezTo>
                  <a:cubicBezTo>
                    <a:pt x="973667" y="510739"/>
                    <a:pt x="976856" y="461492"/>
                    <a:pt x="965200" y="414866"/>
                  </a:cubicBezTo>
                  <a:cubicBezTo>
                    <a:pt x="961778" y="401176"/>
                    <a:pt x="942174" y="398500"/>
                    <a:pt x="931334" y="389466"/>
                  </a:cubicBezTo>
                  <a:cubicBezTo>
                    <a:pt x="925202" y="384356"/>
                    <a:pt x="921540" y="376103"/>
                    <a:pt x="914400" y="372533"/>
                  </a:cubicBezTo>
                  <a:cubicBezTo>
                    <a:pt x="882683" y="356675"/>
                    <a:pt x="854711" y="354565"/>
                    <a:pt x="821267" y="347133"/>
                  </a:cubicBezTo>
                  <a:cubicBezTo>
                    <a:pt x="728628" y="326546"/>
                    <a:pt x="871965" y="349663"/>
                    <a:pt x="677334" y="330200"/>
                  </a:cubicBezTo>
                  <a:cubicBezTo>
                    <a:pt x="657477" y="328214"/>
                    <a:pt x="637823" y="324555"/>
                    <a:pt x="618067" y="321733"/>
                  </a:cubicBezTo>
                  <a:cubicBezTo>
                    <a:pt x="601134" y="299155"/>
                    <a:pt x="579888" y="279243"/>
                    <a:pt x="567267" y="254000"/>
                  </a:cubicBezTo>
                  <a:lnTo>
                    <a:pt x="524934" y="169333"/>
                  </a:lnTo>
                  <a:cubicBezTo>
                    <a:pt x="519289" y="158044"/>
                    <a:pt x="511991" y="147440"/>
                    <a:pt x="508000" y="135466"/>
                  </a:cubicBezTo>
                  <a:lnTo>
                    <a:pt x="491067" y="84666"/>
                  </a:lnTo>
                  <a:lnTo>
                    <a:pt x="474134" y="33866"/>
                  </a:lnTo>
                  <a:lnTo>
                    <a:pt x="474134" y="0"/>
                  </a:ln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76200"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-56765" y="6617190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1200" dirty="0"/>
              <a:t>https://www.nobelprize.org/</a:t>
            </a:r>
          </a:p>
        </p:txBody>
      </p:sp>
    </p:spTree>
    <p:extLst>
      <p:ext uri="{BB962C8B-B14F-4D97-AF65-F5344CB8AC3E}">
        <p14:creationId xmlns:p14="http://schemas.microsoft.com/office/powerpoint/2010/main" val="3216735092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llustration of a four-wheel drive nanoc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336" y="531675"/>
            <a:ext cx="10030983" cy="556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-57150" y="-142889"/>
            <a:ext cx="3515790" cy="6878969"/>
            <a:chOff x="-8465" y="-177801"/>
            <a:chExt cx="3962405" cy="7179734"/>
          </a:xfrm>
        </p:grpSpPr>
        <p:sp>
          <p:nvSpPr>
            <p:cNvPr id="8" name="Freeform 7"/>
            <p:cNvSpPr/>
            <p:nvPr/>
          </p:nvSpPr>
          <p:spPr>
            <a:xfrm>
              <a:off x="-8465" y="-177801"/>
              <a:ext cx="3683000" cy="7001933"/>
            </a:xfrm>
            <a:custGeom>
              <a:avLst/>
              <a:gdLst>
                <a:gd name="connsiteX0" fmla="*/ 2074334 w 3683000"/>
                <a:gd name="connsiteY0" fmla="*/ 7001933 h 7001933"/>
                <a:gd name="connsiteX1" fmla="*/ 2065867 w 3683000"/>
                <a:gd name="connsiteY1" fmla="*/ 6815666 h 7001933"/>
                <a:gd name="connsiteX2" fmla="*/ 2048934 w 3683000"/>
                <a:gd name="connsiteY2" fmla="*/ 6790266 h 7001933"/>
                <a:gd name="connsiteX3" fmla="*/ 2032000 w 3683000"/>
                <a:gd name="connsiteY3" fmla="*/ 6739466 h 7001933"/>
                <a:gd name="connsiteX4" fmla="*/ 1972734 w 3683000"/>
                <a:gd name="connsiteY4" fmla="*/ 6637866 h 7001933"/>
                <a:gd name="connsiteX5" fmla="*/ 1947334 w 3683000"/>
                <a:gd name="connsiteY5" fmla="*/ 6544733 h 7001933"/>
                <a:gd name="connsiteX6" fmla="*/ 1913467 w 3683000"/>
                <a:gd name="connsiteY6" fmla="*/ 6493933 h 7001933"/>
                <a:gd name="connsiteX7" fmla="*/ 1896534 w 3683000"/>
                <a:gd name="connsiteY7" fmla="*/ 6434666 h 7001933"/>
                <a:gd name="connsiteX8" fmla="*/ 1871134 w 3683000"/>
                <a:gd name="connsiteY8" fmla="*/ 6375400 h 7001933"/>
                <a:gd name="connsiteX9" fmla="*/ 1845734 w 3683000"/>
                <a:gd name="connsiteY9" fmla="*/ 6307666 h 7001933"/>
                <a:gd name="connsiteX10" fmla="*/ 1794934 w 3683000"/>
                <a:gd name="connsiteY10" fmla="*/ 6197600 h 7001933"/>
                <a:gd name="connsiteX11" fmla="*/ 1769534 w 3683000"/>
                <a:gd name="connsiteY11" fmla="*/ 6172200 h 7001933"/>
                <a:gd name="connsiteX12" fmla="*/ 1744134 w 3683000"/>
                <a:gd name="connsiteY12" fmla="*/ 6129866 h 7001933"/>
                <a:gd name="connsiteX13" fmla="*/ 1651000 w 3683000"/>
                <a:gd name="connsiteY13" fmla="*/ 6019800 h 7001933"/>
                <a:gd name="connsiteX14" fmla="*/ 1600200 w 3683000"/>
                <a:gd name="connsiteY14" fmla="*/ 6002866 h 7001933"/>
                <a:gd name="connsiteX15" fmla="*/ 1549400 w 3683000"/>
                <a:gd name="connsiteY15" fmla="*/ 5977466 h 7001933"/>
                <a:gd name="connsiteX16" fmla="*/ 1447800 w 3683000"/>
                <a:gd name="connsiteY16" fmla="*/ 5960533 h 7001933"/>
                <a:gd name="connsiteX17" fmla="*/ 1405467 w 3683000"/>
                <a:gd name="connsiteY17" fmla="*/ 5943600 h 7001933"/>
                <a:gd name="connsiteX18" fmla="*/ 1270000 w 3683000"/>
                <a:gd name="connsiteY18" fmla="*/ 5926666 h 7001933"/>
                <a:gd name="connsiteX19" fmla="*/ 1143000 w 3683000"/>
                <a:gd name="connsiteY19" fmla="*/ 5935133 h 7001933"/>
                <a:gd name="connsiteX20" fmla="*/ 1092200 w 3683000"/>
                <a:gd name="connsiteY20" fmla="*/ 5952066 h 7001933"/>
                <a:gd name="connsiteX21" fmla="*/ 990600 w 3683000"/>
                <a:gd name="connsiteY21" fmla="*/ 5969000 h 7001933"/>
                <a:gd name="connsiteX22" fmla="*/ 956734 w 3683000"/>
                <a:gd name="connsiteY22" fmla="*/ 5985933 h 7001933"/>
                <a:gd name="connsiteX23" fmla="*/ 922867 w 3683000"/>
                <a:gd name="connsiteY23" fmla="*/ 5994400 h 7001933"/>
                <a:gd name="connsiteX24" fmla="*/ 897467 w 3683000"/>
                <a:gd name="connsiteY24" fmla="*/ 6002866 h 7001933"/>
                <a:gd name="connsiteX25" fmla="*/ 880534 w 3683000"/>
                <a:gd name="connsiteY25" fmla="*/ 6028266 h 7001933"/>
                <a:gd name="connsiteX26" fmla="*/ 897467 w 3683000"/>
                <a:gd name="connsiteY26" fmla="*/ 6138333 h 7001933"/>
                <a:gd name="connsiteX27" fmla="*/ 914400 w 3683000"/>
                <a:gd name="connsiteY27" fmla="*/ 6163733 h 7001933"/>
                <a:gd name="connsiteX28" fmla="*/ 948267 w 3683000"/>
                <a:gd name="connsiteY28" fmla="*/ 6206066 h 7001933"/>
                <a:gd name="connsiteX29" fmla="*/ 1007534 w 3683000"/>
                <a:gd name="connsiteY29" fmla="*/ 6290733 h 7001933"/>
                <a:gd name="connsiteX30" fmla="*/ 1032934 w 3683000"/>
                <a:gd name="connsiteY30" fmla="*/ 6307666 h 7001933"/>
                <a:gd name="connsiteX31" fmla="*/ 1049867 w 3683000"/>
                <a:gd name="connsiteY31" fmla="*/ 6324600 h 7001933"/>
                <a:gd name="connsiteX32" fmla="*/ 1083734 w 3683000"/>
                <a:gd name="connsiteY32" fmla="*/ 6341533 h 7001933"/>
                <a:gd name="connsiteX33" fmla="*/ 1109134 w 3683000"/>
                <a:gd name="connsiteY33" fmla="*/ 6358466 h 7001933"/>
                <a:gd name="connsiteX34" fmla="*/ 1193800 w 3683000"/>
                <a:gd name="connsiteY34" fmla="*/ 6375400 h 7001933"/>
                <a:gd name="connsiteX35" fmla="*/ 1303867 w 3683000"/>
                <a:gd name="connsiteY35" fmla="*/ 6366933 h 7001933"/>
                <a:gd name="connsiteX36" fmla="*/ 1354667 w 3683000"/>
                <a:gd name="connsiteY36" fmla="*/ 6341533 h 7001933"/>
                <a:gd name="connsiteX37" fmla="*/ 1439334 w 3683000"/>
                <a:gd name="connsiteY37" fmla="*/ 6299200 h 7001933"/>
                <a:gd name="connsiteX38" fmla="*/ 1456267 w 3683000"/>
                <a:gd name="connsiteY38" fmla="*/ 6282266 h 7001933"/>
                <a:gd name="connsiteX39" fmla="*/ 1481667 w 3683000"/>
                <a:gd name="connsiteY39" fmla="*/ 6265333 h 7001933"/>
                <a:gd name="connsiteX40" fmla="*/ 1540934 w 3683000"/>
                <a:gd name="connsiteY40" fmla="*/ 6214533 h 7001933"/>
                <a:gd name="connsiteX41" fmla="*/ 1591734 w 3683000"/>
                <a:gd name="connsiteY41" fmla="*/ 6163733 h 7001933"/>
                <a:gd name="connsiteX42" fmla="*/ 1625600 w 3683000"/>
                <a:gd name="connsiteY42" fmla="*/ 6112933 h 7001933"/>
                <a:gd name="connsiteX43" fmla="*/ 1659467 w 3683000"/>
                <a:gd name="connsiteY43" fmla="*/ 6070600 h 7001933"/>
                <a:gd name="connsiteX44" fmla="*/ 1667934 w 3683000"/>
                <a:gd name="connsiteY44" fmla="*/ 6045200 h 7001933"/>
                <a:gd name="connsiteX45" fmla="*/ 1684867 w 3683000"/>
                <a:gd name="connsiteY45" fmla="*/ 6011333 h 7001933"/>
                <a:gd name="connsiteX46" fmla="*/ 1684867 w 3683000"/>
                <a:gd name="connsiteY46" fmla="*/ 5782733 h 7001933"/>
                <a:gd name="connsiteX47" fmla="*/ 1676400 w 3683000"/>
                <a:gd name="connsiteY47" fmla="*/ 5748866 h 7001933"/>
                <a:gd name="connsiteX48" fmla="*/ 1642534 w 3683000"/>
                <a:gd name="connsiteY48" fmla="*/ 5715000 h 7001933"/>
                <a:gd name="connsiteX49" fmla="*/ 1617134 w 3683000"/>
                <a:gd name="connsiteY49" fmla="*/ 5681133 h 7001933"/>
                <a:gd name="connsiteX50" fmla="*/ 1600200 w 3683000"/>
                <a:gd name="connsiteY50" fmla="*/ 5655733 h 7001933"/>
                <a:gd name="connsiteX51" fmla="*/ 1566334 w 3683000"/>
                <a:gd name="connsiteY51" fmla="*/ 5638800 h 7001933"/>
                <a:gd name="connsiteX52" fmla="*/ 1532467 w 3683000"/>
                <a:gd name="connsiteY52" fmla="*/ 5604933 h 7001933"/>
                <a:gd name="connsiteX53" fmla="*/ 1456267 w 3683000"/>
                <a:gd name="connsiteY53" fmla="*/ 5562600 h 7001933"/>
                <a:gd name="connsiteX54" fmla="*/ 1397000 w 3683000"/>
                <a:gd name="connsiteY54" fmla="*/ 5528733 h 7001933"/>
                <a:gd name="connsiteX55" fmla="*/ 1261534 w 3683000"/>
                <a:gd name="connsiteY55" fmla="*/ 5494866 h 7001933"/>
                <a:gd name="connsiteX56" fmla="*/ 1185334 w 3683000"/>
                <a:gd name="connsiteY56" fmla="*/ 5469466 h 7001933"/>
                <a:gd name="connsiteX57" fmla="*/ 1151467 w 3683000"/>
                <a:gd name="connsiteY57" fmla="*/ 5461000 h 7001933"/>
                <a:gd name="connsiteX58" fmla="*/ 1109134 w 3683000"/>
                <a:gd name="connsiteY58" fmla="*/ 5444066 h 7001933"/>
                <a:gd name="connsiteX59" fmla="*/ 1049867 w 3683000"/>
                <a:gd name="connsiteY59" fmla="*/ 5435600 h 7001933"/>
                <a:gd name="connsiteX60" fmla="*/ 1007534 w 3683000"/>
                <a:gd name="connsiteY60" fmla="*/ 5427133 h 7001933"/>
                <a:gd name="connsiteX61" fmla="*/ 897467 w 3683000"/>
                <a:gd name="connsiteY61" fmla="*/ 5435600 h 7001933"/>
                <a:gd name="connsiteX62" fmla="*/ 745067 w 3683000"/>
                <a:gd name="connsiteY62" fmla="*/ 5452533 h 7001933"/>
                <a:gd name="connsiteX63" fmla="*/ 389467 w 3683000"/>
                <a:gd name="connsiteY63" fmla="*/ 5444066 h 7001933"/>
                <a:gd name="connsiteX64" fmla="*/ 279400 w 3683000"/>
                <a:gd name="connsiteY64" fmla="*/ 5427133 h 7001933"/>
                <a:gd name="connsiteX65" fmla="*/ 237067 w 3683000"/>
                <a:gd name="connsiteY65" fmla="*/ 5418666 h 7001933"/>
                <a:gd name="connsiteX66" fmla="*/ 194734 w 3683000"/>
                <a:gd name="connsiteY66" fmla="*/ 5401733 h 7001933"/>
                <a:gd name="connsiteX67" fmla="*/ 127000 w 3683000"/>
                <a:gd name="connsiteY67" fmla="*/ 5384800 h 7001933"/>
                <a:gd name="connsiteX68" fmla="*/ 93134 w 3683000"/>
                <a:gd name="connsiteY68" fmla="*/ 5367866 h 7001933"/>
                <a:gd name="connsiteX69" fmla="*/ 76200 w 3683000"/>
                <a:gd name="connsiteY69" fmla="*/ 5350933 h 7001933"/>
                <a:gd name="connsiteX70" fmla="*/ 50800 w 3683000"/>
                <a:gd name="connsiteY70" fmla="*/ 5334000 h 7001933"/>
                <a:gd name="connsiteX71" fmla="*/ 25400 w 3683000"/>
                <a:gd name="connsiteY71" fmla="*/ 5266266 h 7001933"/>
                <a:gd name="connsiteX72" fmla="*/ 0 w 3683000"/>
                <a:gd name="connsiteY72" fmla="*/ 5207000 h 7001933"/>
                <a:gd name="connsiteX73" fmla="*/ 16934 w 3683000"/>
                <a:gd name="connsiteY73" fmla="*/ 5020733 h 7001933"/>
                <a:gd name="connsiteX74" fmla="*/ 25400 w 3683000"/>
                <a:gd name="connsiteY74" fmla="*/ 4978400 h 7001933"/>
                <a:gd name="connsiteX75" fmla="*/ 42334 w 3683000"/>
                <a:gd name="connsiteY75" fmla="*/ 4944533 h 7001933"/>
                <a:gd name="connsiteX76" fmla="*/ 59267 w 3683000"/>
                <a:gd name="connsiteY76" fmla="*/ 4893733 h 7001933"/>
                <a:gd name="connsiteX77" fmla="*/ 67734 w 3683000"/>
                <a:gd name="connsiteY77" fmla="*/ 4851400 h 7001933"/>
                <a:gd name="connsiteX78" fmla="*/ 118534 w 3683000"/>
                <a:gd name="connsiteY78" fmla="*/ 4741333 h 7001933"/>
                <a:gd name="connsiteX79" fmla="*/ 135467 w 3683000"/>
                <a:gd name="connsiteY79" fmla="*/ 4715933 h 7001933"/>
                <a:gd name="connsiteX80" fmla="*/ 169334 w 3683000"/>
                <a:gd name="connsiteY80" fmla="*/ 4690533 h 7001933"/>
                <a:gd name="connsiteX81" fmla="*/ 186267 w 3683000"/>
                <a:gd name="connsiteY81" fmla="*/ 4639733 h 7001933"/>
                <a:gd name="connsiteX82" fmla="*/ 228600 w 3683000"/>
                <a:gd name="connsiteY82" fmla="*/ 4572000 h 7001933"/>
                <a:gd name="connsiteX83" fmla="*/ 237067 w 3683000"/>
                <a:gd name="connsiteY83" fmla="*/ 4546600 h 7001933"/>
                <a:gd name="connsiteX84" fmla="*/ 287867 w 3683000"/>
                <a:gd name="connsiteY84" fmla="*/ 4478866 h 7001933"/>
                <a:gd name="connsiteX85" fmla="*/ 313267 w 3683000"/>
                <a:gd name="connsiteY85" fmla="*/ 4461933 h 7001933"/>
                <a:gd name="connsiteX86" fmla="*/ 355600 w 3683000"/>
                <a:gd name="connsiteY86" fmla="*/ 4402666 h 7001933"/>
                <a:gd name="connsiteX87" fmla="*/ 414867 w 3683000"/>
                <a:gd name="connsiteY87" fmla="*/ 4334933 h 7001933"/>
                <a:gd name="connsiteX88" fmla="*/ 524934 w 3683000"/>
                <a:gd name="connsiteY88" fmla="*/ 4258733 h 7001933"/>
                <a:gd name="connsiteX89" fmla="*/ 550334 w 3683000"/>
                <a:gd name="connsiteY89" fmla="*/ 4241800 h 7001933"/>
                <a:gd name="connsiteX90" fmla="*/ 575734 w 3683000"/>
                <a:gd name="connsiteY90" fmla="*/ 4233333 h 7001933"/>
                <a:gd name="connsiteX91" fmla="*/ 609600 w 3683000"/>
                <a:gd name="connsiteY91" fmla="*/ 4216400 h 7001933"/>
                <a:gd name="connsiteX92" fmla="*/ 651934 w 3683000"/>
                <a:gd name="connsiteY92" fmla="*/ 4207933 h 7001933"/>
                <a:gd name="connsiteX93" fmla="*/ 702734 w 3683000"/>
                <a:gd name="connsiteY93" fmla="*/ 4191000 h 7001933"/>
                <a:gd name="connsiteX94" fmla="*/ 728134 w 3683000"/>
                <a:gd name="connsiteY94" fmla="*/ 4182533 h 7001933"/>
                <a:gd name="connsiteX95" fmla="*/ 762000 w 3683000"/>
                <a:gd name="connsiteY95" fmla="*/ 4174066 h 7001933"/>
                <a:gd name="connsiteX96" fmla="*/ 846667 w 3683000"/>
                <a:gd name="connsiteY96" fmla="*/ 4191000 h 7001933"/>
                <a:gd name="connsiteX97" fmla="*/ 897467 w 3683000"/>
                <a:gd name="connsiteY97" fmla="*/ 4224866 h 7001933"/>
                <a:gd name="connsiteX98" fmla="*/ 914400 w 3683000"/>
                <a:gd name="connsiteY98" fmla="*/ 4250266 h 7001933"/>
                <a:gd name="connsiteX99" fmla="*/ 939800 w 3683000"/>
                <a:gd name="connsiteY99" fmla="*/ 4284133 h 7001933"/>
                <a:gd name="connsiteX100" fmla="*/ 956734 w 3683000"/>
                <a:gd name="connsiteY100" fmla="*/ 4318000 h 7001933"/>
                <a:gd name="connsiteX101" fmla="*/ 965200 w 3683000"/>
                <a:gd name="connsiteY101" fmla="*/ 4343400 h 7001933"/>
                <a:gd name="connsiteX102" fmla="*/ 973667 w 3683000"/>
                <a:gd name="connsiteY102" fmla="*/ 4377266 h 7001933"/>
                <a:gd name="connsiteX103" fmla="*/ 999067 w 3683000"/>
                <a:gd name="connsiteY103" fmla="*/ 4411133 h 7001933"/>
                <a:gd name="connsiteX104" fmla="*/ 1007534 w 3683000"/>
                <a:gd name="connsiteY104" fmla="*/ 4436533 h 7001933"/>
                <a:gd name="connsiteX105" fmla="*/ 1024467 w 3683000"/>
                <a:gd name="connsiteY105" fmla="*/ 4512733 h 7001933"/>
                <a:gd name="connsiteX106" fmla="*/ 1016000 w 3683000"/>
                <a:gd name="connsiteY106" fmla="*/ 4597400 h 7001933"/>
                <a:gd name="connsiteX107" fmla="*/ 999067 w 3683000"/>
                <a:gd name="connsiteY107" fmla="*/ 4622800 h 7001933"/>
                <a:gd name="connsiteX108" fmla="*/ 948267 w 3683000"/>
                <a:gd name="connsiteY108" fmla="*/ 4673600 h 7001933"/>
                <a:gd name="connsiteX109" fmla="*/ 846667 w 3683000"/>
                <a:gd name="connsiteY109" fmla="*/ 4741333 h 7001933"/>
                <a:gd name="connsiteX110" fmla="*/ 736600 w 3683000"/>
                <a:gd name="connsiteY110" fmla="*/ 4732866 h 7001933"/>
                <a:gd name="connsiteX111" fmla="*/ 668867 w 3683000"/>
                <a:gd name="connsiteY111" fmla="*/ 4699000 h 7001933"/>
                <a:gd name="connsiteX112" fmla="*/ 651934 w 3683000"/>
                <a:gd name="connsiteY112" fmla="*/ 4673600 h 7001933"/>
                <a:gd name="connsiteX113" fmla="*/ 601134 w 3683000"/>
                <a:gd name="connsiteY113" fmla="*/ 4605866 h 7001933"/>
                <a:gd name="connsiteX114" fmla="*/ 575734 w 3683000"/>
                <a:gd name="connsiteY114" fmla="*/ 4521200 h 7001933"/>
                <a:gd name="connsiteX115" fmla="*/ 567267 w 3683000"/>
                <a:gd name="connsiteY115" fmla="*/ 4394200 h 7001933"/>
                <a:gd name="connsiteX116" fmla="*/ 575734 w 3683000"/>
                <a:gd name="connsiteY116" fmla="*/ 4309533 h 7001933"/>
                <a:gd name="connsiteX117" fmla="*/ 592667 w 3683000"/>
                <a:gd name="connsiteY117" fmla="*/ 4191000 h 7001933"/>
                <a:gd name="connsiteX118" fmla="*/ 601134 w 3683000"/>
                <a:gd name="connsiteY118" fmla="*/ 4157133 h 7001933"/>
                <a:gd name="connsiteX119" fmla="*/ 635000 w 3683000"/>
                <a:gd name="connsiteY119" fmla="*/ 4089400 h 7001933"/>
                <a:gd name="connsiteX120" fmla="*/ 643467 w 3683000"/>
                <a:gd name="connsiteY120" fmla="*/ 4064000 h 7001933"/>
                <a:gd name="connsiteX121" fmla="*/ 651934 w 3683000"/>
                <a:gd name="connsiteY121" fmla="*/ 4030133 h 7001933"/>
                <a:gd name="connsiteX122" fmla="*/ 702734 w 3683000"/>
                <a:gd name="connsiteY122" fmla="*/ 3953933 h 7001933"/>
                <a:gd name="connsiteX123" fmla="*/ 728134 w 3683000"/>
                <a:gd name="connsiteY123" fmla="*/ 3937000 h 7001933"/>
                <a:gd name="connsiteX124" fmla="*/ 745067 w 3683000"/>
                <a:gd name="connsiteY124" fmla="*/ 3920066 h 7001933"/>
                <a:gd name="connsiteX125" fmla="*/ 778934 w 3683000"/>
                <a:gd name="connsiteY125" fmla="*/ 3911600 h 7001933"/>
                <a:gd name="connsiteX126" fmla="*/ 829734 w 3683000"/>
                <a:gd name="connsiteY126" fmla="*/ 3877733 h 7001933"/>
                <a:gd name="connsiteX127" fmla="*/ 855134 w 3683000"/>
                <a:gd name="connsiteY127" fmla="*/ 3852333 h 7001933"/>
                <a:gd name="connsiteX128" fmla="*/ 905934 w 3683000"/>
                <a:gd name="connsiteY128" fmla="*/ 3835400 h 7001933"/>
                <a:gd name="connsiteX129" fmla="*/ 931334 w 3683000"/>
                <a:gd name="connsiteY129" fmla="*/ 3818466 h 7001933"/>
                <a:gd name="connsiteX130" fmla="*/ 956734 w 3683000"/>
                <a:gd name="connsiteY130" fmla="*/ 3810000 h 7001933"/>
                <a:gd name="connsiteX131" fmla="*/ 973667 w 3683000"/>
                <a:gd name="connsiteY131" fmla="*/ 3793066 h 7001933"/>
                <a:gd name="connsiteX132" fmla="*/ 999067 w 3683000"/>
                <a:gd name="connsiteY132" fmla="*/ 3776133 h 7001933"/>
                <a:gd name="connsiteX133" fmla="*/ 1058334 w 3683000"/>
                <a:gd name="connsiteY133" fmla="*/ 3750733 h 7001933"/>
                <a:gd name="connsiteX134" fmla="*/ 1083734 w 3683000"/>
                <a:gd name="connsiteY134" fmla="*/ 3733800 h 7001933"/>
                <a:gd name="connsiteX135" fmla="*/ 1100667 w 3683000"/>
                <a:gd name="connsiteY135" fmla="*/ 3716866 h 7001933"/>
                <a:gd name="connsiteX136" fmla="*/ 1151467 w 3683000"/>
                <a:gd name="connsiteY136" fmla="*/ 3699933 h 7001933"/>
                <a:gd name="connsiteX137" fmla="*/ 1244600 w 3683000"/>
                <a:gd name="connsiteY137" fmla="*/ 3649133 h 7001933"/>
                <a:gd name="connsiteX138" fmla="*/ 1312334 w 3683000"/>
                <a:gd name="connsiteY138" fmla="*/ 3589866 h 7001933"/>
                <a:gd name="connsiteX139" fmla="*/ 1354667 w 3683000"/>
                <a:gd name="connsiteY139" fmla="*/ 3556000 h 7001933"/>
                <a:gd name="connsiteX140" fmla="*/ 1380067 w 3683000"/>
                <a:gd name="connsiteY140" fmla="*/ 3522133 h 7001933"/>
                <a:gd name="connsiteX141" fmla="*/ 1405467 w 3683000"/>
                <a:gd name="connsiteY141" fmla="*/ 3496733 h 7001933"/>
                <a:gd name="connsiteX142" fmla="*/ 1422400 w 3683000"/>
                <a:gd name="connsiteY142" fmla="*/ 3471333 h 7001933"/>
                <a:gd name="connsiteX143" fmla="*/ 1447800 w 3683000"/>
                <a:gd name="connsiteY143" fmla="*/ 3454400 h 7001933"/>
                <a:gd name="connsiteX144" fmla="*/ 1464734 w 3683000"/>
                <a:gd name="connsiteY144" fmla="*/ 3412066 h 7001933"/>
                <a:gd name="connsiteX145" fmla="*/ 1490134 w 3683000"/>
                <a:gd name="connsiteY145" fmla="*/ 3403600 h 7001933"/>
                <a:gd name="connsiteX146" fmla="*/ 1532467 w 3683000"/>
                <a:gd name="connsiteY146" fmla="*/ 3302000 h 7001933"/>
                <a:gd name="connsiteX147" fmla="*/ 1557867 w 3683000"/>
                <a:gd name="connsiteY147" fmla="*/ 3276600 h 7001933"/>
                <a:gd name="connsiteX148" fmla="*/ 1591734 w 3683000"/>
                <a:gd name="connsiteY148" fmla="*/ 3217333 h 7001933"/>
                <a:gd name="connsiteX149" fmla="*/ 1600200 w 3683000"/>
                <a:gd name="connsiteY149" fmla="*/ 3175000 h 7001933"/>
                <a:gd name="connsiteX150" fmla="*/ 1583267 w 3683000"/>
                <a:gd name="connsiteY150" fmla="*/ 2971800 h 7001933"/>
                <a:gd name="connsiteX151" fmla="*/ 1566334 w 3683000"/>
                <a:gd name="connsiteY151" fmla="*/ 2937933 h 7001933"/>
                <a:gd name="connsiteX152" fmla="*/ 1490134 w 3683000"/>
                <a:gd name="connsiteY152" fmla="*/ 2887133 h 7001933"/>
                <a:gd name="connsiteX153" fmla="*/ 1430867 w 3683000"/>
                <a:gd name="connsiteY153" fmla="*/ 2861733 h 7001933"/>
                <a:gd name="connsiteX154" fmla="*/ 1405467 w 3683000"/>
                <a:gd name="connsiteY154" fmla="*/ 2844800 h 7001933"/>
                <a:gd name="connsiteX155" fmla="*/ 1270000 w 3683000"/>
                <a:gd name="connsiteY155" fmla="*/ 2810933 h 7001933"/>
                <a:gd name="connsiteX156" fmla="*/ 1219200 w 3683000"/>
                <a:gd name="connsiteY156" fmla="*/ 2802466 h 7001933"/>
                <a:gd name="connsiteX157" fmla="*/ 1193800 w 3683000"/>
                <a:gd name="connsiteY157" fmla="*/ 2794000 h 7001933"/>
                <a:gd name="connsiteX158" fmla="*/ 1134534 w 3683000"/>
                <a:gd name="connsiteY158" fmla="*/ 2785533 h 7001933"/>
                <a:gd name="connsiteX159" fmla="*/ 965200 w 3683000"/>
                <a:gd name="connsiteY159" fmla="*/ 2794000 h 7001933"/>
                <a:gd name="connsiteX160" fmla="*/ 905934 w 3683000"/>
                <a:gd name="connsiteY160" fmla="*/ 2802466 h 7001933"/>
                <a:gd name="connsiteX161" fmla="*/ 872067 w 3683000"/>
                <a:gd name="connsiteY161" fmla="*/ 2810933 h 7001933"/>
                <a:gd name="connsiteX162" fmla="*/ 736600 w 3683000"/>
                <a:gd name="connsiteY162" fmla="*/ 2819400 h 7001933"/>
                <a:gd name="connsiteX163" fmla="*/ 592667 w 3683000"/>
                <a:gd name="connsiteY163" fmla="*/ 2802466 h 7001933"/>
                <a:gd name="connsiteX164" fmla="*/ 558800 w 3683000"/>
                <a:gd name="connsiteY164" fmla="*/ 2785533 h 7001933"/>
                <a:gd name="connsiteX165" fmla="*/ 533400 w 3683000"/>
                <a:gd name="connsiteY165" fmla="*/ 2777066 h 7001933"/>
                <a:gd name="connsiteX166" fmla="*/ 448734 w 3683000"/>
                <a:gd name="connsiteY166" fmla="*/ 2743200 h 7001933"/>
                <a:gd name="connsiteX167" fmla="*/ 431800 w 3683000"/>
                <a:gd name="connsiteY167" fmla="*/ 2726266 h 7001933"/>
                <a:gd name="connsiteX168" fmla="*/ 381000 w 3683000"/>
                <a:gd name="connsiteY168" fmla="*/ 2692400 h 7001933"/>
                <a:gd name="connsiteX169" fmla="*/ 321734 w 3683000"/>
                <a:gd name="connsiteY169" fmla="*/ 2599266 h 7001933"/>
                <a:gd name="connsiteX170" fmla="*/ 279400 w 3683000"/>
                <a:gd name="connsiteY170" fmla="*/ 2514600 h 7001933"/>
                <a:gd name="connsiteX171" fmla="*/ 220134 w 3683000"/>
                <a:gd name="connsiteY171" fmla="*/ 2396066 h 7001933"/>
                <a:gd name="connsiteX172" fmla="*/ 169334 w 3683000"/>
                <a:gd name="connsiteY172" fmla="*/ 2218266 h 7001933"/>
                <a:gd name="connsiteX173" fmla="*/ 160867 w 3683000"/>
                <a:gd name="connsiteY173" fmla="*/ 2159000 h 7001933"/>
                <a:gd name="connsiteX174" fmla="*/ 143934 w 3683000"/>
                <a:gd name="connsiteY174" fmla="*/ 1981200 h 7001933"/>
                <a:gd name="connsiteX175" fmla="*/ 160867 w 3683000"/>
                <a:gd name="connsiteY175" fmla="*/ 1794933 h 7001933"/>
                <a:gd name="connsiteX176" fmla="*/ 220134 w 3683000"/>
                <a:gd name="connsiteY176" fmla="*/ 1625600 h 7001933"/>
                <a:gd name="connsiteX177" fmla="*/ 237067 w 3683000"/>
                <a:gd name="connsiteY177" fmla="*/ 1574800 h 7001933"/>
                <a:gd name="connsiteX178" fmla="*/ 245534 w 3683000"/>
                <a:gd name="connsiteY178" fmla="*/ 1532466 h 7001933"/>
                <a:gd name="connsiteX179" fmla="*/ 279400 w 3683000"/>
                <a:gd name="connsiteY179" fmla="*/ 1481666 h 7001933"/>
                <a:gd name="connsiteX180" fmla="*/ 330200 w 3683000"/>
                <a:gd name="connsiteY180" fmla="*/ 1405466 h 7001933"/>
                <a:gd name="connsiteX181" fmla="*/ 347134 w 3683000"/>
                <a:gd name="connsiteY181" fmla="*/ 1380066 h 7001933"/>
                <a:gd name="connsiteX182" fmla="*/ 381000 w 3683000"/>
                <a:gd name="connsiteY182" fmla="*/ 1371600 h 7001933"/>
                <a:gd name="connsiteX183" fmla="*/ 397934 w 3683000"/>
                <a:gd name="connsiteY183" fmla="*/ 1354666 h 7001933"/>
                <a:gd name="connsiteX184" fmla="*/ 457200 w 3683000"/>
                <a:gd name="connsiteY184" fmla="*/ 1320800 h 7001933"/>
                <a:gd name="connsiteX185" fmla="*/ 508000 w 3683000"/>
                <a:gd name="connsiteY185" fmla="*/ 1303866 h 7001933"/>
                <a:gd name="connsiteX186" fmla="*/ 601134 w 3683000"/>
                <a:gd name="connsiteY186" fmla="*/ 1261533 h 7001933"/>
                <a:gd name="connsiteX187" fmla="*/ 651934 w 3683000"/>
                <a:gd name="connsiteY187" fmla="*/ 1253066 h 7001933"/>
                <a:gd name="connsiteX188" fmla="*/ 711200 w 3683000"/>
                <a:gd name="connsiteY188" fmla="*/ 1236133 h 7001933"/>
                <a:gd name="connsiteX189" fmla="*/ 753534 w 3683000"/>
                <a:gd name="connsiteY189" fmla="*/ 1227666 h 7001933"/>
                <a:gd name="connsiteX190" fmla="*/ 787400 w 3683000"/>
                <a:gd name="connsiteY190" fmla="*/ 1219200 h 7001933"/>
                <a:gd name="connsiteX191" fmla="*/ 880534 w 3683000"/>
                <a:gd name="connsiteY191" fmla="*/ 1193800 h 7001933"/>
                <a:gd name="connsiteX192" fmla="*/ 914400 w 3683000"/>
                <a:gd name="connsiteY192" fmla="*/ 1176866 h 7001933"/>
                <a:gd name="connsiteX193" fmla="*/ 973667 w 3683000"/>
                <a:gd name="connsiteY193" fmla="*/ 1168400 h 7001933"/>
                <a:gd name="connsiteX194" fmla="*/ 1024467 w 3683000"/>
                <a:gd name="connsiteY194" fmla="*/ 1159933 h 7001933"/>
                <a:gd name="connsiteX195" fmla="*/ 1176867 w 3683000"/>
                <a:gd name="connsiteY195" fmla="*/ 1168400 h 7001933"/>
                <a:gd name="connsiteX196" fmla="*/ 1236134 w 3683000"/>
                <a:gd name="connsiteY196" fmla="*/ 1185333 h 7001933"/>
                <a:gd name="connsiteX197" fmla="*/ 1278467 w 3683000"/>
                <a:gd name="connsiteY197" fmla="*/ 1193800 h 7001933"/>
                <a:gd name="connsiteX198" fmla="*/ 1303867 w 3683000"/>
                <a:gd name="connsiteY198" fmla="*/ 1210733 h 7001933"/>
                <a:gd name="connsiteX199" fmla="*/ 1354667 w 3683000"/>
                <a:gd name="connsiteY199" fmla="*/ 1236133 h 7001933"/>
                <a:gd name="connsiteX200" fmla="*/ 1405467 w 3683000"/>
                <a:gd name="connsiteY200" fmla="*/ 1312333 h 7001933"/>
                <a:gd name="connsiteX201" fmla="*/ 1439334 w 3683000"/>
                <a:gd name="connsiteY201" fmla="*/ 1363133 h 7001933"/>
                <a:gd name="connsiteX202" fmla="*/ 1481667 w 3683000"/>
                <a:gd name="connsiteY202" fmla="*/ 1430866 h 7001933"/>
                <a:gd name="connsiteX203" fmla="*/ 1498600 w 3683000"/>
                <a:gd name="connsiteY203" fmla="*/ 1490133 h 7001933"/>
                <a:gd name="connsiteX204" fmla="*/ 1507067 w 3683000"/>
                <a:gd name="connsiteY204" fmla="*/ 1515533 h 7001933"/>
                <a:gd name="connsiteX205" fmla="*/ 1515534 w 3683000"/>
                <a:gd name="connsiteY205" fmla="*/ 1591733 h 7001933"/>
                <a:gd name="connsiteX206" fmla="*/ 1532467 w 3683000"/>
                <a:gd name="connsiteY206" fmla="*/ 1651000 h 7001933"/>
                <a:gd name="connsiteX207" fmla="*/ 1507067 w 3683000"/>
                <a:gd name="connsiteY207" fmla="*/ 1820333 h 7001933"/>
                <a:gd name="connsiteX208" fmla="*/ 1481667 w 3683000"/>
                <a:gd name="connsiteY208" fmla="*/ 1854200 h 7001933"/>
                <a:gd name="connsiteX209" fmla="*/ 1447800 w 3683000"/>
                <a:gd name="connsiteY209" fmla="*/ 1871133 h 7001933"/>
                <a:gd name="connsiteX210" fmla="*/ 1405467 w 3683000"/>
                <a:gd name="connsiteY210" fmla="*/ 1905000 h 7001933"/>
                <a:gd name="connsiteX211" fmla="*/ 1380067 w 3683000"/>
                <a:gd name="connsiteY211" fmla="*/ 1930400 h 7001933"/>
                <a:gd name="connsiteX212" fmla="*/ 1303867 w 3683000"/>
                <a:gd name="connsiteY212" fmla="*/ 1938866 h 7001933"/>
                <a:gd name="connsiteX213" fmla="*/ 1159934 w 3683000"/>
                <a:gd name="connsiteY213" fmla="*/ 1930400 h 7001933"/>
                <a:gd name="connsiteX214" fmla="*/ 1143000 w 3683000"/>
                <a:gd name="connsiteY214" fmla="*/ 1905000 h 7001933"/>
                <a:gd name="connsiteX215" fmla="*/ 1117600 w 3683000"/>
                <a:gd name="connsiteY215" fmla="*/ 1888066 h 7001933"/>
                <a:gd name="connsiteX216" fmla="*/ 1100667 w 3683000"/>
                <a:gd name="connsiteY216" fmla="*/ 1854200 h 7001933"/>
                <a:gd name="connsiteX217" fmla="*/ 1083734 w 3683000"/>
                <a:gd name="connsiteY217" fmla="*/ 1837266 h 7001933"/>
                <a:gd name="connsiteX218" fmla="*/ 1066800 w 3683000"/>
                <a:gd name="connsiteY218" fmla="*/ 1811866 h 7001933"/>
                <a:gd name="connsiteX219" fmla="*/ 1049867 w 3683000"/>
                <a:gd name="connsiteY219" fmla="*/ 1710266 h 7001933"/>
                <a:gd name="connsiteX220" fmla="*/ 1066800 w 3683000"/>
                <a:gd name="connsiteY220" fmla="*/ 1591733 h 7001933"/>
                <a:gd name="connsiteX221" fmla="*/ 1075267 w 3683000"/>
                <a:gd name="connsiteY221" fmla="*/ 1566333 h 7001933"/>
                <a:gd name="connsiteX222" fmla="*/ 1092200 w 3683000"/>
                <a:gd name="connsiteY222" fmla="*/ 1540933 h 7001933"/>
                <a:gd name="connsiteX223" fmla="*/ 1126067 w 3683000"/>
                <a:gd name="connsiteY223" fmla="*/ 1481666 h 7001933"/>
                <a:gd name="connsiteX224" fmla="*/ 1134534 w 3683000"/>
                <a:gd name="connsiteY224" fmla="*/ 1456266 h 7001933"/>
                <a:gd name="connsiteX225" fmla="*/ 1176867 w 3683000"/>
                <a:gd name="connsiteY225" fmla="*/ 1405466 h 7001933"/>
                <a:gd name="connsiteX226" fmla="*/ 1210734 w 3683000"/>
                <a:gd name="connsiteY226" fmla="*/ 1380066 h 7001933"/>
                <a:gd name="connsiteX227" fmla="*/ 1405467 w 3683000"/>
                <a:gd name="connsiteY227" fmla="*/ 1388533 h 7001933"/>
                <a:gd name="connsiteX228" fmla="*/ 1481667 w 3683000"/>
                <a:gd name="connsiteY228" fmla="*/ 1405466 h 7001933"/>
                <a:gd name="connsiteX229" fmla="*/ 1549400 w 3683000"/>
                <a:gd name="connsiteY229" fmla="*/ 1447800 h 7001933"/>
                <a:gd name="connsiteX230" fmla="*/ 1566334 w 3683000"/>
                <a:gd name="connsiteY230" fmla="*/ 1464733 h 7001933"/>
                <a:gd name="connsiteX231" fmla="*/ 1600200 w 3683000"/>
                <a:gd name="connsiteY231" fmla="*/ 1490133 h 7001933"/>
                <a:gd name="connsiteX232" fmla="*/ 1651000 w 3683000"/>
                <a:gd name="connsiteY232" fmla="*/ 1557866 h 7001933"/>
                <a:gd name="connsiteX233" fmla="*/ 1701800 w 3683000"/>
                <a:gd name="connsiteY233" fmla="*/ 1583266 h 7001933"/>
                <a:gd name="connsiteX234" fmla="*/ 1718734 w 3683000"/>
                <a:gd name="connsiteY234" fmla="*/ 1600200 h 7001933"/>
                <a:gd name="connsiteX235" fmla="*/ 1794934 w 3683000"/>
                <a:gd name="connsiteY235" fmla="*/ 1625600 h 7001933"/>
                <a:gd name="connsiteX236" fmla="*/ 1888067 w 3683000"/>
                <a:gd name="connsiteY236" fmla="*/ 1651000 h 7001933"/>
                <a:gd name="connsiteX237" fmla="*/ 1947334 w 3683000"/>
                <a:gd name="connsiteY237" fmla="*/ 1667933 h 7001933"/>
                <a:gd name="connsiteX238" fmla="*/ 2108200 w 3683000"/>
                <a:gd name="connsiteY238" fmla="*/ 1684866 h 7001933"/>
                <a:gd name="connsiteX239" fmla="*/ 2650067 w 3683000"/>
                <a:gd name="connsiteY239" fmla="*/ 1667933 h 7001933"/>
                <a:gd name="connsiteX240" fmla="*/ 2887134 w 3683000"/>
                <a:gd name="connsiteY240" fmla="*/ 1651000 h 7001933"/>
                <a:gd name="connsiteX241" fmla="*/ 2937934 w 3683000"/>
                <a:gd name="connsiteY241" fmla="*/ 1642533 h 7001933"/>
                <a:gd name="connsiteX242" fmla="*/ 3005667 w 3683000"/>
                <a:gd name="connsiteY242" fmla="*/ 1625600 h 7001933"/>
                <a:gd name="connsiteX243" fmla="*/ 3073400 w 3683000"/>
                <a:gd name="connsiteY243" fmla="*/ 1600200 h 7001933"/>
                <a:gd name="connsiteX244" fmla="*/ 3132667 w 3683000"/>
                <a:gd name="connsiteY244" fmla="*/ 1566333 h 7001933"/>
                <a:gd name="connsiteX245" fmla="*/ 3166534 w 3683000"/>
                <a:gd name="connsiteY245" fmla="*/ 1549400 h 7001933"/>
                <a:gd name="connsiteX246" fmla="*/ 3191934 w 3683000"/>
                <a:gd name="connsiteY246" fmla="*/ 1524000 h 7001933"/>
                <a:gd name="connsiteX247" fmla="*/ 3242734 w 3683000"/>
                <a:gd name="connsiteY247" fmla="*/ 1481666 h 7001933"/>
                <a:gd name="connsiteX248" fmla="*/ 3259667 w 3683000"/>
                <a:gd name="connsiteY248" fmla="*/ 1456266 h 7001933"/>
                <a:gd name="connsiteX249" fmla="*/ 3302000 w 3683000"/>
                <a:gd name="connsiteY249" fmla="*/ 1430866 h 7001933"/>
                <a:gd name="connsiteX250" fmla="*/ 3327400 w 3683000"/>
                <a:gd name="connsiteY250" fmla="*/ 1405466 h 7001933"/>
                <a:gd name="connsiteX251" fmla="*/ 3395134 w 3683000"/>
                <a:gd name="connsiteY251" fmla="*/ 1354666 h 7001933"/>
                <a:gd name="connsiteX252" fmla="*/ 3420534 w 3683000"/>
                <a:gd name="connsiteY252" fmla="*/ 1337733 h 7001933"/>
                <a:gd name="connsiteX253" fmla="*/ 3471334 w 3683000"/>
                <a:gd name="connsiteY253" fmla="*/ 1270000 h 7001933"/>
                <a:gd name="connsiteX254" fmla="*/ 3505200 w 3683000"/>
                <a:gd name="connsiteY254" fmla="*/ 1236133 h 7001933"/>
                <a:gd name="connsiteX255" fmla="*/ 3530600 w 3683000"/>
                <a:gd name="connsiteY255" fmla="*/ 1202266 h 7001933"/>
                <a:gd name="connsiteX256" fmla="*/ 3556000 w 3683000"/>
                <a:gd name="connsiteY256" fmla="*/ 1176866 h 7001933"/>
                <a:gd name="connsiteX257" fmla="*/ 3615267 w 3683000"/>
                <a:gd name="connsiteY257" fmla="*/ 1092200 h 7001933"/>
                <a:gd name="connsiteX258" fmla="*/ 3632200 w 3683000"/>
                <a:gd name="connsiteY258" fmla="*/ 1066800 h 7001933"/>
                <a:gd name="connsiteX259" fmla="*/ 3657600 w 3683000"/>
                <a:gd name="connsiteY259" fmla="*/ 990600 h 7001933"/>
                <a:gd name="connsiteX260" fmla="*/ 3683000 w 3683000"/>
                <a:gd name="connsiteY260" fmla="*/ 872066 h 7001933"/>
                <a:gd name="connsiteX261" fmla="*/ 3657600 w 3683000"/>
                <a:gd name="connsiteY261" fmla="*/ 728133 h 7001933"/>
                <a:gd name="connsiteX262" fmla="*/ 3649134 w 3683000"/>
                <a:gd name="connsiteY262" fmla="*/ 702733 h 7001933"/>
                <a:gd name="connsiteX263" fmla="*/ 3632200 w 3683000"/>
                <a:gd name="connsiteY263" fmla="*/ 685800 h 7001933"/>
                <a:gd name="connsiteX264" fmla="*/ 3572934 w 3683000"/>
                <a:gd name="connsiteY264" fmla="*/ 643466 h 7001933"/>
                <a:gd name="connsiteX265" fmla="*/ 3530600 w 3683000"/>
                <a:gd name="connsiteY265" fmla="*/ 626533 h 7001933"/>
                <a:gd name="connsiteX266" fmla="*/ 3479800 w 3683000"/>
                <a:gd name="connsiteY266" fmla="*/ 601133 h 7001933"/>
                <a:gd name="connsiteX267" fmla="*/ 3454400 w 3683000"/>
                <a:gd name="connsiteY267" fmla="*/ 592666 h 7001933"/>
                <a:gd name="connsiteX268" fmla="*/ 3420534 w 3683000"/>
                <a:gd name="connsiteY268" fmla="*/ 575733 h 7001933"/>
                <a:gd name="connsiteX269" fmla="*/ 3318934 w 3683000"/>
                <a:gd name="connsiteY269" fmla="*/ 558800 h 7001933"/>
                <a:gd name="connsiteX270" fmla="*/ 3251200 w 3683000"/>
                <a:gd name="connsiteY270" fmla="*/ 567266 h 7001933"/>
                <a:gd name="connsiteX271" fmla="*/ 3217334 w 3683000"/>
                <a:gd name="connsiteY271" fmla="*/ 584200 h 7001933"/>
                <a:gd name="connsiteX272" fmla="*/ 3191934 w 3683000"/>
                <a:gd name="connsiteY272" fmla="*/ 592666 h 7001933"/>
                <a:gd name="connsiteX273" fmla="*/ 3149600 w 3683000"/>
                <a:gd name="connsiteY273" fmla="*/ 635000 h 7001933"/>
                <a:gd name="connsiteX274" fmla="*/ 3107267 w 3683000"/>
                <a:gd name="connsiteY274" fmla="*/ 677333 h 7001933"/>
                <a:gd name="connsiteX275" fmla="*/ 3090334 w 3683000"/>
                <a:gd name="connsiteY275" fmla="*/ 702733 h 7001933"/>
                <a:gd name="connsiteX276" fmla="*/ 3056467 w 3683000"/>
                <a:gd name="connsiteY276" fmla="*/ 745066 h 7001933"/>
                <a:gd name="connsiteX277" fmla="*/ 3039534 w 3683000"/>
                <a:gd name="connsiteY277" fmla="*/ 795866 h 7001933"/>
                <a:gd name="connsiteX278" fmla="*/ 3031067 w 3683000"/>
                <a:gd name="connsiteY278" fmla="*/ 821266 h 7001933"/>
                <a:gd name="connsiteX279" fmla="*/ 3039534 w 3683000"/>
                <a:gd name="connsiteY279" fmla="*/ 914400 h 7001933"/>
                <a:gd name="connsiteX280" fmla="*/ 3048000 w 3683000"/>
                <a:gd name="connsiteY280" fmla="*/ 956733 h 7001933"/>
                <a:gd name="connsiteX281" fmla="*/ 3081867 w 3683000"/>
                <a:gd name="connsiteY281" fmla="*/ 990600 h 7001933"/>
                <a:gd name="connsiteX282" fmla="*/ 3141134 w 3683000"/>
                <a:gd name="connsiteY282" fmla="*/ 1007533 h 7001933"/>
                <a:gd name="connsiteX283" fmla="*/ 3429000 w 3683000"/>
                <a:gd name="connsiteY283" fmla="*/ 990600 h 7001933"/>
                <a:gd name="connsiteX284" fmla="*/ 3479800 w 3683000"/>
                <a:gd name="connsiteY284" fmla="*/ 973666 h 7001933"/>
                <a:gd name="connsiteX285" fmla="*/ 3522134 w 3683000"/>
                <a:gd name="connsiteY285" fmla="*/ 931333 h 7001933"/>
                <a:gd name="connsiteX286" fmla="*/ 3556000 w 3683000"/>
                <a:gd name="connsiteY286" fmla="*/ 897466 h 7001933"/>
                <a:gd name="connsiteX287" fmla="*/ 3572934 w 3683000"/>
                <a:gd name="connsiteY287" fmla="*/ 872066 h 7001933"/>
                <a:gd name="connsiteX288" fmla="*/ 3581400 w 3683000"/>
                <a:gd name="connsiteY288" fmla="*/ 846666 h 7001933"/>
                <a:gd name="connsiteX289" fmla="*/ 3572934 w 3683000"/>
                <a:gd name="connsiteY289" fmla="*/ 719666 h 7001933"/>
                <a:gd name="connsiteX290" fmla="*/ 3539067 w 3683000"/>
                <a:gd name="connsiteY290" fmla="*/ 660400 h 7001933"/>
                <a:gd name="connsiteX291" fmla="*/ 3522134 w 3683000"/>
                <a:gd name="connsiteY291" fmla="*/ 643466 h 7001933"/>
                <a:gd name="connsiteX292" fmla="*/ 3505200 w 3683000"/>
                <a:gd name="connsiteY292" fmla="*/ 618066 h 7001933"/>
                <a:gd name="connsiteX293" fmla="*/ 3437467 w 3683000"/>
                <a:gd name="connsiteY293" fmla="*/ 567266 h 7001933"/>
                <a:gd name="connsiteX294" fmla="*/ 3412067 w 3683000"/>
                <a:gd name="connsiteY294" fmla="*/ 558800 h 7001933"/>
                <a:gd name="connsiteX295" fmla="*/ 3378200 w 3683000"/>
                <a:gd name="connsiteY295" fmla="*/ 541866 h 7001933"/>
                <a:gd name="connsiteX296" fmla="*/ 3327400 w 3683000"/>
                <a:gd name="connsiteY296" fmla="*/ 524933 h 7001933"/>
                <a:gd name="connsiteX297" fmla="*/ 3259667 w 3683000"/>
                <a:gd name="connsiteY297" fmla="*/ 491066 h 7001933"/>
                <a:gd name="connsiteX298" fmla="*/ 3166534 w 3683000"/>
                <a:gd name="connsiteY298" fmla="*/ 482600 h 7001933"/>
                <a:gd name="connsiteX299" fmla="*/ 3132667 w 3683000"/>
                <a:gd name="connsiteY299" fmla="*/ 474133 h 7001933"/>
                <a:gd name="connsiteX300" fmla="*/ 2937934 w 3683000"/>
                <a:gd name="connsiteY300" fmla="*/ 491066 h 7001933"/>
                <a:gd name="connsiteX301" fmla="*/ 2870200 w 3683000"/>
                <a:gd name="connsiteY301" fmla="*/ 508000 h 7001933"/>
                <a:gd name="connsiteX302" fmla="*/ 2802467 w 3683000"/>
                <a:gd name="connsiteY302" fmla="*/ 524933 h 7001933"/>
                <a:gd name="connsiteX303" fmla="*/ 2726267 w 3683000"/>
                <a:gd name="connsiteY303" fmla="*/ 541866 h 7001933"/>
                <a:gd name="connsiteX304" fmla="*/ 2633134 w 3683000"/>
                <a:gd name="connsiteY304" fmla="*/ 592666 h 7001933"/>
                <a:gd name="connsiteX305" fmla="*/ 2523067 w 3683000"/>
                <a:gd name="connsiteY305" fmla="*/ 651933 h 7001933"/>
                <a:gd name="connsiteX306" fmla="*/ 2463800 w 3683000"/>
                <a:gd name="connsiteY306" fmla="*/ 694266 h 7001933"/>
                <a:gd name="connsiteX307" fmla="*/ 2429934 w 3683000"/>
                <a:gd name="connsiteY307" fmla="*/ 745066 h 7001933"/>
                <a:gd name="connsiteX308" fmla="*/ 2328334 w 3683000"/>
                <a:gd name="connsiteY308" fmla="*/ 821266 h 7001933"/>
                <a:gd name="connsiteX309" fmla="*/ 2294467 w 3683000"/>
                <a:gd name="connsiteY309" fmla="*/ 846666 h 7001933"/>
                <a:gd name="connsiteX310" fmla="*/ 2260600 w 3683000"/>
                <a:gd name="connsiteY310" fmla="*/ 863600 h 7001933"/>
                <a:gd name="connsiteX311" fmla="*/ 2218267 w 3683000"/>
                <a:gd name="connsiteY311" fmla="*/ 897466 h 7001933"/>
                <a:gd name="connsiteX312" fmla="*/ 2184400 w 3683000"/>
                <a:gd name="connsiteY312" fmla="*/ 914400 h 7001933"/>
                <a:gd name="connsiteX313" fmla="*/ 2150534 w 3683000"/>
                <a:gd name="connsiteY313" fmla="*/ 939800 h 7001933"/>
                <a:gd name="connsiteX314" fmla="*/ 2099734 w 3683000"/>
                <a:gd name="connsiteY314" fmla="*/ 956733 h 7001933"/>
                <a:gd name="connsiteX315" fmla="*/ 2057400 w 3683000"/>
                <a:gd name="connsiteY315" fmla="*/ 982133 h 7001933"/>
                <a:gd name="connsiteX316" fmla="*/ 1955800 w 3683000"/>
                <a:gd name="connsiteY316" fmla="*/ 1016000 h 7001933"/>
                <a:gd name="connsiteX317" fmla="*/ 1879600 w 3683000"/>
                <a:gd name="connsiteY317" fmla="*/ 1058333 h 7001933"/>
                <a:gd name="connsiteX318" fmla="*/ 1845734 w 3683000"/>
                <a:gd name="connsiteY318" fmla="*/ 1066800 h 7001933"/>
                <a:gd name="connsiteX319" fmla="*/ 1769534 w 3683000"/>
                <a:gd name="connsiteY319" fmla="*/ 1092200 h 7001933"/>
                <a:gd name="connsiteX320" fmla="*/ 1718734 w 3683000"/>
                <a:gd name="connsiteY320" fmla="*/ 1100666 h 7001933"/>
                <a:gd name="connsiteX321" fmla="*/ 1651000 w 3683000"/>
                <a:gd name="connsiteY321" fmla="*/ 1126066 h 7001933"/>
                <a:gd name="connsiteX322" fmla="*/ 1591734 w 3683000"/>
                <a:gd name="connsiteY322" fmla="*/ 1134533 h 7001933"/>
                <a:gd name="connsiteX323" fmla="*/ 1566334 w 3683000"/>
                <a:gd name="connsiteY323" fmla="*/ 1143000 h 7001933"/>
                <a:gd name="connsiteX324" fmla="*/ 1312334 w 3683000"/>
                <a:gd name="connsiteY324" fmla="*/ 1143000 h 7001933"/>
                <a:gd name="connsiteX325" fmla="*/ 1253067 w 3683000"/>
                <a:gd name="connsiteY325" fmla="*/ 1126066 h 7001933"/>
                <a:gd name="connsiteX326" fmla="*/ 1227667 w 3683000"/>
                <a:gd name="connsiteY326" fmla="*/ 1109133 h 7001933"/>
                <a:gd name="connsiteX327" fmla="*/ 1210734 w 3683000"/>
                <a:gd name="connsiteY327" fmla="*/ 1058333 h 7001933"/>
                <a:gd name="connsiteX328" fmla="*/ 1219200 w 3683000"/>
                <a:gd name="connsiteY328" fmla="*/ 1016000 h 7001933"/>
                <a:gd name="connsiteX329" fmla="*/ 1227667 w 3683000"/>
                <a:gd name="connsiteY329" fmla="*/ 931333 h 7001933"/>
                <a:gd name="connsiteX330" fmla="*/ 1244600 w 3683000"/>
                <a:gd name="connsiteY330" fmla="*/ 897466 h 7001933"/>
                <a:gd name="connsiteX331" fmla="*/ 1286934 w 3683000"/>
                <a:gd name="connsiteY331" fmla="*/ 846666 h 7001933"/>
                <a:gd name="connsiteX332" fmla="*/ 1312334 w 3683000"/>
                <a:gd name="connsiteY332" fmla="*/ 787400 h 7001933"/>
                <a:gd name="connsiteX333" fmla="*/ 1354667 w 3683000"/>
                <a:gd name="connsiteY333" fmla="*/ 745066 h 7001933"/>
                <a:gd name="connsiteX334" fmla="*/ 1380067 w 3683000"/>
                <a:gd name="connsiteY334" fmla="*/ 711200 h 7001933"/>
                <a:gd name="connsiteX335" fmla="*/ 1405467 w 3683000"/>
                <a:gd name="connsiteY335" fmla="*/ 694266 h 7001933"/>
                <a:gd name="connsiteX336" fmla="*/ 1430867 w 3683000"/>
                <a:gd name="connsiteY336" fmla="*/ 668866 h 7001933"/>
                <a:gd name="connsiteX337" fmla="*/ 1464734 w 3683000"/>
                <a:gd name="connsiteY337" fmla="*/ 660400 h 7001933"/>
                <a:gd name="connsiteX338" fmla="*/ 1524000 w 3683000"/>
                <a:gd name="connsiteY338" fmla="*/ 643466 h 7001933"/>
                <a:gd name="connsiteX339" fmla="*/ 1591734 w 3683000"/>
                <a:gd name="connsiteY339" fmla="*/ 651933 h 7001933"/>
                <a:gd name="connsiteX340" fmla="*/ 1608667 w 3683000"/>
                <a:gd name="connsiteY340" fmla="*/ 795866 h 7001933"/>
                <a:gd name="connsiteX341" fmla="*/ 1574800 w 3683000"/>
                <a:gd name="connsiteY341" fmla="*/ 855133 h 7001933"/>
                <a:gd name="connsiteX342" fmla="*/ 1557867 w 3683000"/>
                <a:gd name="connsiteY342" fmla="*/ 880533 h 7001933"/>
                <a:gd name="connsiteX343" fmla="*/ 1532467 w 3683000"/>
                <a:gd name="connsiteY343" fmla="*/ 897466 h 7001933"/>
                <a:gd name="connsiteX344" fmla="*/ 1515534 w 3683000"/>
                <a:gd name="connsiteY344" fmla="*/ 914400 h 7001933"/>
                <a:gd name="connsiteX345" fmla="*/ 1456267 w 3683000"/>
                <a:gd name="connsiteY345" fmla="*/ 931333 h 7001933"/>
                <a:gd name="connsiteX346" fmla="*/ 1371600 w 3683000"/>
                <a:gd name="connsiteY346" fmla="*/ 914400 h 7001933"/>
                <a:gd name="connsiteX347" fmla="*/ 1286934 w 3683000"/>
                <a:gd name="connsiteY347" fmla="*/ 846666 h 7001933"/>
                <a:gd name="connsiteX348" fmla="*/ 1270000 w 3683000"/>
                <a:gd name="connsiteY348" fmla="*/ 821266 h 7001933"/>
                <a:gd name="connsiteX349" fmla="*/ 1244600 w 3683000"/>
                <a:gd name="connsiteY349" fmla="*/ 795866 h 7001933"/>
                <a:gd name="connsiteX350" fmla="*/ 1202267 w 3683000"/>
                <a:gd name="connsiteY350" fmla="*/ 745066 h 7001933"/>
                <a:gd name="connsiteX351" fmla="*/ 1193800 w 3683000"/>
                <a:gd name="connsiteY351" fmla="*/ 711200 h 7001933"/>
                <a:gd name="connsiteX352" fmla="*/ 1176867 w 3683000"/>
                <a:gd name="connsiteY352" fmla="*/ 635000 h 7001933"/>
                <a:gd name="connsiteX353" fmla="*/ 1143000 w 3683000"/>
                <a:gd name="connsiteY353" fmla="*/ 567266 h 7001933"/>
                <a:gd name="connsiteX354" fmla="*/ 1134534 w 3683000"/>
                <a:gd name="connsiteY354" fmla="*/ 541866 h 7001933"/>
                <a:gd name="connsiteX355" fmla="*/ 1092200 w 3683000"/>
                <a:gd name="connsiteY355" fmla="*/ 499533 h 7001933"/>
                <a:gd name="connsiteX356" fmla="*/ 1041400 w 3683000"/>
                <a:gd name="connsiteY356" fmla="*/ 474133 h 7001933"/>
                <a:gd name="connsiteX357" fmla="*/ 1016000 w 3683000"/>
                <a:gd name="connsiteY357" fmla="*/ 448733 h 7001933"/>
                <a:gd name="connsiteX358" fmla="*/ 965200 w 3683000"/>
                <a:gd name="connsiteY358" fmla="*/ 431800 h 7001933"/>
                <a:gd name="connsiteX359" fmla="*/ 939800 w 3683000"/>
                <a:gd name="connsiteY359" fmla="*/ 423333 h 7001933"/>
                <a:gd name="connsiteX360" fmla="*/ 855134 w 3683000"/>
                <a:gd name="connsiteY360" fmla="*/ 431800 h 7001933"/>
                <a:gd name="connsiteX361" fmla="*/ 863600 w 3683000"/>
                <a:gd name="connsiteY361" fmla="*/ 482600 h 7001933"/>
                <a:gd name="connsiteX362" fmla="*/ 880534 w 3683000"/>
                <a:gd name="connsiteY362" fmla="*/ 516466 h 7001933"/>
                <a:gd name="connsiteX363" fmla="*/ 897467 w 3683000"/>
                <a:gd name="connsiteY363" fmla="*/ 567266 h 7001933"/>
                <a:gd name="connsiteX364" fmla="*/ 897467 w 3683000"/>
                <a:gd name="connsiteY364" fmla="*/ 567266 h 7001933"/>
                <a:gd name="connsiteX365" fmla="*/ 905934 w 3683000"/>
                <a:gd name="connsiteY365" fmla="*/ 601133 h 7001933"/>
                <a:gd name="connsiteX366" fmla="*/ 931334 w 3683000"/>
                <a:gd name="connsiteY366" fmla="*/ 609600 h 7001933"/>
                <a:gd name="connsiteX367" fmla="*/ 965200 w 3683000"/>
                <a:gd name="connsiteY367" fmla="*/ 601133 h 7001933"/>
                <a:gd name="connsiteX368" fmla="*/ 973667 w 3683000"/>
                <a:gd name="connsiteY368" fmla="*/ 558800 h 7001933"/>
                <a:gd name="connsiteX369" fmla="*/ 965200 w 3683000"/>
                <a:gd name="connsiteY369" fmla="*/ 414866 h 7001933"/>
                <a:gd name="connsiteX370" fmla="*/ 931334 w 3683000"/>
                <a:gd name="connsiteY370" fmla="*/ 389466 h 7001933"/>
                <a:gd name="connsiteX371" fmla="*/ 914400 w 3683000"/>
                <a:gd name="connsiteY371" fmla="*/ 372533 h 7001933"/>
                <a:gd name="connsiteX372" fmla="*/ 821267 w 3683000"/>
                <a:gd name="connsiteY372" fmla="*/ 347133 h 7001933"/>
                <a:gd name="connsiteX373" fmla="*/ 677334 w 3683000"/>
                <a:gd name="connsiteY373" fmla="*/ 330200 h 7001933"/>
                <a:gd name="connsiteX374" fmla="*/ 618067 w 3683000"/>
                <a:gd name="connsiteY374" fmla="*/ 321733 h 7001933"/>
                <a:gd name="connsiteX375" fmla="*/ 567267 w 3683000"/>
                <a:gd name="connsiteY375" fmla="*/ 254000 h 7001933"/>
                <a:gd name="connsiteX376" fmla="*/ 524934 w 3683000"/>
                <a:gd name="connsiteY376" fmla="*/ 169333 h 7001933"/>
                <a:gd name="connsiteX377" fmla="*/ 508000 w 3683000"/>
                <a:gd name="connsiteY377" fmla="*/ 135466 h 7001933"/>
                <a:gd name="connsiteX378" fmla="*/ 491067 w 3683000"/>
                <a:gd name="connsiteY378" fmla="*/ 84666 h 7001933"/>
                <a:gd name="connsiteX379" fmla="*/ 474134 w 3683000"/>
                <a:gd name="connsiteY379" fmla="*/ 33866 h 7001933"/>
                <a:gd name="connsiteX380" fmla="*/ 474134 w 3683000"/>
                <a:gd name="connsiteY380" fmla="*/ 0 h 700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</a:cxnLst>
              <a:rect l="l" t="t" r="r" b="b"/>
              <a:pathLst>
                <a:path w="3683000" h="7001933">
                  <a:moveTo>
                    <a:pt x="2074334" y="7001933"/>
                  </a:moveTo>
                  <a:cubicBezTo>
                    <a:pt x="2071512" y="6939844"/>
                    <a:pt x="2073272" y="6877376"/>
                    <a:pt x="2065867" y="6815666"/>
                  </a:cubicBezTo>
                  <a:cubicBezTo>
                    <a:pt x="2064655" y="6805563"/>
                    <a:pt x="2053067" y="6799565"/>
                    <a:pt x="2048934" y="6790266"/>
                  </a:cubicBezTo>
                  <a:cubicBezTo>
                    <a:pt x="2041685" y="6773955"/>
                    <a:pt x="2039982" y="6755431"/>
                    <a:pt x="2032000" y="6739466"/>
                  </a:cubicBezTo>
                  <a:cubicBezTo>
                    <a:pt x="1991823" y="6659112"/>
                    <a:pt x="2013279" y="6691927"/>
                    <a:pt x="1972734" y="6637866"/>
                  </a:cubicBezTo>
                  <a:cubicBezTo>
                    <a:pt x="1967576" y="6617236"/>
                    <a:pt x="1952821" y="6556622"/>
                    <a:pt x="1947334" y="6544733"/>
                  </a:cubicBezTo>
                  <a:cubicBezTo>
                    <a:pt x="1938806" y="6526255"/>
                    <a:pt x="1924756" y="6510866"/>
                    <a:pt x="1913467" y="6493933"/>
                  </a:cubicBezTo>
                  <a:cubicBezTo>
                    <a:pt x="1907823" y="6474177"/>
                    <a:pt x="1903444" y="6454015"/>
                    <a:pt x="1896534" y="6434666"/>
                  </a:cubicBezTo>
                  <a:cubicBezTo>
                    <a:pt x="1889305" y="6414425"/>
                    <a:pt x="1879116" y="6395356"/>
                    <a:pt x="1871134" y="6375400"/>
                  </a:cubicBezTo>
                  <a:cubicBezTo>
                    <a:pt x="1862179" y="6353011"/>
                    <a:pt x="1854689" y="6330055"/>
                    <a:pt x="1845734" y="6307666"/>
                  </a:cubicBezTo>
                  <a:cubicBezTo>
                    <a:pt x="1838228" y="6288900"/>
                    <a:pt x="1807616" y="6216622"/>
                    <a:pt x="1794934" y="6197600"/>
                  </a:cubicBezTo>
                  <a:cubicBezTo>
                    <a:pt x="1788292" y="6187637"/>
                    <a:pt x="1776718" y="6181779"/>
                    <a:pt x="1769534" y="6172200"/>
                  </a:cubicBezTo>
                  <a:cubicBezTo>
                    <a:pt x="1759660" y="6159035"/>
                    <a:pt x="1752969" y="6143750"/>
                    <a:pt x="1744134" y="6129866"/>
                  </a:cubicBezTo>
                  <a:cubicBezTo>
                    <a:pt x="1726508" y="6102168"/>
                    <a:pt x="1681087" y="6029829"/>
                    <a:pt x="1651000" y="6019800"/>
                  </a:cubicBezTo>
                  <a:cubicBezTo>
                    <a:pt x="1634067" y="6014155"/>
                    <a:pt x="1616676" y="6009731"/>
                    <a:pt x="1600200" y="6002866"/>
                  </a:cubicBezTo>
                  <a:cubicBezTo>
                    <a:pt x="1582724" y="5995584"/>
                    <a:pt x="1567192" y="5983936"/>
                    <a:pt x="1549400" y="5977466"/>
                  </a:cubicBezTo>
                  <a:cubicBezTo>
                    <a:pt x="1533383" y="5971642"/>
                    <a:pt x="1457681" y="5961945"/>
                    <a:pt x="1447800" y="5960533"/>
                  </a:cubicBezTo>
                  <a:cubicBezTo>
                    <a:pt x="1433689" y="5954889"/>
                    <a:pt x="1420211" y="5947286"/>
                    <a:pt x="1405467" y="5943600"/>
                  </a:cubicBezTo>
                  <a:cubicBezTo>
                    <a:pt x="1386137" y="5938767"/>
                    <a:pt x="1282492" y="5928054"/>
                    <a:pt x="1270000" y="5926666"/>
                  </a:cubicBezTo>
                  <a:cubicBezTo>
                    <a:pt x="1227667" y="5929488"/>
                    <a:pt x="1185001" y="5929133"/>
                    <a:pt x="1143000" y="5935133"/>
                  </a:cubicBezTo>
                  <a:cubicBezTo>
                    <a:pt x="1125330" y="5937657"/>
                    <a:pt x="1109624" y="5948194"/>
                    <a:pt x="1092200" y="5952066"/>
                  </a:cubicBezTo>
                  <a:cubicBezTo>
                    <a:pt x="1058684" y="5959514"/>
                    <a:pt x="990600" y="5969000"/>
                    <a:pt x="990600" y="5969000"/>
                  </a:cubicBezTo>
                  <a:cubicBezTo>
                    <a:pt x="979311" y="5974644"/>
                    <a:pt x="968552" y="5981501"/>
                    <a:pt x="956734" y="5985933"/>
                  </a:cubicBezTo>
                  <a:cubicBezTo>
                    <a:pt x="945838" y="5990019"/>
                    <a:pt x="934056" y="5991203"/>
                    <a:pt x="922867" y="5994400"/>
                  </a:cubicBezTo>
                  <a:cubicBezTo>
                    <a:pt x="914286" y="5996852"/>
                    <a:pt x="905934" y="6000044"/>
                    <a:pt x="897467" y="6002866"/>
                  </a:cubicBezTo>
                  <a:cubicBezTo>
                    <a:pt x="891823" y="6011333"/>
                    <a:pt x="881314" y="6018120"/>
                    <a:pt x="880534" y="6028266"/>
                  </a:cubicBezTo>
                  <a:cubicBezTo>
                    <a:pt x="879238" y="6045107"/>
                    <a:pt x="883381" y="6110162"/>
                    <a:pt x="897467" y="6138333"/>
                  </a:cubicBezTo>
                  <a:cubicBezTo>
                    <a:pt x="902018" y="6147434"/>
                    <a:pt x="908043" y="6155787"/>
                    <a:pt x="914400" y="6163733"/>
                  </a:cubicBezTo>
                  <a:cubicBezTo>
                    <a:pt x="950978" y="6209454"/>
                    <a:pt x="911038" y="6146498"/>
                    <a:pt x="948267" y="6206066"/>
                  </a:cubicBezTo>
                  <a:cubicBezTo>
                    <a:pt x="970070" y="6240951"/>
                    <a:pt x="977547" y="6260746"/>
                    <a:pt x="1007534" y="6290733"/>
                  </a:cubicBezTo>
                  <a:cubicBezTo>
                    <a:pt x="1014729" y="6297928"/>
                    <a:pt x="1024988" y="6301309"/>
                    <a:pt x="1032934" y="6307666"/>
                  </a:cubicBezTo>
                  <a:cubicBezTo>
                    <a:pt x="1039167" y="6312653"/>
                    <a:pt x="1043225" y="6320172"/>
                    <a:pt x="1049867" y="6324600"/>
                  </a:cubicBezTo>
                  <a:cubicBezTo>
                    <a:pt x="1060369" y="6331601"/>
                    <a:pt x="1072775" y="6335271"/>
                    <a:pt x="1083734" y="6341533"/>
                  </a:cubicBezTo>
                  <a:cubicBezTo>
                    <a:pt x="1092569" y="6346581"/>
                    <a:pt x="1099408" y="6355473"/>
                    <a:pt x="1109134" y="6358466"/>
                  </a:cubicBezTo>
                  <a:cubicBezTo>
                    <a:pt x="1136642" y="6366930"/>
                    <a:pt x="1193800" y="6375400"/>
                    <a:pt x="1193800" y="6375400"/>
                  </a:cubicBezTo>
                  <a:cubicBezTo>
                    <a:pt x="1230489" y="6372578"/>
                    <a:pt x="1267354" y="6371497"/>
                    <a:pt x="1303867" y="6366933"/>
                  </a:cubicBezTo>
                  <a:cubicBezTo>
                    <a:pt x="1332241" y="6363386"/>
                    <a:pt x="1329457" y="6354138"/>
                    <a:pt x="1354667" y="6341533"/>
                  </a:cubicBezTo>
                  <a:cubicBezTo>
                    <a:pt x="1411890" y="6312922"/>
                    <a:pt x="1384389" y="6338447"/>
                    <a:pt x="1439334" y="6299200"/>
                  </a:cubicBezTo>
                  <a:cubicBezTo>
                    <a:pt x="1445830" y="6294560"/>
                    <a:pt x="1450034" y="6287253"/>
                    <a:pt x="1456267" y="6282266"/>
                  </a:cubicBezTo>
                  <a:cubicBezTo>
                    <a:pt x="1464213" y="6275909"/>
                    <a:pt x="1473200" y="6270977"/>
                    <a:pt x="1481667" y="6265333"/>
                  </a:cubicBezTo>
                  <a:cubicBezTo>
                    <a:pt x="1521619" y="6205403"/>
                    <a:pt x="1467409" y="6278867"/>
                    <a:pt x="1540934" y="6214533"/>
                  </a:cubicBezTo>
                  <a:cubicBezTo>
                    <a:pt x="1641750" y="6126319"/>
                    <a:pt x="1504612" y="6221813"/>
                    <a:pt x="1591734" y="6163733"/>
                  </a:cubicBezTo>
                  <a:cubicBezTo>
                    <a:pt x="1603023" y="6146800"/>
                    <a:pt x="1611209" y="6127323"/>
                    <a:pt x="1625600" y="6112933"/>
                  </a:cubicBezTo>
                  <a:cubicBezTo>
                    <a:pt x="1641352" y="6097182"/>
                    <a:pt x="1648785" y="6091963"/>
                    <a:pt x="1659467" y="6070600"/>
                  </a:cubicBezTo>
                  <a:cubicBezTo>
                    <a:pt x="1663458" y="6062618"/>
                    <a:pt x="1664418" y="6053403"/>
                    <a:pt x="1667934" y="6045200"/>
                  </a:cubicBezTo>
                  <a:cubicBezTo>
                    <a:pt x="1672906" y="6033599"/>
                    <a:pt x="1679223" y="6022622"/>
                    <a:pt x="1684867" y="6011333"/>
                  </a:cubicBezTo>
                  <a:cubicBezTo>
                    <a:pt x="1694031" y="5892204"/>
                    <a:pt x="1698476" y="5905209"/>
                    <a:pt x="1684867" y="5782733"/>
                  </a:cubicBezTo>
                  <a:cubicBezTo>
                    <a:pt x="1683582" y="5771168"/>
                    <a:pt x="1682567" y="5758734"/>
                    <a:pt x="1676400" y="5748866"/>
                  </a:cubicBezTo>
                  <a:cubicBezTo>
                    <a:pt x="1667939" y="5735328"/>
                    <a:pt x="1653047" y="5727015"/>
                    <a:pt x="1642534" y="5715000"/>
                  </a:cubicBezTo>
                  <a:cubicBezTo>
                    <a:pt x="1633242" y="5704380"/>
                    <a:pt x="1625336" y="5692616"/>
                    <a:pt x="1617134" y="5681133"/>
                  </a:cubicBezTo>
                  <a:cubicBezTo>
                    <a:pt x="1611219" y="5672853"/>
                    <a:pt x="1608017" y="5662247"/>
                    <a:pt x="1600200" y="5655733"/>
                  </a:cubicBezTo>
                  <a:cubicBezTo>
                    <a:pt x="1590504" y="5647653"/>
                    <a:pt x="1576431" y="5646373"/>
                    <a:pt x="1566334" y="5638800"/>
                  </a:cubicBezTo>
                  <a:cubicBezTo>
                    <a:pt x="1553562" y="5629221"/>
                    <a:pt x="1545069" y="5614735"/>
                    <a:pt x="1532467" y="5604933"/>
                  </a:cubicBezTo>
                  <a:cubicBezTo>
                    <a:pt x="1507589" y="5585583"/>
                    <a:pt x="1483165" y="5577271"/>
                    <a:pt x="1456267" y="5562600"/>
                  </a:cubicBezTo>
                  <a:cubicBezTo>
                    <a:pt x="1436292" y="5551704"/>
                    <a:pt x="1417914" y="5537696"/>
                    <a:pt x="1397000" y="5528733"/>
                  </a:cubicBezTo>
                  <a:cubicBezTo>
                    <a:pt x="1364567" y="5514833"/>
                    <a:pt x="1292125" y="5503364"/>
                    <a:pt x="1261534" y="5494866"/>
                  </a:cubicBezTo>
                  <a:cubicBezTo>
                    <a:pt x="1235737" y="5487700"/>
                    <a:pt x="1210924" y="5477340"/>
                    <a:pt x="1185334" y="5469466"/>
                  </a:cubicBezTo>
                  <a:cubicBezTo>
                    <a:pt x="1174212" y="5466044"/>
                    <a:pt x="1162506" y="5464680"/>
                    <a:pt x="1151467" y="5461000"/>
                  </a:cubicBezTo>
                  <a:cubicBezTo>
                    <a:pt x="1137049" y="5456194"/>
                    <a:pt x="1123878" y="5447752"/>
                    <a:pt x="1109134" y="5444066"/>
                  </a:cubicBezTo>
                  <a:cubicBezTo>
                    <a:pt x="1089774" y="5439226"/>
                    <a:pt x="1069552" y="5438881"/>
                    <a:pt x="1049867" y="5435600"/>
                  </a:cubicBezTo>
                  <a:cubicBezTo>
                    <a:pt x="1035672" y="5433234"/>
                    <a:pt x="1021645" y="5429955"/>
                    <a:pt x="1007534" y="5427133"/>
                  </a:cubicBezTo>
                  <a:lnTo>
                    <a:pt x="897467" y="5435600"/>
                  </a:lnTo>
                  <a:cubicBezTo>
                    <a:pt x="846592" y="5440523"/>
                    <a:pt x="796173" y="5451681"/>
                    <a:pt x="745067" y="5452533"/>
                  </a:cubicBezTo>
                  <a:lnTo>
                    <a:pt x="389467" y="5444066"/>
                  </a:lnTo>
                  <a:cubicBezTo>
                    <a:pt x="269501" y="5430737"/>
                    <a:pt x="352722" y="5443427"/>
                    <a:pt x="279400" y="5427133"/>
                  </a:cubicBezTo>
                  <a:cubicBezTo>
                    <a:pt x="265352" y="5424011"/>
                    <a:pt x="250851" y="5422801"/>
                    <a:pt x="237067" y="5418666"/>
                  </a:cubicBezTo>
                  <a:cubicBezTo>
                    <a:pt x="222510" y="5414299"/>
                    <a:pt x="208964" y="5407069"/>
                    <a:pt x="194734" y="5401733"/>
                  </a:cubicBezTo>
                  <a:cubicBezTo>
                    <a:pt x="164976" y="5390574"/>
                    <a:pt x="163098" y="5392019"/>
                    <a:pt x="127000" y="5384800"/>
                  </a:cubicBezTo>
                  <a:cubicBezTo>
                    <a:pt x="115711" y="5379155"/>
                    <a:pt x="103635" y="5374867"/>
                    <a:pt x="93134" y="5367866"/>
                  </a:cubicBezTo>
                  <a:cubicBezTo>
                    <a:pt x="86492" y="5363438"/>
                    <a:pt x="82433" y="5355920"/>
                    <a:pt x="76200" y="5350933"/>
                  </a:cubicBezTo>
                  <a:cubicBezTo>
                    <a:pt x="68254" y="5344576"/>
                    <a:pt x="59267" y="5339644"/>
                    <a:pt x="50800" y="5334000"/>
                  </a:cubicBezTo>
                  <a:cubicBezTo>
                    <a:pt x="22926" y="5292188"/>
                    <a:pt x="40047" y="5324854"/>
                    <a:pt x="25400" y="5266266"/>
                  </a:cubicBezTo>
                  <a:cubicBezTo>
                    <a:pt x="19170" y="5241346"/>
                    <a:pt x="12119" y="5231237"/>
                    <a:pt x="0" y="5207000"/>
                  </a:cubicBezTo>
                  <a:cubicBezTo>
                    <a:pt x="12484" y="4982305"/>
                    <a:pt x="-4644" y="5117837"/>
                    <a:pt x="16934" y="5020733"/>
                  </a:cubicBezTo>
                  <a:cubicBezTo>
                    <a:pt x="20056" y="5006685"/>
                    <a:pt x="20849" y="4992052"/>
                    <a:pt x="25400" y="4978400"/>
                  </a:cubicBezTo>
                  <a:cubicBezTo>
                    <a:pt x="29391" y="4966426"/>
                    <a:pt x="37646" y="4956252"/>
                    <a:pt x="42334" y="4944533"/>
                  </a:cubicBezTo>
                  <a:cubicBezTo>
                    <a:pt x="48963" y="4927960"/>
                    <a:pt x="54571" y="4910953"/>
                    <a:pt x="59267" y="4893733"/>
                  </a:cubicBezTo>
                  <a:cubicBezTo>
                    <a:pt x="63053" y="4879850"/>
                    <a:pt x="63599" y="4865184"/>
                    <a:pt x="67734" y="4851400"/>
                  </a:cubicBezTo>
                  <a:cubicBezTo>
                    <a:pt x="75408" y="4825820"/>
                    <a:pt x="108818" y="4755907"/>
                    <a:pt x="118534" y="4741333"/>
                  </a:cubicBezTo>
                  <a:cubicBezTo>
                    <a:pt x="124178" y="4732866"/>
                    <a:pt x="128272" y="4723128"/>
                    <a:pt x="135467" y="4715933"/>
                  </a:cubicBezTo>
                  <a:cubicBezTo>
                    <a:pt x="145445" y="4705955"/>
                    <a:pt x="158045" y="4699000"/>
                    <a:pt x="169334" y="4690533"/>
                  </a:cubicBezTo>
                  <a:cubicBezTo>
                    <a:pt x="174978" y="4673600"/>
                    <a:pt x="176366" y="4654585"/>
                    <a:pt x="186267" y="4639733"/>
                  </a:cubicBezTo>
                  <a:cubicBezTo>
                    <a:pt x="199698" y="4619586"/>
                    <a:pt x="218390" y="4592420"/>
                    <a:pt x="228600" y="4572000"/>
                  </a:cubicBezTo>
                  <a:cubicBezTo>
                    <a:pt x="232591" y="4564018"/>
                    <a:pt x="232733" y="4554402"/>
                    <a:pt x="237067" y="4546600"/>
                  </a:cubicBezTo>
                  <a:cubicBezTo>
                    <a:pt x="247898" y="4527105"/>
                    <a:pt x="267316" y="4495307"/>
                    <a:pt x="287867" y="4478866"/>
                  </a:cubicBezTo>
                  <a:cubicBezTo>
                    <a:pt x="295813" y="4472509"/>
                    <a:pt x="304800" y="4467577"/>
                    <a:pt x="313267" y="4461933"/>
                  </a:cubicBezTo>
                  <a:cubicBezTo>
                    <a:pt x="341584" y="4405298"/>
                    <a:pt x="315555" y="4448431"/>
                    <a:pt x="355600" y="4402666"/>
                  </a:cubicBezTo>
                  <a:cubicBezTo>
                    <a:pt x="383640" y="4370621"/>
                    <a:pt x="385506" y="4360099"/>
                    <a:pt x="414867" y="4334933"/>
                  </a:cubicBezTo>
                  <a:cubicBezTo>
                    <a:pt x="440367" y="4313076"/>
                    <a:pt x="507926" y="4270072"/>
                    <a:pt x="524934" y="4258733"/>
                  </a:cubicBezTo>
                  <a:cubicBezTo>
                    <a:pt x="533401" y="4253089"/>
                    <a:pt x="540681" y="4245018"/>
                    <a:pt x="550334" y="4241800"/>
                  </a:cubicBezTo>
                  <a:cubicBezTo>
                    <a:pt x="558801" y="4238978"/>
                    <a:pt x="567531" y="4236849"/>
                    <a:pt x="575734" y="4233333"/>
                  </a:cubicBezTo>
                  <a:cubicBezTo>
                    <a:pt x="587335" y="4228361"/>
                    <a:pt x="597627" y="4220391"/>
                    <a:pt x="609600" y="4216400"/>
                  </a:cubicBezTo>
                  <a:cubicBezTo>
                    <a:pt x="623252" y="4211849"/>
                    <a:pt x="638050" y="4211719"/>
                    <a:pt x="651934" y="4207933"/>
                  </a:cubicBezTo>
                  <a:cubicBezTo>
                    <a:pt x="669154" y="4203237"/>
                    <a:pt x="685801" y="4196644"/>
                    <a:pt x="702734" y="4191000"/>
                  </a:cubicBezTo>
                  <a:cubicBezTo>
                    <a:pt x="711201" y="4188178"/>
                    <a:pt x="719476" y="4184698"/>
                    <a:pt x="728134" y="4182533"/>
                  </a:cubicBezTo>
                  <a:lnTo>
                    <a:pt x="762000" y="4174066"/>
                  </a:lnTo>
                  <a:cubicBezTo>
                    <a:pt x="768379" y="4175129"/>
                    <a:pt x="834036" y="4184685"/>
                    <a:pt x="846667" y="4191000"/>
                  </a:cubicBezTo>
                  <a:cubicBezTo>
                    <a:pt x="864870" y="4200101"/>
                    <a:pt x="897467" y="4224866"/>
                    <a:pt x="897467" y="4224866"/>
                  </a:cubicBezTo>
                  <a:cubicBezTo>
                    <a:pt x="903111" y="4233333"/>
                    <a:pt x="908486" y="4241986"/>
                    <a:pt x="914400" y="4250266"/>
                  </a:cubicBezTo>
                  <a:cubicBezTo>
                    <a:pt x="922602" y="4261749"/>
                    <a:pt x="932321" y="4272167"/>
                    <a:pt x="939800" y="4284133"/>
                  </a:cubicBezTo>
                  <a:cubicBezTo>
                    <a:pt x="946489" y="4294836"/>
                    <a:pt x="951762" y="4306399"/>
                    <a:pt x="956734" y="4318000"/>
                  </a:cubicBezTo>
                  <a:cubicBezTo>
                    <a:pt x="960250" y="4326203"/>
                    <a:pt x="962748" y="4334819"/>
                    <a:pt x="965200" y="4343400"/>
                  </a:cubicBezTo>
                  <a:cubicBezTo>
                    <a:pt x="968397" y="4354588"/>
                    <a:pt x="968463" y="4366858"/>
                    <a:pt x="973667" y="4377266"/>
                  </a:cubicBezTo>
                  <a:cubicBezTo>
                    <a:pt x="979978" y="4389887"/>
                    <a:pt x="990600" y="4399844"/>
                    <a:pt x="999067" y="4411133"/>
                  </a:cubicBezTo>
                  <a:cubicBezTo>
                    <a:pt x="1001889" y="4419600"/>
                    <a:pt x="1005082" y="4427952"/>
                    <a:pt x="1007534" y="4436533"/>
                  </a:cubicBezTo>
                  <a:cubicBezTo>
                    <a:pt x="1015502" y="4464420"/>
                    <a:pt x="1018650" y="4483650"/>
                    <a:pt x="1024467" y="4512733"/>
                  </a:cubicBezTo>
                  <a:cubicBezTo>
                    <a:pt x="1021645" y="4540955"/>
                    <a:pt x="1022378" y="4569763"/>
                    <a:pt x="1016000" y="4597400"/>
                  </a:cubicBezTo>
                  <a:cubicBezTo>
                    <a:pt x="1013712" y="4607315"/>
                    <a:pt x="1004981" y="4614520"/>
                    <a:pt x="999067" y="4622800"/>
                  </a:cubicBezTo>
                  <a:cubicBezTo>
                    <a:pt x="966046" y="4669029"/>
                    <a:pt x="986501" y="4645793"/>
                    <a:pt x="948267" y="4673600"/>
                  </a:cubicBezTo>
                  <a:cubicBezTo>
                    <a:pt x="862657" y="4735863"/>
                    <a:pt x="909256" y="4710039"/>
                    <a:pt x="846667" y="4741333"/>
                  </a:cubicBezTo>
                  <a:cubicBezTo>
                    <a:pt x="809978" y="4738511"/>
                    <a:pt x="772397" y="4741389"/>
                    <a:pt x="736600" y="4732866"/>
                  </a:cubicBezTo>
                  <a:cubicBezTo>
                    <a:pt x="712044" y="4727019"/>
                    <a:pt x="668867" y="4699000"/>
                    <a:pt x="668867" y="4699000"/>
                  </a:cubicBezTo>
                  <a:cubicBezTo>
                    <a:pt x="663223" y="4690533"/>
                    <a:pt x="658291" y="4681546"/>
                    <a:pt x="651934" y="4673600"/>
                  </a:cubicBezTo>
                  <a:cubicBezTo>
                    <a:pt x="629009" y="4644943"/>
                    <a:pt x="618015" y="4656507"/>
                    <a:pt x="601134" y="4605866"/>
                  </a:cubicBezTo>
                  <a:cubicBezTo>
                    <a:pt x="580520" y="4544027"/>
                    <a:pt x="588529" y="4572382"/>
                    <a:pt x="575734" y="4521200"/>
                  </a:cubicBezTo>
                  <a:cubicBezTo>
                    <a:pt x="572912" y="4478867"/>
                    <a:pt x="567267" y="4436627"/>
                    <a:pt x="567267" y="4394200"/>
                  </a:cubicBezTo>
                  <a:cubicBezTo>
                    <a:pt x="567267" y="4365837"/>
                    <a:pt x="572216" y="4337677"/>
                    <a:pt x="575734" y="4309533"/>
                  </a:cubicBezTo>
                  <a:cubicBezTo>
                    <a:pt x="580684" y="4269929"/>
                    <a:pt x="582987" y="4229720"/>
                    <a:pt x="592667" y="4191000"/>
                  </a:cubicBezTo>
                  <a:cubicBezTo>
                    <a:pt x="595489" y="4179711"/>
                    <a:pt x="596658" y="4167874"/>
                    <a:pt x="601134" y="4157133"/>
                  </a:cubicBezTo>
                  <a:cubicBezTo>
                    <a:pt x="610843" y="4133832"/>
                    <a:pt x="627017" y="4113347"/>
                    <a:pt x="635000" y="4089400"/>
                  </a:cubicBezTo>
                  <a:cubicBezTo>
                    <a:pt x="637822" y="4080933"/>
                    <a:pt x="641015" y="4072581"/>
                    <a:pt x="643467" y="4064000"/>
                  </a:cubicBezTo>
                  <a:cubicBezTo>
                    <a:pt x="646664" y="4052811"/>
                    <a:pt x="647208" y="4040767"/>
                    <a:pt x="651934" y="4030133"/>
                  </a:cubicBezTo>
                  <a:cubicBezTo>
                    <a:pt x="658383" y="4015624"/>
                    <a:pt x="689937" y="3966730"/>
                    <a:pt x="702734" y="3953933"/>
                  </a:cubicBezTo>
                  <a:cubicBezTo>
                    <a:pt x="709929" y="3946738"/>
                    <a:pt x="720188" y="3943357"/>
                    <a:pt x="728134" y="3937000"/>
                  </a:cubicBezTo>
                  <a:cubicBezTo>
                    <a:pt x="734367" y="3932013"/>
                    <a:pt x="737927" y="3923636"/>
                    <a:pt x="745067" y="3920066"/>
                  </a:cubicBezTo>
                  <a:cubicBezTo>
                    <a:pt x="755475" y="3914862"/>
                    <a:pt x="767645" y="3914422"/>
                    <a:pt x="778934" y="3911600"/>
                  </a:cubicBezTo>
                  <a:cubicBezTo>
                    <a:pt x="795867" y="3900311"/>
                    <a:pt x="815343" y="3892124"/>
                    <a:pt x="829734" y="3877733"/>
                  </a:cubicBezTo>
                  <a:cubicBezTo>
                    <a:pt x="838201" y="3869266"/>
                    <a:pt x="844667" y="3858148"/>
                    <a:pt x="855134" y="3852333"/>
                  </a:cubicBezTo>
                  <a:cubicBezTo>
                    <a:pt x="870737" y="3843665"/>
                    <a:pt x="905934" y="3835400"/>
                    <a:pt x="905934" y="3835400"/>
                  </a:cubicBezTo>
                  <a:cubicBezTo>
                    <a:pt x="914401" y="3829755"/>
                    <a:pt x="922232" y="3823017"/>
                    <a:pt x="931334" y="3818466"/>
                  </a:cubicBezTo>
                  <a:cubicBezTo>
                    <a:pt x="939316" y="3814475"/>
                    <a:pt x="949081" y="3814592"/>
                    <a:pt x="956734" y="3810000"/>
                  </a:cubicBezTo>
                  <a:cubicBezTo>
                    <a:pt x="963579" y="3805893"/>
                    <a:pt x="967434" y="3798053"/>
                    <a:pt x="973667" y="3793066"/>
                  </a:cubicBezTo>
                  <a:cubicBezTo>
                    <a:pt x="981613" y="3786709"/>
                    <a:pt x="990232" y="3781181"/>
                    <a:pt x="999067" y="3776133"/>
                  </a:cubicBezTo>
                  <a:cubicBezTo>
                    <a:pt x="1122400" y="3705659"/>
                    <a:pt x="963342" y="3798229"/>
                    <a:pt x="1058334" y="3750733"/>
                  </a:cubicBezTo>
                  <a:cubicBezTo>
                    <a:pt x="1067435" y="3746182"/>
                    <a:pt x="1075788" y="3740157"/>
                    <a:pt x="1083734" y="3733800"/>
                  </a:cubicBezTo>
                  <a:cubicBezTo>
                    <a:pt x="1089967" y="3728813"/>
                    <a:pt x="1093527" y="3720436"/>
                    <a:pt x="1100667" y="3716866"/>
                  </a:cubicBezTo>
                  <a:cubicBezTo>
                    <a:pt x="1116632" y="3708883"/>
                    <a:pt x="1135061" y="3706964"/>
                    <a:pt x="1151467" y="3699933"/>
                  </a:cubicBezTo>
                  <a:cubicBezTo>
                    <a:pt x="1189903" y="3683460"/>
                    <a:pt x="1213676" y="3671222"/>
                    <a:pt x="1244600" y="3649133"/>
                  </a:cubicBezTo>
                  <a:cubicBezTo>
                    <a:pt x="1306361" y="3605019"/>
                    <a:pt x="1251381" y="3644046"/>
                    <a:pt x="1312334" y="3589866"/>
                  </a:cubicBezTo>
                  <a:cubicBezTo>
                    <a:pt x="1325840" y="3577860"/>
                    <a:pt x="1341889" y="3568778"/>
                    <a:pt x="1354667" y="3556000"/>
                  </a:cubicBezTo>
                  <a:cubicBezTo>
                    <a:pt x="1364645" y="3546022"/>
                    <a:pt x="1370884" y="3532847"/>
                    <a:pt x="1380067" y="3522133"/>
                  </a:cubicBezTo>
                  <a:cubicBezTo>
                    <a:pt x="1387859" y="3513042"/>
                    <a:pt x="1397802" y="3505931"/>
                    <a:pt x="1405467" y="3496733"/>
                  </a:cubicBezTo>
                  <a:cubicBezTo>
                    <a:pt x="1411981" y="3488916"/>
                    <a:pt x="1415205" y="3478528"/>
                    <a:pt x="1422400" y="3471333"/>
                  </a:cubicBezTo>
                  <a:cubicBezTo>
                    <a:pt x="1429595" y="3464138"/>
                    <a:pt x="1439333" y="3460044"/>
                    <a:pt x="1447800" y="3454400"/>
                  </a:cubicBezTo>
                  <a:cubicBezTo>
                    <a:pt x="1453445" y="3440289"/>
                    <a:pt x="1455004" y="3423742"/>
                    <a:pt x="1464734" y="3412066"/>
                  </a:cubicBezTo>
                  <a:cubicBezTo>
                    <a:pt x="1470447" y="3405210"/>
                    <a:pt x="1485542" y="3411253"/>
                    <a:pt x="1490134" y="3403600"/>
                  </a:cubicBezTo>
                  <a:cubicBezTo>
                    <a:pt x="1546753" y="3309236"/>
                    <a:pt x="1490041" y="3352912"/>
                    <a:pt x="1532467" y="3302000"/>
                  </a:cubicBezTo>
                  <a:cubicBezTo>
                    <a:pt x="1540132" y="3292802"/>
                    <a:pt x="1549400" y="3285067"/>
                    <a:pt x="1557867" y="3276600"/>
                  </a:cubicBezTo>
                  <a:cubicBezTo>
                    <a:pt x="1585580" y="3165750"/>
                    <a:pt x="1541290" y="3318223"/>
                    <a:pt x="1591734" y="3217333"/>
                  </a:cubicBezTo>
                  <a:cubicBezTo>
                    <a:pt x="1598170" y="3204462"/>
                    <a:pt x="1597378" y="3189111"/>
                    <a:pt x="1600200" y="3175000"/>
                  </a:cubicBezTo>
                  <a:cubicBezTo>
                    <a:pt x="1594556" y="3107267"/>
                    <a:pt x="1592879" y="3039085"/>
                    <a:pt x="1583267" y="2971800"/>
                  </a:cubicBezTo>
                  <a:cubicBezTo>
                    <a:pt x="1581482" y="2959305"/>
                    <a:pt x="1573907" y="2948030"/>
                    <a:pt x="1566334" y="2937933"/>
                  </a:cubicBezTo>
                  <a:cubicBezTo>
                    <a:pt x="1532362" y="2892636"/>
                    <a:pt x="1537160" y="2910646"/>
                    <a:pt x="1490134" y="2887133"/>
                  </a:cubicBezTo>
                  <a:cubicBezTo>
                    <a:pt x="1431663" y="2857898"/>
                    <a:pt x="1501352" y="2879355"/>
                    <a:pt x="1430867" y="2861733"/>
                  </a:cubicBezTo>
                  <a:cubicBezTo>
                    <a:pt x="1422400" y="2856089"/>
                    <a:pt x="1414860" y="2848714"/>
                    <a:pt x="1405467" y="2844800"/>
                  </a:cubicBezTo>
                  <a:cubicBezTo>
                    <a:pt x="1335687" y="2815725"/>
                    <a:pt x="1336876" y="2821222"/>
                    <a:pt x="1270000" y="2810933"/>
                  </a:cubicBezTo>
                  <a:cubicBezTo>
                    <a:pt x="1253033" y="2808323"/>
                    <a:pt x="1235958" y="2806190"/>
                    <a:pt x="1219200" y="2802466"/>
                  </a:cubicBezTo>
                  <a:cubicBezTo>
                    <a:pt x="1210488" y="2800530"/>
                    <a:pt x="1202551" y="2795750"/>
                    <a:pt x="1193800" y="2794000"/>
                  </a:cubicBezTo>
                  <a:cubicBezTo>
                    <a:pt x="1174232" y="2790086"/>
                    <a:pt x="1154289" y="2788355"/>
                    <a:pt x="1134534" y="2785533"/>
                  </a:cubicBezTo>
                  <a:cubicBezTo>
                    <a:pt x="1078089" y="2788355"/>
                    <a:pt x="1021561" y="2789825"/>
                    <a:pt x="965200" y="2794000"/>
                  </a:cubicBezTo>
                  <a:cubicBezTo>
                    <a:pt x="945299" y="2795474"/>
                    <a:pt x="925568" y="2798896"/>
                    <a:pt x="905934" y="2802466"/>
                  </a:cubicBezTo>
                  <a:cubicBezTo>
                    <a:pt x="894485" y="2804548"/>
                    <a:pt x="883646" y="2809775"/>
                    <a:pt x="872067" y="2810933"/>
                  </a:cubicBezTo>
                  <a:cubicBezTo>
                    <a:pt x="827048" y="2815435"/>
                    <a:pt x="781756" y="2816578"/>
                    <a:pt x="736600" y="2819400"/>
                  </a:cubicBezTo>
                  <a:cubicBezTo>
                    <a:pt x="715944" y="2817679"/>
                    <a:pt x="627976" y="2814236"/>
                    <a:pt x="592667" y="2802466"/>
                  </a:cubicBezTo>
                  <a:cubicBezTo>
                    <a:pt x="580693" y="2798475"/>
                    <a:pt x="570401" y="2790505"/>
                    <a:pt x="558800" y="2785533"/>
                  </a:cubicBezTo>
                  <a:cubicBezTo>
                    <a:pt x="550597" y="2782017"/>
                    <a:pt x="541603" y="2780582"/>
                    <a:pt x="533400" y="2777066"/>
                  </a:cubicBezTo>
                  <a:cubicBezTo>
                    <a:pt x="446203" y="2739695"/>
                    <a:pt x="564352" y="2781739"/>
                    <a:pt x="448734" y="2743200"/>
                  </a:cubicBezTo>
                  <a:cubicBezTo>
                    <a:pt x="443089" y="2737555"/>
                    <a:pt x="438186" y="2731056"/>
                    <a:pt x="431800" y="2726266"/>
                  </a:cubicBezTo>
                  <a:cubicBezTo>
                    <a:pt x="415519" y="2714055"/>
                    <a:pt x="381000" y="2692400"/>
                    <a:pt x="381000" y="2692400"/>
                  </a:cubicBezTo>
                  <a:cubicBezTo>
                    <a:pt x="361245" y="2661355"/>
                    <a:pt x="338191" y="2632178"/>
                    <a:pt x="321734" y="2599266"/>
                  </a:cubicBezTo>
                  <a:cubicBezTo>
                    <a:pt x="307623" y="2571044"/>
                    <a:pt x="298332" y="2539843"/>
                    <a:pt x="279400" y="2514600"/>
                  </a:cubicBezTo>
                  <a:cubicBezTo>
                    <a:pt x="247563" y="2472150"/>
                    <a:pt x="233822" y="2459943"/>
                    <a:pt x="220134" y="2396066"/>
                  </a:cubicBezTo>
                  <a:cubicBezTo>
                    <a:pt x="190230" y="2256517"/>
                    <a:pt x="210651" y="2314674"/>
                    <a:pt x="169334" y="2218266"/>
                  </a:cubicBezTo>
                  <a:cubicBezTo>
                    <a:pt x="166512" y="2198511"/>
                    <a:pt x="162759" y="2178866"/>
                    <a:pt x="160867" y="2159000"/>
                  </a:cubicBezTo>
                  <a:cubicBezTo>
                    <a:pt x="141087" y="1951318"/>
                    <a:pt x="162985" y="2114563"/>
                    <a:pt x="143934" y="1981200"/>
                  </a:cubicBezTo>
                  <a:cubicBezTo>
                    <a:pt x="149578" y="1919111"/>
                    <a:pt x="152349" y="1856693"/>
                    <a:pt x="160867" y="1794933"/>
                  </a:cubicBezTo>
                  <a:cubicBezTo>
                    <a:pt x="166576" y="1753544"/>
                    <a:pt x="212559" y="1648327"/>
                    <a:pt x="220134" y="1625600"/>
                  </a:cubicBezTo>
                  <a:cubicBezTo>
                    <a:pt x="225778" y="1608667"/>
                    <a:pt x="232371" y="1592020"/>
                    <a:pt x="237067" y="1574800"/>
                  </a:cubicBezTo>
                  <a:cubicBezTo>
                    <a:pt x="240853" y="1560916"/>
                    <a:pt x="239579" y="1545567"/>
                    <a:pt x="245534" y="1532466"/>
                  </a:cubicBezTo>
                  <a:cubicBezTo>
                    <a:pt x="253955" y="1513939"/>
                    <a:pt x="269146" y="1499245"/>
                    <a:pt x="279400" y="1481666"/>
                  </a:cubicBezTo>
                  <a:cubicBezTo>
                    <a:pt x="351084" y="1358778"/>
                    <a:pt x="265527" y="1483072"/>
                    <a:pt x="330200" y="1405466"/>
                  </a:cubicBezTo>
                  <a:cubicBezTo>
                    <a:pt x="336714" y="1397649"/>
                    <a:pt x="338667" y="1385710"/>
                    <a:pt x="347134" y="1380066"/>
                  </a:cubicBezTo>
                  <a:cubicBezTo>
                    <a:pt x="356816" y="1373612"/>
                    <a:pt x="369711" y="1374422"/>
                    <a:pt x="381000" y="1371600"/>
                  </a:cubicBezTo>
                  <a:cubicBezTo>
                    <a:pt x="386645" y="1365955"/>
                    <a:pt x="391700" y="1359653"/>
                    <a:pt x="397934" y="1354666"/>
                  </a:cubicBezTo>
                  <a:cubicBezTo>
                    <a:pt x="413207" y="1342448"/>
                    <a:pt x="439819" y="1327753"/>
                    <a:pt x="457200" y="1320800"/>
                  </a:cubicBezTo>
                  <a:cubicBezTo>
                    <a:pt x="473773" y="1314171"/>
                    <a:pt x="491427" y="1310495"/>
                    <a:pt x="508000" y="1303866"/>
                  </a:cubicBezTo>
                  <a:cubicBezTo>
                    <a:pt x="564104" y="1281424"/>
                    <a:pt x="525137" y="1284917"/>
                    <a:pt x="601134" y="1261533"/>
                  </a:cubicBezTo>
                  <a:cubicBezTo>
                    <a:pt x="617542" y="1256484"/>
                    <a:pt x="635207" y="1256926"/>
                    <a:pt x="651934" y="1253066"/>
                  </a:cubicBezTo>
                  <a:cubicBezTo>
                    <a:pt x="671954" y="1248446"/>
                    <a:pt x="691268" y="1241116"/>
                    <a:pt x="711200" y="1236133"/>
                  </a:cubicBezTo>
                  <a:cubicBezTo>
                    <a:pt x="725161" y="1232643"/>
                    <a:pt x="739486" y="1230788"/>
                    <a:pt x="753534" y="1227666"/>
                  </a:cubicBezTo>
                  <a:cubicBezTo>
                    <a:pt x="764893" y="1225142"/>
                    <a:pt x="776111" y="1222022"/>
                    <a:pt x="787400" y="1219200"/>
                  </a:cubicBezTo>
                  <a:cubicBezTo>
                    <a:pt x="865053" y="1180373"/>
                    <a:pt x="767764" y="1224556"/>
                    <a:pt x="880534" y="1193800"/>
                  </a:cubicBezTo>
                  <a:cubicBezTo>
                    <a:pt x="892711" y="1190479"/>
                    <a:pt x="902223" y="1180187"/>
                    <a:pt x="914400" y="1176866"/>
                  </a:cubicBezTo>
                  <a:cubicBezTo>
                    <a:pt x="933653" y="1171615"/>
                    <a:pt x="953943" y="1171434"/>
                    <a:pt x="973667" y="1168400"/>
                  </a:cubicBezTo>
                  <a:cubicBezTo>
                    <a:pt x="990634" y="1165790"/>
                    <a:pt x="1007534" y="1162755"/>
                    <a:pt x="1024467" y="1159933"/>
                  </a:cubicBezTo>
                  <a:cubicBezTo>
                    <a:pt x="1075267" y="1162755"/>
                    <a:pt x="1126198" y="1163794"/>
                    <a:pt x="1176867" y="1168400"/>
                  </a:cubicBezTo>
                  <a:cubicBezTo>
                    <a:pt x="1201761" y="1170663"/>
                    <a:pt x="1213217" y="1179604"/>
                    <a:pt x="1236134" y="1185333"/>
                  </a:cubicBezTo>
                  <a:cubicBezTo>
                    <a:pt x="1250095" y="1188823"/>
                    <a:pt x="1264356" y="1190978"/>
                    <a:pt x="1278467" y="1193800"/>
                  </a:cubicBezTo>
                  <a:cubicBezTo>
                    <a:pt x="1286934" y="1199444"/>
                    <a:pt x="1294766" y="1206182"/>
                    <a:pt x="1303867" y="1210733"/>
                  </a:cubicBezTo>
                  <a:cubicBezTo>
                    <a:pt x="1373974" y="1245786"/>
                    <a:pt x="1281875" y="1187606"/>
                    <a:pt x="1354667" y="1236133"/>
                  </a:cubicBezTo>
                  <a:lnTo>
                    <a:pt x="1405467" y="1312333"/>
                  </a:lnTo>
                  <a:cubicBezTo>
                    <a:pt x="1405478" y="1312350"/>
                    <a:pt x="1439322" y="1363117"/>
                    <a:pt x="1439334" y="1363133"/>
                  </a:cubicBezTo>
                  <a:cubicBezTo>
                    <a:pt x="1463644" y="1395547"/>
                    <a:pt x="1466171" y="1394709"/>
                    <a:pt x="1481667" y="1430866"/>
                  </a:cubicBezTo>
                  <a:cubicBezTo>
                    <a:pt x="1490370" y="1451173"/>
                    <a:pt x="1492460" y="1468641"/>
                    <a:pt x="1498600" y="1490133"/>
                  </a:cubicBezTo>
                  <a:cubicBezTo>
                    <a:pt x="1501052" y="1498714"/>
                    <a:pt x="1504245" y="1507066"/>
                    <a:pt x="1507067" y="1515533"/>
                  </a:cubicBezTo>
                  <a:cubicBezTo>
                    <a:pt x="1509889" y="1540933"/>
                    <a:pt x="1511648" y="1566474"/>
                    <a:pt x="1515534" y="1591733"/>
                  </a:cubicBezTo>
                  <a:cubicBezTo>
                    <a:pt x="1518572" y="1611483"/>
                    <a:pt x="1526143" y="1632028"/>
                    <a:pt x="1532467" y="1651000"/>
                  </a:cubicBezTo>
                  <a:cubicBezTo>
                    <a:pt x="1527829" y="1720570"/>
                    <a:pt x="1538023" y="1764611"/>
                    <a:pt x="1507067" y="1820333"/>
                  </a:cubicBezTo>
                  <a:cubicBezTo>
                    <a:pt x="1500214" y="1832668"/>
                    <a:pt x="1492381" y="1845017"/>
                    <a:pt x="1481667" y="1854200"/>
                  </a:cubicBezTo>
                  <a:cubicBezTo>
                    <a:pt x="1472084" y="1862414"/>
                    <a:pt x="1459089" y="1865489"/>
                    <a:pt x="1447800" y="1871133"/>
                  </a:cubicBezTo>
                  <a:cubicBezTo>
                    <a:pt x="1409931" y="1927938"/>
                    <a:pt x="1454541" y="1872284"/>
                    <a:pt x="1405467" y="1905000"/>
                  </a:cubicBezTo>
                  <a:cubicBezTo>
                    <a:pt x="1395504" y="1911642"/>
                    <a:pt x="1391426" y="1926614"/>
                    <a:pt x="1380067" y="1930400"/>
                  </a:cubicBezTo>
                  <a:cubicBezTo>
                    <a:pt x="1355822" y="1938481"/>
                    <a:pt x="1329267" y="1936044"/>
                    <a:pt x="1303867" y="1938866"/>
                  </a:cubicBezTo>
                  <a:cubicBezTo>
                    <a:pt x="1255889" y="1936044"/>
                    <a:pt x="1206964" y="1940301"/>
                    <a:pt x="1159934" y="1930400"/>
                  </a:cubicBezTo>
                  <a:cubicBezTo>
                    <a:pt x="1149976" y="1928304"/>
                    <a:pt x="1150195" y="1912195"/>
                    <a:pt x="1143000" y="1905000"/>
                  </a:cubicBezTo>
                  <a:cubicBezTo>
                    <a:pt x="1135805" y="1897805"/>
                    <a:pt x="1126067" y="1893711"/>
                    <a:pt x="1117600" y="1888066"/>
                  </a:cubicBezTo>
                  <a:cubicBezTo>
                    <a:pt x="1111956" y="1876777"/>
                    <a:pt x="1107668" y="1864701"/>
                    <a:pt x="1100667" y="1854200"/>
                  </a:cubicBezTo>
                  <a:cubicBezTo>
                    <a:pt x="1096239" y="1847558"/>
                    <a:pt x="1088721" y="1843499"/>
                    <a:pt x="1083734" y="1837266"/>
                  </a:cubicBezTo>
                  <a:cubicBezTo>
                    <a:pt x="1077377" y="1829320"/>
                    <a:pt x="1072445" y="1820333"/>
                    <a:pt x="1066800" y="1811866"/>
                  </a:cubicBezTo>
                  <a:cubicBezTo>
                    <a:pt x="1057884" y="1776199"/>
                    <a:pt x="1049867" y="1749903"/>
                    <a:pt x="1049867" y="1710266"/>
                  </a:cubicBezTo>
                  <a:cubicBezTo>
                    <a:pt x="1049867" y="1666420"/>
                    <a:pt x="1055404" y="1631619"/>
                    <a:pt x="1066800" y="1591733"/>
                  </a:cubicBezTo>
                  <a:cubicBezTo>
                    <a:pt x="1069252" y="1583152"/>
                    <a:pt x="1071276" y="1574315"/>
                    <a:pt x="1075267" y="1566333"/>
                  </a:cubicBezTo>
                  <a:cubicBezTo>
                    <a:pt x="1079818" y="1557232"/>
                    <a:pt x="1087649" y="1550034"/>
                    <a:pt x="1092200" y="1540933"/>
                  </a:cubicBezTo>
                  <a:cubicBezTo>
                    <a:pt x="1124522" y="1476289"/>
                    <a:pt x="1064650" y="1563556"/>
                    <a:pt x="1126067" y="1481666"/>
                  </a:cubicBezTo>
                  <a:cubicBezTo>
                    <a:pt x="1128889" y="1473199"/>
                    <a:pt x="1130543" y="1464248"/>
                    <a:pt x="1134534" y="1456266"/>
                  </a:cubicBezTo>
                  <a:cubicBezTo>
                    <a:pt x="1144333" y="1436668"/>
                    <a:pt x="1160482" y="1419510"/>
                    <a:pt x="1176867" y="1405466"/>
                  </a:cubicBezTo>
                  <a:cubicBezTo>
                    <a:pt x="1187581" y="1396283"/>
                    <a:pt x="1199445" y="1388533"/>
                    <a:pt x="1210734" y="1380066"/>
                  </a:cubicBezTo>
                  <a:cubicBezTo>
                    <a:pt x="1275645" y="1382888"/>
                    <a:pt x="1340649" y="1384063"/>
                    <a:pt x="1405467" y="1388533"/>
                  </a:cubicBezTo>
                  <a:cubicBezTo>
                    <a:pt x="1427634" y="1390062"/>
                    <a:pt x="1459443" y="1395941"/>
                    <a:pt x="1481667" y="1405466"/>
                  </a:cubicBezTo>
                  <a:cubicBezTo>
                    <a:pt x="1511855" y="1418404"/>
                    <a:pt x="1523660" y="1426350"/>
                    <a:pt x="1549400" y="1447800"/>
                  </a:cubicBezTo>
                  <a:cubicBezTo>
                    <a:pt x="1555532" y="1452910"/>
                    <a:pt x="1560202" y="1459623"/>
                    <a:pt x="1566334" y="1464733"/>
                  </a:cubicBezTo>
                  <a:cubicBezTo>
                    <a:pt x="1577174" y="1473767"/>
                    <a:pt x="1590708" y="1479692"/>
                    <a:pt x="1600200" y="1490133"/>
                  </a:cubicBezTo>
                  <a:cubicBezTo>
                    <a:pt x="1619184" y="1511016"/>
                    <a:pt x="1624226" y="1548941"/>
                    <a:pt x="1651000" y="1557866"/>
                  </a:cubicBezTo>
                  <a:cubicBezTo>
                    <a:pt x="1677827" y="1566809"/>
                    <a:pt x="1678354" y="1564509"/>
                    <a:pt x="1701800" y="1583266"/>
                  </a:cubicBezTo>
                  <a:cubicBezTo>
                    <a:pt x="1708034" y="1588253"/>
                    <a:pt x="1711467" y="1596897"/>
                    <a:pt x="1718734" y="1600200"/>
                  </a:cubicBezTo>
                  <a:cubicBezTo>
                    <a:pt x="1743108" y="1611279"/>
                    <a:pt x="1769534" y="1617133"/>
                    <a:pt x="1794934" y="1625600"/>
                  </a:cubicBezTo>
                  <a:cubicBezTo>
                    <a:pt x="1864352" y="1648739"/>
                    <a:pt x="1754464" y="1612829"/>
                    <a:pt x="1888067" y="1651000"/>
                  </a:cubicBezTo>
                  <a:cubicBezTo>
                    <a:pt x="1907823" y="1656644"/>
                    <a:pt x="1927244" y="1663628"/>
                    <a:pt x="1947334" y="1667933"/>
                  </a:cubicBezTo>
                  <a:cubicBezTo>
                    <a:pt x="1989573" y="1676984"/>
                    <a:pt x="2073001" y="1681933"/>
                    <a:pt x="2108200" y="1684866"/>
                  </a:cubicBezTo>
                  <a:cubicBezTo>
                    <a:pt x="2422394" y="1678182"/>
                    <a:pt x="2421428" y="1683176"/>
                    <a:pt x="2650067" y="1667933"/>
                  </a:cubicBezTo>
                  <a:lnTo>
                    <a:pt x="2887134" y="1651000"/>
                  </a:lnTo>
                  <a:cubicBezTo>
                    <a:pt x="2904067" y="1648178"/>
                    <a:pt x="2921148" y="1646130"/>
                    <a:pt x="2937934" y="1642533"/>
                  </a:cubicBezTo>
                  <a:cubicBezTo>
                    <a:pt x="2960690" y="1637657"/>
                    <a:pt x="3005667" y="1625600"/>
                    <a:pt x="3005667" y="1625600"/>
                  </a:cubicBezTo>
                  <a:cubicBezTo>
                    <a:pt x="3099959" y="1578453"/>
                    <a:pt x="2981177" y="1634784"/>
                    <a:pt x="3073400" y="1600200"/>
                  </a:cubicBezTo>
                  <a:cubicBezTo>
                    <a:pt x="3110613" y="1586245"/>
                    <a:pt x="3101405" y="1584196"/>
                    <a:pt x="3132667" y="1566333"/>
                  </a:cubicBezTo>
                  <a:cubicBezTo>
                    <a:pt x="3143626" y="1560071"/>
                    <a:pt x="3155245" y="1555044"/>
                    <a:pt x="3166534" y="1549400"/>
                  </a:cubicBezTo>
                  <a:cubicBezTo>
                    <a:pt x="3175001" y="1540933"/>
                    <a:pt x="3182985" y="1531955"/>
                    <a:pt x="3191934" y="1524000"/>
                  </a:cubicBezTo>
                  <a:cubicBezTo>
                    <a:pt x="3208409" y="1509356"/>
                    <a:pt x="3227148" y="1497252"/>
                    <a:pt x="3242734" y="1481666"/>
                  </a:cubicBezTo>
                  <a:cubicBezTo>
                    <a:pt x="3249929" y="1474471"/>
                    <a:pt x="3251941" y="1462888"/>
                    <a:pt x="3259667" y="1456266"/>
                  </a:cubicBezTo>
                  <a:cubicBezTo>
                    <a:pt x="3272161" y="1445556"/>
                    <a:pt x="3288835" y="1440740"/>
                    <a:pt x="3302000" y="1430866"/>
                  </a:cubicBezTo>
                  <a:cubicBezTo>
                    <a:pt x="3311579" y="1423682"/>
                    <a:pt x="3318133" y="1413048"/>
                    <a:pt x="3327400" y="1405466"/>
                  </a:cubicBezTo>
                  <a:cubicBezTo>
                    <a:pt x="3349243" y="1387595"/>
                    <a:pt x="3371651" y="1370321"/>
                    <a:pt x="3395134" y="1354666"/>
                  </a:cubicBezTo>
                  <a:cubicBezTo>
                    <a:pt x="3403601" y="1349022"/>
                    <a:pt x="3412717" y="1344247"/>
                    <a:pt x="3420534" y="1337733"/>
                  </a:cubicBezTo>
                  <a:cubicBezTo>
                    <a:pt x="3463261" y="1302127"/>
                    <a:pt x="3431952" y="1320634"/>
                    <a:pt x="3471334" y="1270000"/>
                  </a:cubicBezTo>
                  <a:cubicBezTo>
                    <a:pt x="3481135" y="1257398"/>
                    <a:pt x="3494687" y="1248148"/>
                    <a:pt x="3505200" y="1236133"/>
                  </a:cubicBezTo>
                  <a:cubicBezTo>
                    <a:pt x="3514492" y="1225513"/>
                    <a:pt x="3521417" y="1212980"/>
                    <a:pt x="3530600" y="1202266"/>
                  </a:cubicBezTo>
                  <a:cubicBezTo>
                    <a:pt x="3538392" y="1193175"/>
                    <a:pt x="3548208" y="1185957"/>
                    <a:pt x="3556000" y="1176866"/>
                  </a:cubicBezTo>
                  <a:cubicBezTo>
                    <a:pt x="3574806" y="1154925"/>
                    <a:pt x="3600693" y="1114060"/>
                    <a:pt x="3615267" y="1092200"/>
                  </a:cubicBezTo>
                  <a:cubicBezTo>
                    <a:pt x="3620911" y="1083733"/>
                    <a:pt x="3628982" y="1076453"/>
                    <a:pt x="3632200" y="1066800"/>
                  </a:cubicBezTo>
                  <a:cubicBezTo>
                    <a:pt x="3640667" y="1041400"/>
                    <a:pt x="3651106" y="1016575"/>
                    <a:pt x="3657600" y="990600"/>
                  </a:cubicBezTo>
                  <a:cubicBezTo>
                    <a:pt x="3678698" y="906212"/>
                    <a:pt x="3670708" y="945822"/>
                    <a:pt x="3683000" y="872066"/>
                  </a:cubicBezTo>
                  <a:cubicBezTo>
                    <a:pt x="3667498" y="655025"/>
                    <a:pt x="3698128" y="809190"/>
                    <a:pt x="3657600" y="728133"/>
                  </a:cubicBezTo>
                  <a:cubicBezTo>
                    <a:pt x="3653609" y="720151"/>
                    <a:pt x="3653726" y="710386"/>
                    <a:pt x="3649134" y="702733"/>
                  </a:cubicBezTo>
                  <a:cubicBezTo>
                    <a:pt x="3645027" y="695888"/>
                    <a:pt x="3638332" y="690910"/>
                    <a:pt x="3632200" y="685800"/>
                  </a:cubicBezTo>
                  <a:cubicBezTo>
                    <a:pt x="3626449" y="681008"/>
                    <a:pt x="3583930" y="648964"/>
                    <a:pt x="3572934" y="643466"/>
                  </a:cubicBezTo>
                  <a:cubicBezTo>
                    <a:pt x="3559340" y="636669"/>
                    <a:pt x="3544436" y="632822"/>
                    <a:pt x="3530600" y="626533"/>
                  </a:cubicBezTo>
                  <a:cubicBezTo>
                    <a:pt x="3513365" y="618699"/>
                    <a:pt x="3497100" y="608822"/>
                    <a:pt x="3479800" y="601133"/>
                  </a:cubicBezTo>
                  <a:cubicBezTo>
                    <a:pt x="3471645" y="597508"/>
                    <a:pt x="3462603" y="596182"/>
                    <a:pt x="3454400" y="592666"/>
                  </a:cubicBezTo>
                  <a:cubicBezTo>
                    <a:pt x="3442799" y="587694"/>
                    <a:pt x="3432507" y="579724"/>
                    <a:pt x="3420534" y="575733"/>
                  </a:cubicBezTo>
                  <a:cubicBezTo>
                    <a:pt x="3401960" y="569542"/>
                    <a:pt x="3332363" y="560718"/>
                    <a:pt x="3318934" y="558800"/>
                  </a:cubicBezTo>
                  <a:cubicBezTo>
                    <a:pt x="3296356" y="561622"/>
                    <a:pt x="3273274" y="561747"/>
                    <a:pt x="3251200" y="567266"/>
                  </a:cubicBezTo>
                  <a:cubicBezTo>
                    <a:pt x="3238956" y="570327"/>
                    <a:pt x="3228935" y="579228"/>
                    <a:pt x="3217334" y="584200"/>
                  </a:cubicBezTo>
                  <a:cubicBezTo>
                    <a:pt x="3209131" y="587716"/>
                    <a:pt x="3200401" y="589844"/>
                    <a:pt x="3191934" y="592666"/>
                  </a:cubicBezTo>
                  <a:lnTo>
                    <a:pt x="3149600" y="635000"/>
                  </a:lnTo>
                  <a:cubicBezTo>
                    <a:pt x="3135489" y="649111"/>
                    <a:pt x="3118336" y="660729"/>
                    <a:pt x="3107267" y="677333"/>
                  </a:cubicBezTo>
                  <a:cubicBezTo>
                    <a:pt x="3101623" y="685800"/>
                    <a:pt x="3096691" y="694787"/>
                    <a:pt x="3090334" y="702733"/>
                  </a:cubicBezTo>
                  <a:cubicBezTo>
                    <a:pt x="3072739" y="724726"/>
                    <a:pt x="3069498" y="715745"/>
                    <a:pt x="3056467" y="745066"/>
                  </a:cubicBezTo>
                  <a:cubicBezTo>
                    <a:pt x="3049218" y="761377"/>
                    <a:pt x="3045178" y="778933"/>
                    <a:pt x="3039534" y="795866"/>
                  </a:cubicBezTo>
                  <a:lnTo>
                    <a:pt x="3031067" y="821266"/>
                  </a:lnTo>
                  <a:cubicBezTo>
                    <a:pt x="3033889" y="852311"/>
                    <a:pt x="3035668" y="883468"/>
                    <a:pt x="3039534" y="914400"/>
                  </a:cubicBezTo>
                  <a:cubicBezTo>
                    <a:pt x="3041319" y="928679"/>
                    <a:pt x="3041011" y="944153"/>
                    <a:pt x="3048000" y="956733"/>
                  </a:cubicBezTo>
                  <a:cubicBezTo>
                    <a:pt x="3055753" y="970689"/>
                    <a:pt x="3066516" y="986214"/>
                    <a:pt x="3081867" y="990600"/>
                  </a:cubicBezTo>
                  <a:lnTo>
                    <a:pt x="3141134" y="1007533"/>
                  </a:lnTo>
                  <a:cubicBezTo>
                    <a:pt x="3187962" y="1005918"/>
                    <a:pt x="3343808" y="1013834"/>
                    <a:pt x="3429000" y="990600"/>
                  </a:cubicBezTo>
                  <a:cubicBezTo>
                    <a:pt x="3446220" y="985904"/>
                    <a:pt x="3462867" y="979311"/>
                    <a:pt x="3479800" y="973666"/>
                  </a:cubicBezTo>
                  <a:lnTo>
                    <a:pt x="3522134" y="931333"/>
                  </a:lnTo>
                  <a:cubicBezTo>
                    <a:pt x="3533423" y="920044"/>
                    <a:pt x="3547144" y="910749"/>
                    <a:pt x="3556000" y="897466"/>
                  </a:cubicBezTo>
                  <a:lnTo>
                    <a:pt x="3572934" y="872066"/>
                  </a:lnTo>
                  <a:cubicBezTo>
                    <a:pt x="3575756" y="863599"/>
                    <a:pt x="3581400" y="855591"/>
                    <a:pt x="3581400" y="846666"/>
                  </a:cubicBezTo>
                  <a:cubicBezTo>
                    <a:pt x="3581400" y="804239"/>
                    <a:pt x="3579551" y="761574"/>
                    <a:pt x="3572934" y="719666"/>
                  </a:cubicBezTo>
                  <a:cubicBezTo>
                    <a:pt x="3571225" y="708840"/>
                    <a:pt x="3547057" y="670388"/>
                    <a:pt x="3539067" y="660400"/>
                  </a:cubicBezTo>
                  <a:cubicBezTo>
                    <a:pt x="3534080" y="654167"/>
                    <a:pt x="3527121" y="649699"/>
                    <a:pt x="3522134" y="643466"/>
                  </a:cubicBezTo>
                  <a:cubicBezTo>
                    <a:pt x="3515777" y="635520"/>
                    <a:pt x="3512395" y="625261"/>
                    <a:pt x="3505200" y="618066"/>
                  </a:cubicBezTo>
                  <a:cubicBezTo>
                    <a:pt x="3498973" y="611839"/>
                    <a:pt x="3453097" y="575081"/>
                    <a:pt x="3437467" y="567266"/>
                  </a:cubicBezTo>
                  <a:cubicBezTo>
                    <a:pt x="3429485" y="563275"/>
                    <a:pt x="3420270" y="562316"/>
                    <a:pt x="3412067" y="558800"/>
                  </a:cubicBezTo>
                  <a:cubicBezTo>
                    <a:pt x="3400466" y="553828"/>
                    <a:pt x="3389919" y="546554"/>
                    <a:pt x="3378200" y="541866"/>
                  </a:cubicBezTo>
                  <a:cubicBezTo>
                    <a:pt x="3361627" y="535237"/>
                    <a:pt x="3342706" y="534116"/>
                    <a:pt x="3327400" y="524933"/>
                  </a:cubicBezTo>
                  <a:cubicBezTo>
                    <a:pt x="3308925" y="513848"/>
                    <a:pt x="3283589" y="494483"/>
                    <a:pt x="3259667" y="491066"/>
                  </a:cubicBezTo>
                  <a:cubicBezTo>
                    <a:pt x="3228808" y="486658"/>
                    <a:pt x="3197578" y="485422"/>
                    <a:pt x="3166534" y="482600"/>
                  </a:cubicBezTo>
                  <a:cubicBezTo>
                    <a:pt x="3155245" y="479778"/>
                    <a:pt x="3144303" y="474133"/>
                    <a:pt x="3132667" y="474133"/>
                  </a:cubicBezTo>
                  <a:cubicBezTo>
                    <a:pt x="3028452" y="474133"/>
                    <a:pt x="3015833" y="478084"/>
                    <a:pt x="2937934" y="491066"/>
                  </a:cubicBezTo>
                  <a:cubicBezTo>
                    <a:pt x="2889380" y="507251"/>
                    <a:pt x="2936606" y="492676"/>
                    <a:pt x="2870200" y="508000"/>
                  </a:cubicBezTo>
                  <a:cubicBezTo>
                    <a:pt x="2847523" y="513233"/>
                    <a:pt x="2825185" y="519885"/>
                    <a:pt x="2802467" y="524933"/>
                  </a:cubicBezTo>
                  <a:cubicBezTo>
                    <a:pt x="2777067" y="530577"/>
                    <a:pt x="2751285" y="534718"/>
                    <a:pt x="2726267" y="541866"/>
                  </a:cubicBezTo>
                  <a:cubicBezTo>
                    <a:pt x="2660849" y="560557"/>
                    <a:pt x="2702189" y="558138"/>
                    <a:pt x="2633134" y="592666"/>
                  </a:cubicBezTo>
                  <a:cubicBezTo>
                    <a:pt x="2550681" y="633892"/>
                    <a:pt x="2587046" y="613546"/>
                    <a:pt x="2523067" y="651933"/>
                  </a:cubicBezTo>
                  <a:cubicBezTo>
                    <a:pt x="2469969" y="731581"/>
                    <a:pt x="2557006" y="611417"/>
                    <a:pt x="2463800" y="694266"/>
                  </a:cubicBezTo>
                  <a:cubicBezTo>
                    <a:pt x="2448589" y="707787"/>
                    <a:pt x="2446867" y="733777"/>
                    <a:pt x="2429934" y="745066"/>
                  </a:cubicBezTo>
                  <a:cubicBezTo>
                    <a:pt x="2375540" y="781330"/>
                    <a:pt x="2419588" y="751072"/>
                    <a:pt x="2328334" y="821266"/>
                  </a:cubicBezTo>
                  <a:cubicBezTo>
                    <a:pt x="2317149" y="829870"/>
                    <a:pt x="2307088" y="840355"/>
                    <a:pt x="2294467" y="846666"/>
                  </a:cubicBezTo>
                  <a:cubicBezTo>
                    <a:pt x="2283178" y="852311"/>
                    <a:pt x="2271102" y="856599"/>
                    <a:pt x="2260600" y="863600"/>
                  </a:cubicBezTo>
                  <a:cubicBezTo>
                    <a:pt x="2245564" y="873624"/>
                    <a:pt x="2233303" y="887442"/>
                    <a:pt x="2218267" y="897466"/>
                  </a:cubicBezTo>
                  <a:cubicBezTo>
                    <a:pt x="2207765" y="904467"/>
                    <a:pt x="2195103" y="907710"/>
                    <a:pt x="2184400" y="914400"/>
                  </a:cubicBezTo>
                  <a:cubicBezTo>
                    <a:pt x="2172434" y="921879"/>
                    <a:pt x="2163155" y="933489"/>
                    <a:pt x="2150534" y="939800"/>
                  </a:cubicBezTo>
                  <a:cubicBezTo>
                    <a:pt x="2134569" y="947782"/>
                    <a:pt x="2115983" y="949347"/>
                    <a:pt x="2099734" y="956733"/>
                  </a:cubicBezTo>
                  <a:cubicBezTo>
                    <a:pt x="2084753" y="963543"/>
                    <a:pt x="2072617" y="975867"/>
                    <a:pt x="2057400" y="982133"/>
                  </a:cubicBezTo>
                  <a:cubicBezTo>
                    <a:pt x="2024390" y="995725"/>
                    <a:pt x="1985503" y="996198"/>
                    <a:pt x="1955800" y="1016000"/>
                  </a:cubicBezTo>
                  <a:cubicBezTo>
                    <a:pt x="1926721" y="1035386"/>
                    <a:pt x="1917038" y="1043357"/>
                    <a:pt x="1879600" y="1058333"/>
                  </a:cubicBezTo>
                  <a:cubicBezTo>
                    <a:pt x="1868796" y="1062655"/>
                    <a:pt x="1856856" y="1063378"/>
                    <a:pt x="1845734" y="1066800"/>
                  </a:cubicBezTo>
                  <a:cubicBezTo>
                    <a:pt x="1820144" y="1074674"/>
                    <a:pt x="1795944" y="1087799"/>
                    <a:pt x="1769534" y="1092200"/>
                  </a:cubicBezTo>
                  <a:cubicBezTo>
                    <a:pt x="1752601" y="1095022"/>
                    <a:pt x="1735568" y="1097299"/>
                    <a:pt x="1718734" y="1100666"/>
                  </a:cubicBezTo>
                  <a:cubicBezTo>
                    <a:pt x="1576786" y="1129055"/>
                    <a:pt x="1799223" y="1085641"/>
                    <a:pt x="1651000" y="1126066"/>
                  </a:cubicBezTo>
                  <a:cubicBezTo>
                    <a:pt x="1631747" y="1131317"/>
                    <a:pt x="1611489" y="1131711"/>
                    <a:pt x="1591734" y="1134533"/>
                  </a:cubicBezTo>
                  <a:cubicBezTo>
                    <a:pt x="1583267" y="1137355"/>
                    <a:pt x="1575180" y="1141821"/>
                    <a:pt x="1566334" y="1143000"/>
                  </a:cubicBezTo>
                  <a:cubicBezTo>
                    <a:pt x="1454351" y="1157931"/>
                    <a:pt x="1438302" y="1149998"/>
                    <a:pt x="1312334" y="1143000"/>
                  </a:cubicBezTo>
                  <a:cubicBezTo>
                    <a:pt x="1301481" y="1140287"/>
                    <a:pt x="1265215" y="1132140"/>
                    <a:pt x="1253067" y="1126066"/>
                  </a:cubicBezTo>
                  <a:cubicBezTo>
                    <a:pt x="1243966" y="1121515"/>
                    <a:pt x="1236134" y="1114777"/>
                    <a:pt x="1227667" y="1109133"/>
                  </a:cubicBezTo>
                  <a:cubicBezTo>
                    <a:pt x="1222023" y="1092200"/>
                    <a:pt x="1212350" y="1076109"/>
                    <a:pt x="1210734" y="1058333"/>
                  </a:cubicBezTo>
                  <a:cubicBezTo>
                    <a:pt x="1209431" y="1044002"/>
                    <a:pt x="1217298" y="1030264"/>
                    <a:pt x="1219200" y="1016000"/>
                  </a:cubicBezTo>
                  <a:cubicBezTo>
                    <a:pt x="1222949" y="987886"/>
                    <a:pt x="1221724" y="959067"/>
                    <a:pt x="1227667" y="931333"/>
                  </a:cubicBezTo>
                  <a:cubicBezTo>
                    <a:pt x="1230312" y="918992"/>
                    <a:pt x="1238338" y="908424"/>
                    <a:pt x="1244600" y="897466"/>
                  </a:cubicBezTo>
                  <a:cubicBezTo>
                    <a:pt x="1260316" y="869964"/>
                    <a:pt x="1263588" y="870012"/>
                    <a:pt x="1286934" y="846666"/>
                  </a:cubicBezTo>
                  <a:cubicBezTo>
                    <a:pt x="1293228" y="827784"/>
                    <a:pt x="1300125" y="803097"/>
                    <a:pt x="1312334" y="787400"/>
                  </a:cubicBezTo>
                  <a:cubicBezTo>
                    <a:pt x="1324586" y="771648"/>
                    <a:pt x="1342693" y="761031"/>
                    <a:pt x="1354667" y="745066"/>
                  </a:cubicBezTo>
                  <a:cubicBezTo>
                    <a:pt x="1363134" y="733777"/>
                    <a:pt x="1370089" y="721178"/>
                    <a:pt x="1380067" y="711200"/>
                  </a:cubicBezTo>
                  <a:cubicBezTo>
                    <a:pt x="1387262" y="704005"/>
                    <a:pt x="1397650" y="700780"/>
                    <a:pt x="1405467" y="694266"/>
                  </a:cubicBezTo>
                  <a:cubicBezTo>
                    <a:pt x="1414665" y="686601"/>
                    <a:pt x="1420471" y="674806"/>
                    <a:pt x="1430867" y="668866"/>
                  </a:cubicBezTo>
                  <a:cubicBezTo>
                    <a:pt x="1440970" y="663093"/>
                    <a:pt x="1453508" y="663462"/>
                    <a:pt x="1464734" y="660400"/>
                  </a:cubicBezTo>
                  <a:cubicBezTo>
                    <a:pt x="1484556" y="654994"/>
                    <a:pt x="1504245" y="649111"/>
                    <a:pt x="1524000" y="643466"/>
                  </a:cubicBezTo>
                  <a:cubicBezTo>
                    <a:pt x="1546578" y="646288"/>
                    <a:pt x="1570350" y="644157"/>
                    <a:pt x="1591734" y="651933"/>
                  </a:cubicBezTo>
                  <a:cubicBezTo>
                    <a:pt x="1647269" y="672128"/>
                    <a:pt x="1610955" y="775273"/>
                    <a:pt x="1608667" y="795866"/>
                  </a:cubicBezTo>
                  <a:cubicBezTo>
                    <a:pt x="1603747" y="840144"/>
                    <a:pt x="1601790" y="822745"/>
                    <a:pt x="1574800" y="855133"/>
                  </a:cubicBezTo>
                  <a:cubicBezTo>
                    <a:pt x="1568286" y="862950"/>
                    <a:pt x="1565062" y="873338"/>
                    <a:pt x="1557867" y="880533"/>
                  </a:cubicBezTo>
                  <a:cubicBezTo>
                    <a:pt x="1550672" y="887728"/>
                    <a:pt x="1540413" y="891109"/>
                    <a:pt x="1532467" y="897466"/>
                  </a:cubicBezTo>
                  <a:cubicBezTo>
                    <a:pt x="1526234" y="902453"/>
                    <a:pt x="1522379" y="910293"/>
                    <a:pt x="1515534" y="914400"/>
                  </a:cubicBezTo>
                  <a:cubicBezTo>
                    <a:pt x="1506861" y="919604"/>
                    <a:pt x="1462588" y="929753"/>
                    <a:pt x="1456267" y="931333"/>
                  </a:cubicBezTo>
                  <a:cubicBezTo>
                    <a:pt x="1441550" y="929231"/>
                    <a:pt x="1392058" y="925766"/>
                    <a:pt x="1371600" y="914400"/>
                  </a:cubicBezTo>
                  <a:cubicBezTo>
                    <a:pt x="1335943" y="894591"/>
                    <a:pt x="1312891" y="876949"/>
                    <a:pt x="1286934" y="846666"/>
                  </a:cubicBezTo>
                  <a:cubicBezTo>
                    <a:pt x="1280312" y="838940"/>
                    <a:pt x="1276514" y="829083"/>
                    <a:pt x="1270000" y="821266"/>
                  </a:cubicBezTo>
                  <a:cubicBezTo>
                    <a:pt x="1262335" y="812068"/>
                    <a:pt x="1252392" y="804957"/>
                    <a:pt x="1244600" y="795866"/>
                  </a:cubicBezTo>
                  <a:cubicBezTo>
                    <a:pt x="1184210" y="725412"/>
                    <a:pt x="1246262" y="789063"/>
                    <a:pt x="1202267" y="745066"/>
                  </a:cubicBezTo>
                  <a:cubicBezTo>
                    <a:pt x="1199445" y="733777"/>
                    <a:pt x="1196324" y="722559"/>
                    <a:pt x="1193800" y="711200"/>
                  </a:cubicBezTo>
                  <a:cubicBezTo>
                    <a:pt x="1186890" y="680103"/>
                    <a:pt x="1185721" y="664515"/>
                    <a:pt x="1176867" y="635000"/>
                  </a:cubicBezTo>
                  <a:cubicBezTo>
                    <a:pt x="1160189" y="579406"/>
                    <a:pt x="1171313" y="595579"/>
                    <a:pt x="1143000" y="567266"/>
                  </a:cubicBezTo>
                  <a:cubicBezTo>
                    <a:pt x="1140178" y="558799"/>
                    <a:pt x="1139889" y="549006"/>
                    <a:pt x="1134534" y="541866"/>
                  </a:cubicBezTo>
                  <a:cubicBezTo>
                    <a:pt x="1122560" y="525901"/>
                    <a:pt x="1111132" y="505844"/>
                    <a:pt x="1092200" y="499533"/>
                  </a:cubicBezTo>
                  <a:cubicBezTo>
                    <a:pt x="1066744" y="491047"/>
                    <a:pt x="1063283" y="492369"/>
                    <a:pt x="1041400" y="474133"/>
                  </a:cubicBezTo>
                  <a:cubicBezTo>
                    <a:pt x="1032202" y="466468"/>
                    <a:pt x="1026467" y="454548"/>
                    <a:pt x="1016000" y="448733"/>
                  </a:cubicBezTo>
                  <a:cubicBezTo>
                    <a:pt x="1000397" y="440065"/>
                    <a:pt x="982133" y="437444"/>
                    <a:pt x="965200" y="431800"/>
                  </a:cubicBezTo>
                  <a:lnTo>
                    <a:pt x="939800" y="423333"/>
                  </a:lnTo>
                  <a:cubicBezTo>
                    <a:pt x="911578" y="426155"/>
                    <a:pt x="877522" y="414387"/>
                    <a:pt x="855134" y="431800"/>
                  </a:cubicBezTo>
                  <a:cubicBezTo>
                    <a:pt x="841583" y="442339"/>
                    <a:pt x="858667" y="466157"/>
                    <a:pt x="863600" y="482600"/>
                  </a:cubicBezTo>
                  <a:cubicBezTo>
                    <a:pt x="867227" y="494689"/>
                    <a:pt x="875847" y="504747"/>
                    <a:pt x="880534" y="516466"/>
                  </a:cubicBezTo>
                  <a:cubicBezTo>
                    <a:pt x="887163" y="533039"/>
                    <a:pt x="891823" y="550333"/>
                    <a:pt x="897467" y="567266"/>
                  </a:cubicBezTo>
                  <a:lnTo>
                    <a:pt x="897467" y="567266"/>
                  </a:lnTo>
                  <a:cubicBezTo>
                    <a:pt x="900289" y="578555"/>
                    <a:pt x="898665" y="592046"/>
                    <a:pt x="905934" y="601133"/>
                  </a:cubicBezTo>
                  <a:cubicBezTo>
                    <a:pt x="911509" y="608102"/>
                    <a:pt x="922867" y="606778"/>
                    <a:pt x="931334" y="609600"/>
                  </a:cubicBezTo>
                  <a:cubicBezTo>
                    <a:pt x="942623" y="606778"/>
                    <a:pt x="957751" y="610072"/>
                    <a:pt x="965200" y="601133"/>
                  </a:cubicBezTo>
                  <a:cubicBezTo>
                    <a:pt x="974413" y="590078"/>
                    <a:pt x="973667" y="573190"/>
                    <a:pt x="973667" y="558800"/>
                  </a:cubicBezTo>
                  <a:cubicBezTo>
                    <a:pt x="973667" y="510739"/>
                    <a:pt x="976856" y="461492"/>
                    <a:pt x="965200" y="414866"/>
                  </a:cubicBezTo>
                  <a:cubicBezTo>
                    <a:pt x="961778" y="401176"/>
                    <a:pt x="942174" y="398500"/>
                    <a:pt x="931334" y="389466"/>
                  </a:cubicBezTo>
                  <a:cubicBezTo>
                    <a:pt x="925202" y="384356"/>
                    <a:pt x="921540" y="376103"/>
                    <a:pt x="914400" y="372533"/>
                  </a:cubicBezTo>
                  <a:cubicBezTo>
                    <a:pt x="882683" y="356675"/>
                    <a:pt x="854711" y="354565"/>
                    <a:pt x="821267" y="347133"/>
                  </a:cubicBezTo>
                  <a:cubicBezTo>
                    <a:pt x="728628" y="326546"/>
                    <a:pt x="871965" y="349663"/>
                    <a:pt x="677334" y="330200"/>
                  </a:cubicBezTo>
                  <a:cubicBezTo>
                    <a:pt x="657477" y="328214"/>
                    <a:pt x="637823" y="324555"/>
                    <a:pt x="618067" y="321733"/>
                  </a:cubicBezTo>
                  <a:cubicBezTo>
                    <a:pt x="601134" y="299155"/>
                    <a:pt x="579888" y="279243"/>
                    <a:pt x="567267" y="254000"/>
                  </a:cubicBezTo>
                  <a:lnTo>
                    <a:pt x="524934" y="169333"/>
                  </a:lnTo>
                  <a:cubicBezTo>
                    <a:pt x="519289" y="158044"/>
                    <a:pt x="511991" y="147440"/>
                    <a:pt x="508000" y="135466"/>
                  </a:cubicBezTo>
                  <a:lnTo>
                    <a:pt x="491067" y="84666"/>
                  </a:lnTo>
                  <a:lnTo>
                    <a:pt x="474134" y="33866"/>
                  </a:lnTo>
                  <a:lnTo>
                    <a:pt x="474134" y="0"/>
                  </a:ln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76200"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" name="Freeform 8"/>
            <p:cNvSpPr/>
            <p:nvPr/>
          </p:nvSpPr>
          <p:spPr>
            <a:xfrm>
              <a:off x="270940" y="-152406"/>
              <a:ext cx="3683000" cy="7001933"/>
            </a:xfrm>
            <a:custGeom>
              <a:avLst/>
              <a:gdLst>
                <a:gd name="connsiteX0" fmla="*/ 2074334 w 3683000"/>
                <a:gd name="connsiteY0" fmla="*/ 7001933 h 7001933"/>
                <a:gd name="connsiteX1" fmla="*/ 2065867 w 3683000"/>
                <a:gd name="connsiteY1" fmla="*/ 6815666 h 7001933"/>
                <a:gd name="connsiteX2" fmla="*/ 2048934 w 3683000"/>
                <a:gd name="connsiteY2" fmla="*/ 6790266 h 7001933"/>
                <a:gd name="connsiteX3" fmla="*/ 2032000 w 3683000"/>
                <a:gd name="connsiteY3" fmla="*/ 6739466 h 7001933"/>
                <a:gd name="connsiteX4" fmla="*/ 1972734 w 3683000"/>
                <a:gd name="connsiteY4" fmla="*/ 6637866 h 7001933"/>
                <a:gd name="connsiteX5" fmla="*/ 1947334 w 3683000"/>
                <a:gd name="connsiteY5" fmla="*/ 6544733 h 7001933"/>
                <a:gd name="connsiteX6" fmla="*/ 1913467 w 3683000"/>
                <a:gd name="connsiteY6" fmla="*/ 6493933 h 7001933"/>
                <a:gd name="connsiteX7" fmla="*/ 1896534 w 3683000"/>
                <a:gd name="connsiteY7" fmla="*/ 6434666 h 7001933"/>
                <a:gd name="connsiteX8" fmla="*/ 1871134 w 3683000"/>
                <a:gd name="connsiteY8" fmla="*/ 6375400 h 7001933"/>
                <a:gd name="connsiteX9" fmla="*/ 1845734 w 3683000"/>
                <a:gd name="connsiteY9" fmla="*/ 6307666 h 7001933"/>
                <a:gd name="connsiteX10" fmla="*/ 1794934 w 3683000"/>
                <a:gd name="connsiteY10" fmla="*/ 6197600 h 7001933"/>
                <a:gd name="connsiteX11" fmla="*/ 1769534 w 3683000"/>
                <a:gd name="connsiteY11" fmla="*/ 6172200 h 7001933"/>
                <a:gd name="connsiteX12" fmla="*/ 1744134 w 3683000"/>
                <a:gd name="connsiteY12" fmla="*/ 6129866 h 7001933"/>
                <a:gd name="connsiteX13" fmla="*/ 1651000 w 3683000"/>
                <a:gd name="connsiteY13" fmla="*/ 6019800 h 7001933"/>
                <a:gd name="connsiteX14" fmla="*/ 1600200 w 3683000"/>
                <a:gd name="connsiteY14" fmla="*/ 6002866 h 7001933"/>
                <a:gd name="connsiteX15" fmla="*/ 1549400 w 3683000"/>
                <a:gd name="connsiteY15" fmla="*/ 5977466 h 7001933"/>
                <a:gd name="connsiteX16" fmla="*/ 1447800 w 3683000"/>
                <a:gd name="connsiteY16" fmla="*/ 5960533 h 7001933"/>
                <a:gd name="connsiteX17" fmla="*/ 1405467 w 3683000"/>
                <a:gd name="connsiteY17" fmla="*/ 5943600 h 7001933"/>
                <a:gd name="connsiteX18" fmla="*/ 1270000 w 3683000"/>
                <a:gd name="connsiteY18" fmla="*/ 5926666 h 7001933"/>
                <a:gd name="connsiteX19" fmla="*/ 1143000 w 3683000"/>
                <a:gd name="connsiteY19" fmla="*/ 5935133 h 7001933"/>
                <a:gd name="connsiteX20" fmla="*/ 1092200 w 3683000"/>
                <a:gd name="connsiteY20" fmla="*/ 5952066 h 7001933"/>
                <a:gd name="connsiteX21" fmla="*/ 990600 w 3683000"/>
                <a:gd name="connsiteY21" fmla="*/ 5969000 h 7001933"/>
                <a:gd name="connsiteX22" fmla="*/ 956734 w 3683000"/>
                <a:gd name="connsiteY22" fmla="*/ 5985933 h 7001933"/>
                <a:gd name="connsiteX23" fmla="*/ 922867 w 3683000"/>
                <a:gd name="connsiteY23" fmla="*/ 5994400 h 7001933"/>
                <a:gd name="connsiteX24" fmla="*/ 897467 w 3683000"/>
                <a:gd name="connsiteY24" fmla="*/ 6002866 h 7001933"/>
                <a:gd name="connsiteX25" fmla="*/ 880534 w 3683000"/>
                <a:gd name="connsiteY25" fmla="*/ 6028266 h 7001933"/>
                <a:gd name="connsiteX26" fmla="*/ 897467 w 3683000"/>
                <a:gd name="connsiteY26" fmla="*/ 6138333 h 7001933"/>
                <a:gd name="connsiteX27" fmla="*/ 914400 w 3683000"/>
                <a:gd name="connsiteY27" fmla="*/ 6163733 h 7001933"/>
                <a:gd name="connsiteX28" fmla="*/ 948267 w 3683000"/>
                <a:gd name="connsiteY28" fmla="*/ 6206066 h 7001933"/>
                <a:gd name="connsiteX29" fmla="*/ 1007534 w 3683000"/>
                <a:gd name="connsiteY29" fmla="*/ 6290733 h 7001933"/>
                <a:gd name="connsiteX30" fmla="*/ 1032934 w 3683000"/>
                <a:gd name="connsiteY30" fmla="*/ 6307666 h 7001933"/>
                <a:gd name="connsiteX31" fmla="*/ 1049867 w 3683000"/>
                <a:gd name="connsiteY31" fmla="*/ 6324600 h 7001933"/>
                <a:gd name="connsiteX32" fmla="*/ 1083734 w 3683000"/>
                <a:gd name="connsiteY32" fmla="*/ 6341533 h 7001933"/>
                <a:gd name="connsiteX33" fmla="*/ 1109134 w 3683000"/>
                <a:gd name="connsiteY33" fmla="*/ 6358466 h 7001933"/>
                <a:gd name="connsiteX34" fmla="*/ 1193800 w 3683000"/>
                <a:gd name="connsiteY34" fmla="*/ 6375400 h 7001933"/>
                <a:gd name="connsiteX35" fmla="*/ 1303867 w 3683000"/>
                <a:gd name="connsiteY35" fmla="*/ 6366933 h 7001933"/>
                <a:gd name="connsiteX36" fmla="*/ 1354667 w 3683000"/>
                <a:gd name="connsiteY36" fmla="*/ 6341533 h 7001933"/>
                <a:gd name="connsiteX37" fmla="*/ 1439334 w 3683000"/>
                <a:gd name="connsiteY37" fmla="*/ 6299200 h 7001933"/>
                <a:gd name="connsiteX38" fmla="*/ 1456267 w 3683000"/>
                <a:gd name="connsiteY38" fmla="*/ 6282266 h 7001933"/>
                <a:gd name="connsiteX39" fmla="*/ 1481667 w 3683000"/>
                <a:gd name="connsiteY39" fmla="*/ 6265333 h 7001933"/>
                <a:gd name="connsiteX40" fmla="*/ 1540934 w 3683000"/>
                <a:gd name="connsiteY40" fmla="*/ 6214533 h 7001933"/>
                <a:gd name="connsiteX41" fmla="*/ 1591734 w 3683000"/>
                <a:gd name="connsiteY41" fmla="*/ 6163733 h 7001933"/>
                <a:gd name="connsiteX42" fmla="*/ 1625600 w 3683000"/>
                <a:gd name="connsiteY42" fmla="*/ 6112933 h 7001933"/>
                <a:gd name="connsiteX43" fmla="*/ 1659467 w 3683000"/>
                <a:gd name="connsiteY43" fmla="*/ 6070600 h 7001933"/>
                <a:gd name="connsiteX44" fmla="*/ 1667934 w 3683000"/>
                <a:gd name="connsiteY44" fmla="*/ 6045200 h 7001933"/>
                <a:gd name="connsiteX45" fmla="*/ 1684867 w 3683000"/>
                <a:gd name="connsiteY45" fmla="*/ 6011333 h 7001933"/>
                <a:gd name="connsiteX46" fmla="*/ 1684867 w 3683000"/>
                <a:gd name="connsiteY46" fmla="*/ 5782733 h 7001933"/>
                <a:gd name="connsiteX47" fmla="*/ 1676400 w 3683000"/>
                <a:gd name="connsiteY47" fmla="*/ 5748866 h 7001933"/>
                <a:gd name="connsiteX48" fmla="*/ 1642534 w 3683000"/>
                <a:gd name="connsiteY48" fmla="*/ 5715000 h 7001933"/>
                <a:gd name="connsiteX49" fmla="*/ 1617134 w 3683000"/>
                <a:gd name="connsiteY49" fmla="*/ 5681133 h 7001933"/>
                <a:gd name="connsiteX50" fmla="*/ 1600200 w 3683000"/>
                <a:gd name="connsiteY50" fmla="*/ 5655733 h 7001933"/>
                <a:gd name="connsiteX51" fmla="*/ 1566334 w 3683000"/>
                <a:gd name="connsiteY51" fmla="*/ 5638800 h 7001933"/>
                <a:gd name="connsiteX52" fmla="*/ 1532467 w 3683000"/>
                <a:gd name="connsiteY52" fmla="*/ 5604933 h 7001933"/>
                <a:gd name="connsiteX53" fmla="*/ 1456267 w 3683000"/>
                <a:gd name="connsiteY53" fmla="*/ 5562600 h 7001933"/>
                <a:gd name="connsiteX54" fmla="*/ 1397000 w 3683000"/>
                <a:gd name="connsiteY54" fmla="*/ 5528733 h 7001933"/>
                <a:gd name="connsiteX55" fmla="*/ 1261534 w 3683000"/>
                <a:gd name="connsiteY55" fmla="*/ 5494866 h 7001933"/>
                <a:gd name="connsiteX56" fmla="*/ 1185334 w 3683000"/>
                <a:gd name="connsiteY56" fmla="*/ 5469466 h 7001933"/>
                <a:gd name="connsiteX57" fmla="*/ 1151467 w 3683000"/>
                <a:gd name="connsiteY57" fmla="*/ 5461000 h 7001933"/>
                <a:gd name="connsiteX58" fmla="*/ 1109134 w 3683000"/>
                <a:gd name="connsiteY58" fmla="*/ 5444066 h 7001933"/>
                <a:gd name="connsiteX59" fmla="*/ 1049867 w 3683000"/>
                <a:gd name="connsiteY59" fmla="*/ 5435600 h 7001933"/>
                <a:gd name="connsiteX60" fmla="*/ 1007534 w 3683000"/>
                <a:gd name="connsiteY60" fmla="*/ 5427133 h 7001933"/>
                <a:gd name="connsiteX61" fmla="*/ 897467 w 3683000"/>
                <a:gd name="connsiteY61" fmla="*/ 5435600 h 7001933"/>
                <a:gd name="connsiteX62" fmla="*/ 745067 w 3683000"/>
                <a:gd name="connsiteY62" fmla="*/ 5452533 h 7001933"/>
                <a:gd name="connsiteX63" fmla="*/ 389467 w 3683000"/>
                <a:gd name="connsiteY63" fmla="*/ 5444066 h 7001933"/>
                <a:gd name="connsiteX64" fmla="*/ 279400 w 3683000"/>
                <a:gd name="connsiteY64" fmla="*/ 5427133 h 7001933"/>
                <a:gd name="connsiteX65" fmla="*/ 237067 w 3683000"/>
                <a:gd name="connsiteY65" fmla="*/ 5418666 h 7001933"/>
                <a:gd name="connsiteX66" fmla="*/ 194734 w 3683000"/>
                <a:gd name="connsiteY66" fmla="*/ 5401733 h 7001933"/>
                <a:gd name="connsiteX67" fmla="*/ 127000 w 3683000"/>
                <a:gd name="connsiteY67" fmla="*/ 5384800 h 7001933"/>
                <a:gd name="connsiteX68" fmla="*/ 93134 w 3683000"/>
                <a:gd name="connsiteY68" fmla="*/ 5367866 h 7001933"/>
                <a:gd name="connsiteX69" fmla="*/ 76200 w 3683000"/>
                <a:gd name="connsiteY69" fmla="*/ 5350933 h 7001933"/>
                <a:gd name="connsiteX70" fmla="*/ 50800 w 3683000"/>
                <a:gd name="connsiteY70" fmla="*/ 5334000 h 7001933"/>
                <a:gd name="connsiteX71" fmla="*/ 25400 w 3683000"/>
                <a:gd name="connsiteY71" fmla="*/ 5266266 h 7001933"/>
                <a:gd name="connsiteX72" fmla="*/ 0 w 3683000"/>
                <a:gd name="connsiteY72" fmla="*/ 5207000 h 7001933"/>
                <a:gd name="connsiteX73" fmla="*/ 16934 w 3683000"/>
                <a:gd name="connsiteY73" fmla="*/ 5020733 h 7001933"/>
                <a:gd name="connsiteX74" fmla="*/ 25400 w 3683000"/>
                <a:gd name="connsiteY74" fmla="*/ 4978400 h 7001933"/>
                <a:gd name="connsiteX75" fmla="*/ 42334 w 3683000"/>
                <a:gd name="connsiteY75" fmla="*/ 4944533 h 7001933"/>
                <a:gd name="connsiteX76" fmla="*/ 59267 w 3683000"/>
                <a:gd name="connsiteY76" fmla="*/ 4893733 h 7001933"/>
                <a:gd name="connsiteX77" fmla="*/ 67734 w 3683000"/>
                <a:gd name="connsiteY77" fmla="*/ 4851400 h 7001933"/>
                <a:gd name="connsiteX78" fmla="*/ 118534 w 3683000"/>
                <a:gd name="connsiteY78" fmla="*/ 4741333 h 7001933"/>
                <a:gd name="connsiteX79" fmla="*/ 135467 w 3683000"/>
                <a:gd name="connsiteY79" fmla="*/ 4715933 h 7001933"/>
                <a:gd name="connsiteX80" fmla="*/ 169334 w 3683000"/>
                <a:gd name="connsiteY80" fmla="*/ 4690533 h 7001933"/>
                <a:gd name="connsiteX81" fmla="*/ 186267 w 3683000"/>
                <a:gd name="connsiteY81" fmla="*/ 4639733 h 7001933"/>
                <a:gd name="connsiteX82" fmla="*/ 228600 w 3683000"/>
                <a:gd name="connsiteY82" fmla="*/ 4572000 h 7001933"/>
                <a:gd name="connsiteX83" fmla="*/ 237067 w 3683000"/>
                <a:gd name="connsiteY83" fmla="*/ 4546600 h 7001933"/>
                <a:gd name="connsiteX84" fmla="*/ 287867 w 3683000"/>
                <a:gd name="connsiteY84" fmla="*/ 4478866 h 7001933"/>
                <a:gd name="connsiteX85" fmla="*/ 313267 w 3683000"/>
                <a:gd name="connsiteY85" fmla="*/ 4461933 h 7001933"/>
                <a:gd name="connsiteX86" fmla="*/ 355600 w 3683000"/>
                <a:gd name="connsiteY86" fmla="*/ 4402666 h 7001933"/>
                <a:gd name="connsiteX87" fmla="*/ 414867 w 3683000"/>
                <a:gd name="connsiteY87" fmla="*/ 4334933 h 7001933"/>
                <a:gd name="connsiteX88" fmla="*/ 524934 w 3683000"/>
                <a:gd name="connsiteY88" fmla="*/ 4258733 h 7001933"/>
                <a:gd name="connsiteX89" fmla="*/ 550334 w 3683000"/>
                <a:gd name="connsiteY89" fmla="*/ 4241800 h 7001933"/>
                <a:gd name="connsiteX90" fmla="*/ 575734 w 3683000"/>
                <a:gd name="connsiteY90" fmla="*/ 4233333 h 7001933"/>
                <a:gd name="connsiteX91" fmla="*/ 609600 w 3683000"/>
                <a:gd name="connsiteY91" fmla="*/ 4216400 h 7001933"/>
                <a:gd name="connsiteX92" fmla="*/ 651934 w 3683000"/>
                <a:gd name="connsiteY92" fmla="*/ 4207933 h 7001933"/>
                <a:gd name="connsiteX93" fmla="*/ 702734 w 3683000"/>
                <a:gd name="connsiteY93" fmla="*/ 4191000 h 7001933"/>
                <a:gd name="connsiteX94" fmla="*/ 728134 w 3683000"/>
                <a:gd name="connsiteY94" fmla="*/ 4182533 h 7001933"/>
                <a:gd name="connsiteX95" fmla="*/ 762000 w 3683000"/>
                <a:gd name="connsiteY95" fmla="*/ 4174066 h 7001933"/>
                <a:gd name="connsiteX96" fmla="*/ 846667 w 3683000"/>
                <a:gd name="connsiteY96" fmla="*/ 4191000 h 7001933"/>
                <a:gd name="connsiteX97" fmla="*/ 897467 w 3683000"/>
                <a:gd name="connsiteY97" fmla="*/ 4224866 h 7001933"/>
                <a:gd name="connsiteX98" fmla="*/ 914400 w 3683000"/>
                <a:gd name="connsiteY98" fmla="*/ 4250266 h 7001933"/>
                <a:gd name="connsiteX99" fmla="*/ 939800 w 3683000"/>
                <a:gd name="connsiteY99" fmla="*/ 4284133 h 7001933"/>
                <a:gd name="connsiteX100" fmla="*/ 956734 w 3683000"/>
                <a:gd name="connsiteY100" fmla="*/ 4318000 h 7001933"/>
                <a:gd name="connsiteX101" fmla="*/ 965200 w 3683000"/>
                <a:gd name="connsiteY101" fmla="*/ 4343400 h 7001933"/>
                <a:gd name="connsiteX102" fmla="*/ 973667 w 3683000"/>
                <a:gd name="connsiteY102" fmla="*/ 4377266 h 7001933"/>
                <a:gd name="connsiteX103" fmla="*/ 999067 w 3683000"/>
                <a:gd name="connsiteY103" fmla="*/ 4411133 h 7001933"/>
                <a:gd name="connsiteX104" fmla="*/ 1007534 w 3683000"/>
                <a:gd name="connsiteY104" fmla="*/ 4436533 h 7001933"/>
                <a:gd name="connsiteX105" fmla="*/ 1024467 w 3683000"/>
                <a:gd name="connsiteY105" fmla="*/ 4512733 h 7001933"/>
                <a:gd name="connsiteX106" fmla="*/ 1016000 w 3683000"/>
                <a:gd name="connsiteY106" fmla="*/ 4597400 h 7001933"/>
                <a:gd name="connsiteX107" fmla="*/ 999067 w 3683000"/>
                <a:gd name="connsiteY107" fmla="*/ 4622800 h 7001933"/>
                <a:gd name="connsiteX108" fmla="*/ 948267 w 3683000"/>
                <a:gd name="connsiteY108" fmla="*/ 4673600 h 7001933"/>
                <a:gd name="connsiteX109" fmla="*/ 846667 w 3683000"/>
                <a:gd name="connsiteY109" fmla="*/ 4741333 h 7001933"/>
                <a:gd name="connsiteX110" fmla="*/ 736600 w 3683000"/>
                <a:gd name="connsiteY110" fmla="*/ 4732866 h 7001933"/>
                <a:gd name="connsiteX111" fmla="*/ 668867 w 3683000"/>
                <a:gd name="connsiteY111" fmla="*/ 4699000 h 7001933"/>
                <a:gd name="connsiteX112" fmla="*/ 651934 w 3683000"/>
                <a:gd name="connsiteY112" fmla="*/ 4673600 h 7001933"/>
                <a:gd name="connsiteX113" fmla="*/ 601134 w 3683000"/>
                <a:gd name="connsiteY113" fmla="*/ 4605866 h 7001933"/>
                <a:gd name="connsiteX114" fmla="*/ 575734 w 3683000"/>
                <a:gd name="connsiteY114" fmla="*/ 4521200 h 7001933"/>
                <a:gd name="connsiteX115" fmla="*/ 567267 w 3683000"/>
                <a:gd name="connsiteY115" fmla="*/ 4394200 h 7001933"/>
                <a:gd name="connsiteX116" fmla="*/ 575734 w 3683000"/>
                <a:gd name="connsiteY116" fmla="*/ 4309533 h 7001933"/>
                <a:gd name="connsiteX117" fmla="*/ 592667 w 3683000"/>
                <a:gd name="connsiteY117" fmla="*/ 4191000 h 7001933"/>
                <a:gd name="connsiteX118" fmla="*/ 601134 w 3683000"/>
                <a:gd name="connsiteY118" fmla="*/ 4157133 h 7001933"/>
                <a:gd name="connsiteX119" fmla="*/ 635000 w 3683000"/>
                <a:gd name="connsiteY119" fmla="*/ 4089400 h 7001933"/>
                <a:gd name="connsiteX120" fmla="*/ 643467 w 3683000"/>
                <a:gd name="connsiteY120" fmla="*/ 4064000 h 7001933"/>
                <a:gd name="connsiteX121" fmla="*/ 651934 w 3683000"/>
                <a:gd name="connsiteY121" fmla="*/ 4030133 h 7001933"/>
                <a:gd name="connsiteX122" fmla="*/ 702734 w 3683000"/>
                <a:gd name="connsiteY122" fmla="*/ 3953933 h 7001933"/>
                <a:gd name="connsiteX123" fmla="*/ 728134 w 3683000"/>
                <a:gd name="connsiteY123" fmla="*/ 3937000 h 7001933"/>
                <a:gd name="connsiteX124" fmla="*/ 745067 w 3683000"/>
                <a:gd name="connsiteY124" fmla="*/ 3920066 h 7001933"/>
                <a:gd name="connsiteX125" fmla="*/ 778934 w 3683000"/>
                <a:gd name="connsiteY125" fmla="*/ 3911600 h 7001933"/>
                <a:gd name="connsiteX126" fmla="*/ 829734 w 3683000"/>
                <a:gd name="connsiteY126" fmla="*/ 3877733 h 7001933"/>
                <a:gd name="connsiteX127" fmla="*/ 855134 w 3683000"/>
                <a:gd name="connsiteY127" fmla="*/ 3852333 h 7001933"/>
                <a:gd name="connsiteX128" fmla="*/ 905934 w 3683000"/>
                <a:gd name="connsiteY128" fmla="*/ 3835400 h 7001933"/>
                <a:gd name="connsiteX129" fmla="*/ 931334 w 3683000"/>
                <a:gd name="connsiteY129" fmla="*/ 3818466 h 7001933"/>
                <a:gd name="connsiteX130" fmla="*/ 956734 w 3683000"/>
                <a:gd name="connsiteY130" fmla="*/ 3810000 h 7001933"/>
                <a:gd name="connsiteX131" fmla="*/ 973667 w 3683000"/>
                <a:gd name="connsiteY131" fmla="*/ 3793066 h 7001933"/>
                <a:gd name="connsiteX132" fmla="*/ 999067 w 3683000"/>
                <a:gd name="connsiteY132" fmla="*/ 3776133 h 7001933"/>
                <a:gd name="connsiteX133" fmla="*/ 1058334 w 3683000"/>
                <a:gd name="connsiteY133" fmla="*/ 3750733 h 7001933"/>
                <a:gd name="connsiteX134" fmla="*/ 1083734 w 3683000"/>
                <a:gd name="connsiteY134" fmla="*/ 3733800 h 7001933"/>
                <a:gd name="connsiteX135" fmla="*/ 1100667 w 3683000"/>
                <a:gd name="connsiteY135" fmla="*/ 3716866 h 7001933"/>
                <a:gd name="connsiteX136" fmla="*/ 1151467 w 3683000"/>
                <a:gd name="connsiteY136" fmla="*/ 3699933 h 7001933"/>
                <a:gd name="connsiteX137" fmla="*/ 1244600 w 3683000"/>
                <a:gd name="connsiteY137" fmla="*/ 3649133 h 7001933"/>
                <a:gd name="connsiteX138" fmla="*/ 1312334 w 3683000"/>
                <a:gd name="connsiteY138" fmla="*/ 3589866 h 7001933"/>
                <a:gd name="connsiteX139" fmla="*/ 1354667 w 3683000"/>
                <a:gd name="connsiteY139" fmla="*/ 3556000 h 7001933"/>
                <a:gd name="connsiteX140" fmla="*/ 1380067 w 3683000"/>
                <a:gd name="connsiteY140" fmla="*/ 3522133 h 7001933"/>
                <a:gd name="connsiteX141" fmla="*/ 1405467 w 3683000"/>
                <a:gd name="connsiteY141" fmla="*/ 3496733 h 7001933"/>
                <a:gd name="connsiteX142" fmla="*/ 1422400 w 3683000"/>
                <a:gd name="connsiteY142" fmla="*/ 3471333 h 7001933"/>
                <a:gd name="connsiteX143" fmla="*/ 1447800 w 3683000"/>
                <a:gd name="connsiteY143" fmla="*/ 3454400 h 7001933"/>
                <a:gd name="connsiteX144" fmla="*/ 1464734 w 3683000"/>
                <a:gd name="connsiteY144" fmla="*/ 3412066 h 7001933"/>
                <a:gd name="connsiteX145" fmla="*/ 1490134 w 3683000"/>
                <a:gd name="connsiteY145" fmla="*/ 3403600 h 7001933"/>
                <a:gd name="connsiteX146" fmla="*/ 1532467 w 3683000"/>
                <a:gd name="connsiteY146" fmla="*/ 3302000 h 7001933"/>
                <a:gd name="connsiteX147" fmla="*/ 1557867 w 3683000"/>
                <a:gd name="connsiteY147" fmla="*/ 3276600 h 7001933"/>
                <a:gd name="connsiteX148" fmla="*/ 1591734 w 3683000"/>
                <a:gd name="connsiteY148" fmla="*/ 3217333 h 7001933"/>
                <a:gd name="connsiteX149" fmla="*/ 1600200 w 3683000"/>
                <a:gd name="connsiteY149" fmla="*/ 3175000 h 7001933"/>
                <a:gd name="connsiteX150" fmla="*/ 1583267 w 3683000"/>
                <a:gd name="connsiteY150" fmla="*/ 2971800 h 7001933"/>
                <a:gd name="connsiteX151" fmla="*/ 1566334 w 3683000"/>
                <a:gd name="connsiteY151" fmla="*/ 2937933 h 7001933"/>
                <a:gd name="connsiteX152" fmla="*/ 1490134 w 3683000"/>
                <a:gd name="connsiteY152" fmla="*/ 2887133 h 7001933"/>
                <a:gd name="connsiteX153" fmla="*/ 1430867 w 3683000"/>
                <a:gd name="connsiteY153" fmla="*/ 2861733 h 7001933"/>
                <a:gd name="connsiteX154" fmla="*/ 1405467 w 3683000"/>
                <a:gd name="connsiteY154" fmla="*/ 2844800 h 7001933"/>
                <a:gd name="connsiteX155" fmla="*/ 1270000 w 3683000"/>
                <a:gd name="connsiteY155" fmla="*/ 2810933 h 7001933"/>
                <a:gd name="connsiteX156" fmla="*/ 1219200 w 3683000"/>
                <a:gd name="connsiteY156" fmla="*/ 2802466 h 7001933"/>
                <a:gd name="connsiteX157" fmla="*/ 1193800 w 3683000"/>
                <a:gd name="connsiteY157" fmla="*/ 2794000 h 7001933"/>
                <a:gd name="connsiteX158" fmla="*/ 1134534 w 3683000"/>
                <a:gd name="connsiteY158" fmla="*/ 2785533 h 7001933"/>
                <a:gd name="connsiteX159" fmla="*/ 965200 w 3683000"/>
                <a:gd name="connsiteY159" fmla="*/ 2794000 h 7001933"/>
                <a:gd name="connsiteX160" fmla="*/ 905934 w 3683000"/>
                <a:gd name="connsiteY160" fmla="*/ 2802466 h 7001933"/>
                <a:gd name="connsiteX161" fmla="*/ 872067 w 3683000"/>
                <a:gd name="connsiteY161" fmla="*/ 2810933 h 7001933"/>
                <a:gd name="connsiteX162" fmla="*/ 736600 w 3683000"/>
                <a:gd name="connsiteY162" fmla="*/ 2819400 h 7001933"/>
                <a:gd name="connsiteX163" fmla="*/ 592667 w 3683000"/>
                <a:gd name="connsiteY163" fmla="*/ 2802466 h 7001933"/>
                <a:gd name="connsiteX164" fmla="*/ 558800 w 3683000"/>
                <a:gd name="connsiteY164" fmla="*/ 2785533 h 7001933"/>
                <a:gd name="connsiteX165" fmla="*/ 533400 w 3683000"/>
                <a:gd name="connsiteY165" fmla="*/ 2777066 h 7001933"/>
                <a:gd name="connsiteX166" fmla="*/ 448734 w 3683000"/>
                <a:gd name="connsiteY166" fmla="*/ 2743200 h 7001933"/>
                <a:gd name="connsiteX167" fmla="*/ 431800 w 3683000"/>
                <a:gd name="connsiteY167" fmla="*/ 2726266 h 7001933"/>
                <a:gd name="connsiteX168" fmla="*/ 381000 w 3683000"/>
                <a:gd name="connsiteY168" fmla="*/ 2692400 h 7001933"/>
                <a:gd name="connsiteX169" fmla="*/ 321734 w 3683000"/>
                <a:gd name="connsiteY169" fmla="*/ 2599266 h 7001933"/>
                <a:gd name="connsiteX170" fmla="*/ 279400 w 3683000"/>
                <a:gd name="connsiteY170" fmla="*/ 2514600 h 7001933"/>
                <a:gd name="connsiteX171" fmla="*/ 220134 w 3683000"/>
                <a:gd name="connsiteY171" fmla="*/ 2396066 h 7001933"/>
                <a:gd name="connsiteX172" fmla="*/ 169334 w 3683000"/>
                <a:gd name="connsiteY172" fmla="*/ 2218266 h 7001933"/>
                <a:gd name="connsiteX173" fmla="*/ 160867 w 3683000"/>
                <a:gd name="connsiteY173" fmla="*/ 2159000 h 7001933"/>
                <a:gd name="connsiteX174" fmla="*/ 143934 w 3683000"/>
                <a:gd name="connsiteY174" fmla="*/ 1981200 h 7001933"/>
                <a:gd name="connsiteX175" fmla="*/ 160867 w 3683000"/>
                <a:gd name="connsiteY175" fmla="*/ 1794933 h 7001933"/>
                <a:gd name="connsiteX176" fmla="*/ 220134 w 3683000"/>
                <a:gd name="connsiteY176" fmla="*/ 1625600 h 7001933"/>
                <a:gd name="connsiteX177" fmla="*/ 237067 w 3683000"/>
                <a:gd name="connsiteY177" fmla="*/ 1574800 h 7001933"/>
                <a:gd name="connsiteX178" fmla="*/ 245534 w 3683000"/>
                <a:gd name="connsiteY178" fmla="*/ 1532466 h 7001933"/>
                <a:gd name="connsiteX179" fmla="*/ 279400 w 3683000"/>
                <a:gd name="connsiteY179" fmla="*/ 1481666 h 7001933"/>
                <a:gd name="connsiteX180" fmla="*/ 330200 w 3683000"/>
                <a:gd name="connsiteY180" fmla="*/ 1405466 h 7001933"/>
                <a:gd name="connsiteX181" fmla="*/ 347134 w 3683000"/>
                <a:gd name="connsiteY181" fmla="*/ 1380066 h 7001933"/>
                <a:gd name="connsiteX182" fmla="*/ 381000 w 3683000"/>
                <a:gd name="connsiteY182" fmla="*/ 1371600 h 7001933"/>
                <a:gd name="connsiteX183" fmla="*/ 397934 w 3683000"/>
                <a:gd name="connsiteY183" fmla="*/ 1354666 h 7001933"/>
                <a:gd name="connsiteX184" fmla="*/ 457200 w 3683000"/>
                <a:gd name="connsiteY184" fmla="*/ 1320800 h 7001933"/>
                <a:gd name="connsiteX185" fmla="*/ 508000 w 3683000"/>
                <a:gd name="connsiteY185" fmla="*/ 1303866 h 7001933"/>
                <a:gd name="connsiteX186" fmla="*/ 601134 w 3683000"/>
                <a:gd name="connsiteY186" fmla="*/ 1261533 h 7001933"/>
                <a:gd name="connsiteX187" fmla="*/ 651934 w 3683000"/>
                <a:gd name="connsiteY187" fmla="*/ 1253066 h 7001933"/>
                <a:gd name="connsiteX188" fmla="*/ 711200 w 3683000"/>
                <a:gd name="connsiteY188" fmla="*/ 1236133 h 7001933"/>
                <a:gd name="connsiteX189" fmla="*/ 753534 w 3683000"/>
                <a:gd name="connsiteY189" fmla="*/ 1227666 h 7001933"/>
                <a:gd name="connsiteX190" fmla="*/ 787400 w 3683000"/>
                <a:gd name="connsiteY190" fmla="*/ 1219200 h 7001933"/>
                <a:gd name="connsiteX191" fmla="*/ 880534 w 3683000"/>
                <a:gd name="connsiteY191" fmla="*/ 1193800 h 7001933"/>
                <a:gd name="connsiteX192" fmla="*/ 914400 w 3683000"/>
                <a:gd name="connsiteY192" fmla="*/ 1176866 h 7001933"/>
                <a:gd name="connsiteX193" fmla="*/ 973667 w 3683000"/>
                <a:gd name="connsiteY193" fmla="*/ 1168400 h 7001933"/>
                <a:gd name="connsiteX194" fmla="*/ 1024467 w 3683000"/>
                <a:gd name="connsiteY194" fmla="*/ 1159933 h 7001933"/>
                <a:gd name="connsiteX195" fmla="*/ 1176867 w 3683000"/>
                <a:gd name="connsiteY195" fmla="*/ 1168400 h 7001933"/>
                <a:gd name="connsiteX196" fmla="*/ 1236134 w 3683000"/>
                <a:gd name="connsiteY196" fmla="*/ 1185333 h 7001933"/>
                <a:gd name="connsiteX197" fmla="*/ 1278467 w 3683000"/>
                <a:gd name="connsiteY197" fmla="*/ 1193800 h 7001933"/>
                <a:gd name="connsiteX198" fmla="*/ 1303867 w 3683000"/>
                <a:gd name="connsiteY198" fmla="*/ 1210733 h 7001933"/>
                <a:gd name="connsiteX199" fmla="*/ 1354667 w 3683000"/>
                <a:gd name="connsiteY199" fmla="*/ 1236133 h 7001933"/>
                <a:gd name="connsiteX200" fmla="*/ 1405467 w 3683000"/>
                <a:gd name="connsiteY200" fmla="*/ 1312333 h 7001933"/>
                <a:gd name="connsiteX201" fmla="*/ 1439334 w 3683000"/>
                <a:gd name="connsiteY201" fmla="*/ 1363133 h 7001933"/>
                <a:gd name="connsiteX202" fmla="*/ 1481667 w 3683000"/>
                <a:gd name="connsiteY202" fmla="*/ 1430866 h 7001933"/>
                <a:gd name="connsiteX203" fmla="*/ 1498600 w 3683000"/>
                <a:gd name="connsiteY203" fmla="*/ 1490133 h 7001933"/>
                <a:gd name="connsiteX204" fmla="*/ 1507067 w 3683000"/>
                <a:gd name="connsiteY204" fmla="*/ 1515533 h 7001933"/>
                <a:gd name="connsiteX205" fmla="*/ 1515534 w 3683000"/>
                <a:gd name="connsiteY205" fmla="*/ 1591733 h 7001933"/>
                <a:gd name="connsiteX206" fmla="*/ 1532467 w 3683000"/>
                <a:gd name="connsiteY206" fmla="*/ 1651000 h 7001933"/>
                <a:gd name="connsiteX207" fmla="*/ 1507067 w 3683000"/>
                <a:gd name="connsiteY207" fmla="*/ 1820333 h 7001933"/>
                <a:gd name="connsiteX208" fmla="*/ 1481667 w 3683000"/>
                <a:gd name="connsiteY208" fmla="*/ 1854200 h 7001933"/>
                <a:gd name="connsiteX209" fmla="*/ 1447800 w 3683000"/>
                <a:gd name="connsiteY209" fmla="*/ 1871133 h 7001933"/>
                <a:gd name="connsiteX210" fmla="*/ 1405467 w 3683000"/>
                <a:gd name="connsiteY210" fmla="*/ 1905000 h 7001933"/>
                <a:gd name="connsiteX211" fmla="*/ 1380067 w 3683000"/>
                <a:gd name="connsiteY211" fmla="*/ 1930400 h 7001933"/>
                <a:gd name="connsiteX212" fmla="*/ 1303867 w 3683000"/>
                <a:gd name="connsiteY212" fmla="*/ 1938866 h 7001933"/>
                <a:gd name="connsiteX213" fmla="*/ 1159934 w 3683000"/>
                <a:gd name="connsiteY213" fmla="*/ 1930400 h 7001933"/>
                <a:gd name="connsiteX214" fmla="*/ 1143000 w 3683000"/>
                <a:gd name="connsiteY214" fmla="*/ 1905000 h 7001933"/>
                <a:gd name="connsiteX215" fmla="*/ 1117600 w 3683000"/>
                <a:gd name="connsiteY215" fmla="*/ 1888066 h 7001933"/>
                <a:gd name="connsiteX216" fmla="*/ 1100667 w 3683000"/>
                <a:gd name="connsiteY216" fmla="*/ 1854200 h 7001933"/>
                <a:gd name="connsiteX217" fmla="*/ 1083734 w 3683000"/>
                <a:gd name="connsiteY217" fmla="*/ 1837266 h 7001933"/>
                <a:gd name="connsiteX218" fmla="*/ 1066800 w 3683000"/>
                <a:gd name="connsiteY218" fmla="*/ 1811866 h 7001933"/>
                <a:gd name="connsiteX219" fmla="*/ 1049867 w 3683000"/>
                <a:gd name="connsiteY219" fmla="*/ 1710266 h 7001933"/>
                <a:gd name="connsiteX220" fmla="*/ 1066800 w 3683000"/>
                <a:gd name="connsiteY220" fmla="*/ 1591733 h 7001933"/>
                <a:gd name="connsiteX221" fmla="*/ 1075267 w 3683000"/>
                <a:gd name="connsiteY221" fmla="*/ 1566333 h 7001933"/>
                <a:gd name="connsiteX222" fmla="*/ 1092200 w 3683000"/>
                <a:gd name="connsiteY222" fmla="*/ 1540933 h 7001933"/>
                <a:gd name="connsiteX223" fmla="*/ 1126067 w 3683000"/>
                <a:gd name="connsiteY223" fmla="*/ 1481666 h 7001933"/>
                <a:gd name="connsiteX224" fmla="*/ 1134534 w 3683000"/>
                <a:gd name="connsiteY224" fmla="*/ 1456266 h 7001933"/>
                <a:gd name="connsiteX225" fmla="*/ 1176867 w 3683000"/>
                <a:gd name="connsiteY225" fmla="*/ 1405466 h 7001933"/>
                <a:gd name="connsiteX226" fmla="*/ 1210734 w 3683000"/>
                <a:gd name="connsiteY226" fmla="*/ 1380066 h 7001933"/>
                <a:gd name="connsiteX227" fmla="*/ 1405467 w 3683000"/>
                <a:gd name="connsiteY227" fmla="*/ 1388533 h 7001933"/>
                <a:gd name="connsiteX228" fmla="*/ 1481667 w 3683000"/>
                <a:gd name="connsiteY228" fmla="*/ 1405466 h 7001933"/>
                <a:gd name="connsiteX229" fmla="*/ 1549400 w 3683000"/>
                <a:gd name="connsiteY229" fmla="*/ 1447800 h 7001933"/>
                <a:gd name="connsiteX230" fmla="*/ 1566334 w 3683000"/>
                <a:gd name="connsiteY230" fmla="*/ 1464733 h 7001933"/>
                <a:gd name="connsiteX231" fmla="*/ 1600200 w 3683000"/>
                <a:gd name="connsiteY231" fmla="*/ 1490133 h 7001933"/>
                <a:gd name="connsiteX232" fmla="*/ 1651000 w 3683000"/>
                <a:gd name="connsiteY232" fmla="*/ 1557866 h 7001933"/>
                <a:gd name="connsiteX233" fmla="*/ 1701800 w 3683000"/>
                <a:gd name="connsiteY233" fmla="*/ 1583266 h 7001933"/>
                <a:gd name="connsiteX234" fmla="*/ 1718734 w 3683000"/>
                <a:gd name="connsiteY234" fmla="*/ 1600200 h 7001933"/>
                <a:gd name="connsiteX235" fmla="*/ 1794934 w 3683000"/>
                <a:gd name="connsiteY235" fmla="*/ 1625600 h 7001933"/>
                <a:gd name="connsiteX236" fmla="*/ 1888067 w 3683000"/>
                <a:gd name="connsiteY236" fmla="*/ 1651000 h 7001933"/>
                <a:gd name="connsiteX237" fmla="*/ 1947334 w 3683000"/>
                <a:gd name="connsiteY237" fmla="*/ 1667933 h 7001933"/>
                <a:gd name="connsiteX238" fmla="*/ 2108200 w 3683000"/>
                <a:gd name="connsiteY238" fmla="*/ 1684866 h 7001933"/>
                <a:gd name="connsiteX239" fmla="*/ 2650067 w 3683000"/>
                <a:gd name="connsiteY239" fmla="*/ 1667933 h 7001933"/>
                <a:gd name="connsiteX240" fmla="*/ 2887134 w 3683000"/>
                <a:gd name="connsiteY240" fmla="*/ 1651000 h 7001933"/>
                <a:gd name="connsiteX241" fmla="*/ 2937934 w 3683000"/>
                <a:gd name="connsiteY241" fmla="*/ 1642533 h 7001933"/>
                <a:gd name="connsiteX242" fmla="*/ 3005667 w 3683000"/>
                <a:gd name="connsiteY242" fmla="*/ 1625600 h 7001933"/>
                <a:gd name="connsiteX243" fmla="*/ 3073400 w 3683000"/>
                <a:gd name="connsiteY243" fmla="*/ 1600200 h 7001933"/>
                <a:gd name="connsiteX244" fmla="*/ 3132667 w 3683000"/>
                <a:gd name="connsiteY244" fmla="*/ 1566333 h 7001933"/>
                <a:gd name="connsiteX245" fmla="*/ 3166534 w 3683000"/>
                <a:gd name="connsiteY245" fmla="*/ 1549400 h 7001933"/>
                <a:gd name="connsiteX246" fmla="*/ 3191934 w 3683000"/>
                <a:gd name="connsiteY246" fmla="*/ 1524000 h 7001933"/>
                <a:gd name="connsiteX247" fmla="*/ 3242734 w 3683000"/>
                <a:gd name="connsiteY247" fmla="*/ 1481666 h 7001933"/>
                <a:gd name="connsiteX248" fmla="*/ 3259667 w 3683000"/>
                <a:gd name="connsiteY248" fmla="*/ 1456266 h 7001933"/>
                <a:gd name="connsiteX249" fmla="*/ 3302000 w 3683000"/>
                <a:gd name="connsiteY249" fmla="*/ 1430866 h 7001933"/>
                <a:gd name="connsiteX250" fmla="*/ 3327400 w 3683000"/>
                <a:gd name="connsiteY250" fmla="*/ 1405466 h 7001933"/>
                <a:gd name="connsiteX251" fmla="*/ 3395134 w 3683000"/>
                <a:gd name="connsiteY251" fmla="*/ 1354666 h 7001933"/>
                <a:gd name="connsiteX252" fmla="*/ 3420534 w 3683000"/>
                <a:gd name="connsiteY252" fmla="*/ 1337733 h 7001933"/>
                <a:gd name="connsiteX253" fmla="*/ 3471334 w 3683000"/>
                <a:gd name="connsiteY253" fmla="*/ 1270000 h 7001933"/>
                <a:gd name="connsiteX254" fmla="*/ 3505200 w 3683000"/>
                <a:gd name="connsiteY254" fmla="*/ 1236133 h 7001933"/>
                <a:gd name="connsiteX255" fmla="*/ 3530600 w 3683000"/>
                <a:gd name="connsiteY255" fmla="*/ 1202266 h 7001933"/>
                <a:gd name="connsiteX256" fmla="*/ 3556000 w 3683000"/>
                <a:gd name="connsiteY256" fmla="*/ 1176866 h 7001933"/>
                <a:gd name="connsiteX257" fmla="*/ 3615267 w 3683000"/>
                <a:gd name="connsiteY257" fmla="*/ 1092200 h 7001933"/>
                <a:gd name="connsiteX258" fmla="*/ 3632200 w 3683000"/>
                <a:gd name="connsiteY258" fmla="*/ 1066800 h 7001933"/>
                <a:gd name="connsiteX259" fmla="*/ 3657600 w 3683000"/>
                <a:gd name="connsiteY259" fmla="*/ 990600 h 7001933"/>
                <a:gd name="connsiteX260" fmla="*/ 3683000 w 3683000"/>
                <a:gd name="connsiteY260" fmla="*/ 872066 h 7001933"/>
                <a:gd name="connsiteX261" fmla="*/ 3657600 w 3683000"/>
                <a:gd name="connsiteY261" fmla="*/ 728133 h 7001933"/>
                <a:gd name="connsiteX262" fmla="*/ 3649134 w 3683000"/>
                <a:gd name="connsiteY262" fmla="*/ 702733 h 7001933"/>
                <a:gd name="connsiteX263" fmla="*/ 3632200 w 3683000"/>
                <a:gd name="connsiteY263" fmla="*/ 685800 h 7001933"/>
                <a:gd name="connsiteX264" fmla="*/ 3572934 w 3683000"/>
                <a:gd name="connsiteY264" fmla="*/ 643466 h 7001933"/>
                <a:gd name="connsiteX265" fmla="*/ 3530600 w 3683000"/>
                <a:gd name="connsiteY265" fmla="*/ 626533 h 7001933"/>
                <a:gd name="connsiteX266" fmla="*/ 3479800 w 3683000"/>
                <a:gd name="connsiteY266" fmla="*/ 601133 h 7001933"/>
                <a:gd name="connsiteX267" fmla="*/ 3454400 w 3683000"/>
                <a:gd name="connsiteY267" fmla="*/ 592666 h 7001933"/>
                <a:gd name="connsiteX268" fmla="*/ 3420534 w 3683000"/>
                <a:gd name="connsiteY268" fmla="*/ 575733 h 7001933"/>
                <a:gd name="connsiteX269" fmla="*/ 3318934 w 3683000"/>
                <a:gd name="connsiteY269" fmla="*/ 558800 h 7001933"/>
                <a:gd name="connsiteX270" fmla="*/ 3251200 w 3683000"/>
                <a:gd name="connsiteY270" fmla="*/ 567266 h 7001933"/>
                <a:gd name="connsiteX271" fmla="*/ 3217334 w 3683000"/>
                <a:gd name="connsiteY271" fmla="*/ 584200 h 7001933"/>
                <a:gd name="connsiteX272" fmla="*/ 3191934 w 3683000"/>
                <a:gd name="connsiteY272" fmla="*/ 592666 h 7001933"/>
                <a:gd name="connsiteX273" fmla="*/ 3149600 w 3683000"/>
                <a:gd name="connsiteY273" fmla="*/ 635000 h 7001933"/>
                <a:gd name="connsiteX274" fmla="*/ 3107267 w 3683000"/>
                <a:gd name="connsiteY274" fmla="*/ 677333 h 7001933"/>
                <a:gd name="connsiteX275" fmla="*/ 3090334 w 3683000"/>
                <a:gd name="connsiteY275" fmla="*/ 702733 h 7001933"/>
                <a:gd name="connsiteX276" fmla="*/ 3056467 w 3683000"/>
                <a:gd name="connsiteY276" fmla="*/ 745066 h 7001933"/>
                <a:gd name="connsiteX277" fmla="*/ 3039534 w 3683000"/>
                <a:gd name="connsiteY277" fmla="*/ 795866 h 7001933"/>
                <a:gd name="connsiteX278" fmla="*/ 3031067 w 3683000"/>
                <a:gd name="connsiteY278" fmla="*/ 821266 h 7001933"/>
                <a:gd name="connsiteX279" fmla="*/ 3039534 w 3683000"/>
                <a:gd name="connsiteY279" fmla="*/ 914400 h 7001933"/>
                <a:gd name="connsiteX280" fmla="*/ 3048000 w 3683000"/>
                <a:gd name="connsiteY280" fmla="*/ 956733 h 7001933"/>
                <a:gd name="connsiteX281" fmla="*/ 3081867 w 3683000"/>
                <a:gd name="connsiteY281" fmla="*/ 990600 h 7001933"/>
                <a:gd name="connsiteX282" fmla="*/ 3141134 w 3683000"/>
                <a:gd name="connsiteY282" fmla="*/ 1007533 h 7001933"/>
                <a:gd name="connsiteX283" fmla="*/ 3429000 w 3683000"/>
                <a:gd name="connsiteY283" fmla="*/ 990600 h 7001933"/>
                <a:gd name="connsiteX284" fmla="*/ 3479800 w 3683000"/>
                <a:gd name="connsiteY284" fmla="*/ 973666 h 7001933"/>
                <a:gd name="connsiteX285" fmla="*/ 3522134 w 3683000"/>
                <a:gd name="connsiteY285" fmla="*/ 931333 h 7001933"/>
                <a:gd name="connsiteX286" fmla="*/ 3556000 w 3683000"/>
                <a:gd name="connsiteY286" fmla="*/ 897466 h 7001933"/>
                <a:gd name="connsiteX287" fmla="*/ 3572934 w 3683000"/>
                <a:gd name="connsiteY287" fmla="*/ 872066 h 7001933"/>
                <a:gd name="connsiteX288" fmla="*/ 3581400 w 3683000"/>
                <a:gd name="connsiteY288" fmla="*/ 846666 h 7001933"/>
                <a:gd name="connsiteX289" fmla="*/ 3572934 w 3683000"/>
                <a:gd name="connsiteY289" fmla="*/ 719666 h 7001933"/>
                <a:gd name="connsiteX290" fmla="*/ 3539067 w 3683000"/>
                <a:gd name="connsiteY290" fmla="*/ 660400 h 7001933"/>
                <a:gd name="connsiteX291" fmla="*/ 3522134 w 3683000"/>
                <a:gd name="connsiteY291" fmla="*/ 643466 h 7001933"/>
                <a:gd name="connsiteX292" fmla="*/ 3505200 w 3683000"/>
                <a:gd name="connsiteY292" fmla="*/ 618066 h 7001933"/>
                <a:gd name="connsiteX293" fmla="*/ 3437467 w 3683000"/>
                <a:gd name="connsiteY293" fmla="*/ 567266 h 7001933"/>
                <a:gd name="connsiteX294" fmla="*/ 3412067 w 3683000"/>
                <a:gd name="connsiteY294" fmla="*/ 558800 h 7001933"/>
                <a:gd name="connsiteX295" fmla="*/ 3378200 w 3683000"/>
                <a:gd name="connsiteY295" fmla="*/ 541866 h 7001933"/>
                <a:gd name="connsiteX296" fmla="*/ 3327400 w 3683000"/>
                <a:gd name="connsiteY296" fmla="*/ 524933 h 7001933"/>
                <a:gd name="connsiteX297" fmla="*/ 3259667 w 3683000"/>
                <a:gd name="connsiteY297" fmla="*/ 491066 h 7001933"/>
                <a:gd name="connsiteX298" fmla="*/ 3166534 w 3683000"/>
                <a:gd name="connsiteY298" fmla="*/ 482600 h 7001933"/>
                <a:gd name="connsiteX299" fmla="*/ 3132667 w 3683000"/>
                <a:gd name="connsiteY299" fmla="*/ 474133 h 7001933"/>
                <a:gd name="connsiteX300" fmla="*/ 2937934 w 3683000"/>
                <a:gd name="connsiteY300" fmla="*/ 491066 h 7001933"/>
                <a:gd name="connsiteX301" fmla="*/ 2870200 w 3683000"/>
                <a:gd name="connsiteY301" fmla="*/ 508000 h 7001933"/>
                <a:gd name="connsiteX302" fmla="*/ 2802467 w 3683000"/>
                <a:gd name="connsiteY302" fmla="*/ 524933 h 7001933"/>
                <a:gd name="connsiteX303" fmla="*/ 2726267 w 3683000"/>
                <a:gd name="connsiteY303" fmla="*/ 541866 h 7001933"/>
                <a:gd name="connsiteX304" fmla="*/ 2633134 w 3683000"/>
                <a:gd name="connsiteY304" fmla="*/ 592666 h 7001933"/>
                <a:gd name="connsiteX305" fmla="*/ 2523067 w 3683000"/>
                <a:gd name="connsiteY305" fmla="*/ 651933 h 7001933"/>
                <a:gd name="connsiteX306" fmla="*/ 2463800 w 3683000"/>
                <a:gd name="connsiteY306" fmla="*/ 694266 h 7001933"/>
                <a:gd name="connsiteX307" fmla="*/ 2429934 w 3683000"/>
                <a:gd name="connsiteY307" fmla="*/ 745066 h 7001933"/>
                <a:gd name="connsiteX308" fmla="*/ 2328334 w 3683000"/>
                <a:gd name="connsiteY308" fmla="*/ 821266 h 7001933"/>
                <a:gd name="connsiteX309" fmla="*/ 2294467 w 3683000"/>
                <a:gd name="connsiteY309" fmla="*/ 846666 h 7001933"/>
                <a:gd name="connsiteX310" fmla="*/ 2260600 w 3683000"/>
                <a:gd name="connsiteY310" fmla="*/ 863600 h 7001933"/>
                <a:gd name="connsiteX311" fmla="*/ 2218267 w 3683000"/>
                <a:gd name="connsiteY311" fmla="*/ 897466 h 7001933"/>
                <a:gd name="connsiteX312" fmla="*/ 2184400 w 3683000"/>
                <a:gd name="connsiteY312" fmla="*/ 914400 h 7001933"/>
                <a:gd name="connsiteX313" fmla="*/ 2150534 w 3683000"/>
                <a:gd name="connsiteY313" fmla="*/ 939800 h 7001933"/>
                <a:gd name="connsiteX314" fmla="*/ 2099734 w 3683000"/>
                <a:gd name="connsiteY314" fmla="*/ 956733 h 7001933"/>
                <a:gd name="connsiteX315" fmla="*/ 2057400 w 3683000"/>
                <a:gd name="connsiteY315" fmla="*/ 982133 h 7001933"/>
                <a:gd name="connsiteX316" fmla="*/ 1955800 w 3683000"/>
                <a:gd name="connsiteY316" fmla="*/ 1016000 h 7001933"/>
                <a:gd name="connsiteX317" fmla="*/ 1879600 w 3683000"/>
                <a:gd name="connsiteY317" fmla="*/ 1058333 h 7001933"/>
                <a:gd name="connsiteX318" fmla="*/ 1845734 w 3683000"/>
                <a:gd name="connsiteY318" fmla="*/ 1066800 h 7001933"/>
                <a:gd name="connsiteX319" fmla="*/ 1769534 w 3683000"/>
                <a:gd name="connsiteY319" fmla="*/ 1092200 h 7001933"/>
                <a:gd name="connsiteX320" fmla="*/ 1718734 w 3683000"/>
                <a:gd name="connsiteY320" fmla="*/ 1100666 h 7001933"/>
                <a:gd name="connsiteX321" fmla="*/ 1651000 w 3683000"/>
                <a:gd name="connsiteY321" fmla="*/ 1126066 h 7001933"/>
                <a:gd name="connsiteX322" fmla="*/ 1591734 w 3683000"/>
                <a:gd name="connsiteY322" fmla="*/ 1134533 h 7001933"/>
                <a:gd name="connsiteX323" fmla="*/ 1566334 w 3683000"/>
                <a:gd name="connsiteY323" fmla="*/ 1143000 h 7001933"/>
                <a:gd name="connsiteX324" fmla="*/ 1312334 w 3683000"/>
                <a:gd name="connsiteY324" fmla="*/ 1143000 h 7001933"/>
                <a:gd name="connsiteX325" fmla="*/ 1253067 w 3683000"/>
                <a:gd name="connsiteY325" fmla="*/ 1126066 h 7001933"/>
                <a:gd name="connsiteX326" fmla="*/ 1227667 w 3683000"/>
                <a:gd name="connsiteY326" fmla="*/ 1109133 h 7001933"/>
                <a:gd name="connsiteX327" fmla="*/ 1210734 w 3683000"/>
                <a:gd name="connsiteY327" fmla="*/ 1058333 h 7001933"/>
                <a:gd name="connsiteX328" fmla="*/ 1219200 w 3683000"/>
                <a:gd name="connsiteY328" fmla="*/ 1016000 h 7001933"/>
                <a:gd name="connsiteX329" fmla="*/ 1227667 w 3683000"/>
                <a:gd name="connsiteY329" fmla="*/ 931333 h 7001933"/>
                <a:gd name="connsiteX330" fmla="*/ 1244600 w 3683000"/>
                <a:gd name="connsiteY330" fmla="*/ 897466 h 7001933"/>
                <a:gd name="connsiteX331" fmla="*/ 1286934 w 3683000"/>
                <a:gd name="connsiteY331" fmla="*/ 846666 h 7001933"/>
                <a:gd name="connsiteX332" fmla="*/ 1312334 w 3683000"/>
                <a:gd name="connsiteY332" fmla="*/ 787400 h 7001933"/>
                <a:gd name="connsiteX333" fmla="*/ 1354667 w 3683000"/>
                <a:gd name="connsiteY333" fmla="*/ 745066 h 7001933"/>
                <a:gd name="connsiteX334" fmla="*/ 1380067 w 3683000"/>
                <a:gd name="connsiteY334" fmla="*/ 711200 h 7001933"/>
                <a:gd name="connsiteX335" fmla="*/ 1405467 w 3683000"/>
                <a:gd name="connsiteY335" fmla="*/ 694266 h 7001933"/>
                <a:gd name="connsiteX336" fmla="*/ 1430867 w 3683000"/>
                <a:gd name="connsiteY336" fmla="*/ 668866 h 7001933"/>
                <a:gd name="connsiteX337" fmla="*/ 1464734 w 3683000"/>
                <a:gd name="connsiteY337" fmla="*/ 660400 h 7001933"/>
                <a:gd name="connsiteX338" fmla="*/ 1524000 w 3683000"/>
                <a:gd name="connsiteY338" fmla="*/ 643466 h 7001933"/>
                <a:gd name="connsiteX339" fmla="*/ 1591734 w 3683000"/>
                <a:gd name="connsiteY339" fmla="*/ 651933 h 7001933"/>
                <a:gd name="connsiteX340" fmla="*/ 1608667 w 3683000"/>
                <a:gd name="connsiteY340" fmla="*/ 795866 h 7001933"/>
                <a:gd name="connsiteX341" fmla="*/ 1574800 w 3683000"/>
                <a:gd name="connsiteY341" fmla="*/ 855133 h 7001933"/>
                <a:gd name="connsiteX342" fmla="*/ 1557867 w 3683000"/>
                <a:gd name="connsiteY342" fmla="*/ 880533 h 7001933"/>
                <a:gd name="connsiteX343" fmla="*/ 1532467 w 3683000"/>
                <a:gd name="connsiteY343" fmla="*/ 897466 h 7001933"/>
                <a:gd name="connsiteX344" fmla="*/ 1515534 w 3683000"/>
                <a:gd name="connsiteY344" fmla="*/ 914400 h 7001933"/>
                <a:gd name="connsiteX345" fmla="*/ 1456267 w 3683000"/>
                <a:gd name="connsiteY345" fmla="*/ 931333 h 7001933"/>
                <a:gd name="connsiteX346" fmla="*/ 1371600 w 3683000"/>
                <a:gd name="connsiteY346" fmla="*/ 914400 h 7001933"/>
                <a:gd name="connsiteX347" fmla="*/ 1286934 w 3683000"/>
                <a:gd name="connsiteY347" fmla="*/ 846666 h 7001933"/>
                <a:gd name="connsiteX348" fmla="*/ 1270000 w 3683000"/>
                <a:gd name="connsiteY348" fmla="*/ 821266 h 7001933"/>
                <a:gd name="connsiteX349" fmla="*/ 1244600 w 3683000"/>
                <a:gd name="connsiteY349" fmla="*/ 795866 h 7001933"/>
                <a:gd name="connsiteX350" fmla="*/ 1202267 w 3683000"/>
                <a:gd name="connsiteY350" fmla="*/ 745066 h 7001933"/>
                <a:gd name="connsiteX351" fmla="*/ 1193800 w 3683000"/>
                <a:gd name="connsiteY351" fmla="*/ 711200 h 7001933"/>
                <a:gd name="connsiteX352" fmla="*/ 1176867 w 3683000"/>
                <a:gd name="connsiteY352" fmla="*/ 635000 h 7001933"/>
                <a:gd name="connsiteX353" fmla="*/ 1143000 w 3683000"/>
                <a:gd name="connsiteY353" fmla="*/ 567266 h 7001933"/>
                <a:gd name="connsiteX354" fmla="*/ 1134534 w 3683000"/>
                <a:gd name="connsiteY354" fmla="*/ 541866 h 7001933"/>
                <a:gd name="connsiteX355" fmla="*/ 1092200 w 3683000"/>
                <a:gd name="connsiteY355" fmla="*/ 499533 h 7001933"/>
                <a:gd name="connsiteX356" fmla="*/ 1041400 w 3683000"/>
                <a:gd name="connsiteY356" fmla="*/ 474133 h 7001933"/>
                <a:gd name="connsiteX357" fmla="*/ 1016000 w 3683000"/>
                <a:gd name="connsiteY357" fmla="*/ 448733 h 7001933"/>
                <a:gd name="connsiteX358" fmla="*/ 965200 w 3683000"/>
                <a:gd name="connsiteY358" fmla="*/ 431800 h 7001933"/>
                <a:gd name="connsiteX359" fmla="*/ 939800 w 3683000"/>
                <a:gd name="connsiteY359" fmla="*/ 423333 h 7001933"/>
                <a:gd name="connsiteX360" fmla="*/ 855134 w 3683000"/>
                <a:gd name="connsiteY360" fmla="*/ 431800 h 7001933"/>
                <a:gd name="connsiteX361" fmla="*/ 863600 w 3683000"/>
                <a:gd name="connsiteY361" fmla="*/ 482600 h 7001933"/>
                <a:gd name="connsiteX362" fmla="*/ 880534 w 3683000"/>
                <a:gd name="connsiteY362" fmla="*/ 516466 h 7001933"/>
                <a:gd name="connsiteX363" fmla="*/ 897467 w 3683000"/>
                <a:gd name="connsiteY363" fmla="*/ 567266 h 7001933"/>
                <a:gd name="connsiteX364" fmla="*/ 897467 w 3683000"/>
                <a:gd name="connsiteY364" fmla="*/ 567266 h 7001933"/>
                <a:gd name="connsiteX365" fmla="*/ 905934 w 3683000"/>
                <a:gd name="connsiteY365" fmla="*/ 601133 h 7001933"/>
                <a:gd name="connsiteX366" fmla="*/ 931334 w 3683000"/>
                <a:gd name="connsiteY366" fmla="*/ 609600 h 7001933"/>
                <a:gd name="connsiteX367" fmla="*/ 965200 w 3683000"/>
                <a:gd name="connsiteY367" fmla="*/ 601133 h 7001933"/>
                <a:gd name="connsiteX368" fmla="*/ 973667 w 3683000"/>
                <a:gd name="connsiteY368" fmla="*/ 558800 h 7001933"/>
                <a:gd name="connsiteX369" fmla="*/ 965200 w 3683000"/>
                <a:gd name="connsiteY369" fmla="*/ 414866 h 7001933"/>
                <a:gd name="connsiteX370" fmla="*/ 931334 w 3683000"/>
                <a:gd name="connsiteY370" fmla="*/ 389466 h 7001933"/>
                <a:gd name="connsiteX371" fmla="*/ 914400 w 3683000"/>
                <a:gd name="connsiteY371" fmla="*/ 372533 h 7001933"/>
                <a:gd name="connsiteX372" fmla="*/ 821267 w 3683000"/>
                <a:gd name="connsiteY372" fmla="*/ 347133 h 7001933"/>
                <a:gd name="connsiteX373" fmla="*/ 677334 w 3683000"/>
                <a:gd name="connsiteY373" fmla="*/ 330200 h 7001933"/>
                <a:gd name="connsiteX374" fmla="*/ 618067 w 3683000"/>
                <a:gd name="connsiteY374" fmla="*/ 321733 h 7001933"/>
                <a:gd name="connsiteX375" fmla="*/ 567267 w 3683000"/>
                <a:gd name="connsiteY375" fmla="*/ 254000 h 7001933"/>
                <a:gd name="connsiteX376" fmla="*/ 524934 w 3683000"/>
                <a:gd name="connsiteY376" fmla="*/ 169333 h 7001933"/>
                <a:gd name="connsiteX377" fmla="*/ 508000 w 3683000"/>
                <a:gd name="connsiteY377" fmla="*/ 135466 h 7001933"/>
                <a:gd name="connsiteX378" fmla="*/ 491067 w 3683000"/>
                <a:gd name="connsiteY378" fmla="*/ 84666 h 7001933"/>
                <a:gd name="connsiteX379" fmla="*/ 474134 w 3683000"/>
                <a:gd name="connsiteY379" fmla="*/ 33866 h 7001933"/>
                <a:gd name="connsiteX380" fmla="*/ 474134 w 3683000"/>
                <a:gd name="connsiteY380" fmla="*/ 0 h 700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</a:cxnLst>
              <a:rect l="l" t="t" r="r" b="b"/>
              <a:pathLst>
                <a:path w="3683000" h="7001933">
                  <a:moveTo>
                    <a:pt x="2074334" y="7001933"/>
                  </a:moveTo>
                  <a:cubicBezTo>
                    <a:pt x="2071512" y="6939844"/>
                    <a:pt x="2073272" y="6877376"/>
                    <a:pt x="2065867" y="6815666"/>
                  </a:cubicBezTo>
                  <a:cubicBezTo>
                    <a:pt x="2064655" y="6805563"/>
                    <a:pt x="2053067" y="6799565"/>
                    <a:pt x="2048934" y="6790266"/>
                  </a:cubicBezTo>
                  <a:cubicBezTo>
                    <a:pt x="2041685" y="6773955"/>
                    <a:pt x="2039982" y="6755431"/>
                    <a:pt x="2032000" y="6739466"/>
                  </a:cubicBezTo>
                  <a:cubicBezTo>
                    <a:pt x="1991823" y="6659112"/>
                    <a:pt x="2013279" y="6691927"/>
                    <a:pt x="1972734" y="6637866"/>
                  </a:cubicBezTo>
                  <a:cubicBezTo>
                    <a:pt x="1967576" y="6617236"/>
                    <a:pt x="1952821" y="6556622"/>
                    <a:pt x="1947334" y="6544733"/>
                  </a:cubicBezTo>
                  <a:cubicBezTo>
                    <a:pt x="1938806" y="6526255"/>
                    <a:pt x="1924756" y="6510866"/>
                    <a:pt x="1913467" y="6493933"/>
                  </a:cubicBezTo>
                  <a:cubicBezTo>
                    <a:pt x="1907823" y="6474177"/>
                    <a:pt x="1903444" y="6454015"/>
                    <a:pt x="1896534" y="6434666"/>
                  </a:cubicBezTo>
                  <a:cubicBezTo>
                    <a:pt x="1889305" y="6414425"/>
                    <a:pt x="1879116" y="6395356"/>
                    <a:pt x="1871134" y="6375400"/>
                  </a:cubicBezTo>
                  <a:cubicBezTo>
                    <a:pt x="1862179" y="6353011"/>
                    <a:pt x="1854689" y="6330055"/>
                    <a:pt x="1845734" y="6307666"/>
                  </a:cubicBezTo>
                  <a:cubicBezTo>
                    <a:pt x="1838228" y="6288900"/>
                    <a:pt x="1807616" y="6216622"/>
                    <a:pt x="1794934" y="6197600"/>
                  </a:cubicBezTo>
                  <a:cubicBezTo>
                    <a:pt x="1788292" y="6187637"/>
                    <a:pt x="1776718" y="6181779"/>
                    <a:pt x="1769534" y="6172200"/>
                  </a:cubicBezTo>
                  <a:cubicBezTo>
                    <a:pt x="1759660" y="6159035"/>
                    <a:pt x="1752969" y="6143750"/>
                    <a:pt x="1744134" y="6129866"/>
                  </a:cubicBezTo>
                  <a:cubicBezTo>
                    <a:pt x="1726508" y="6102168"/>
                    <a:pt x="1681087" y="6029829"/>
                    <a:pt x="1651000" y="6019800"/>
                  </a:cubicBezTo>
                  <a:cubicBezTo>
                    <a:pt x="1634067" y="6014155"/>
                    <a:pt x="1616676" y="6009731"/>
                    <a:pt x="1600200" y="6002866"/>
                  </a:cubicBezTo>
                  <a:cubicBezTo>
                    <a:pt x="1582724" y="5995584"/>
                    <a:pt x="1567192" y="5983936"/>
                    <a:pt x="1549400" y="5977466"/>
                  </a:cubicBezTo>
                  <a:cubicBezTo>
                    <a:pt x="1533383" y="5971642"/>
                    <a:pt x="1457681" y="5961945"/>
                    <a:pt x="1447800" y="5960533"/>
                  </a:cubicBezTo>
                  <a:cubicBezTo>
                    <a:pt x="1433689" y="5954889"/>
                    <a:pt x="1420211" y="5947286"/>
                    <a:pt x="1405467" y="5943600"/>
                  </a:cubicBezTo>
                  <a:cubicBezTo>
                    <a:pt x="1386137" y="5938767"/>
                    <a:pt x="1282492" y="5928054"/>
                    <a:pt x="1270000" y="5926666"/>
                  </a:cubicBezTo>
                  <a:cubicBezTo>
                    <a:pt x="1227667" y="5929488"/>
                    <a:pt x="1185001" y="5929133"/>
                    <a:pt x="1143000" y="5935133"/>
                  </a:cubicBezTo>
                  <a:cubicBezTo>
                    <a:pt x="1125330" y="5937657"/>
                    <a:pt x="1109624" y="5948194"/>
                    <a:pt x="1092200" y="5952066"/>
                  </a:cubicBezTo>
                  <a:cubicBezTo>
                    <a:pt x="1058684" y="5959514"/>
                    <a:pt x="990600" y="5969000"/>
                    <a:pt x="990600" y="5969000"/>
                  </a:cubicBezTo>
                  <a:cubicBezTo>
                    <a:pt x="979311" y="5974644"/>
                    <a:pt x="968552" y="5981501"/>
                    <a:pt x="956734" y="5985933"/>
                  </a:cubicBezTo>
                  <a:cubicBezTo>
                    <a:pt x="945838" y="5990019"/>
                    <a:pt x="934056" y="5991203"/>
                    <a:pt x="922867" y="5994400"/>
                  </a:cubicBezTo>
                  <a:cubicBezTo>
                    <a:pt x="914286" y="5996852"/>
                    <a:pt x="905934" y="6000044"/>
                    <a:pt x="897467" y="6002866"/>
                  </a:cubicBezTo>
                  <a:cubicBezTo>
                    <a:pt x="891823" y="6011333"/>
                    <a:pt x="881314" y="6018120"/>
                    <a:pt x="880534" y="6028266"/>
                  </a:cubicBezTo>
                  <a:cubicBezTo>
                    <a:pt x="879238" y="6045107"/>
                    <a:pt x="883381" y="6110162"/>
                    <a:pt x="897467" y="6138333"/>
                  </a:cubicBezTo>
                  <a:cubicBezTo>
                    <a:pt x="902018" y="6147434"/>
                    <a:pt x="908043" y="6155787"/>
                    <a:pt x="914400" y="6163733"/>
                  </a:cubicBezTo>
                  <a:cubicBezTo>
                    <a:pt x="950978" y="6209454"/>
                    <a:pt x="911038" y="6146498"/>
                    <a:pt x="948267" y="6206066"/>
                  </a:cubicBezTo>
                  <a:cubicBezTo>
                    <a:pt x="970070" y="6240951"/>
                    <a:pt x="977547" y="6260746"/>
                    <a:pt x="1007534" y="6290733"/>
                  </a:cubicBezTo>
                  <a:cubicBezTo>
                    <a:pt x="1014729" y="6297928"/>
                    <a:pt x="1024988" y="6301309"/>
                    <a:pt x="1032934" y="6307666"/>
                  </a:cubicBezTo>
                  <a:cubicBezTo>
                    <a:pt x="1039167" y="6312653"/>
                    <a:pt x="1043225" y="6320172"/>
                    <a:pt x="1049867" y="6324600"/>
                  </a:cubicBezTo>
                  <a:cubicBezTo>
                    <a:pt x="1060369" y="6331601"/>
                    <a:pt x="1072775" y="6335271"/>
                    <a:pt x="1083734" y="6341533"/>
                  </a:cubicBezTo>
                  <a:cubicBezTo>
                    <a:pt x="1092569" y="6346581"/>
                    <a:pt x="1099408" y="6355473"/>
                    <a:pt x="1109134" y="6358466"/>
                  </a:cubicBezTo>
                  <a:cubicBezTo>
                    <a:pt x="1136642" y="6366930"/>
                    <a:pt x="1193800" y="6375400"/>
                    <a:pt x="1193800" y="6375400"/>
                  </a:cubicBezTo>
                  <a:cubicBezTo>
                    <a:pt x="1230489" y="6372578"/>
                    <a:pt x="1267354" y="6371497"/>
                    <a:pt x="1303867" y="6366933"/>
                  </a:cubicBezTo>
                  <a:cubicBezTo>
                    <a:pt x="1332241" y="6363386"/>
                    <a:pt x="1329457" y="6354138"/>
                    <a:pt x="1354667" y="6341533"/>
                  </a:cubicBezTo>
                  <a:cubicBezTo>
                    <a:pt x="1411890" y="6312922"/>
                    <a:pt x="1384389" y="6338447"/>
                    <a:pt x="1439334" y="6299200"/>
                  </a:cubicBezTo>
                  <a:cubicBezTo>
                    <a:pt x="1445830" y="6294560"/>
                    <a:pt x="1450034" y="6287253"/>
                    <a:pt x="1456267" y="6282266"/>
                  </a:cubicBezTo>
                  <a:cubicBezTo>
                    <a:pt x="1464213" y="6275909"/>
                    <a:pt x="1473200" y="6270977"/>
                    <a:pt x="1481667" y="6265333"/>
                  </a:cubicBezTo>
                  <a:cubicBezTo>
                    <a:pt x="1521619" y="6205403"/>
                    <a:pt x="1467409" y="6278867"/>
                    <a:pt x="1540934" y="6214533"/>
                  </a:cubicBezTo>
                  <a:cubicBezTo>
                    <a:pt x="1641750" y="6126319"/>
                    <a:pt x="1504612" y="6221813"/>
                    <a:pt x="1591734" y="6163733"/>
                  </a:cubicBezTo>
                  <a:cubicBezTo>
                    <a:pt x="1603023" y="6146800"/>
                    <a:pt x="1611209" y="6127323"/>
                    <a:pt x="1625600" y="6112933"/>
                  </a:cubicBezTo>
                  <a:cubicBezTo>
                    <a:pt x="1641352" y="6097182"/>
                    <a:pt x="1648785" y="6091963"/>
                    <a:pt x="1659467" y="6070600"/>
                  </a:cubicBezTo>
                  <a:cubicBezTo>
                    <a:pt x="1663458" y="6062618"/>
                    <a:pt x="1664418" y="6053403"/>
                    <a:pt x="1667934" y="6045200"/>
                  </a:cubicBezTo>
                  <a:cubicBezTo>
                    <a:pt x="1672906" y="6033599"/>
                    <a:pt x="1679223" y="6022622"/>
                    <a:pt x="1684867" y="6011333"/>
                  </a:cubicBezTo>
                  <a:cubicBezTo>
                    <a:pt x="1694031" y="5892204"/>
                    <a:pt x="1698476" y="5905209"/>
                    <a:pt x="1684867" y="5782733"/>
                  </a:cubicBezTo>
                  <a:cubicBezTo>
                    <a:pt x="1683582" y="5771168"/>
                    <a:pt x="1682567" y="5758734"/>
                    <a:pt x="1676400" y="5748866"/>
                  </a:cubicBezTo>
                  <a:cubicBezTo>
                    <a:pt x="1667939" y="5735328"/>
                    <a:pt x="1653047" y="5727015"/>
                    <a:pt x="1642534" y="5715000"/>
                  </a:cubicBezTo>
                  <a:cubicBezTo>
                    <a:pt x="1633242" y="5704380"/>
                    <a:pt x="1625336" y="5692616"/>
                    <a:pt x="1617134" y="5681133"/>
                  </a:cubicBezTo>
                  <a:cubicBezTo>
                    <a:pt x="1611219" y="5672853"/>
                    <a:pt x="1608017" y="5662247"/>
                    <a:pt x="1600200" y="5655733"/>
                  </a:cubicBezTo>
                  <a:cubicBezTo>
                    <a:pt x="1590504" y="5647653"/>
                    <a:pt x="1576431" y="5646373"/>
                    <a:pt x="1566334" y="5638800"/>
                  </a:cubicBezTo>
                  <a:cubicBezTo>
                    <a:pt x="1553562" y="5629221"/>
                    <a:pt x="1545069" y="5614735"/>
                    <a:pt x="1532467" y="5604933"/>
                  </a:cubicBezTo>
                  <a:cubicBezTo>
                    <a:pt x="1507589" y="5585583"/>
                    <a:pt x="1483165" y="5577271"/>
                    <a:pt x="1456267" y="5562600"/>
                  </a:cubicBezTo>
                  <a:cubicBezTo>
                    <a:pt x="1436292" y="5551704"/>
                    <a:pt x="1417914" y="5537696"/>
                    <a:pt x="1397000" y="5528733"/>
                  </a:cubicBezTo>
                  <a:cubicBezTo>
                    <a:pt x="1364567" y="5514833"/>
                    <a:pt x="1292125" y="5503364"/>
                    <a:pt x="1261534" y="5494866"/>
                  </a:cubicBezTo>
                  <a:cubicBezTo>
                    <a:pt x="1235737" y="5487700"/>
                    <a:pt x="1210924" y="5477340"/>
                    <a:pt x="1185334" y="5469466"/>
                  </a:cubicBezTo>
                  <a:cubicBezTo>
                    <a:pt x="1174212" y="5466044"/>
                    <a:pt x="1162506" y="5464680"/>
                    <a:pt x="1151467" y="5461000"/>
                  </a:cubicBezTo>
                  <a:cubicBezTo>
                    <a:pt x="1137049" y="5456194"/>
                    <a:pt x="1123878" y="5447752"/>
                    <a:pt x="1109134" y="5444066"/>
                  </a:cubicBezTo>
                  <a:cubicBezTo>
                    <a:pt x="1089774" y="5439226"/>
                    <a:pt x="1069552" y="5438881"/>
                    <a:pt x="1049867" y="5435600"/>
                  </a:cubicBezTo>
                  <a:cubicBezTo>
                    <a:pt x="1035672" y="5433234"/>
                    <a:pt x="1021645" y="5429955"/>
                    <a:pt x="1007534" y="5427133"/>
                  </a:cubicBezTo>
                  <a:lnTo>
                    <a:pt x="897467" y="5435600"/>
                  </a:lnTo>
                  <a:cubicBezTo>
                    <a:pt x="846592" y="5440523"/>
                    <a:pt x="796173" y="5451681"/>
                    <a:pt x="745067" y="5452533"/>
                  </a:cubicBezTo>
                  <a:lnTo>
                    <a:pt x="389467" y="5444066"/>
                  </a:lnTo>
                  <a:cubicBezTo>
                    <a:pt x="269501" y="5430737"/>
                    <a:pt x="352722" y="5443427"/>
                    <a:pt x="279400" y="5427133"/>
                  </a:cubicBezTo>
                  <a:cubicBezTo>
                    <a:pt x="265352" y="5424011"/>
                    <a:pt x="250851" y="5422801"/>
                    <a:pt x="237067" y="5418666"/>
                  </a:cubicBezTo>
                  <a:cubicBezTo>
                    <a:pt x="222510" y="5414299"/>
                    <a:pt x="208964" y="5407069"/>
                    <a:pt x="194734" y="5401733"/>
                  </a:cubicBezTo>
                  <a:cubicBezTo>
                    <a:pt x="164976" y="5390574"/>
                    <a:pt x="163098" y="5392019"/>
                    <a:pt x="127000" y="5384800"/>
                  </a:cubicBezTo>
                  <a:cubicBezTo>
                    <a:pt x="115711" y="5379155"/>
                    <a:pt x="103635" y="5374867"/>
                    <a:pt x="93134" y="5367866"/>
                  </a:cubicBezTo>
                  <a:cubicBezTo>
                    <a:pt x="86492" y="5363438"/>
                    <a:pt x="82433" y="5355920"/>
                    <a:pt x="76200" y="5350933"/>
                  </a:cubicBezTo>
                  <a:cubicBezTo>
                    <a:pt x="68254" y="5344576"/>
                    <a:pt x="59267" y="5339644"/>
                    <a:pt x="50800" y="5334000"/>
                  </a:cubicBezTo>
                  <a:cubicBezTo>
                    <a:pt x="22926" y="5292188"/>
                    <a:pt x="40047" y="5324854"/>
                    <a:pt x="25400" y="5266266"/>
                  </a:cubicBezTo>
                  <a:cubicBezTo>
                    <a:pt x="19170" y="5241346"/>
                    <a:pt x="12119" y="5231237"/>
                    <a:pt x="0" y="5207000"/>
                  </a:cubicBezTo>
                  <a:cubicBezTo>
                    <a:pt x="12484" y="4982305"/>
                    <a:pt x="-4644" y="5117837"/>
                    <a:pt x="16934" y="5020733"/>
                  </a:cubicBezTo>
                  <a:cubicBezTo>
                    <a:pt x="20056" y="5006685"/>
                    <a:pt x="20849" y="4992052"/>
                    <a:pt x="25400" y="4978400"/>
                  </a:cubicBezTo>
                  <a:cubicBezTo>
                    <a:pt x="29391" y="4966426"/>
                    <a:pt x="37646" y="4956252"/>
                    <a:pt x="42334" y="4944533"/>
                  </a:cubicBezTo>
                  <a:cubicBezTo>
                    <a:pt x="48963" y="4927960"/>
                    <a:pt x="54571" y="4910953"/>
                    <a:pt x="59267" y="4893733"/>
                  </a:cubicBezTo>
                  <a:cubicBezTo>
                    <a:pt x="63053" y="4879850"/>
                    <a:pt x="63599" y="4865184"/>
                    <a:pt x="67734" y="4851400"/>
                  </a:cubicBezTo>
                  <a:cubicBezTo>
                    <a:pt x="75408" y="4825820"/>
                    <a:pt x="108818" y="4755907"/>
                    <a:pt x="118534" y="4741333"/>
                  </a:cubicBezTo>
                  <a:cubicBezTo>
                    <a:pt x="124178" y="4732866"/>
                    <a:pt x="128272" y="4723128"/>
                    <a:pt x="135467" y="4715933"/>
                  </a:cubicBezTo>
                  <a:cubicBezTo>
                    <a:pt x="145445" y="4705955"/>
                    <a:pt x="158045" y="4699000"/>
                    <a:pt x="169334" y="4690533"/>
                  </a:cubicBezTo>
                  <a:cubicBezTo>
                    <a:pt x="174978" y="4673600"/>
                    <a:pt x="176366" y="4654585"/>
                    <a:pt x="186267" y="4639733"/>
                  </a:cubicBezTo>
                  <a:cubicBezTo>
                    <a:pt x="199698" y="4619586"/>
                    <a:pt x="218390" y="4592420"/>
                    <a:pt x="228600" y="4572000"/>
                  </a:cubicBezTo>
                  <a:cubicBezTo>
                    <a:pt x="232591" y="4564018"/>
                    <a:pt x="232733" y="4554402"/>
                    <a:pt x="237067" y="4546600"/>
                  </a:cubicBezTo>
                  <a:cubicBezTo>
                    <a:pt x="247898" y="4527105"/>
                    <a:pt x="267316" y="4495307"/>
                    <a:pt x="287867" y="4478866"/>
                  </a:cubicBezTo>
                  <a:cubicBezTo>
                    <a:pt x="295813" y="4472509"/>
                    <a:pt x="304800" y="4467577"/>
                    <a:pt x="313267" y="4461933"/>
                  </a:cubicBezTo>
                  <a:cubicBezTo>
                    <a:pt x="341584" y="4405298"/>
                    <a:pt x="315555" y="4448431"/>
                    <a:pt x="355600" y="4402666"/>
                  </a:cubicBezTo>
                  <a:cubicBezTo>
                    <a:pt x="383640" y="4370621"/>
                    <a:pt x="385506" y="4360099"/>
                    <a:pt x="414867" y="4334933"/>
                  </a:cubicBezTo>
                  <a:cubicBezTo>
                    <a:pt x="440367" y="4313076"/>
                    <a:pt x="507926" y="4270072"/>
                    <a:pt x="524934" y="4258733"/>
                  </a:cubicBezTo>
                  <a:cubicBezTo>
                    <a:pt x="533401" y="4253089"/>
                    <a:pt x="540681" y="4245018"/>
                    <a:pt x="550334" y="4241800"/>
                  </a:cubicBezTo>
                  <a:cubicBezTo>
                    <a:pt x="558801" y="4238978"/>
                    <a:pt x="567531" y="4236849"/>
                    <a:pt x="575734" y="4233333"/>
                  </a:cubicBezTo>
                  <a:cubicBezTo>
                    <a:pt x="587335" y="4228361"/>
                    <a:pt x="597627" y="4220391"/>
                    <a:pt x="609600" y="4216400"/>
                  </a:cubicBezTo>
                  <a:cubicBezTo>
                    <a:pt x="623252" y="4211849"/>
                    <a:pt x="638050" y="4211719"/>
                    <a:pt x="651934" y="4207933"/>
                  </a:cubicBezTo>
                  <a:cubicBezTo>
                    <a:pt x="669154" y="4203237"/>
                    <a:pt x="685801" y="4196644"/>
                    <a:pt x="702734" y="4191000"/>
                  </a:cubicBezTo>
                  <a:cubicBezTo>
                    <a:pt x="711201" y="4188178"/>
                    <a:pt x="719476" y="4184698"/>
                    <a:pt x="728134" y="4182533"/>
                  </a:cubicBezTo>
                  <a:lnTo>
                    <a:pt x="762000" y="4174066"/>
                  </a:lnTo>
                  <a:cubicBezTo>
                    <a:pt x="768379" y="4175129"/>
                    <a:pt x="834036" y="4184685"/>
                    <a:pt x="846667" y="4191000"/>
                  </a:cubicBezTo>
                  <a:cubicBezTo>
                    <a:pt x="864870" y="4200101"/>
                    <a:pt x="897467" y="4224866"/>
                    <a:pt x="897467" y="4224866"/>
                  </a:cubicBezTo>
                  <a:cubicBezTo>
                    <a:pt x="903111" y="4233333"/>
                    <a:pt x="908486" y="4241986"/>
                    <a:pt x="914400" y="4250266"/>
                  </a:cubicBezTo>
                  <a:cubicBezTo>
                    <a:pt x="922602" y="4261749"/>
                    <a:pt x="932321" y="4272167"/>
                    <a:pt x="939800" y="4284133"/>
                  </a:cubicBezTo>
                  <a:cubicBezTo>
                    <a:pt x="946489" y="4294836"/>
                    <a:pt x="951762" y="4306399"/>
                    <a:pt x="956734" y="4318000"/>
                  </a:cubicBezTo>
                  <a:cubicBezTo>
                    <a:pt x="960250" y="4326203"/>
                    <a:pt x="962748" y="4334819"/>
                    <a:pt x="965200" y="4343400"/>
                  </a:cubicBezTo>
                  <a:cubicBezTo>
                    <a:pt x="968397" y="4354588"/>
                    <a:pt x="968463" y="4366858"/>
                    <a:pt x="973667" y="4377266"/>
                  </a:cubicBezTo>
                  <a:cubicBezTo>
                    <a:pt x="979978" y="4389887"/>
                    <a:pt x="990600" y="4399844"/>
                    <a:pt x="999067" y="4411133"/>
                  </a:cubicBezTo>
                  <a:cubicBezTo>
                    <a:pt x="1001889" y="4419600"/>
                    <a:pt x="1005082" y="4427952"/>
                    <a:pt x="1007534" y="4436533"/>
                  </a:cubicBezTo>
                  <a:cubicBezTo>
                    <a:pt x="1015502" y="4464420"/>
                    <a:pt x="1018650" y="4483650"/>
                    <a:pt x="1024467" y="4512733"/>
                  </a:cubicBezTo>
                  <a:cubicBezTo>
                    <a:pt x="1021645" y="4540955"/>
                    <a:pt x="1022378" y="4569763"/>
                    <a:pt x="1016000" y="4597400"/>
                  </a:cubicBezTo>
                  <a:cubicBezTo>
                    <a:pt x="1013712" y="4607315"/>
                    <a:pt x="1004981" y="4614520"/>
                    <a:pt x="999067" y="4622800"/>
                  </a:cubicBezTo>
                  <a:cubicBezTo>
                    <a:pt x="966046" y="4669029"/>
                    <a:pt x="986501" y="4645793"/>
                    <a:pt x="948267" y="4673600"/>
                  </a:cubicBezTo>
                  <a:cubicBezTo>
                    <a:pt x="862657" y="4735863"/>
                    <a:pt x="909256" y="4710039"/>
                    <a:pt x="846667" y="4741333"/>
                  </a:cubicBezTo>
                  <a:cubicBezTo>
                    <a:pt x="809978" y="4738511"/>
                    <a:pt x="772397" y="4741389"/>
                    <a:pt x="736600" y="4732866"/>
                  </a:cubicBezTo>
                  <a:cubicBezTo>
                    <a:pt x="712044" y="4727019"/>
                    <a:pt x="668867" y="4699000"/>
                    <a:pt x="668867" y="4699000"/>
                  </a:cubicBezTo>
                  <a:cubicBezTo>
                    <a:pt x="663223" y="4690533"/>
                    <a:pt x="658291" y="4681546"/>
                    <a:pt x="651934" y="4673600"/>
                  </a:cubicBezTo>
                  <a:cubicBezTo>
                    <a:pt x="629009" y="4644943"/>
                    <a:pt x="618015" y="4656507"/>
                    <a:pt x="601134" y="4605866"/>
                  </a:cubicBezTo>
                  <a:cubicBezTo>
                    <a:pt x="580520" y="4544027"/>
                    <a:pt x="588529" y="4572382"/>
                    <a:pt x="575734" y="4521200"/>
                  </a:cubicBezTo>
                  <a:cubicBezTo>
                    <a:pt x="572912" y="4478867"/>
                    <a:pt x="567267" y="4436627"/>
                    <a:pt x="567267" y="4394200"/>
                  </a:cubicBezTo>
                  <a:cubicBezTo>
                    <a:pt x="567267" y="4365837"/>
                    <a:pt x="572216" y="4337677"/>
                    <a:pt x="575734" y="4309533"/>
                  </a:cubicBezTo>
                  <a:cubicBezTo>
                    <a:pt x="580684" y="4269929"/>
                    <a:pt x="582987" y="4229720"/>
                    <a:pt x="592667" y="4191000"/>
                  </a:cubicBezTo>
                  <a:cubicBezTo>
                    <a:pt x="595489" y="4179711"/>
                    <a:pt x="596658" y="4167874"/>
                    <a:pt x="601134" y="4157133"/>
                  </a:cubicBezTo>
                  <a:cubicBezTo>
                    <a:pt x="610843" y="4133832"/>
                    <a:pt x="627017" y="4113347"/>
                    <a:pt x="635000" y="4089400"/>
                  </a:cubicBezTo>
                  <a:cubicBezTo>
                    <a:pt x="637822" y="4080933"/>
                    <a:pt x="641015" y="4072581"/>
                    <a:pt x="643467" y="4064000"/>
                  </a:cubicBezTo>
                  <a:cubicBezTo>
                    <a:pt x="646664" y="4052811"/>
                    <a:pt x="647208" y="4040767"/>
                    <a:pt x="651934" y="4030133"/>
                  </a:cubicBezTo>
                  <a:cubicBezTo>
                    <a:pt x="658383" y="4015624"/>
                    <a:pt x="689937" y="3966730"/>
                    <a:pt x="702734" y="3953933"/>
                  </a:cubicBezTo>
                  <a:cubicBezTo>
                    <a:pt x="709929" y="3946738"/>
                    <a:pt x="720188" y="3943357"/>
                    <a:pt x="728134" y="3937000"/>
                  </a:cubicBezTo>
                  <a:cubicBezTo>
                    <a:pt x="734367" y="3932013"/>
                    <a:pt x="737927" y="3923636"/>
                    <a:pt x="745067" y="3920066"/>
                  </a:cubicBezTo>
                  <a:cubicBezTo>
                    <a:pt x="755475" y="3914862"/>
                    <a:pt x="767645" y="3914422"/>
                    <a:pt x="778934" y="3911600"/>
                  </a:cubicBezTo>
                  <a:cubicBezTo>
                    <a:pt x="795867" y="3900311"/>
                    <a:pt x="815343" y="3892124"/>
                    <a:pt x="829734" y="3877733"/>
                  </a:cubicBezTo>
                  <a:cubicBezTo>
                    <a:pt x="838201" y="3869266"/>
                    <a:pt x="844667" y="3858148"/>
                    <a:pt x="855134" y="3852333"/>
                  </a:cubicBezTo>
                  <a:cubicBezTo>
                    <a:pt x="870737" y="3843665"/>
                    <a:pt x="905934" y="3835400"/>
                    <a:pt x="905934" y="3835400"/>
                  </a:cubicBezTo>
                  <a:cubicBezTo>
                    <a:pt x="914401" y="3829755"/>
                    <a:pt x="922232" y="3823017"/>
                    <a:pt x="931334" y="3818466"/>
                  </a:cubicBezTo>
                  <a:cubicBezTo>
                    <a:pt x="939316" y="3814475"/>
                    <a:pt x="949081" y="3814592"/>
                    <a:pt x="956734" y="3810000"/>
                  </a:cubicBezTo>
                  <a:cubicBezTo>
                    <a:pt x="963579" y="3805893"/>
                    <a:pt x="967434" y="3798053"/>
                    <a:pt x="973667" y="3793066"/>
                  </a:cubicBezTo>
                  <a:cubicBezTo>
                    <a:pt x="981613" y="3786709"/>
                    <a:pt x="990232" y="3781181"/>
                    <a:pt x="999067" y="3776133"/>
                  </a:cubicBezTo>
                  <a:cubicBezTo>
                    <a:pt x="1122400" y="3705659"/>
                    <a:pt x="963342" y="3798229"/>
                    <a:pt x="1058334" y="3750733"/>
                  </a:cubicBezTo>
                  <a:cubicBezTo>
                    <a:pt x="1067435" y="3746182"/>
                    <a:pt x="1075788" y="3740157"/>
                    <a:pt x="1083734" y="3733800"/>
                  </a:cubicBezTo>
                  <a:cubicBezTo>
                    <a:pt x="1089967" y="3728813"/>
                    <a:pt x="1093527" y="3720436"/>
                    <a:pt x="1100667" y="3716866"/>
                  </a:cubicBezTo>
                  <a:cubicBezTo>
                    <a:pt x="1116632" y="3708883"/>
                    <a:pt x="1135061" y="3706964"/>
                    <a:pt x="1151467" y="3699933"/>
                  </a:cubicBezTo>
                  <a:cubicBezTo>
                    <a:pt x="1189903" y="3683460"/>
                    <a:pt x="1213676" y="3671222"/>
                    <a:pt x="1244600" y="3649133"/>
                  </a:cubicBezTo>
                  <a:cubicBezTo>
                    <a:pt x="1306361" y="3605019"/>
                    <a:pt x="1251381" y="3644046"/>
                    <a:pt x="1312334" y="3589866"/>
                  </a:cubicBezTo>
                  <a:cubicBezTo>
                    <a:pt x="1325840" y="3577860"/>
                    <a:pt x="1341889" y="3568778"/>
                    <a:pt x="1354667" y="3556000"/>
                  </a:cubicBezTo>
                  <a:cubicBezTo>
                    <a:pt x="1364645" y="3546022"/>
                    <a:pt x="1370884" y="3532847"/>
                    <a:pt x="1380067" y="3522133"/>
                  </a:cubicBezTo>
                  <a:cubicBezTo>
                    <a:pt x="1387859" y="3513042"/>
                    <a:pt x="1397802" y="3505931"/>
                    <a:pt x="1405467" y="3496733"/>
                  </a:cubicBezTo>
                  <a:cubicBezTo>
                    <a:pt x="1411981" y="3488916"/>
                    <a:pt x="1415205" y="3478528"/>
                    <a:pt x="1422400" y="3471333"/>
                  </a:cubicBezTo>
                  <a:cubicBezTo>
                    <a:pt x="1429595" y="3464138"/>
                    <a:pt x="1439333" y="3460044"/>
                    <a:pt x="1447800" y="3454400"/>
                  </a:cubicBezTo>
                  <a:cubicBezTo>
                    <a:pt x="1453445" y="3440289"/>
                    <a:pt x="1455004" y="3423742"/>
                    <a:pt x="1464734" y="3412066"/>
                  </a:cubicBezTo>
                  <a:cubicBezTo>
                    <a:pt x="1470447" y="3405210"/>
                    <a:pt x="1485542" y="3411253"/>
                    <a:pt x="1490134" y="3403600"/>
                  </a:cubicBezTo>
                  <a:cubicBezTo>
                    <a:pt x="1546753" y="3309236"/>
                    <a:pt x="1490041" y="3352912"/>
                    <a:pt x="1532467" y="3302000"/>
                  </a:cubicBezTo>
                  <a:cubicBezTo>
                    <a:pt x="1540132" y="3292802"/>
                    <a:pt x="1549400" y="3285067"/>
                    <a:pt x="1557867" y="3276600"/>
                  </a:cubicBezTo>
                  <a:cubicBezTo>
                    <a:pt x="1585580" y="3165750"/>
                    <a:pt x="1541290" y="3318223"/>
                    <a:pt x="1591734" y="3217333"/>
                  </a:cubicBezTo>
                  <a:cubicBezTo>
                    <a:pt x="1598170" y="3204462"/>
                    <a:pt x="1597378" y="3189111"/>
                    <a:pt x="1600200" y="3175000"/>
                  </a:cubicBezTo>
                  <a:cubicBezTo>
                    <a:pt x="1594556" y="3107267"/>
                    <a:pt x="1592879" y="3039085"/>
                    <a:pt x="1583267" y="2971800"/>
                  </a:cubicBezTo>
                  <a:cubicBezTo>
                    <a:pt x="1581482" y="2959305"/>
                    <a:pt x="1573907" y="2948030"/>
                    <a:pt x="1566334" y="2937933"/>
                  </a:cubicBezTo>
                  <a:cubicBezTo>
                    <a:pt x="1532362" y="2892636"/>
                    <a:pt x="1537160" y="2910646"/>
                    <a:pt x="1490134" y="2887133"/>
                  </a:cubicBezTo>
                  <a:cubicBezTo>
                    <a:pt x="1431663" y="2857898"/>
                    <a:pt x="1501352" y="2879355"/>
                    <a:pt x="1430867" y="2861733"/>
                  </a:cubicBezTo>
                  <a:cubicBezTo>
                    <a:pt x="1422400" y="2856089"/>
                    <a:pt x="1414860" y="2848714"/>
                    <a:pt x="1405467" y="2844800"/>
                  </a:cubicBezTo>
                  <a:cubicBezTo>
                    <a:pt x="1335687" y="2815725"/>
                    <a:pt x="1336876" y="2821222"/>
                    <a:pt x="1270000" y="2810933"/>
                  </a:cubicBezTo>
                  <a:cubicBezTo>
                    <a:pt x="1253033" y="2808323"/>
                    <a:pt x="1235958" y="2806190"/>
                    <a:pt x="1219200" y="2802466"/>
                  </a:cubicBezTo>
                  <a:cubicBezTo>
                    <a:pt x="1210488" y="2800530"/>
                    <a:pt x="1202551" y="2795750"/>
                    <a:pt x="1193800" y="2794000"/>
                  </a:cubicBezTo>
                  <a:cubicBezTo>
                    <a:pt x="1174232" y="2790086"/>
                    <a:pt x="1154289" y="2788355"/>
                    <a:pt x="1134534" y="2785533"/>
                  </a:cubicBezTo>
                  <a:cubicBezTo>
                    <a:pt x="1078089" y="2788355"/>
                    <a:pt x="1021561" y="2789825"/>
                    <a:pt x="965200" y="2794000"/>
                  </a:cubicBezTo>
                  <a:cubicBezTo>
                    <a:pt x="945299" y="2795474"/>
                    <a:pt x="925568" y="2798896"/>
                    <a:pt x="905934" y="2802466"/>
                  </a:cubicBezTo>
                  <a:cubicBezTo>
                    <a:pt x="894485" y="2804548"/>
                    <a:pt x="883646" y="2809775"/>
                    <a:pt x="872067" y="2810933"/>
                  </a:cubicBezTo>
                  <a:cubicBezTo>
                    <a:pt x="827048" y="2815435"/>
                    <a:pt x="781756" y="2816578"/>
                    <a:pt x="736600" y="2819400"/>
                  </a:cubicBezTo>
                  <a:cubicBezTo>
                    <a:pt x="715944" y="2817679"/>
                    <a:pt x="627976" y="2814236"/>
                    <a:pt x="592667" y="2802466"/>
                  </a:cubicBezTo>
                  <a:cubicBezTo>
                    <a:pt x="580693" y="2798475"/>
                    <a:pt x="570401" y="2790505"/>
                    <a:pt x="558800" y="2785533"/>
                  </a:cubicBezTo>
                  <a:cubicBezTo>
                    <a:pt x="550597" y="2782017"/>
                    <a:pt x="541603" y="2780582"/>
                    <a:pt x="533400" y="2777066"/>
                  </a:cubicBezTo>
                  <a:cubicBezTo>
                    <a:pt x="446203" y="2739695"/>
                    <a:pt x="564352" y="2781739"/>
                    <a:pt x="448734" y="2743200"/>
                  </a:cubicBezTo>
                  <a:cubicBezTo>
                    <a:pt x="443089" y="2737555"/>
                    <a:pt x="438186" y="2731056"/>
                    <a:pt x="431800" y="2726266"/>
                  </a:cubicBezTo>
                  <a:cubicBezTo>
                    <a:pt x="415519" y="2714055"/>
                    <a:pt x="381000" y="2692400"/>
                    <a:pt x="381000" y="2692400"/>
                  </a:cubicBezTo>
                  <a:cubicBezTo>
                    <a:pt x="361245" y="2661355"/>
                    <a:pt x="338191" y="2632178"/>
                    <a:pt x="321734" y="2599266"/>
                  </a:cubicBezTo>
                  <a:cubicBezTo>
                    <a:pt x="307623" y="2571044"/>
                    <a:pt x="298332" y="2539843"/>
                    <a:pt x="279400" y="2514600"/>
                  </a:cubicBezTo>
                  <a:cubicBezTo>
                    <a:pt x="247563" y="2472150"/>
                    <a:pt x="233822" y="2459943"/>
                    <a:pt x="220134" y="2396066"/>
                  </a:cubicBezTo>
                  <a:cubicBezTo>
                    <a:pt x="190230" y="2256517"/>
                    <a:pt x="210651" y="2314674"/>
                    <a:pt x="169334" y="2218266"/>
                  </a:cubicBezTo>
                  <a:cubicBezTo>
                    <a:pt x="166512" y="2198511"/>
                    <a:pt x="162759" y="2178866"/>
                    <a:pt x="160867" y="2159000"/>
                  </a:cubicBezTo>
                  <a:cubicBezTo>
                    <a:pt x="141087" y="1951318"/>
                    <a:pt x="162985" y="2114563"/>
                    <a:pt x="143934" y="1981200"/>
                  </a:cubicBezTo>
                  <a:cubicBezTo>
                    <a:pt x="149578" y="1919111"/>
                    <a:pt x="152349" y="1856693"/>
                    <a:pt x="160867" y="1794933"/>
                  </a:cubicBezTo>
                  <a:cubicBezTo>
                    <a:pt x="166576" y="1753544"/>
                    <a:pt x="212559" y="1648327"/>
                    <a:pt x="220134" y="1625600"/>
                  </a:cubicBezTo>
                  <a:cubicBezTo>
                    <a:pt x="225778" y="1608667"/>
                    <a:pt x="232371" y="1592020"/>
                    <a:pt x="237067" y="1574800"/>
                  </a:cubicBezTo>
                  <a:cubicBezTo>
                    <a:pt x="240853" y="1560916"/>
                    <a:pt x="239579" y="1545567"/>
                    <a:pt x="245534" y="1532466"/>
                  </a:cubicBezTo>
                  <a:cubicBezTo>
                    <a:pt x="253955" y="1513939"/>
                    <a:pt x="269146" y="1499245"/>
                    <a:pt x="279400" y="1481666"/>
                  </a:cubicBezTo>
                  <a:cubicBezTo>
                    <a:pt x="351084" y="1358778"/>
                    <a:pt x="265527" y="1483072"/>
                    <a:pt x="330200" y="1405466"/>
                  </a:cubicBezTo>
                  <a:cubicBezTo>
                    <a:pt x="336714" y="1397649"/>
                    <a:pt x="338667" y="1385710"/>
                    <a:pt x="347134" y="1380066"/>
                  </a:cubicBezTo>
                  <a:cubicBezTo>
                    <a:pt x="356816" y="1373612"/>
                    <a:pt x="369711" y="1374422"/>
                    <a:pt x="381000" y="1371600"/>
                  </a:cubicBezTo>
                  <a:cubicBezTo>
                    <a:pt x="386645" y="1365955"/>
                    <a:pt x="391700" y="1359653"/>
                    <a:pt x="397934" y="1354666"/>
                  </a:cubicBezTo>
                  <a:cubicBezTo>
                    <a:pt x="413207" y="1342448"/>
                    <a:pt x="439819" y="1327753"/>
                    <a:pt x="457200" y="1320800"/>
                  </a:cubicBezTo>
                  <a:cubicBezTo>
                    <a:pt x="473773" y="1314171"/>
                    <a:pt x="491427" y="1310495"/>
                    <a:pt x="508000" y="1303866"/>
                  </a:cubicBezTo>
                  <a:cubicBezTo>
                    <a:pt x="564104" y="1281424"/>
                    <a:pt x="525137" y="1284917"/>
                    <a:pt x="601134" y="1261533"/>
                  </a:cubicBezTo>
                  <a:cubicBezTo>
                    <a:pt x="617542" y="1256484"/>
                    <a:pt x="635207" y="1256926"/>
                    <a:pt x="651934" y="1253066"/>
                  </a:cubicBezTo>
                  <a:cubicBezTo>
                    <a:pt x="671954" y="1248446"/>
                    <a:pt x="691268" y="1241116"/>
                    <a:pt x="711200" y="1236133"/>
                  </a:cubicBezTo>
                  <a:cubicBezTo>
                    <a:pt x="725161" y="1232643"/>
                    <a:pt x="739486" y="1230788"/>
                    <a:pt x="753534" y="1227666"/>
                  </a:cubicBezTo>
                  <a:cubicBezTo>
                    <a:pt x="764893" y="1225142"/>
                    <a:pt x="776111" y="1222022"/>
                    <a:pt x="787400" y="1219200"/>
                  </a:cubicBezTo>
                  <a:cubicBezTo>
                    <a:pt x="865053" y="1180373"/>
                    <a:pt x="767764" y="1224556"/>
                    <a:pt x="880534" y="1193800"/>
                  </a:cubicBezTo>
                  <a:cubicBezTo>
                    <a:pt x="892711" y="1190479"/>
                    <a:pt x="902223" y="1180187"/>
                    <a:pt x="914400" y="1176866"/>
                  </a:cubicBezTo>
                  <a:cubicBezTo>
                    <a:pt x="933653" y="1171615"/>
                    <a:pt x="953943" y="1171434"/>
                    <a:pt x="973667" y="1168400"/>
                  </a:cubicBezTo>
                  <a:cubicBezTo>
                    <a:pt x="990634" y="1165790"/>
                    <a:pt x="1007534" y="1162755"/>
                    <a:pt x="1024467" y="1159933"/>
                  </a:cubicBezTo>
                  <a:cubicBezTo>
                    <a:pt x="1075267" y="1162755"/>
                    <a:pt x="1126198" y="1163794"/>
                    <a:pt x="1176867" y="1168400"/>
                  </a:cubicBezTo>
                  <a:cubicBezTo>
                    <a:pt x="1201761" y="1170663"/>
                    <a:pt x="1213217" y="1179604"/>
                    <a:pt x="1236134" y="1185333"/>
                  </a:cubicBezTo>
                  <a:cubicBezTo>
                    <a:pt x="1250095" y="1188823"/>
                    <a:pt x="1264356" y="1190978"/>
                    <a:pt x="1278467" y="1193800"/>
                  </a:cubicBezTo>
                  <a:cubicBezTo>
                    <a:pt x="1286934" y="1199444"/>
                    <a:pt x="1294766" y="1206182"/>
                    <a:pt x="1303867" y="1210733"/>
                  </a:cubicBezTo>
                  <a:cubicBezTo>
                    <a:pt x="1373974" y="1245786"/>
                    <a:pt x="1281875" y="1187606"/>
                    <a:pt x="1354667" y="1236133"/>
                  </a:cubicBezTo>
                  <a:lnTo>
                    <a:pt x="1405467" y="1312333"/>
                  </a:lnTo>
                  <a:cubicBezTo>
                    <a:pt x="1405478" y="1312350"/>
                    <a:pt x="1439322" y="1363117"/>
                    <a:pt x="1439334" y="1363133"/>
                  </a:cubicBezTo>
                  <a:cubicBezTo>
                    <a:pt x="1463644" y="1395547"/>
                    <a:pt x="1466171" y="1394709"/>
                    <a:pt x="1481667" y="1430866"/>
                  </a:cubicBezTo>
                  <a:cubicBezTo>
                    <a:pt x="1490370" y="1451173"/>
                    <a:pt x="1492460" y="1468641"/>
                    <a:pt x="1498600" y="1490133"/>
                  </a:cubicBezTo>
                  <a:cubicBezTo>
                    <a:pt x="1501052" y="1498714"/>
                    <a:pt x="1504245" y="1507066"/>
                    <a:pt x="1507067" y="1515533"/>
                  </a:cubicBezTo>
                  <a:cubicBezTo>
                    <a:pt x="1509889" y="1540933"/>
                    <a:pt x="1511648" y="1566474"/>
                    <a:pt x="1515534" y="1591733"/>
                  </a:cubicBezTo>
                  <a:cubicBezTo>
                    <a:pt x="1518572" y="1611483"/>
                    <a:pt x="1526143" y="1632028"/>
                    <a:pt x="1532467" y="1651000"/>
                  </a:cubicBezTo>
                  <a:cubicBezTo>
                    <a:pt x="1527829" y="1720570"/>
                    <a:pt x="1538023" y="1764611"/>
                    <a:pt x="1507067" y="1820333"/>
                  </a:cubicBezTo>
                  <a:cubicBezTo>
                    <a:pt x="1500214" y="1832668"/>
                    <a:pt x="1492381" y="1845017"/>
                    <a:pt x="1481667" y="1854200"/>
                  </a:cubicBezTo>
                  <a:cubicBezTo>
                    <a:pt x="1472084" y="1862414"/>
                    <a:pt x="1459089" y="1865489"/>
                    <a:pt x="1447800" y="1871133"/>
                  </a:cubicBezTo>
                  <a:cubicBezTo>
                    <a:pt x="1409931" y="1927938"/>
                    <a:pt x="1454541" y="1872284"/>
                    <a:pt x="1405467" y="1905000"/>
                  </a:cubicBezTo>
                  <a:cubicBezTo>
                    <a:pt x="1395504" y="1911642"/>
                    <a:pt x="1391426" y="1926614"/>
                    <a:pt x="1380067" y="1930400"/>
                  </a:cubicBezTo>
                  <a:cubicBezTo>
                    <a:pt x="1355822" y="1938481"/>
                    <a:pt x="1329267" y="1936044"/>
                    <a:pt x="1303867" y="1938866"/>
                  </a:cubicBezTo>
                  <a:cubicBezTo>
                    <a:pt x="1255889" y="1936044"/>
                    <a:pt x="1206964" y="1940301"/>
                    <a:pt x="1159934" y="1930400"/>
                  </a:cubicBezTo>
                  <a:cubicBezTo>
                    <a:pt x="1149976" y="1928304"/>
                    <a:pt x="1150195" y="1912195"/>
                    <a:pt x="1143000" y="1905000"/>
                  </a:cubicBezTo>
                  <a:cubicBezTo>
                    <a:pt x="1135805" y="1897805"/>
                    <a:pt x="1126067" y="1893711"/>
                    <a:pt x="1117600" y="1888066"/>
                  </a:cubicBezTo>
                  <a:cubicBezTo>
                    <a:pt x="1111956" y="1876777"/>
                    <a:pt x="1107668" y="1864701"/>
                    <a:pt x="1100667" y="1854200"/>
                  </a:cubicBezTo>
                  <a:cubicBezTo>
                    <a:pt x="1096239" y="1847558"/>
                    <a:pt x="1088721" y="1843499"/>
                    <a:pt x="1083734" y="1837266"/>
                  </a:cubicBezTo>
                  <a:cubicBezTo>
                    <a:pt x="1077377" y="1829320"/>
                    <a:pt x="1072445" y="1820333"/>
                    <a:pt x="1066800" y="1811866"/>
                  </a:cubicBezTo>
                  <a:cubicBezTo>
                    <a:pt x="1057884" y="1776199"/>
                    <a:pt x="1049867" y="1749903"/>
                    <a:pt x="1049867" y="1710266"/>
                  </a:cubicBezTo>
                  <a:cubicBezTo>
                    <a:pt x="1049867" y="1666420"/>
                    <a:pt x="1055404" y="1631619"/>
                    <a:pt x="1066800" y="1591733"/>
                  </a:cubicBezTo>
                  <a:cubicBezTo>
                    <a:pt x="1069252" y="1583152"/>
                    <a:pt x="1071276" y="1574315"/>
                    <a:pt x="1075267" y="1566333"/>
                  </a:cubicBezTo>
                  <a:cubicBezTo>
                    <a:pt x="1079818" y="1557232"/>
                    <a:pt x="1087649" y="1550034"/>
                    <a:pt x="1092200" y="1540933"/>
                  </a:cubicBezTo>
                  <a:cubicBezTo>
                    <a:pt x="1124522" y="1476289"/>
                    <a:pt x="1064650" y="1563556"/>
                    <a:pt x="1126067" y="1481666"/>
                  </a:cubicBezTo>
                  <a:cubicBezTo>
                    <a:pt x="1128889" y="1473199"/>
                    <a:pt x="1130543" y="1464248"/>
                    <a:pt x="1134534" y="1456266"/>
                  </a:cubicBezTo>
                  <a:cubicBezTo>
                    <a:pt x="1144333" y="1436668"/>
                    <a:pt x="1160482" y="1419510"/>
                    <a:pt x="1176867" y="1405466"/>
                  </a:cubicBezTo>
                  <a:cubicBezTo>
                    <a:pt x="1187581" y="1396283"/>
                    <a:pt x="1199445" y="1388533"/>
                    <a:pt x="1210734" y="1380066"/>
                  </a:cubicBezTo>
                  <a:cubicBezTo>
                    <a:pt x="1275645" y="1382888"/>
                    <a:pt x="1340649" y="1384063"/>
                    <a:pt x="1405467" y="1388533"/>
                  </a:cubicBezTo>
                  <a:cubicBezTo>
                    <a:pt x="1427634" y="1390062"/>
                    <a:pt x="1459443" y="1395941"/>
                    <a:pt x="1481667" y="1405466"/>
                  </a:cubicBezTo>
                  <a:cubicBezTo>
                    <a:pt x="1511855" y="1418404"/>
                    <a:pt x="1523660" y="1426350"/>
                    <a:pt x="1549400" y="1447800"/>
                  </a:cubicBezTo>
                  <a:cubicBezTo>
                    <a:pt x="1555532" y="1452910"/>
                    <a:pt x="1560202" y="1459623"/>
                    <a:pt x="1566334" y="1464733"/>
                  </a:cubicBezTo>
                  <a:cubicBezTo>
                    <a:pt x="1577174" y="1473767"/>
                    <a:pt x="1590708" y="1479692"/>
                    <a:pt x="1600200" y="1490133"/>
                  </a:cubicBezTo>
                  <a:cubicBezTo>
                    <a:pt x="1619184" y="1511016"/>
                    <a:pt x="1624226" y="1548941"/>
                    <a:pt x="1651000" y="1557866"/>
                  </a:cubicBezTo>
                  <a:cubicBezTo>
                    <a:pt x="1677827" y="1566809"/>
                    <a:pt x="1678354" y="1564509"/>
                    <a:pt x="1701800" y="1583266"/>
                  </a:cubicBezTo>
                  <a:cubicBezTo>
                    <a:pt x="1708034" y="1588253"/>
                    <a:pt x="1711467" y="1596897"/>
                    <a:pt x="1718734" y="1600200"/>
                  </a:cubicBezTo>
                  <a:cubicBezTo>
                    <a:pt x="1743108" y="1611279"/>
                    <a:pt x="1769534" y="1617133"/>
                    <a:pt x="1794934" y="1625600"/>
                  </a:cubicBezTo>
                  <a:cubicBezTo>
                    <a:pt x="1864352" y="1648739"/>
                    <a:pt x="1754464" y="1612829"/>
                    <a:pt x="1888067" y="1651000"/>
                  </a:cubicBezTo>
                  <a:cubicBezTo>
                    <a:pt x="1907823" y="1656644"/>
                    <a:pt x="1927244" y="1663628"/>
                    <a:pt x="1947334" y="1667933"/>
                  </a:cubicBezTo>
                  <a:cubicBezTo>
                    <a:pt x="1989573" y="1676984"/>
                    <a:pt x="2073001" y="1681933"/>
                    <a:pt x="2108200" y="1684866"/>
                  </a:cubicBezTo>
                  <a:cubicBezTo>
                    <a:pt x="2422394" y="1678182"/>
                    <a:pt x="2421428" y="1683176"/>
                    <a:pt x="2650067" y="1667933"/>
                  </a:cubicBezTo>
                  <a:lnTo>
                    <a:pt x="2887134" y="1651000"/>
                  </a:lnTo>
                  <a:cubicBezTo>
                    <a:pt x="2904067" y="1648178"/>
                    <a:pt x="2921148" y="1646130"/>
                    <a:pt x="2937934" y="1642533"/>
                  </a:cubicBezTo>
                  <a:cubicBezTo>
                    <a:pt x="2960690" y="1637657"/>
                    <a:pt x="3005667" y="1625600"/>
                    <a:pt x="3005667" y="1625600"/>
                  </a:cubicBezTo>
                  <a:cubicBezTo>
                    <a:pt x="3099959" y="1578453"/>
                    <a:pt x="2981177" y="1634784"/>
                    <a:pt x="3073400" y="1600200"/>
                  </a:cubicBezTo>
                  <a:cubicBezTo>
                    <a:pt x="3110613" y="1586245"/>
                    <a:pt x="3101405" y="1584196"/>
                    <a:pt x="3132667" y="1566333"/>
                  </a:cubicBezTo>
                  <a:cubicBezTo>
                    <a:pt x="3143626" y="1560071"/>
                    <a:pt x="3155245" y="1555044"/>
                    <a:pt x="3166534" y="1549400"/>
                  </a:cubicBezTo>
                  <a:cubicBezTo>
                    <a:pt x="3175001" y="1540933"/>
                    <a:pt x="3182985" y="1531955"/>
                    <a:pt x="3191934" y="1524000"/>
                  </a:cubicBezTo>
                  <a:cubicBezTo>
                    <a:pt x="3208409" y="1509356"/>
                    <a:pt x="3227148" y="1497252"/>
                    <a:pt x="3242734" y="1481666"/>
                  </a:cubicBezTo>
                  <a:cubicBezTo>
                    <a:pt x="3249929" y="1474471"/>
                    <a:pt x="3251941" y="1462888"/>
                    <a:pt x="3259667" y="1456266"/>
                  </a:cubicBezTo>
                  <a:cubicBezTo>
                    <a:pt x="3272161" y="1445556"/>
                    <a:pt x="3288835" y="1440740"/>
                    <a:pt x="3302000" y="1430866"/>
                  </a:cubicBezTo>
                  <a:cubicBezTo>
                    <a:pt x="3311579" y="1423682"/>
                    <a:pt x="3318133" y="1413048"/>
                    <a:pt x="3327400" y="1405466"/>
                  </a:cubicBezTo>
                  <a:cubicBezTo>
                    <a:pt x="3349243" y="1387595"/>
                    <a:pt x="3371651" y="1370321"/>
                    <a:pt x="3395134" y="1354666"/>
                  </a:cubicBezTo>
                  <a:cubicBezTo>
                    <a:pt x="3403601" y="1349022"/>
                    <a:pt x="3412717" y="1344247"/>
                    <a:pt x="3420534" y="1337733"/>
                  </a:cubicBezTo>
                  <a:cubicBezTo>
                    <a:pt x="3463261" y="1302127"/>
                    <a:pt x="3431952" y="1320634"/>
                    <a:pt x="3471334" y="1270000"/>
                  </a:cubicBezTo>
                  <a:cubicBezTo>
                    <a:pt x="3481135" y="1257398"/>
                    <a:pt x="3494687" y="1248148"/>
                    <a:pt x="3505200" y="1236133"/>
                  </a:cubicBezTo>
                  <a:cubicBezTo>
                    <a:pt x="3514492" y="1225513"/>
                    <a:pt x="3521417" y="1212980"/>
                    <a:pt x="3530600" y="1202266"/>
                  </a:cubicBezTo>
                  <a:cubicBezTo>
                    <a:pt x="3538392" y="1193175"/>
                    <a:pt x="3548208" y="1185957"/>
                    <a:pt x="3556000" y="1176866"/>
                  </a:cubicBezTo>
                  <a:cubicBezTo>
                    <a:pt x="3574806" y="1154925"/>
                    <a:pt x="3600693" y="1114060"/>
                    <a:pt x="3615267" y="1092200"/>
                  </a:cubicBezTo>
                  <a:cubicBezTo>
                    <a:pt x="3620911" y="1083733"/>
                    <a:pt x="3628982" y="1076453"/>
                    <a:pt x="3632200" y="1066800"/>
                  </a:cubicBezTo>
                  <a:cubicBezTo>
                    <a:pt x="3640667" y="1041400"/>
                    <a:pt x="3651106" y="1016575"/>
                    <a:pt x="3657600" y="990600"/>
                  </a:cubicBezTo>
                  <a:cubicBezTo>
                    <a:pt x="3678698" y="906212"/>
                    <a:pt x="3670708" y="945822"/>
                    <a:pt x="3683000" y="872066"/>
                  </a:cubicBezTo>
                  <a:cubicBezTo>
                    <a:pt x="3667498" y="655025"/>
                    <a:pt x="3698128" y="809190"/>
                    <a:pt x="3657600" y="728133"/>
                  </a:cubicBezTo>
                  <a:cubicBezTo>
                    <a:pt x="3653609" y="720151"/>
                    <a:pt x="3653726" y="710386"/>
                    <a:pt x="3649134" y="702733"/>
                  </a:cubicBezTo>
                  <a:cubicBezTo>
                    <a:pt x="3645027" y="695888"/>
                    <a:pt x="3638332" y="690910"/>
                    <a:pt x="3632200" y="685800"/>
                  </a:cubicBezTo>
                  <a:cubicBezTo>
                    <a:pt x="3626449" y="681008"/>
                    <a:pt x="3583930" y="648964"/>
                    <a:pt x="3572934" y="643466"/>
                  </a:cubicBezTo>
                  <a:cubicBezTo>
                    <a:pt x="3559340" y="636669"/>
                    <a:pt x="3544436" y="632822"/>
                    <a:pt x="3530600" y="626533"/>
                  </a:cubicBezTo>
                  <a:cubicBezTo>
                    <a:pt x="3513365" y="618699"/>
                    <a:pt x="3497100" y="608822"/>
                    <a:pt x="3479800" y="601133"/>
                  </a:cubicBezTo>
                  <a:cubicBezTo>
                    <a:pt x="3471645" y="597508"/>
                    <a:pt x="3462603" y="596182"/>
                    <a:pt x="3454400" y="592666"/>
                  </a:cubicBezTo>
                  <a:cubicBezTo>
                    <a:pt x="3442799" y="587694"/>
                    <a:pt x="3432507" y="579724"/>
                    <a:pt x="3420534" y="575733"/>
                  </a:cubicBezTo>
                  <a:cubicBezTo>
                    <a:pt x="3401960" y="569542"/>
                    <a:pt x="3332363" y="560718"/>
                    <a:pt x="3318934" y="558800"/>
                  </a:cubicBezTo>
                  <a:cubicBezTo>
                    <a:pt x="3296356" y="561622"/>
                    <a:pt x="3273274" y="561747"/>
                    <a:pt x="3251200" y="567266"/>
                  </a:cubicBezTo>
                  <a:cubicBezTo>
                    <a:pt x="3238956" y="570327"/>
                    <a:pt x="3228935" y="579228"/>
                    <a:pt x="3217334" y="584200"/>
                  </a:cubicBezTo>
                  <a:cubicBezTo>
                    <a:pt x="3209131" y="587716"/>
                    <a:pt x="3200401" y="589844"/>
                    <a:pt x="3191934" y="592666"/>
                  </a:cubicBezTo>
                  <a:lnTo>
                    <a:pt x="3149600" y="635000"/>
                  </a:lnTo>
                  <a:cubicBezTo>
                    <a:pt x="3135489" y="649111"/>
                    <a:pt x="3118336" y="660729"/>
                    <a:pt x="3107267" y="677333"/>
                  </a:cubicBezTo>
                  <a:cubicBezTo>
                    <a:pt x="3101623" y="685800"/>
                    <a:pt x="3096691" y="694787"/>
                    <a:pt x="3090334" y="702733"/>
                  </a:cubicBezTo>
                  <a:cubicBezTo>
                    <a:pt x="3072739" y="724726"/>
                    <a:pt x="3069498" y="715745"/>
                    <a:pt x="3056467" y="745066"/>
                  </a:cubicBezTo>
                  <a:cubicBezTo>
                    <a:pt x="3049218" y="761377"/>
                    <a:pt x="3045178" y="778933"/>
                    <a:pt x="3039534" y="795866"/>
                  </a:cubicBezTo>
                  <a:lnTo>
                    <a:pt x="3031067" y="821266"/>
                  </a:lnTo>
                  <a:cubicBezTo>
                    <a:pt x="3033889" y="852311"/>
                    <a:pt x="3035668" y="883468"/>
                    <a:pt x="3039534" y="914400"/>
                  </a:cubicBezTo>
                  <a:cubicBezTo>
                    <a:pt x="3041319" y="928679"/>
                    <a:pt x="3041011" y="944153"/>
                    <a:pt x="3048000" y="956733"/>
                  </a:cubicBezTo>
                  <a:cubicBezTo>
                    <a:pt x="3055753" y="970689"/>
                    <a:pt x="3066516" y="986214"/>
                    <a:pt x="3081867" y="990600"/>
                  </a:cubicBezTo>
                  <a:lnTo>
                    <a:pt x="3141134" y="1007533"/>
                  </a:lnTo>
                  <a:cubicBezTo>
                    <a:pt x="3187962" y="1005918"/>
                    <a:pt x="3343808" y="1013834"/>
                    <a:pt x="3429000" y="990600"/>
                  </a:cubicBezTo>
                  <a:cubicBezTo>
                    <a:pt x="3446220" y="985904"/>
                    <a:pt x="3462867" y="979311"/>
                    <a:pt x="3479800" y="973666"/>
                  </a:cubicBezTo>
                  <a:lnTo>
                    <a:pt x="3522134" y="931333"/>
                  </a:lnTo>
                  <a:cubicBezTo>
                    <a:pt x="3533423" y="920044"/>
                    <a:pt x="3547144" y="910749"/>
                    <a:pt x="3556000" y="897466"/>
                  </a:cubicBezTo>
                  <a:lnTo>
                    <a:pt x="3572934" y="872066"/>
                  </a:lnTo>
                  <a:cubicBezTo>
                    <a:pt x="3575756" y="863599"/>
                    <a:pt x="3581400" y="855591"/>
                    <a:pt x="3581400" y="846666"/>
                  </a:cubicBezTo>
                  <a:cubicBezTo>
                    <a:pt x="3581400" y="804239"/>
                    <a:pt x="3579551" y="761574"/>
                    <a:pt x="3572934" y="719666"/>
                  </a:cubicBezTo>
                  <a:cubicBezTo>
                    <a:pt x="3571225" y="708840"/>
                    <a:pt x="3547057" y="670388"/>
                    <a:pt x="3539067" y="660400"/>
                  </a:cubicBezTo>
                  <a:cubicBezTo>
                    <a:pt x="3534080" y="654167"/>
                    <a:pt x="3527121" y="649699"/>
                    <a:pt x="3522134" y="643466"/>
                  </a:cubicBezTo>
                  <a:cubicBezTo>
                    <a:pt x="3515777" y="635520"/>
                    <a:pt x="3512395" y="625261"/>
                    <a:pt x="3505200" y="618066"/>
                  </a:cubicBezTo>
                  <a:cubicBezTo>
                    <a:pt x="3498973" y="611839"/>
                    <a:pt x="3453097" y="575081"/>
                    <a:pt x="3437467" y="567266"/>
                  </a:cubicBezTo>
                  <a:cubicBezTo>
                    <a:pt x="3429485" y="563275"/>
                    <a:pt x="3420270" y="562316"/>
                    <a:pt x="3412067" y="558800"/>
                  </a:cubicBezTo>
                  <a:cubicBezTo>
                    <a:pt x="3400466" y="553828"/>
                    <a:pt x="3389919" y="546554"/>
                    <a:pt x="3378200" y="541866"/>
                  </a:cubicBezTo>
                  <a:cubicBezTo>
                    <a:pt x="3361627" y="535237"/>
                    <a:pt x="3342706" y="534116"/>
                    <a:pt x="3327400" y="524933"/>
                  </a:cubicBezTo>
                  <a:cubicBezTo>
                    <a:pt x="3308925" y="513848"/>
                    <a:pt x="3283589" y="494483"/>
                    <a:pt x="3259667" y="491066"/>
                  </a:cubicBezTo>
                  <a:cubicBezTo>
                    <a:pt x="3228808" y="486658"/>
                    <a:pt x="3197578" y="485422"/>
                    <a:pt x="3166534" y="482600"/>
                  </a:cubicBezTo>
                  <a:cubicBezTo>
                    <a:pt x="3155245" y="479778"/>
                    <a:pt x="3144303" y="474133"/>
                    <a:pt x="3132667" y="474133"/>
                  </a:cubicBezTo>
                  <a:cubicBezTo>
                    <a:pt x="3028452" y="474133"/>
                    <a:pt x="3015833" y="478084"/>
                    <a:pt x="2937934" y="491066"/>
                  </a:cubicBezTo>
                  <a:cubicBezTo>
                    <a:pt x="2889380" y="507251"/>
                    <a:pt x="2936606" y="492676"/>
                    <a:pt x="2870200" y="508000"/>
                  </a:cubicBezTo>
                  <a:cubicBezTo>
                    <a:pt x="2847523" y="513233"/>
                    <a:pt x="2825185" y="519885"/>
                    <a:pt x="2802467" y="524933"/>
                  </a:cubicBezTo>
                  <a:cubicBezTo>
                    <a:pt x="2777067" y="530577"/>
                    <a:pt x="2751285" y="534718"/>
                    <a:pt x="2726267" y="541866"/>
                  </a:cubicBezTo>
                  <a:cubicBezTo>
                    <a:pt x="2660849" y="560557"/>
                    <a:pt x="2702189" y="558138"/>
                    <a:pt x="2633134" y="592666"/>
                  </a:cubicBezTo>
                  <a:cubicBezTo>
                    <a:pt x="2550681" y="633892"/>
                    <a:pt x="2587046" y="613546"/>
                    <a:pt x="2523067" y="651933"/>
                  </a:cubicBezTo>
                  <a:cubicBezTo>
                    <a:pt x="2469969" y="731581"/>
                    <a:pt x="2557006" y="611417"/>
                    <a:pt x="2463800" y="694266"/>
                  </a:cubicBezTo>
                  <a:cubicBezTo>
                    <a:pt x="2448589" y="707787"/>
                    <a:pt x="2446867" y="733777"/>
                    <a:pt x="2429934" y="745066"/>
                  </a:cubicBezTo>
                  <a:cubicBezTo>
                    <a:pt x="2375540" y="781330"/>
                    <a:pt x="2419588" y="751072"/>
                    <a:pt x="2328334" y="821266"/>
                  </a:cubicBezTo>
                  <a:cubicBezTo>
                    <a:pt x="2317149" y="829870"/>
                    <a:pt x="2307088" y="840355"/>
                    <a:pt x="2294467" y="846666"/>
                  </a:cubicBezTo>
                  <a:cubicBezTo>
                    <a:pt x="2283178" y="852311"/>
                    <a:pt x="2271102" y="856599"/>
                    <a:pt x="2260600" y="863600"/>
                  </a:cubicBezTo>
                  <a:cubicBezTo>
                    <a:pt x="2245564" y="873624"/>
                    <a:pt x="2233303" y="887442"/>
                    <a:pt x="2218267" y="897466"/>
                  </a:cubicBezTo>
                  <a:cubicBezTo>
                    <a:pt x="2207765" y="904467"/>
                    <a:pt x="2195103" y="907710"/>
                    <a:pt x="2184400" y="914400"/>
                  </a:cubicBezTo>
                  <a:cubicBezTo>
                    <a:pt x="2172434" y="921879"/>
                    <a:pt x="2163155" y="933489"/>
                    <a:pt x="2150534" y="939800"/>
                  </a:cubicBezTo>
                  <a:cubicBezTo>
                    <a:pt x="2134569" y="947782"/>
                    <a:pt x="2115983" y="949347"/>
                    <a:pt x="2099734" y="956733"/>
                  </a:cubicBezTo>
                  <a:cubicBezTo>
                    <a:pt x="2084753" y="963543"/>
                    <a:pt x="2072617" y="975867"/>
                    <a:pt x="2057400" y="982133"/>
                  </a:cubicBezTo>
                  <a:cubicBezTo>
                    <a:pt x="2024390" y="995725"/>
                    <a:pt x="1985503" y="996198"/>
                    <a:pt x="1955800" y="1016000"/>
                  </a:cubicBezTo>
                  <a:cubicBezTo>
                    <a:pt x="1926721" y="1035386"/>
                    <a:pt x="1917038" y="1043357"/>
                    <a:pt x="1879600" y="1058333"/>
                  </a:cubicBezTo>
                  <a:cubicBezTo>
                    <a:pt x="1868796" y="1062655"/>
                    <a:pt x="1856856" y="1063378"/>
                    <a:pt x="1845734" y="1066800"/>
                  </a:cubicBezTo>
                  <a:cubicBezTo>
                    <a:pt x="1820144" y="1074674"/>
                    <a:pt x="1795944" y="1087799"/>
                    <a:pt x="1769534" y="1092200"/>
                  </a:cubicBezTo>
                  <a:cubicBezTo>
                    <a:pt x="1752601" y="1095022"/>
                    <a:pt x="1735568" y="1097299"/>
                    <a:pt x="1718734" y="1100666"/>
                  </a:cubicBezTo>
                  <a:cubicBezTo>
                    <a:pt x="1576786" y="1129055"/>
                    <a:pt x="1799223" y="1085641"/>
                    <a:pt x="1651000" y="1126066"/>
                  </a:cubicBezTo>
                  <a:cubicBezTo>
                    <a:pt x="1631747" y="1131317"/>
                    <a:pt x="1611489" y="1131711"/>
                    <a:pt x="1591734" y="1134533"/>
                  </a:cubicBezTo>
                  <a:cubicBezTo>
                    <a:pt x="1583267" y="1137355"/>
                    <a:pt x="1575180" y="1141821"/>
                    <a:pt x="1566334" y="1143000"/>
                  </a:cubicBezTo>
                  <a:cubicBezTo>
                    <a:pt x="1454351" y="1157931"/>
                    <a:pt x="1438302" y="1149998"/>
                    <a:pt x="1312334" y="1143000"/>
                  </a:cubicBezTo>
                  <a:cubicBezTo>
                    <a:pt x="1301481" y="1140287"/>
                    <a:pt x="1265215" y="1132140"/>
                    <a:pt x="1253067" y="1126066"/>
                  </a:cubicBezTo>
                  <a:cubicBezTo>
                    <a:pt x="1243966" y="1121515"/>
                    <a:pt x="1236134" y="1114777"/>
                    <a:pt x="1227667" y="1109133"/>
                  </a:cubicBezTo>
                  <a:cubicBezTo>
                    <a:pt x="1222023" y="1092200"/>
                    <a:pt x="1212350" y="1076109"/>
                    <a:pt x="1210734" y="1058333"/>
                  </a:cubicBezTo>
                  <a:cubicBezTo>
                    <a:pt x="1209431" y="1044002"/>
                    <a:pt x="1217298" y="1030264"/>
                    <a:pt x="1219200" y="1016000"/>
                  </a:cubicBezTo>
                  <a:cubicBezTo>
                    <a:pt x="1222949" y="987886"/>
                    <a:pt x="1221724" y="959067"/>
                    <a:pt x="1227667" y="931333"/>
                  </a:cubicBezTo>
                  <a:cubicBezTo>
                    <a:pt x="1230312" y="918992"/>
                    <a:pt x="1238338" y="908424"/>
                    <a:pt x="1244600" y="897466"/>
                  </a:cubicBezTo>
                  <a:cubicBezTo>
                    <a:pt x="1260316" y="869964"/>
                    <a:pt x="1263588" y="870012"/>
                    <a:pt x="1286934" y="846666"/>
                  </a:cubicBezTo>
                  <a:cubicBezTo>
                    <a:pt x="1293228" y="827784"/>
                    <a:pt x="1300125" y="803097"/>
                    <a:pt x="1312334" y="787400"/>
                  </a:cubicBezTo>
                  <a:cubicBezTo>
                    <a:pt x="1324586" y="771648"/>
                    <a:pt x="1342693" y="761031"/>
                    <a:pt x="1354667" y="745066"/>
                  </a:cubicBezTo>
                  <a:cubicBezTo>
                    <a:pt x="1363134" y="733777"/>
                    <a:pt x="1370089" y="721178"/>
                    <a:pt x="1380067" y="711200"/>
                  </a:cubicBezTo>
                  <a:cubicBezTo>
                    <a:pt x="1387262" y="704005"/>
                    <a:pt x="1397650" y="700780"/>
                    <a:pt x="1405467" y="694266"/>
                  </a:cubicBezTo>
                  <a:cubicBezTo>
                    <a:pt x="1414665" y="686601"/>
                    <a:pt x="1420471" y="674806"/>
                    <a:pt x="1430867" y="668866"/>
                  </a:cubicBezTo>
                  <a:cubicBezTo>
                    <a:pt x="1440970" y="663093"/>
                    <a:pt x="1453508" y="663462"/>
                    <a:pt x="1464734" y="660400"/>
                  </a:cubicBezTo>
                  <a:cubicBezTo>
                    <a:pt x="1484556" y="654994"/>
                    <a:pt x="1504245" y="649111"/>
                    <a:pt x="1524000" y="643466"/>
                  </a:cubicBezTo>
                  <a:cubicBezTo>
                    <a:pt x="1546578" y="646288"/>
                    <a:pt x="1570350" y="644157"/>
                    <a:pt x="1591734" y="651933"/>
                  </a:cubicBezTo>
                  <a:cubicBezTo>
                    <a:pt x="1647269" y="672128"/>
                    <a:pt x="1610955" y="775273"/>
                    <a:pt x="1608667" y="795866"/>
                  </a:cubicBezTo>
                  <a:cubicBezTo>
                    <a:pt x="1603747" y="840144"/>
                    <a:pt x="1601790" y="822745"/>
                    <a:pt x="1574800" y="855133"/>
                  </a:cubicBezTo>
                  <a:cubicBezTo>
                    <a:pt x="1568286" y="862950"/>
                    <a:pt x="1565062" y="873338"/>
                    <a:pt x="1557867" y="880533"/>
                  </a:cubicBezTo>
                  <a:cubicBezTo>
                    <a:pt x="1550672" y="887728"/>
                    <a:pt x="1540413" y="891109"/>
                    <a:pt x="1532467" y="897466"/>
                  </a:cubicBezTo>
                  <a:cubicBezTo>
                    <a:pt x="1526234" y="902453"/>
                    <a:pt x="1522379" y="910293"/>
                    <a:pt x="1515534" y="914400"/>
                  </a:cubicBezTo>
                  <a:cubicBezTo>
                    <a:pt x="1506861" y="919604"/>
                    <a:pt x="1462588" y="929753"/>
                    <a:pt x="1456267" y="931333"/>
                  </a:cubicBezTo>
                  <a:cubicBezTo>
                    <a:pt x="1441550" y="929231"/>
                    <a:pt x="1392058" y="925766"/>
                    <a:pt x="1371600" y="914400"/>
                  </a:cubicBezTo>
                  <a:cubicBezTo>
                    <a:pt x="1335943" y="894591"/>
                    <a:pt x="1312891" y="876949"/>
                    <a:pt x="1286934" y="846666"/>
                  </a:cubicBezTo>
                  <a:cubicBezTo>
                    <a:pt x="1280312" y="838940"/>
                    <a:pt x="1276514" y="829083"/>
                    <a:pt x="1270000" y="821266"/>
                  </a:cubicBezTo>
                  <a:cubicBezTo>
                    <a:pt x="1262335" y="812068"/>
                    <a:pt x="1252392" y="804957"/>
                    <a:pt x="1244600" y="795866"/>
                  </a:cubicBezTo>
                  <a:cubicBezTo>
                    <a:pt x="1184210" y="725412"/>
                    <a:pt x="1246262" y="789063"/>
                    <a:pt x="1202267" y="745066"/>
                  </a:cubicBezTo>
                  <a:cubicBezTo>
                    <a:pt x="1199445" y="733777"/>
                    <a:pt x="1196324" y="722559"/>
                    <a:pt x="1193800" y="711200"/>
                  </a:cubicBezTo>
                  <a:cubicBezTo>
                    <a:pt x="1186890" y="680103"/>
                    <a:pt x="1185721" y="664515"/>
                    <a:pt x="1176867" y="635000"/>
                  </a:cubicBezTo>
                  <a:cubicBezTo>
                    <a:pt x="1160189" y="579406"/>
                    <a:pt x="1171313" y="595579"/>
                    <a:pt x="1143000" y="567266"/>
                  </a:cubicBezTo>
                  <a:cubicBezTo>
                    <a:pt x="1140178" y="558799"/>
                    <a:pt x="1139889" y="549006"/>
                    <a:pt x="1134534" y="541866"/>
                  </a:cubicBezTo>
                  <a:cubicBezTo>
                    <a:pt x="1122560" y="525901"/>
                    <a:pt x="1111132" y="505844"/>
                    <a:pt x="1092200" y="499533"/>
                  </a:cubicBezTo>
                  <a:cubicBezTo>
                    <a:pt x="1066744" y="491047"/>
                    <a:pt x="1063283" y="492369"/>
                    <a:pt x="1041400" y="474133"/>
                  </a:cubicBezTo>
                  <a:cubicBezTo>
                    <a:pt x="1032202" y="466468"/>
                    <a:pt x="1026467" y="454548"/>
                    <a:pt x="1016000" y="448733"/>
                  </a:cubicBezTo>
                  <a:cubicBezTo>
                    <a:pt x="1000397" y="440065"/>
                    <a:pt x="982133" y="437444"/>
                    <a:pt x="965200" y="431800"/>
                  </a:cubicBezTo>
                  <a:lnTo>
                    <a:pt x="939800" y="423333"/>
                  </a:lnTo>
                  <a:cubicBezTo>
                    <a:pt x="911578" y="426155"/>
                    <a:pt x="877522" y="414387"/>
                    <a:pt x="855134" y="431800"/>
                  </a:cubicBezTo>
                  <a:cubicBezTo>
                    <a:pt x="841583" y="442339"/>
                    <a:pt x="858667" y="466157"/>
                    <a:pt x="863600" y="482600"/>
                  </a:cubicBezTo>
                  <a:cubicBezTo>
                    <a:pt x="867227" y="494689"/>
                    <a:pt x="875847" y="504747"/>
                    <a:pt x="880534" y="516466"/>
                  </a:cubicBezTo>
                  <a:cubicBezTo>
                    <a:pt x="887163" y="533039"/>
                    <a:pt x="891823" y="550333"/>
                    <a:pt x="897467" y="567266"/>
                  </a:cubicBezTo>
                  <a:lnTo>
                    <a:pt x="897467" y="567266"/>
                  </a:lnTo>
                  <a:cubicBezTo>
                    <a:pt x="900289" y="578555"/>
                    <a:pt x="898665" y="592046"/>
                    <a:pt x="905934" y="601133"/>
                  </a:cubicBezTo>
                  <a:cubicBezTo>
                    <a:pt x="911509" y="608102"/>
                    <a:pt x="922867" y="606778"/>
                    <a:pt x="931334" y="609600"/>
                  </a:cubicBezTo>
                  <a:cubicBezTo>
                    <a:pt x="942623" y="606778"/>
                    <a:pt x="957751" y="610072"/>
                    <a:pt x="965200" y="601133"/>
                  </a:cubicBezTo>
                  <a:cubicBezTo>
                    <a:pt x="974413" y="590078"/>
                    <a:pt x="973667" y="573190"/>
                    <a:pt x="973667" y="558800"/>
                  </a:cubicBezTo>
                  <a:cubicBezTo>
                    <a:pt x="973667" y="510739"/>
                    <a:pt x="976856" y="461492"/>
                    <a:pt x="965200" y="414866"/>
                  </a:cubicBezTo>
                  <a:cubicBezTo>
                    <a:pt x="961778" y="401176"/>
                    <a:pt x="942174" y="398500"/>
                    <a:pt x="931334" y="389466"/>
                  </a:cubicBezTo>
                  <a:cubicBezTo>
                    <a:pt x="925202" y="384356"/>
                    <a:pt x="921540" y="376103"/>
                    <a:pt x="914400" y="372533"/>
                  </a:cubicBezTo>
                  <a:cubicBezTo>
                    <a:pt x="882683" y="356675"/>
                    <a:pt x="854711" y="354565"/>
                    <a:pt x="821267" y="347133"/>
                  </a:cubicBezTo>
                  <a:cubicBezTo>
                    <a:pt x="728628" y="326546"/>
                    <a:pt x="871965" y="349663"/>
                    <a:pt x="677334" y="330200"/>
                  </a:cubicBezTo>
                  <a:cubicBezTo>
                    <a:pt x="657477" y="328214"/>
                    <a:pt x="637823" y="324555"/>
                    <a:pt x="618067" y="321733"/>
                  </a:cubicBezTo>
                  <a:cubicBezTo>
                    <a:pt x="601134" y="299155"/>
                    <a:pt x="579888" y="279243"/>
                    <a:pt x="567267" y="254000"/>
                  </a:cubicBezTo>
                  <a:lnTo>
                    <a:pt x="524934" y="169333"/>
                  </a:lnTo>
                  <a:cubicBezTo>
                    <a:pt x="519289" y="158044"/>
                    <a:pt x="511991" y="147440"/>
                    <a:pt x="508000" y="135466"/>
                  </a:cubicBezTo>
                  <a:lnTo>
                    <a:pt x="491067" y="84666"/>
                  </a:lnTo>
                  <a:lnTo>
                    <a:pt x="474134" y="33866"/>
                  </a:lnTo>
                  <a:lnTo>
                    <a:pt x="474134" y="0"/>
                  </a:ln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76200"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35468" y="0"/>
              <a:ext cx="3683000" cy="7001933"/>
            </a:xfrm>
            <a:custGeom>
              <a:avLst/>
              <a:gdLst>
                <a:gd name="connsiteX0" fmla="*/ 2074334 w 3683000"/>
                <a:gd name="connsiteY0" fmla="*/ 7001933 h 7001933"/>
                <a:gd name="connsiteX1" fmla="*/ 2065867 w 3683000"/>
                <a:gd name="connsiteY1" fmla="*/ 6815666 h 7001933"/>
                <a:gd name="connsiteX2" fmla="*/ 2048934 w 3683000"/>
                <a:gd name="connsiteY2" fmla="*/ 6790266 h 7001933"/>
                <a:gd name="connsiteX3" fmla="*/ 2032000 w 3683000"/>
                <a:gd name="connsiteY3" fmla="*/ 6739466 h 7001933"/>
                <a:gd name="connsiteX4" fmla="*/ 1972734 w 3683000"/>
                <a:gd name="connsiteY4" fmla="*/ 6637866 h 7001933"/>
                <a:gd name="connsiteX5" fmla="*/ 1947334 w 3683000"/>
                <a:gd name="connsiteY5" fmla="*/ 6544733 h 7001933"/>
                <a:gd name="connsiteX6" fmla="*/ 1913467 w 3683000"/>
                <a:gd name="connsiteY6" fmla="*/ 6493933 h 7001933"/>
                <a:gd name="connsiteX7" fmla="*/ 1896534 w 3683000"/>
                <a:gd name="connsiteY7" fmla="*/ 6434666 h 7001933"/>
                <a:gd name="connsiteX8" fmla="*/ 1871134 w 3683000"/>
                <a:gd name="connsiteY8" fmla="*/ 6375400 h 7001933"/>
                <a:gd name="connsiteX9" fmla="*/ 1845734 w 3683000"/>
                <a:gd name="connsiteY9" fmla="*/ 6307666 h 7001933"/>
                <a:gd name="connsiteX10" fmla="*/ 1794934 w 3683000"/>
                <a:gd name="connsiteY10" fmla="*/ 6197600 h 7001933"/>
                <a:gd name="connsiteX11" fmla="*/ 1769534 w 3683000"/>
                <a:gd name="connsiteY11" fmla="*/ 6172200 h 7001933"/>
                <a:gd name="connsiteX12" fmla="*/ 1744134 w 3683000"/>
                <a:gd name="connsiteY12" fmla="*/ 6129866 h 7001933"/>
                <a:gd name="connsiteX13" fmla="*/ 1651000 w 3683000"/>
                <a:gd name="connsiteY13" fmla="*/ 6019800 h 7001933"/>
                <a:gd name="connsiteX14" fmla="*/ 1600200 w 3683000"/>
                <a:gd name="connsiteY14" fmla="*/ 6002866 h 7001933"/>
                <a:gd name="connsiteX15" fmla="*/ 1549400 w 3683000"/>
                <a:gd name="connsiteY15" fmla="*/ 5977466 h 7001933"/>
                <a:gd name="connsiteX16" fmla="*/ 1447800 w 3683000"/>
                <a:gd name="connsiteY16" fmla="*/ 5960533 h 7001933"/>
                <a:gd name="connsiteX17" fmla="*/ 1405467 w 3683000"/>
                <a:gd name="connsiteY17" fmla="*/ 5943600 h 7001933"/>
                <a:gd name="connsiteX18" fmla="*/ 1270000 w 3683000"/>
                <a:gd name="connsiteY18" fmla="*/ 5926666 h 7001933"/>
                <a:gd name="connsiteX19" fmla="*/ 1143000 w 3683000"/>
                <a:gd name="connsiteY19" fmla="*/ 5935133 h 7001933"/>
                <a:gd name="connsiteX20" fmla="*/ 1092200 w 3683000"/>
                <a:gd name="connsiteY20" fmla="*/ 5952066 h 7001933"/>
                <a:gd name="connsiteX21" fmla="*/ 990600 w 3683000"/>
                <a:gd name="connsiteY21" fmla="*/ 5969000 h 7001933"/>
                <a:gd name="connsiteX22" fmla="*/ 956734 w 3683000"/>
                <a:gd name="connsiteY22" fmla="*/ 5985933 h 7001933"/>
                <a:gd name="connsiteX23" fmla="*/ 922867 w 3683000"/>
                <a:gd name="connsiteY23" fmla="*/ 5994400 h 7001933"/>
                <a:gd name="connsiteX24" fmla="*/ 897467 w 3683000"/>
                <a:gd name="connsiteY24" fmla="*/ 6002866 h 7001933"/>
                <a:gd name="connsiteX25" fmla="*/ 880534 w 3683000"/>
                <a:gd name="connsiteY25" fmla="*/ 6028266 h 7001933"/>
                <a:gd name="connsiteX26" fmla="*/ 897467 w 3683000"/>
                <a:gd name="connsiteY26" fmla="*/ 6138333 h 7001933"/>
                <a:gd name="connsiteX27" fmla="*/ 914400 w 3683000"/>
                <a:gd name="connsiteY27" fmla="*/ 6163733 h 7001933"/>
                <a:gd name="connsiteX28" fmla="*/ 948267 w 3683000"/>
                <a:gd name="connsiteY28" fmla="*/ 6206066 h 7001933"/>
                <a:gd name="connsiteX29" fmla="*/ 1007534 w 3683000"/>
                <a:gd name="connsiteY29" fmla="*/ 6290733 h 7001933"/>
                <a:gd name="connsiteX30" fmla="*/ 1032934 w 3683000"/>
                <a:gd name="connsiteY30" fmla="*/ 6307666 h 7001933"/>
                <a:gd name="connsiteX31" fmla="*/ 1049867 w 3683000"/>
                <a:gd name="connsiteY31" fmla="*/ 6324600 h 7001933"/>
                <a:gd name="connsiteX32" fmla="*/ 1083734 w 3683000"/>
                <a:gd name="connsiteY32" fmla="*/ 6341533 h 7001933"/>
                <a:gd name="connsiteX33" fmla="*/ 1109134 w 3683000"/>
                <a:gd name="connsiteY33" fmla="*/ 6358466 h 7001933"/>
                <a:gd name="connsiteX34" fmla="*/ 1193800 w 3683000"/>
                <a:gd name="connsiteY34" fmla="*/ 6375400 h 7001933"/>
                <a:gd name="connsiteX35" fmla="*/ 1303867 w 3683000"/>
                <a:gd name="connsiteY35" fmla="*/ 6366933 h 7001933"/>
                <a:gd name="connsiteX36" fmla="*/ 1354667 w 3683000"/>
                <a:gd name="connsiteY36" fmla="*/ 6341533 h 7001933"/>
                <a:gd name="connsiteX37" fmla="*/ 1439334 w 3683000"/>
                <a:gd name="connsiteY37" fmla="*/ 6299200 h 7001933"/>
                <a:gd name="connsiteX38" fmla="*/ 1456267 w 3683000"/>
                <a:gd name="connsiteY38" fmla="*/ 6282266 h 7001933"/>
                <a:gd name="connsiteX39" fmla="*/ 1481667 w 3683000"/>
                <a:gd name="connsiteY39" fmla="*/ 6265333 h 7001933"/>
                <a:gd name="connsiteX40" fmla="*/ 1540934 w 3683000"/>
                <a:gd name="connsiteY40" fmla="*/ 6214533 h 7001933"/>
                <a:gd name="connsiteX41" fmla="*/ 1591734 w 3683000"/>
                <a:gd name="connsiteY41" fmla="*/ 6163733 h 7001933"/>
                <a:gd name="connsiteX42" fmla="*/ 1625600 w 3683000"/>
                <a:gd name="connsiteY42" fmla="*/ 6112933 h 7001933"/>
                <a:gd name="connsiteX43" fmla="*/ 1659467 w 3683000"/>
                <a:gd name="connsiteY43" fmla="*/ 6070600 h 7001933"/>
                <a:gd name="connsiteX44" fmla="*/ 1667934 w 3683000"/>
                <a:gd name="connsiteY44" fmla="*/ 6045200 h 7001933"/>
                <a:gd name="connsiteX45" fmla="*/ 1684867 w 3683000"/>
                <a:gd name="connsiteY45" fmla="*/ 6011333 h 7001933"/>
                <a:gd name="connsiteX46" fmla="*/ 1684867 w 3683000"/>
                <a:gd name="connsiteY46" fmla="*/ 5782733 h 7001933"/>
                <a:gd name="connsiteX47" fmla="*/ 1676400 w 3683000"/>
                <a:gd name="connsiteY47" fmla="*/ 5748866 h 7001933"/>
                <a:gd name="connsiteX48" fmla="*/ 1642534 w 3683000"/>
                <a:gd name="connsiteY48" fmla="*/ 5715000 h 7001933"/>
                <a:gd name="connsiteX49" fmla="*/ 1617134 w 3683000"/>
                <a:gd name="connsiteY49" fmla="*/ 5681133 h 7001933"/>
                <a:gd name="connsiteX50" fmla="*/ 1600200 w 3683000"/>
                <a:gd name="connsiteY50" fmla="*/ 5655733 h 7001933"/>
                <a:gd name="connsiteX51" fmla="*/ 1566334 w 3683000"/>
                <a:gd name="connsiteY51" fmla="*/ 5638800 h 7001933"/>
                <a:gd name="connsiteX52" fmla="*/ 1532467 w 3683000"/>
                <a:gd name="connsiteY52" fmla="*/ 5604933 h 7001933"/>
                <a:gd name="connsiteX53" fmla="*/ 1456267 w 3683000"/>
                <a:gd name="connsiteY53" fmla="*/ 5562600 h 7001933"/>
                <a:gd name="connsiteX54" fmla="*/ 1397000 w 3683000"/>
                <a:gd name="connsiteY54" fmla="*/ 5528733 h 7001933"/>
                <a:gd name="connsiteX55" fmla="*/ 1261534 w 3683000"/>
                <a:gd name="connsiteY55" fmla="*/ 5494866 h 7001933"/>
                <a:gd name="connsiteX56" fmla="*/ 1185334 w 3683000"/>
                <a:gd name="connsiteY56" fmla="*/ 5469466 h 7001933"/>
                <a:gd name="connsiteX57" fmla="*/ 1151467 w 3683000"/>
                <a:gd name="connsiteY57" fmla="*/ 5461000 h 7001933"/>
                <a:gd name="connsiteX58" fmla="*/ 1109134 w 3683000"/>
                <a:gd name="connsiteY58" fmla="*/ 5444066 h 7001933"/>
                <a:gd name="connsiteX59" fmla="*/ 1049867 w 3683000"/>
                <a:gd name="connsiteY59" fmla="*/ 5435600 h 7001933"/>
                <a:gd name="connsiteX60" fmla="*/ 1007534 w 3683000"/>
                <a:gd name="connsiteY60" fmla="*/ 5427133 h 7001933"/>
                <a:gd name="connsiteX61" fmla="*/ 897467 w 3683000"/>
                <a:gd name="connsiteY61" fmla="*/ 5435600 h 7001933"/>
                <a:gd name="connsiteX62" fmla="*/ 745067 w 3683000"/>
                <a:gd name="connsiteY62" fmla="*/ 5452533 h 7001933"/>
                <a:gd name="connsiteX63" fmla="*/ 389467 w 3683000"/>
                <a:gd name="connsiteY63" fmla="*/ 5444066 h 7001933"/>
                <a:gd name="connsiteX64" fmla="*/ 279400 w 3683000"/>
                <a:gd name="connsiteY64" fmla="*/ 5427133 h 7001933"/>
                <a:gd name="connsiteX65" fmla="*/ 237067 w 3683000"/>
                <a:gd name="connsiteY65" fmla="*/ 5418666 h 7001933"/>
                <a:gd name="connsiteX66" fmla="*/ 194734 w 3683000"/>
                <a:gd name="connsiteY66" fmla="*/ 5401733 h 7001933"/>
                <a:gd name="connsiteX67" fmla="*/ 127000 w 3683000"/>
                <a:gd name="connsiteY67" fmla="*/ 5384800 h 7001933"/>
                <a:gd name="connsiteX68" fmla="*/ 93134 w 3683000"/>
                <a:gd name="connsiteY68" fmla="*/ 5367866 h 7001933"/>
                <a:gd name="connsiteX69" fmla="*/ 76200 w 3683000"/>
                <a:gd name="connsiteY69" fmla="*/ 5350933 h 7001933"/>
                <a:gd name="connsiteX70" fmla="*/ 50800 w 3683000"/>
                <a:gd name="connsiteY70" fmla="*/ 5334000 h 7001933"/>
                <a:gd name="connsiteX71" fmla="*/ 25400 w 3683000"/>
                <a:gd name="connsiteY71" fmla="*/ 5266266 h 7001933"/>
                <a:gd name="connsiteX72" fmla="*/ 0 w 3683000"/>
                <a:gd name="connsiteY72" fmla="*/ 5207000 h 7001933"/>
                <a:gd name="connsiteX73" fmla="*/ 16934 w 3683000"/>
                <a:gd name="connsiteY73" fmla="*/ 5020733 h 7001933"/>
                <a:gd name="connsiteX74" fmla="*/ 25400 w 3683000"/>
                <a:gd name="connsiteY74" fmla="*/ 4978400 h 7001933"/>
                <a:gd name="connsiteX75" fmla="*/ 42334 w 3683000"/>
                <a:gd name="connsiteY75" fmla="*/ 4944533 h 7001933"/>
                <a:gd name="connsiteX76" fmla="*/ 59267 w 3683000"/>
                <a:gd name="connsiteY76" fmla="*/ 4893733 h 7001933"/>
                <a:gd name="connsiteX77" fmla="*/ 67734 w 3683000"/>
                <a:gd name="connsiteY77" fmla="*/ 4851400 h 7001933"/>
                <a:gd name="connsiteX78" fmla="*/ 118534 w 3683000"/>
                <a:gd name="connsiteY78" fmla="*/ 4741333 h 7001933"/>
                <a:gd name="connsiteX79" fmla="*/ 135467 w 3683000"/>
                <a:gd name="connsiteY79" fmla="*/ 4715933 h 7001933"/>
                <a:gd name="connsiteX80" fmla="*/ 169334 w 3683000"/>
                <a:gd name="connsiteY80" fmla="*/ 4690533 h 7001933"/>
                <a:gd name="connsiteX81" fmla="*/ 186267 w 3683000"/>
                <a:gd name="connsiteY81" fmla="*/ 4639733 h 7001933"/>
                <a:gd name="connsiteX82" fmla="*/ 228600 w 3683000"/>
                <a:gd name="connsiteY82" fmla="*/ 4572000 h 7001933"/>
                <a:gd name="connsiteX83" fmla="*/ 237067 w 3683000"/>
                <a:gd name="connsiteY83" fmla="*/ 4546600 h 7001933"/>
                <a:gd name="connsiteX84" fmla="*/ 287867 w 3683000"/>
                <a:gd name="connsiteY84" fmla="*/ 4478866 h 7001933"/>
                <a:gd name="connsiteX85" fmla="*/ 313267 w 3683000"/>
                <a:gd name="connsiteY85" fmla="*/ 4461933 h 7001933"/>
                <a:gd name="connsiteX86" fmla="*/ 355600 w 3683000"/>
                <a:gd name="connsiteY86" fmla="*/ 4402666 h 7001933"/>
                <a:gd name="connsiteX87" fmla="*/ 414867 w 3683000"/>
                <a:gd name="connsiteY87" fmla="*/ 4334933 h 7001933"/>
                <a:gd name="connsiteX88" fmla="*/ 524934 w 3683000"/>
                <a:gd name="connsiteY88" fmla="*/ 4258733 h 7001933"/>
                <a:gd name="connsiteX89" fmla="*/ 550334 w 3683000"/>
                <a:gd name="connsiteY89" fmla="*/ 4241800 h 7001933"/>
                <a:gd name="connsiteX90" fmla="*/ 575734 w 3683000"/>
                <a:gd name="connsiteY90" fmla="*/ 4233333 h 7001933"/>
                <a:gd name="connsiteX91" fmla="*/ 609600 w 3683000"/>
                <a:gd name="connsiteY91" fmla="*/ 4216400 h 7001933"/>
                <a:gd name="connsiteX92" fmla="*/ 651934 w 3683000"/>
                <a:gd name="connsiteY92" fmla="*/ 4207933 h 7001933"/>
                <a:gd name="connsiteX93" fmla="*/ 702734 w 3683000"/>
                <a:gd name="connsiteY93" fmla="*/ 4191000 h 7001933"/>
                <a:gd name="connsiteX94" fmla="*/ 728134 w 3683000"/>
                <a:gd name="connsiteY94" fmla="*/ 4182533 h 7001933"/>
                <a:gd name="connsiteX95" fmla="*/ 762000 w 3683000"/>
                <a:gd name="connsiteY95" fmla="*/ 4174066 h 7001933"/>
                <a:gd name="connsiteX96" fmla="*/ 846667 w 3683000"/>
                <a:gd name="connsiteY96" fmla="*/ 4191000 h 7001933"/>
                <a:gd name="connsiteX97" fmla="*/ 897467 w 3683000"/>
                <a:gd name="connsiteY97" fmla="*/ 4224866 h 7001933"/>
                <a:gd name="connsiteX98" fmla="*/ 914400 w 3683000"/>
                <a:gd name="connsiteY98" fmla="*/ 4250266 h 7001933"/>
                <a:gd name="connsiteX99" fmla="*/ 939800 w 3683000"/>
                <a:gd name="connsiteY99" fmla="*/ 4284133 h 7001933"/>
                <a:gd name="connsiteX100" fmla="*/ 956734 w 3683000"/>
                <a:gd name="connsiteY100" fmla="*/ 4318000 h 7001933"/>
                <a:gd name="connsiteX101" fmla="*/ 965200 w 3683000"/>
                <a:gd name="connsiteY101" fmla="*/ 4343400 h 7001933"/>
                <a:gd name="connsiteX102" fmla="*/ 973667 w 3683000"/>
                <a:gd name="connsiteY102" fmla="*/ 4377266 h 7001933"/>
                <a:gd name="connsiteX103" fmla="*/ 999067 w 3683000"/>
                <a:gd name="connsiteY103" fmla="*/ 4411133 h 7001933"/>
                <a:gd name="connsiteX104" fmla="*/ 1007534 w 3683000"/>
                <a:gd name="connsiteY104" fmla="*/ 4436533 h 7001933"/>
                <a:gd name="connsiteX105" fmla="*/ 1024467 w 3683000"/>
                <a:gd name="connsiteY105" fmla="*/ 4512733 h 7001933"/>
                <a:gd name="connsiteX106" fmla="*/ 1016000 w 3683000"/>
                <a:gd name="connsiteY106" fmla="*/ 4597400 h 7001933"/>
                <a:gd name="connsiteX107" fmla="*/ 999067 w 3683000"/>
                <a:gd name="connsiteY107" fmla="*/ 4622800 h 7001933"/>
                <a:gd name="connsiteX108" fmla="*/ 948267 w 3683000"/>
                <a:gd name="connsiteY108" fmla="*/ 4673600 h 7001933"/>
                <a:gd name="connsiteX109" fmla="*/ 846667 w 3683000"/>
                <a:gd name="connsiteY109" fmla="*/ 4741333 h 7001933"/>
                <a:gd name="connsiteX110" fmla="*/ 736600 w 3683000"/>
                <a:gd name="connsiteY110" fmla="*/ 4732866 h 7001933"/>
                <a:gd name="connsiteX111" fmla="*/ 668867 w 3683000"/>
                <a:gd name="connsiteY111" fmla="*/ 4699000 h 7001933"/>
                <a:gd name="connsiteX112" fmla="*/ 651934 w 3683000"/>
                <a:gd name="connsiteY112" fmla="*/ 4673600 h 7001933"/>
                <a:gd name="connsiteX113" fmla="*/ 601134 w 3683000"/>
                <a:gd name="connsiteY113" fmla="*/ 4605866 h 7001933"/>
                <a:gd name="connsiteX114" fmla="*/ 575734 w 3683000"/>
                <a:gd name="connsiteY114" fmla="*/ 4521200 h 7001933"/>
                <a:gd name="connsiteX115" fmla="*/ 567267 w 3683000"/>
                <a:gd name="connsiteY115" fmla="*/ 4394200 h 7001933"/>
                <a:gd name="connsiteX116" fmla="*/ 575734 w 3683000"/>
                <a:gd name="connsiteY116" fmla="*/ 4309533 h 7001933"/>
                <a:gd name="connsiteX117" fmla="*/ 592667 w 3683000"/>
                <a:gd name="connsiteY117" fmla="*/ 4191000 h 7001933"/>
                <a:gd name="connsiteX118" fmla="*/ 601134 w 3683000"/>
                <a:gd name="connsiteY118" fmla="*/ 4157133 h 7001933"/>
                <a:gd name="connsiteX119" fmla="*/ 635000 w 3683000"/>
                <a:gd name="connsiteY119" fmla="*/ 4089400 h 7001933"/>
                <a:gd name="connsiteX120" fmla="*/ 643467 w 3683000"/>
                <a:gd name="connsiteY120" fmla="*/ 4064000 h 7001933"/>
                <a:gd name="connsiteX121" fmla="*/ 651934 w 3683000"/>
                <a:gd name="connsiteY121" fmla="*/ 4030133 h 7001933"/>
                <a:gd name="connsiteX122" fmla="*/ 702734 w 3683000"/>
                <a:gd name="connsiteY122" fmla="*/ 3953933 h 7001933"/>
                <a:gd name="connsiteX123" fmla="*/ 728134 w 3683000"/>
                <a:gd name="connsiteY123" fmla="*/ 3937000 h 7001933"/>
                <a:gd name="connsiteX124" fmla="*/ 745067 w 3683000"/>
                <a:gd name="connsiteY124" fmla="*/ 3920066 h 7001933"/>
                <a:gd name="connsiteX125" fmla="*/ 778934 w 3683000"/>
                <a:gd name="connsiteY125" fmla="*/ 3911600 h 7001933"/>
                <a:gd name="connsiteX126" fmla="*/ 829734 w 3683000"/>
                <a:gd name="connsiteY126" fmla="*/ 3877733 h 7001933"/>
                <a:gd name="connsiteX127" fmla="*/ 855134 w 3683000"/>
                <a:gd name="connsiteY127" fmla="*/ 3852333 h 7001933"/>
                <a:gd name="connsiteX128" fmla="*/ 905934 w 3683000"/>
                <a:gd name="connsiteY128" fmla="*/ 3835400 h 7001933"/>
                <a:gd name="connsiteX129" fmla="*/ 931334 w 3683000"/>
                <a:gd name="connsiteY129" fmla="*/ 3818466 h 7001933"/>
                <a:gd name="connsiteX130" fmla="*/ 956734 w 3683000"/>
                <a:gd name="connsiteY130" fmla="*/ 3810000 h 7001933"/>
                <a:gd name="connsiteX131" fmla="*/ 973667 w 3683000"/>
                <a:gd name="connsiteY131" fmla="*/ 3793066 h 7001933"/>
                <a:gd name="connsiteX132" fmla="*/ 999067 w 3683000"/>
                <a:gd name="connsiteY132" fmla="*/ 3776133 h 7001933"/>
                <a:gd name="connsiteX133" fmla="*/ 1058334 w 3683000"/>
                <a:gd name="connsiteY133" fmla="*/ 3750733 h 7001933"/>
                <a:gd name="connsiteX134" fmla="*/ 1083734 w 3683000"/>
                <a:gd name="connsiteY134" fmla="*/ 3733800 h 7001933"/>
                <a:gd name="connsiteX135" fmla="*/ 1100667 w 3683000"/>
                <a:gd name="connsiteY135" fmla="*/ 3716866 h 7001933"/>
                <a:gd name="connsiteX136" fmla="*/ 1151467 w 3683000"/>
                <a:gd name="connsiteY136" fmla="*/ 3699933 h 7001933"/>
                <a:gd name="connsiteX137" fmla="*/ 1244600 w 3683000"/>
                <a:gd name="connsiteY137" fmla="*/ 3649133 h 7001933"/>
                <a:gd name="connsiteX138" fmla="*/ 1312334 w 3683000"/>
                <a:gd name="connsiteY138" fmla="*/ 3589866 h 7001933"/>
                <a:gd name="connsiteX139" fmla="*/ 1354667 w 3683000"/>
                <a:gd name="connsiteY139" fmla="*/ 3556000 h 7001933"/>
                <a:gd name="connsiteX140" fmla="*/ 1380067 w 3683000"/>
                <a:gd name="connsiteY140" fmla="*/ 3522133 h 7001933"/>
                <a:gd name="connsiteX141" fmla="*/ 1405467 w 3683000"/>
                <a:gd name="connsiteY141" fmla="*/ 3496733 h 7001933"/>
                <a:gd name="connsiteX142" fmla="*/ 1422400 w 3683000"/>
                <a:gd name="connsiteY142" fmla="*/ 3471333 h 7001933"/>
                <a:gd name="connsiteX143" fmla="*/ 1447800 w 3683000"/>
                <a:gd name="connsiteY143" fmla="*/ 3454400 h 7001933"/>
                <a:gd name="connsiteX144" fmla="*/ 1464734 w 3683000"/>
                <a:gd name="connsiteY144" fmla="*/ 3412066 h 7001933"/>
                <a:gd name="connsiteX145" fmla="*/ 1490134 w 3683000"/>
                <a:gd name="connsiteY145" fmla="*/ 3403600 h 7001933"/>
                <a:gd name="connsiteX146" fmla="*/ 1532467 w 3683000"/>
                <a:gd name="connsiteY146" fmla="*/ 3302000 h 7001933"/>
                <a:gd name="connsiteX147" fmla="*/ 1557867 w 3683000"/>
                <a:gd name="connsiteY147" fmla="*/ 3276600 h 7001933"/>
                <a:gd name="connsiteX148" fmla="*/ 1591734 w 3683000"/>
                <a:gd name="connsiteY148" fmla="*/ 3217333 h 7001933"/>
                <a:gd name="connsiteX149" fmla="*/ 1600200 w 3683000"/>
                <a:gd name="connsiteY149" fmla="*/ 3175000 h 7001933"/>
                <a:gd name="connsiteX150" fmla="*/ 1583267 w 3683000"/>
                <a:gd name="connsiteY150" fmla="*/ 2971800 h 7001933"/>
                <a:gd name="connsiteX151" fmla="*/ 1566334 w 3683000"/>
                <a:gd name="connsiteY151" fmla="*/ 2937933 h 7001933"/>
                <a:gd name="connsiteX152" fmla="*/ 1490134 w 3683000"/>
                <a:gd name="connsiteY152" fmla="*/ 2887133 h 7001933"/>
                <a:gd name="connsiteX153" fmla="*/ 1430867 w 3683000"/>
                <a:gd name="connsiteY153" fmla="*/ 2861733 h 7001933"/>
                <a:gd name="connsiteX154" fmla="*/ 1405467 w 3683000"/>
                <a:gd name="connsiteY154" fmla="*/ 2844800 h 7001933"/>
                <a:gd name="connsiteX155" fmla="*/ 1270000 w 3683000"/>
                <a:gd name="connsiteY155" fmla="*/ 2810933 h 7001933"/>
                <a:gd name="connsiteX156" fmla="*/ 1219200 w 3683000"/>
                <a:gd name="connsiteY156" fmla="*/ 2802466 h 7001933"/>
                <a:gd name="connsiteX157" fmla="*/ 1193800 w 3683000"/>
                <a:gd name="connsiteY157" fmla="*/ 2794000 h 7001933"/>
                <a:gd name="connsiteX158" fmla="*/ 1134534 w 3683000"/>
                <a:gd name="connsiteY158" fmla="*/ 2785533 h 7001933"/>
                <a:gd name="connsiteX159" fmla="*/ 965200 w 3683000"/>
                <a:gd name="connsiteY159" fmla="*/ 2794000 h 7001933"/>
                <a:gd name="connsiteX160" fmla="*/ 905934 w 3683000"/>
                <a:gd name="connsiteY160" fmla="*/ 2802466 h 7001933"/>
                <a:gd name="connsiteX161" fmla="*/ 872067 w 3683000"/>
                <a:gd name="connsiteY161" fmla="*/ 2810933 h 7001933"/>
                <a:gd name="connsiteX162" fmla="*/ 736600 w 3683000"/>
                <a:gd name="connsiteY162" fmla="*/ 2819400 h 7001933"/>
                <a:gd name="connsiteX163" fmla="*/ 592667 w 3683000"/>
                <a:gd name="connsiteY163" fmla="*/ 2802466 h 7001933"/>
                <a:gd name="connsiteX164" fmla="*/ 558800 w 3683000"/>
                <a:gd name="connsiteY164" fmla="*/ 2785533 h 7001933"/>
                <a:gd name="connsiteX165" fmla="*/ 533400 w 3683000"/>
                <a:gd name="connsiteY165" fmla="*/ 2777066 h 7001933"/>
                <a:gd name="connsiteX166" fmla="*/ 448734 w 3683000"/>
                <a:gd name="connsiteY166" fmla="*/ 2743200 h 7001933"/>
                <a:gd name="connsiteX167" fmla="*/ 431800 w 3683000"/>
                <a:gd name="connsiteY167" fmla="*/ 2726266 h 7001933"/>
                <a:gd name="connsiteX168" fmla="*/ 381000 w 3683000"/>
                <a:gd name="connsiteY168" fmla="*/ 2692400 h 7001933"/>
                <a:gd name="connsiteX169" fmla="*/ 321734 w 3683000"/>
                <a:gd name="connsiteY169" fmla="*/ 2599266 h 7001933"/>
                <a:gd name="connsiteX170" fmla="*/ 279400 w 3683000"/>
                <a:gd name="connsiteY170" fmla="*/ 2514600 h 7001933"/>
                <a:gd name="connsiteX171" fmla="*/ 220134 w 3683000"/>
                <a:gd name="connsiteY171" fmla="*/ 2396066 h 7001933"/>
                <a:gd name="connsiteX172" fmla="*/ 169334 w 3683000"/>
                <a:gd name="connsiteY172" fmla="*/ 2218266 h 7001933"/>
                <a:gd name="connsiteX173" fmla="*/ 160867 w 3683000"/>
                <a:gd name="connsiteY173" fmla="*/ 2159000 h 7001933"/>
                <a:gd name="connsiteX174" fmla="*/ 143934 w 3683000"/>
                <a:gd name="connsiteY174" fmla="*/ 1981200 h 7001933"/>
                <a:gd name="connsiteX175" fmla="*/ 160867 w 3683000"/>
                <a:gd name="connsiteY175" fmla="*/ 1794933 h 7001933"/>
                <a:gd name="connsiteX176" fmla="*/ 220134 w 3683000"/>
                <a:gd name="connsiteY176" fmla="*/ 1625600 h 7001933"/>
                <a:gd name="connsiteX177" fmla="*/ 237067 w 3683000"/>
                <a:gd name="connsiteY177" fmla="*/ 1574800 h 7001933"/>
                <a:gd name="connsiteX178" fmla="*/ 245534 w 3683000"/>
                <a:gd name="connsiteY178" fmla="*/ 1532466 h 7001933"/>
                <a:gd name="connsiteX179" fmla="*/ 279400 w 3683000"/>
                <a:gd name="connsiteY179" fmla="*/ 1481666 h 7001933"/>
                <a:gd name="connsiteX180" fmla="*/ 330200 w 3683000"/>
                <a:gd name="connsiteY180" fmla="*/ 1405466 h 7001933"/>
                <a:gd name="connsiteX181" fmla="*/ 347134 w 3683000"/>
                <a:gd name="connsiteY181" fmla="*/ 1380066 h 7001933"/>
                <a:gd name="connsiteX182" fmla="*/ 381000 w 3683000"/>
                <a:gd name="connsiteY182" fmla="*/ 1371600 h 7001933"/>
                <a:gd name="connsiteX183" fmla="*/ 397934 w 3683000"/>
                <a:gd name="connsiteY183" fmla="*/ 1354666 h 7001933"/>
                <a:gd name="connsiteX184" fmla="*/ 457200 w 3683000"/>
                <a:gd name="connsiteY184" fmla="*/ 1320800 h 7001933"/>
                <a:gd name="connsiteX185" fmla="*/ 508000 w 3683000"/>
                <a:gd name="connsiteY185" fmla="*/ 1303866 h 7001933"/>
                <a:gd name="connsiteX186" fmla="*/ 601134 w 3683000"/>
                <a:gd name="connsiteY186" fmla="*/ 1261533 h 7001933"/>
                <a:gd name="connsiteX187" fmla="*/ 651934 w 3683000"/>
                <a:gd name="connsiteY187" fmla="*/ 1253066 h 7001933"/>
                <a:gd name="connsiteX188" fmla="*/ 711200 w 3683000"/>
                <a:gd name="connsiteY188" fmla="*/ 1236133 h 7001933"/>
                <a:gd name="connsiteX189" fmla="*/ 753534 w 3683000"/>
                <a:gd name="connsiteY189" fmla="*/ 1227666 h 7001933"/>
                <a:gd name="connsiteX190" fmla="*/ 787400 w 3683000"/>
                <a:gd name="connsiteY190" fmla="*/ 1219200 h 7001933"/>
                <a:gd name="connsiteX191" fmla="*/ 880534 w 3683000"/>
                <a:gd name="connsiteY191" fmla="*/ 1193800 h 7001933"/>
                <a:gd name="connsiteX192" fmla="*/ 914400 w 3683000"/>
                <a:gd name="connsiteY192" fmla="*/ 1176866 h 7001933"/>
                <a:gd name="connsiteX193" fmla="*/ 973667 w 3683000"/>
                <a:gd name="connsiteY193" fmla="*/ 1168400 h 7001933"/>
                <a:gd name="connsiteX194" fmla="*/ 1024467 w 3683000"/>
                <a:gd name="connsiteY194" fmla="*/ 1159933 h 7001933"/>
                <a:gd name="connsiteX195" fmla="*/ 1176867 w 3683000"/>
                <a:gd name="connsiteY195" fmla="*/ 1168400 h 7001933"/>
                <a:gd name="connsiteX196" fmla="*/ 1236134 w 3683000"/>
                <a:gd name="connsiteY196" fmla="*/ 1185333 h 7001933"/>
                <a:gd name="connsiteX197" fmla="*/ 1278467 w 3683000"/>
                <a:gd name="connsiteY197" fmla="*/ 1193800 h 7001933"/>
                <a:gd name="connsiteX198" fmla="*/ 1303867 w 3683000"/>
                <a:gd name="connsiteY198" fmla="*/ 1210733 h 7001933"/>
                <a:gd name="connsiteX199" fmla="*/ 1354667 w 3683000"/>
                <a:gd name="connsiteY199" fmla="*/ 1236133 h 7001933"/>
                <a:gd name="connsiteX200" fmla="*/ 1405467 w 3683000"/>
                <a:gd name="connsiteY200" fmla="*/ 1312333 h 7001933"/>
                <a:gd name="connsiteX201" fmla="*/ 1439334 w 3683000"/>
                <a:gd name="connsiteY201" fmla="*/ 1363133 h 7001933"/>
                <a:gd name="connsiteX202" fmla="*/ 1481667 w 3683000"/>
                <a:gd name="connsiteY202" fmla="*/ 1430866 h 7001933"/>
                <a:gd name="connsiteX203" fmla="*/ 1498600 w 3683000"/>
                <a:gd name="connsiteY203" fmla="*/ 1490133 h 7001933"/>
                <a:gd name="connsiteX204" fmla="*/ 1507067 w 3683000"/>
                <a:gd name="connsiteY204" fmla="*/ 1515533 h 7001933"/>
                <a:gd name="connsiteX205" fmla="*/ 1515534 w 3683000"/>
                <a:gd name="connsiteY205" fmla="*/ 1591733 h 7001933"/>
                <a:gd name="connsiteX206" fmla="*/ 1532467 w 3683000"/>
                <a:gd name="connsiteY206" fmla="*/ 1651000 h 7001933"/>
                <a:gd name="connsiteX207" fmla="*/ 1507067 w 3683000"/>
                <a:gd name="connsiteY207" fmla="*/ 1820333 h 7001933"/>
                <a:gd name="connsiteX208" fmla="*/ 1481667 w 3683000"/>
                <a:gd name="connsiteY208" fmla="*/ 1854200 h 7001933"/>
                <a:gd name="connsiteX209" fmla="*/ 1447800 w 3683000"/>
                <a:gd name="connsiteY209" fmla="*/ 1871133 h 7001933"/>
                <a:gd name="connsiteX210" fmla="*/ 1405467 w 3683000"/>
                <a:gd name="connsiteY210" fmla="*/ 1905000 h 7001933"/>
                <a:gd name="connsiteX211" fmla="*/ 1380067 w 3683000"/>
                <a:gd name="connsiteY211" fmla="*/ 1930400 h 7001933"/>
                <a:gd name="connsiteX212" fmla="*/ 1303867 w 3683000"/>
                <a:gd name="connsiteY212" fmla="*/ 1938866 h 7001933"/>
                <a:gd name="connsiteX213" fmla="*/ 1159934 w 3683000"/>
                <a:gd name="connsiteY213" fmla="*/ 1930400 h 7001933"/>
                <a:gd name="connsiteX214" fmla="*/ 1143000 w 3683000"/>
                <a:gd name="connsiteY214" fmla="*/ 1905000 h 7001933"/>
                <a:gd name="connsiteX215" fmla="*/ 1117600 w 3683000"/>
                <a:gd name="connsiteY215" fmla="*/ 1888066 h 7001933"/>
                <a:gd name="connsiteX216" fmla="*/ 1100667 w 3683000"/>
                <a:gd name="connsiteY216" fmla="*/ 1854200 h 7001933"/>
                <a:gd name="connsiteX217" fmla="*/ 1083734 w 3683000"/>
                <a:gd name="connsiteY217" fmla="*/ 1837266 h 7001933"/>
                <a:gd name="connsiteX218" fmla="*/ 1066800 w 3683000"/>
                <a:gd name="connsiteY218" fmla="*/ 1811866 h 7001933"/>
                <a:gd name="connsiteX219" fmla="*/ 1049867 w 3683000"/>
                <a:gd name="connsiteY219" fmla="*/ 1710266 h 7001933"/>
                <a:gd name="connsiteX220" fmla="*/ 1066800 w 3683000"/>
                <a:gd name="connsiteY220" fmla="*/ 1591733 h 7001933"/>
                <a:gd name="connsiteX221" fmla="*/ 1075267 w 3683000"/>
                <a:gd name="connsiteY221" fmla="*/ 1566333 h 7001933"/>
                <a:gd name="connsiteX222" fmla="*/ 1092200 w 3683000"/>
                <a:gd name="connsiteY222" fmla="*/ 1540933 h 7001933"/>
                <a:gd name="connsiteX223" fmla="*/ 1126067 w 3683000"/>
                <a:gd name="connsiteY223" fmla="*/ 1481666 h 7001933"/>
                <a:gd name="connsiteX224" fmla="*/ 1134534 w 3683000"/>
                <a:gd name="connsiteY224" fmla="*/ 1456266 h 7001933"/>
                <a:gd name="connsiteX225" fmla="*/ 1176867 w 3683000"/>
                <a:gd name="connsiteY225" fmla="*/ 1405466 h 7001933"/>
                <a:gd name="connsiteX226" fmla="*/ 1210734 w 3683000"/>
                <a:gd name="connsiteY226" fmla="*/ 1380066 h 7001933"/>
                <a:gd name="connsiteX227" fmla="*/ 1405467 w 3683000"/>
                <a:gd name="connsiteY227" fmla="*/ 1388533 h 7001933"/>
                <a:gd name="connsiteX228" fmla="*/ 1481667 w 3683000"/>
                <a:gd name="connsiteY228" fmla="*/ 1405466 h 7001933"/>
                <a:gd name="connsiteX229" fmla="*/ 1549400 w 3683000"/>
                <a:gd name="connsiteY229" fmla="*/ 1447800 h 7001933"/>
                <a:gd name="connsiteX230" fmla="*/ 1566334 w 3683000"/>
                <a:gd name="connsiteY230" fmla="*/ 1464733 h 7001933"/>
                <a:gd name="connsiteX231" fmla="*/ 1600200 w 3683000"/>
                <a:gd name="connsiteY231" fmla="*/ 1490133 h 7001933"/>
                <a:gd name="connsiteX232" fmla="*/ 1651000 w 3683000"/>
                <a:gd name="connsiteY232" fmla="*/ 1557866 h 7001933"/>
                <a:gd name="connsiteX233" fmla="*/ 1701800 w 3683000"/>
                <a:gd name="connsiteY233" fmla="*/ 1583266 h 7001933"/>
                <a:gd name="connsiteX234" fmla="*/ 1718734 w 3683000"/>
                <a:gd name="connsiteY234" fmla="*/ 1600200 h 7001933"/>
                <a:gd name="connsiteX235" fmla="*/ 1794934 w 3683000"/>
                <a:gd name="connsiteY235" fmla="*/ 1625600 h 7001933"/>
                <a:gd name="connsiteX236" fmla="*/ 1888067 w 3683000"/>
                <a:gd name="connsiteY236" fmla="*/ 1651000 h 7001933"/>
                <a:gd name="connsiteX237" fmla="*/ 1947334 w 3683000"/>
                <a:gd name="connsiteY237" fmla="*/ 1667933 h 7001933"/>
                <a:gd name="connsiteX238" fmla="*/ 2108200 w 3683000"/>
                <a:gd name="connsiteY238" fmla="*/ 1684866 h 7001933"/>
                <a:gd name="connsiteX239" fmla="*/ 2650067 w 3683000"/>
                <a:gd name="connsiteY239" fmla="*/ 1667933 h 7001933"/>
                <a:gd name="connsiteX240" fmla="*/ 2887134 w 3683000"/>
                <a:gd name="connsiteY240" fmla="*/ 1651000 h 7001933"/>
                <a:gd name="connsiteX241" fmla="*/ 2937934 w 3683000"/>
                <a:gd name="connsiteY241" fmla="*/ 1642533 h 7001933"/>
                <a:gd name="connsiteX242" fmla="*/ 3005667 w 3683000"/>
                <a:gd name="connsiteY242" fmla="*/ 1625600 h 7001933"/>
                <a:gd name="connsiteX243" fmla="*/ 3073400 w 3683000"/>
                <a:gd name="connsiteY243" fmla="*/ 1600200 h 7001933"/>
                <a:gd name="connsiteX244" fmla="*/ 3132667 w 3683000"/>
                <a:gd name="connsiteY244" fmla="*/ 1566333 h 7001933"/>
                <a:gd name="connsiteX245" fmla="*/ 3166534 w 3683000"/>
                <a:gd name="connsiteY245" fmla="*/ 1549400 h 7001933"/>
                <a:gd name="connsiteX246" fmla="*/ 3191934 w 3683000"/>
                <a:gd name="connsiteY246" fmla="*/ 1524000 h 7001933"/>
                <a:gd name="connsiteX247" fmla="*/ 3242734 w 3683000"/>
                <a:gd name="connsiteY247" fmla="*/ 1481666 h 7001933"/>
                <a:gd name="connsiteX248" fmla="*/ 3259667 w 3683000"/>
                <a:gd name="connsiteY248" fmla="*/ 1456266 h 7001933"/>
                <a:gd name="connsiteX249" fmla="*/ 3302000 w 3683000"/>
                <a:gd name="connsiteY249" fmla="*/ 1430866 h 7001933"/>
                <a:gd name="connsiteX250" fmla="*/ 3327400 w 3683000"/>
                <a:gd name="connsiteY250" fmla="*/ 1405466 h 7001933"/>
                <a:gd name="connsiteX251" fmla="*/ 3395134 w 3683000"/>
                <a:gd name="connsiteY251" fmla="*/ 1354666 h 7001933"/>
                <a:gd name="connsiteX252" fmla="*/ 3420534 w 3683000"/>
                <a:gd name="connsiteY252" fmla="*/ 1337733 h 7001933"/>
                <a:gd name="connsiteX253" fmla="*/ 3471334 w 3683000"/>
                <a:gd name="connsiteY253" fmla="*/ 1270000 h 7001933"/>
                <a:gd name="connsiteX254" fmla="*/ 3505200 w 3683000"/>
                <a:gd name="connsiteY254" fmla="*/ 1236133 h 7001933"/>
                <a:gd name="connsiteX255" fmla="*/ 3530600 w 3683000"/>
                <a:gd name="connsiteY255" fmla="*/ 1202266 h 7001933"/>
                <a:gd name="connsiteX256" fmla="*/ 3556000 w 3683000"/>
                <a:gd name="connsiteY256" fmla="*/ 1176866 h 7001933"/>
                <a:gd name="connsiteX257" fmla="*/ 3615267 w 3683000"/>
                <a:gd name="connsiteY257" fmla="*/ 1092200 h 7001933"/>
                <a:gd name="connsiteX258" fmla="*/ 3632200 w 3683000"/>
                <a:gd name="connsiteY258" fmla="*/ 1066800 h 7001933"/>
                <a:gd name="connsiteX259" fmla="*/ 3657600 w 3683000"/>
                <a:gd name="connsiteY259" fmla="*/ 990600 h 7001933"/>
                <a:gd name="connsiteX260" fmla="*/ 3683000 w 3683000"/>
                <a:gd name="connsiteY260" fmla="*/ 872066 h 7001933"/>
                <a:gd name="connsiteX261" fmla="*/ 3657600 w 3683000"/>
                <a:gd name="connsiteY261" fmla="*/ 728133 h 7001933"/>
                <a:gd name="connsiteX262" fmla="*/ 3649134 w 3683000"/>
                <a:gd name="connsiteY262" fmla="*/ 702733 h 7001933"/>
                <a:gd name="connsiteX263" fmla="*/ 3632200 w 3683000"/>
                <a:gd name="connsiteY263" fmla="*/ 685800 h 7001933"/>
                <a:gd name="connsiteX264" fmla="*/ 3572934 w 3683000"/>
                <a:gd name="connsiteY264" fmla="*/ 643466 h 7001933"/>
                <a:gd name="connsiteX265" fmla="*/ 3530600 w 3683000"/>
                <a:gd name="connsiteY265" fmla="*/ 626533 h 7001933"/>
                <a:gd name="connsiteX266" fmla="*/ 3479800 w 3683000"/>
                <a:gd name="connsiteY266" fmla="*/ 601133 h 7001933"/>
                <a:gd name="connsiteX267" fmla="*/ 3454400 w 3683000"/>
                <a:gd name="connsiteY267" fmla="*/ 592666 h 7001933"/>
                <a:gd name="connsiteX268" fmla="*/ 3420534 w 3683000"/>
                <a:gd name="connsiteY268" fmla="*/ 575733 h 7001933"/>
                <a:gd name="connsiteX269" fmla="*/ 3318934 w 3683000"/>
                <a:gd name="connsiteY269" fmla="*/ 558800 h 7001933"/>
                <a:gd name="connsiteX270" fmla="*/ 3251200 w 3683000"/>
                <a:gd name="connsiteY270" fmla="*/ 567266 h 7001933"/>
                <a:gd name="connsiteX271" fmla="*/ 3217334 w 3683000"/>
                <a:gd name="connsiteY271" fmla="*/ 584200 h 7001933"/>
                <a:gd name="connsiteX272" fmla="*/ 3191934 w 3683000"/>
                <a:gd name="connsiteY272" fmla="*/ 592666 h 7001933"/>
                <a:gd name="connsiteX273" fmla="*/ 3149600 w 3683000"/>
                <a:gd name="connsiteY273" fmla="*/ 635000 h 7001933"/>
                <a:gd name="connsiteX274" fmla="*/ 3107267 w 3683000"/>
                <a:gd name="connsiteY274" fmla="*/ 677333 h 7001933"/>
                <a:gd name="connsiteX275" fmla="*/ 3090334 w 3683000"/>
                <a:gd name="connsiteY275" fmla="*/ 702733 h 7001933"/>
                <a:gd name="connsiteX276" fmla="*/ 3056467 w 3683000"/>
                <a:gd name="connsiteY276" fmla="*/ 745066 h 7001933"/>
                <a:gd name="connsiteX277" fmla="*/ 3039534 w 3683000"/>
                <a:gd name="connsiteY277" fmla="*/ 795866 h 7001933"/>
                <a:gd name="connsiteX278" fmla="*/ 3031067 w 3683000"/>
                <a:gd name="connsiteY278" fmla="*/ 821266 h 7001933"/>
                <a:gd name="connsiteX279" fmla="*/ 3039534 w 3683000"/>
                <a:gd name="connsiteY279" fmla="*/ 914400 h 7001933"/>
                <a:gd name="connsiteX280" fmla="*/ 3048000 w 3683000"/>
                <a:gd name="connsiteY280" fmla="*/ 956733 h 7001933"/>
                <a:gd name="connsiteX281" fmla="*/ 3081867 w 3683000"/>
                <a:gd name="connsiteY281" fmla="*/ 990600 h 7001933"/>
                <a:gd name="connsiteX282" fmla="*/ 3141134 w 3683000"/>
                <a:gd name="connsiteY282" fmla="*/ 1007533 h 7001933"/>
                <a:gd name="connsiteX283" fmla="*/ 3429000 w 3683000"/>
                <a:gd name="connsiteY283" fmla="*/ 990600 h 7001933"/>
                <a:gd name="connsiteX284" fmla="*/ 3479800 w 3683000"/>
                <a:gd name="connsiteY284" fmla="*/ 973666 h 7001933"/>
                <a:gd name="connsiteX285" fmla="*/ 3522134 w 3683000"/>
                <a:gd name="connsiteY285" fmla="*/ 931333 h 7001933"/>
                <a:gd name="connsiteX286" fmla="*/ 3556000 w 3683000"/>
                <a:gd name="connsiteY286" fmla="*/ 897466 h 7001933"/>
                <a:gd name="connsiteX287" fmla="*/ 3572934 w 3683000"/>
                <a:gd name="connsiteY287" fmla="*/ 872066 h 7001933"/>
                <a:gd name="connsiteX288" fmla="*/ 3581400 w 3683000"/>
                <a:gd name="connsiteY288" fmla="*/ 846666 h 7001933"/>
                <a:gd name="connsiteX289" fmla="*/ 3572934 w 3683000"/>
                <a:gd name="connsiteY289" fmla="*/ 719666 h 7001933"/>
                <a:gd name="connsiteX290" fmla="*/ 3539067 w 3683000"/>
                <a:gd name="connsiteY290" fmla="*/ 660400 h 7001933"/>
                <a:gd name="connsiteX291" fmla="*/ 3522134 w 3683000"/>
                <a:gd name="connsiteY291" fmla="*/ 643466 h 7001933"/>
                <a:gd name="connsiteX292" fmla="*/ 3505200 w 3683000"/>
                <a:gd name="connsiteY292" fmla="*/ 618066 h 7001933"/>
                <a:gd name="connsiteX293" fmla="*/ 3437467 w 3683000"/>
                <a:gd name="connsiteY293" fmla="*/ 567266 h 7001933"/>
                <a:gd name="connsiteX294" fmla="*/ 3412067 w 3683000"/>
                <a:gd name="connsiteY294" fmla="*/ 558800 h 7001933"/>
                <a:gd name="connsiteX295" fmla="*/ 3378200 w 3683000"/>
                <a:gd name="connsiteY295" fmla="*/ 541866 h 7001933"/>
                <a:gd name="connsiteX296" fmla="*/ 3327400 w 3683000"/>
                <a:gd name="connsiteY296" fmla="*/ 524933 h 7001933"/>
                <a:gd name="connsiteX297" fmla="*/ 3259667 w 3683000"/>
                <a:gd name="connsiteY297" fmla="*/ 491066 h 7001933"/>
                <a:gd name="connsiteX298" fmla="*/ 3166534 w 3683000"/>
                <a:gd name="connsiteY298" fmla="*/ 482600 h 7001933"/>
                <a:gd name="connsiteX299" fmla="*/ 3132667 w 3683000"/>
                <a:gd name="connsiteY299" fmla="*/ 474133 h 7001933"/>
                <a:gd name="connsiteX300" fmla="*/ 2937934 w 3683000"/>
                <a:gd name="connsiteY300" fmla="*/ 491066 h 7001933"/>
                <a:gd name="connsiteX301" fmla="*/ 2870200 w 3683000"/>
                <a:gd name="connsiteY301" fmla="*/ 508000 h 7001933"/>
                <a:gd name="connsiteX302" fmla="*/ 2802467 w 3683000"/>
                <a:gd name="connsiteY302" fmla="*/ 524933 h 7001933"/>
                <a:gd name="connsiteX303" fmla="*/ 2726267 w 3683000"/>
                <a:gd name="connsiteY303" fmla="*/ 541866 h 7001933"/>
                <a:gd name="connsiteX304" fmla="*/ 2633134 w 3683000"/>
                <a:gd name="connsiteY304" fmla="*/ 592666 h 7001933"/>
                <a:gd name="connsiteX305" fmla="*/ 2523067 w 3683000"/>
                <a:gd name="connsiteY305" fmla="*/ 651933 h 7001933"/>
                <a:gd name="connsiteX306" fmla="*/ 2463800 w 3683000"/>
                <a:gd name="connsiteY306" fmla="*/ 694266 h 7001933"/>
                <a:gd name="connsiteX307" fmla="*/ 2429934 w 3683000"/>
                <a:gd name="connsiteY307" fmla="*/ 745066 h 7001933"/>
                <a:gd name="connsiteX308" fmla="*/ 2328334 w 3683000"/>
                <a:gd name="connsiteY308" fmla="*/ 821266 h 7001933"/>
                <a:gd name="connsiteX309" fmla="*/ 2294467 w 3683000"/>
                <a:gd name="connsiteY309" fmla="*/ 846666 h 7001933"/>
                <a:gd name="connsiteX310" fmla="*/ 2260600 w 3683000"/>
                <a:gd name="connsiteY310" fmla="*/ 863600 h 7001933"/>
                <a:gd name="connsiteX311" fmla="*/ 2218267 w 3683000"/>
                <a:gd name="connsiteY311" fmla="*/ 897466 h 7001933"/>
                <a:gd name="connsiteX312" fmla="*/ 2184400 w 3683000"/>
                <a:gd name="connsiteY312" fmla="*/ 914400 h 7001933"/>
                <a:gd name="connsiteX313" fmla="*/ 2150534 w 3683000"/>
                <a:gd name="connsiteY313" fmla="*/ 939800 h 7001933"/>
                <a:gd name="connsiteX314" fmla="*/ 2099734 w 3683000"/>
                <a:gd name="connsiteY314" fmla="*/ 956733 h 7001933"/>
                <a:gd name="connsiteX315" fmla="*/ 2057400 w 3683000"/>
                <a:gd name="connsiteY315" fmla="*/ 982133 h 7001933"/>
                <a:gd name="connsiteX316" fmla="*/ 1955800 w 3683000"/>
                <a:gd name="connsiteY316" fmla="*/ 1016000 h 7001933"/>
                <a:gd name="connsiteX317" fmla="*/ 1879600 w 3683000"/>
                <a:gd name="connsiteY317" fmla="*/ 1058333 h 7001933"/>
                <a:gd name="connsiteX318" fmla="*/ 1845734 w 3683000"/>
                <a:gd name="connsiteY318" fmla="*/ 1066800 h 7001933"/>
                <a:gd name="connsiteX319" fmla="*/ 1769534 w 3683000"/>
                <a:gd name="connsiteY319" fmla="*/ 1092200 h 7001933"/>
                <a:gd name="connsiteX320" fmla="*/ 1718734 w 3683000"/>
                <a:gd name="connsiteY320" fmla="*/ 1100666 h 7001933"/>
                <a:gd name="connsiteX321" fmla="*/ 1651000 w 3683000"/>
                <a:gd name="connsiteY321" fmla="*/ 1126066 h 7001933"/>
                <a:gd name="connsiteX322" fmla="*/ 1591734 w 3683000"/>
                <a:gd name="connsiteY322" fmla="*/ 1134533 h 7001933"/>
                <a:gd name="connsiteX323" fmla="*/ 1566334 w 3683000"/>
                <a:gd name="connsiteY323" fmla="*/ 1143000 h 7001933"/>
                <a:gd name="connsiteX324" fmla="*/ 1312334 w 3683000"/>
                <a:gd name="connsiteY324" fmla="*/ 1143000 h 7001933"/>
                <a:gd name="connsiteX325" fmla="*/ 1253067 w 3683000"/>
                <a:gd name="connsiteY325" fmla="*/ 1126066 h 7001933"/>
                <a:gd name="connsiteX326" fmla="*/ 1227667 w 3683000"/>
                <a:gd name="connsiteY326" fmla="*/ 1109133 h 7001933"/>
                <a:gd name="connsiteX327" fmla="*/ 1210734 w 3683000"/>
                <a:gd name="connsiteY327" fmla="*/ 1058333 h 7001933"/>
                <a:gd name="connsiteX328" fmla="*/ 1219200 w 3683000"/>
                <a:gd name="connsiteY328" fmla="*/ 1016000 h 7001933"/>
                <a:gd name="connsiteX329" fmla="*/ 1227667 w 3683000"/>
                <a:gd name="connsiteY329" fmla="*/ 931333 h 7001933"/>
                <a:gd name="connsiteX330" fmla="*/ 1244600 w 3683000"/>
                <a:gd name="connsiteY330" fmla="*/ 897466 h 7001933"/>
                <a:gd name="connsiteX331" fmla="*/ 1286934 w 3683000"/>
                <a:gd name="connsiteY331" fmla="*/ 846666 h 7001933"/>
                <a:gd name="connsiteX332" fmla="*/ 1312334 w 3683000"/>
                <a:gd name="connsiteY332" fmla="*/ 787400 h 7001933"/>
                <a:gd name="connsiteX333" fmla="*/ 1354667 w 3683000"/>
                <a:gd name="connsiteY333" fmla="*/ 745066 h 7001933"/>
                <a:gd name="connsiteX334" fmla="*/ 1380067 w 3683000"/>
                <a:gd name="connsiteY334" fmla="*/ 711200 h 7001933"/>
                <a:gd name="connsiteX335" fmla="*/ 1405467 w 3683000"/>
                <a:gd name="connsiteY335" fmla="*/ 694266 h 7001933"/>
                <a:gd name="connsiteX336" fmla="*/ 1430867 w 3683000"/>
                <a:gd name="connsiteY336" fmla="*/ 668866 h 7001933"/>
                <a:gd name="connsiteX337" fmla="*/ 1464734 w 3683000"/>
                <a:gd name="connsiteY337" fmla="*/ 660400 h 7001933"/>
                <a:gd name="connsiteX338" fmla="*/ 1524000 w 3683000"/>
                <a:gd name="connsiteY338" fmla="*/ 643466 h 7001933"/>
                <a:gd name="connsiteX339" fmla="*/ 1591734 w 3683000"/>
                <a:gd name="connsiteY339" fmla="*/ 651933 h 7001933"/>
                <a:gd name="connsiteX340" fmla="*/ 1608667 w 3683000"/>
                <a:gd name="connsiteY340" fmla="*/ 795866 h 7001933"/>
                <a:gd name="connsiteX341" fmla="*/ 1574800 w 3683000"/>
                <a:gd name="connsiteY341" fmla="*/ 855133 h 7001933"/>
                <a:gd name="connsiteX342" fmla="*/ 1557867 w 3683000"/>
                <a:gd name="connsiteY342" fmla="*/ 880533 h 7001933"/>
                <a:gd name="connsiteX343" fmla="*/ 1532467 w 3683000"/>
                <a:gd name="connsiteY343" fmla="*/ 897466 h 7001933"/>
                <a:gd name="connsiteX344" fmla="*/ 1515534 w 3683000"/>
                <a:gd name="connsiteY344" fmla="*/ 914400 h 7001933"/>
                <a:gd name="connsiteX345" fmla="*/ 1456267 w 3683000"/>
                <a:gd name="connsiteY345" fmla="*/ 931333 h 7001933"/>
                <a:gd name="connsiteX346" fmla="*/ 1371600 w 3683000"/>
                <a:gd name="connsiteY346" fmla="*/ 914400 h 7001933"/>
                <a:gd name="connsiteX347" fmla="*/ 1286934 w 3683000"/>
                <a:gd name="connsiteY347" fmla="*/ 846666 h 7001933"/>
                <a:gd name="connsiteX348" fmla="*/ 1270000 w 3683000"/>
                <a:gd name="connsiteY348" fmla="*/ 821266 h 7001933"/>
                <a:gd name="connsiteX349" fmla="*/ 1244600 w 3683000"/>
                <a:gd name="connsiteY349" fmla="*/ 795866 h 7001933"/>
                <a:gd name="connsiteX350" fmla="*/ 1202267 w 3683000"/>
                <a:gd name="connsiteY350" fmla="*/ 745066 h 7001933"/>
                <a:gd name="connsiteX351" fmla="*/ 1193800 w 3683000"/>
                <a:gd name="connsiteY351" fmla="*/ 711200 h 7001933"/>
                <a:gd name="connsiteX352" fmla="*/ 1176867 w 3683000"/>
                <a:gd name="connsiteY352" fmla="*/ 635000 h 7001933"/>
                <a:gd name="connsiteX353" fmla="*/ 1143000 w 3683000"/>
                <a:gd name="connsiteY353" fmla="*/ 567266 h 7001933"/>
                <a:gd name="connsiteX354" fmla="*/ 1134534 w 3683000"/>
                <a:gd name="connsiteY354" fmla="*/ 541866 h 7001933"/>
                <a:gd name="connsiteX355" fmla="*/ 1092200 w 3683000"/>
                <a:gd name="connsiteY355" fmla="*/ 499533 h 7001933"/>
                <a:gd name="connsiteX356" fmla="*/ 1041400 w 3683000"/>
                <a:gd name="connsiteY356" fmla="*/ 474133 h 7001933"/>
                <a:gd name="connsiteX357" fmla="*/ 1016000 w 3683000"/>
                <a:gd name="connsiteY357" fmla="*/ 448733 h 7001933"/>
                <a:gd name="connsiteX358" fmla="*/ 965200 w 3683000"/>
                <a:gd name="connsiteY358" fmla="*/ 431800 h 7001933"/>
                <a:gd name="connsiteX359" fmla="*/ 939800 w 3683000"/>
                <a:gd name="connsiteY359" fmla="*/ 423333 h 7001933"/>
                <a:gd name="connsiteX360" fmla="*/ 855134 w 3683000"/>
                <a:gd name="connsiteY360" fmla="*/ 431800 h 7001933"/>
                <a:gd name="connsiteX361" fmla="*/ 863600 w 3683000"/>
                <a:gd name="connsiteY361" fmla="*/ 482600 h 7001933"/>
                <a:gd name="connsiteX362" fmla="*/ 880534 w 3683000"/>
                <a:gd name="connsiteY362" fmla="*/ 516466 h 7001933"/>
                <a:gd name="connsiteX363" fmla="*/ 897467 w 3683000"/>
                <a:gd name="connsiteY363" fmla="*/ 567266 h 7001933"/>
                <a:gd name="connsiteX364" fmla="*/ 897467 w 3683000"/>
                <a:gd name="connsiteY364" fmla="*/ 567266 h 7001933"/>
                <a:gd name="connsiteX365" fmla="*/ 905934 w 3683000"/>
                <a:gd name="connsiteY365" fmla="*/ 601133 h 7001933"/>
                <a:gd name="connsiteX366" fmla="*/ 931334 w 3683000"/>
                <a:gd name="connsiteY366" fmla="*/ 609600 h 7001933"/>
                <a:gd name="connsiteX367" fmla="*/ 965200 w 3683000"/>
                <a:gd name="connsiteY367" fmla="*/ 601133 h 7001933"/>
                <a:gd name="connsiteX368" fmla="*/ 973667 w 3683000"/>
                <a:gd name="connsiteY368" fmla="*/ 558800 h 7001933"/>
                <a:gd name="connsiteX369" fmla="*/ 965200 w 3683000"/>
                <a:gd name="connsiteY369" fmla="*/ 414866 h 7001933"/>
                <a:gd name="connsiteX370" fmla="*/ 931334 w 3683000"/>
                <a:gd name="connsiteY370" fmla="*/ 389466 h 7001933"/>
                <a:gd name="connsiteX371" fmla="*/ 914400 w 3683000"/>
                <a:gd name="connsiteY371" fmla="*/ 372533 h 7001933"/>
                <a:gd name="connsiteX372" fmla="*/ 821267 w 3683000"/>
                <a:gd name="connsiteY372" fmla="*/ 347133 h 7001933"/>
                <a:gd name="connsiteX373" fmla="*/ 677334 w 3683000"/>
                <a:gd name="connsiteY373" fmla="*/ 330200 h 7001933"/>
                <a:gd name="connsiteX374" fmla="*/ 618067 w 3683000"/>
                <a:gd name="connsiteY374" fmla="*/ 321733 h 7001933"/>
                <a:gd name="connsiteX375" fmla="*/ 567267 w 3683000"/>
                <a:gd name="connsiteY375" fmla="*/ 254000 h 7001933"/>
                <a:gd name="connsiteX376" fmla="*/ 524934 w 3683000"/>
                <a:gd name="connsiteY376" fmla="*/ 169333 h 7001933"/>
                <a:gd name="connsiteX377" fmla="*/ 508000 w 3683000"/>
                <a:gd name="connsiteY377" fmla="*/ 135466 h 7001933"/>
                <a:gd name="connsiteX378" fmla="*/ 491067 w 3683000"/>
                <a:gd name="connsiteY378" fmla="*/ 84666 h 7001933"/>
                <a:gd name="connsiteX379" fmla="*/ 474134 w 3683000"/>
                <a:gd name="connsiteY379" fmla="*/ 33866 h 7001933"/>
                <a:gd name="connsiteX380" fmla="*/ 474134 w 3683000"/>
                <a:gd name="connsiteY380" fmla="*/ 0 h 700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</a:cxnLst>
              <a:rect l="l" t="t" r="r" b="b"/>
              <a:pathLst>
                <a:path w="3683000" h="7001933">
                  <a:moveTo>
                    <a:pt x="2074334" y="7001933"/>
                  </a:moveTo>
                  <a:cubicBezTo>
                    <a:pt x="2071512" y="6939844"/>
                    <a:pt x="2073272" y="6877376"/>
                    <a:pt x="2065867" y="6815666"/>
                  </a:cubicBezTo>
                  <a:cubicBezTo>
                    <a:pt x="2064655" y="6805563"/>
                    <a:pt x="2053067" y="6799565"/>
                    <a:pt x="2048934" y="6790266"/>
                  </a:cubicBezTo>
                  <a:cubicBezTo>
                    <a:pt x="2041685" y="6773955"/>
                    <a:pt x="2039982" y="6755431"/>
                    <a:pt x="2032000" y="6739466"/>
                  </a:cubicBezTo>
                  <a:cubicBezTo>
                    <a:pt x="1991823" y="6659112"/>
                    <a:pt x="2013279" y="6691927"/>
                    <a:pt x="1972734" y="6637866"/>
                  </a:cubicBezTo>
                  <a:cubicBezTo>
                    <a:pt x="1967576" y="6617236"/>
                    <a:pt x="1952821" y="6556622"/>
                    <a:pt x="1947334" y="6544733"/>
                  </a:cubicBezTo>
                  <a:cubicBezTo>
                    <a:pt x="1938806" y="6526255"/>
                    <a:pt x="1924756" y="6510866"/>
                    <a:pt x="1913467" y="6493933"/>
                  </a:cubicBezTo>
                  <a:cubicBezTo>
                    <a:pt x="1907823" y="6474177"/>
                    <a:pt x="1903444" y="6454015"/>
                    <a:pt x="1896534" y="6434666"/>
                  </a:cubicBezTo>
                  <a:cubicBezTo>
                    <a:pt x="1889305" y="6414425"/>
                    <a:pt x="1879116" y="6395356"/>
                    <a:pt x="1871134" y="6375400"/>
                  </a:cubicBezTo>
                  <a:cubicBezTo>
                    <a:pt x="1862179" y="6353011"/>
                    <a:pt x="1854689" y="6330055"/>
                    <a:pt x="1845734" y="6307666"/>
                  </a:cubicBezTo>
                  <a:cubicBezTo>
                    <a:pt x="1838228" y="6288900"/>
                    <a:pt x="1807616" y="6216622"/>
                    <a:pt x="1794934" y="6197600"/>
                  </a:cubicBezTo>
                  <a:cubicBezTo>
                    <a:pt x="1788292" y="6187637"/>
                    <a:pt x="1776718" y="6181779"/>
                    <a:pt x="1769534" y="6172200"/>
                  </a:cubicBezTo>
                  <a:cubicBezTo>
                    <a:pt x="1759660" y="6159035"/>
                    <a:pt x="1752969" y="6143750"/>
                    <a:pt x="1744134" y="6129866"/>
                  </a:cubicBezTo>
                  <a:cubicBezTo>
                    <a:pt x="1726508" y="6102168"/>
                    <a:pt x="1681087" y="6029829"/>
                    <a:pt x="1651000" y="6019800"/>
                  </a:cubicBezTo>
                  <a:cubicBezTo>
                    <a:pt x="1634067" y="6014155"/>
                    <a:pt x="1616676" y="6009731"/>
                    <a:pt x="1600200" y="6002866"/>
                  </a:cubicBezTo>
                  <a:cubicBezTo>
                    <a:pt x="1582724" y="5995584"/>
                    <a:pt x="1567192" y="5983936"/>
                    <a:pt x="1549400" y="5977466"/>
                  </a:cubicBezTo>
                  <a:cubicBezTo>
                    <a:pt x="1533383" y="5971642"/>
                    <a:pt x="1457681" y="5961945"/>
                    <a:pt x="1447800" y="5960533"/>
                  </a:cubicBezTo>
                  <a:cubicBezTo>
                    <a:pt x="1433689" y="5954889"/>
                    <a:pt x="1420211" y="5947286"/>
                    <a:pt x="1405467" y="5943600"/>
                  </a:cubicBezTo>
                  <a:cubicBezTo>
                    <a:pt x="1386137" y="5938767"/>
                    <a:pt x="1282492" y="5928054"/>
                    <a:pt x="1270000" y="5926666"/>
                  </a:cubicBezTo>
                  <a:cubicBezTo>
                    <a:pt x="1227667" y="5929488"/>
                    <a:pt x="1185001" y="5929133"/>
                    <a:pt x="1143000" y="5935133"/>
                  </a:cubicBezTo>
                  <a:cubicBezTo>
                    <a:pt x="1125330" y="5937657"/>
                    <a:pt x="1109624" y="5948194"/>
                    <a:pt x="1092200" y="5952066"/>
                  </a:cubicBezTo>
                  <a:cubicBezTo>
                    <a:pt x="1058684" y="5959514"/>
                    <a:pt x="990600" y="5969000"/>
                    <a:pt x="990600" y="5969000"/>
                  </a:cubicBezTo>
                  <a:cubicBezTo>
                    <a:pt x="979311" y="5974644"/>
                    <a:pt x="968552" y="5981501"/>
                    <a:pt x="956734" y="5985933"/>
                  </a:cubicBezTo>
                  <a:cubicBezTo>
                    <a:pt x="945838" y="5990019"/>
                    <a:pt x="934056" y="5991203"/>
                    <a:pt x="922867" y="5994400"/>
                  </a:cubicBezTo>
                  <a:cubicBezTo>
                    <a:pt x="914286" y="5996852"/>
                    <a:pt x="905934" y="6000044"/>
                    <a:pt x="897467" y="6002866"/>
                  </a:cubicBezTo>
                  <a:cubicBezTo>
                    <a:pt x="891823" y="6011333"/>
                    <a:pt x="881314" y="6018120"/>
                    <a:pt x="880534" y="6028266"/>
                  </a:cubicBezTo>
                  <a:cubicBezTo>
                    <a:pt x="879238" y="6045107"/>
                    <a:pt x="883381" y="6110162"/>
                    <a:pt x="897467" y="6138333"/>
                  </a:cubicBezTo>
                  <a:cubicBezTo>
                    <a:pt x="902018" y="6147434"/>
                    <a:pt x="908043" y="6155787"/>
                    <a:pt x="914400" y="6163733"/>
                  </a:cubicBezTo>
                  <a:cubicBezTo>
                    <a:pt x="950978" y="6209454"/>
                    <a:pt x="911038" y="6146498"/>
                    <a:pt x="948267" y="6206066"/>
                  </a:cubicBezTo>
                  <a:cubicBezTo>
                    <a:pt x="970070" y="6240951"/>
                    <a:pt x="977547" y="6260746"/>
                    <a:pt x="1007534" y="6290733"/>
                  </a:cubicBezTo>
                  <a:cubicBezTo>
                    <a:pt x="1014729" y="6297928"/>
                    <a:pt x="1024988" y="6301309"/>
                    <a:pt x="1032934" y="6307666"/>
                  </a:cubicBezTo>
                  <a:cubicBezTo>
                    <a:pt x="1039167" y="6312653"/>
                    <a:pt x="1043225" y="6320172"/>
                    <a:pt x="1049867" y="6324600"/>
                  </a:cubicBezTo>
                  <a:cubicBezTo>
                    <a:pt x="1060369" y="6331601"/>
                    <a:pt x="1072775" y="6335271"/>
                    <a:pt x="1083734" y="6341533"/>
                  </a:cubicBezTo>
                  <a:cubicBezTo>
                    <a:pt x="1092569" y="6346581"/>
                    <a:pt x="1099408" y="6355473"/>
                    <a:pt x="1109134" y="6358466"/>
                  </a:cubicBezTo>
                  <a:cubicBezTo>
                    <a:pt x="1136642" y="6366930"/>
                    <a:pt x="1193800" y="6375400"/>
                    <a:pt x="1193800" y="6375400"/>
                  </a:cubicBezTo>
                  <a:cubicBezTo>
                    <a:pt x="1230489" y="6372578"/>
                    <a:pt x="1267354" y="6371497"/>
                    <a:pt x="1303867" y="6366933"/>
                  </a:cubicBezTo>
                  <a:cubicBezTo>
                    <a:pt x="1332241" y="6363386"/>
                    <a:pt x="1329457" y="6354138"/>
                    <a:pt x="1354667" y="6341533"/>
                  </a:cubicBezTo>
                  <a:cubicBezTo>
                    <a:pt x="1411890" y="6312922"/>
                    <a:pt x="1384389" y="6338447"/>
                    <a:pt x="1439334" y="6299200"/>
                  </a:cubicBezTo>
                  <a:cubicBezTo>
                    <a:pt x="1445830" y="6294560"/>
                    <a:pt x="1450034" y="6287253"/>
                    <a:pt x="1456267" y="6282266"/>
                  </a:cubicBezTo>
                  <a:cubicBezTo>
                    <a:pt x="1464213" y="6275909"/>
                    <a:pt x="1473200" y="6270977"/>
                    <a:pt x="1481667" y="6265333"/>
                  </a:cubicBezTo>
                  <a:cubicBezTo>
                    <a:pt x="1521619" y="6205403"/>
                    <a:pt x="1467409" y="6278867"/>
                    <a:pt x="1540934" y="6214533"/>
                  </a:cubicBezTo>
                  <a:cubicBezTo>
                    <a:pt x="1641750" y="6126319"/>
                    <a:pt x="1504612" y="6221813"/>
                    <a:pt x="1591734" y="6163733"/>
                  </a:cubicBezTo>
                  <a:cubicBezTo>
                    <a:pt x="1603023" y="6146800"/>
                    <a:pt x="1611209" y="6127323"/>
                    <a:pt x="1625600" y="6112933"/>
                  </a:cubicBezTo>
                  <a:cubicBezTo>
                    <a:pt x="1641352" y="6097182"/>
                    <a:pt x="1648785" y="6091963"/>
                    <a:pt x="1659467" y="6070600"/>
                  </a:cubicBezTo>
                  <a:cubicBezTo>
                    <a:pt x="1663458" y="6062618"/>
                    <a:pt x="1664418" y="6053403"/>
                    <a:pt x="1667934" y="6045200"/>
                  </a:cubicBezTo>
                  <a:cubicBezTo>
                    <a:pt x="1672906" y="6033599"/>
                    <a:pt x="1679223" y="6022622"/>
                    <a:pt x="1684867" y="6011333"/>
                  </a:cubicBezTo>
                  <a:cubicBezTo>
                    <a:pt x="1694031" y="5892204"/>
                    <a:pt x="1698476" y="5905209"/>
                    <a:pt x="1684867" y="5782733"/>
                  </a:cubicBezTo>
                  <a:cubicBezTo>
                    <a:pt x="1683582" y="5771168"/>
                    <a:pt x="1682567" y="5758734"/>
                    <a:pt x="1676400" y="5748866"/>
                  </a:cubicBezTo>
                  <a:cubicBezTo>
                    <a:pt x="1667939" y="5735328"/>
                    <a:pt x="1653047" y="5727015"/>
                    <a:pt x="1642534" y="5715000"/>
                  </a:cubicBezTo>
                  <a:cubicBezTo>
                    <a:pt x="1633242" y="5704380"/>
                    <a:pt x="1625336" y="5692616"/>
                    <a:pt x="1617134" y="5681133"/>
                  </a:cubicBezTo>
                  <a:cubicBezTo>
                    <a:pt x="1611219" y="5672853"/>
                    <a:pt x="1608017" y="5662247"/>
                    <a:pt x="1600200" y="5655733"/>
                  </a:cubicBezTo>
                  <a:cubicBezTo>
                    <a:pt x="1590504" y="5647653"/>
                    <a:pt x="1576431" y="5646373"/>
                    <a:pt x="1566334" y="5638800"/>
                  </a:cubicBezTo>
                  <a:cubicBezTo>
                    <a:pt x="1553562" y="5629221"/>
                    <a:pt x="1545069" y="5614735"/>
                    <a:pt x="1532467" y="5604933"/>
                  </a:cubicBezTo>
                  <a:cubicBezTo>
                    <a:pt x="1507589" y="5585583"/>
                    <a:pt x="1483165" y="5577271"/>
                    <a:pt x="1456267" y="5562600"/>
                  </a:cubicBezTo>
                  <a:cubicBezTo>
                    <a:pt x="1436292" y="5551704"/>
                    <a:pt x="1417914" y="5537696"/>
                    <a:pt x="1397000" y="5528733"/>
                  </a:cubicBezTo>
                  <a:cubicBezTo>
                    <a:pt x="1364567" y="5514833"/>
                    <a:pt x="1292125" y="5503364"/>
                    <a:pt x="1261534" y="5494866"/>
                  </a:cubicBezTo>
                  <a:cubicBezTo>
                    <a:pt x="1235737" y="5487700"/>
                    <a:pt x="1210924" y="5477340"/>
                    <a:pt x="1185334" y="5469466"/>
                  </a:cubicBezTo>
                  <a:cubicBezTo>
                    <a:pt x="1174212" y="5466044"/>
                    <a:pt x="1162506" y="5464680"/>
                    <a:pt x="1151467" y="5461000"/>
                  </a:cubicBezTo>
                  <a:cubicBezTo>
                    <a:pt x="1137049" y="5456194"/>
                    <a:pt x="1123878" y="5447752"/>
                    <a:pt x="1109134" y="5444066"/>
                  </a:cubicBezTo>
                  <a:cubicBezTo>
                    <a:pt x="1089774" y="5439226"/>
                    <a:pt x="1069552" y="5438881"/>
                    <a:pt x="1049867" y="5435600"/>
                  </a:cubicBezTo>
                  <a:cubicBezTo>
                    <a:pt x="1035672" y="5433234"/>
                    <a:pt x="1021645" y="5429955"/>
                    <a:pt x="1007534" y="5427133"/>
                  </a:cubicBezTo>
                  <a:lnTo>
                    <a:pt x="897467" y="5435600"/>
                  </a:lnTo>
                  <a:cubicBezTo>
                    <a:pt x="846592" y="5440523"/>
                    <a:pt x="796173" y="5451681"/>
                    <a:pt x="745067" y="5452533"/>
                  </a:cubicBezTo>
                  <a:lnTo>
                    <a:pt x="389467" y="5444066"/>
                  </a:lnTo>
                  <a:cubicBezTo>
                    <a:pt x="269501" y="5430737"/>
                    <a:pt x="352722" y="5443427"/>
                    <a:pt x="279400" y="5427133"/>
                  </a:cubicBezTo>
                  <a:cubicBezTo>
                    <a:pt x="265352" y="5424011"/>
                    <a:pt x="250851" y="5422801"/>
                    <a:pt x="237067" y="5418666"/>
                  </a:cubicBezTo>
                  <a:cubicBezTo>
                    <a:pt x="222510" y="5414299"/>
                    <a:pt x="208964" y="5407069"/>
                    <a:pt x="194734" y="5401733"/>
                  </a:cubicBezTo>
                  <a:cubicBezTo>
                    <a:pt x="164976" y="5390574"/>
                    <a:pt x="163098" y="5392019"/>
                    <a:pt x="127000" y="5384800"/>
                  </a:cubicBezTo>
                  <a:cubicBezTo>
                    <a:pt x="115711" y="5379155"/>
                    <a:pt x="103635" y="5374867"/>
                    <a:pt x="93134" y="5367866"/>
                  </a:cubicBezTo>
                  <a:cubicBezTo>
                    <a:pt x="86492" y="5363438"/>
                    <a:pt x="82433" y="5355920"/>
                    <a:pt x="76200" y="5350933"/>
                  </a:cubicBezTo>
                  <a:cubicBezTo>
                    <a:pt x="68254" y="5344576"/>
                    <a:pt x="59267" y="5339644"/>
                    <a:pt x="50800" y="5334000"/>
                  </a:cubicBezTo>
                  <a:cubicBezTo>
                    <a:pt x="22926" y="5292188"/>
                    <a:pt x="40047" y="5324854"/>
                    <a:pt x="25400" y="5266266"/>
                  </a:cubicBezTo>
                  <a:cubicBezTo>
                    <a:pt x="19170" y="5241346"/>
                    <a:pt x="12119" y="5231237"/>
                    <a:pt x="0" y="5207000"/>
                  </a:cubicBezTo>
                  <a:cubicBezTo>
                    <a:pt x="12484" y="4982305"/>
                    <a:pt x="-4644" y="5117837"/>
                    <a:pt x="16934" y="5020733"/>
                  </a:cubicBezTo>
                  <a:cubicBezTo>
                    <a:pt x="20056" y="5006685"/>
                    <a:pt x="20849" y="4992052"/>
                    <a:pt x="25400" y="4978400"/>
                  </a:cubicBezTo>
                  <a:cubicBezTo>
                    <a:pt x="29391" y="4966426"/>
                    <a:pt x="37646" y="4956252"/>
                    <a:pt x="42334" y="4944533"/>
                  </a:cubicBezTo>
                  <a:cubicBezTo>
                    <a:pt x="48963" y="4927960"/>
                    <a:pt x="54571" y="4910953"/>
                    <a:pt x="59267" y="4893733"/>
                  </a:cubicBezTo>
                  <a:cubicBezTo>
                    <a:pt x="63053" y="4879850"/>
                    <a:pt x="63599" y="4865184"/>
                    <a:pt x="67734" y="4851400"/>
                  </a:cubicBezTo>
                  <a:cubicBezTo>
                    <a:pt x="75408" y="4825820"/>
                    <a:pt x="108818" y="4755907"/>
                    <a:pt x="118534" y="4741333"/>
                  </a:cubicBezTo>
                  <a:cubicBezTo>
                    <a:pt x="124178" y="4732866"/>
                    <a:pt x="128272" y="4723128"/>
                    <a:pt x="135467" y="4715933"/>
                  </a:cubicBezTo>
                  <a:cubicBezTo>
                    <a:pt x="145445" y="4705955"/>
                    <a:pt x="158045" y="4699000"/>
                    <a:pt x="169334" y="4690533"/>
                  </a:cubicBezTo>
                  <a:cubicBezTo>
                    <a:pt x="174978" y="4673600"/>
                    <a:pt x="176366" y="4654585"/>
                    <a:pt x="186267" y="4639733"/>
                  </a:cubicBezTo>
                  <a:cubicBezTo>
                    <a:pt x="199698" y="4619586"/>
                    <a:pt x="218390" y="4592420"/>
                    <a:pt x="228600" y="4572000"/>
                  </a:cubicBezTo>
                  <a:cubicBezTo>
                    <a:pt x="232591" y="4564018"/>
                    <a:pt x="232733" y="4554402"/>
                    <a:pt x="237067" y="4546600"/>
                  </a:cubicBezTo>
                  <a:cubicBezTo>
                    <a:pt x="247898" y="4527105"/>
                    <a:pt x="267316" y="4495307"/>
                    <a:pt x="287867" y="4478866"/>
                  </a:cubicBezTo>
                  <a:cubicBezTo>
                    <a:pt x="295813" y="4472509"/>
                    <a:pt x="304800" y="4467577"/>
                    <a:pt x="313267" y="4461933"/>
                  </a:cubicBezTo>
                  <a:cubicBezTo>
                    <a:pt x="341584" y="4405298"/>
                    <a:pt x="315555" y="4448431"/>
                    <a:pt x="355600" y="4402666"/>
                  </a:cubicBezTo>
                  <a:cubicBezTo>
                    <a:pt x="383640" y="4370621"/>
                    <a:pt x="385506" y="4360099"/>
                    <a:pt x="414867" y="4334933"/>
                  </a:cubicBezTo>
                  <a:cubicBezTo>
                    <a:pt x="440367" y="4313076"/>
                    <a:pt x="507926" y="4270072"/>
                    <a:pt x="524934" y="4258733"/>
                  </a:cubicBezTo>
                  <a:cubicBezTo>
                    <a:pt x="533401" y="4253089"/>
                    <a:pt x="540681" y="4245018"/>
                    <a:pt x="550334" y="4241800"/>
                  </a:cubicBezTo>
                  <a:cubicBezTo>
                    <a:pt x="558801" y="4238978"/>
                    <a:pt x="567531" y="4236849"/>
                    <a:pt x="575734" y="4233333"/>
                  </a:cubicBezTo>
                  <a:cubicBezTo>
                    <a:pt x="587335" y="4228361"/>
                    <a:pt x="597627" y="4220391"/>
                    <a:pt x="609600" y="4216400"/>
                  </a:cubicBezTo>
                  <a:cubicBezTo>
                    <a:pt x="623252" y="4211849"/>
                    <a:pt x="638050" y="4211719"/>
                    <a:pt x="651934" y="4207933"/>
                  </a:cubicBezTo>
                  <a:cubicBezTo>
                    <a:pt x="669154" y="4203237"/>
                    <a:pt x="685801" y="4196644"/>
                    <a:pt x="702734" y="4191000"/>
                  </a:cubicBezTo>
                  <a:cubicBezTo>
                    <a:pt x="711201" y="4188178"/>
                    <a:pt x="719476" y="4184698"/>
                    <a:pt x="728134" y="4182533"/>
                  </a:cubicBezTo>
                  <a:lnTo>
                    <a:pt x="762000" y="4174066"/>
                  </a:lnTo>
                  <a:cubicBezTo>
                    <a:pt x="768379" y="4175129"/>
                    <a:pt x="834036" y="4184685"/>
                    <a:pt x="846667" y="4191000"/>
                  </a:cubicBezTo>
                  <a:cubicBezTo>
                    <a:pt x="864870" y="4200101"/>
                    <a:pt x="897467" y="4224866"/>
                    <a:pt x="897467" y="4224866"/>
                  </a:cubicBezTo>
                  <a:cubicBezTo>
                    <a:pt x="903111" y="4233333"/>
                    <a:pt x="908486" y="4241986"/>
                    <a:pt x="914400" y="4250266"/>
                  </a:cubicBezTo>
                  <a:cubicBezTo>
                    <a:pt x="922602" y="4261749"/>
                    <a:pt x="932321" y="4272167"/>
                    <a:pt x="939800" y="4284133"/>
                  </a:cubicBezTo>
                  <a:cubicBezTo>
                    <a:pt x="946489" y="4294836"/>
                    <a:pt x="951762" y="4306399"/>
                    <a:pt x="956734" y="4318000"/>
                  </a:cubicBezTo>
                  <a:cubicBezTo>
                    <a:pt x="960250" y="4326203"/>
                    <a:pt x="962748" y="4334819"/>
                    <a:pt x="965200" y="4343400"/>
                  </a:cubicBezTo>
                  <a:cubicBezTo>
                    <a:pt x="968397" y="4354588"/>
                    <a:pt x="968463" y="4366858"/>
                    <a:pt x="973667" y="4377266"/>
                  </a:cubicBezTo>
                  <a:cubicBezTo>
                    <a:pt x="979978" y="4389887"/>
                    <a:pt x="990600" y="4399844"/>
                    <a:pt x="999067" y="4411133"/>
                  </a:cubicBezTo>
                  <a:cubicBezTo>
                    <a:pt x="1001889" y="4419600"/>
                    <a:pt x="1005082" y="4427952"/>
                    <a:pt x="1007534" y="4436533"/>
                  </a:cubicBezTo>
                  <a:cubicBezTo>
                    <a:pt x="1015502" y="4464420"/>
                    <a:pt x="1018650" y="4483650"/>
                    <a:pt x="1024467" y="4512733"/>
                  </a:cubicBezTo>
                  <a:cubicBezTo>
                    <a:pt x="1021645" y="4540955"/>
                    <a:pt x="1022378" y="4569763"/>
                    <a:pt x="1016000" y="4597400"/>
                  </a:cubicBezTo>
                  <a:cubicBezTo>
                    <a:pt x="1013712" y="4607315"/>
                    <a:pt x="1004981" y="4614520"/>
                    <a:pt x="999067" y="4622800"/>
                  </a:cubicBezTo>
                  <a:cubicBezTo>
                    <a:pt x="966046" y="4669029"/>
                    <a:pt x="986501" y="4645793"/>
                    <a:pt x="948267" y="4673600"/>
                  </a:cubicBezTo>
                  <a:cubicBezTo>
                    <a:pt x="862657" y="4735863"/>
                    <a:pt x="909256" y="4710039"/>
                    <a:pt x="846667" y="4741333"/>
                  </a:cubicBezTo>
                  <a:cubicBezTo>
                    <a:pt x="809978" y="4738511"/>
                    <a:pt x="772397" y="4741389"/>
                    <a:pt x="736600" y="4732866"/>
                  </a:cubicBezTo>
                  <a:cubicBezTo>
                    <a:pt x="712044" y="4727019"/>
                    <a:pt x="668867" y="4699000"/>
                    <a:pt x="668867" y="4699000"/>
                  </a:cubicBezTo>
                  <a:cubicBezTo>
                    <a:pt x="663223" y="4690533"/>
                    <a:pt x="658291" y="4681546"/>
                    <a:pt x="651934" y="4673600"/>
                  </a:cubicBezTo>
                  <a:cubicBezTo>
                    <a:pt x="629009" y="4644943"/>
                    <a:pt x="618015" y="4656507"/>
                    <a:pt x="601134" y="4605866"/>
                  </a:cubicBezTo>
                  <a:cubicBezTo>
                    <a:pt x="580520" y="4544027"/>
                    <a:pt x="588529" y="4572382"/>
                    <a:pt x="575734" y="4521200"/>
                  </a:cubicBezTo>
                  <a:cubicBezTo>
                    <a:pt x="572912" y="4478867"/>
                    <a:pt x="567267" y="4436627"/>
                    <a:pt x="567267" y="4394200"/>
                  </a:cubicBezTo>
                  <a:cubicBezTo>
                    <a:pt x="567267" y="4365837"/>
                    <a:pt x="572216" y="4337677"/>
                    <a:pt x="575734" y="4309533"/>
                  </a:cubicBezTo>
                  <a:cubicBezTo>
                    <a:pt x="580684" y="4269929"/>
                    <a:pt x="582987" y="4229720"/>
                    <a:pt x="592667" y="4191000"/>
                  </a:cubicBezTo>
                  <a:cubicBezTo>
                    <a:pt x="595489" y="4179711"/>
                    <a:pt x="596658" y="4167874"/>
                    <a:pt x="601134" y="4157133"/>
                  </a:cubicBezTo>
                  <a:cubicBezTo>
                    <a:pt x="610843" y="4133832"/>
                    <a:pt x="627017" y="4113347"/>
                    <a:pt x="635000" y="4089400"/>
                  </a:cubicBezTo>
                  <a:cubicBezTo>
                    <a:pt x="637822" y="4080933"/>
                    <a:pt x="641015" y="4072581"/>
                    <a:pt x="643467" y="4064000"/>
                  </a:cubicBezTo>
                  <a:cubicBezTo>
                    <a:pt x="646664" y="4052811"/>
                    <a:pt x="647208" y="4040767"/>
                    <a:pt x="651934" y="4030133"/>
                  </a:cubicBezTo>
                  <a:cubicBezTo>
                    <a:pt x="658383" y="4015624"/>
                    <a:pt x="689937" y="3966730"/>
                    <a:pt x="702734" y="3953933"/>
                  </a:cubicBezTo>
                  <a:cubicBezTo>
                    <a:pt x="709929" y="3946738"/>
                    <a:pt x="720188" y="3943357"/>
                    <a:pt x="728134" y="3937000"/>
                  </a:cubicBezTo>
                  <a:cubicBezTo>
                    <a:pt x="734367" y="3932013"/>
                    <a:pt x="737927" y="3923636"/>
                    <a:pt x="745067" y="3920066"/>
                  </a:cubicBezTo>
                  <a:cubicBezTo>
                    <a:pt x="755475" y="3914862"/>
                    <a:pt x="767645" y="3914422"/>
                    <a:pt x="778934" y="3911600"/>
                  </a:cubicBezTo>
                  <a:cubicBezTo>
                    <a:pt x="795867" y="3900311"/>
                    <a:pt x="815343" y="3892124"/>
                    <a:pt x="829734" y="3877733"/>
                  </a:cubicBezTo>
                  <a:cubicBezTo>
                    <a:pt x="838201" y="3869266"/>
                    <a:pt x="844667" y="3858148"/>
                    <a:pt x="855134" y="3852333"/>
                  </a:cubicBezTo>
                  <a:cubicBezTo>
                    <a:pt x="870737" y="3843665"/>
                    <a:pt x="905934" y="3835400"/>
                    <a:pt x="905934" y="3835400"/>
                  </a:cubicBezTo>
                  <a:cubicBezTo>
                    <a:pt x="914401" y="3829755"/>
                    <a:pt x="922232" y="3823017"/>
                    <a:pt x="931334" y="3818466"/>
                  </a:cubicBezTo>
                  <a:cubicBezTo>
                    <a:pt x="939316" y="3814475"/>
                    <a:pt x="949081" y="3814592"/>
                    <a:pt x="956734" y="3810000"/>
                  </a:cubicBezTo>
                  <a:cubicBezTo>
                    <a:pt x="963579" y="3805893"/>
                    <a:pt x="967434" y="3798053"/>
                    <a:pt x="973667" y="3793066"/>
                  </a:cubicBezTo>
                  <a:cubicBezTo>
                    <a:pt x="981613" y="3786709"/>
                    <a:pt x="990232" y="3781181"/>
                    <a:pt x="999067" y="3776133"/>
                  </a:cubicBezTo>
                  <a:cubicBezTo>
                    <a:pt x="1122400" y="3705659"/>
                    <a:pt x="963342" y="3798229"/>
                    <a:pt x="1058334" y="3750733"/>
                  </a:cubicBezTo>
                  <a:cubicBezTo>
                    <a:pt x="1067435" y="3746182"/>
                    <a:pt x="1075788" y="3740157"/>
                    <a:pt x="1083734" y="3733800"/>
                  </a:cubicBezTo>
                  <a:cubicBezTo>
                    <a:pt x="1089967" y="3728813"/>
                    <a:pt x="1093527" y="3720436"/>
                    <a:pt x="1100667" y="3716866"/>
                  </a:cubicBezTo>
                  <a:cubicBezTo>
                    <a:pt x="1116632" y="3708883"/>
                    <a:pt x="1135061" y="3706964"/>
                    <a:pt x="1151467" y="3699933"/>
                  </a:cubicBezTo>
                  <a:cubicBezTo>
                    <a:pt x="1189903" y="3683460"/>
                    <a:pt x="1213676" y="3671222"/>
                    <a:pt x="1244600" y="3649133"/>
                  </a:cubicBezTo>
                  <a:cubicBezTo>
                    <a:pt x="1306361" y="3605019"/>
                    <a:pt x="1251381" y="3644046"/>
                    <a:pt x="1312334" y="3589866"/>
                  </a:cubicBezTo>
                  <a:cubicBezTo>
                    <a:pt x="1325840" y="3577860"/>
                    <a:pt x="1341889" y="3568778"/>
                    <a:pt x="1354667" y="3556000"/>
                  </a:cubicBezTo>
                  <a:cubicBezTo>
                    <a:pt x="1364645" y="3546022"/>
                    <a:pt x="1370884" y="3532847"/>
                    <a:pt x="1380067" y="3522133"/>
                  </a:cubicBezTo>
                  <a:cubicBezTo>
                    <a:pt x="1387859" y="3513042"/>
                    <a:pt x="1397802" y="3505931"/>
                    <a:pt x="1405467" y="3496733"/>
                  </a:cubicBezTo>
                  <a:cubicBezTo>
                    <a:pt x="1411981" y="3488916"/>
                    <a:pt x="1415205" y="3478528"/>
                    <a:pt x="1422400" y="3471333"/>
                  </a:cubicBezTo>
                  <a:cubicBezTo>
                    <a:pt x="1429595" y="3464138"/>
                    <a:pt x="1439333" y="3460044"/>
                    <a:pt x="1447800" y="3454400"/>
                  </a:cubicBezTo>
                  <a:cubicBezTo>
                    <a:pt x="1453445" y="3440289"/>
                    <a:pt x="1455004" y="3423742"/>
                    <a:pt x="1464734" y="3412066"/>
                  </a:cubicBezTo>
                  <a:cubicBezTo>
                    <a:pt x="1470447" y="3405210"/>
                    <a:pt x="1485542" y="3411253"/>
                    <a:pt x="1490134" y="3403600"/>
                  </a:cubicBezTo>
                  <a:cubicBezTo>
                    <a:pt x="1546753" y="3309236"/>
                    <a:pt x="1490041" y="3352912"/>
                    <a:pt x="1532467" y="3302000"/>
                  </a:cubicBezTo>
                  <a:cubicBezTo>
                    <a:pt x="1540132" y="3292802"/>
                    <a:pt x="1549400" y="3285067"/>
                    <a:pt x="1557867" y="3276600"/>
                  </a:cubicBezTo>
                  <a:cubicBezTo>
                    <a:pt x="1585580" y="3165750"/>
                    <a:pt x="1541290" y="3318223"/>
                    <a:pt x="1591734" y="3217333"/>
                  </a:cubicBezTo>
                  <a:cubicBezTo>
                    <a:pt x="1598170" y="3204462"/>
                    <a:pt x="1597378" y="3189111"/>
                    <a:pt x="1600200" y="3175000"/>
                  </a:cubicBezTo>
                  <a:cubicBezTo>
                    <a:pt x="1594556" y="3107267"/>
                    <a:pt x="1592879" y="3039085"/>
                    <a:pt x="1583267" y="2971800"/>
                  </a:cubicBezTo>
                  <a:cubicBezTo>
                    <a:pt x="1581482" y="2959305"/>
                    <a:pt x="1573907" y="2948030"/>
                    <a:pt x="1566334" y="2937933"/>
                  </a:cubicBezTo>
                  <a:cubicBezTo>
                    <a:pt x="1532362" y="2892636"/>
                    <a:pt x="1537160" y="2910646"/>
                    <a:pt x="1490134" y="2887133"/>
                  </a:cubicBezTo>
                  <a:cubicBezTo>
                    <a:pt x="1431663" y="2857898"/>
                    <a:pt x="1501352" y="2879355"/>
                    <a:pt x="1430867" y="2861733"/>
                  </a:cubicBezTo>
                  <a:cubicBezTo>
                    <a:pt x="1422400" y="2856089"/>
                    <a:pt x="1414860" y="2848714"/>
                    <a:pt x="1405467" y="2844800"/>
                  </a:cubicBezTo>
                  <a:cubicBezTo>
                    <a:pt x="1335687" y="2815725"/>
                    <a:pt x="1336876" y="2821222"/>
                    <a:pt x="1270000" y="2810933"/>
                  </a:cubicBezTo>
                  <a:cubicBezTo>
                    <a:pt x="1253033" y="2808323"/>
                    <a:pt x="1235958" y="2806190"/>
                    <a:pt x="1219200" y="2802466"/>
                  </a:cubicBezTo>
                  <a:cubicBezTo>
                    <a:pt x="1210488" y="2800530"/>
                    <a:pt x="1202551" y="2795750"/>
                    <a:pt x="1193800" y="2794000"/>
                  </a:cubicBezTo>
                  <a:cubicBezTo>
                    <a:pt x="1174232" y="2790086"/>
                    <a:pt x="1154289" y="2788355"/>
                    <a:pt x="1134534" y="2785533"/>
                  </a:cubicBezTo>
                  <a:cubicBezTo>
                    <a:pt x="1078089" y="2788355"/>
                    <a:pt x="1021561" y="2789825"/>
                    <a:pt x="965200" y="2794000"/>
                  </a:cubicBezTo>
                  <a:cubicBezTo>
                    <a:pt x="945299" y="2795474"/>
                    <a:pt x="925568" y="2798896"/>
                    <a:pt x="905934" y="2802466"/>
                  </a:cubicBezTo>
                  <a:cubicBezTo>
                    <a:pt x="894485" y="2804548"/>
                    <a:pt x="883646" y="2809775"/>
                    <a:pt x="872067" y="2810933"/>
                  </a:cubicBezTo>
                  <a:cubicBezTo>
                    <a:pt x="827048" y="2815435"/>
                    <a:pt x="781756" y="2816578"/>
                    <a:pt x="736600" y="2819400"/>
                  </a:cubicBezTo>
                  <a:cubicBezTo>
                    <a:pt x="715944" y="2817679"/>
                    <a:pt x="627976" y="2814236"/>
                    <a:pt x="592667" y="2802466"/>
                  </a:cubicBezTo>
                  <a:cubicBezTo>
                    <a:pt x="580693" y="2798475"/>
                    <a:pt x="570401" y="2790505"/>
                    <a:pt x="558800" y="2785533"/>
                  </a:cubicBezTo>
                  <a:cubicBezTo>
                    <a:pt x="550597" y="2782017"/>
                    <a:pt x="541603" y="2780582"/>
                    <a:pt x="533400" y="2777066"/>
                  </a:cubicBezTo>
                  <a:cubicBezTo>
                    <a:pt x="446203" y="2739695"/>
                    <a:pt x="564352" y="2781739"/>
                    <a:pt x="448734" y="2743200"/>
                  </a:cubicBezTo>
                  <a:cubicBezTo>
                    <a:pt x="443089" y="2737555"/>
                    <a:pt x="438186" y="2731056"/>
                    <a:pt x="431800" y="2726266"/>
                  </a:cubicBezTo>
                  <a:cubicBezTo>
                    <a:pt x="415519" y="2714055"/>
                    <a:pt x="381000" y="2692400"/>
                    <a:pt x="381000" y="2692400"/>
                  </a:cubicBezTo>
                  <a:cubicBezTo>
                    <a:pt x="361245" y="2661355"/>
                    <a:pt x="338191" y="2632178"/>
                    <a:pt x="321734" y="2599266"/>
                  </a:cubicBezTo>
                  <a:cubicBezTo>
                    <a:pt x="307623" y="2571044"/>
                    <a:pt x="298332" y="2539843"/>
                    <a:pt x="279400" y="2514600"/>
                  </a:cubicBezTo>
                  <a:cubicBezTo>
                    <a:pt x="247563" y="2472150"/>
                    <a:pt x="233822" y="2459943"/>
                    <a:pt x="220134" y="2396066"/>
                  </a:cubicBezTo>
                  <a:cubicBezTo>
                    <a:pt x="190230" y="2256517"/>
                    <a:pt x="210651" y="2314674"/>
                    <a:pt x="169334" y="2218266"/>
                  </a:cubicBezTo>
                  <a:cubicBezTo>
                    <a:pt x="166512" y="2198511"/>
                    <a:pt x="162759" y="2178866"/>
                    <a:pt x="160867" y="2159000"/>
                  </a:cubicBezTo>
                  <a:cubicBezTo>
                    <a:pt x="141087" y="1951318"/>
                    <a:pt x="162985" y="2114563"/>
                    <a:pt x="143934" y="1981200"/>
                  </a:cubicBezTo>
                  <a:cubicBezTo>
                    <a:pt x="149578" y="1919111"/>
                    <a:pt x="152349" y="1856693"/>
                    <a:pt x="160867" y="1794933"/>
                  </a:cubicBezTo>
                  <a:cubicBezTo>
                    <a:pt x="166576" y="1753544"/>
                    <a:pt x="212559" y="1648327"/>
                    <a:pt x="220134" y="1625600"/>
                  </a:cubicBezTo>
                  <a:cubicBezTo>
                    <a:pt x="225778" y="1608667"/>
                    <a:pt x="232371" y="1592020"/>
                    <a:pt x="237067" y="1574800"/>
                  </a:cubicBezTo>
                  <a:cubicBezTo>
                    <a:pt x="240853" y="1560916"/>
                    <a:pt x="239579" y="1545567"/>
                    <a:pt x="245534" y="1532466"/>
                  </a:cubicBezTo>
                  <a:cubicBezTo>
                    <a:pt x="253955" y="1513939"/>
                    <a:pt x="269146" y="1499245"/>
                    <a:pt x="279400" y="1481666"/>
                  </a:cubicBezTo>
                  <a:cubicBezTo>
                    <a:pt x="351084" y="1358778"/>
                    <a:pt x="265527" y="1483072"/>
                    <a:pt x="330200" y="1405466"/>
                  </a:cubicBezTo>
                  <a:cubicBezTo>
                    <a:pt x="336714" y="1397649"/>
                    <a:pt x="338667" y="1385710"/>
                    <a:pt x="347134" y="1380066"/>
                  </a:cubicBezTo>
                  <a:cubicBezTo>
                    <a:pt x="356816" y="1373612"/>
                    <a:pt x="369711" y="1374422"/>
                    <a:pt x="381000" y="1371600"/>
                  </a:cubicBezTo>
                  <a:cubicBezTo>
                    <a:pt x="386645" y="1365955"/>
                    <a:pt x="391700" y="1359653"/>
                    <a:pt x="397934" y="1354666"/>
                  </a:cubicBezTo>
                  <a:cubicBezTo>
                    <a:pt x="413207" y="1342448"/>
                    <a:pt x="439819" y="1327753"/>
                    <a:pt x="457200" y="1320800"/>
                  </a:cubicBezTo>
                  <a:cubicBezTo>
                    <a:pt x="473773" y="1314171"/>
                    <a:pt x="491427" y="1310495"/>
                    <a:pt x="508000" y="1303866"/>
                  </a:cubicBezTo>
                  <a:cubicBezTo>
                    <a:pt x="564104" y="1281424"/>
                    <a:pt x="525137" y="1284917"/>
                    <a:pt x="601134" y="1261533"/>
                  </a:cubicBezTo>
                  <a:cubicBezTo>
                    <a:pt x="617542" y="1256484"/>
                    <a:pt x="635207" y="1256926"/>
                    <a:pt x="651934" y="1253066"/>
                  </a:cubicBezTo>
                  <a:cubicBezTo>
                    <a:pt x="671954" y="1248446"/>
                    <a:pt x="691268" y="1241116"/>
                    <a:pt x="711200" y="1236133"/>
                  </a:cubicBezTo>
                  <a:cubicBezTo>
                    <a:pt x="725161" y="1232643"/>
                    <a:pt x="739486" y="1230788"/>
                    <a:pt x="753534" y="1227666"/>
                  </a:cubicBezTo>
                  <a:cubicBezTo>
                    <a:pt x="764893" y="1225142"/>
                    <a:pt x="776111" y="1222022"/>
                    <a:pt x="787400" y="1219200"/>
                  </a:cubicBezTo>
                  <a:cubicBezTo>
                    <a:pt x="865053" y="1180373"/>
                    <a:pt x="767764" y="1224556"/>
                    <a:pt x="880534" y="1193800"/>
                  </a:cubicBezTo>
                  <a:cubicBezTo>
                    <a:pt x="892711" y="1190479"/>
                    <a:pt x="902223" y="1180187"/>
                    <a:pt x="914400" y="1176866"/>
                  </a:cubicBezTo>
                  <a:cubicBezTo>
                    <a:pt x="933653" y="1171615"/>
                    <a:pt x="953943" y="1171434"/>
                    <a:pt x="973667" y="1168400"/>
                  </a:cubicBezTo>
                  <a:cubicBezTo>
                    <a:pt x="990634" y="1165790"/>
                    <a:pt x="1007534" y="1162755"/>
                    <a:pt x="1024467" y="1159933"/>
                  </a:cubicBezTo>
                  <a:cubicBezTo>
                    <a:pt x="1075267" y="1162755"/>
                    <a:pt x="1126198" y="1163794"/>
                    <a:pt x="1176867" y="1168400"/>
                  </a:cubicBezTo>
                  <a:cubicBezTo>
                    <a:pt x="1201761" y="1170663"/>
                    <a:pt x="1213217" y="1179604"/>
                    <a:pt x="1236134" y="1185333"/>
                  </a:cubicBezTo>
                  <a:cubicBezTo>
                    <a:pt x="1250095" y="1188823"/>
                    <a:pt x="1264356" y="1190978"/>
                    <a:pt x="1278467" y="1193800"/>
                  </a:cubicBezTo>
                  <a:cubicBezTo>
                    <a:pt x="1286934" y="1199444"/>
                    <a:pt x="1294766" y="1206182"/>
                    <a:pt x="1303867" y="1210733"/>
                  </a:cubicBezTo>
                  <a:cubicBezTo>
                    <a:pt x="1373974" y="1245786"/>
                    <a:pt x="1281875" y="1187606"/>
                    <a:pt x="1354667" y="1236133"/>
                  </a:cubicBezTo>
                  <a:lnTo>
                    <a:pt x="1405467" y="1312333"/>
                  </a:lnTo>
                  <a:cubicBezTo>
                    <a:pt x="1405478" y="1312350"/>
                    <a:pt x="1439322" y="1363117"/>
                    <a:pt x="1439334" y="1363133"/>
                  </a:cubicBezTo>
                  <a:cubicBezTo>
                    <a:pt x="1463644" y="1395547"/>
                    <a:pt x="1466171" y="1394709"/>
                    <a:pt x="1481667" y="1430866"/>
                  </a:cubicBezTo>
                  <a:cubicBezTo>
                    <a:pt x="1490370" y="1451173"/>
                    <a:pt x="1492460" y="1468641"/>
                    <a:pt x="1498600" y="1490133"/>
                  </a:cubicBezTo>
                  <a:cubicBezTo>
                    <a:pt x="1501052" y="1498714"/>
                    <a:pt x="1504245" y="1507066"/>
                    <a:pt x="1507067" y="1515533"/>
                  </a:cubicBezTo>
                  <a:cubicBezTo>
                    <a:pt x="1509889" y="1540933"/>
                    <a:pt x="1511648" y="1566474"/>
                    <a:pt x="1515534" y="1591733"/>
                  </a:cubicBezTo>
                  <a:cubicBezTo>
                    <a:pt x="1518572" y="1611483"/>
                    <a:pt x="1526143" y="1632028"/>
                    <a:pt x="1532467" y="1651000"/>
                  </a:cubicBezTo>
                  <a:cubicBezTo>
                    <a:pt x="1527829" y="1720570"/>
                    <a:pt x="1538023" y="1764611"/>
                    <a:pt x="1507067" y="1820333"/>
                  </a:cubicBezTo>
                  <a:cubicBezTo>
                    <a:pt x="1500214" y="1832668"/>
                    <a:pt x="1492381" y="1845017"/>
                    <a:pt x="1481667" y="1854200"/>
                  </a:cubicBezTo>
                  <a:cubicBezTo>
                    <a:pt x="1472084" y="1862414"/>
                    <a:pt x="1459089" y="1865489"/>
                    <a:pt x="1447800" y="1871133"/>
                  </a:cubicBezTo>
                  <a:cubicBezTo>
                    <a:pt x="1409931" y="1927938"/>
                    <a:pt x="1454541" y="1872284"/>
                    <a:pt x="1405467" y="1905000"/>
                  </a:cubicBezTo>
                  <a:cubicBezTo>
                    <a:pt x="1395504" y="1911642"/>
                    <a:pt x="1391426" y="1926614"/>
                    <a:pt x="1380067" y="1930400"/>
                  </a:cubicBezTo>
                  <a:cubicBezTo>
                    <a:pt x="1355822" y="1938481"/>
                    <a:pt x="1329267" y="1936044"/>
                    <a:pt x="1303867" y="1938866"/>
                  </a:cubicBezTo>
                  <a:cubicBezTo>
                    <a:pt x="1255889" y="1936044"/>
                    <a:pt x="1206964" y="1940301"/>
                    <a:pt x="1159934" y="1930400"/>
                  </a:cubicBezTo>
                  <a:cubicBezTo>
                    <a:pt x="1149976" y="1928304"/>
                    <a:pt x="1150195" y="1912195"/>
                    <a:pt x="1143000" y="1905000"/>
                  </a:cubicBezTo>
                  <a:cubicBezTo>
                    <a:pt x="1135805" y="1897805"/>
                    <a:pt x="1126067" y="1893711"/>
                    <a:pt x="1117600" y="1888066"/>
                  </a:cubicBezTo>
                  <a:cubicBezTo>
                    <a:pt x="1111956" y="1876777"/>
                    <a:pt x="1107668" y="1864701"/>
                    <a:pt x="1100667" y="1854200"/>
                  </a:cubicBezTo>
                  <a:cubicBezTo>
                    <a:pt x="1096239" y="1847558"/>
                    <a:pt x="1088721" y="1843499"/>
                    <a:pt x="1083734" y="1837266"/>
                  </a:cubicBezTo>
                  <a:cubicBezTo>
                    <a:pt x="1077377" y="1829320"/>
                    <a:pt x="1072445" y="1820333"/>
                    <a:pt x="1066800" y="1811866"/>
                  </a:cubicBezTo>
                  <a:cubicBezTo>
                    <a:pt x="1057884" y="1776199"/>
                    <a:pt x="1049867" y="1749903"/>
                    <a:pt x="1049867" y="1710266"/>
                  </a:cubicBezTo>
                  <a:cubicBezTo>
                    <a:pt x="1049867" y="1666420"/>
                    <a:pt x="1055404" y="1631619"/>
                    <a:pt x="1066800" y="1591733"/>
                  </a:cubicBezTo>
                  <a:cubicBezTo>
                    <a:pt x="1069252" y="1583152"/>
                    <a:pt x="1071276" y="1574315"/>
                    <a:pt x="1075267" y="1566333"/>
                  </a:cubicBezTo>
                  <a:cubicBezTo>
                    <a:pt x="1079818" y="1557232"/>
                    <a:pt x="1087649" y="1550034"/>
                    <a:pt x="1092200" y="1540933"/>
                  </a:cubicBezTo>
                  <a:cubicBezTo>
                    <a:pt x="1124522" y="1476289"/>
                    <a:pt x="1064650" y="1563556"/>
                    <a:pt x="1126067" y="1481666"/>
                  </a:cubicBezTo>
                  <a:cubicBezTo>
                    <a:pt x="1128889" y="1473199"/>
                    <a:pt x="1130543" y="1464248"/>
                    <a:pt x="1134534" y="1456266"/>
                  </a:cubicBezTo>
                  <a:cubicBezTo>
                    <a:pt x="1144333" y="1436668"/>
                    <a:pt x="1160482" y="1419510"/>
                    <a:pt x="1176867" y="1405466"/>
                  </a:cubicBezTo>
                  <a:cubicBezTo>
                    <a:pt x="1187581" y="1396283"/>
                    <a:pt x="1199445" y="1388533"/>
                    <a:pt x="1210734" y="1380066"/>
                  </a:cubicBezTo>
                  <a:cubicBezTo>
                    <a:pt x="1275645" y="1382888"/>
                    <a:pt x="1340649" y="1384063"/>
                    <a:pt x="1405467" y="1388533"/>
                  </a:cubicBezTo>
                  <a:cubicBezTo>
                    <a:pt x="1427634" y="1390062"/>
                    <a:pt x="1459443" y="1395941"/>
                    <a:pt x="1481667" y="1405466"/>
                  </a:cubicBezTo>
                  <a:cubicBezTo>
                    <a:pt x="1511855" y="1418404"/>
                    <a:pt x="1523660" y="1426350"/>
                    <a:pt x="1549400" y="1447800"/>
                  </a:cubicBezTo>
                  <a:cubicBezTo>
                    <a:pt x="1555532" y="1452910"/>
                    <a:pt x="1560202" y="1459623"/>
                    <a:pt x="1566334" y="1464733"/>
                  </a:cubicBezTo>
                  <a:cubicBezTo>
                    <a:pt x="1577174" y="1473767"/>
                    <a:pt x="1590708" y="1479692"/>
                    <a:pt x="1600200" y="1490133"/>
                  </a:cubicBezTo>
                  <a:cubicBezTo>
                    <a:pt x="1619184" y="1511016"/>
                    <a:pt x="1624226" y="1548941"/>
                    <a:pt x="1651000" y="1557866"/>
                  </a:cubicBezTo>
                  <a:cubicBezTo>
                    <a:pt x="1677827" y="1566809"/>
                    <a:pt x="1678354" y="1564509"/>
                    <a:pt x="1701800" y="1583266"/>
                  </a:cubicBezTo>
                  <a:cubicBezTo>
                    <a:pt x="1708034" y="1588253"/>
                    <a:pt x="1711467" y="1596897"/>
                    <a:pt x="1718734" y="1600200"/>
                  </a:cubicBezTo>
                  <a:cubicBezTo>
                    <a:pt x="1743108" y="1611279"/>
                    <a:pt x="1769534" y="1617133"/>
                    <a:pt x="1794934" y="1625600"/>
                  </a:cubicBezTo>
                  <a:cubicBezTo>
                    <a:pt x="1864352" y="1648739"/>
                    <a:pt x="1754464" y="1612829"/>
                    <a:pt x="1888067" y="1651000"/>
                  </a:cubicBezTo>
                  <a:cubicBezTo>
                    <a:pt x="1907823" y="1656644"/>
                    <a:pt x="1927244" y="1663628"/>
                    <a:pt x="1947334" y="1667933"/>
                  </a:cubicBezTo>
                  <a:cubicBezTo>
                    <a:pt x="1989573" y="1676984"/>
                    <a:pt x="2073001" y="1681933"/>
                    <a:pt x="2108200" y="1684866"/>
                  </a:cubicBezTo>
                  <a:cubicBezTo>
                    <a:pt x="2422394" y="1678182"/>
                    <a:pt x="2421428" y="1683176"/>
                    <a:pt x="2650067" y="1667933"/>
                  </a:cubicBezTo>
                  <a:lnTo>
                    <a:pt x="2887134" y="1651000"/>
                  </a:lnTo>
                  <a:cubicBezTo>
                    <a:pt x="2904067" y="1648178"/>
                    <a:pt x="2921148" y="1646130"/>
                    <a:pt x="2937934" y="1642533"/>
                  </a:cubicBezTo>
                  <a:cubicBezTo>
                    <a:pt x="2960690" y="1637657"/>
                    <a:pt x="3005667" y="1625600"/>
                    <a:pt x="3005667" y="1625600"/>
                  </a:cubicBezTo>
                  <a:cubicBezTo>
                    <a:pt x="3099959" y="1578453"/>
                    <a:pt x="2981177" y="1634784"/>
                    <a:pt x="3073400" y="1600200"/>
                  </a:cubicBezTo>
                  <a:cubicBezTo>
                    <a:pt x="3110613" y="1586245"/>
                    <a:pt x="3101405" y="1584196"/>
                    <a:pt x="3132667" y="1566333"/>
                  </a:cubicBezTo>
                  <a:cubicBezTo>
                    <a:pt x="3143626" y="1560071"/>
                    <a:pt x="3155245" y="1555044"/>
                    <a:pt x="3166534" y="1549400"/>
                  </a:cubicBezTo>
                  <a:cubicBezTo>
                    <a:pt x="3175001" y="1540933"/>
                    <a:pt x="3182985" y="1531955"/>
                    <a:pt x="3191934" y="1524000"/>
                  </a:cubicBezTo>
                  <a:cubicBezTo>
                    <a:pt x="3208409" y="1509356"/>
                    <a:pt x="3227148" y="1497252"/>
                    <a:pt x="3242734" y="1481666"/>
                  </a:cubicBezTo>
                  <a:cubicBezTo>
                    <a:pt x="3249929" y="1474471"/>
                    <a:pt x="3251941" y="1462888"/>
                    <a:pt x="3259667" y="1456266"/>
                  </a:cubicBezTo>
                  <a:cubicBezTo>
                    <a:pt x="3272161" y="1445556"/>
                    <a:pt x="3288835" y="1440740"/>
                    <a:pt x="3302000" y="1430866"/>
                  </a:cubicBezTo>
                  <a:cubicBezTo>
                    <a:pt x="3311579" y="1423682"/>
                    <a:pt x="3318133" y="1413048"/>
                    <a:pt x="3327400" y="1405466"/>
                  </a:cubicBezTo>
                  <a:cubicBezTo>
                    <a:pt x="3349243" y="1387595"/>
                    <a:pt x="3371651" y="1370321"/>
                    <a:pt x="3395134" y="1354666"/>
                  </a:cubicBezTo>
                  <a:cubicBezTo>
                    <a:pt x="3403601" y="1349022"/>
                    <a:pt x="3412717" y="1344247"/>
                    <a:pt x="3420534" y="1337733"/>
                  </a:cubicBezTo>
                  <a:cubicBezTo>
                    <a:pt x="3463261" y="1302127"/>
                    <a:pt x="3431952" y="1320634"/>
                    <a:pt x="3471334" y="1270000"/>
                  </a:cubicBezTo>
                  <a:cubicBezTo>
                    <a:pt x="3481135" y="1257398"/>
                    <a:pt x="3494687" y="1248148"/>
                    <a:pt x="3505200" y="1236133"/>
                  </a:cubicBezTo>
                  <a:cubicBezTo>
                    <a:pt x="3514492" y="1225513"/>
                    <a:pt x="3521417" y="1212980"/>
                    <a:pt x="3530600" y="1202266"/>
                  </a:cubicBezTo>
                  <a:cubicBezTo>
                    <a:pt x="3538392" y="1193175"/>
                    <a:pt x="3548208" y="1185957"/>
                    <a:pt x="3556000" y="1176866"/>
                  </a:cubicBezTo>
                  <a:cubicBezTo>
                    <a:pt x="3574806" y="1154925"/>
                    <a:pt x="3600693" y="1114060"/>
                    <a:pt x="3615267" y="1092200"/>
                  </a:cubicBezTo>
                  <a:cubicBezTo>
                    <a:pt x="3620911" y="1083733"/>
                    <a:pt x="3628982" y="1076453"/>
                    <a:pt x="3632200" y="1066800"/>
                  </a:cubicBezTo>
                  <a:cubicBezTo>
                    <a:pt x="3640667" y="1041400"/>
                    <a:pt x="3651106" y="1016575"/>
                    <a:pt x="3657600" y="990600"/>
                  </a:cubicBezTo>
                  <a:cubicBezTo>
                    <a:pt x="3678698" y="906212"/>
                    <a:pt x="3670708" y="945822"/>
                    <a:pt x="3683000" y="872066"/>
                  </a:cubicBezTo>
                  <a:cubicBezTo>
                    <a:pt x="3667498" y="655025"/>
                    <a:pt x="3698128" y="809190"/>
                    <a:pt x="3657600" y="728133"/>
                  </a:cubicBezTo>
                  <a:cubicBezTo>
                    <a:pt x="3653609" y="720151"/>
                    <a:pt x="3653726" y="710386"/>
                    <a:pt x="3649134" y="702733"/>
                  </a:cubicBezTo>
                  <a:cubicBezTo>
                    <a:pt x="3645027" y="695888"/>
                    <a:pt x="3638332" y="690910"/>
                    <a:pt x="3632200" y="685800"/>
                  </a:cubicBezTo>
                  <a:cubicBezTo>
                    <a:pt x="3626449" y="681008"/>
                    <a:pt x="3583930" y="648964"/>
                    <a:pt x="3572934" y="643466"/>
                  </a:cubicBezTo>
                  <a:cubicBezTo>
                    <a:pt x="3559340" y="636669"/>
                    <a:pt x="3544436" y="632822"/>
                    <a:pt x="3530600" y="626533"/>
                  </a:cubicBezTo>
                  <a:cubicBezTo>
                    <a:pt x="3513365" y="618699"/>
                    <a:pt x="3497100" y="608822"/>
                    <a:pt x="3479800" y="601133"/>
                  </a:cubicBezTo>
                  <a:cubicBezTo>
                    <a:pt x="3471645" y="597508"/>
                    <a:pt x="3462603" y="596182"/>
                    <a:pt x="3454400" y="592666"/>
                  </a:cubicBezTo>
                  <a:cubicBezTo>
                    <a:pt x="3442799" y="587694"/>
                    <a:pt x="3432507" y="579724"/>
                    <a:pt x="3420534" y="575733"/>
                  </a:cubicBezTo>
                  <a:cubicBezTo>
                    <a:pt x="3401960" y="569542"/>
                    <a:pt x="3332363" y="560718"/>
                    <a:pt x="3318934" y="558800"/>
                  </a:cubicBezTo>
                  <a:cubicBezTo>
                    <a:pt x="3296356" y="561622"/>
                    <a:pt x="3273274" y="561747"/>
                    <a:pt x="3251200" y="567266"/>
                  </a:cubicBezTo>
                  <a:cubicBezTo>
                    <a:pt x="3238956" y="570327"/>
                    <a:pt x="3228935" y="579228"/>
                    <a:pt x="3217334" y="584200"/>
                  </a:cubicBezTo>
                  <a:cubicBezTo>
                    <a:pt x="3209131" y="587716"/>
                    <a:pt x="3200401" y="589844"/>
                    <a:pt x="3191934" y="592666"/>
                  </a:cubicBezTo>
                  <a:lnTo>
                    <a:pt x="3149600" y="635000"/>
                  </a:lnTo>
                  <a:cubicBezTo>
                    <a:pt x="3135489" y="649111"/>
                    <a:pt x="3118336" y="660729"/>
                    <a:pt x="3107267" y="677333"/>
                  </a:cubicBezTo>
                  <a:cubicBezTo>
                    <a:pt x="3101623" y="685800"/>
                    <a:pt x="3096691" y="694787"/>
                    <a:pt x="3090334" y="702733"/>
                  </a:cubicBezTo>
                  <a:cubicBezTo>
                    <a:pt x="3072739" y="724726"/>
                    <a:pt x="3069498" y="715745"/>
                    <a:pt x="3056467" y="745066"/>
                  </a:cubicBezTo>
                  <a:cubicBezTo>
                    <a:pt x="3049218" y="761377"/>
                    <a:pt x="3045178" y="778933"/>
                    <a:pt x="3039534" y="795866"/>
                  </a:cubicBezTo>
                  <a:lnTo>
                    <a:pt x="3031067" y="821266"/>
                  </a:lnTo>
                  <a:cubicBezTo>
                    <a:pt x="3033889" y="852311"/>
                    <a:pt x="3035668" y="883468"/>
                    <a:pt x="3039534" y="914400"/>
                  </a:cubicBezTo>
                  <a:cubicBezTo>
                    <a:pt x="3041319" y="928679"/>
                    <a:pt x="3041011" y="944153"/>
                    <a:pt x="3048000" y="956733"/>
                  </a:cubicBezTo>
                  <a:cubicBezTo>
                    <a:pt x="3055753" y="970689"/>
                    <a:pt x="3066516" y="986214"/>
                    <a:pt x="3081867" y="990600"/>
                  </a:cubicBezTo>
                  <a:lnTo>
                    <a:pt x="3141134" y="1007533"/>
                  </a:lnTo>
                  <a:cubicBezTo>
                    <a:pt x="3187962" y="1005918"/>
                    <a:pt x="3343808" y="1013834"/>
                    <a:pt x="3429000" y="990600"/>
                  </a:cubicBezTo>
                  <a:cubicBezTo>
                    <a:pt x="3446220" y="985904"/>
                    <a:pt x="3462867" y="979311"/>
                    <a:pt x="3479800" y="973666"/>
                  </a:cubicBezTo>
                  <a:lnTo>
                    <a:pt x="3522134" y="931333"/>
                  </a:lnTo>
                  <a:cubicBezTo>
                    <a:pt x="3533423" y="920044"/>
                    <a:pt x="3547144" y="910749"/>
                    <a:pt x="3556000" y="897466"/>
                  </a:cubicBezTo>
                  <a:lnTo>
                    <a:pt x="3572934" y="872066"/>
                  </a:lnTo>
                  <a:cubicBezTo>
                    <a:pt x="3575756" y="863599"/>
                    <a:pt x="3581400" y="855591"/>
                    <a:pt x="3581400" y="846666"/>
                  </a:cubicBezTo>
                  <a:cubicBezTo>
                    <a:pt x="3581400" y="804239"/>
                    <a:pt x="3579551" y="761574"/>
                    <a:pt x="3572934" y="719666"/>
                  </a:cubicBezTo>
                  <a:cubicBezTo>
                    <a:pt x="3571225" y="708840"/>
                    <a:pt x="3547057" y="670388"/>
                    <a:pt x="3539067" y="660400"/>
                  </a:cubicBezTo>
                  <a:cubicBezTo>
                    <a:pt x="3534080" y="654167"/>
                    <a:pt x="3527121" y="649699"/>
                    <a:pt x="3522134" y="643466"/>
                  </a:cubicBezTo>
                  <a:cubicBezTo>
                    <a:pt x="3515777" y="635520"/>
                    <a:pt x="3512395" y="625261"/>
                    <a:pt x="3505200" y="618066"/>
                  </a:cubicBezTo>
                  <a:cubicBezTo>
                    <a:pt x="3498973" y="611839"/>
                    <a:pt x="3453097" y="575081"/>
                    <a:pt x="3437467" y="567266"/>
                  </a:cubicBezTo>
                  <a:cubicBezTo>
                    <a:pt x="3429485" y="563275"/>
                    <a:pt x="3420270" y="562316"/>
                    <a:pt x="3412067" y="558800"/>
                  </a:cubicBezTo>
                  <a:cubicBezTo>
                    <a:pt x="3400466" y="553828"/>
                    <a:pt x="3389919" y="546554"/>
                    <a:pt x="3378200" y="541866"/>
                  </a:cubicBezTo>
                  <a:cubicBezTo>
                    <a:pt x="3361627" y="535237"/>
                    <a:pt x="3342706" y="534116"/>
                    <a:pt x="3327400" y="524933"/>
                  </a:cubicBezTo>
                  <a:cubicBezTo>
                    <a:pt x="3308925" y="513848"/>
                    <a:pt x="3283589" y="494483"/>
                    <a:pt x="3259667" y="491066"/>
                  </a:cubicBezTo>
                  <a:cubicBezTo>
                    <a:pt x="3228808" y="486658"/>
                    <a:pt x="3197578" y="485422"/>
                    <a:pt x="3166534" y="482600"/>
                  </a:cubicBezTo>
                  <a:cubicBezTo>
                    <a:pt x="3155245" y="479778"/>
                    <a:pt x="3144303" y="474133"/>
                    <a:pt x="3132667" y="474133"/>
                  </a:cubicBezTo>
                  <a:cubicBezTo>
                    <a:pt x="3028452" y="474133"/>
                    <a:pt x="3015833" y="478084"/>
                    <a:pt x="2937934" y="491066"/>
                  </a:cubicBezTo>
                  <a:cubicBezTo>
                    <a:pt x="2889380" y="507251"/>
                    <a:pt x="2936606" y="492676"/>
                    <a:pt x="2870200" y="508000"/>
                  </a:cubicBezTo>
                  <a:cubicBezTo>
                    <a:pt x="2847523" y="513233"/>
                    <a:pt x="2825185" y="519885"/>
                    <a:pt x="2802467" y="524933"/>
                  </a:cubicBezTo>
                  <a:cubicBezTo>
                    <a:pt x="2777067" y="530577"/>
                    <a:pt x="2751285" y="534718"/>
                    <a:pt x="2726267" y="541866"/>
                  </a:cubicBezTo>
                  <a:cubicBezTo>
                    <a:pt x="2660849" y="560557"/>
                    <a:pt x="2702189" y="558138"/>
                    <a:pt x="2633134" y="592666"/>
                  </a:cubicBezTo>
                  <a:cubicBezTo>
                    <a:pt x="2550681" y="633892"/>
                    <a:pt x="2587046" y="613546"/>
                    <a:pt x="2523067" y="651933"/>
                  </a:cubicBezTo>
                  <a:cubicBezTo>
                    <a:pt x="2469969" y="731581"/>
                    <a:pt x="2557006" y="611417"/>
                    <a:pt x="2463800" y="694266"/>
                  </a:cubicBezTo>
                  <a:cubicBezTo>
                    <a:pt x="2448589" y="707787"/>
                    <a:pt x="2446867" y="733777"/>
                    <a:pt x="2429934" y="745066"/>
                  </a:cubicBezTo>
                  <a:cubicBezTo>
                    <a:pt x="2375540" y="781330"/>
                    <a:pt x="2419588" y="751072"/>
                    <a:pt x="2328334" y="821266"/>
                  </a:cubicBezTo>
                  <a:cubicBezTo>
                    <a:pt x="2317149" y="829870"/>
                    <a:pt x="2307088" y="840355"/>
                    <a:pt x="2294467" y="846666"/>
                  </a:cubicBezTo>
                  <a:cubicBezTo>
                    <a:pt x="2283178" y="852311"/>
                    <a:pt x="2271102" y="856599"/>
                    <a:pt x="2260600" y="863600"/>
                  </a:cubicBezTo>
                  <a:cubicBezTo>
                    <a:pt x="2245564" y="873624"/>
                    <a:pt x="2233303" y="887442"/>
                    <a:pt x="2218267" y="897466"/>
                  </a:cubicBezTo>
                  <a:cubicBezTo>
                    <a:pt x="2207765" y="904467"/>
                    <a:pt x="2195103" y="907710"/>
                    <a:pt x="2184400" y="914400"/>
                  </a:cubicBezTo>
                  <a:cubicBezTo>
                    <a:pt x="2172434" y="921879"/>
                    <a:pt x="2163155" y="933489"/>
                    <a:pt x="2150534" y="939800"/>
                  </a:cubicBezTo>
                  <a:cubicBezTo>
                    <a:pt x="2134569" y="947782"/>
                    <a:pt x="2115983" y="949347"/>
                    <a:pt x="2099734" y="956733"/>
                  </a:cubicBezTo>
                  <a:cubicBezTo>
                    <a:pt x="2084753" y="963543"/>
                    <a:pt x="2072617" y="975867"/>
                    <a:pt x="2057400" y="982133"/>
                  </a:cubicBezTo>
                  <a:cubicBezTo>
                    <a:pt x="2024390" y="995725"/>
                    <a:pt x="1985503" y="996198"/>
                    <a:pt x="1955800" y="1016000"/>
                  </a:cubicBezTo>
                  <a:cubicBezTo>
                    <a:pt x="1926721" y="1035386"/>
                    <a:pt x="1917038" y="1043357"/>
                    <a:pt x="1879600" y="1058333"/>
                  </a:cubicBezTo>
                  <a:cubicBezTo>
                    <a:pt x="1868796" y="1062655"/>
                    <a:pt x="1856856" y="1063378"/>
                    <a:pt x="1845734" y="1066800"/>
                  </a:cubicBezTo>
                  <a:cubicBezTo>
                    <a:pt x="1820144" y="1074674"/>
                    <a:pt x="1795944" y="1087799"/>
                    <a:pt x="1769534" y="1092200"/>
                  </a:cubicBezTo>
                  <a:cubicBezTo>
                    <a:pt x="1752601" y="1095022"/>
                    <a:pt x="1735568" y="1097299"/>
                    <a:pt x="1718734" y="1100666"/>
                  </a:cubicBezTo>
                  <a:cubicBezTo>
                    <a:pt x="1576786" y="1129055"/>
                    <a:pt x="1799223" y="1085641"/>
                    <a:pt x="1651000" y="1126066"/>
                  </a:cubicBezTo>
                  <a:cubicBezTo>
                    <a:pt x="1631747" y="1131317"/>
                    <a:pt x="1611489" y="1131711"/>
                    <a:pt x="1591734" y="1134533"/>
                  </a:cubicBezTo>
                  <a:cubicBezTo>
                    <a:pt x="1583267" y="1137355"/>
                    <a:pt x="1575180" y="1141821"/>
                    <a:pt x="1566334" y="1143000"/>
                  </a:cubicBezTo>
                  <a:cubicBezTo>
                    <a:pt x="1454351" y="1157931"/>
                    <a:pt x="1438302" y="1149998"/>
                    <a:pt x="1312334" y="1143000"/>
                  </a:cubicBezTo>
                  <a:cubicBezTo>
                    <a:pt x="1301481" y="1140287"/>
                    <a:pt x="1265215" y="1132140"/>
                    <a:pt x="1253067" y="1126066"/>
                  </a:cubicBezTo>
                  <a:cubicBezTo>
                    <a:pt x="1243966" y="1121515"/>
                    <a:pt x="1236134" y="1114777"/>
                    <a:pt x="1227667" y="1109133"/>
                  </a:cubicBezTo>
                  <a:cubicBezTo>
                    <a:pt x="1222023" y="1092200"/>
                    <a:pt x="1212350" y="1076109"/>
                    <a:pt x="1210734" y="1058333"/>
                  </a:cubicBezTo>
                  <a:cubicBezTo>
                    <a:pt x="1209431" y="1044002"/>
                    <a:pt x="1217298" y="1030264"/>
                    <a:pt x="1219200" y="1016000"/>
                  </a:cubicBezTo>
                  <a:cubicBezTo>
                    <a:pt x="1222949" y="987886"/>
                    <a:pt x="1221724" y="959067"/>
                    <a:pt x="1227667" y="931333"/>
                  </a:cubicBezTo>
                  <a:cubicBezTo>
                    <a:pt x="1230312" y="918992"/>
                    <a:pt x="1238338" y="908424"/>
                    <a:pt x="1244600" y="897466"/>
                  </a:cubicBezTo>
                  <a:cubicBezTo>
                    <a:pt x="1260316" y="869964"/>
                    <a:pt x="1263588" y="870012"/>
                    <a:pt x="1286934" y="846666"/>
                  </a:cubicBezTo>
                  <a:cubicBezTo>
                    <a:pt x="1293228" y="827784"/>
                    <a:pt x="1300125" y="803097"/>
                    <a:pt x="1312334" y="787400"/>
                  </a:cubicBezTo>
                  <a:cubicBezTo>
                    <a:pt x="1324586" y="771648"/>
                    <a:pt x="1342693" y="761031"/>
                    <a:pt x="1354667" y="745066"/>
                  </a:cubicBezTo>
                  <a:cubicBezTo>
                    <a:pt x="1363134" y="733777"/>
                    <a:pt x="1370089" y="721178"/>
                    <a:pt x="1380067" y="711200"/>
                  </a:cubicBezTo>
                  <a:cubicBezTo>
                    <a:pt x="1387262" y="704005"/>
                    <a:pt x="1397650" y="700780"/>
                    <a:pt x="1405467" y="694266"/>
                  </a:cubicBezTo>
                  <a:cubicBezTo>
                    <a:pt x="1414665" y="686601"/>
                    <a:pt x="1420471" y="674806"/>
                    <a:pt x="1430867" y="668866"/>
                  </a:cubicBezTo>
                  <a:cubicBezTo>
                    <a:pt x="1440970" y="663093"/>
                    <a:pt x="1453508" y="663462"/>
                    <a:pt x="1464734" y="660400"/>
                  </a:cubicBezTo>
                  <a:cubicBezTo>
                    <a:pt x="1484556" y="654994"/>
                    <a:pt x="1504245" y="649111"/>
                    <a:pt x="1524000" y="643466"/>
                  </a:cubicBezTo>
                  <a:cubicBezTo>
                    <a:pt x="1546578" y="646288"/>
                    <a:pt x="1570350" y="644157"/>
                    <a:pt x="1591734" y="651933"/>
                  </a:cubicBezTo>
                  <a:cubicBezTo>
                    <a:pt x="1647269" y="672128"/>
                    <a:pt x="1610955" y="775273"/>
                    <a:pt x="1608667" y="795866"/>
                  </a:cubicBezTo>
                  <a:cubicBezTo>
                    <a:pt x="1603747" y="840144"/>
                    <a:pt x="1601790" y="822745"/>
                    <a:pt x="1574800" y="855133"/>
                  </a:cubicBezTo>
                  <a:cubicBezTo>
                    <a:pt x="1568286" y="862950"/>
                    <a:pt x="1565062" y="873338"/>
                    <a:pt x="1557867" y="880533"/>
                  </a:cubicBezTo>
                  <a:cubicBezTo>
                    <a:pt x="1550672" y="887728"/>
                    <a:pt x="1540413" y="891109"/>
                    <a:pt x="1532467" y="897466"/>
                  </a:cubicBezTo>
                  <a:cubicBezTo>
                    <a:pt x="1526234" y="902453"/>
                    <a:pt x="1522379" y="910293"/>
                    <a:pt x="1515534" y="914400"/>
                  </a:cubicBezTo>
                  <a:cubicBezTo>
                    <a:pt x="1506861" y="919604"/>
                    <a:pt x="1462588" y="929753"/>
                    <a:pt x="1456267" y="931333"/>
                  </a:cubicBezTo>
                  <a:cubicBezTo>
                    <a:pt x="1441550" y="929231"/>
                    <a:pt x="1392058" y="925766"/>
                    <a:pt x="1371600" y="914400"/>
                  </a:cubicBezTo>
                  <a:cubicBezTo>
                    <a:pt x="1335943" y="894591"/>
                    <a:pt x="1312891" y="876949"/>
                    <a:pt x="1286934" y="846666"/>
                  </a:cubicBezTo>
                  <a:cubicBezTo>
                    <a:pt x="1280312" y="838940"/>
                    <a:pt x="1276514" y="829083"/>
                    <a:pt x="1270000" y="821266"/>
                  </a:cubicBezTo>
                  <a:cubicBezTo>
                    <a:pt x="1262335" y="812068"/>
                    <a:pt x="1252392" y="804957"/>
                    <a:pt x="1244600" y="795866"/>
                  </a:cubicBezTo>
                  <a:cubicBezTo>
                    <a:pt x="1184210" y="725412"/>
                    <a:pt x="1246262" y="789063"/>
                    <a:pt x="1202267" y="745066"/>
                  </a:cubicBezTo>
                  <a:cubicBezTo>
                    <a:pt x="1199445" y="733777"/>
                    <a:pt x="1196324" y="722559"/>
                    <a:pt x="1193800" y="711200"/>
                  </a:cubicBezTo>
                  <a:cubicBezTo>
                    <a:pt x="1186890" y="680103"/>
                    <a:pt x="1185721" y="664515"/>
                    <a:pt x="1176867" y="635000"/>
                  </a:cubicBezTo>
                  <a:cubicBezTo>
                    <a:pt x="1160189" y="579406"/>
                    <a:pt x="1171313" y="595579"/>
                    <a:pt x="1143000" y="567266"/>
                  </a:cubicBezTo>
                  <a:cubicBezTo>
                    <a:pt x="1140178" y="558799"/>
                    <a:pt x="1139889" y="549006"/>
                    <a:pt x="1134534" y="541866"/>
                  </a:cubicBezTo>
                  <a:cubicBezTo>
                    <a:pt x="1122560" y="525901"/>
                    <a:pt x="1111132" y="505844"/>
                    <a:pt x="1092200" y="499533"/>
                  </a:cubicBezTo>
                  <a:cubicBezTo>
                    <a:pt x="1066744" y="491047"/>
                    <a:pt x="1063283" y="492369"/>
                    <a:pt x="1041400" y="474133"/>
                  </a:cubicBezTo>
                  <a:cubicBezTo>
                    <a:pt x="1032202" y="466468"/>
                    <a:pt x="1026467" y="454548"/>
                    <a:pt x="1016000" y="448733"/>
                  </a:cubicBezTo>
                  <a:cubicBezTo>
                    <a:pt x="1000397" y="440065"/>
                    <a:pt x="982133" y="437444"/>
                    <a:pt x="965200" y="431800"/>
                  </a:cubicBezTo>
                  <a:lnTo>
                    <a:pt x="939800" y="423333"/>
                  </a:lnTo>
                  <a:cubicBezTo>
                    <a:pt x="911578" y="426155"/>
                    <a:pt x="877522" y="414387"/>
                    <a:pt x="855134" y="431800"/>
                  </a:cubicBezTo>
                  <a:cubicBezTo>
                    <a:pt x="841583" y="442339"/>
                    <a:pt x="858667" y="466157"/>
                    <a:pt x="863600" y="482600"/>
                  </a:cubicBezTo>
                  <a:cubicBezTo>
                    <a:pt x="867227" y="494689"/>
                    <a:pt x="875847" y="504747"/>
                    <a:pt x="880534" y="516466"/>
                  </a:cubicBezTo>
                  <a:cubicBezTo>
                    <a:pt x="887163" y="533039"/>
                    <a:pt x="891823" y="550333"/>
                    <a:pt x="897467" y="567266"/>
                  </a:cubicBezTo>
                  <a:lnTo>
                    <a:pt x="897467" y="567266"/>
                  </a:lnTo>
                  <a:cubicBezTo>
                    <a:pt x="900289" y="578555"/>
                    <a:pt x="898665" y="592046"/>
                    <a:pt x="905934" y="601133"/>
                  </a:cubicBezTo>
                  <a:cubicBezTo>
                    <a:pt x="911509" y="608102"/>
                    <a:pt x="922867" y="606778"/>
                    <a:pt x="931334" y="609600"/>
                  </a:cubicBezTo>
                  <a:cubicBezTo>
                    <a:pt x="942623" y="606778"/>
                    <a:pt x="957751" y="610072"/>
                    <a:pt x="965200" y="601133"/>
                  </a:cubicBezTo>
                  <a:cubicBezTo>
                    <a:pt x="974413" y="590078"/>
                    <a:pt x="973667" y="573190"/>
                    <a:pt x="973667" y="558800"/>
                  </a:cubicBezTo>
                  <a:cubicBezTo>
                    <a:pt x="973667" y="510739"/>
                    <a:pt x="976856" y="461492"/>
                    <a:pt x="965200" y="414866"/>
                  </a:cubicBezTo>
                  <a:cubicBezTo>
                    <a:pt x="961778" y="401176"/>
                    <a:pt x="942174" y="398500"/>
                    <a:pt x="931334" y="389466"/>
                  </a:cubicBezTo>
                  <a:cubicBezTo>
                    <a:pt x="925202" y="384356"/>
                    <a:pt x="921540" y="376103"/>
                    <a:pt x="914400" y="372533"/>
                  </a:cubicBezTo>
                  <a:cubicBezTo>
                    <a:pt x="882683" y="356675"/>
                    <a:pt x="854711" y="354565"/>
                    <a:pt x="821267" y="347133"/>
                  </a:cubicBezTo>
                  <a:cubicBezTo>
                    <a:pt x="728628" y="326546"/>
                    <a:pt x="871965" y="349663"/>
                    <a:pt x="677334" y="330200"/>
                  </a:cubicBezTo>
                  <a:cubicBezTo>
                    <a:pt x="657477" y="328214"/>
                    <a:pt x="637823" y="324555"/>
                    <a:pt x="618067" y="321733"/>
                  </a:cubicBezTo>
                  <a:cubicBezTo>
                    <a:pt x="601134" y="299155"/>
                    <a:pt x="579888" y="279243"/>
                    <a:pt x="567267" y="254000"/>
                  </a:cubicBezTo>
                  <a:lnTo>
                    <a:pt x="524934" y="169333"/>
                  </a:lnTo>
                  <a:cubicBezTo>
                    <a:pt x="519289" y="158044"/>
                    <a:pt x="511991" y="147440"/>
                    <a:pt x="508000" y="135466"/>
                  </a:cubicBezTo>
                  <a:lnTo>
                    <a:pt x="491067" y="84666"/>
                  </a:lnTo>
                  <a:lnTo>
                    <a:pt x="474134" y="33866"/>
                  </a:lnTo>
                  <a:lnTo>
                    <a:pt x="474134" y="0"/>
                  </a:ln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76200"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grpSp>
        <p:nvGrpSpPr>
          <p:cNvPr id="11" name="Group 10"/>
          <p:cNvGrpSpPr/>
          <p:nvPr/>
        </p:nvGrpSpPr>
        <p:grpSpPr>
          <a:xfrm rot="15430350">
            <a:off x="8379944" y="2679058"/>
            <a:ext cx="947239" cy="6672082"/>
            <a:chOff x="10188776" y="62951"/>
            <a:chExt cx="2340864" cy="6704381"/>
          </a:xfrm>
        </p:grpSpPr>
        <p:sp>
          <p:nvSpPr>
            <p:cNvPr id="12" name="Freeform 11"/>
            <p:cNvSpPr/>
            <p:nvPr/>
          </p:nvSpPr>
          <p:spPr>
            <a:xfrm rot="11953775">
              <a:off x="10188776" y="2933345"/>
              <a:ext cx="2304793" cy="3833987"/>
            </a:xfrm>
            <a:custGeom>
              <a:avLst/>
              <a:gdLst>
                <a:gd name="connsiteX0" fmla="*/ 2074334 w 3683000"/>
                <a:gd name="connsiteY0" fmla="*/ 7001933 h 7001933"/>
                <a:gd name="connsiteX1" fmla="*/ 2065867 w 3683000"/>
                <a:gd name="connsiteY1" fmla="*/ 6815666 h 7001933"/>
                <a:gd name="connsiteX2" fmla="*/ 2048934 w 3683000"/>
                <a:gd name="connsiteY2" fmla="*/ 6790266 h 7001933"/>
                <a:gd name="connsiteX3" fmla="*/ 2032000 w 3683000"/>
                <a:gd name="connsiteY3" fmla="*/ 6739466 h 7001933"/>
                <a:gd name="connsiteX4" fmla="*/ 1972734 w 3683000"/>
                <a:gd name="connsiteY4" fmla="*/ 6637866 h 7001933"/>
                <a:gd name="connsiteX5" fmla="*/ 1947334 w 3683000"/>
                <a:gd name="connsiteY5" fmla="*/ 6544733 h 7001933"/>
                <a:gd name="connsiteX6" fmla="*/ 1913467 w 3683000"/>
                <a:gd name="connsiteY6" fmla="*/ 6493933 h 7001933"/>
                <a:gd name="connsiteX7" fmla="*/ 1896534 w 3683000"/>
                <a:gd name="connsiteY7" fmla="*/ 6434666 h 7001933"/>
                <a:gd name="connsiteX8" fmla="*/ 1871134 w 3683000"/>
                <a:gd name="connsiteY8" fmla="*/ 6375400 h 7001933"/>
                <a:gd name="connsiteX9" fmla="*/ 1845734 w 3683000"/>
                <a:gd name="connsiteY9" fmla="*/ 6307666 h 7001933"/>
                <a:gd name="connsiteX10" fmla="*/ 1794934 w 3683000"/>
                <a:gd name="connsiteY10" fmla="*/ 6197600 h 7001933"/>
                <a:gd name="connsiteX11" fmla="*/ 1769534 w 3683000"/>
                <a:gd name="connsiteY11" fmla="*/ 6172200 h 7001933"/>
                <a:gd name="connsiteX12" fmla="*/ 1744134 w 3683000"/>
                <a:gd name="connsiteY12" fmla="*/ 6129866 h 7001933"/>
                <a:gd name="connsiteX13" fmla="*/ 1651000 w 3683000"/>
                <a:gd name="connsiteY13" fmla="*/ 6019800 h 7001933"/>
                <a:gd name="connsiteX14" fmla="*/ 1600200 w 3683000"/>
                <a:gd name="connsiteY14" fmla="*/ 6002866 h 7001933"/>
                <a:gd name="connsiteX15" fmla="*/ 1549400 w 3683000"/>
                <a:gd name="connsiteY15" fmla="*/ 5977466 h 7001933"/>
                <a:gd name="connsiteX16" fmla="*/ 1447800 w 3683000"/>
                <a:gd name="connsiteY16" fmla="*/ 5960533 h 7001933"/>
                <a:gd name="connsiteX17" fmla="*/ 1405467 w 3683000"/>
                <a:gd name="connsiteY17" fmla="*/ 5943600 h 7001933"/>
                <a:gd name="connsiteX18" fmla="*/ 1270000 w 3683000"/>
                <a:gd name="connsiteY18" fmla="*/ 5926666 h 7001933"/>
                <a:gd name="connsiteX19" fmla="*/ 1143000 w 3683000"/>
                <a:gd name="connsiteY19" fmla="*/ 5935133 h 7001933"/>
                <a:gd name="connsiteX20" fmla="*/ 1092200 w 3683000"/>
                <a:gd name="connsiteY20" fmla="*/ 5952066 h 7001933"/>
                <a:gd name="connsiteX21" fmla="*/ 990600 w 3683000"/>
                <a:gd name="connsiteY21" fmla="*/ 5969000 h 7001933"/>
                <a:gd name="connsiteX22" fmla="*/ 956734 w 3683000"/>
                <a:gd name="connsiteY22" fmla="*/ 5985933 h 7001933"/>
                <a:gd name="connsiteX23" fmla="*/ 922867 w 3683000"/>
                <a:gd name="connsiteY23" fmla="*/ 5994400 h 7001933"/>
                <a:gd name="connsiteX24" fmla="*/ 897467 w 3683000"/>
                <a:gd name="connsiteY24" fmla="*/ 6002866 h 7001933"/>
                <a:gd name="connsiteX25" fmla="*/ 880534 w 3683000"/>
                <a:gd name="connsiteY25" fmla="*/ 6028266 h 7001933"/>
                <a:gd name="connsiteX26" fmla="*/ 897467 w 3683000"/>
                <a:gd name="connsiteY26" fmla="*/ 6138333 h 7001933"/>
                <a:gd name="connsiteX27" fmla="*/ 914400 w 3683000"/>
                <a:gd name="connsiteY27" fmla="*/ 6163733 h 7001933"/>
                <a:gd name="connsiteX28" fmla="*/ 948267 w 3683000"/>
                <a:gd name="connsiteY28" fmla="*/ 6206066 h 7001933"/>
                <a:gd name="connsiteX29" fmla="*/ 1007534 w 3683000"/>
                <a:gd name="connsiteY29" fmla="*/ 6290733 h 7001933"/>
                <a:gd name="connsiteX30" fmla="*/ 1032934 w 3683000"/>
                <a:gd name="connsiteY30" fmla="*/ 6307666 h 7001933"/>
                <a:gd name="connsiteX31" fmla="*/ 1049867 w 3683000"/>
                <a:gd name="connsiteY31" fmla="*/ 6324600 h 7001933"/>
                <a:gd name="connsiteX32" fmla="*/ 1083734 w 3683000"/>
                <a:gd name="connsiteY32" fmla="*/ 6341533 h 7001933"/>
                <a:gd name="connsiteX33" fmla="*/ 1109134 w 3683000"/>
                <a:gd name="connsiteY33" fmla="*/ 6358466 h 7001933"/>
                <a:gd name="connsiteX34" fmla="*/ 1193800 w 3683000"/>
                <a:gd name="connsiteY34" fmla="*/ 6375400 h 7001933"/>
                <a:gd name="connsiteX35" fmla="*/ 1303867 w 3683000"/>
                <a:gd name="connsiteY35" fmla="*/ 6366933 h 7001933"/>
                <a:gd name="connsiteX36" fmla="*/ 1354667 w 3683000"/>
                <a:gd name="connsiteY36" fmla="*/ 6341533 h 7001933"/>
                <a:gd name="connsiteX37" fmla="*/ 1439334 w 3683000"/>
                <a:gd name="connsiteY37" fmla="*/ 6299200 h 7001933"/>
                <a:gd name="connsiteX38" fmla="*/ 1456267 w 3683000"/>
                <a:gd name="connsiteY38" fmla="*/ 6282266 h 7001933"/>
                <a:gd name="connsiteX39" fmla="*/ 1481667 w 3683000"/>
                <a:gd name="connsiteY39" fmla="*/ 6265333 h 7001933"/>
                <a:gd name="connsiteX40" fmla="*/ 1540934 w 3683000"/>
                <a:gd name="connsiteY40" fmla="*/ 6214533 h 7001933"/>
                <a:gd name="connsiteX41" fmla="*/ 1591734 w 3683000"/>
                <a:gd name="connsiteY41" fmla="*/ 6163733 h 7001933"/>
                <a:gd name="connsiteX42" fmla="*/ 1625600 w 3683000"/>
                <a:gd name="connsiteY42" fmla="*/ 6112933 h 7001933"/>
                <a:gd name="connsiteX43" fmla="*/ 1659467 w 3683000"/>
                <a:gd name="connsiteY43" fmla="*/ 6070600 h 7001933"/>
                <a:gd name="connsiteX44" fmla="*/ 1667934 w 3683000"/>
                <a:gd name="connsiteY44" fmla="*/ 6045200 h 7001933"/>
                <a:gd name="connsiteX45" fmla="*/ 1684867 w 3683000"/>
                <a:gd name="connsiteY45" fmla="*/ 6011333 h 7001933"/>
                <a:gd name="connsiteX46" fmla="*/ 1684867 w 3683000"/>
                <a:gd name="connsiteY46" fmla="*/ 5782733 h 7001933"/>
                <a:gd name="connsiteX47" fmla="*/ 1676400 w 3683000"/>
                <a:gd name="connsiteY47" fmla="*/ 5748866 h 7001933"/>
                <a:gd name="connsiteX48" fmla="*/ 1642534 w 3683000"/>
                <a:gd name="connsiteY48" fmla="*/ 5715000 h 7001933"/>
                <a:gd name="connsiteX49" fmla="*/ 1617134 w 3683000"/>
                <a:gd name="connsiteY49" fmla="*/ 5681133 h 7001933"/>
                <a:gd name="connsiteX50" fmla="*/ 1600200 w 3683000"/>
                <a:gd name="connsiteY50" fmla="*/ 5655733 h 7001933"/>
                <a:gd name="connsiteX51" fmla="*/ 1566334 w 3683000"/>
                <a:gd name="connsiteY51" fmla="*/ 5638800 h 7001933"/>
                <a:gd name="connsiteX52" fmla="*/ 1532467 w 3683000"/>
                <a:gd name="connsiteY52" fmla="*/ 5604933 h 7001933"/>
                <a:gd name="connsiteX53" fmla="*/ 1456267 w 3683000"/>
                <a:gd name="connsiteY53" fmla="*/ 5562600 h 7001933"/>
                <a:gd name="connsiteX54" fmla="*/ 1397000 w 3683000"/>
                <a:gd name="connsiteY54" fmla="*/ 5528733 h 7001933"/>
                <a:gd name="connsiteX55" fmla="*/ 1261534 w 3683000"/>
                <a:gd name="connsiteY55" fmla="*/ 5494866 h 7001933"/>
                <a:gd name="connsiteX56" fmla="*/ 1185334 w 3683000"/>
                <a:gd name="connsiteY56" fmla="*/ 5469466 h 7001933"/>
                <a:gd name="connsiteX57" fmla="*/ 1151467 w 3683000"/>
                <a:gd name="connsiteY57" fmla="*/ 5461000 h 7001933"/>
                <a:gd name="connsiteX58" fmla="*/ 1109134 w 3683000"/>
                <a:gd name="connsiteY58" fmla="*/ 5444066 h 7001933"/>
                <a:gd name="connsiteX59" fmla="*/ 1049867 w 3683000"/>
                <a:gd name="connsiteY59" fmla="*/ 5435600 h 7001933"/>
                <a:gd name="connsiteX60" fmla="*/ 1007534 w 3683000"/>
                <a:gd name="connsiteY60" fmla="*/ 5427133 h 7001933"/>
                <a:gd name="connsiteX61" fmla="*/ 897467 w 3683000"/>
                <a:gd name="connsiteY61" fmla="*/ 5435600 h 7001933"/>
                <a:gd name="connsiteX62" fmla="*/ 745067 w 3683000"/>
                <a:gd name="connsiteY62" fmla="*/ 5452533 h 7001933"/>
                <a:gd name="connsiteX63" fmla="*/ 389467 w 3683000"/>
                <a:gd name="connsiteY63" fmla="*/ 5444066 h 7001933"/>
                <a:gd name="connsiteX64" fmla="*/ 279400 w 3683000"/>
                <a:gd name="connsiteY64" fmla="*/ 5427133 h 7001933"/>
                <a:gd name="connsiteX65" fmla="*/ 237067 w 3683000"/>
                <a:gd name="connsiteY65" fmla="*/ 5418666 h 7001933"/>
                <a:gd name="connsiteX66" fmla="*/ 194734 w 3683000"/>
                <a:gd name="connsiteY66" fmla="*/ 5401733 h 7001933"/>
                <a:gd name="connsiteX67" fmla="*/ 127000 w 3683000"/>
                <a:gd name="connsiteY67" fmla="*/ 5384800 h 7001933"/>
                <a:gd name="connsiteX68" fmla="*/ 93134 w 3683000"/>
                <a:gd name="connsiteY68" fmla="*/ 5367866 h 7001933"/>
                <a:gd name="connsiteX69" fmla="*/ 76200 w 3683000"/>
                <a:gd name="connsiteY69" fmla="*/ 5350933 h 7001933"/>
                <a:gd name="connsiteX70" fmla="*/ 50800 w 3683000"/>
                <a:gd name="connsiteY70" fmla="*/ 5334000 h 7001933"/>
                <a:gd name="connsiteX71" fmla="*/ 25400 w 3683000"/>
                <a:gd name="connsiteY71" fmla="*/ 5266266 h 7001933"/>
                <a:gd name="connsiteX72" fmla="*/ 0 w 3683000"/>
                <a:gd name="connsiteY72" fmla="*/ 5207000 h 7001933"/>
                <a:gd name="connsiteX73" fmla="*/ 16934 w 3683000"/>
                <a:gd name="connsiteY73" fmla="*/ 5020733 h 7001933"/>
                <a:gd name="connsiteX74" fmla="*/ 25400 w 3683000"/>
                <a:gd name="connsiteY74" fmla="*/ 4978400 h 7001933"/>
                <a:gd name="connsiteX75" fmla="*/ 42334 w 3683000"/>
                <a:gd name="connsiteY75" fmla="*/ 4944533 h 7001933"/>
                <a:gd name="connsiteX76" fmla="*/ 59267 w 3683000"/>
                <a:gd name="connsiteY76" fmla="*/ 4893733 h 7001933"/>
                <a:gd name="connsiteX77" fmla="*/ 67734 w 3683000"/>
                <a:gd name="connsiteY77" fmla="*/ 4851400 h 7001933"/>
                <a:gd name="connsiteX78" fmla="*/ 118534 w 3683000"/>
                <a:gd name="connsiteY78" fmla="*/ 4741333 h 7001933"/>
                <a:gd name="connsiteX79" fmla="*/ 135467 w 3683000"/>
                <a:gd name="connsiteY79" fmla="*/ 4715933 h 7001933"/>
                <a:gd name="connsiteX80" fmla="*/ 169334 w 3683000"/>
                <a:gd name="connsiteY80" fmla="*/ 4690533 h 7001933"/>
                <a:gd name="connsiteX81" fmla="*/ 186267 w 3683000"/>
                <a:gd name="connsiteY81" fmla="*/ 4639733 h 7001933"/>
                <a:gd name="connsiteX82" fmla="*/ 228600 w 3683000"/>
                <a:gd name="connsiteY82" fmla="*/ 4572000 h 7001933"/>
                <a:gd name="connsiteX83" fmla="*/ 237067 w 3683000"/>
                <a:gd name="connsiteY83" fmla="*/ 4546600 h 7001933"/>
                <a:gd name="connsiteX84" fmla="*/ 287867 w 3683000"/>
                <a:gd name="connsiteY84" fmla="*/ 4478866 h 7001933"/>
                <a:gd name="connsiteX85" fmla="*/ 313267 w 3683000"/>
                <a:gd name="connsiteY85" fmla="*/ 4461933 h 7001933"/>
                <a:gd name="connsiteX86" fmla="*/ 355600 w 3683000"/>
                <a:gd name="connsiteY86" fmla="*/ 4402666 h 7001933"/>
                <a:gd name="connsiteX87" fmla="*/ 414867 w 3683000"/>
                <a:gd name="connsiteY87" fmla="*/ 4334933 h 7001933"/>
                <a:gd name="connsiteX88" fmla="*/ 524934 w 3683000"/>
                <a:gd name="connsiteY88" fmla="*/ 4258733 h 7001933"/>
                <a:gd name="connsiteX89" fmla="*/ 550334 w 3683000"/>
                <a:gd name="connsiteY89" fmla="*/ 4241800 h 7001933"/>
                <a:gd name="connsiteX90" fmla="*/ 575734 w 3683000"/>
                <a:gd name="connsiteY90" fmla="*/ 4233333 h 7001933"/>
                <a:gd name="connsiteX91" fmla="*/ 609600 w 3683000"/>
                <a:gd name="connsiteY91" fmla="*/ 4216400 h 7001933"/>
                <a:gd name="connsiteX92" fmla="*/ 651934 w 3683000"/>
                <a:gd name="connsiteY92" fmla="*/ 4207933 h 7001933"/>
                <a:gd name="connsiteX93" fmla="*/ 702734 w 3683000"/>
                <a:gd name="connsiteY93" fmla="*/ 4191000 h 7001933"/>
                <a:gd name="connsiteX94" fmla="*/ 728134 w 3683000"/>
                <a:gd name="connsiteY94" fmla="*/ 4182533 h 7001933"/>
                <a:gd name="connsiteX95" fmla="*/ 762000 w 3683000"/>
                <a:gd name="connsiteY95" fmla="*/ 4174066 h 7001933"/>
                <a:gd name="connsiteX96" fmla="*/ 846667 w 3683000"/>
                <a:gd name="connsiteY96" fmla="*/ 4191000 h 7001933"/>
                <a:gd name="connsiteX97" fmla="*/ 897467 w 3683000"/>
                <a:gd name="connsiteY97" fmla="*/ 4224866 h 7001933"/>
                <a:gd name="connsiteX98" fmla="*/ 914400 w 3683000"/>
                <a:gd name="connsiteY98" fmla="*/ 4250266 h 7001933"/>
                <a:gd name="connsiteX99" fmla="*/ 939800 w 3683000"/>
                <a:gd name="connsiteY99" fmla="*/ 4284133 h 7001933"/>
                <a:gd name="connsiteX100" fmla="*/ 956734 w 3683000"/>
                <a:gd name="connsiteY100" fmla="*/ 4318000 h 7001933"/>
                <a:gd name="connsiteX101" fmla="*/ 965200 w 3683000"/>
                <a:gd name="connsiteY101" fmla="*/ 4343400 h 7001933"/>
                <a:gd name="connsiteX102" fmla="*/ 973667 w 3683000"/>
                <a:gd name="connsiteY102" fmla="*/ 4377266 h 7001933"/>
                <a:gd name="connsiteX103" fmla="*/ 999067 w 3683000"/>
                <a:gd name="connsiteY103" fmla="*/ 4411133 h 7001933"/>
                <a:gd name="connsiteX104" fmla="*/ 1007534 w 3683000"/>
                <a:gd name="connsiteY104" fmla="*/ 4436533 h 7001933"/>
                <a:gd name="connsiteX105" fmla="*/ 1024467 w 3683000"/>
                <a:gd name="connsiteY105" fmla="*/ 4512733 h 7001933"/>
                <a:gd name="connsiteX106" fmla="*/ 1016000 w 3683000"/>
                <a:gd name="connsiteY106" fmla="*/ 4597400 h 7001933"/>
                <a:gd name="connsiteX107" fmla="*/ 999067 w 3683000"/>
                <a:gd name="connsiteY107" fmla="*/ 4622800 h 7001933"/>
                <a:gd name="connsiteX108" fmla="*/ 948267 w 3683000"/>
                <a:gd name="connsiteY108" fmla="*/ 4673600 h 7001933"/>
                <a:gd name="connsiteX109" fmla="*/ 846667 w 3683000"/>
                <a:gd name="connsiteY109" fmla="*/ 4741333 h 7001933"/>
                <a:gd name="connsiteX110" fmla="*/ 736600 w 3683000"/>
                <a:gd name="connsiteY110" fmla="*/ 4732866 h 7001933"/>
                <a:gd name="connsiteX111" fmla="*/ 668867 w 3683000"/>
                <a:gd name="connsiteY111" fmla="*/ 4699000 h 7001933"/>
                <a:gd name="connsiteX112" fmla="*/ 651934 w 3683000"/>
                <a:gd name="connsiteY112" fmla="*/ 4673600 h 7001933"/>
                <a:gd name="connsiteX113" fmla="*/ 601134 w 3683000"/>
                <a:gd name="connsiteY113" fmla="*/ 4605866 h 7001933"/>
                <a:gd name="connsiteX114" fmla="*/ 575734 w 3683000"/>
                <a:gd name="connsiteY114" fmla="*/ 4521200 h 7001933"/>
                <a:gd name="connsiteX115" fmla="*/ 567267 w 3683000"/>
                <a:gd name="connsiteY115" fmla="*/ 4394200 h 7001933"/>
                <a:gd name="connsiteX116" fmla="*/ 575734 w 3683000"/>
                <a:gd name="connsiteY116" fmla="*/ 4309533 h 7001933"/>
                <a:gd name="connsiteX117" fmla="*/ 592667 w 3683000"/>
                <a:gd name="connsiteY117" fmla="*/ 4191000 h 7001933"/>
                <a:gd name="connsiteX118" fmla="*/ 601134 w 3683000"/>
                <a:gd name="connsiteY118" fmla="*/ 4157133 h 7001933"/>
                <a:gd name="connsiteX119" fmla="*/ 635000 w 3683000"/>
                <a:gd name="connsiteY119" fmla="*/ 4089400 h 7001933"/>
                <a:gd name="connsiteX120" fmla="*/ 643467 w 3683000"/>
                <a:gd name="connsiteY120" fmla="*/ 4064000 h 7001933"/>
                <a:gd name="connsiteX121" fmla="*/ 651934 w 3683000"/>
                <a:gd name="connsiteY121" fmla="*/ 4030133 h 7001933"/>
                <a:gd name="connsiteX122" fmla="*/ 702734 w 3683000"/>
                <a:gd name="connsiteY122" fmla="*/ 3953933 h 7001933"/>
                <a:gd name="connsiteX123" fmla="*/ 728134 w 3683000"/>
                <a:gd name="connsiteY123" fmla="*/ 3937000 h 7001933"/>
                <a:gd name="connsiteX124" fmla="*/ 745067 w 3683000"/>
                <a:gd name="connsiteY124" fmla="*/ 3920066 h 7001933"/>
                <a:gd name="connsiteX125" fmla="*/ 778934 w 3683000"/>
                <a:gd name="connsiteY125" fmla="*/ 3911600 h 7001933"/>
                <a:gd name="connsiteX126" fmla="*/ 829734 w 3683000"/>
                <a:gd name="connsiteY126" fmla="*/ 3877733 h 7001933"/>
                <a:gd name="connsiteX127" fmla="*/ 855134 w 3683000"/>
                <a:gd name="connsiteY127" fmla="*/ 3852333 h 7001933"/>
                <a:gd name="connsiteX128" fmla="*/ 905934 w 3683000"/>
                <a:gd name="connsiteY128" fmla="*/ 3835400 h 7001933"/>
                <a:gd name="connsiteX129" fmla="*/ 931334 w 3683000"/>
                <a:gd name="connsiteY129" fmla="*/ 3818466 h 7001933"/>
                <a:gd name="connsiteX130" fmla="*/ 956734 w 3683000"/>
                <a:gd name="connsiteY130" fmla="*/ 3810000 h 7001933"/>
                <a:gd name="connsiteX131" fmla="*/ 973667 w 3683000"/>
                <a:gd name="connsiteY131" fmla="*/ 3793066 h 7001933"/>
                <a:gd name="connsiteX132" fmla="*/ 999067 w 3683000"/>
                <a:gd name="connsiteY132" fmla="*/ 3776133 h 7001933"/>
                <a:gd name="connsiteX133" fmla="*/ 1058334 w 3683000"/>
                <a:gd name="connsiteY133" fmla="*/ 3750733 h 7001933"/>
                <a:gd name="connsiteX134" fmla="*/ 1083734 w 3683000"/>
                <a:gd name="connsiteY134" fmla="*/ 3733800 h 7001933"/>
                <a:gd name="connsiteX135" fmla="*/ 1100667 w 3683000"/>
                <a:gd name="connsiteY135" fmla="*/ 3716866 h 7001933"/>
                <a:gd name="connsiteX136" fmla="*/ 1151467 w 3683000"/>
                <a:gd name="connsiteY136" fmla="*/ 3699933 h 7001933"/>
                <a:gd name="connsiteX137" fmla="*/ 1244600 w 3683000"/>
                <a:gd name="connsiteY137" fmla="*/ 3649133 h 7001933"/>
                <a:gd name="connsiteX138" fmla="*/ 1312334 w 3683000"/>
                <a:gd name="connsiteY138" fmla="*/ 3589866 h 7001933"/>
                <a:gd name="connsiteX139" fmla="*/ 1354667 w 3683000"/>
                <a:gd name="connsiteY139" fmla="*/ 3556000 h 7001933"/>
                <a:gd name="connsiteX140" fmla="*/ 1380067 w 3683000"/>
                <a:gd name="connsiteY140" fmla="*/ 3522133 h 7001933"/>
                <a:gd name="connsiteX141" fmla="*/ 1405467 w 3683000"/>
                <a:gd name="connsiteY141" fmla="*/ 3496733 h 7001933"/>
                <a:gd name="connsiteX142" fmla="*/ 1422400 w 3683000"/>
                <a:gd name="connsiteY142" fmla="*/ 3471333 h 7001933"/>
                <a:gd name="connsiteX143" fmla="*/ 1447800 w 3683000"/>
                <a:gd name="connsiteY143" fmla="*/ 3454400 h 7001933"/>
                <a:gd name="connsiteX144" fmla="*/ 1464734 w 3683000"/>
                <a:gd name="connsiteY144" fmla="*/ 3412066 h 7001933"/>
                <a:gd name="connsiteX145" fmla="*/ 1490134 w 3683000"/>
                <a:gd name="connsiteY145" fmla="*/ 3403600 h 7001933"/>
                <a:gd name="connsiteX146" fmla="*/ 1532467 w 3683000"/>
                <a:gd name="connsiteY146" fmla="*/ 3302000 h 7001933"/>
                <a:gd name="connsiteX147" fmla="*/ 1557867 w 3683000"/>
                <a:gd name="connsiteY147" fmla="*/ 3276600 h 7001933"/>
                <a:gd name="connsiteX148" fmla="*/ 1591734 w 3683000"/>
                <a:gd name="connsiteY148" fmla="*/ 3217333 h 7001933"/>
                <a:gd name="connsiteX149" fmla="*/ 1600200 w 3683000"/>
                <a:gd name="connsiteY149" fmla="*/ 3175000 h 7001933"/>
                <a:gd name="connsiteX150" fmla="*/ 1583267 w 3683000"/>
                <a:gd name="connsiteY150" fmla="*/ 2971800 h 7001933"/>
                <a:gd name="connsiteX151" fmla="*/ 1566334 w 3683000"/>
                <a:gd name="connsiteY151" fmla="*/ 2937933 h 7001933"/>
                <a:gd name="connsiteX152" fmla="*/ 1490134 w 3683000"/>
                <a:gd name="connsiteY152" fmla="*/ 2887133 h 7001933"/>
                <a:gd name="connsiteX153" fmla="*/ 1430867 w 3683000"/>
                <a:gd name="connsiteY153" fmla="*/ 2861733 h 7001933"/>
                <a:gd name="connsiteX154" fmla="*/ 1405467 w 3683000"/>
                <a:gd name="connsiteY154" fmla="*/ 2844800 h 7001933"/>
                <a:gd name="connsiteX155" fmla="*/ 1270000 w 3683000"/>
                <a:gd name="connsiteY155" fmla="*/ 2810933 h 7001933"/>
                <a:gd name="connsiteX156" fmla="*/ 1219200 w 3683000"/>
                <a:gd name="connsiteY156" fmla="*/ 2802466 h 7001933"/>
                <a:gd name="connsiteX157" fmla="*/ 1193800 w 3683000"/>
                <a:gd name="connsiteY157" fmla="*/ 2794000 h 7001933"/>
                <a:gd name="connsiteX158" fmla="*/ 1134534 w 3683000"/>
                <a:gd name="connsiteY158" fmla="*/ 2785533 h 7001933"/>
                <a:gd name="connsiteX159" fmla="*/ 965200 w 3683000"/>
                <a:gd name="connsiteY159" fmla="*/ 2794000 h 7001933"/>
                <a:gd name="connsiteX160" fmla="*/ 905934 w 3683000"/>
                <a:gd name="connsiteY160" fmla="*/ 2802466 h 7001933"/>
                <a:gd name="connsiteX161" fmla="*/ 872067 w 3683000"/>
                <a:gd name="connsiteY161" fmla="*/ 2810933 h 7001933"/>
                <a:gd name="connsiteX162" fmla="*/ 736600 w 3683000"/>
                <a:gd name="connsiteY162" fmla="*/ 2819400 h 7001933"/>
                <a:gd name="connsiteX163" fmla="*/ 592667 w 3683000"/>
                <a:gd name="connsiteY163" fmla="*/ 2802466 h 7001933"/>
                <a:gd name="connsiteX164" fmla="*/ 558800 w 3683000"/>
                <a:gd name="connsiteY164" fmla="*/ 2785533 h 7001933"/>
                <a:gd name="connsiteX165" fmla="*/ 533400 w 3683000"/>
                <a:gd name="connsiteY165" fmla="*/ 2777066 h 7001933"/>
                <a:gd name="connsiteX166" fmla="*/ 448734 w 3683000"/>
                <a:gd name="connsiteY166" fmla="*/ 2743200 h 7001933"/>
                <a:gd name="connsiteX167" fmla="*/ 431800 w 3683000"/>
                <a:gd name="connsiteY167" fmla="*/ 2726266 h 7001933"/>
                <a:gd name="connsiteX168" fmla="*/ 381000 w 3683000"/>
                <a:gd name="connsiteY168" fmla="*/ 2692400 h 7001933"/>
                <a:gd name="connsiteX169" fmla="*/ 321734 w 3683000"/>
                <a:gd name="connsiteY169" fmla="*/ 2599266 h 7001933"/>
                <a:gd name="connsiteX170" fmla="*/ 279400 w 3683000"/>
                <a:gd name="connsiteY170" fmla="*/ 2514600 h 7001933"/>
                <a:gd name="connsiteX171" fmla="*/ 220134 w 3683000"/>
                <a:gd name="connsiteY171" fmla="*/ 2396066 h 7001933"/>
                <a:gd name="connsiteX172" fmla="*/ 169334 w 3683000"/>
                <a:gd name="connsiteY172" fmla="*/ 2218266 h 7001933"/>
                <a:gd name="connsiteX173" fmla="*/ 160867 w 3683000"/>
                <a:gd name="connsiteY173" fmla="*/ 2159000 h 7001933"/>
                <a:gd name="connsiteX174" fmla="*/ 143934 w 3683000"/>
                <a:gd name="connsiteY174" fmla="*/ 1981200 h 7001933"/>
                <a:gd name="connsiteX175" fmla="*/ 160867 w 3683000"/>
                <a:gd name="connsiteY175" fmla="*/ 1794933 h 7001933"/>
                <a:gd name="connsiteX176" fmla="*/ 220134 w 3683000"/>
                <a:gd name="connsiteY176" fmla="*/ 1625600 h 7001933"/>
                <a:gd name="connsiteX177" fmla="*/ 237067 w 3683000"/>
                <a:gd name="connsiteY177" fmla="*/ 1574800 h 7001933"/>
                <a:gd name="connsiteX178" fmla="*/ 245534 w 3683000"/>
                <a:gd name="connsiteY178" fmla="*/ 1532466 h 7001933"/>
                <a:gd name="connsiteX179" fmla="*/ 279400 w 3683000"/>
                <a:gd name="connsiteY179" fmla="*/ 1481666 h 7001933"/>
                <a:gd name="connsiteX180" fmla="*/ 330200 w 3683000"/>
                <a:gd name="connsiteY180" fmla="*/ 1405466 h 7001933"/>
                <a:gd name="connsiteX181" fmla="*/ 347134 w 3683000"/>
                <a:gd name="connsiteY181" fmla="*/ 1380066 h 7001933"/>
                <a:gd name="connsiteX182" fmla="*/ 381000 w 3683000"/>
                <a:gd name="connsiteY182" fmla="*/ 1371600 h 7001933"/>
                <a:gd name="connsiteX183" fmla="*/ 397934 w 3683000"/>
                <a:gd name="connsiteY183" fmla="*/ 1354666 h 7001933"/>
                <a:gd name="connsiteX184" fmla="*/ 457200 w 3683000"/>
                <a:gd name="connsiteY184" fmla="*/ 1320800 h 7001933"/>
                <a:gd name="connsiteX185" fmla="*/ 508000 w 3683000"/>
                <a:gd name="connsiteY185" fmla="*/ 1303866 h 7001933"/>
                <a:gd name="connsiteX186" fmla="*/ 601134 w 3683000"/>
                <a:gd name="connsiteY186" fmla="*/ 1261533 h 7001933"/>
                <a:gd name="connsiteX187" fmla="*/ 651934 w 3683000"/>
                <a:gd name="connsiteY187" fmla="*/ 1253066 h 7001933"/>
                <a:gd name="connsiteX188" fmla="*/ 711200 w 3683000"/>
                <a:gd name="connsiteY188" fmla="*/ 1236133 h 7001933"/>
                <a:gd name="connsiteX189" fmla="*/ 753534 w 3683000"/>
                <a:gd name="connsiteY189" fmla="*/ 1227666 h 7001933"/>
                <a:gd name="connsiteX190" fmla="*/ 787400 w 3683000"/>
                <a:gd name="connsiteY190" fmla="*/ 1219200 h 7001933"/>
                <a:gd name="connsiteX191" fmla="*/ 880534 w 3683000"/>
                <a:gd name="connsiteY191" fmla="*/ 1193800 h 7001933"/>
                <a:gd name="connsiteX192" fmla="*/ 914400 w 3683000"/>
                <a:gd name="connsiteY192" fmla="*/ 1176866 h 7001933"/>
                <a:gd name="connsiteX193" fmla="*/ 973667 w 3683000"/>
                <a:gd name="connsiteY193" fmla="*/ 1168400 h 7001933"/>
                <a:gd name="connsiteX194" fmla="*/ 1024467 w 3683000"/>
                <a:gd name="connsiteY194" fmla="*/ 1159933 h 7001933"/>
                <a:gd name="connsiteX195" fmla="*/ 1176867 w 3683000"/>
                <a:gd name="connsiteY195" fmla="*/ 1168400 h 7001933"/>
                <a:gd name="connsiteX196" fmla="*/ 1236134 w 3683000"/>
                <a:gd name="connsiteY196" fmla="*/ 1185333 h 7001933"/>
                <a:gd name="connsiteX197" fmla="*/ 1278467 w 3683000"/>
                <a:gd name="connsiteY197" fmla="*/ 1193800 h 7001933"/>
                <a:gd name="connsiteX198" fmla="*/ 1303867 w 3683000"/>
                <a:gd name="connsiteY198" fmla="*/ 1210733 h 7001933"/>
                <a:gd name="connsiteX199" fmla="*/ 1354667 w 3683000"/>
                <a:gd name="connsiteY199" fmla="*/ 1236133 h 7001933"/>
                <a:gd name="connsiteX200" fmla="*/ 1405467 w 3683000"/>
                <a:gd name="connsiteY200" fmla="*/ 1312333 h 7001933"/>
                <a:gd name="connsiteX201" fmla="*/ 1439334 w 3683000"/>
                <a:gd name="connsiteY201" fmla="*/ 1363133 h 7001933"/>
                <a:gd name="connsiteX202" fmla="*/ 1481667 w 3683000"/>
                <a:gd name="connsiteY202" fmla="*/ 1430866 h 7001933"/>
                <a:gd name="connsiteX203" fmla="*/ 1498600 w 3683000"/>
                <a:gd name="connsiteY203" fmla="*/ 1490133 h 7001933"/>
                <a:gd name="connsiteX204" fmla="*/ 1507067 w 3683000"/>
                <a:gd name="connsiteY204" fmla="*/ 1515533 h 7001933"/>
                <a:gd name="connsiteX205" fmla="*/ 1515534 w 3683000"/>
                <a:gd name="connsiteY205" fmla="*/ 1591733 h 7001933"/>
                <a:gd name="connsiteX206" fmla="*/ 1532467 w 3683000"/>
                <a:gd name="connsiteY206" fmla="*/ 1651000 h 7001933"/>
                <a:gd name="connsiteX207" fmla="*/ 1507067 w 3683000"/>
                <a:gd name="connsiteY207" fmla="*/ 1820333 h 7001933"/>
                <a:gd name="connsiteX208" fmla="*/ 1481667 w 3683000"/>
                <a:gd name="connsiteY208" fmla="*/ 1854200 h 7001933"/>
                <a:gd name="connsiteX209" fmla="*/ 1447800 w 3683000"/>
                <a:gd name="connsiteY209" fmla="*/ 1871133 h 7001933"/>
                <a:gd name="connsiteX210" fmla="*/ 1405467 w 3683000"/>
                <a:gd name="connsiteY210" fmla="*/ 1905000 h 7001933"/>
                <a:gd name="connsiteX211" fmla="*/ 1380067 w 3683000"/>
                <a:gd name="connsiteY211" fmla="*/ 1930400 h 7001933"/>
                <a:gd name="connsiteX212" fmla="*/ 1303867 w 3683000"/>
                <a:gd name="connsiteY212" fmla="*/ 1938866 h 7001933"/>
                <a:gd name="connsiteX213" fmla="*/ 1159934 w 3683000"/>
                <a:gd name="connsiteY213" fmla="*/ 1930400 h 7001933"/>
                <a:gd name="connsiteX214" fmla="*/ 1143000 w 3683000"/>
                <a:gd name="connsiteY214" fmla="*/ 1905000 h 7001933"/>
                <a:gd name="connsiteX215" fmla="*/ 1117600 w 3683000"/>
                <a:gd name="connsiteY215" fmla="*/ 1888066 h 7001933"/>
                <a:gd name="connsiteX216" fmla="*/ 1100667 w 3683000"/>
                <a:gd name="connsiteY216" fmla="*/ 1854200 h 7001933"/>
                <a:gd name="connsiteX217" fmla="*/ 1083734 w 3683000"/>
                <a:gd name="connsiteY217" fmla="*/ 1837266 h 7001933"/>
                <a:gd name="connsiteX218" fmla="*/ 1066800 w 3683000"/>
                <a:gd name="connsiteY218" fmla="*/ 1811866 h 7001933"/>
                <a:gd name="connsiteX219" fmla="*/ 1049867 w 3683000"/>
                <a:gd name="connsiteY219" fmla="*/ 1710266 h 7001933"/>
                <a:gd name="connsiteX220" fmla="*/ 1066800 w 3683000"/>
                <a:gd name="connsiteY220" fmla="*/ 1591733 h 7001933"/>
                <a:gd name="connsiteX221" fmla="*/ 1075267 w 3683000"/>
                <a:gd name="connsiteY221" fmla="*/ 1566333 h 7001933"/>
                <a:gd name="connsiteX222" fmla="*/ 1092200 w 3683000"/>
                <a:gd name="connsiteY222" fmla="*/ 1540933 h 7001933"/>
                <a:gd name="connsiteX223" fmla="*/ 1126067 w 3683000"/>
                <a:gd name="connsiteY223" fmla="*/ 1481666 h 7001933"/>
                <a:gd name="connsiteX224" fmla="*/ 1134534 w 3683000"/>
                <a:gd name="connsiteY224" fmla="*/ 1456266 h 7001933"/>
                <a:gd name="connsiteX225" fmla="*/ 1176867 w 3683000"/>
                <a:gd name="connsiteY225" fmla="*/ 1405466 h 7001933"/>
                <a:gd name="connsiteX226" fmla="*/ 1210734 w 3683000"/>
                <a:gd name="connsiteY226" fmla="*/ 1380066 h 7001933"/>
                <a:gd name="connsiteX227" fmla="*/ 1405467 w 3683000"/>
                <a:gd name="connsiteY227" fmla="*/ 1388533 h 7001933"/>
                <a:gd name="connsiteX228" fmla="*/ 1481667 w 3683000"/>
                <a:gd name="connsiteY228" fmla="*/ 1405466 h 7001933"/>
                <a:gd name="connsiteX229" fmla="*/ 1549400 w 3683000"/>
                <a:gd name="connsiteY229" fmla="*/ 1447800 h 7001933"/>
                <a:gd name="connsiteX230" fmla="*/ 1566334 w 3683000"/>
                <a:gd name="connsiteY230" fmla="*/ 1464733 h 7001933"/>
                <a:gd name="connsiteX231" fmla="*/ 1600200 w 3683000"/>
                <a:gd name="connsiteY231" fmla="*/ 1490133 h 7001933"/>
                <a:gd name="connsiteX232" fmla="*/ 1651000 w 3683000"/>
                <a:gd name="connsiteY232" fmla="*/ 1557866 h 7001933"/>
                <a:gd name="connsiteX233" fmla="*/ 1701800 w 3683000"/>
                <a:gd name="connsiteY233" fmla="*/ 1583266 h 7001933"/>
                <a:gd name="connsiteX234" fmla="*/ 1718734 w 3683000"/>
                <a:gd name="connsiteY234" fmla="*/ 1600200 h 7001933"/>
                <a:gd name="connsiteX235" fmla="*/ 1794934 w 3683000"/>
                <a:gd name="connsiteY235" fmla="*/ 1625600 h 7001933"/>
                <a:gd name="connsiteX236" fmla="*/ 1888067 w 3683000"/>
                <a:gd name="connsiteY236" fmla="*/ 1651000 h 7001933"/>
                <a:gd name="connsiteX237" fmla="*/ 1947334 w 3683000"/>
                <a:gd name="connsiteY237" fmla="*/ 1667933 h 7001933"/>
                <a:gd name="connsiteX238" fmla="*/ 2108200 w 3683000"/>
                <a:gd name="connsiteY238" fmla="*/ 1684866 h 7001933"/>
                <a:gd name="connsiteX239" fmla="*/ 2650067 w 3683000"/>
                <a:gd name="connsiteY239" fmla="*/ 1667933 h 7001933"/>
                <a:gd name="connsiteX240" fmla="*/ 2887134 w 3683000"/>
                <a:gd name="connsiteY240" fmla="*/ 1651000 h 7001933"/>
                <a:gd name="connsiteX241" fmla="*/ 2937934 w 3683000"/>
                <a:gd name="connsiteY241" fmla="*/ 1642533 h 7001933"/>
                <a:gd name="connsiteX242" fmla="*/ 3005667 w 3683000"/>
                <a:gd name="connsiteY242" fmla="*/ 1625600 h 7001933"/>
                <a:gd name="connsiteX243" fmla="*/ 3073400 w 3683000"/>
                <a:gd name="connsiteY243" fmla="*/ 1600200 h 7001933"/>
                <a:gd name="connsiteX244" fmla="*/ 3132667 w 3683000"/>
                <a:gd name="connsiteY244" fmla="*/ 1566333 h 7001933"/>
                <a:gd name="connsiteX245" fmla="*/ 3166534 w 3683000"/>
                <a:gd name="connsiteY245" fmla="*/ 1549400 h 7001933"/>
                <a:gd name="connsiteX246" fmla="*/ 3191934 w 3683000"/>
                <a:gd name="connsiteY246" fmla="*/ 1524000 h 7001933"/>
                <a:gd name="connsiteX247" fmla="*/ 3242734 w 3683000"/>
                <a:gd name="connsiteY247" fmla="*/ 1481666 h 7001933"/>
                <a:gd name="connsiteX248" fmla="*/ 3259667 w 3683000"/>
                <a:gd name="connsiteY248" fmla="*/ 1456266 h 7001933"/>
                <a:gd name="connsiteX249" fmla="*/ 3302000 w 3683000"/>
                <a:gd name="connsiteY249" fmla="*/ 1430866 h 7001933"/>
                <a:gd name="connsiteX250" fmla="*/ 3327400 w 3683000"/>
                <a:gd name="connsiteY250" fmla="*/ 1405466 h 7001933"/>
                <a:gd name="connsiteX251" fmla="*/ 3395134 w 3683000"/>
                <a:gd name="connsiteY251" fmla="*/ 1354666 h 7001933"/>
                <a:gd name="connsiteX252" fmla="*/ 3420534 w 3683000"/>
                <a:gd name="connsiteY252" fmla="*/ 1337733 h 7001933"/>
                <a:gd name="connsiteX253" fmla="*/ 3471334 w 3683000"/>
                <a:gd name="connsiteY253" fmla="*/ 1270000 h 7001933"/>
                <a:gd name="connsiteX254" fmla="*/ 3505200 w 3683000"/>
                <a:gd name="connsiteY254" fmla="*/ 1236133 h 7001933"/>
                <a:gd name="connsiteX255" fmla="*/ 3530600 w 3683000"/>
                <a:gd name="connsiteY255" fmla="*/ 1202266 h 7001933"/>
                <a:gd name="connsiteX256" fmla="*/ 3556000 w 3683000"/>
                <a:gd name="connsiteY256" fmla="*/ 1176866 h 7001933"/>
                <a:gd name="connsiteX257" fmla="*/ 3615267 w 3683000"/>
                <a:gd name="connsiteY257" fmla="*/ 1092200 h 7001933"/>
                <a:gd name="connsiteX258" fmla="*/ 3632200 w 3683000"/>
                <a:gd name="connsiteY258" fmla="*/ 1066800 h 7001933"/>
                <a:gd name="connsiteX259" fmla="*/ 3657600 w 3683000"/>
                <a:gd name="connsiteY259" fmla="*/ 990600 h 7001933"/>
                <a:gd name="connsiteX260" fmla="*/ 3683000 w 3683000"/>
                <a:gd name="connsiteY260" fmla="*/ 872066 h 7001933"/>
                <a:gd name="connsiteX261" fmla="*/ 3657600 w 3683000"/>
                <a:gd name="connsiteY261" fmla="*/ 728133 h 7001933"/>
                <a:gd name="connsiteX262" fmla="*/ 3649134 w 3683000"/>
                <a:gd name="connsiteY262" fmla="*/ 702733 h 7001933"/>
                <a:gd name="connsiteX263" fmla="*/ 3632200 w 3683000"/>
                <a:gd name="connsiteY263" fmla="*/ 685800 h 7001933"/>
                <a:gd name="connsiteX264" fmla="*/ 3572934 w 3683000"/>
                <a:gd name="connsiteY264" fmla="*/ 643466 h 7001933"/>
                <a:gd name="connsiteX265" fmla="*/ 3530600 w 3683000"/>
                <a:gd name="connsiteY265" fmla="*/ 626533 h 7001933"/>
                <a:gd name="connsiteX266" fmla="*/ 3479800 w 3683000"/>
                <a:gd name="connsiteY266" fmla="*/ 601133 h 7001933"/>
                <a:gd name="connsiteX267" fmla="*/ 3454400 w 3683000"/>
                <a:gd name="connsiteY267" fmla="*/ 592666 h 7001933"/>
                <a:gd name="connsiteX268" fmla="*/ 3420534 w 3683000"/>
                <a:gd name="connsiteY268" fmla="*/ 575733 h 7001933"/>
                <a:gd name="connsiteX269" fmla="*/ 3318934 w 3683000"/>
                <a:gd name="connsiteY269" fmla="*/ 558800 h 7001933"/>
                <a:gd name="connsiteX270" fmla="*/ 3251200 w 3683000"/>
                <a:gd name="connsiteY270" fmla="*/ 567266 h 7001933"/>
                <a:gd name="connsiteX271" fmla="*/ 3217334 w 3683000"/>
                <a:gd name="connsiteY271" fmla="*/ 584200 h 7001933"/>
                <a:gd name="connsiteX272" fmla="*/ 3191934 w 3683000"/>
                <a:gd name="connsiteY272" fmla="*/ 592666 h 7001933"/>
                <a:gd name="connsiteX273" fmla="*/ 3149600 w 3683000"/>
                <a:gd name="connsiteY273" fmla="*/ 635000 h 7001933"/>
                <a:gd name="connsiteX274" fmla="*/ 3107267 w 3683000"/>
                <a:gd name="connsiteY274" fmla="*/ 677333 h 7001933"/>
                <a:gd name="connsiteX275" fmla="*/ 3090334 w 3683000"/>
                <a:gd name="connsiteY275" fmla="*/ 702733 h 7001933"/>
                <a:gd name="connsiteX276" fmla="*/ 3056467 w 3683000"/>
                <a:gd name="connsiteY276" fmla="*/ 745066 h 7001933"/>
                <a:gd name="connsiteX277" fmla="*/ 3039534 w 3683000"/>
                <a:gd name="connsiteY277" fmla="*/ 795866 h 7001933"/>
                <a:gd name="connsiteX278" fmla="*/ 3031067 w 3683000"/>
                <a:gd name="connsiteY278" fmla="*/ 821266 h 7001933"/>
                <a:gd name="connsiteX279" fmla="*/ 3039534 w 3683000"/>
                <a:gd name="connsiteY279" fmla="*/ 914400 h 7001933"/>
                <a:gd name="connsiteX280" fmla="*/ 3048000 w 3683000"/>
                <a:gd name="connsiteY280" fmla="*/ 956733 h 7001933"/>
                <a:gd name="connsiteX281" fmla="*/ 3081867 w 3683000"/>
                <a:gd name="connsiteY281" fmla="*/ 990600 h 7001933"/>
                <a:gd name="connsiteX282" fmla="*/ 3141134 w 3683000"/>
                <a:gd name="connsiteY282" fmla="*/ 1007533 h 7001933"/>
                <a:gd name="connsiteX283" fmla="*/ 3429000 w 3683000"/>
                <a:gd name="connsiteY283" fmla="*/ 990600 h 7001933"/>
                <a:gd name="connsiteX284" fmla="*/ 3479800 w 3683000"/>
                <a:gd name="connsiteY284" fmla="*/ 973666 h 7001933"/>
                <a:gd name="connsiteX285" fmla="*/ 3522134 w 3683000"/>
                <a:gd name="connsiteY285" fmla="*/ 931333 h 7001933"/>
                <a:gd name="connsiteX286" fmla="*/ 3556000 w 3683000"/>
                <a:gd name="connsiteY286" fmla="*/ 897466 h 7001933"/>
                <a:gd name="connsiteX287" fmla="*/ 3572934 w 3683000"/>
                <a:gd name="connsiteY287" fmla="*/ 872066 h 7001933"/>
                <a:gd name="connsiteX288" fmla="*/ 3581400 w 3683000"/>
                <a:gd name="connsiteY288" fmla="*/ 846666 h 7001933"/>
                <a:gd name="connsiteX289" fmla="*/ 3572934 w 3683000"/>
                <a:gd name="connsiteY289" fmla="*/ 719666 h 7001933"/>
                <a:gd name="connsiteX290" fmla="*/ 3539067 w 3683000"/>
                <a:gd name="connsiteY290" fmla="*/ 660400 h 7001933"/>
                <a:gd name="connsiteX291" fmla="*/ 3522134 w 3683000"/>
                <a:gd name="connsiteY291" fmla="*/ 643466 h 7001933"/>
                <a:gd name="connsiteX292" fmla="*/ 3505200 w 3683000"/>
                <a:gd name="connsiteY292" fmla="*/ 618066 h 7001933"/>
                <a:gd name="connsiteX293" fmla="*/ 3437467 w 3683000"/>
                <a:gd name="connsiteY293" fmla="*/ 567266 h 7001933"/>
                <a:gd name="connsiteX294" fmla="*/ 3412067 w 3683000"/>
                <a:gd name="connsiteY294" fmla="*/ 558800 h 7001933"/>
                <a:gd name="connsiteX295" fmla="*/ 3378200 w 3683000"/>
                <a:gd name="connsiteY295" fmla="*/ 541866 h 7001933"/>
                <a:gd name="connsiteX296" fmla="*/ 3327400 w 3683000"/>
                <a:gd name="connsiteY296" fmla="*/ 524933 h 7001933"/>
                <a:gd name="connsiteX297" fmla="*/ 3259667 w 3683000"/>
                <a:gd name="connsiteY297" fmla="*/ 491066 h 7001933"/>
                <a:gd name="connsiteX298" fmla="*/ 3166534 w 3683000"/>
                <a:gd name="connsiteY298" fmla="*/ 482600 h 7001933"/>
                <a:gd name="connsiteX299" fmla="*/ 3132667 w 3683000"/>
                <a:gd name="connsiteY299" fmla="*/ 474133 h 7001933"/>
                <a:gd name="connsiteX300" fmla="*/ 2937934 w 3683000"/>
                <a:gd name="connsiteY300" fmla="*/ 491066 h 7001933"/>
                <a:gd name="connsiteX301" fmla="*/ 2870200 w 3683000"/>
                <a:gd name="connsiteY301" fmla="*/ 508000 h 7001933"/>
                <a:gd name="connsiteX302" fmla="*/ 2802467 w 3683000"/>
                <a:gd name="connsiteY302" fmla="*/ 524933 h 7001933"/>
                <a:gd name="connsiteX303" fmla="*/ 2726267 w 3683000"/>
                <a:gd name="connsiteY303" fmla="*/ 541866 h 7001933"/>
                <a:gd name="connsiteX304" fmla="*/ 2633134 w 3683000"/>
                <a:gd name="connsiteY304" fmla="*/ 592666 h 7001933"/>
                <a:gd name="connsiteX305" fmla="*/ 2523067 w 3683000"/>
                <a:gd name="connsiteY305" fmla="*/ 651933 h 7001933"/>
                <a:gd name="connsiteX306" fmla="*/ 2463800 w 3683000"/>
                <a:gd name="connsiteY306" fmla="*/ 694266 h 7001933"/>
                <a:gd name="connsiteX307" fmla="*/ 2429934 w 3683000"/>
                <a:gd name="connsiteY307" fmla="*/ 745066 h 7001933"/>
                <a:gd name="connsiteX308" fmla="*/ 2328334 w 3683000"/>
                <a:gd name="connsiteY308" fmla="*/ 821266 h 7001933"/>
                <a:gd name="connsiteX309" fmla="*/ 2294467 w 3683000"/>
                <a:gd name="connsiteY309" fmla="*/ 846666 h 7001933"/>
                <a:gd name="connsiteX310" fmla="*/ 2260600 w 3683000"/>
                <a:gd name="connsiteY310" fmla="*/ 863600 h 7001933"/>
                <a:gd name="connsiteX311" fmla="*/ 2218267 w 3683000"/>
                <a:gd name="connsiteY311" fmla="*/ 897466 h 7001933"/>
                <a:gd name="connsiteX312" fmla="*/ 2184400 w 3683000"/>
                <a:gd name="connsiteY312" fmla="*/ 914400 h 7001933"/>
                <a:gd name="connsiteX313" fmla="*/ 2150534 w 3683000"/>
                <a:gd name="connsiteY313" fmla="*/ 939800 h 7001933"/>
                <a:gd name="connsiteX314" fmla="*/ 2099734 w 3683000"/>
                <a:gd name="connsiteY314" fmla="*/ 956733 h 7001933"/>
                <a:gd name="connsiteX315" fmla="*/ 2057400 w 3683000"/>
                <a:gd name="connsiteY315" fmla="*/ 982133 h 7001933"/>
                <a:gd name="connsiteX316" fmla="*/ 1955800 w 3683000"/>
                <a:gd name="connsiteY316" fmla="*/ 1016000 h 7001933"/>
                <a:gd name="connsiteX317" fmla="*/ 1879600 w 3683000"/>
                <a:gd name="connsiteY317" fmla="*/ 1058333 h 7001933"/>
                <a:gd name="connsiteX318" fmla="*/ 1845734 w 3683000"/>
                <a:gd name="connsiteY318" fmla="*/ 1066800 h 7001933"/>
                <a:gd name="connsiteX319" fmla="*/ 1769534 w 3683000"/>
                <a:gd name="connsiteY319" fmla="*/ 1092200 h 7001933"/>
                <a:gd name="connsiteX320" fmla="*/ 1718734 w 3683000"/>
                <a:gd name="connsiteY320" fmla="*/ 1100666 h 7001933"/>
                <a:gd name="connsiteX321" fmla="*/ 1651000 w 3683000"/>
                <a:gd name="connsiteY321" fmla="*/ 1126066 h 7001933"/>
                <a:gd name="connsiteX322" fmla="*/ 1591734 w 3683000"/>
                <a:gd name="connsiteY322" fmla="*/ 1134533 h 7001933"/>
                <a:gd name="connsiteX323" fmla="*/ 1566334 w 3683000"/>
                <a:gd name="connsiteY323" fmla="*/ 1143000 h 7001933"/>
                <a:gd name="connsiteX324" fmla="*/ 1312334 w 3683000"/>
                <a:gd name="connsiteY324" fmla="*/ 1143000 h 7001933"/>
                <a:gd name="connsiteX325" fmla="*/ 1253067 w 3683000"/>
                <a:gd name="connsiteY325" fmla="*/ 1126066 h 7001933"/>
                <a:gd name="connsiteX326" fmla="*/ 1227667 w 3683000"/>
                <a:gd name="connsiteY326" fmla="*/ 1109133 h 7001933"/>
                <a:gd name="connsiteX327" fmla="*/ 1210734 w 3683000"/>
                <a:gd name="connsiteY327" fmla="*/ 1058333 h 7001933"/>
                <a:gd name="connsiteX328" fmla="*/ 1219200 w 3683000"/>
                <a:gd name="connsiteY328" fmla="*/ 1016000 h 7001933"/>
                <a:gd name="connsiteX329" fmla="*/ 1227667 w 3683000"/>
                <a:gd name="connsiteY329" fmla="*/ 931333 h 7001933"/>
                <a:gd name="connsiteX330" fmla="*/ 1244600 w 3683000"/>
                <a:gd name="connsiteY330" fmla="*/ 897466 h 7001933"/>
                <a:gd name="connsiteX331" fmla="*/ 1286934 w 3683000"/>
                <a:gd name="connsiteY331" fmla="*/ 846666 h 7001933"/>
                <a:gd name="connsiteX332" fmla="*/ 1312334 w 3683000"/>
                <a:gd name="connsiteY332" fmla="*/ 787400 h 7001933"/>
                <a:gd name="connsiteX333" fmla="*/ 1354667 w 3683000"/>
                <a:gd name="connsiteY333" fmla="*/ 745066 h 7001933"/>
                <a:gd name="connsiteX334" fmla="*/ 1380067 w 3683000"/>
                <a:gd name="connsiteY334" fmla="*/ 711200 h 7001933"/>
                <a:gd name="connsiteX335" fmla="*/ 1405467 w 3683000"/>
                <a:gd name="connsiteY335" fmla="*/ 694266 h 7001933"/>
                <a:gd name="connsiteX336" fmla="*/ 1430867 w 3683000"/>
                <a:gd name="connsiteY336" fmla="*/ 668866 h 7001933"/>
                <a:gd name="connsiteX337" fmla="*/ 1464734 w 3683000"/>
                <a:gd name="connsiteY337" fmla="*/ 660400 h 7001933"/>
                <a:gd name="connsiteX338" fmla="*/ 1524000 w 3683000"/>
                <a:gd name="connsiteY338" fmla="*/ 643466 h 7001933"/>
                <a:gd name="connsiteX339" fmla="*/ 1591734 w 3683000"/>
                <a:gd name="connsiteY339" fmla="*/ 651933 h 7001933"/>
                <a:gd name="connsiteX340" fmla="*/ 1608667 w 3683000"/>
                <a:gd name="connsiteY340" fmla="*/ 795866 h 7001933"/>
                <a:gd name="connsiteX341" fmla="*/ 1574800 w 3683000"/>
                <a:gd name="connsiteY341" fmla="*/ 855133 h 7001933"/>
                <a:gd name="connsiteX342" fmla="*/ 1557867 w 3683000"/>
                <a:gd name="connsiteY342" fmla="*/ 880533 h 7001933"/>
                <a:gd name="connsiteX343" fmla="*/ 1532467 w 3683000"/>
                <a:gd name="connsiteY343" fmla="*/ 897466 h 7001933"/>
                <a:gd name="connsiteX344" fmla="*/ 1515534 w 3683000"/>
                <a:gd name="connsiteY344" fmla="*/ 914400 h 7001933"/>
                <a:gd name="connsiteX345" fmla="*/ 1456267 w 3683000"/>
                <a:gd name="connsiteY345" fmla="*/ 931333 h 7001933"/>
                <a:gd name="connsiteX346" fmla="*/ 1371600 w 3683000"/>
                <a:gd name="connsiteY346" fmla="*/ 914400 h 7001933"/>
                <a:gd name="connsiteX347" fmla="*/ 1286934 w 3683000"/>
                <a:gd name="connsiteY347" fmla="*/ 846666 h 7001933"/>
                <a:gd name="connsiteX348" fmla="*/ 1270000 w 3683000"/>
                <a:gd name="connsiteY348" fmla="*/ 821266 h 7001933"/>
                <a:gd name="connsiteX349" fmla="*/ 1244600 w 3683000"/>
                <a:gd name="connsiteY349" fmla="*/ 795866 h 7001933"/>
                <a:gd name="connsiteX350" fmla="*/ 1202267 w 3683000"/>
                <a:gd name="connsiteY350" fmla="*/ 745066 h 7001933"/>
                <a:gd name="connsiteX351" fmla="*/ 1193800 w 3683000"/>
                <a:gd name="connsiteY351" fmla="*/ 711200 h 7001933"/>
                <a:gd name="connsiteX352" fmla="*/ 1176867 w 3683000"/>
                <a:gd name="connsiteY352" fmla="*/ 635000 h 7001933"/>
                <a:gd name="connsiteX353" fmla="*/ 1143000 w 3683000"/>
                <a:gd name="connsiteY353" fmla="*/ 567266 h 7001933"/>
                <a:gd name="connsiteX354" fmla="*/ 1134534 w 3683000"/>
                <a:gd name="connsiteY354" fmla="*/ 541866 h 7001933"/>
                <a:gd name="connsiteX355" fmla="*/ 1092200 w 3683000"/>
                <a:gd name="connsiteY355" fmla="*/ 499533 h 7001933"/>
                <a:gd name="connsiteX356" fmla="*/ 1041400 w 3683000"/>
                <a:gd name="connsiteY356" fmla="*/ 474133 h 7001933"/>
                <a:gd name="connsiteX357" fmla="*/ 1016000 w 3683000"/>
                <a:gd name="connsiteY357" fmla="*/ 448733 h 7001933"/>
                <a:gd name="connsiteX358" fmla="*/ 965200 w 3683000"/>
                <a:gd name="connsiteY358" fmla="*/ 431800 h 7001933"/>
                <a:gd name="connsiteX359" fmla="*/ 939800 w 3683000"/>
                <a:gd name="connsiteY359" fmla="*/ 423333 h 7001933"/>
                <a:gd name="connsiteX360" fmla="*/ 855134 w 3683000"/>
                <a:gd name="connsiteY360" fmla="*/ 431800 h 7001933"/>
                <a:gd name="connsiteX361" fmla="*/ 863600 w 3683000"/>
                <a:gd name="connsiteY361" fmla="*/ 482600 h 7001933"/>
                <a:gd name="connsiteX362" fmla="*/ 880534 w 3683000"/>
                <a:gd name="connsiteY362" fmla="*/ 516466 h 7001933"/>
                <a:gd name="connsiteX363" fmla="*/ 897467 w 3683000"/>
                <a:gd name="connsiteY363" fmla="*/ 567266 h 7001933"/>
                <a:gd name="connsiteX364" fmla="*/ 897467 w 3683000"/>
                <a:gd name="connsiteY364" fmla="*/ 567266 h 7001933"/>
                <a:gd name="connsiteX365" fmla="*/ 905934 w 3683000"/>
                <a:gd name="connsiteY365" fmla="*/ 601133 h 7001933"/>
                <a:gd name="connsiteX366" fmla="*/ 931334 w 3683000"/>
                <a:gd name="connsiteY366" fmla="*/ 609600 h 7001933"/>
                <a:gd name="connsiteX367" fmla="*/ 965200 w 3683000"/>
                <a:gd name="connsiteY367" fmla="*/ 601133 h 7001933"/>
                <a:gd name="connsiteX368" fmla="*/ 973667 w 3683000"/>
                <a:gd name="connsiteY368" fmla="*/ 558800 h 7001933"/>
                <a:gd name="connsiteX369" fmla="*/ 965200 w 3683000"/>
                <a:gd name="connsiteY369" fmla="*/ 414866 h 7001933"/>
                <a:gd name="connsiteX370" fmla="*/ 931334 w 3683000"/>
                <a:gd name="connsiteY370" fmla="*/ 389466 h 7001933"/>
                <a:gd name="connsiteX371" fmla="*/ 914400 w 3683000"/>
                <a:gd name="connsiteY371" fmla="*/ 372533 h 7001933"/>
                <a:gd name="connsiteX372" fmla="*/ 821267 w 3683000"/>
                <a:gd name="connsiteY372" fmla="*/ 347133 h 7001933"/>
                <a:gd name="connsiteX373" fmla="*/ 677334 w 3683000"/>
                <a:gd name="connsiteY373" fmla="*/ 330200 h 7001933"/>
                <a:gd name="connsiteX374" fmla="*/ 618067 w 3683000"/>
                <a:gd name="connsiteY374" fmla="*/ 321733 h 7001933"/>
                <a:gd name="connsiteX375" fmla="*/ 567267 w 3683000"/>
                <a:gd name="connsiteY375" fmla="*/ 254000 h 7001933"/>
                <a:gd name="connsiteX376" fmla="*/ 524934 w 3683000"/>
                <a:gd name="connsiteY376" fmla="*/ 169333 h 7001933"/>
                <a:gd name="connsiteX377" fmla="*/ 508000 w 3683000"/>
                <a:gd name="connsiteY377" fmla="*/ 135466 h 7001933"/>
                <a:gd name="connsiteX378" fmla="*/ 491067 w 3683000"/>
                <a:gd name="connsiteY378" fmla="*/ 84666 h 7001933"/>
                <a:gd name="connsiteX379" fmla="*/ 474134 w 3683000"/>
                <a:gd name="connsiteY379" fmla="*/ 33866 h 7001933"/>
                <a:gd name="connsiteX380" fmla="*/ 474134 w 3683000"/>
                <a:gd name="connsiteY380" fmla="*/ 0 h 700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</a:cxnLst>
              <a:rect l="l" t="t" r="r" b="b"/>
              <a:pathLst>
                <a:path w="3683000" h="7001933">
                  <a:moveTo>
                    <a:pt x="2074334" y="7001933"/>
                  </a:moveTo>
                  <a:cubicBezTo>
                    <a:pt x="2071512" y="6939844"/>
                    <a:pt x="2073272" y="6877376"/>
                    <a:pt x="2065867" y="6815666"/>
                  </a:cubicBezTo>
                  <a:cubicBezTo>
                    <a:pt x="2064655" y="6805563"/>
                    <a:pt x="2053067" y="6799565"/>
                    <a:pt x="2048934" y="6790266"/>
                  </a:cubicBezTo>
                  <a:cubicBezTo>
                    <a:pt x="2041685" y="6773955"/>
                    <a:pt x="2039982" y="6755431"/>
                    <a:pt x="2032000" y="6739466"/>
                  </a:cubicBezTo>
                  <a:cubicBezTo>
                    <a:pt x="1991823" y="6659112"/>
                    <a:pt x="2013279" y="6691927"/>
                    <a:pt x="1972734" y="6637866"/>
                  </a:cubicBezTo>
                  <a:cubicBezTo>
                    <a:pt x="1967576" y="6617236"/>
                    <a:pt x="1952821" y="6556622"/>
                    <a:pt x="1947334" y="6544733"/>
                  </a:cubicBezTo>
                  <a:cubicBezTo>
                    <a:pt x="1938806" y="6526255"/>
                    <a:pt x="1924756" y="6510866"/>
                    <a:pt x="1913467" y="6493933"/>
                  </a:cubicBezTo>
                  <a:cubicBezTo>
                    <a:pt x="1907823" y="6474177"/>
                    <a:pt x="1903444" y="6454015"/>
                    <a:pt x="1896534" y="6434666"/>
                  </a:cubicBezTo>
                  <a:cubicBezTo>
                    <a:pt x="1889305" y="6414425"/>
                    <a:pt x="1879116" y="6395356"/>
                    <a:pt x="1871134" y="6375400"/>
                  </a:cubicBezTo>
                  <a:cubicBezTo>
                    <a:pt x="1862179" y="6353011"/>
                    <a:pt x="1854689" y="6330055"/>
                    <a:pt x="1845734" y="6307666"/>
                  </a:cubicBezTo>
                  <a:cubicBezTo>
                    <a:pt x="1838228" y="6288900"/>
                    <a:pt x="1807616" y="6216622"/>
                    <a:pt x="1794934" y="6197600"/>
                  </a:cubicBezTo>
                  <a:cubicBezTo>
                    <a:pt x="1788292" y="6187637"/>
                    <a:pt x="1776718" y="6181779"/>
                    <a:pt x="1769534" y="6172200"/>
                  </a:cubicBezTo>
                  <a:cubicBezTo>
                    <a:pt x="1759660" y="6159035"/>
                    <a:pt x="1752969" y="6143750"/>
                    <a:pt x="1744134" y="6129866"/>
                  </a:cubicBezTo>
                  <a:cubicBezTo>
                    <a:pt x="1726508" y="6102168"/>
                    <a:pt x="1681087" y="6029829"/>
                    <a:pt x="1651000" y="6019800"/>
                  </a:cubicBezTo>
                  <a:cubicBezTo>
                    <a:pt x="1634067" y="6014155"/>
                    <a:pt x="1616676" y="6009731"/>
                    <a:pt x="1600200" y="6002866"/>
                  </a:cubicBezTo>
                  <a:cubicBezTo>
                    <a:pt x="1582724" y="5995584"/>
                    <a:pt x="1567192" y="5983936"/>
                    <a:pt x="1549400" y="5977466"/>
                  </a:cubicBezTo>
                  <a:cubicBezTo>
                    <a:pt x="1533383" y="5971642"/>
                    <a:pt x="1457681" y="5961945"/>
                    <a:pt x="1447800" y="5960533"/>
                  </a:cubicBezTo>
                  <a:cubicBezTo>
                    <a:pt x="1433689" y="5954889"/>
                    <a:pt x="1420211" y="5947286"/>
                    <a:pt x="1405467" y="5943600"/>
                  </a:cubicBezTo>
                  <a:cubicBezTo>
                    <a:pt x="1386137" y="5938767"/>
                    <a:pt x="1282492" y="5928054"/>
                    <a:pt x="1270000" y="5926666"/>
                  </a:cubicBezTo>
                  <a:cubicBezTo>
                    <a:pt x="1227667" y="5929488"/>
                    <a:pt x="1185001" y="5929133"/>
                    <a:pt x="1143000" y="5935133"/>
                  </a:cubicBezTo>
                  <a:cubicBezTo>
                    <a:pt x="1125330" y="5937657"/>
                    <a:pt x="1109624" y="5948194"/>
                    <a:pt x="1092200" y="5952066"/>
                  </a:cubicBezTo>
                  <a:cubicBezTo>
                    <a:pt x="1058684" y="5959514"/>
                    <a:pt x="990600" y="5969000"/>
                    <a:pt x="990600" y="5969000"/>
                  </a:cubicBezTo>
                  <a:cubicBezTo>
                    <a:pt x="979311" y="5974644"/>
                    <a:pt x="968552" y="5981501"/>
                    <a:pt x="956734" y="5985933"/>
                  </a:cubicBezTo>
                  <a:cubicBezTo>
                    <a:pt x="945838" y="5990019"/>
                    <a:pt x="934056" y="5991203"/>
                    <a:pt x="922867" y="5994400"/>
                  </a:cubicBezTo>
                  <a:cubicBezTo>
                    <a:pt x="914286" y="5996852"/>
                    <a:pt x="905934" y="6000044"/>
                    <a:pt x="897467" y="6002866"/>
                  </a:cubicBezTo>
                  <a:cubicBezTo>
                    <a:pt x="891823" y="6011333"/>
                    <a:pt x="881314" y="6018120"/>
                    <a:pt x="880534" y="6028266"/>
                  </a:cubicBezTo>
                  <a:cubicBezTo>
                    <a:pt x="879238" y="6045107"/>
                    <a:pt x="883381" y="6110162"/>
                    <a:pt x="897467" y="6138333"/>
                  </a:cubicBezTo>
                  <a:cubicBezTo>
                    <a:pt x="902018" y="6147434"/>
                    <a:pt x="908043" y="6155787"/>
                    <a:pt x="914400" y="6163733"/>
                  </a:cubicBezTo>
                  <a:cubicBezTo>
                    <a:pt x="950978" y="6209454"/>
                    <a:pt x="911038" y="6146498"/>
                    <a:pt x="948267" y="6206066"/>
                  </a:cubicBezTo>
                  <a:cubicBezTo>
                    <a:pt x="970070" y="6240951"/>
                    <a:pt x="977547" y="6260746"/>
                    <a:pt x="1007534" y="6290733"/>
                  </a:cubicBezTo>
                  <a:cubicBezTo>
                    <a:pt x="1014729" y="6297928"/>
                    <a:pt x="1024988" y="6301309"/>
                    <a:pt x="1032934" y="6307666"/>
                  </a:cubicBezTo>
                  <a:cubicBezTo>
                    <a:pt x="1039167" y="6312653"/>
                    <a:pt x="1043225" y="6320172"/>
                    <a:pt x="1049867" y="6324600"/>
                  </a:cubicBezTo>
                  <a:cubicBezTo>
                    <a:pt x="1060369" y="6331601"/>
                    <a:pt x="1072775" y="6335271"/>
                    <a:pt x="1083734" y="6341533"/>
                  </a:cubicBezTo>
                  <a:cubicBezTo>
                    <a:pt x="1092569" y="6346581"/>
                    <a:pt x="1099408" y="6355473"/>
                    <a:pt x="1109134" y="6358466"/>
                  </a:cubicBezTo>
                  <a:cubicBezTo>
                    <a:pt x="1136642" y="6366930"/>
                    <a:pt x="1193800" y="6375400"/>
                    <a:pt x="1193800" y="6375400"/>
                  </a:cubicBezTo>
                  <a:cubicBezTo>
                    <a:pt x="1230489" y="6372578"/>
                    <a:pt x="1267354" y="6371497"/>
                    <a:pt x="1303867" y="6366933"/>
                  </a:cubicBezTo>
                  <a:cubicBezTo>
                    <a:pt x="1332241" y="6363386"/>
                    <a:pt x="1329457" y="6354138"/>
                    <a:pt x="1354667" y="6341533"/>
                  </a:cubicBezTo>
                  <a:cubicBezTo>
                    <a:pt x="1411890" y="6312922"/>
                    <a:pt x="1384389" y="6338447"/>
                    <a:pt x="1439334" y="6299200"/>
                  </a:cubicBezTo>
                  <a:cubicBezTo>
                    <a:pt x="1445830" y="6294560"/>
                    <a:pt x="1450034" y="6287253"/>
                    <a:pt x="1456267" y="6282266"/>
                  </a:cubicBezTo>
                  <a:cubicBezTo>
                    <a:pt x="1464213" y="6275909"/>
                    <a:pt x="1473200" y="6270977"/>
                    <a:pt x="1481667" y="6265333"/>
                  </a:cubicBezTo>
                  <a:cubicBezTo>
                    <a:pt x="1521619" y="6205403"/>
                    <a:pt x="1467409" y="6278867"/>
                    <a:pt x="1540934" y="6214533"/>
                  </a:cubicBezTo>
                  <a:cubicBezTo>
                    <a:pt x="1641750" y="6126319"/>
                    <a:pt x="1504612" y="6221813"/>
                    <a:pt x="1591734" y="6163733"/>
                  </a:cubicBezTo>
                  <a:cubicBezTo>
                    <a:pt x="1603023" y="6146800"/>
                    <a:pt x="1611209" y="6127323"/>
                    <a:pt x="1625600" y="6112933"/>
                  </a:cubicBezTo>
                  <a:cubicBezTo>
                    <a:pt x="1641352" y="6097182"/>
                    <a:pt x="1648785" y="6091963"/>
                    <a:pt x="1659467" y="6070600"/>
                  </a:cubicBezTo>
                  <a:cubicBezTo>
                    <a:pt x="1663458" y="6062618"/>
                    <a:pt x="1664418" y="6053403"/>
                    <a:pt x="1667934" y="6045200"/>
                  </a:cubicBezTo>
                  <a:cubicBezTo>
                    <a:pt x="1672906" y="6033599"/>
                    <a:pt x="1679223" y="6022622"/>
                    <a:pt x="1684867" y="6011333"/>
                  </a:cubicBezTo>
                  <a:cubicBezTo>
                    <a:pt x="1694031" y="5892204"/>
                    <a:pt x="1698476" y="5905209"/>
                    <a:pt x="1684867" y="5782733"/>
                  </a:cubicBezTo>
                  <a:cubicBezTo>
                    <a:pt x="1683582" y="5771168"/>
                    <a:pt x="1682567" y="5758734"/>
                    <a:pt x="1676400" y="5748866"/>
                  </a:cubicBezTo>
                  <a:cubicBezTo>
                    <a:pt x="1667939" y="5735328"/>
                    <a:pt x="1653047" y="5727015"/>
                    <a:pt x="1642534" y="5715000"/>
                  </a:cubicBezTo>
                  <a:cubicBezTo>
                    <a:pt x="1633242" y="5704380"/>
                    <a:pt x="1625336" y="5692616"/>
                    <a:pt x="1617134" y="5681133"/>
                  </a:cubicBezTo>
                  <a:cubicBezTo>
                    <a:pt x="1611219" y="5672853"/>
                    <a:pt x="1608017" y="5662247"/>
                    <a:pt x="1600200" y="5655733"/>
                  </a:cubicBezTo>
                  <a:cubicBezTo>
                    <a:pt x="1590504" y="5647653"/>
                    <a:pt x="1576431" y="5646373"/>
                    <a:pt x="1566334" y="5638800"/>
                  </a:cubicBezTo>
                  <a:cubicBezTo>
                    <a:pt x="1553562" y="5629221"/>
                    <a:pt x="1545069" y="5614735"/>
                    <a:pt x="1532467" y="5604933"/>
                  </a:cubicBezTo>
                  <a:cubicBezTo>
                    <a:pt x="1507589" y="5585583"/>
                    <a:pt x="1483165" y="5577271"/>
                    <a:pt x="1456267" y="5562600"/>
                  </a:cubicBezTo>
                  <a:cubicBezTo>
                    <a:pt x="1436292" y="5551704"/>
                    <a:pt x="1417914" y="5537696"/>
                    <a:pt x="1397000" y="5528733"/>
                  </a:cubicBezTo>
                  <a:cubicBezTo>
                    <a:pt x="1364567" y="5514833"/>
                    <a:pt x="1292125" y="5503364"/>
                    <a:pt x="1261534" y="5494866"/>
                  </a:cubicBezTo>
                  <a:cubicBezTo>
                    <a:pt x="1235737" y="5487700"/>
                    <a:pt x="1210924" y="5477340"/>
                    <a:pt x="1185334" y="5469466"/>
                  </a:cubicBezTo>
                  <a:cubicBezTo>
                    <a:pt x="1174212" y="5466044"/>
                    <a:pt x="1162506" y="5464680"/>
                    <a:pt x="1151467" y="5461000"/>
                  </a:cubicBezTo>
                  <a:cubicBezTo>
                    <a:pt x="1137049" y="5456194"/>
                    <a:pt x="1123878" y="5447752"/>
                    <a:pt x="1109134" y="5444066"/>
                  </a:cubicBezTo>
                  <a:cubicBezTo>
                    <a:pt x="1089774" y="5439226"/>
                    <a:pt x="1069552" y="5438881"/>
                    <a:pt x="1049867" y="5435600"/>
                  </a:cubicBezTo>
                  <a:cubicBezTo>
                    <a:pt x="1035672" y="5433234"/>
                    <a:pt x="1021645" y="5429955"/>
                    <a:pt x="1007534" y="5427133"/>
                  </a:cubicBezTo>
                  <a:lnTo>
                    <a:pt x="897467" y="5435600"/>
                  </a:lnTo>
                  <a:cubicBezTo>
                    <a:pt x="846592" y="5440523"/>
                    <a:pt x="796173" y="5451681"/>
                    <a:pt x="745067" y="5452533"/>
                  </a:cubicBezTo>
                  <a:lnTo>
                    <a:pt x="389467" y="5444066"/>
                  </a:lnTo>
                  <a:cubicBezTo>
                    <a:pt x="269501" y="5430737"/>
                    <a:pt x="352722" y="5443427"/>
                    <a:pt x="279400" y="5427133"/>
                  </a:cubicBezTo>
                  <a:cubicBezTo>
                    <a:pt x="265352" y="5424011"/>
                    <a:pt x="250851" y="5422801"/>
                    <a:pt x="237067" y="5418666"/>
                  </a:cubicBezTo>
                  <a:cubicBezTo>
                    <a:pt x="222510" y="5414299"/>
                    <a:pt x="208964" y="5407069"/>
                    <a:pt x="194734" y="5401733"/>
                  </a:cubicBezTo>
                  <a:cubicBezTo>
                    <a:pt x="164976" y="5390574"/>
                    <a:pt x="163098" y="5392019"/>
                    <a:pt x="127000" y="5384800"/>
                  </a:cubicBezTo>
                  <a:cubicBezTo>
                    <a:pt x="115711" y="5379155"/>
                    <a:pt x="103635" y="5374867"/>
                    <a:pt x="93134" y="5367866"/>
                  </a:cubicBezTo>
                  <a:cubicBezTo>
                    <a:pt x="86492" y="5363438"/>
                    <a:pt x="82433" y="5355920"/>
                    <a:pt x="76200" y="5350933"/>
                  </a:cubicBezTo>
                  <a:cubicBezTo>
                    <a:pt x="68254" y="5344576"/>
                    <a:pt x="59267" y="5339644"/>
                    <a:pt x="50800" y="5334000"/>
                  </a:cubicBezTo>
                  <a:cubicBezTo>
                    <a:pt x="22926" y="5292188"/>
                    <a:pt x="40047" y="5324854"/>
                    <a:pt x="25400" y="5266266"/>
                  </a:cubicBezTo>
                  <a:cubicBezTo>
                    <a:pt x="19170" y="5241346"/>
                    <a:pt x="12119" y="5231237"/>
                    <a:pt x="0" y="5207000"/>
                  </a:cubicBezTo>
                  <a:cubicBezTo>
                    <a:pt x="12484" y="4982305"/>
                    <a:pt x="-4644" y="5117837"/>
                    <a:pt x="16934" y="5020733"/>
                  </a:cubicBezTo>
                  <a:cubicBezTo>
                    <a:pt x="20056" y="5006685"/>
                    <a:pt x="20849" y="4992052"/>
                    <a:pt x="25400" y="4978400"/>
                  </a:cubicBezTo>
                  <a:cubicBezTo>
                    <a:pt x="29391" y="4966426"/>
                    <a:pt x="37646" y="4956252"/>
                    <a:pt x="42334" y="4944533"/>
                  </a:cubicBezTo>
                  <a:cubicBezTo>
                    <a:pt x="48963" y="4927960"/>
                    <a:pt x="54571" y="4910953"/>
                    <a:pt x="59267" y="4893733"/>
                  </a:cubicBezTo>
                  <a:cubicBezTo>
                    <a:pt x="63053" y="4879850"/>
                    <a:pt x="63599" y="4865184"/>
                    <a:pt x="67734" y="4851400"/>
                  </a:cubicBezTo>
                  <a:cubicBezTo>
                    <a:pt x="75408" y="4825820"/>
                    <a:pt x="108818" y="4755907"/>
                    <a:pt x="118534" y="4741333"/>
                  </a:cubicBezTo>
                  <a:cubicBezTo>
                    <a:pt x="124178" y="4732866"/>
                    <a:pt x="128272" y="4723128"/>
                    <a:pt x="135467" y="4715933"/>
                  </a:cubicBezTo>
                  <a:cubicBezTo>
                    <a:pt x="145445" y="4705955"/>
                    <a:pt x="158045" y="4699000"/>
                    <a:pt x="169334" y="4690533"/>
                  </a:cubicBezTo>
                  <a:cubicBezTo>
                    <a:pt x="174978" y="4673600"/>
                    <a:pt x="176366" y="4654585"/>
                    <a:pt x="186267" y="4639733"/>
                  </a:cubicBezTo>
                  <a:cubicBezTo>
                    <a:pt x="199698" y="4619586"/>
                    <a:pt x="218390" y="4592420"/>
                    <a:pt x="228600" y="4572000"/>
                  </a:cubicBezTo>
                  <a:cubicBezTo>
                    <a:pt x="232591" y="4564018"/>
                    <a:pt x="232733" y="4554402"/>
                    <a:pt x="237067" y="4546600"/>
                  </a:cubicBezTo>
                  <a:cubicBezTo>
                    <a:pt x="247898" y="4527105"/>
                    <a:pt x="267316" y="4495307"/>
                    <a:pt x="287867" y="4478866"/>
                  </a:cubicBezTo>
                  <a:cubicBezTo>
                    <a:pt x="295813" y="4472509"/>
                    <a:pt x="304800" y="4467577"/>
                    <a:pt x="313267" y="4461933"/>
                  </a:cubicBezTo>
                  <a:cubicBezTo>
                    <a:pt x="341584" y="4405298"/>
                    <a:pt x="315555" y="4448431"/>
                    <a:pt x="355600" y="4402666"/>
                  </a:cubicBezTo>
                  <a:cubicBezTo>
                    <a:pt x="383640" y="4370621"/>
                    <a:pt x="385506" y="4360099"/>
                    <a:pt x="414867" y="4334933"/>
                  </a:cubicBezTo>
                  <a:cubicBezTo>
                    <a:pt x="440367" y="4313076"/>
                    <a:pt x="507926" y="4270072"/>
                    <a:pt x="524934" y="4258733"/>
                  </a:cubicBezTo>
                  <a:cubicBezTo>
                    <a:pt x="533401" y="4253089"/>
                    <a:pt x="540681" y="4245018"/>
                    <a:pt x="550334" y="4241800"/>
                  </a:cubicBezTo>
                  <a:cubicBezTo>
                    <a:pt x="558801" y="4238978"/>
                    <a:pt x="567531" y="4236849"/>
                    <a:pt x="575734" y="4233333"/>
                  </a:cubicBezTo>
                  <a:cubicBezTo>
                    <a:pt x="587335" y="4228361"/>
                    <a:pt x="597627" y="4220391"/>
                    <a:pt x="609600" y="4216400"/>
                  </a:cubicBezTo>
                  <a:cubicBezTo>
                    <a:pt x="623252" y="4211849"/>
                    <a:pt x="638050" y="4211719"/>
                    <a:pt x="651934" y="4207933"/>
                  </a:cubicBezTo>
                  <a:cubicBezTo>
                    <a:pt x="669154" y="4203237"/>
                    <a:pt x="685801" y="4196644"/>
                    <a:pt x="702734" y="4191000"/>
                  </a:cubicBezTo>
                  <a:cubicBezTo>
                    <a:pt x="711201" y="4188178"/>
                    <a:pt x="719476" y="4184698"/>
                    <a:pt x="728134" y="4182533"/>
                  </a:cubicBezTo>
                  <a:lnTo>
                    <a:pt x="762000" y="4174066"/>
                  </a:lnTo>
                  <a:cubicBezTo>
                    <a:pt x="768379" y="4175129"/>
                    <a:pt x="834036" y="4184685"/>
                    <a:pt x="846667" y="4191000"/>
                  </a:cubicBezTo>
                  <a:cubicBezTo>
                    <a:pt x="864870" y="4200101"/>
                    <a:pt x="897467" y="4224866"/>
                    <a:pt x="897467" y="4224866"/>
                  </a:cubicBezTo>
                  <a:cubicBezTo>
                    <a:pt x="903111" y="4233333"/>
                    <a:pt x="908486" y="4241986"/>
                    <a:pt x="914400" y="4250266"/>
                  </a:cubicBezTo>
                  <a:cubicBezTo>
                    <a:pt x="922602" y="4261749"/>
                    <a:pt x="932321" y="4272167"/>
                    <a:pt x="939800" y="4284133"/>
                  </a:cubicBezTo>
                  <a:cubicBezTo>
                    <a:pt x="946489" y="4294836"/>
                    <a:pt x="951762" y="4306399"/>
                    <a:pt x="956734" y="4318000"/>
                  </a:cubicBezTo>
                  <a:cubicBezTo>
                    <a:pt x="960250" y="4326203"/>
                    <a:pt x="962748" y="4334819"/>
                    <a:pt x="965200" y="4343400"/>
                  </a:cubicBezTo>
                  <a:cubicBezTo>
                    <a:pt x="968397" y="4354588"/>
                    <a:pt x="968463" y="4366858"/>
                    <a:pt x="973667" y="4377266"/>
                  </a:cubicBezTo>
                  <a:cubicBezTo>
                    <a:pt x="979978" y="4389887"/>
                    <a:pt x="990600" y="4399844"/>
                    <a:pt x="999067" y="4411133"/>
                  </a:cubicBezTo>
                  <a:cubicBezTo>
                    <a:pt x="1001889" y="4419600"/>
                    <a:pt x="1005082" y="4427952"/>
                    <a:pt x="1007534" y="4436533"/>
                  </a:cubicBezTo>
                  <a:cubicBezTo>
                    <a:pt x="1015502" y="4464420"/>
                    <a:pt x="1018650" y="4483650"/>
                    <a:pt x="1024467" y="4512733"/>
                  </a:cubicBezTo>
                  <a:cubicBezTo>
                    <a:pt x="1021645" y="4540955"/>
                    <a:pt x="1022378" y="4569763"/>
                    <a:pt x="1016000" y="4597400"/>
                  </a:cubicBezTo>
                  <a:cubicBezTo>
                    <a:pt x="1013712" y="4607315"/>
                    <a:pt x="1004981" y="4614520"/>
                    <a:pt x="999067" y="4622800"/>
                  </a:cubicBezTo>
                  <a:cubicBezTo>
                    <a:pt x="966046" y="4669029"/>
                    <a:pt x="986501" y="4645793"/>
                    <a:pt x="948267" y="4673600"/>
                  </a:cubicBezTo>
                  <a:cubicBezTo>
                    <a:pt x="862657" y="4735863"/>
                    <a:pt x="909256" y="4710039"/>
                    <a:pt x="846667" y="4741333"/>
                  </a:cubicBezTo>
                  <a:cubicBezTo>
                    <a:pt x="809978" y="4738511"/>
                    <a:pt x="772397" y="4741389"/>
                    <a:pt x="736600" y="4732866"/>
                  </a:cubicBezTo>
                  <a:cubicBezTo>
                    <a:pt x="712044" y="4727019"/>
                    <a:pt x="668867" y="4699000"/>
                    <a:pt x="668867" y="4699000"/>
                  </a:cubicBezTo>
                  <a:cubicBezTo>
                    <a:pt x="663223" y="4690533"/>
                    <a:pt x="658291" y="4681546"/>
                    <a:pt x="651934" y="4673600"/>
                  </a:cubicBezTo>
                  <a:cubicBezTo>
                    <a:pt x="629009" y="4644943"/>
                    <a:pt x="618015" y="4656507"/>
                    <a:pt x="601134" y="4605866"/>
                  </a:cubicBezTo>
                  <a:cubicBezTo>
                    <a:pt x="580520" y="4544027"/>
                    <a:pt x="588529" y="4572382"/>
                    <a:pt x="575734" y="4521200"/>
                  </a:cubicBezTo>
                  <a:cubicBezTo>
                    <a:pt x="572912" y="4478867"/>
                    <a:pt x="567267" y="4436627"/>
                    <a:pt x="567267" y="4394200"/>
                  </a:cubicBezTo>
                  <a:cubicBezTo>
                    <a:pt x="567267" y="4365837"/>
                    <a:pt x="572216" y="4337677"/>
                    <a:pt x="575734" y="4309533"/>
                  </a:cubicBezTo>
                  <a:cubicBezTo>
                    <a:pt x="580684" y="4269929"/>
                    <a:pt x="582987" y="4229720"/>
                    <a:pt x="592667" y="4191000"/>
                  </a:cubicBezTo>
                  <a:cubicBezTo>
                    <a:pt x="595489" y="4179711"/>
                    <a:pt x="596658" y="4167874"/>
                    <a:pt x="601134" y="4157133"/>
                  </a:cubicBezTo>
                  <a:cubicBezTo>
                    <a:pt x="610843" y="4133832"/>
                    <a:pt x="627017" y="4113347"/>
                    <a:pt x="635000" y="4089400"/>
                  </a:cubicBezTo>
                  <a:cubicBezTo>
                    <a:pt x="637822" y="4080933"/>
                    <a:pt x="641015" y="4072581"/>
                    <a:pt x="643467" y="4064000"/>
                  </a:cubicBezTo>
                  <a:cubicBezTo>
                    <a:pt x="646664" y="4052811"/>
                    <a:pt x="647208" y="4040767"/>
                    <a:pt x="651934" y="4030133"/>
                  </a:cubicBezTo>
                  <a:cubicBezTo>
                    <a:pt x="658383" y="4015624"/>
                    <a:pt x="689937" y="3966730"/>
                    <a:pt x="702734" y="3953933"/>
                  </a:cubicBezTo>
                  <a:cubicBezTo>
                    <a:pt x="709929" y="3946738"/>
                    <a:pt x="720188" y="3943357"/>
                    <a:pt x="728134" y="3937000"/>
                  </a:cubicBezTo>
                  <a:cubicBezTo>
                    <a:pt x="734367" y="3932013"/>
                    <a:pt x="737927" y="3923636"/>
                    <a:pt x="745067" y="3920066"/>
                  </a:cubicBezTo>
                  <a:cubicBezTo>
                    <a:pt x="755475" y="3914862"/>
                    <a:pt x="767645" y="3914422"/>
                    <a:pt x="778934" y="3911600"/>
                  </a:cubicBezTo>
                  <a:cubicBezTo>
                    <a:pt x="795867" y="3900311"/>
                    <a:pt x="815343" y="3892124"/>
                    <a:pt x="829734" y="3877733"/>
                  </a:cubicBezTo>
                  <a:cubicBezTo>
                    <a:pt x="838201" y="3869266"/>
                    <a:pt x="844667" y="3858148"/>
                    <a:pt x="855134" y="3852333"/>
                  </a:cubicBezTo>
                  <a:cubicBezTo>
                    <a:pt x="870737" y="3843665"/>
                    <a:pt x="905934" y="3835400"/>
                    <a:pt x="905934" y="3835400"/>
                  </a:cubicBezTo>
                  <a:cubicBezTo>
                    <a:pt x="914401" y="3829755"/>
                    <a:pt x="922232" y="3823017"/>
                    <a:pt x="931334" y="3818466"/>
                  </a:cubicBezTo>
                  <a:cubicBezTo>
                    <a:pt x="939316" y="3814475"/>
                    <a:pt x="949081" y="3814592"/>
                    <a:pt x="956734" y="3810000"/>
                  </a:cubicBezTo>
                  <a:cubicBezTo>
                    <a:pt x="963579" y="3805893"/>
                    <a:pt x="967434" y="3798053"/>
                    <a:pt x="973667" y="3793066"/>
                  </a:cubicBezTo>
                  <a:cubicBezTo>
                    <a:pt x="981613" y="3786709"/>
                    <a:pt x="990232" y="3781181"/>
                    <a:pt x="999067" y="3776133"/>
                  </a:cubicBezTo>
                  <a:cubicBezTo>
                    <a:pt x="1122400" y="3705659"/>
                    <a:pt x="963342" y="3798229"/>
                    <a:pt x="1058334" y="3750733"/>
                  </a:cubicBezTo>
                  <a:cubicBezTo>
                    <a:pt x="1067435" y="3746182"/>
                    <a:pt x="1075788" y="3740157"/>
                    <a:pt x="1083734" y="3733800"/>
                  </a:cubicBezTo>
                  <a:cubicBezTo>
                    <a:pt x="1089967" y="3728813"/>
                    <a:pt x="1093527" y="3720436"/>
                    <a:pt x="1100667" y="3716866"/>
                  </a:cubicBezTo>
                  <a:cubicBezTo>
                    <a:pt x="1116632" y="3708883"/>
                    <a:pt x="1135061" y="3706964"/>
                    <a:pt x="1151467" y="3699933"/>
                  </a:cubicBezTo>
                  <a:cubicBezTo>
                    <a:pt x="1189903" y="3683460"/>
                    <a:pt x="1213676" y="3671222"/>
                    <a:pt x="1244600" y="3649133"/>
                  </a:cubicBezTo>
                  <a:cubicBezTo>
                    <a:pt x="1306361" y="3605019"/>
                    <a:pt x="1251381" y="3644046"/>
                    <a:pt x="1312334" y="3589866"/>
                  </a:cubicBezTo>
                  <a:cubicBezTo>
                    <a:pt x="1325840" y="3577860"/>
                    <a:pt x="1341889" y="3568778"/>
                    <a:pt x="1354667" y="3556000"/>
                  </a:cubicBezTo>
                  <a:cubicBezTo>
                    <a:pt x="1364645" y="3546022"/>
                    <a:pt x="1370884" y="3532847"/>
                    <a:pt x="1380067" y="3522133"/>
                  </a:cubicBezTo>
                  <a:cubicBezTo>
                    <a:pt x="1387859" y="3513042"/>
                    <a:pt x="1397802" y="3505931"/>
                    <a:pt x="1405467" y="3496733"/>
                  </a:cubicBezTo>
                  <a:cubicBezTo>
                    <a:pt x="1411981" y="3488916"/>
                    <a:pt x="1415205" y="3478528"/>
                    <a:pt x="1422400" y="3471333"/>
                  </a:cubicBezTo>
                  <a:cubicBezTo>
                    <a:pt x="1429595" y="3464138"/>
                    <a:pt x="1439333" y="3460044"/>
                    <a:pt x="1447800" y="3454400"/>
                  </a:cubicBezTo>
                  <a:cubicBezTo>
                    <a:pt x="1453445" y="3440289"/>
                    <a:pt x="1455004" y="3423742"/>
                    <a:pt x="1464734" y="3412066"/>
                  </a:cubicBezTo>
                  <a:cubicBezTo>
                    <a:pt x="1470447" y="3405210"/>
                    <a:pt x="1485542" y="3411253"/>
                    <a:pt x="1490134" y="3403600"/>
                  </a:cubicBezTo>
                  <a:cubicBezTo>
                    <a:pt x="1546753" y="3309236"/>
                    <a:pt x="1490041" y="3352912"/>
                    <a:pt x="1532467" y="3302000"/>
                  </a:cubicBezTo>
                  <a:cubicBezTo>
                    <a:pt x="1540132" y="3292802"/>
                    <a:pt x="1549400" y="3285067"/>
                    <a:pt x="1557867" y="3276600"/>
                  </a:cubicBezTo>
                  <a:cubicBezTo>
                    <a:pt x="1585580" y="3165750"/>
                    <a:pt x="1541290" y="3318223"/>
                    <a:pt x="1591734" y="3217333"/>
                  </a:cubicBezTo>
                  <a:cubicBezTo>
                    <a:pt x="1598170" y="3204462"/>
                    <a:pt x="1597378" y="3189111"/>
                    <a:pt x="1600200" y="3175000"/>
                  </a:cubicBezTo>
                  <a:cubicBezTo>
                    <a:pt x="1594556" y="3107267"/>
                    <a:pt x="1592879" y="3039085"/>
                    <a:pt x="1583267" y="2971800"/>
                  </a:cubicBezTo>
                  <a:cubicBezTo>
                    <a:pt x="1581482" y="2959305"/>
                    <a:pt x="1573907" y="2948030"/>
                    <a:pt x="1566334" y="2937933"/>
                  </a:cubicBezTo>
                  <a:cubicBezTo>
                    <a:pt x="1532362" y="2892636"/>
                    <a:pt x="1537160" y="2910646"/>
                    <a:pt x="1490134" y="2887133"/>
                  </a:cubicBezTo>
                  <a:cubicBezTo>
                    <a:pt x="1431663" y="2857898"/>
                    <a:pt x="1501352" y="2879355"/>
                    <a:pt x="1430867" y="2861733"/>
                  </a:cubicBezTo>
                  <a:cubicBezTo>
                    <a:pt x="1422400" y="2856089"/>
                    <a:pt x="1414860" y="2848714"/>
                    <a:pt x="1405467" y="2844800"/>
                  </a:cubicBezTo>
                  <a:cubicBezTo>
                    <a:pt x="1335687" y="2815725"/>
                    <a:pt x="1336876" y="2821222"/>
                    <a:pt x="1270000" y="2810933"/>
                  </a:cubicBezTo>
                  <a:cubicBezTo>
                    <a:pt x="1253033" y="2808323"/>
                    <a:pt x="1235958" y="2806190"/>
                    <a:pt x="1219200" y="2802466"/>
                  </a:cubicBezTo>
                  <a:cubicBezTo>
                    <a:pt x="1210488" y="2800530"/>
                    <a:pt x="1202551" y="2795750"/>
                    <a:pt x="1193800" y="2794000"/>
                  </a:cubicBezTo>
                  <a:cubicBezTo>
                    <a:pt x="1174232" y="2790086"/>
                    <a:pt x="1154289" y="2788355"/>
                    <a:pt x="1134534" y="2785533"/>
                  </a:cubicBezTo>
                  <a:cubicBezTo>
                    <a:pt x="1078089" y="2788355"/>
                    <a:pt x="1021561" y="2789825"/>
                    <a:pt x="965200" y="2794000"/>
                  </a:cubicBezTo>
                  <a:cubicBezTo>
                    <a:pt x="945299" y="2795474"/>
                    <a:pt x="925568" y="2798896"/>
                    <a:pt x="905934" y="2802466"/>
                  </a:cubicBezTo>
                  <a:cubicBezTo>
                    <a:pt x="894485" y="2804548"/>
                    <a:pt x="883646" y="2809775"/>
                    <a:pt x="872067" y="2810933"/>
                  </a:cubicBezTo>
                  <a:cubicBezTo>
                    <a:pt x="827048" y="2815435"/>
                    <a:pt x="781756" y="2816578"/>
                    <a:pt x="736600" y="2819400"/>
                  </a:cubicBezTo>
                  <a:cubicBezTo>
                    <a:pt x="715944" y="2817679"/>
                    <a:pt x="627976" y="2814236"/>
                    <a:pt x="592667" y="2802466"/>
                  </a:cubicBezTo>
                  <a:cubicBezTo>
                    <a:pt x="580693" y="2798475"/>
                    <a:pt x="570401" y="2790505"/>
                    <a:pt x="558800" y="2785533"/>
                  </a:cubicBezTo>
                  <a:cubicBezTo>
                    <a:pt x="550597" y="2782017"/>
                    <a:pt x="541603" y="2780582"/>
                    <a:pt x="533400" y="2777066"/>
                  </a:cubicBezTo>
                  <a:cubicBezTo>
                    <a:pt x="446203" y="2739695"/>
                    <a:pt x="564352" y="2781739"/>
                    <a:pt x="448734" y="2743200"/>
                  </a:cubicBezTo>
                  <a:cubicBezTo>
                    <a:pt x="443089" y="2737555"/>
                    <a:pt x="438186" y="2731056"/>
                    <a:pt x="431800" y="2726266"/>
                  </a:cubicBezTo>
                  <a:cubicBezTo>
                    <a:pt x="415519" y="2714055"/>
                    <a:pt x="381000" y="2692400"/>
                    <a:pt x="381000" y="2692400"/>
                  </a:cubicBezTo>
                  <a:cubicBezTo>
                    <a:pt x="361245" y="2661355"/>
                    <a:pt x="338191" y="2632178"/>
                    <a:pt x="321734" y="2599266"/>
                  </a:cubicBezTo>
                  <a:cubicBezTo>
                    <a:pt x="307623" y="2571044"/>
                    <a:pt x="298332" y="2539843"/>
                    <a:pt x="279400" y="2514600"/>
                  </a:cubicBezTo>
                  <a:cubicBezTo>
                    <a:pt x="247563" y="2472150"/>
                    <a:pt x="233822" y="2459943"/>
                    <a:pt x="220134" y="2396066"/>
                  </a:cubicBezTo>
                  <a:cubicBezTo>
                    <a:pt x="190230" y="2256517"/>
                    <a:pt x="210651" y="2314674"/>
                    <a:pt x="169334" y="2218266"/>
                  </a:cubicBezTo>
                  <a:cubicBezTo>
                    <a:pt x="166512" y="2198511"/>
                    <a:pt x="162759" y="2178866"/>
                    <a:pt x="160867" y="2159000"/>
                  </a:cubicBezTo>
                  <a:cubicBezTo>
                    <a:pt x="141087" y="1951318"/>
                    <a:pt x="162985" y="2114563"/>
                    <a:pt x="143934" y="1981200"/>
                  </a:cubicBezTo>
                  <a:cubicBezTo>
                    <a:pt x="149578" y="1919111"/>
                    <a:pt x="152349" y="1856693"/>
                    <a:pt x="160867" y="1794933"/>
                  </a:cubicBezTo>
                  <a:cubicBezTo>
                    <a:pt x="166576" y="1753544"/>
                    <a:pt x="212559" y="1648327"/>
                    <a:pt x="220134" y="1625600"/>
                  </a:cubicBezTo>
                  <a:cubicBezTo>
                    <a:pt x="225778" y="1608667"/>
                    <a:pt x="232371" y="1592020"/>
                    <a:pt x="237067" y="1574800"/>
                  </a:cubicBezTo>
                  <a:cubicBezTo>
                    <a:pt x="240853" y="1560916"/>
                    <a:pt x="239579" y="1545567"/>
                    <a:pt x="245534" y="1532466"/>
                  </a:cubicBezTo>
                  <a:cubicBezTo>
                    <a:pt x="253955" y="1513939"/>
                    <a:pt x="269146" y="1499245"/>
                    <a:pt x="279400" y="1481666"/>
                  </a:cubicBezTo>
                  <a:cubicBezTo>
                    <a:pt x="351084" y="1358778"/>
                    <a:pt x="265527" y="1483072"/>
                    <a:pt x="330200" y="1405466"/>
                  </a:cubicBezTo>
                  <a:cubicBezTo>
                    <a:pt x="336714" y="1397649"/>
                    <a:pt x="338667" y="1385710"/>
                    <a:pt x="347134" y="1380066"/>
                  </a:cubicBezTo>
                  <a:cubicBezTo>
                    <a:pt x="356816" y="1373612"/>
                    <a:pt x="369711" y="1374422"/>
                    <a:pt x="381000" y="1371600"/>
                  </a:cubicBezTo>
                  <a:cubicBezTo>
                    <a:pt x="386645" y="1365955"/>
                    <a:pt x="391700" y="1359653"/>
                    <a:pt x="397934" y="1354666"/>
                  </a:cubicBezTo>
                  <a:cubicBezTo>
                    <a:pt x="413207" y="1342448"/>
                    <a:pt x="439819" y="1327753"/>
                    <a:pt x="457200" y="1320800"/>
                  </a:cubicBezTo>
                  <a:cubicBezTo>
                    <a:pt x="473773" y="1314171"/>
                    <a:pt x="491427" y="1310495"/>
                    <a:pt x="508000" y="1303866"/>
                  </a:cubicBezTo>
                  <a:cubicBezTo>
                    <a:pt x="564104" y="1281424"/>
                    <a:pt x="525137" y="1284917"/>
                    <a:pt x="601134" y="1261533"/>
                  </a:cubicBezTo>
                  <a:cubicBezTo>
                    <a:pt x="617542" y="1256484"/>
                    <a:pt x="635207" y="1256926"/>
                    <a:pt x="651934" y="1253066"/>
                  </a:cubicBezTo>
                  <a:cubicBezTo>
                    <a:pt x="671954" y="1248446"/>
                    <a:pt x="691268" y="1241116"/>
                    <a:pt x="711200" y="1236133"/>
                  </a:cubicBezTo>
                  <a:cubicBezTo>
                    <a:pt x="725161" y="1232643"/>
                    <a:pt x="739486" y="1230788"/>
                    <a:pt x="753534" y="1227666"/>
                  </a:cubicBezTo>
                  <a:cubicBezTo>
                    <a:pt x="764893" y="1225142"/>
                    <a:pt x="776111" y="1222022"/>
                    <a:pt x="787400" y="1219200"/>
                  </a:cubicBezTo>
                  <a:cubicBezTo>
                    <a:pt x="865053" y="1180373"/>
                    <a:pt x="767764" y="1224556"/>
                    <a:pt x="880534" y="1193800"/>
                  </a:cubicBezTo>
                  <a:cubicBezTo>
                    <a:pt x="892711" y="1190479"/>
                    <a:pt x="902223" y="1180187"/>
                    <a:pt x="914400" y="1176866"/>
                  </a:cubicBezTo>
                  <a:cubicBezTo>
                    <a:pt x="933653" y="1171615"/>
                    <a:pt x="953943" y="1171434"/>
                    <a:pt x="973667" y="1168400"/>
                  </a:cubicBezTo>
                  <a:cubicBezTo>
                    <a:pt x="990634" y="1165790"/>
                    <a:pt x="1007534" y="1162755"/>
                    <a:pt x="1024467" y="1159933"/>
                  </a:cubicBezTo>
                  <a:cubicBezTo>
                    <a:pt x="1075267" y="1162755"/>
                    <a:pt x="1126198" y="1163794"/>
                    <a:pt x="1176867" y="1168400"/>
                  </a:cubicBezTo>
                  <a:cubicBezTo>
                    <a:pt x="1201761" y="1170663"/>
                    <a:pt x="1213217" y="1179604"/>
                    <a:pt x="1236134" y="1185333"/>
                  </a:cubicBezTo>
                  <a:cubicBezTo>
                    <a:pt x="1250095" y="1188823"/>
                    <a:pt x="1264356" y="1190978"/>
                    <a:pt x="1278467" y="1193800"/>
                  </a:cubicBezTo>
                  <a:cubicBezTo>
                    <a:pt x="1286934" y="1199444"/>
                    <a:pt x="1294766" y="1206182"/>
                    <a:pt x="1303867" y="1210733"/>
                  </a:cubicBezTo>
                  <a:cubicBezTo>
                    <a:pt x="1373974" y="1245786"/>
                    <a:pt x="1281875" y="1187606"/>
                    <a:pt x="1354667" y="1236133"/>
                  </a:cubicBezTo>
                  <a:lnTo>
                    <a:pt x="1405467" y="1312333"/>
                  </a:lnTo>
                  <a:cubicBezTo>
                    <a:pt x="1405478" y="1312350"/>
                    <a:pt x="1439322" y="1363117"/>
                    <a:pt x="1439334" y="1363133"/>
                  </a:cubicBezTo>
                  <a:cubicBezTo>
                    <a:pt x="1463644" y="1395547"/>
                    <a:pt x="1466171" y="1394709"/>
                    <a:pt x="1481667" y="1430866"/>
                  </a:cubicBezTo>
                  <a:cubicBezTo>
                    <a:pt x="1490370" y="1451173"/>
                    <a:pt x="1492460" y="1468641"/>
                    <a:pt x="1498600" y="1490133"/>
                  </a:cubicBezTo>
                  <a:cubicBezTo>
                    <a:pt x="1501052" y="1498714"/>
                    <a:pt x="1504245" y="1507066"/>
                    <a:pt x="1507067" y="1515533"/>
                  </a:cubicBezTo>
                  <a:cubicBezTo>
                    <a:pt x="1509889" y="1540933"/>
                    <a:pt x="1511648" y="1566474"/>
                    <a:pt x="1515534" y="1591733"/>
                  </a:cubicBezTo>
                  <a:cubicBezTo>
                    <a:pt x="1518572" y="1611483"/>
                    <a:pt x="1526143" y="1632028"/>
                    <a:pt x="1532467" y="1651000"/>
                  </a:cubicBezTo>
                  <a:cubicBezTo>
                    <a:pt x="1527829" y="1720570"/>
                    <a:pt x="1538023" y="1764611"/>
                    <a:pt x="1507067" y="1820333"/>
                  </a:cubicBezTo>
                  <a:cubicBezTo>
                    <a:pt x="1500214" y="1832668"/>
                    <a:pt x="1492381" y="1845017"/>
                    <a:pt x="1481667" y="1854200"/>
                  </a:cubicBezTo>
                  <a:cubicBezTo>
                    <a:pt x="1472084" y="1862414"/>
                    <a:pt x="1459089" y="1865489"/>
                    <a:pt x="1447800" y="1871133"/>
                  </a:cubicBezTo>
                  <a:cubicBezTo>
                    <a:pt x="1409931" y="1927938"/>
                    <a:pt x="1454541" y="1872284"/>
                    <a:pt x="1405467" y="1905000"/>
                  </a:cubicBezTo>
                  <a:cubicBezTo>
                    <a:pt x="1395504" y="1911642"/>
                    <a:pt x="1391426" y="1926614"/>
                    <a:pt x="1380067" y="1930400"/>
                  </a:cubicBezTo>
                  <a:cubicBezTo>
                    <a:pt x="1355822" y="1938481"/>
                    <a:pt x="1329267" y="1936044"/>
                    <a:pt x="1303867" y="1938866"/>
                  </a:cubicBezTo>
                  <a:cubicBezTo>
                    <a:pt x="1255889" y="1936044"/>
                    <a:pt x="1206964" y="1940301"/>
                    <a:pt x="1159934" y="1930400"/>
                  </a:cubicBezTo>
                  <a:cubicBezTo>
                    <a:pt x="1149976" y="1928304"/>
                    <a:pt x="1150195" y="1912195"/>
                    <a:pt x="1143000" y="1905000"/>
                  </a:cubicBezTo>
                  <a:cubicBezTo>
                    <a:pt x="1135805" y="1897805"/>
                    <a:pt x="1126067" y="1893711"/>
                    <a:pt x="1117600" y="1888066"/>
                  </a:cubicBezTo>
                  <a:cubicBezTo>
                    <a:pt x="1111956" y="1876777"/>
                    <a:pt x="1107668" y="1864701"/>
                    <a:pt x="1100667" y="1854200"/>
                  </a:cubicBezTo>
                  <a:cubicBezTo>
                    <a:pt x="1096239" y="1847558"/>
                    <a:pt x="1088721" y="1843499"/>
                    <a:pt x="1083734" y="1837266"/>
                  </a:cubicBezTo>
                  <a:cubicBezTo>
                    <a:pt x="1077377" y="1829320"/>
                    <a:pt x="1072445" y="1820333"/>
                    <a:pt x="1066800" y="1811866"/>
                  </a:cubicBezTo>
                  <a:cubicBezTo>
                    <a:pt x="1057884" y="1776199"/>
                    <a:pt x="1049867" y="1749903"/>
                    <a:pt x="1049867" y="1710266"/>
                  </a:cubicBezTo>
                  <a:cubicBezTo>
                    <a:pt x="1049867" y="1666420"/>
                    <a:pt x="1055404" y="1631619"/>
                    <a:pt x="1066800" y="1591733"/>
                  </a:cubicBezTo>
                  <a:cubicBezTo>
                    <a:pt x="1069252" y="1583152"/>
                    <a:pt x="1071276" y="1574315"/>
                    <a:pt x="1075267" y="1566333"/>
                  </a:cubicBezTo>
                  <a:cubicBezTo>
                    <a:pt x="1079818" y="1557232"/>
                    <a:pt x="1087649" y="1550034"/>
                    <a:pt x="1092200" y="1540933"/>
                  </a:cubicBezTo>
                  <a:cubicBezTo>
                    <a:pt x="1124522" y="1476289"/>
                    <a:pt x="1064650" y="1563556"/>
                    <a:pt x="1126067" y="1481666"/>
                  </a:cubicBezTo>
                  <a:cubicBezTo>
                    <a:pt x="1128889" y="1473199"/>
                    <a:pt x="1130543" y="1464248"/>
                    <a:pt x="1134534" y="1456266"/>
                  </a:cubicBezTo>
                  <a:cubicBezTo>
                    <a:pt x="1144333" y="1436668"/>
                    <a:pt x="1160482" y="1419510"/>
                    <a:pt x="1176867" y="1405466"/>
                  </a:cubicBezTo>
                  <a:cubicBezTo>
                    <a:pt x="1187581" y="1396283"/>
                    <a:pt x="1199445" y="1388533"/>
                    <a:pt x="1210734" y="1380066"/>
                  </a:cubicBezTo>
                  <a:cubicBezTo>
                    <a:pt x="1275645" y="1382888"/>
                    <a:pt x="1340649" y="1384063"/>
                    <a:pt x="1405467" y="1388533"/>
                  </a:cubicBezTo>
                  <a:cubicBezTo>
                    <a:pt x="1427634" y="1390062"/>
                    <a:pt x="1459443" y="1395941"/>
                    <a:pt x="1481667" y="1405466"/>
                  </a:cubicBezTo>
                  <a:cubicBezTo>
                    <a:pt x="1511855" y="1418404"/>
                    <a:pt x="1523660" y="1426350"/>
                    <a:pt x="1549400" y="1447800"/>
                  </a:cubicBezTo>
                  <a:cubicBezTo>
                    <a:pt x="1555532" y="1452910"/>
                    <a:pt x="1560202" y="1459623"/>
                    <a:pt x="1566334" y="1464733"/>
                  </a:cubicBezTo>
                  <a:cubicBezTo>
                    <a:pt x="1577174" y="1473767"/>
                    <a:pt x="1590708" y="1479692"/>
                    <a:pt x="1600200" y="1490133"/>
                  </a:cubicBezTo>
                  <a:cubicBezTo>
                    <a:pt x="1619184" y="1511016"/>
                    <a:pt x="1624226" y="1548941"/>
                    <a:pt x="1651000" y="1557866"/>
                  </a:cubicBezTo>
                  <a:cubicBezTo>
                    <a:pt x="1677827" y="1566809"/>
                    <a:pt x="1678354" y="1564509"/>
                    <a:pt x="1701800" y="1583266"/>
                  </a:cubicBezTo>
                  <a:cubicBezTo>
                    <a:pt x="1708034" y="1588253"/>
                    <a:pt x="1711467" y="1596897"/>
                    <a:pt x="1718734" y="1600200"/>
                  </a:cubicBezTo>
                  <a:cubicBezTo>
                    <a:pt x="1743108" y="1611279"/>
                    <a:pt x="1769534" y="1617133"/>
                    <a:pt x="1794934" y="1625600"/>
                  </a:cubicBezTo>
                  <a:cubicBezTo>
                    <a:pt x="1864352" y="1648739"/>
                    <a:pt x="1754464" y="1612829"/>
                    <a:pt x="1888067" y="1651000"/>
                  </a:cubicBezTo>
                  <a:cubicBezTo>
                    <a:pt x="1907823" y="1656644"/>
                    <a:pt x="1927244" y="1663628"/>
                    <a:pt x="1947334" y="1667933"/>
                  </a:cubicBezTo>
                  <a:cubicBezTo>
                    <a:pt x="1989573" y="1676984"/>
                    <a:pt x="2073001" y="1681933"/>
                    <a:pt x="2108200" y="1684866"/>
                  </a:cubicBezTo>
                  <a:cubicBezTo>
                    <a:pt x="2422394" y="1678182"/>
                    <a:pt x="2421428" y="1683176"/>
                    <a:pt x="2650067" y="1667933"/>
                  </a:cubicBezTo>
                  <a:lnTo>
                    <a:pt x="2887134" y="1651000"/>
                  </a:lnTo>
                  <a:cubicBezTo>
                    <a:pt x="2904067" y="1648178"/>
                    <a:pt x="2921148" y="1646130"/>
                    <a:pt x="2937934" y="1642533"/>
                  </a:cubicBezTo>
                  <a:cubicBezTo>
                    <a:pt x="2960690" y="1637657"/>
                    <a:pt x="3005667" y="1625600"/>
                    <a:pt x="3005667" y="1625600"/>
                  </a:cubicBezTo>
                  <a:cubicBezTo>
                    <a:pt x="3099959" y="1578453"/>
                    <a:pt x="2981177" y="1634784"/>
                    <a:pt x="3073400" y="1600200"/>
                  </a:cubicBezTo>
                  <a:cubicBezTo>
                    <a:pt x="3110613" y="1586245"/>
                    <a:pt x="3101405" y="1584196"/>
                    <a:pt x="3132667" y="1566333"/>
                  </a:cubicBezTo>
                  <a:cubicBezTo>
                    <a:pt x="3143626" y="1560071"/>
                    <a:pt x="3155245" y="1555044"/>
                    <a:pt x="3166534" y="1549400"/>
                  </a:cubicBezTo>
                  <a:cubicBezTo>
                    <a:pt x="3175001" y="1540933"/>
                    <a:pt x="3182985" y="1531955"/>
                    <a:pt x="3191934" y="1524000"/>
                  </a:cubicBezTo>
                  <a:cubicBezTo>
                    <a:pt x="3208409" y="1509356"/>
                    <a:pt x="3227148" y="1497252"/>
                    <a:pt x="3242734" y="1481666"/>
                  </a:cubicBezTo>
                  <a:cubicBezTo>
                    <a:pt x="3249929" y="1474471"/>
                    <a:pt x="3251941" y="1462888"/>
                    <a:pt x="3259667" y="1456266"/>
                  </a:cubicBezTo>
                  <a:cubicBezTo>
                    <a:pt x="3272161" y="1445556"/>
                    <a:pt x="3288835" y="1440740"/>
                    <a:pt x="3302000" y="1430866"/>
                  </a:cubicBezTo>
                  <a:cubicBezTo>
                    <a:pt x="3311579" y="1423682"/>
                    <a:pt x="3318133" y="1413048"/>
                    <a:pt x="3327400" y="1405466"/>
                  </a:cubicBezTo>
                  <a:cubicBezTo>
                    <a:pt x="3349243" y="1387595"/>
                    <a:pt x="3371651" y="1370321"/>
                    <a:pt x="3395134" y="1354666"/>
                  </a:cubicBezTo>
                  <a:cubicBezTo>
                    <a:pt x="3403601" y="1349022"/>
                    <a:pt x="3412717" y="1344247"/>
                    <a:pt x="3420534" y="1337733"/>
                  </a:cubicBezTo>
                  <a:cubicBezTo>
                    <a:pt x="3463261" y="1302127"/>
                    <a:pt x="3431952" y="1320634"/>
                    <a:pt x="3471334" y="1270000"/>
                  </a:cubicBezTo>
                  <a:cubicBezTo>
                    <a:pt x="3481135" y="1257398"/>
                    <a:pt x="3494687" y="1248148"/>
                    <a:pt x="3505200" y="1236133"/>
                  </a:cubicBezTo>
                  <a:cubicBezTo>
                    <a:pt x="3514492" y="1225513"/>
                    <a:pt x="3521417" y="1212980"/>
                    <a:pt x="3530600" y="1202266"/>
                  </a:cubicBezTo>
                  <a:cubicBezTo>
                    <a:pt x="3538392" y="1193175"/>
                    <a:pt x="3548208" y="1185957"/>
                    <a:pt x="3556000" y="1176866"/>
                  </a:cubicBezTo>
                  <a:cubicBezTo>
                    <a:pt x="3574806" y="1154925"/>
                    <a:pt x="3600693" y="1114060"/>
                    <a:pt x="3615267" y="1092200"/>
                  </a:cubicBezTo>
                  <a:cubicBezTo>
                    <a:pt x="3620911" y="1083733"/>
                    <a:pt x="3628982" y="1076453"/>
                    <a:pt x="3632200" y="1066800"/>
                  </a:cubicBezTo>
                  <a:cubicBezTo>
                    <a:pt x="3640667" y="1041400"/>
                    <a:pt x="3651106" y="1016575"/>
                    <a:pt x="3657600" y="990600"/>
                  </a:cubicBezTo>
                  <a:cubicBezTo>
                    <a:pt x="3678698" y="906212"/>
                    <a:pt x="3670708" y="945822"/>
                    <a:pt x="3683000" y="872066"/>
                  </a:cubicBezTo>
                  <a:cubicBezTo>
                    <a:pt x="3667498" y="655025"/>
                    <a:pt x="3698128" y="809190"/>
                    <a:pt x="3657600" y="728133"/>
                  </a:cubicBezTo>
                  <a:cubicBezTo>
                    <a:pt x="3653609" y="720151"/>
                    <a:pt x="3653726" y="710386"/>
                    <a:pt x="3649134" y="702733"/>
                  </a:cubicBezTo>
                  <a:cubicBezTo>
                    <a:pt x="3645027" y="695888"/>
                    <a:pt x="3638332" y="690910"/>
                    <a:pt x="3632200" y="685800"/>
                  </a:cubicBezTo>
                  <a:cubicBezTo>
                    <a:pt x="3626449" y="681008"/>
                    <a:pt x="3583930" y="648964"/>
                    <a:pt x="3572934" y="643466"/>
                  </a:cubicBezTo>
                  <a:cubicBezTo>
                    <a:pt x="3559340" y="636669"/>
                    <a:pt x="3544436" y="632822"/>
                    <a:pt x="3530600" y="626533"/>
                  </a:cubicBezTo>
                  <a:cubicBezTo>
                    <a:pt x="3513365" y="618699"/>
                    <a:pt x="3497100" y="608822"/>
                    <a:pt x="3479800" y="601133"/>
                  </a:cubicBezTo>
                  <a:cubicBezTo>
                    <a:pt x="3471645" y="597508"/>
                    <a:pt x="3462603" y="596182"/>
                    <a:pt x="3454400" y="592666"/>
                  </a:cubicBezTo>
                  <a:cubicBezTo>
                    <a:pt x="3442799" y="587694"/>
                    <a:pt x="3432507" y="579724"/>
                    <a:pt x="3420534" y="575733"/>
                  </a:cubicBezTo>
                  <a:cubicBezTo>
                    <a:pt x="3401960" y="569542"/>
                    <a:pt x="3332363" y="560718"/>
                    <a:pt x="3318934" y="558800"/>
                  </a:cubicBezTo>
                  <a:cubicBezTo>
                    <a:pt x="3296356" y="561622"/>
                    <a:pt x="3273274" y="561747"/>
                    <a:pt x="3251200" y="567266"/>
                  </a:cubicBezTo>
                  <a:cubicBezTo>
                    <a:pt x="3238956" y="570327"/>
                    <a:pt x="3228935" y="579228"/>
                    <a:pt x="3217334" y="584200"/>
                  </a:cubicBezTo>
                  <a:cubicBezTo>
                    <a:pt x="3209131" y="587716"/>
                    <a:pt x="3200401" y="589844"/>
                    <a:pt x="3191934" y="592666"/>
                  </a:cubicBezTo>
                  <a:lnTo>
                    <a:pt x="3149600" y="635000"/>
                  </a:lnTo>
                  <a:cubicBezTo>
                    <a:pt x="3135489" y="649111"/>
                    <a:pt x="3118336" y="660729"/>
                    <a:pt x="3107267" y="677333"/>
                  </a:cubicBezTo>
                  <a:cubicBezTo>
                    <a:pt x="3101623" y="685800"/>
                    <a:pt x="3096691" y="694787"/>
                    <a:pt x="3090334" y="702733"/>
                  </a:cubicBezTo>
                  <a:cubicBezTo>
                    <a:pt x="3072739" y="724726"/>
                    <a:pt x="3069498" y="715745"/>
                    <a:pt x="3056467" y="745066"/>
                  </a:cubicBezTo>
                  <a:cubicBezTo>
                    <a:pt x="3049218" y="761377"/>
                    <a:pt x="3045178" y="778933"/>
                    <a:pt x="3039534" y="795866"/>
                  </a:cubicBezTo>
                  <a:lnTo>
                    <a:pt x="3031067" y="821266"/>
                  </a:lnTo>
                  <a:cubicBezTo>
                    <a:pt x="3033889" y="852311"/>
                    <a:pt x="3035668" y="883468"/>
                    <a:pt x="3039534" y="914400"/>
                  </a:cubicBezTo>
                  <a:cubicBezTo>
                    <a:pt x="3041319" y="928679"/>
                    <a:pt x="3041011" y="944153"/>
                    <a:pt x="3048000" y="956733"/>
                  </a:cubicBezTo>
                  <a:cubicBezTo>
                    <a:pt x="3055753" y="970689"/>
                    <a:pt x="3066516" y="986214"/>
                    <a:pt x="3081867" y="990600"/>
                  </a:cubicBezTo>
                  <a:lnTo>
                    <a:pt x="3141134" y="1007533"/>
                  </a:lnTo>
                  <a:cubicBezTo>
                    <a:pt x="3187962" y="1005918"/>
                    <a:pt x="3343808" y="1013834"/>
                    <a:pt x="3429000" y="990600"/>
                  </a:cubicBezTo>
                  <a:cubicBezTo>
                    <a:pt x="3446220" y="985904"/>
                    <a:pt x="3462867" y="979311"/>
                    <a:pt x="3479800" y="973666"/>
                  </a:cubicBezTo>
                  <a:lnTo>
                    <a:pt x="3522134" y="931333"/>
                  </a:lnTo>
                  <a:cubicBezTo>
                    <a:pt x="3533423" y="920044"/>
                    <a:pt x="3547144" y="910749"/>
                    <a:pt x="3556000" y="897466"/>
                  </a:cubicBezTo>
                  <a:lnTo>
                    <a:pt x="3572934" y="872066"/>
                  </a:lnTo>
                  <a:cubicBezTo>
                    <a:pt x="3575756" y="863599"/>
                    <a:pt x="3581400" y="855591"/>
                    <a:pt x="3581400" y="846666"/>
                  </a:cubicBezTo>
                  <a:cubicBezTo>
                    <a:pt x="3581400" y="804239"/>
                    <a:pt x="3579551" y="761574"/>
                    <a:pt x="3572934" y="719666"/>
                  </a:cubicBezTo>
                  <a:cubicBezTo>
                    <a:pt x="3571225" y="708840"/>
                    <a:pt x="3547057" y="670388"/>
                    <a:pt x="3539067" y="660400"/>
                  </a:cubicBezTo>
                  <a:cubicBezTo>
                    <a:pt x="3534080" y="654167"/>
                    <a:pt x="3527121" y="649699"/>
                    <a:pt x="3522134" y="643466"/>
                  </a:cubicBezTo>
                  <a:cubicBezTo>
                    <a:pt x="3515777" y="635520"/>
                    <a:pt x="3512395" y="625261"/>
                    <a:pt x="3505200" y="618066"/>
                  </a:cubicBezTo>
                  <a:cubicBezTo>
                    <a:pt x="3498973" y="611839"/>
                    <a:pt x="3453097" y="575081"/>
                    <a:pt x="3437467" y="567266"/>
                  </a:cubicBezTo>
                  <a:cubicBezTo>
                    <a:pt x="3429485" y="563275"/>
                    <a:pt x="3420270" y="562316"/>
                    <a:pt x="3412067" y="558800"/>
                  </a:cubicBezTo>
                  <a:cubicBezTo>
                    <a:pt x="3400466" y="553828"/>
                    <a:pt x="3389919" y="546554"/>
                    <a:pt x="3378200" y="541866"/>
                  </a:cubicBezTo>
                  <a:cubicBezTo>
                    <a:pt x="3361627" y="535237"/>
                    <a:pt x="3342706" y="534116"/>
                    <a:pt x="3327400" y="524933"/>
                  </a:cubicBezTo>
                  <a:cubicBezTo>
                    <a:pt x="3308925" y="513848"/>
                    <a:pt x="3283589" y="494483"/>
                    <a:pt x="3259667" y="491066"/>
                  </a:cubicBezTo>
                  <a:cubicBezTo>
                    <a:pt x="3228808" y="486658"/>
                    <a:pt x="3197578" y="485422"/>
                    <a:pt x="3166534" y="482600"/>
                  </a:cubicBezTo>
                  <a:cubicBezTo>
                    <a:pt x="3155245" y="479778"/>
                    <a:pt x="3144303" y="474133"/>
                    <a:pt x="3132667" y="474133"/>
                  </a:cubicBezTo>
                  <a:cubicBezTo>
                    <a:pt x="3028452" y="474133"/>
                    <a:pt x="3015833" y="478084"/>
                    <a:pt x="2937934" y="491066"/>
                  </a:cubicBezTo>
                  <a:cubicBezTo>
                    <a:pt x="2889380" y="507251"/>
                    <a:pt x="2936606" y="492676"/>
                    <a:pt x="2870200" y="508000"/>
                  </a:cubicBezTo>
                  <a:cubicBezTo>
                    <a:pt x="2847523" y="513233"/>
                    <a:pt x="2825185" y="519885"/>
                    <a:pt x="2802467" y="524933"/>
                  </a:cubicBezTo>
                  <a:cubicBezTo>
                    <a:pt x="2777067" y="530577"/>
                    <a:pt x="2751285" y="534718"/>
                    <a:pt x="2726267" y="541866"/>
                  </a:cubicBezTo>
                  <a:cubicBezTo>
                    <a:pt x="2660849" y="560557"/>
                    <a:pt x="2702189" y="558138"/>
                    <a:pt x="2633134" y="592666"/>
                  </a:cubicBezTo>
                  <a:cubicBezTo>
                    <a:pt x="2550681" y="633892"/>
                    <a:pt x="2587046" y="613546"/>
                    <a:pt x="2523067" y="651933"/>
                  </a:cubicBezTo>
                  <a:cubicBezTo>
                    <a:pt x="2469969" y="731581"/>
                    <a:pt x="2557006" y="611417"/>
                    <a:pt x="2463800" y="694266"/>
                  </a:cubicBezTo>
                  <a:cubicBezTo>
                    <a:pt x="2448589" y="707787"/>
                    <a:pt x="2446867" y="733777"/>
                    <a:pt x="2429934" y="745066"/>
                  </a:cubicBezTo>
                  <a:cubicBezTo>
                    <a:pt x="2375540" y="781330"/>
                    <a:pt x="2419588" y="751072"/>
                    <a:pt x="2328334" y="821266"/>
                  </a:cubicBezTo>
                  <a:cubicBezTo>
                    <a:pt x="2317149" y="829870"/>
                    <a:pt x="2307088" y="840355"/>
                    <a:pt x="2294467" y="846666"/>
                  </a:cubicBezTo>
                  <a:cubicBezTo>
                    <a:pt x="2283178" y="852311"/>
                    <a:pt x="2271102" y="856599"/>
                    <a:pt x="2260600" y="863600"/>
                  </a:cubicBezTo>
                  <a:cubicBezTo>
                    <a:pt x="2245564" y="873624"/>
                    <a:pt x="2233303" y="887442"/>
                    <a:pt x="2218267" y="897466"/>
                  </a:cubicBezTo>
                  <a:cubicBezTo>
                    <a:pt x="2207765" y="904467"/>
                    <a:pt x="2195103" y="907710"/>
                    <a:pt x="2184400" y="914400"/>
                  </a:cubicBezTo>
                  <a:cubicBezTo>
                    <a:pt x="2172434" y="921879"/>
                    <a:pt x="2163155" y="933489"/>
                    <a:pt x="2150534" y="939800"/>
                  </a:cubicBezTo>
                  <a:cubicBezTo>
                    <a:pt x="2134569" y="947782"/>
                    <a:pt x="2115983" y="949347"/>
                    <a:pt x="2099734" y="956733"/>
                  </a:cubicBezTo>
                  <a:cubicBezTo>
                    <a:pt x="2084753" y="963543"/>
                    <a:pt x="2072617" y="975867"/>
                    <a:pt x="2057400" y="982133"/>
                  </a:cubicBezTo>
                  <a:cubicBezTo>
                    <a:pt x="2024390" y="995725"/>
                    <a:pt x="1985503" y="996198"/>
                    <a:pt x="1955800" y="1016000"/>
                  </a:cubicBezTo>
                  <a:cubicBezTo>
                    <a:pt x="1926721" y="1035386"/>
                    <a:pt x="1917038" y="1043357"/>
                    <a:pt x="1879600" y="1058333"/>
                  </a:cubicBezTo>
                  <a:cubicBezTo>
                    <a:pt x="1868796" y="1062655"/>
                    <a:pt x="1856856" y="1063378"/>
                    <a:pt x="1845734" y="1066800"/>
                  </a:cubicBezTo>
                  <a:cubicBezTo>
                    <a:pt x="1820144" y="1074674"/>
                    <a:pt x="1795944" y="1087799"/>
                    <a:pt x="1769534" y="1092200"/>
                  </a:cubicBezTo>
                  <a:cubicBezTo>
                    <a:pt x="1752601" y="1095022"/>
                    <a:pt x="1735568" y="1097299"/>
                    <a:pt x="1718734" y="1100666"/>
                  </a:cubicBezTo>
                  <a:cubicBezTo>
                    <a:pt x="1576786" y="1129055"/>
                    <a:pt x="1799223" y="1085641"/>
                    <a:pt x="1651000" y="1126066"/>
                  </a:cubicBezTo>
                  <a:cubicBezTo>
                    <a:pt x="1631747" y="1131317"/>
                    <a:pt x="1611489" y="1131711"/>
                    <a:pt x="1591734" y="1134533"/>
                  </a:cubicBezTo>
                  <a:cubicBezTo>
                    <a:pt x="1583267" y="1137355"/>
                    <a:pt x="1575180" y="1141821"/>
                    <a:pt x="1566334" y="1143000"/>
                  </a:cubicBezTo>
                  <a:cubicBezTo>
                    <a:pt x="1454351" y="1157931"/>
                    <a:pt x="1438302" y="1149998"/>
                    <a:pt x="1312334" y="1143000"/>
                  </a:cubicBezTo>
                  <a:cubicBezTo>
                    <a:pt x="1301481" y="1140287"/>
                    <a:pt x="1265215" y="1132140"/>
                    <a:pt x="1253067" y="1126066"/>
                  </a:cubicBezTo>
                  <a:cubicBezTo>
                    <a:pt x="1243966" y="1121515"/>
                    <a:pt x="1236134" y="1114777"/>
                    <a:pt x="1227667" y="1109133"/>
                  </a:cubicBezTo>
                  <a:cubicBezTo>
                    <a:pt x="1222023" y="1092200"/>
                    <a:pt x="1212350" y="1076109"/>
                    <a:pt x="1210734" y="1058333"/>
                  </a:cubicBezTo>
                  <a:cubicBezTo>
                    <a:pt x="1209431" y="1044002"/>
                    <a:pt x="1217298" y="1030264"/>
                    <a:pt x="1219200" y="1016000"/>
                  </a:cubicBezTo>
                  <a:cubicBezTo>
                    <a:pt x="1222949" y="987886"/>
                    <a:pt x="1221724" y="959067"/>
                    <a:pt x="1227667" y="931333"/>
                  </a:cubicBezTo>
                  <a:cubicBezTo>
                    <a:pt x="1230312" y="918992"/>
                    <a:pt x="1238338" y="908424"/>
                    <a:pt x="1244600" y="897466"/>
                  </a:cubicBezTo>
                  <a:cubicBezTo>
                    <a:pt x="1260316" y="869964"/>
                    <a:pt x="1263588" y="870012"/>
                    <a:pt x="1286934" y="846666"/>
                  </a:cubicBezTo>
                  <a:cubicBezTo>
                    <a:pt x="1293228" y="827784"/>
                    <a:pt x="1300125" y="803097"/>
                    <a:pt x="1312334" y="787400"/>
                  </a:cubicBezTo>
                  <a:cubicBezTo>
                    <a:pt x="1324586" y="771648"/>
                    <a:pt x="1342693" y="761031"/>
                    <a:pt x="1354667" y="745066"/>
                  </a:cubicBezTo>
                  <a:cubicBezTo>
                    <a:pt x="1363134" y="733777"/>
                    <a:pt x="1370089" y="721178"/>
                    <a:pt x="1380067" y="711200"/>
                  </a:cubicBezTo>
                  <a:cubicBezTo>
                    <a:pt x="1387262" y="704005"/>
                    <a:pt x="1397650" y="700780"/>
                    <a:pt x="1405467" y="694266"/>
                  </a:cubicBezTo>
                  <a:cubicBezTo>
                    <a:pt x="1414665" y="686601"/>
                    <a:pt x="1420471" y="674806"/>
                    <a:pt x="1430867" y="668866"/>
                  </a:cubicBezTo>
                  <a:cubicBezTo>
                    <a:pt x="1440970" y="663093"/>
                    <a:pt x="1453508" y="663462"/>
                    <a:pt x="1464734" y="660400"/>
                  </a:cubicBezTo>
                  <a:cubicBezTo>
                    <a:pt x="1484556" y="654994"/>
                    <a:pt x="1504245" y="649111"/>
                    <a:pt x="1524000" y="643466"/>
                  </a:cubicBezTo>
                  <a:cubicBezTo>
                    <a:pt x="1546578" y="646288"/>
                    <a:pt x="1570350" y="644157"/>
                    <a:pt x="1591734" y="651933"/>
                  </a:cubicBezTo>
                  <a:cubicBezTo>
                    <a:pt x="1647269" y="672128"/>
                    <a:pt x="1610955" y="775273"/>
                    <a:pt x="1608667" y="795866"/>
                  </a:cubicBezTo>
                  <a:cubicBezTo>
                    <a:pt x="1603747" y="840144"/>
                    <a:pt x="1601790" y="822745"/>
                    <a:pt x="1574800" y="855133"/>
                  </a:cubicBezTo>
                  <a:cubicBezTo>
                    <a:pt x="1568286" y="862950"/>
                    <a:pt x="1565062" y="873338"/>
                    <a:pt x="1557867" y="880533"/>
                  </a:cubicBezTo>
                  <a:cubicBezTo>
                    <a:pt x="1550672" y="887728"/>
                    <a:pt x="1540413" y="891109"/>
                    <a:pt x="1532467" y="897466"/>
                  </a:cubicBezTo>
                  <a:cubicBezTo>
                    <a:pt x="1526234" y="902453"/>
                    <a:pt x="1522379" y="910293"/>
                    <a:pt x="1515534" y="914400"/>
                  </a:cubicBezTo>
                  <a:cubicBezTo>
                    <a:pt x="1506861" y="919604"/>
                    <a:pt x="1462588" y="929753"/>
                    <a:pt x="1456267" y="931333"/>
                  </a:cubicBezTo>
                  <a:cubicBezTo>
                    <a:pt x="1441550" y="929231"/>
                    <a:pt x="1392058" y="925766"/>
                    <a:pt x="1371600" y="914400"/>
                  </a:cubicBezTo>
                  <a:cubicBezTo>
                    <a:pt x="1335943" y="894591"/>
                    <a:pt x="1312891" y="876949"/>
                    <a:pt x="1286934" y="846666"/>
                  </a:cubicBezTo>
                  <a:cubicBezTo>
                    <a:pt x="1280312" y="838940"/>
                    <a:pt x="1276514" y="829083"/>
                    <a:pt x="1270000" y="821266"/>
                  </a:cubicBezTo>
                  <a:cubicBezTo>
                    <a:pt x="1262335" y="812068"/>
                    <a:pt x="1252392" y="804957"/>
                    <a:pt x="1244600" y="795866"/>
                  </a:cubicBezTo>
                  <a:cubicBezTo>
                    <a:pt x="1184210" y="725412"/>
                    <a:pt x="1246262" y="789063"/>
                    <a:pt x="1202267" y="745066"/>
                  </a:cubicBezTo>
                  <a:cubicBezTo>
                    <a:pt x="1199445" y="733777"/>
                    <a:pt x="1196324" y="722559"/>
                    <a:pt x="1193800" y="711200"/>
                  </a:cubicBezTo>
                  <a:cubicBezTo>
                    <a:pt x="1186890" y="680103"/>
                    <a:pt x="1185721" y="664515"/>
                    <a:pt x="1176867" y="635000"/>
                  </a:cubicBezTo>
                  <a:cubicBezTo>
                    <a:pt x="1160189" y="579406"/>
                    <a:pt x="1171313" y="595579"/>
                    <a:pt x="1143000" y="567266"/>
                  </a:cubicBezTo>
                  <a:cubicBezTo>
                    <a:pt x="1140178" y="558799"/>
                    <a:pt x="1139889" y="549006"/>
                    <a:pt x="1134534" y="541866"/>
                  </a:cubicBezTo>
                  <a:cubicBezTo>
                    <a:pt x="1122560" y="525901"/>
                    <a:pt x="1111132" y="505844"/>
                    <a:pt x="1092200" y="499533"/>
                  </a:cubicBezTo>
                  <a:cubicBezTo>
                    <a:pt x="1066744" y="491047"/>
                    <a:pt x="1063283" y="492369"/>
                    <a:pt x="1041400" y="474133"/>
                  </a:cubicBezTo>
                  <a:cubicBezTo>
                    <a:pt x="1032202" y="466468"/>
                    <a:pt x="1026467" y="454548"/>
                    <a:pt x="1016000" y="448733"/>
                  </a:cubicBezTo>
                  <a:cubicBezTo>
                    <a:pt x="1000397" y="440065"/>
                    <a:pt x="982133" y="437444"/>
                    <a:pt x="965200" y="431800"/>
                  </a:cubicBezTo>
                  <a:lnTo>
                    <a:pt x="939800" y="423333"/>
                  </a:lnTo>
                  <a:cubicBezTo>
                    <a:pt x="911578" y="426155"/>
                    <a:pt x="877522" y="414387"/>
                    <a:pt x="855134" y="431800"/>
                  </a:cubicBezTo>
                  <a:cubicBezTo>
                    <a:pt x="841583" y="442339"/>
                    <a:pt x="858667" y="466157"/>
                    <a:pt x="863600" y="482600"/>
                  </a:cubicBezTo>
                  <a:cubicBezTo>
                    <a:pt x="867227" y="494689"/>
                    <a:pt x="875847" y="504747"/>
                    <a:pt x="880534" y="516466"/>
                  </a:cubicBezTo>
                  <a:cubicBezTo>
                    <a:pt x="887163" y="533039"/>
                    <a:pt x="891823" y="550333"/>
                    <a:pt x="897467" y="567266"/>
                  </a:cubicBezTo>
                  <a:lnTo>
                    <a:pt x="897467" y="567266"/>
                  </a:lnTo>
                  <a:cubicBezTo>
                    <a:pt x="900289" y="578555"/>
                    <a:pt x="898665" y="592046"/>
                    <a:pt x="905934" y="601133"/>
                  </a:cubicBezTo>
                  <a:cubicBezTo>
                    <a:pt x="911509" y="608102"/>
                    <a:pt x="922867" y="606778"/>
                    <a:pt x="931334" y="609600"/>
                  </a:cubicBezTo>
                  <a:cubicBezTo>
                    <a:pt x="942623" y="606778"/>
                    <a:pt x="957751" y="610072"/>
                    <a:pt x="965200" y="601133"/>
                  </a:cubicBezTo>
                  <a:cubicBezTo>
                    <a:pt x="974413" y="590078"/>
                    <a:pt x="973667" y="573190"/>
                    <a:pt x="973667" y="558800"/>
                  </a:cubicBezTo>
                  <a:cubicBezTo>
                    <a:pt x="973667" y="510739"/>
                    <a:pt x="976856" y="461492"/>
                    <a:pt x="965200" y="414866"/>
                  </a:cubicBezTo>
                  <a:cubicBezTo>
                    <a:pt x="961778" y="401176"/>
                    <a:pt x="942174" y="398500"/>
                    <a:pt x="931334" y="389466"/>
                  </a:cubicBezTo>
                  <a:cubicBezTo>
                    <a:pt x="925202" y="384356"/>
                    <a:pt x="921540" y="376103"/>
                    <a:pt x="914400" y="372533"/>
                  </a:cubicBezTo>
                  <a:cubicBezTo>
                    <a:pt x="882683" y="356675"/>
                    <a:pt x="854711" y="354565"/>
                    <a:pt x="821267" y="347133"/>
                  </a:cubicBezTo>
                  <a:cubicBezTo>
                    <a:pt x="728628" y="326546"/>
                    <a:pt x="871965" y="349663"/>
                    <a:pt x="677334" y="330200"/>
                  </a:cubicBezTo>
                  <a:cubicBezTo>
                    <a:pt x="657477" y="328214"/>
                    <a:pt x="637823" y="324555"/>
                    <a:pt x="618067" y="321733"/>
                  </a:cubicBezTo>
                  <a:cubicBezTo>
                    <a:pt x="601134" y="299155"/>
                    <a:pt x="579888" y="279243"/>
                    <a:pt x="567267" y="254000"/>
                  </a:cubicBezTo>
                  <a:lnTo>
                    <a:pt x="524934" y="169333"/>
                  </a:lnTo>
                  <a:cubicBezTo>
                    <a:pt x="519289" y="158044"/>
                    <a:pt x="511991" y="147440"/>
                    <a:pt x="508000" y="135466"/>
                  </a:cubicBezTo>
                  <a:lnTo>
                    <a:pt x="491067" y="84666"/>
                  </a:lnTo>
                  <a:lnTo>
                    <a:pt x="474134" y="33866"/>
                  </a:lnTo>
                  <a:lnTo>
                    <a:pt x="474134" y="0"/>
                  </a:ln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76200"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3" name="Freeform 12"/>
            <p:cNvSpPr/>
            <p:nvPr/>
          </p:nvSpPr>
          <p:spPr>
            <a:xfrm rot="1000187">
              <a:off x="10224847" y="62951"/>
              <a:ext cx="2304793" cy="4433766"/>
            </a:xfrm>
            <a:custGeom>
              <a:avLst/>
              <a:gdLst>
                <a:gd name="connsiteX0" fmla="*/ 2074334 w 3683000"/>
                <a:gd name="connsiteY0" fmla="*/ 7001933 h 7001933"/>
                <a:gd name="connsiteX1" fmla="*/ 2065867 w 3683000"/>
                <a:gd name="connsiteY1" fmla="*/ 6815666 h 7001933"/>
                <a:gd name="connsiteX2" fmla="*/ 2048934 w 3683000"/>
                <a:gd name="connsiteY2" fmla="*/ 6790266 h 7001933"/>
                <a:gd name="connsiteX3" fmla="*/ 2032000 w 3683000"/>
                <a:gd name="connsiteY3" fmla="*/ 6739466 h 7001933"/>
                <a:gd name="connsiteX4" fmla="*/ 1972734 w 3683000"/>
                <a:gd name="connsiteY4" fmla="*/ 6637866 h 7001933"/>
                <a:gd name="connsiteX5" fmla="*/ 1947334 w 3683000"/>
                <a:gd name="connsiteY5" fmla="*/ 6544733 h 7001933"/>
                <a:gd name="connsiteX6" fmla="*/ 1913467 w 3683000"/>
                <a:gd name="connsiteY6" fmla="*/ 6493933 h 7001933"/>
                <a:gd name="connsiteX7" fmla="*/ 1896534 w 3683000"/>
                <a:gd name="connsiteY7" fmla="*/ 6434666 h 7001933"/>
                <a:gd name="connsiteX8" fmla="*/ 1871134 w 3683000"/>
                <a:gd name="connsiteY8" fmla="*/ 6375400 h 7001933"/>
                <a:gd name="connsiteX9" fmla="*/ 1845734 w 3683000"/>
                <a:gd name="connsiteY9" fmla="*/ 6307666 h 7001933"/>
                <a:gd name="connsiteX10" fmla="*/ 1794934 w 3683000"/>
                <a:gd name="connsiteY10" fmla="*/ 6197600 h 7001933"/>
                <a:gd name="connsiteX11" fmla="*/ 1769534 w 3683000"/>
                <a:gd name="connsiteY11" fmla="*/ 6172200 h 7001933"/>
                <a:gd name="connsiteX12" fmla="*/ 1744134 w 3683000"/>
                <a:gd name="connsiteY12" fmla="*/ 6129866 h 7001933"/>
                <a:gd name="connsiteX13" fmla="*/ 1651000 w 3683000"/>
                <a:gd name="connsiteY13" fmla="*/ 6019800 h 7001933"/>
                <a:gd name="connsiteX14" fmla="*/ 1600200 w 3683000"/>
                <a:gd name="connsiteY14" fmla="*/ 6002866 h 7001933"/>
                <a:gd name="connsiteX15" fmla="*/ 1549400 w 3683000"/>
                <a:gd name="connsiteY15" fmla="*/ 5977466 h 7001933"/>
                <a:gd name="connsiteX16" fmla="*/ 1447800 w 3683000"/>
                <a:gd name="connsiteY16" fmla="*/ 5960533 h 7001933"/>
                <a:gd name="connsiteX17" fmla="*/ 1405467 w 3683000"/>
                <a:gd name="connsiteY17" fmla="*/ 5943600 h 7001933"/>
                <a:gd name="connsiteX18" fmla="*/ 1270000 w 3683000"/>
                <a:gd name="connsiteY18" fmla="*/ 5926666 h 7001933"/>
                <a:gd name="connsiteX19" fmla="*/ 1143000 w 3683000"/>
                <a:gd name="connsiteY19" fmla="*/ 5935133 h 7001933"/>
                <a:gd name="connsiteX20" fmla="*/ 1092200 w 3683000"/>
                <a:gd name="connsiteY20" fmla="*/ 5952066 h 7001933"/>
                <a:gd name="connsiteX21" fmla="*/ 990600 w 3683000"/>
                <a:gd name="connsiteY21" fmla="*/ 5969000 h 7001933"/>
                <a:gd name="connsiteX22" fmla="*/ 956734 w 3683000"/>
                <a:gd name="connsiteY22" fmla="*/ 5985933 h 7001933"/>
                <a:gd name="connsiteX23" fmla="*/ 922867 w 3683000"/>
                <a:gd name="connsiteY23" fmla="*/ 5994400 h 7001933"/>
                <a:gd name="connsiteX24" fmla="*/ 897467 w 3683000"/>
                <a:gd name="connsiteY24" fmla="*/ 6002866 h 7001933"/>
                <a:gd name="connsiteX25" fmla="*/ 880534 w 3683000"/>
                <a:gd name="connsiteY25" fmla="*/ 6028266 h 7001933"/>
                <a:gd name="connsiteX26" fmla="*/ 897467 w 3683000"/>
                <a:gd name="connsiteY26" fmla="*/ 6138333 h 7001933"/>
                <a:gd name="connsiteX27" fmla="*/ 914400 w 3683000"/>
                <a:gd name="connsiteY27" fmla="*/ 6163733 h 7001933"/>
                <a:gd name="connsiteX28" fmla="*/ 948267 w 3683000"/>
                <a:gd name="connsiteY28" fmla="*/ 6206066 h 7001933"/>
                <a:gd name="connsiteX29" fmla="*/ 1007534 w 3683000"/>
                <a:gd name="connsiteY29" fmla="*/ 6290733 h 7001933"/>
                <a:gd name="connsiteX30" fmla="*/ 1032934 w 3683000"/>
                <a:gd name="connsiteY30" fmla="*/ 6307666 h 7001933"/>
                <a:gd name="connsiteX31" fmla="*/ 1049867 w 3683000"/>
                <a:gd name="connsiteY31" fmla="*/ 6324600 h 7001933"/>
                <a:gd name="connsiteX32" fmla="*/ 1083734 w 3683000"/>
                <a:gd name="connsiteY32" fmla="*/ 6341533 h 7001933"/>
                <a:gd name="connsiteX33" fmla="*/ 1109134 w 3683000"/>
                <a:gd name="connsiteY33" fmla="*/ 6358466 h 7001933"/>
                <a:gd name="connsiteX34" fmla="*/ 1193800 w 3683000"/>
                <a:gd name="connsiteY34" fmla="*/ 6375400 h 7001933"/>
                <a:gd name="connsiteX35" fmla="*/ 1303867 w 3683000"/>
                <a:gd name="connsiteY35" fmla="*/ 6366933 h 7001933"/>
                <a:gd name="connsiteX36" fmla="*/ 1354667 w 3683000"/>
                <a:gd name="connsiteY36" fmla="*/ 6341533 h 7001933"/>
                <a:gd name="connsiteX37" fmla="*/ 1439334 w 3683000"/>
                <a:gd name="connsiteY37" fmla="*/ 6299200 h 7001933"/>
                <a:gd name="connsiteX38" fmla="*/ 1456267 w 3683000"/>
                <a:gd name="connsiteY38" fmla="*/ 6282266 h 7001933"/>
                <a:gd name="connsiteX39" fmla="*/ 1481667 w 3683000"/>
                <a:gd name="connsiteY39" fmla="*/ 6265333 h 7001933"/>
                <a:gd name="connsiteX40" fmla="*/ 1540934 w 3683000"/>
                <a:gd name="connsiteY40" fmla="*/ 6214533 h 7001933"/>
                <a:gd name="connsiteX41" fmla="*/ 1591734 w 3683000"/>
                <a:gd name="connsiteY41" fmla="*/ 6163733 h 7001933"/>
                <a:gd name="connsiteX42" fmla="*/ 1625600 w 3683000"/>
                <a:gd name="connsiteY42" fmla="*/ 6112933 h 7001933"/>
                <a:gd name="connsiteX43" fmla="*/ 1659467 w 3683000"/>
                <a:gd name="connsiteY43" fmla="*/ 6070600 h 7001933"/>
                <a:gd name="connsiteX44" fmla="*/ 1667934 w 3683000"/>
                <a:gd name="connsiteY44" fmla="*/ 6045200 h 7001933"/>
                <a:gd name="connsiteX45" fmla="*/ 1684867 w 3683000"/>
                <a:gd name="connsiteY45" fmla="*/ 6011333 h 7001933"/>
                <a:gd name="connsiteX46" fmla="*/ 1684867 w 3683000"/>
                <a:gd name="connsiteY46" fmla="*/ 5782733 h 7001933"/>
                <a:gd name="connsiteX47" fmla="*/ 1676400 w 3683000"/>
                <a:gd name="connsiteY47" fmla="*/ 5748866 h 7001933"/>
                <a:gd name="connsiteX48" fmla="*/ 1642534 w 3683000"/>
                <a:gd name="connsiteY48" fmla="*/ 5715000 h 7001933"/>
                <a:gd name="connsiteX49" fmla="*/ 1617134 w 3683000"/>
                <a:gd name="connsiteY49" fmla="*/ 5681133 h 7001933"/>
                <a:gd name="connsiteX50" fmla="*/ 1600200 w 3683000"/>
                <a:gd name="connsiteY50" fmla="*/ 5655733 h 7001933"/>
                <a:gd name="connsiteX51" fmla="*/ 1566334 w 3683000"/>
                <a:gd name="connsiteY51" fmla="*/ 5638800 h 7001933"/>
                <a:gd name="connsiteX52" fmla="*/ 1532467 w 3683000"/>
                <a:gd name="connsiteY52" fmla="*/ 5604933 h 7001933"/>
                <a:gd name="connsiteX53" fmla="*/ 1456267 w 3683000"/>
                <a:gd name="connsiteY53" fmla="*/ 5562600 h 7001933"/>
                <a:gd name="connsiteX54" fmla="*/ 1397000 w 3683000"/>
                <a:gd name="connsiteY54" fmla="*/ 5528733 h 7001933"/>
                <a:gd name="connsiteX55" fmla="*/ 1261534 w 3683000"/>
                <a:gd name="connsiteY55" fmla="*/ 5494866 h 7001933"/>
                <a:gd name="connsiteX56" fmla="*/ 1185334 w 3683000"/>
                <a:gd name="connsiteY56" fmla="*/ 5469466 h 7001933"/>
                <a:gd name="connsiteX57" fmla="*/ 1151467 w 3683000"/>
                <a:gd name="connsiteY57" fmla="*/ 5461000 h 7001933"/>
                <a:gd name="connsiteX58" fmla="*/ 1109134 w 3683000"/>
                <a:gd name="connsiteY58" fmla="*/ 5444066 h 7001933"/>
                <a:gd name="connsiteX59" fmla="*/ 1049867 w 3683000"/>
                <a:gd name="connsiteY59" fmla="*/ 5435600 h 7001933"/>
                <a:gd name="connsiteX60" fmla="*/ 1007534 w 3683000"/>
                <a:gd name="connsiteY60" fmla="*/ 5427133 h 7001933"/>
                <a:gd name="connsiteX61" fmla="*/ 897467 w 3683000"/>
                <a:gd name="connsiteY61" fmla="*/ 5435600 h 7001933"/>
                <a:gd name="connsiteX62" fmla="*/ 745067 w 3683000"/>
                <a:gd name="connsiteY62" fmla="*/ 5452533 h 7001933"/>
                <a:gd name="connsiteX63" fmla="*/ 389467 w 3683000"/>
                <a:gd name="connsiteY63" fmla="*/ 5444066 h 7001933"/>
                <a:gd name="connsiteX64" fmla="*/ 279400 w 3683000"/>
                <a:gd name="connsiteY64" fmla="*/ 5427133 h 7001933"/>
                <a:gd name="connsiteX65" fmla="*/ 237067 w 3683000"/>
                <a:gd name="connsiteY65" fmla="*/ 5418666 h 7001933"/>
                <a:gd name="connsiteX66" fmla="*/ 194734 w 3683000"/>
                <a:gd name="connsiteY66" fmla="*/ 5401733 h 7001933"/>
                <a:gd name="connsiteX67" fmla="*/ 127000 w 3683000"/>
                <a:gd name="connsiteY67" fmla="*/ 5384800 h 7001933"/>
                <a:gd name="connsiteX68" fmla="*/ 93134 w 3683000"/>
                <a:gd name="connsiteY68" fmla="*/ 5367866 h 7001933"/>
                <a:gd name="connsiteX69" fmla="*/ 76200 w 3683000"/>
                <a:gd name="connsiteY69" fmla="*/ 5350933 h 7001933"/>
                <a:gd name="connsiteX70" fmla="*/ 50800 w 3683000"/>
                <a:gd name="connsiteY70" fmla="*/ 5334000 h 7001933"/>
                <a:gd name="connsiteX71" fmla="*/ 25400 w 3683000"/>
                <a:gd name="connsiteY71" fmla="*/ 5266266 h 7001933"/>
                <a:gd name="connsiteX72" fmla="*/ 0 w 3683000"/>
                <a:gd name="connsiteY72" fmla="*/ 5207000 h 7001933"/>
                <a:gd name="connsiteX73" fmla="*/ 16934 w 3683000"/>
                <a:gd name="connsiteY73" fmla="*/ 5020733 h 7001933"/>
                <a:gd name="connsiteX74" fmla="*/ 25400 w 3683000"/>
                <a:gd name="connsiteY74" fmla="*/ 4978400 h 7001933"/>
                <a:gd name="connsiteX75" fmla="*/ 42334 w 3683000"/>
                <a:gd name="connsiteY75" fmla="*/ 4944533 h 7001933"/>
                <a:gd name="connsiteX76" fmla="*/ 59267 w 3683000"/>
                <a:gd name="connsiteY76" fmla="*/ 4893733 h 7001933"/>
                <a:gd name="connsiteX77" fmla="*/ 67734 w 3683000"/>
                <a:gd name="connsiteY77" fmla="*/ 4851400 h 7001933"/>
                <a:gd name="connsiteX78" fmla="*/ 118534 w 3683000"/>
                <a:gd name="connsiteY78" fmla="*/ 4741333 h 7001933"/>
                <a:gd name="connsiteX79" fmla="*/ 135467 w 3683000"/>
                <a:gd name="connsiteY79" fmla="*/ 4715933 h 7001933"/>
                <a:gd name="connsiteX80" fmla="*/ 169334 w 3683000"/>
                <a:gd name="connsiteY80" fmla="*/ 4690533 h 7001933"/>
                <a:gd name="connsiteX81" fmla="*/ 186267 w 3683000"/>
                <a:gd name="connsiteY81" fmla="*/ 4639733 h 7001933"/>
                <a:gd name="connsiteX82" fmla="*/ 228600 w 3683000"/>
                <a:gd name="connsiteY82" fmla="*/ 4572000 h 7001933"/>
                <a:gd name="connsiteX83" fmla="*/ 237067 w 3683000"/>
                <a:gd name="connsiteY83" fmla="*/ 4546600 h 7001933"/>
                <a:gd name="connsiteX84" fmla="*/ 287867 w 3683000"/>
                <a:gd name="connsiteY84" fmla="*/ 4478866 h 7001933"/>
                <a:gd name="connsiteX85" fmla="*/ 313267 w 3683000"/>
                <a:gd name="connsiteY85" fmla="*/ 4461933 h 7001933"/>
                <a:gd name="connsiteX86" fmla="*/ 355600 w 3683000"/>
                <a:gd name="connsiteY86" fmla="*/ 4402666 h 7001933"/>
                <a:gd name="connsiteX87" fmla="*/ 414867 w 3683000"/>
                <a:gd name="connsiteY87" fmla="*/ 4334933 h 7001933"/>
                <a:gd name="connsiteX88" fmla="*/ 524934 w 3683000"/>
                <a:gd name="connsiteY88" fmla="*/ 4258733 h 7001933"/>
                <a:gd name="connsiteX89" fmla="*/ 550334 w 3683000"/>
                <a:gd name="connsiteY89" fmla="*/ 4241800 h 7001933"/>
                <a:gd name="connsiteX90" fmla="*/ 575734 w 3683000"/>
                <a:gd name="connsiteY90" fmla="*/ 4233333 h 7001933"/>
                <a:gd name="connsiteX91" fmla="*/ 609600 w 3683000"/>
                <a:gd name="connsiteY91" fmla="*/ 4216400 h 7001933"/>
                <a:gd name="connsiteX92" fmla="*/ 651934 w 3683000"/>
                <a:gd name="connsiteY92" fmla="*/ 4207933 h 7001933"/>
                <a:gd name="connsiteX93" fmla="*/ 702734 w 3683000"/>
                <a:gd name="connsiteY93" fmla="*/ 4191000 h 7001933"/>
                <a:gd name="connsiteX94" fmla="*/ 728134 w 3683000"/>
                <a:gd name="connsiteY94" fmla="*/ 4182533 h 7001933"/>
                <a:gd name="connsiteX95" fmla="*/ 762000 w 3683000"/>
                <a:gd name="connsiteY95" fmla="*/ 4174066 h 7001933"/>
                <a:gd name="connsiteX96" fmla="*/ 846667 w 3683000"/>
                <a:gd name="connsiteY96" fmla="*/ 4191000 h 7001933"/>
                <a:gd name="connsiteX97" fmla="*/ 897467 w 3683000"/>
                <a:gd name="connsiteY97" fmla="*/ 4224866 h 7001933"/>
                <a:gd name="connsiteX98" fmla="*/ 914400 w 3683000"/>
                <a:gd name="connsiteY98" fmla="*/ 4250266 h 7001933"/>
                <a:gd name="connsiteX99" fmla="*/ 939800 w 3683000"/>
                <a:gd name="connsiteY99" fmla="*/ 4284133 h 7001933"/>
                <a:gd name="connsiteX100" fmla="*/ 956734 w 3683000"/>
                <a:gd name="connsiteY100" fmla="*/ 4318000 h 7001933"/>
                <a:gd name="connsiteX101" fmla="*/ 965200 w 3683000"/>
                <a:gd name="connsiteY101" fmla="*/ 4343400 h 7001933"/>
                <a:gd name="connsiteX102" fmla="*/ 973667 w 3683000"/>
                <a:gd name="connsiteY102" fmla="*/ 4377266 h 7001933"/>
                <a:gd name="connsiteX103" fmla="*/ 999067 w 3683000"/>
                <a:gd name="connsiteY103" fmla="*/ 4411133 h 7001933"/>
                <a:gd name="connsiteX104" fmla="*/ 1007534 w 3683000"/>
                <a:gd name="connsiteY104" fmla="*/ 4436533 h 7001933"/>
                <a:gd name="connsiteX105" fmla="*/ 1024467 w 3683000"/>
                <a:gd name="connsiteY105" fmla="*/ 4512733 h 7001933"/>
                <a:gd name="connsiteX106" fmla="*/ 1016000 w 3683000"/>
                <a:gd name="connsiteY106" fmla="*/ 4597400 h 7001933"/>
                <a:gd name="connsiteX107" fmla="*/ 999067 w 3683000"/>
                <a:gd name="connsiteY107" fmla="*/ 4622800 h 7001933"/>
                <a:gd name="connsiteX108" fmla="*/ 948267 w 3683000"/>
                <a:gd name="connsiteY108" fmla="*/ 4673600 h 7001933"/>
                <a:gd name="connsiteX109" fmla="*/ 846667 w 3683000"/>
                <a:gd name="connsiteY109" fmla="*/ 4741333 h 7001933"/>
                <a:gd name="connsiteX110" fmla="*/ 736600 w 3683000"/>
                <a:gd name="connsiteY110" fmla="*/ 4732866 h 7001933"/>
                <a:gd name="connsiteX111" fmla="*/ 668867 w 3683000"/>
                <a:gd name="connsiteY111" fmla="*/ 4699000 h 7001933"/>
                <a:gd name="connsiteX112" fmla="*/ 651934 w 3683000"/>
                <a:gd name="connsiteY112" fmla="*/ 4673600 h 7001933"/>
                <a:gd name="connsiteX113" fmla="*/ 601134 w 3683000"/>
                <a:gd name="connsiteY113" fmla="*/ 4605866 h 7001933"/>
                <a:gd name="connsiteX114" fmla="*/ 575734 w 3683000"/>
                <a:gd name="connsiteY114" fmla="*/ 4521200 h 7001933"/>
                <a:gd name="connsiteX115" fmla="*/ 567267 w 3683000"/>
                <a:gd name="connsiteY115" fmla="*/ 4394200 h 7001933"/>
                <a:gd name="connsiteX116" fmla="*/ 575734 w 3683000"/>
                <a:gd name="connsiteY116" fmla="*/ 4309533 h 7001933"/>
                <a:gd name="connsiteX117" fmla="*/ 592667 w 3683000"/>
                <a:gd name="connsiteY117" fmla="*/ 4191000 h 7001933"/>
                <a:gd name="connsiteX118" fmla="*/ 601134 w 3683000"/>
                <a:gd name="connsiteY118" fmla="*/ 4157133 h 7001933"/>
                <a:gd name="connsiteX119" fmla="*/ 635000 w 3683000"/>
                <a:gd name="connsiteY119" fmla="*/ 4089400 h 7001933"/>
                <a:gd name="connsiteX120" fmla="*/ 643467 w 3683000"/>
                <a:gd name="connsiteY120" fmla="*/ 4064000 h 7001933"/>
                <a:gd name="connsiteX121" fmla="*/ 651934 w 3683000"/>
                <a:gd name="connsiteY121" fmla="*/ 4030133 h 7001933"/>
                <a:gd name="connsiteX122" fmla="*/ 702734 w 3683000"/>
                <a:gd name="connsiteY122" fmla="*/ 3953933 h 7001933"/>
                <a:gd name="connsiteX123" fmla="*/ 728134 w 3683000"/>
                <a:gd name="connsiteY123" fmla="*/ 3937000 h 7001933"/>
                <a:gd name="connsiteX124" fmla="*/ 745067 w 3683000"/>
                <a:gd name="connsiteY124" fmla="*/ 3920066 h 7001933"/>
                <a:gd name="connsiteX125" fmla="*/ 778934 w 3683000"/>
                <a:gd name="connsiteY125" fmla="*/ 3911600 h 7001933"/>
                <a:gd name="connsiteX126" fmla="*/ 829734 w 3683000"/>
                <a:gd name="connsiteY126" fmla="*/ 3877733 h 7001933"/>
                <a:gd name="connsiteX127" fmla="*/ 855134 w 3683000"/>
                <a:gd name="connsiteY127" fmla="*/ 3852333 h 7001933"/>
                <a:gd name="connsiteX128" fmla="*/ 905934 w 3683000"/>
                <a:gd name="connsiteY128" fmla="*/ 3835400 h 7001933"/>
                <a:gd name="connsiteX129" fmla="*/ 931334 w 3683000"/>
                <a:gd name="connsiteY129" fmla="*/ 3818466 h 7001933"/>
                <a:gd name="connsiteX130" fmla="*/ 956734 w 3683000"/>
                <a:gd name="connsiteY130" fmla="*/ 3810000 h 7001933"/>
                <a:gd name="connsiteX131" fmla="*/ 973667 w 3683000"/>
                <a:gd name="connsiteY131" fmla="*/ 3793066 h 7001933"/>
                <a:gd name="connsiteX132" fmla="*/ 999067 w 3683000"/>
                <a:gd name="connsiteY132" fmla="*/ 3776133 h 7001933"/>
                <a:gd name="connsiteX133" fmla="*/ 1058334 w 3683000"/>
                <a:gd name="connsiteY133" fmla="*/ 3750733 h 7001933"/>
                <a:gd name="connsiteX134" fmla="*/ 1083734 w 3683000"/>
                <a:gd name="connsiteY134" fmla="*/ 3733800 h 7001933"/>
                <a:gd name="connsiteX135" fmla="*/ 1100667 w 3683000"/>
                <a:gd name="connsiteY135" fmla="*/ 3716866 h 7001933"/>
                <a:gd name="connsiteX136" fmla="*/ 1151467 w 3683000"/>
                <a:gd name="connsiteY136" fmla="*/ 3699933 h 7001933"/>
                <a:gd name="connsiteX137" fmla="*/ 1244600 w 3683000"/>
                <a:gd name="connsiteY137" fmla="*/ 3649133 h 7001933"/>
                <a:gd name="connsiteX138" fmla="*/ 1312334 w 3683000"/>
                <a:gd name="connsiteY138" fmla="*/ 3589866 h 7001933"/>
                <a:gd name="connsiteX139" fmla="*/ 1354667 w 3683000"/>
                <a:gd name="connsiteY139" fmla="*/ 3556000 h 7001933"/>
                <a:gd name="connsiteX140" fmla="*/ 1380067 w 3683000"/>
                <a:gd name="connsiteY140" fmla="*/ 3522133 h 7001933"/>
                <a:gd name="connsiteX141" fmla="*/ 1405467 w 3683000"/>
                <a:gd name="connsiteY141" fmla="*/ 3496733 h 7001933"/>
                <a:gd name="connsiteX142" fmla="*/ 1422400 w 3683000"/>
                <a:gd name="connsiteY142" fmla="*/ 3471333 h 7001933"/>
                <a:gd name="connsiteX143" fmla="*/ 1447800 w 3683000"/>
                <a:gd name="connsiteY143" fmla="*/ 3454400 h 7001933"/>
                <a:gd name="connsiteX144" fmla="*/ 1464734 w 3683000"/>
                <a:gd name="connsiteY144" fmla="*/ 3412066 h 7001933"/>
                <a:gd name="connsiteX145" fmla="*/ 1490134 w 3683000"/>
                <a:gd name="connsiteY145" fmla="*/ 3403600 h 7001933"/>
                <a:gd name="connsiteX146" fmla="*/ 1532467 w 3683000"/>
                <a:gd name="connsiteY146" fmla="*/ 3302000 h 7001933"/>
                <a:gd name="connsiteX147" fmla="*/ 1557867 w 3683000"/>
                <a:gd name="connsiteY147" fmla="*/ 3276600 h 7001933"/>
                <a:gd name="connsiteX148" fmla="*/ 1591734 w 3683000"/>
                <a:gd name="connsiteY148" fmla="*/ 3217333 h 7001933"/>
                <a:gd name="connsiteX149" fmla="*/ 1600200 w 3683000"/>
                <a:gd name="connsiteY149" fmla="*/ 3175000 h 7001933"/>
                <a:gd name="connsiteX150" fmla="*/ 1583267 w 3683000"/>
                <a:gd name="connsiteY150" fmla="*/ 2971800 h 7001933"/>
                <a:gd name="connsiteX151" fmla="*/ 1566334 w 3683000"/>
                <a:gd name="connsiteY151" fmla="*/ 2937933 h 7001933"/>
                <a:gd name="connsiteX152" fmla="*/ 1490134 w 3683000"/>
                <a:gd name="connsiteY152" fmla="*/ 2887133 h 7001933"/>
                <a:gd name="connsiteX153" fmla="*/ 1430867 w 3683000"/>
                <a:gd name="connsiteY153" fmla="*/ 2861733 h 7001933"/>
                <a:gd name="connsiteX154" fmla="*/ 1405467 w 3683000"/>
                <a:gd name="connsiteY154" fmla="*/ 2844800 h 7001933"/>
                <a:gd name="connsiteX155" fmla="*/ 1270000 w 3683000"/>
                <a:gd name="connsiteY155" fmla="*/ 2810933 h 7001933"/>
                <a:gd name="connsiteX156" fmla="*/ 1219200 w 3683000"/>
                <a:gd name="connsiteY156" fmla="*/ 2802466 h 7001933"/>
                <a:gd name="connsiteX157" fmla="*/ 1193800 w 3683000"/>
                <a:gd name="connsiteY157" fmla="*/ 2794000 h 7001933"/>
                <a:gd name="connsiteX158" fmla="*/ 1134534 w 3683000"/>
                <a:gd name="connsiteY158" fmla="*/ 2785533 h 7001933"/>
                <a:gd name="connsiteX159" fmla="*/ 965200 w 3683000"/>
                <a:gd name="connsiteY159" fmla="*/ 2794000 h 7001933"/>
                <a:gd name="connsiteX160" fmla="*/ 905934 w 3683000"/>
                <a:gd name="connsiteY160" fmla="*/ 2802466 h 7001933"/>
                <a:gd name="connsiteX161" fmla="*/ 872067 w 3683000"/>
                <a:gd name="connsiteY161" fmla="*/ 2810933 h 7001933"/>
                <a:gd name="connsiteX162" fmla="*/ 736600 w 3683000"/>
                <a:gd name="connsiteY162" fmla="*/ 2819400 h 7001933"/>
                <a:gd name="connsiteX163" fmla="*/ 592667 w 3683000"/>
                <a:gd name="connsiteY163" fmla="*/ 2802466 h 7001933"/>
                <a:gd name="connsiteX164" fmla="*/ 558800 w 3683000"/>
                <a:gd name="connsiteY164" fmla="*/ 2785533 h 7001933"/>
                <a:gd name="connsiteX165" fmla="*/ 533400 w 3683000"/>
                <a:gd name="connsiteY165" fmla="*/ 2777066 h 7001933"/>
                <a:gd name="connsiteX166" fmla="*/ 448734 w 3683000"/>
                <a:gd name="connsiteY166" fmla="*/ 2743200 h 7001933"/>
                <a:gd name="connsiteX167" fmla="*/ 431800 w 3683000"/>
                <a:gd name="connsiteY167" fmla="*/ 2726266 h 7001933"/>
                <a:gd name="connsiteX168" fmla="*/ 381000 w 3683000"/>
                <a:gd name="connsiteY168" fmla="*/ 2692400 h 7001933"/>
                <a:gd name="connsiteX169" fmla="*/ 321734 w 3683000"/>
                <a:gd name="connsiteY169" fmla="*/ 2599266 h 7001933"/>
                <a:gd name="connsiteX170" fmla="*/ 279400 w 3683000"/>
                <a:gd name="connsiteY170" fmla="*/ 2514600 h 7001933"/>
                <a:gd name="connsiteX171" fmla="*/ 220134 w 3683000"/>
                <a:gd name="connsiteY171" fmla="*/ 2396066 h 7001933"/>
                <a:gd name="connsiteX172" fmla="*/ 169334 w 3683000"/>
                <a:gd name="connsiteY172" fmla="*/ 2218266 h 7001933"/>
                <a:gd name="connsiteX173" fmla="*/ 160867 w 3683000"/>
                <a:gd name="connsiteY173" fmla="*/ 2159000 h 7001933"/>
                <a:gd name="connsiteX174" fmla="*/ 143934 w 3683000"/>
                <a:gd name="connsiteY174" fmla="*/ 1981200 h 7001933"/>
                <a:gd name="connsiteX175" fmla="*/ 160867 w 3683000"/>
                <a:gd name="connsiteY175" fmla="*/ 1794933 h 7001933"/>
                <a:gd name="connsiteX176" fmla="*/ 220134 w 3683000"/>
                <a:gd name="connsiteY176" fmla="*/ 1625600 h 7001933"/>
                <a:gd name="connsiteX177" fmla="*/ 237067 w 3683000"/>
                <a:gd name="connsiteY177" fmla="*/ 1574800 h 7001933"/>
                <a:gd name="connsiteX178" fmla="*/ 245534 w 3683000"/>
                <a:gd name="connsiteY178" fmla="*/ 1532466 h 7001933"/>
                <a:gd name="connsiteX179" fmla="*/ 279400 w 3683000"/>
                <a:gd name="connsiteY179" fmla="*/ 1481666 h 7001933"/>
                <a:gd name="connsiteX180" fmla="*/ 330200 w 3683000"/>
                <a:gd name="connsiteY180" fmla="*/ 1405466 h 7001933"/>
                <a:gd name="connsiteX181" fmla="*/ 347134 w 3683000"/>
                <a:gd name="connsiteY181" fmla="*/ 1380066 h 7001933"/>
                <a:gd name="connsiteX182" fmla="*/ 381000 w 3683000"/>
                <a:gd name="connsiteY182" fmla="*/ 1371600 h 7001933"/>
                <a:gd name="connsiteX183" fmla="*/ 397934 w 3683000"/>
                <a:gd name="connsiteY183" fmla="*/ 1354666 h 7001933"/>
                <a:gd name="connsiteX184" fmla="*/ 457200 w 3683000"/>
                <a:gd name="connsiteY184" fmla="*/ 1320800 h 7001933"/>
                <a:gd name="connsiteX185" fmla="*/ 508000 w 3683000"/>
                <a:gd name="connsiteY185" fmla="*/ 1303866 h 7001933"/>
                <a:gd name="connsiteX186" fmla="*/ 601134 w 3683000"/>
                <a:gd name="connsiteY186" fmla="*/ 1261533 h 7001933"/>
                <a:gd name="connsiteX187" fmla="*/ 651934 w 3683000"/>
                <a:gd name="connsiteY187" fmla="*/ 1253066 h 7001933"/>
                <a:gd name="connsiteX188" fmla="*/ 711200 w 3683000"/>
                <a:gd name="connsiteY188" fmla="*/ 1236133 h 7001933"/>
                <a:gd name="connsiteX189" fmla="*/ 753534 w 3683000"/>
                <a:gd name="connsiteY189" fmla="*/ 1227666 h 7001933"/>
                <a:gd name="connsiteX190" fmla="*/ 787400 w 3683000"/>
                <a:gd name="connsiteY190" fmla="*/ 1219200 h 7001933"/>
                <a:gd name="connsiteX191" fmla="*/ 880534 w 3683000"/>
                <a:gd name="connsiteY191" fmla="*/ 1193800 h 7001933"/>
                <a:gd name="connsiteX192" fmla="*/ 914400 w 3683000"/>
                <a:gd name="connsiteY192" fmla="*/ 1176866 h 7001933"/>
                <a:gd name="connsiteX193" fmla="*/ 973667 w 3683000"/>
                <a:gd name="connsiteY193" fmla="*/ 1168400 h 7001933"/>
                <a:gd name="connsiteX194" fmla="*/ 1024467 w 3683000"/>
                <a:gd name="connsiteY194" fmla="*/ 1159933 h 7001933"/>
                <a:gd name="connsiteX195" fmla="*/ 1176867 w 3683000"/>
                <a:gd name="connsiteY195" fmla="*/ 1168400 h 7001933"/>
                <a:gd name="connsiteX196" fmla="*/ 1236134 w 3683000"/>
                <a:gd name="connsiteY196" fmla="*/ 1185333 h 7001933"/>
                <a:gd name="connsiteX197" fmla="*/ 1278467 w 3683000"/>
                <a:gd name="connsiteY197" fmla="*/ 1193800 h 7001933"/>
                <a:gd name="connsiteX198" fmla="*/ 1303867 w 3683000"/>
                <a:gd name="connsiteY198" fmla="*/ 1210733 h 7001933"/>
                <a:gd name="connsiteX199" fmla="*/ 1354667 w 3683000"/>
                <a:gd name="connsiteY199" fmla="*/ 1236133 h 7001933"/>
                <a:gd name="connsiteX200" fmla="*/ 1405467 w 3683000"/>
                <a:gd name="connsiteY200" fmla="*/ 1312333 h 7001933"/>
                <a:gd name="connsiteX201" fmla="*/ 1439334 w 3683000"/>
                <a:gd name="connsiteY201" fmla="*/ 1363133 h 7001933"/>
                <a:gd name="connsiteX202" fmla="*/ 1481667 w 3683000"/>
                <a:gd name="connsiteY202" fmla="*/ 1430866 h 7001933"/>
                <a:gd name="connsiteX203" fmla="*/ 1498600 w 3683000"/>
                <a:gd name="connsiteY203" fmla="*/ 1490133 h 7001933"/>
                <a:gd name="connsiteX204" fmla="*/ 1507067 w 3683000"/>
                <a:gd name="connsiteY204" fmla="*/ 1515533 h 7001933"/>
                <a:gd name="connsiteX205" fmla="*/ 1515534 w 3683000"/>
                <a:gd name="connsiteY205" fmla="*/ 1591733 h 7001933"/>
                <a:gd name="connsiteX206" fmla="*/ 1532467 w 3683000"/>
                <a:gd name="connsiteY206" fmla="*/ 1651000 h 7001933"/>
                <a:gd name="connsiteX207" fmla="*/ 1507067 w 3683000"/>
                <a:gd name="connsiteY207" fmla="*/ 1820333 h 7001933"/>
                <a:gd name="connsiteX208" fmla="*/ 1481667 w 3683000"/>
                <a:gd name="connsiteY208" fmla="*/ 1854200 h 7001933"/>
                <a:gd name="connsiteX209" fmla="*/ 1447800 w 3683000"/>
                <a:gd name="connsiteY209" fmla="*/ 1871133 h 7001933"/>
                <a:gd name="connsiteX210" fmla="*/ 1405467 w 3683000"/>
                <a:gd name="connsiteY210" fmla="*/ 1905000 h 7001933"/>
                <a:gd name="connsiteX211" fmla="*/ 1380067 w 3683000"/>
                <a:gd name="connsiteY211" fmla="*/ 1930400 h 7001933"/>
                <a:gd name="connsiteX212" fmla="*/ 1303867 w 3683000"/>
                <a:gd name="connsiteY212" fmla="*/ 1938866 h 7001933"/>
                <a:gd name="connsiteX213" fmla="*/ 1159934 w 3683000"/>
                <a:gd name="connsiteY213" fmla="*/ 1930400 h 7001933"/>
                <a:gd name="connsiteX214" fmla="*/ 1143000 w 3683000"/>
                <a:gd name="connsiteY214" fmla="*/ 1905000 h 7001933"/>
                <a:gd name="connsiteX215" fmla="*/ 1117600 w 3683000"/>
                <a:gd name="connsiteY215" fmla="*/ 1888066 h 7001933"/>
                <a:gd name="connsiteX216" fmla="*/ 1100667 w 3683000"/>
                <a:gd name="connsiteY216" fmla="*/ 1854200 h 7001933"/>
                <a:gd name="connsiteX217" fmla="*/ 1083734 w 3683000"/>
                <a:gd name="connsiteY217" fmla="*/ 1837266 h 7001933"/>
                <a:gd name="connsiteX218" fmla="*/ 1066800 w 3683000"/>
                <a:gd name="connsiteY218" fmla="*/ 1811866 h 7001933"/>
                <a:gd name="connsiteX219" fmla="*/ 1049867 w 3683000"/>
                <a:gd name="connsiteY219" fmla="*/ 1710266 h 7001933"/>
                <a:gd name="connsiteX220" fmla="*/ 1066800 w 3683000"/>
                <a:gd name="connsiteY220" fmla="*/ 1591733 h 7001933"/>
                <a:gd name="connsiteX221" fmla="*/ 1075267 w 3683000"/>
                <a:gd name="connsiteY221" fmla="*/ 1566333 h 7001933"/>
                <a:gd name="connsiteX222" fmla="*/ 1092200 w 3683000"/>
                <a:gd name="connsiteY222" fmla="*/ 1540933 h 7001933"/>
                <a:gd name="connsiteX223" fmla="*/ 1126067 w 3683000"/>
                <a:gd name="connsiteY223" fmla="*/ 1481666 h 7001933"/>
                <a:gd name="connsiteX224" fmla="*/ 1134534 w 3683000"/>
                <a:gd name="connsiteY224" fmla="*/ 1456266 h 7001933"/>
                <a:gd name="connsiteX225" fmla="*/ 1176867 w 3683000"/>
                <a:gd name="connsiteY225" fmla="*/ 1405466 h 7001933"/>
                <a:gd name="connsiteX226" fmla="*/ 1210734 w 3683000"/>
                <a:gd name="connsiteY226" fmla="*/ 1380066 h 7001933"/>
                <a:gd name="connsiteX227" fmla="*/ 1405467 w 3683000"/>
                <a:gd name="connsiteY227" fmla="*/ 1388533 h 7001933"/>
                <a:gd name="connsiteX228" fmla="*/ 1481667 w 3683000"/>
                <a:gd name="connsiteY228" fmla="*/ 1405466 h 7001933"/>
                <a:gd name="connsiteX229" fmla="*/ 1549400 w 3683000"/>
                <a:gd name="connsiteY229" fmla="*/ 1447800 h 7001933"/>
                <a:gd name="connsiteX230" fmla="*/ 1566334 w 3683000"/>
                <a:gd name="connsiteY230" fmla="*/ 1464733 h 7001933"/>
                <a:gd name="connsiteX231" fmla="*/ 1600200 w 3683000"/>
                <a:gd name="connsiteY231" fmla="*/ 1490133 h 7001933"/>
                <a:gd name="connsiteX232" fmla="*/ 1651000 w 3683000"/>
                <a:gd name="connsiteY232" fmla="*/ 1557866 h 7001933"/>
                <a:gd name="connsiteX233" fmla="*/ 1701800 w 3683000"/>
                <a:gd name="connsiteY233" fmla="*/ 1583266 h 7001933"/>
                <a:gd name="connsiteX234" fmla="*/ 1718734 w 3683000"/>
                <a:gd name="connsiteY234" fmla="*/ 1600200 h 7001933"/>
                <a:gd name="connsiteX235" fmla="*/ 1794934 w 3683000"/>
                <a:gd name="connsiteY235" fmla="*/ 1625600 h 7001933"/>
                <a:gd name="connsiteX236" fmla="*/ 1888067 w 3683000"/>
                <a:gd name="connsiteY236" fmla="*/ 1651000 h 7001933"/>
                <a:gd name="connsiteX237" fmla="*/ 1947334 w 3683000"/>
                <a:gd name="connsiteY237" fmla="*/ 1667933 h 7001933"/>
                <a:gd name="connsiteX238" fmla="*/ 2108200 w 3683000"/>
                <a:gd name="connsiteY238" fmla="*/ 1684866 h 7001933"/>
                <a:gd name="connsiteX239" fmla="*/ 2650067 w 3683000"/>
                <a:gd name="connsiteY239" fmla="*/ 1667933 h 7001933"/>
                <a:gd name="connsiteX240" fmla="*/ 2887134 w 3683000"/>
                <a:gd name="connsiteY240" fmla="*/ 1651000 h 7001933"/>
                <a:gd name="connsiteX241" fmla="*/ 2937934 w 3683000"/>
                <a:gd name="connsiteY241" fmla="*/ 1642533 h 7001933"/>
                <a:gd name="connsiteX242" fmla="*/ 3005667 w 3683000"/>
                <a:gd name="connsiteY242" fmla="*/ 1625600 h 7001933"/>
                <a:gd name="connsiteX243" fmla="*/ 3073400 w 3683000"/>
                <a:gd name="connsiteY243" fmla="*/ 1600200 h 7001933"/>
                <a:gd name="connsiteX244" fmla="*/ 3132667 w 3683000"/>
                <a:gd name="connsiteY244" fmla="*/ 1566333 h 7001933"/>
                <a:gd name="connsiteX245" fmla="*/ 3166534 w 3683000"/>
                <a:gd name="connsiteY245" fmla="*/ 1549400 h 7001933"/>
                <a:gd name="connsiteX246" fmla="*/ 3191934 w 3683000"/>
                <a:gd name="connsiteY246" fmla="*/ 1524000 h 7001933"/>
                <a:gd name="connsiteX247" fmla="*/ 3242734 w 3683000"/>
                <a:gd name="connsiteY247" fmla="*/ 1481666 h 7001933"/>
                <a:gd name="connsiteX248" fmla="*/ 3259667 w 3683000"/>
                <a:gd name="connsiteY248" fmla="*/ 1456266 h 7001933"/>
                <a:gd name="connsiteX249" fmla="*/ 3302000 w 3683000"/>
                <a:gd name="connsiteY249" fmla="*/ 1430866 h 7001933"/>
                <a:gd name="connsiteX250" fmla="*/ 3327400 w 3683000"/>
                <a:gd name="connsiteY250" fmla="*/ 1405466 h 7001933"/>
                <a:gd name="connsiteX251" fmla="*/ 3395134 w 3683000"/>
                <a:gd name="connsiteY251" fmla="*/ 1354666 h 7001933"/>
                <a:gd name="connsiteX252" fmla="*/ 3420534 w 3683000"/>
                <a:gd name="connsiteY252" fmla="*/ 1337733 h 7001933"/>
                <a:gd name="connsiteX253" fmla="*/ 3471334 w 3683000"/>
                <a:gd name="connsiteY253" fmla="*/ 1270000 h 7001933"/>
                <a:gd name="connsiteX254" fmla="*/ 3505200 w 3683000"/>
                <a:gd name="connsiteY254" fmla="*/ 1236133 h 7001933"/>
                <a:gd name="connsiteX255" fmla="*/ 3530600 w 3683000"/>
                <a:gd name="connsiteY255" fmla="*/ 1202266 h 7001933"/>
                <a:gd name="connsiteX256" fmla="*/ 3556000 w 3683000"/>
                <a:gd name="connsiteY256" fmla="*/ 1176866 h 7001933"/>
                <a:gd name="connsiteX257" fmla="*/ 3615267 w 3683000"/>
                <a:gd name="connsiteY257" fmla="*/ 1092200 h 7001933"/>
                <a:gd name="connsiteX258" fmla="*/ 3632200 w 3683000"/>
                <a:gd name="connsiteY258" fmla="*/ 1066800 h 7001933"/>
                <a:gd name="connsiteX259" fmla="*/ 3657600 w 3683000"/>
                <a:gd name="connsiteY259" fmla="*/ 990600 h 7001933"/>
                <a:gd name="connsiteX260" fmla="*/ 3683000 w 3683000"/>
                <a:gd name="connsiteY260" fmla="*/ 872066 h 7001933"/>
                <a:gd name="connsiteX261" fmla="*/ 3657600 w 3683000"/>
                <a:gd name="connsiteY261" fmla="*/ 728133 h 7001933"/>
                <a:gd name="connsiteX262" fmla="*/ 3649134 w 3683000"/>
                <a:gd name="connsiteY262" fmla="*/ 702733 h 7001933"/>
                <a:gd name="connsiteX263" fmla="*/ 3632200 w 3683000"/>
                <a:gd name="connsiteY263" fmla="*/ 685800 h 7001933"/>
                <a:gd name="connsiteX264" fmla="*/ 3572934 w 3683000"/>
                <a:gd name="connsiteY264" fmla="*/ 643466 h 7001933"/>
                <a:gd name="connsiteX265" fmla="*/ 3530600 w 3683000"/>
                <a:gd name="connsiteY265" fmla="*/ 626533 h 7001933"/>
                <a:gd name="connsiteX266" fmla="*/ 3479800 w 3683000"/>
                <a:gd name="connsiteY266" fmla="*/ 601133 h 7001933"/>
                <a:gd name="connsiteX267" fmla="*/ 3454400 w 3683000"/>
                <a:gd name="connsiteY267" fmla="*/ 592666 h 7001933"/>
                <a:gd name="connsiteX268" fmla="*/ 3420534 w 3683000"/>
                <a:gd name="connsiteY268" fmla="*/ 575733 h 7001933"/>
                <a:gd name="connsiteX269" fmla="*/ 3318934 w 3683000"/>
                <a:gd name="connsiteY269" fmla="*/ 558800 h 7001933"/>
                <a:gd name="connsiteX270" fmla="*/ 3251200 w 3683000"/>
                <a:gd name="connsiteY270" fmla="*/ 567266 h 7001933"/>
                <a:gd name="connsiteX271" fmla="*/ 3217334 w 3683000"/>
                <a:gd name="connsiteY271" fmla="*/ 584200 h 7001933"/>
                <a:gd name="connsiteX272" fmla="*/ 3191934 w 3683000"/>
                <a:gd name="connsiteY272" fmla="*/ 592666 h 7001933"/>
                <a:gd name="connsiteX273" fmla="*/ 3149600 w 3683000"/>
                <a:gd name="connsiteY273" fmla="*/ 635000 h 7001933"/>
                <a:gd name="connsiteX274" fmla="*/ 3107267 w 3683000"/>
                <a:gd name="connsiteY274" fmla="*/ 677333 h 7001933"/>
                <a:gd name="connsiteX275" fmla="*/ 3090334 w 3683000"/>
                <a:gd name="connsiteY275" fmla="*/ 702733 h 7001933"/>
                <a:gd name="connsiteX276" fmla="*/ 3056467 w 3683000"/>
                <a:gd name="connsiteY276" fmla="*/ 745066 h 7001933"/>
                <a:gd name="connsiteX277" fmla="*/ 3039534 w 3683000"/>
                <a:gd name="connsiteY277" fmla="*/ 795866 h 7001933"/>
                <a:gd name="connsiteX278" fmla="*/ 3031067 w 3683000"/>
                <a:gd name="connsiteY278" fmla="*/ 821266 h 7001933"/>
                <a:gd name="connsiteX279" fmla="*/ 3039534 w 3683000"/>
                <a:gd name="connsiteY279" fmla="*/ 914400 h 7001933"/>
                <a:gd name="connsiteX280" fmla="*/ 3048000 w 3683000"/>
                <a:gd name="connsiteY280" fmla="*/ 956733 h 7001933"/>
                <a:gd name="connsiteX281" fmla="*/ 3081867 w 3683000"/>
                <a:gd name="connsiteY281" fmla="*/ 990600 h 7001933"/>
                <a:gd name="connsiteX282" fmla="*/ 3141134 w 3683000"/>
                <a:gd name="connsiteY282" fmla="*/ 1007533 h 7001933"/>
                <a:gd name="connsiteX283" fmla="*/ 3429000 w 3683000"/>
                <a:gd name="connsiteY283" fmla="*/ 990600 h 7001933"/>
                <a:gd name="connsiteX284" fmla="*/ 3479800 w 3683000"/>
                <a:gd name="connsiteY284" fmla="*/ 973666 h 7001933"/>
                <a:gd name="connsiteX285" fmla="*/ 3522134 w 3683000"/>
                <a:gd name="connsiteY285" fmla="*/ 931333 h 7001933"/>
                <a:gd name="connsiteX286" fmla="*/ 3556000 w 3683000"/>
                <a:gd name="connsiteY286" fmla="*/ 897466 h 7001933"/>
                <a:gd name="connsiteX287" fmla="*/ 3572934 w 3683000"/>
                <a:gd name="connsiteY287" fmla="*/ 872066 h 7001933"/>
                <a:gd name="connsiteX288" fmla="*/ 3581400 w 3683000"/>
                <a:gd name="connsiteY288" fmla="*/ 846666 h 7001933"/>
                <a:gd name="connsiteX289" fmla="*/ 3572934 w 3683000"/>
                <a:gd name="connsiteY289" fmla="*/ 719666 h 7001933"/>
                <a:gd name="connsiteX290" fmla="*/ 3539067 w 3683000"/>
                <a:gd name="connsiteY290" fmla="*/ 660400 h 7001933"/>
                <a:gd name="connsiteX291" fmla="*/ 3522134 w 3683000"/>
                <a:gd name="connsiteY291" fmla="*/ 643466 h 7001933"/>
                <a:gd name="connsiteX292" fmla="*/ 3505200 w 3683000"/>
                <a:gd name="connsiteY292" fmla="*/ 618066 h 7001933"/>
                <a:gd name="connsiteX293" fmla="*/ 3437467 w 3683000"/>
                <a:gd name="connsiteY293" fmla="*/ 567266 h 7001933"/>
                <a:gd name="connsiteX294" fmla="*/ 3412067 w 3683000"/>
                <a:gd name="connsiteY294" fmla="*/ 558800 h 7001933"/>
                <a:gd name="connsiteX295" fmla="*/ 3378200 w 3683000"/>
                <a:gd name="connsiteY295" fmla="*/ 541866 h 7001933"/>
                <a:gd name="connsiteX296" fmla="*/ 3327400 w 3683000"/>
                <a:gd name="connsiteY296" fmla="*/ 524933 h 7001933"/>
                <a:gd name="connsiteX297" fmla="*/ 3259667 w 3683000"/>
                <a:gd name="connsiteY297" fmla="*/ 491066 h 7001933"/>
                <a:gd name="connsiteX298" fmla="*/ 3166534 w 3683000"/>
                <a:gd name="connsiteY298" fmla="*/ 482600 h 7001933"/>
                <a:gd name="connsiteX299" fmla="*/ 3132667 w 3683000"/>
                <a:gd name="connsiteY299" fmla="*/ 474133 h 7001933"/>
                <a:gd name="connsiteX300" fmla="*/ 2937934 w 3683000"/>
                <a:gd name="connsiteY300" fmla="*/ 491066 h 7001933"/>
                <a:gd name="connsiteX301" fmla="*/ 2870200 w 3683000"/>
                <a:gd name="connsiteY301" fmla="*/ 508000 h 7001933"/>
                <a:gd name="connsiteX302" fmla="*/ 2802467 w 3683000"/>
                <a:gd name="connsiteY302" fmla="*/ 524933 h 7001933"/>
                <a:gd name="connsiteX303" fmla="*/ 2726267 w 3683000"/>
                <a:gd name="connsiteY303" fmla="*/ 541866 h 7001933"/>
                <a:gd name="connsiteX304" fmla="*/ 2633134 w 3683000"/>
                <a:gd name="connsiteY304" fmla="*/ 592666 h 7001933"/>
                <a:gd name="connsiteX305" fmla="*/ 2523067 w 3683000"/>
                <a:gd name="connsiteY305" fmla="*/ 651933 h 7001933"/>
                <a:gd name="connsiteX306" fmla="*/ 2463800 w 3683000"/>
                <a:gd name="connsiteY306" fmla="*/ 694266 h 7001933"/>
                <a:gd name="connsiteX307" fmla="*/ 2429934 w 3683000"/>
                <a:gd name="connsiteY307" fmla="*/ 745066 h 7001933"/>
                <a:gd name="connsiteX308" fmla="*/ 2328334 w 3683000"/>
                <a:gd name="connsiteY308" fmla="*/ 821266 h 7001933"/>
                <a:gd name="connsiteX309" fmla="*/ 2294467 w 3683000"/>
                <a:gd name="connsiteY309" fmla="*/ 846666 h 7001933"/>
                <a:gd name="connsiteX310" fmla="*/ 2260600 w 3683000"/>
                <a:gd name="connsiteY310" fmla="*/ 863600 h 7001933"/>
                <a:gd name="connsiteX311" fmla="*/ 2218267 w 3683000"/>
                <a:gd name="connsiteY311" fmla="*/ 897466 h 7001933"/>
                <a:gd name="connsiteX312" fmla="*/ 2184400 w 3683000"/>
                <a:gd name="connsiteY312" fmla="*/ 914400 h 7001933"/>
                <a:gd name="connsiteX313" fmla="*/ 2150534 w 3683000"/>
                <a:gd name="connsiteY313" fmla="*/ 939800 h 7001933"/>
                <a:gd name="connsiteX314" fmla="*/ 2099734 w 3683000"/>
                <a:gd name="connsiteY314" fmla="*/ 956733 h 7001933"/>
                <a:gd name="connsiteX315" fmla="*/ 2057400 w 3683000"/>
                <a:gd name="connsiteY315" fmla="*/ 982133 h 7001933"/>
                <a:gd name="connsiteX316" fmla="*/ 1955800 w 3683000"/>
                <a:gd name="connsiteY316" fmla="*/ 1016000 h 7001933"/>
                <a:gd name="connsiteX317" fmla="*/ 1879600 w 3683000"/>
                <a:gd name="connsiteY317" fmla="*/ 1058333 h 7001933"/>
                <a:gd name="connsiteX318" fmla="*/ 1845734 w 3683000"/>
                <a:gd name="connsiteY318" fmla="*/ 1066800 h 7001933"/>
                <a:gd name="connsiteX319" fmla="*/ 1769534 w 3683000"/>
                <a:gd name="connsiteY319" fmla="*/ 1092200 h 7001933"/>
                <a:gd name="connsiteX320" fmla="*/ 1718734 w 3683000"/>
                <a:gd name="connsiteY320" fmla="*/ 1100666 h 7001933"/>
                <a:gd name="connsiteX321" fmla="*/ 1651000 w 3683000"/>
                <a:gd name="connsiteY321" fmla="*/ 1126066 h 7001933"/>
                <a:gd name="connsiteX322" fmla="*/ 1591734 w 3683000"/>
                <a:gd name="connsiteY322" fmla="*/ 1134533 h 7001933"/>
                <a:gd name="connsiteX323" fmla="*/ 1566334 w 3683000"/>
                <a:gd name="connsiteY323" fmla="*/ 1143000 h 7001933"/>
                <a:gd name="connsiteX324" fmla="*/ 1312334 w 3683000"/>
                <a:gd name="connsiteY324" fmla="*/ 1143000 h 7001933"/>
                <a:gd name="connsiteX325" fmla="*/ 1253067 w 3683000"/>
                <a:gd name="connsiteY325" fmla="*/ 1126066 h 7001933"/>
                <a:gd name="connsiteX326" fmla="*/ 1227667 w 3683000"/>
                <a:gd name="connsiteY326" fmla="*/ 1109133 h 7001933"/>
                <a:gd name="connsiteX327" fmla="*/ 1210734 w 3683000"/>
                <a:gd name="connsiteY327" fmla="*/ 1058333 h 7001933"/>
                <a:gd name="connsiteX328" fmla="*/ 1219200 w 3683000"/>
                <a:gd name="connsiteY328" fmla="*/ 1016000 h 7001933"/>
                <a:gd name="connsiteX329" fmla="*/ 1227667 w 3683000"/>
                <a:gd name="connsiteY329" fmla="*/ 931333 h 7001933"/>
                <a:gd name="connsiteX330" fmla="*/ 1244600 w 3683000"/>
                <a:gd name="connsiteY330" fmla="*/ 897466 h 7001933"/>
                <a:gd name="connsiteX331" fmla="*/ 1286934 w 3683000"/>
                <a:gd name="connsiteY331" fmla="*/ 846666 h 7001933"/>
                <a:gd name="connsiteX332" fmla="*/ 1312334 w 3683000"/>
                <a:gd name="connsiteY332" fmla="*/ 787400 h 7001933"/>
                <a:gd name="connsiteX333" fmla="*/ 1354667 w 3683000"/>
                <a:gd name="connsiteY333" fmla="*/ 745066 h 7001933"/>
                <a:gd name="connsiteX334" fmla="*/ 1380067 w 3683000"/>
                <a:gd name="connsiteY334" fmla="*/ 711200 h 7001933"/>
                <a:gd name="connsiteX335" fmla="*/ 1405467 w 3683000"/>
                <a:gd name="connsiteY335" fmla="*/ 694266 h 7001933"/>
                <a:gd name="connsiteX336" fmla="*/ 1430867 w 3683000"/>
                <a:gd name="connsiteY336" fmla="*/ 668866 h 7001933"/>
                <a:gd name="connsiteX337" fmla="*/ 1464734 w 3683000"/>
                <a:gd name="connsiteY337" fmla="*/ 660400 h 7001933"/>
                <a:gd name="connsiteX338" fmla="*/ 1524000 w 3683000"/>
                <a:gd name="connsiteY338" fmla="*/ 643466 h 7001933"/>
                <a:gd name="connsiteX339" fmla="*/ 1591734 w 3683000"/>
                <a:gd name="connsiteY339" fmla="*/ 651933 h 7001933"/>
                <a:gd name="connsiteX340" fmla="*/ 1608667 w 3683000"/>
                <a:gd name="connsiteY340" fmla="*/ 795866 h 7001933"/>
                <a:gd name="connsiteX341" fmla="*/ 1574800 w 3683000"/>
                <a:gd name="connsiteY341" fmla="*/ 855133 h 7001933"/>
                <a:gd name="connsiteX342" fmla="*/ 1557867 w 3683000"/>
                <a:gd name="connsiteY342" fmla="*/ 880533 h 7001933"/>
                <a:gd name="connsiteX343" fmla="*/ 1532467 w 3683000"/>
                <a:gd name="connsiteY343" fmla="*/ 897466 h 7001933"/>
                <a:gd name="connsiteX344" fmla="*/ 1515534 w 3683000"/>
                <a:gd name="connsiteY344" fmla="*/ 914400 h 7001933"/>
                <a:gd name="connsiteX345" fmla="*/ 1456267 w 3683000"/>
                <a:gd name="connsiteY345" fmla="*/ 931333 h 7001933"/>
                <a:gd name="connsiteX346" fmla="*/ 1371600 w 3683000"/>
                <a:gd name="connsiteY346" fmla="*/ 914400 h 7001933"/>
                <a:gd name="connsiteX347" fmla="*/ 1286934 w 3683000"/>
                <a:gd name="connsiteY347" fmla="*/ 846666 h 7001933"/>
                <a:gd name="connsiteX348" fmla="*/ 1270000 w 3683000"/>
                <a:gd name="connsiteY348" fmla="*/ 821266 h 7001933"/>
                <a:gd name="connsiteX349" fmla="*/ 1244600 w 3683000"/>
                <a:gd name="connsiteY349" fmla="*/ 795866 h 7001933"/>
                <a:gd name="connsiteX350" fmla="*/ 1202267 w 3683000"/>
                <a:gd name="connsiteY350" fmla="*/ 745066 h 7001933"/>
                <a:gd name="connsiteX351" fmla="*/ 1193800 w 3683000"/>
                <a:gd name="connsiteY351" fmla="*/ 711200 h 7001933"/>
                <a:gd name="connsiteX352" fmla="*/ 1176867 w 3683000"/>
                <a:gd name="connsiteY352" fmla="*/ 635000 h 7001933"/>
                <a:gd name="connsiteX353" fmla="*/ 1143000 w 3683000"/>
                <a:gd name="connsiteY353" fmla="*/ 567266 h 7001933"/>
                <a:gd name="connsiteX354" fmla="*/ 1134534 w 3683000"/>
                <a:gd name="connsiteY354" fmla="*/ 541866 h 7001933"/>
                <a:gd name="connsiteX355" fmla="*/ 1092200 w 3683000"/>
                <a:gd name="connsiteY355" fmla="*/ 499533 h 7001933"/>
                <a:gd name="connsiteX356" fmla="*/ 1041400 w 3683000"/>
                <a:gd name="connsiteY356" fmla="*/ 474133 h 7001933"/>
                <a:gd name="connsiteX357" fmla="*/ 1016000 w 3683000"/>
                <a:gd name="connsiteY357" fmla="*/ 448733 h 7001933"/>
                <a:gd name="connsiteX358" fmla="*/ 965200 w 3683000"/>
                <a:gd name="connsiteY358" fmla="*/ 431800 h 7001933"/>
                <a:gd name="connsiteX359" fmla="*/ 939800 w 3683000"/>
                <a:gd name="connsiteY359" fmla="*/ 423333 h 7001933"/>
                <a:gd name="connsiteX360" fmla="*/ 855134 w 3683000"/>
                <a:gd name="connsiteY360" fmla="*/ 431800 h 7001933"/>
                <a:gd name="connsiteX361" fmla="*/ 863600 w 3683000"/>
                <a:gd name="connsiteY361" fmla="*/ 482600 h 7001933"/>
                <a:gd name="connsiteX362" fmla="*/ 880534 w 3683000"/>
                <a:gd name="connsiteY362" fmla="*/ 516466 h 7001933"/>
                <a:gd name="connsiteX363" fmla="*/ 897467 w 3683000"/>
                <a:gd name="connsiteY363" fmla="*/ 567266 h 7001933"/>
                <a:gd name="connsiteX364" fmla="*/ 897467 w 3683000"/>
                <a:gd name="connsiteY364" fmla="*/ 567266 h 7001933"/>
                <a:gd name="connsiteX365" fmla="*/ 905934 w 3683000"/>
                <a:gd name="connsiteY365" fmla="*/ 601133 h 7001933"/>
                <a:gd name="connsiteX366" fmla="*/ 931334 w 3683000"/>
                <a:gd name="connsiteY366" fmla="*/ 609600 h 7001933"/>
                <a:gd name="connsiteX367" fmla="*/ 965200 w 3683000"/>
                <a:gd name="connsiteY367" fmla="*/ 601133 h 7001933"/>
                <a:gd name="connsiteX368" fmla="*/ 973667 w 3683000"/>
                <a:gd name="connsiteY368" fmla="*/ 558800 h 7001933"/>
                <a:gd name="connsiteX369" fmla="*/ 965200 w 3683000"/>
                <a:gd name="connsiteY369" fmla="*/ 414866 h 7001933"/>
                <a:gd name="connsiteX370" fmla="*/ 931334 w 3683000"/>
                <a:gd name="connsiteY370" fmla="*/ 389466 h 7001933"/>
                <a:gd name="connsiteX371" fmla="*/ 914400 w 3683000"/>
                <a:gd name="connsiteY371" fmla="*/ 372533 h 7001933"/>
                <a:gd name="connsiteX372" fmla="*/ 821267 w 3683000"/>
                <a:gd name="connsiteY372" fmla="*/ 347133 h 7001933"/>
                <a:gd name="connsiteX373" fmla="*/ 677334 w 3683000"/>
                <a:gd name="connsiteY373" fmla="*/ 330200 h 7001933"/>
                <a:gd name="connsiteX374" fmla="*/ 618067 w 3683000"/>
                <a:gd name="connsiteY374" fmla="*/ 321733 h 7001933"/>
                <a:gd name="connsiteX375" fmla="*/ 567267 w 3683000"/>
                <a:gd name="connsiteY375" fmla="*/ 254000 h 7001933"/>
                <a:gd name="connsiteX376" fmla="*/ 524934 w 3683000"/>
                <a:gd name="connsiteY376" fmla="*/ 169333 h 7001933"/>
                <a:gd name="connsiteX377" fmla="*/ 508000 w 3683000"/>
                <a:gd name="connsiteY377" fmla="*/ 135466 h 7001933"/>
                <a:gd name="connsiteX378" fmla="*/ 491067 w 3683000"/>
                <a:gd name="connsiteY378" fmla="*/ 84666 h 7001933"/>
                <a:gd name="connsiteX379" fmla="*/ 474134 w 3683000"/>
                <a:gd name="connsiteY379" fmla="*/ 33866 h 7001933"/>
                <a:gd name="connsiteX380" fmla="*/ 474134 w 3683000"/>
                <a:gd name="connsiteY380" fmla="*/ 0 h 700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</a:cxnLst>
              <a:rect l="l" t="t" r="r" b="b"/>
              <a:pathLst>
                <a:path w="3683000" h="7001933">
                  <a:moveTo>
                    <a:pt x="2074334" y="7001933"/>
                  </a:moveTo>
                  <a:cubicBezTo>
                    <a:pt x="2071512" y="6939844"/>
                    <a:pt x="2073272" y="6877376"/>
                    <a:pt x="2065867" y="6815666"/>
                  </a:cubicBezTo>
                  <a:cubicBezTo>
                    <a:pt x="2064655" y="6805563"/>
                    <a:pt x="2053067" y="6799565"/>
                    <a:pt x="2048934" y="6790266"/>
                  </a:cubicBezTo>
                  <a:cubicBezTo>
                    <a:pt x="2041685" y="6773955"/>
                    <a:pt x="2039982" y="6755431"/>
                    <a:pt x="2032000" y="6739466"/>
                  </a:cubicBezTo>
                  <a:cubicBezTo>
                    <a:pt x="1991823" y="6659112"/>
                    <a:pt x="2013279" y="6691927"/>
                    <a:pt x="1972734" y="6637866"/>
                  </a:cubicBezTo>
                  <a:cubicBezTo>
                    <a:pt x="1967576" y="6617236"/>
                    <a:pt x="1952821" y="6556622"/>
                    <a:pt x="1947334" y="6544733"/>
                  </a:cubicBezTo>
                  <a:cubicBezTo>
                    <a:pt x="1938806" y="6526255"/>
                    <a:pt x="1924756" y="6510866"/>
                    <a:pt x="1913467" y="6493933"/>
                  </a:cubicBezTo>
                  <a:cubicBezTo>
                    <a:pt x="1907823" y="6474177"/>
                    <a:pt x="1903444" y="6454015"/>
                    <a:pt x="1896534" y="6434666"/>
                  </a:cubicBezTo>
                  <a:cubicBezTo>
                    <a:pt x="1889305" y="6414425"/>
                    <a:pt x="1879116" y="6395356"/>
                    <a:pt x="1871134" y="6375400"/>
                  </a:cubicBezTo>
                  <a:cubicBezTo>
                    <a:pt x="1862179" y="6353011"/>
                    <a:pt x="1854689" y="6330055"/>
                    <a:pt x="1845734" y="6307666"/>
                  </a:cubicBezTo>
                  <a:cubicBezTo>
                    <a:pt x="1838228" y="6288900"/>
                    <a:pt x="1807616" y="6216622"/>
                    <a:pt x="1794934" y="6197600"/>
                  </a:cubicBezTo>
                  <a:cubicBezTo>
                    <a:pt x="1788292" y="6187637"/>
                    <a:pt x="1776718" y="6181779"/>
                    <a:pt x="1769534" y="6172200"/>
                  </a:cubicBezTo>
                  <a:cubicBezTo>
                    <a:pt x="1759660" y="6159035"/>
                    <a:pt x="1752969" y="6143750"/>
                    <a:pt x="1744134" y="6129866"/>
                  </a:cubicBezTo>
                  <a:cubicBezTo>
                    <a:pt x="1726508" y="6102168"/>
                    <a:pt x="1681087" y="6029829"/>
                    <a:pt x="1651000" y="6019800"/>
                  </a:cubicBezTo>
                  <a:cubicBezTo>
                    <a:pt x="1634067" y="6014155"/>
                    <a:pt x="1616676" y="6009731"/>
                    <a:pt x="1600200" y="6002866"/>
                  </a:cubicBezTo>
                  <a:cubicBezTo>
                    <a:pt x="1582724" y="5995584"/>
                    <a:pt x="1567192" y="5983936"/>
                    <a:pt x="1549400" y="5977466"/>
                  </a:cubicBezTo>
                  <a:cubicBezTo>
                    <a:pt x="1533383" y="5971642"/>
                    <a:pt x="1457681" y="5961945"/>
                    <a:pt x="1447800" y="5960533"/>
                  </a:cubicBezTo>
                  <a:cubicBezTo>
                    <a:pt x="1433689" y="5954889"/>
                    <a:pt x="1420211" y="5947286"/>
                    <a:pt x="1405467" y="5943600"/>
                  </a:cubicBezTo>
                  <a:cubicBezTo>
                    <a:pt x="1386137" y="5938767"/>
                    <a:pt x="1282492" y="5928054"/>
                    <a:pt x="1270000" y="5926666"/>
                  </a:cubicBezTo>
                  <a:cubicBezTo>
                    <a:pt x="1227667" y="5929488"/>
                    <a:pt x="1185001" y="5929133"/>
                    <a:pt x="1143000" y="5935133"/>
                  </a:cubicBezTo>
                  <a:cubicBezTo>
                    <a:pt x="1125330" y="5937657"/>
                    <a:pt x="1109624" y="5948194"/>
                    <a:pt x="1092200" y="5952066"/>
                  </a:cubicBezTo>
                  <a:cubicBezTo>
                    <a:pt x="1058684" y="5959514"/>
                    <a:pt x="990600" y="5969000"/>
                    <a:pt x="990600" y="5969000"/>
                  </a:cubicBezTo>
                  <a:cubicBezTo>
                    <a:pt x="979311" y="5974644"/>
                    <a:pt x="968552" y="5981501"/>
                    <a:pt x="956734" y="5985933"/>
                  </a:cubicBezTo>
                  <a:cubicBezTo>
                    <a:pt x="945838" y="5990019"/>
                    <a:pt x="934056" y="5991203"/>
                    <a:pt x="922867" y="5994400"/>
                  </a:cubicBezTo>
                  <a:cubicBezTo>
                    <a:pt x="914286" y="5996852"/>
                    <a:pt x="905934" y="6000044"/>
                    <a:pt x="897467" y="6002866"/>
                  </a:cubicBezTo>
                  <a:cubicBezTo>
                    <a:pt x="891823" y="6011333"/>
                    <a:pt x="881314" y="6018120"/>
                    <a:pt x="880534" y="6028266"/>
                  </a:cubicBezTo>
                  <a:cubicBezTo>
                    <a:pt x="879238" y="6045107"/>
                    <a:pt x="883381" y="6110162"/>
                    <a:pt x="897467" y="6138333"/>
                  </a:cubicBezTo>
                  <a:cubicBezTo>
                    <a:pt x="902018" y="6147434"/>
                    <a:pt x="908043" y="6155787"/>
                    <a:pt x="914400" y="6163733"/>
                  </a:cubicBezTo>
                  <a:cubicBezTo>
                    <a:pt x="950978" y="6209454"/>
                    <a:pt x="911038" y="6146498"/>
                    <a:pt x="948267" y="6206066"/>
                  </a:cubicBezTo>
                  <a:cubicBezTo>
                    <a:pt x="970070" y="6240951"/>
                    <a:pt x="977547" y="6260746"/>
                    <a:pt x="1007534" y="6290733"/>
                  </a:cubicBezTo>
                  <a:cubicBezTo>
                    <a:pt x="1014729" y="6297928"/>
                    <a:pt x="1024988" y="6301309"/>
                    <a:pt x="1032934" y="6307666"/>
                  </a:cubicBezTo>
                  <a:cubicBezTo>
                    <a:pt x="1039167" y="6312653"/>
                    <a:pt x="1043225" y="6320172"/>
                    <a:pt x="1049867" y="6324600"/>
                  </a:cubicBezTo>
                  <a:cubicBezTo>
                    <a:pt x="1060369" y="6331601"/>
                    <a:pt x="1072775" y="6335271"/>
                    <a:pt x="1083734" y="6341533"/>
                  </a:cubicBezTo>
                  <a:cubicBezTo>
                    <a:pt x="1092569" y="6346581"/>
                    <a:pt x="1099408" y="6355473"/>
                    <a:pt x="1109134" y="6358466"/>
                  </a:cubicBezTo>
                  <a:cubicBezTo>
                    <a:pt x="1136642" y="6366930"/>
                    <a:pt x="1193800" y="6375400"/>
                    <a:pt x="1193800" y="6375400"/>
                  </a:cubicBezTo>
                  <a:cubicBezTo>
                    <a:pt x="1230489" y="6372578"/>
                    <a:pt x="1267354" y="6371497"/>
                    <a:pt x="1303867" y="6366933"/>
                  </a:cubicBezTo>
                  <a:cubicBezTo>
                    <a:pt x="1332241" y="6363386"/>
                    <a:pt x="1329457" y="6354138"/>
                    <a:pt x="1354667" y="6341533"/>
                  </a:cubicBezTo>
                  <a:cubicBezTo>
                    <a:pt x="1411890" y="6312922"/>
                    <a:pt x="1384389" y="6338447"/>
                    <a:pt x="1439334" y="6299200"/>
                  </a:cubicBezTo>
                  <a:cubicBezTo>
                    <a:pt x="1445830" y="6294560"/>
                    <a:pt x="1450034" y="6287253"/>
                    <a:pt x="1456267" y="6282266"/>
                  </a:cubicBezTo>
                  <a:cubicBezTo>
                    <a:pt x="1464213" y="6275909"/>
                    <a:pt x="1473200" y="6270977"/>
                    <a:pt x="1481667" y="6265333"/>
                  </a:cubicBezTo>
                  <a:cubicBezTo>
                    <a:pt x="1521619" y="6205403"/>
                    <a:pt x="1467409" y="6278867"/>
                    <a:pt x="1540934" y="6214533"/>
                  </a:cubicBezTo>
                  <a:cubicBezTo>
                    <a:pt x="1641750" y="6126319"/>
                    <a:pt x="1504612" y="6221813"/>
                    <a:pt x="1591734" y="6163733"/>
                  </a:cubicBezTo>
                  <a:cubicBezTo>
                    <a:pt x="1603023" y="6146800"/>
                    <a:pt x="1611209" y="6127323"/>
                    <a:pt x="1625600" y="6112933"/>
                  </a:cubicBezTo>
                  <a:cubicBezTo>
                    <a:pt x="1641352" y="6097182"/>
                    <a:pt x="1648785" y="6091963"/>
                    <a:pt x="1659467" y="6070600"/>
                  </a:cubicBezTo>
                  <a:cubicBezTo>
                    <a:pt x="1663458" y="6062618"/>
                    <a:pt x="1664418" y="6053403"/>
                    <a:pt x="1667934" y="6045200"/>
                  </a:cubicBezTo>
                  <a:cubicBezTo>
                    <a:pt x="1672906" y="6033599"/>
                    <a:pt x="1679223" y="6022622"/>
                    <a:pt x="1684867" y="6011333"/>
                  </a:cubicBezTo>
                  <a:cubicBezTo>
                    <a:pt x="1694031" y="5892204"/>
                    <a:pt x="1698476" y="5905209"/>
                    <a:pt x="1684867" y="5782733"/>
                  </a:cubicBezTo>
                  <a:cubicBezTo>
                    <a:pt x="1683582" y="5771168"/>
                    <a:pt x="1682567" y="5758734"/>
                    <a:pt x="1676400" y="5748866"/>
                  </a:cubicBezTo>
                  <a:cubicBezTo>
                    <a:pt x="1667939" y="5735328"/>
                    <a:pt x="1653047" y="5727015"/>
                    <a:pt x="1642534" y="5715000"/>
                  </a:cubicBezTo>
                  <a:cubicBezTo>
                    <a:pt x="1633242" y="5704380"/>
                    <a:pt x="1625336" y="5692616"/>
                    <a:pt x="1617134" y="5681133"/>
                  </a:cubicBezTo>
                  <a:cubicBezTo>
                    <a:pt x="1611219" y="5672853"/>
                    <a:pt x="1608017" y="5662247"/>
                    <a:pt x="1600200" y="5655733"/>
                  </a:cubicBezTo>
                  <a:cubicBezTo>
                    <a:pt x="1590504" y="5647653"/>
                    <a:pt x="1576431" y="5646373"/>
                    <a:pt x="1566334" y="5638800"/>
                  </a:cubicBezTo>
                  <a:cubicBezTo>
                    <a:pt x="1553562" y="5629221"/>
                    <a:pt x="1545069" y="5614735"/>
                    <a:pt x="1532467" y="5604933"/>
                  </a:cubicBezTo>
                  <a:cubicBezTo>
                    <a:pt x="1507589" y="5585583"/>
                    <a:pt x="1483165" y="5577271"/>
                    <a:pt x="1456267" y="5562600"/>
                  </a:cubicBezTo>
                  <a:cubicBezTo>
                    <a:pt x="1436292" y="5551704"/>
                    <a:pt x="1417914" y="5537696"/>
                    <a:pt x="1397000" y="5528733"/>
                  </a:cubicBezTo>
                  <a:cubicBezTo>
                    <a:pt x="1364567" y="5514833"/>
                    <a:pt x="1292125" y="5503364"/>
                    <a:pt x="1261534" y="5494866"/>
                  </a:cubicBezTo>
                  <a:cubicBezTo>
                    <a:pt x="1235737" y="5487700"/>
                    <a:pt x="1210924" y="5477340"/>
                    <a:pt x="1185334" y="5469466"/>
                  </a:cubicBezTo>
                  <a:cubicBezTo>
                    <a:pt x="1174212" y="5466044"/>
                    <a:pt x="1162506" y="5464680"/>
                    <a:pt x="1151467" y="5461000"/>
                  </a:cubicBezTo>
                  <a:cubicBezTo>
                    <a:pt x="1137049" y="5456194"/>
                    <a:pt x="1123878" y="5447752"/>
                    <a:pt x="1109134" y="5444066"/>
                  </a:cubicBezTo>
                  <a:cubicBezTo>
                    <a:pt x="1089774" y="5439226"/>
                    <a:pt x="1069552" y="5438881"/>
                    <a:pt x="1049867" y="5435600"/>
                  </a:cubicBezTo>
                  <a:cubicBezTo>
                    <a:pt x="1035672" y="5433234"/>
                    <a:pt x="1021645" y="5429955"/>
                    <a:pt x="1007534" y="5427133"/>
                  </a:cubicBezTo>
                  <a:lnTo>
                    <a:pt x="897467" y="5435600"/>
                  </a:lnTo>
                  <a:cubicBezTo>
                    <a:pt x="846592" y="5440523"/>
                    <a:pt x="796173" y="5451681"/>
                    <a:pt x="745067" y="5452533"/>
                  </a:cubicBezTo>
                  <a:lnTo>
                    <a:pt x="389467" y="5444066"/>
                  </a:lnTo>
                  <a:cubicBezTo>
                    <a:pt x="269501" y="5430737"/>
                    <a:pt x="352722" y="5443427"/>
                    <a:pt x="279400" y="5427133"/>
                  </a:cubicBezTo>
                  <a:cubicBezTo>
                    <a:pt x="265352" y="5424011"/>
                    <a:pt x="250851" y="5422801"/>
                    <a:pt x="237067" y="5418666"/>
                  </a:cubicBezTo>
                  <a:cubicBezTo>
                    <a:pt x="222510" y="5414299"/>
                    <a:pt x="208964" y="5407069"/>
                    <a:pt x="194734" y="5401733"/>
                  </a:cubicBezTo>
                  <a:cubicBezTo>
                    <a:pt x="164976" y="5390574"/>
                    <a:pt x="163098" y="5392019"/>
                    <a:pt x="127000" y="5384800"/>
                  </a:cubicBezTo>
                  <a:cubicBezTo>
                    <a:pt x="115711" y="5379155"/>
                    <a:pt x="103635" y="5374867"/>
                    <a:pt x="93134" y="5367866"/>
                  </a:cubicBezTo>
                  <a:cubicBezTo>
                    <a:pt x="86492" y="5363438"/>
                    <a:pt x="82433" y="5355920"/>
                    <a:pt x="76200" y="5350933"/>
                  </a:cubicBezTo>
                  <a:cubicBezTo>
                    <a:pt x="68254" y="5344576"/>
                    <a:pt x="59267" y="5339644"/>
                    <a:pt x="50800" y="5334000"/>
                  </a:cubicBezTo>
                  <a:cubicBezTo>
                    <a:pt x="22926" y="5292188"/>
                    <a:pt x="40047" y="5324854"/>
                    <a:pt x="25400" y="5266266"/>
                  </a:cubicBezTo>
                  <a:cubicBezTo>
                    <a:pt x="19170" y="5241346"/>
                    <a:pt x="12119" y="5231237"/>
                    <a:pt x="0" y="5207000"/>
                  </a:cubicBezTo>
                  <a:cubicBezTo>
                    <a:pt x="12484" y="4982305"/>
                    <a:pt x="-4644" y="5117837"/>
                    <a:pt x="16934" y="5020733"/>
                  </a:cubicBezTo>
                  <a:cubicBezTo>
                    <a:pt x="20056" y="5006685"/>
                    <a:pt x="20849" y="4992052"/>
                    <a:pt x="25400" y="4978400"/>
                  </a:cubicBezTo>
                  <a:cubicBezTo>
                    <a:pt x="29391" y="4966426"/>
                    <a:pt x="37646" y="4956252"/>
                    <a:pt x="42334" y="4944533"/>
                  </a:cubicBezTo>
                  <a:cubicBezTo>
                    <a:pt x="48963" y="4927960"/>
                    <a:pt x="54571" y="4910953"/>
                    <a:pt x="59267" y="4893733"/>
                  </a:cubicBezTo>
                  <a:cubicBezTo>
                    <a:pt x="63053" y="4879850"/>
                    <a:pt x="63599" y="4865184"/>
                    <a:pt x="67734" y="4851400"/>
                  </a:cubicBezTo>
                  <a:cubicBezTo>
                    <a:pt x="75408" y="4825820"/>
                    <a:pt x="108818" y="4755907"/>
                    <a:pt x="118534" y="4741333"/>
                  </a:cubicBezTo>
                  <a:cubicBezTo>
                    <a:pt x="124178" y="4732866"/>
                    <a:pt x="128272" y="4723128"/>
                    <a:pt x="135467" y="4715933"/>
                  </a:cubicBezTo>
                  <a:cubicBezTo>
                    <a:pt x="145445" y="4705955"/>
                    <a:pt x="158045" y="4699000"/>
                    <a:pt x="169334" y="4690533"/>
                  </a:cubicBezTo>
                  <a:cubicBezTo>
                    <a:pt x="174978" y="4673600"/>
                    <a:pt x="176366" y="4654585"/>
                    <a:pt x="186267" y="4639733"/>
                  </a:cubicBezTo>
                  <a:cubicBezTo>
                    <a:pt x="199698" y="4619586"/>
                    <a:pt x="218390" y="4592420"/>
                    <a:pt x="228600" y="4572000"/>
                  </a:cubicBezTo>
                  <a:cubicBezTo>
                    <a:pt x="232591" y="4564018"/>
                    <a:pt x="232733" y="4554402"/>
                    <a:pt x="237067" y="4546600"/>
                  </a:cubicBezTo>
                  <a:cubicBezTo>
                    <a:pt x="247898" y="4527105"/>
                    <a:pt x="267316" y="4495307"/>
                    <a:pt x="287867" y="4478866"/>
                  </a:cubicBezTo>
                  <a:cubicBezTo>
                    <a:pt x="295813" y="4472509"/>
                    <a:pt x="304800" y="4467577"/>
                    <a:pt x="313267" y="4461933"/>
                  </a:cubicBezTo>
                  <a:cubicBezTo>
                    <a:pt x="341584" y="4405298"/>
                    <a:pt x="315555" y="4448431"/>
                    <a:pt x="355600" y="4402666"/>
                  </a:cubicBezTo>
                  <a:cubicBezTo>
                    <a:pt x="383640" y="4370621"/>
                    <a:pt x="385506" y="4360099"/>
                    <a:pt x="414867" y="4334933"/>
                  </a:cubicBezTo>
                  <a:cubicBezTo>
                    <a:pt x="440367" y="4313076"/>
                    <a:pt x="507926" y="4270072"/>
                    <a:pt x="524934" y="4258733"/>
                  </a:cubicBezTo>
                  <a:cubicBezTo>
                    <a:pt x="533401" y="4253089"/>
                    <a:pt x="540681" y="4245018"/>
                    <a:pt x="550334" y="4241800"/>
                  </a:cubicBezTo>
                  <a:cubicBezTo>
                    <a:pt x="558801" y="4238978"/>
                    <a:pt x="567531" y="4236849"/>
                    <a:pt x="575734" y="4233333"/>
                  </a:cubicBezTo>
                  <a:cubicBezTo>
                    <a:pt x="587335" y="4228361"/>
                    <a:pt x="597627" y="4220391"/>
                    <a:pt x="609600" y="4216400"/>
                  </a:cubicBezTo>
                  <a:cubicBezTo>
                    <a:pt x="623252" y="4211849"/>
                    <a:pt x="638050" y="4211719"/>
                    <a:pt x="651934" y="4207933"/>
                  </a:cubicBezTo>
                  <a:cubicBezTo>
                    <a:pt x="669154" y="4203237"/>
                    <a:pt x="685801" y="4196644"/>
                    <a:pt x="702734" y="4191000"/>
                  </a:cubicBezTo>
                  <a:cubicBezTo>
                    <a:pt x="711201" y="4188178"/>
                    <a:pt x="719476" y="4184698"/>
                    <a:pt x="728134" y="4182533"/>
                  </a:cubicBezTo>
                  <a:lnTo>
                    <a:pt x="762000" y="4174066"/>
                  </a:lnTo>
                  <a:cubicBezTo>
                    <a:pt x="768379" y="4175129"/>
                    <a:pt x="834036" y="4184685"/>
                    <a:pt x="846667" y="4191000"/>
                  </a:cubicBezTo>
                  <a:cubicBezTo>
                    <a:pt x="864870" y="4200101"/>
                    <a:pt x="897467" y="4224866"/>
                    <a:pt x="897467" y="4224866"/>
                  </a:cubicBezTo>
                  <a:cubicBezTo>
                    <a:pt x="903111" y="4233333"/>
                    <a:pt x="908486" y="4241986"/>
                    <a:pt x="914400" y="4250266"/>
                  </a:cubicBezTo>
                  <a:cubicBezTo>
                    <a:pt x="922602" y="4261749"/>
                    <a:pt x="932321" y="4272167"/>
                    <a:pt x="939800" y="4284133"/>
                  </a:cubicBezTo>
                  <a:cubicBezTo>
                    <a:pt x="946489" y="4294836"/>
                    <a:pt x="951762" y="4306399"/>
                    <a:pt x="956734" y="4318000"/>
                  </a:cubicBezTo>
                  <a:cubicBezTo>
                    <a:pt x="960250" y="4326203"/>
                    <a:pt x="962748" y="4334819"/>
                    <a:pt x="965200" y="4343400"/>
                  </a:cubicBezTo>
                  <a:cubicBezTo>
                    <a:pt x="968397" y="4354588"/>
                    <a:pt x="968463" y="4366858"/>
                    <a:pt x="973667" y="4377266"/>
                  </a:cubicBezTo>
                  <a:cubicBezTo>
                    <a:pt x="979978" y="4389887"/>
                    <a:pt x="990600" y="4399844"/>
                    <a:pt x="999067" y="4411133"/>
                  </a:cubicBezTo>
                  <a:cubicBezTo>
                    <a:pt x="1001889" y="4419600"/>
                    <a:pt x="1005082" y="4427952"/>
                    <a:pt x="1007534" y="4436533"/>
                  </a:cubicBezTo>
                  <a:cubicBezTo>
                    <a:pt x="1015502" y="4464420"/>
                    <a:pt x="1018650" y="4483650"/>
                    <a:pt x="1024467" y="4512733"/>
                  </a:cubicBezTo>
                  <a:cubicBezTo>
                    <a:pt x="1021645" y="4540955"/>
                    <a:pt x="1022378" y="4569763"/>
                    <a:pt x="1016000" y="4597400"/>
                  </a:cubicBezTo>
                  <a:cubicBezTo>
                    <a:pt x="1013712" y="4607315"/>
                    <a:pt x="1004981" y="4614520"/>
                    <a:pt x="999067" y="4622800"/>
                  </a:cubicBezTo>
                  <a:cubicBezTo>
                    <a:pt x="966046" y="4669029"/>
                    <a:pt x="986501" y="4645793"/>
                    <a:pt x="948267" y="4673600"/>
                  </a:cubicBezTo>
                  <a:cubicBezTo>
                    <a:pt x="862657" y="4735863"/>
                    <a:pt x="909256" y="4710039"/>
                    <a:pt x="846667" y="4741333"/>
                  </a:cubicBezTo>
                  <a:cubicBezTo>
                    <a:pt x="809978" y="4738511"/>
                    <a:pt x="772397" y="4741389"/>
                    <a:pt x="736600" y="4732866"/>
                  </a:cubicBezTo>
                  <a:cubicBezTo>
                    <a:pt x="712044" y="4727019"/>
                    <a:pt x="668867" y="4699000"/>
                    <a:pt x="668867" y="4699000"/>
                  </a:cubicBezTo>
                  <a:cubicBezTo>
                    <a:pt x="663223" y="4690533"/>
                    <a:pt x="658291" y="4681546"/>
                    <a:pt x="651934" y="4673600"/>
                  </a:cubicBezTo>
                  <a:cubicBezTo>
                    <a:pt x="629009" y="4644943"/>
                    <a:pt x="618015" y="4656507"/>
                    <a:pt x="601134" y="4605866"/>
                  </a:cubicBezTo>
                  <a:cubicBezTo>
                    <a:pt x="580520" y="4544027"/>
                    <a:pt x="588529" y="4572382"/>
                    <a:pt x="575734" y="4521200"/>
                  </a:cubicBezTo>
                  <a:cubicBezTo>
                    <a:pt x="572912" y="4478867"/>
                    <a:pt x="567267" y="4436627"/>
                    <a:pt x="567267" y="4394200"/>
                  </a:cubicBezTo>
                  <a:cubicBezTo>
                    <a:pt x="567267" y="4365837"/>
                    <a:pt x="572216" y="4337677"/>
                    <a:pt x="575734" y="4309533"/>
                  </a:cubicBezTo>
                  <a:cubicBezTo>
                    <a:pt x="580684" y="4269929"/>
                    <a:pt x="582987" y="4229720"/>
                    <a:pt x="592667" y="4191000"/>
                  </a:cubicBezTo>
                  <a:cubicBezTo>
                    <a:pt x="595489" y="4179711"/>
                    <a:pt x="596658" y="4167874"/>
                    <a:pt x="601134" y="4157133"/>
                  </a:cubicBezTo>
                  <a:cubicBezTo>
                    <a:pt x="610843" y="4133832"/>
                    <a:pt x="627017" y="4113347"/>
                    <a:pt x="635000" y="4089400"/>
                  </a:cubicBezTo>
                  <a:cubicBezTo>
                    <a:pt x="637822" y="4080933"/>
                    <a:pt x="641015" y="4072581"/>
                    <a:pt x="643467" y="4064000"/>
                  </a:cubicBezTo>
                  <a:cubicBezTo>
                    <a:pt x="646664" y="4052811"/>
                    <a:pt x="647208" y="4040767"/>
                    <a:pt x="651934" y="4030133"/>
                  </a:cubicBezTo>
                  <a:cubicBezTo>
                    <a:pt x="658383" y="4015624"/>
                    <a:pt x="689937" y="3966730"/>
                    <a:pt x="702734" y="3953933"/>
                  </a:cubicBezTo>
                  <a:cubicBezTo>
                    <a:pt x="709929" y="3946738"/>
                    <a:pt x="720188" y="3943357"/>
                    <a:pt x="728134" y="3937000"/>
                  </a:cubicBezTo>
                  <a:cubicBezTo>
                    <a:pt x="734367" y="3932013"/>
                    <a:pt x="737927" y="3923636"/>
                    <a:pt x="745067" y="3920066"/>
                  </a:cubicBezTo>
                  <a:cubicBezTo>
                    <a:pt x="755475" y="3914862"/>
                    <a:pt x="767645" y="3914422"/>
                    <a:pt x="778934" y="3911600"/>
                  </a:cubicBezTo>
                  <a:cubicBezTo>
                    <a:pt x="795867" y="3900311"/>
                    <a:pt x="815343" y="3892124"/>
                    <a:pt x="829734" y="3877733"/>
                  </a:cubicBezTo>
                  <a:cubicBezTo>
                    <a:pt x="838201" y="3869266"/>
                    <a:pt x="844667" y="3858148"/>
                    <a:pt x="855134" y="3852333"/>
                  </a:cubicBezTo>
                  <a:cubicBezTo>
                    <a:pt x="870737" y="3843665"/>
                    <a:pt x="905934" y="3835400"/>
                    <a:pt x="905934" y="3835400"/>
                  </a:cubicBezTo>
                  <a:cubicBezTo>
                    <a:pt x="914401" y="3829755"/>
                    <a:pt x="922232" y="3823017"/>
                    <a:pt x="931334" y="3818466"/>
                  </a:cubicBezTo>
                  <a:cubicBezTo>
                    <a:pt x="939316" y="3814475"/>
                    <a:pt x="949081" y="3814592"/>
                    <a:pt x="956734" y="3810000"/>
                  </a:cubicBezTo>
                  <a:cubicBezTo>
                    <a:pt x="963579" y="3805893"/>
                    <a:pt x="967434" y="3798053"/>
                    <a:pt x="973667" y="3793066"/>
                  </a:cubicBezTo>
                  <a:cubicBezTo>
                    <a:pt x="981613" y="3786709"/>
                    <a:pt x="990232" y="3781181"/>
                    <a:pt x="999067" y="3776133"/>
                  </a:cubicBezTo>
                  <a:cubicBezTo>
                    <a:pt x="1122400" y="3705659"/>
                    <a:pt x="963342" y="3798229"/>
                    <a:pt x="1058334" y="3750733"/>
                  </a:cubicBezTo>
                  <a:cubicBezTo>
                    <a:pt x="1067435" y="3746182"/>
                    <a:pt x="1075788" y="3740157"/>
                    <a:pt x="1083734" y="3733800"/>
                  </a:cubicBezTo>
                  <a:cubicBezTo>
                    <a:pt x="1089967" y="3728813"/>
                    <a:pt x="1093527" y="3720436"/>
                    <a:pt x="1100667" y="3716866"/>
                  </a:cubicBezTo>
                  <a:cubicBezTo>
                    <a:pt x="1116632" y="3708883"/>
                    <a:pt x="1135061" y="3706964"/>
                    <a:pt x="1151467" y="3699933"/>
                  </a:cubicBezTo>
                  <a:cubicBezTo>
                    <a:pt x="1189903" y="3683460"/>
                    <a:pt x="1213676" y="3671222"/>
                    <a:pt x="1244600" y="3649133"/>
                  </a:cubicBezTo>
                  <a:cubicBezTo>
                    <a:pt x="1306361" y="3605019"/>
                    <a:pt x="1251381" y="3644046"/>
                    <a:pt x="1312334" y="3589866"/>
                  </a:cubicBezTo>
                  <a:cubicBezTo>
                    <a:pt x="1325840" y="3577860"/>
                    <a:pt x="1341889" y="3568778"/>
                    <a:pt x="1354667" y="3556000"/>
                  </a:cubicBezTo>
                  <a:cubicBezTo>
                    <a:pt x="1364645" y="3546022"/>
                    <a:pt x="1370884" y="3532847"/>
                    <a:pt x="1380067" y="3522133"/>
                  </a:cubicBezTo>
                  <a:cubicBezTo>
                    <a:pt x="1387859" y="3513042"/>
                    <a:pt x="1397802" y="3505931"/>
                    <a:pt x="1405467" y="3496733"/>
                  </a:cubicBezTo>
                  <a:cubicBezTo>
                    <a:pt x="1411981" y="3488916"/>
                    <a:pt x="1415205" y="3478528"/>
                    <a:pt x="1422400" y="3471333"/>
                  </a:cubicBezTo>
                  <a:cubicBezTo>
                    <a:pt x="1429595" y="3464138"/>
                    <a:pt x="1439333" y="3460044"/>
                    <a:pt x="1447800" y="3454400"/>
                  </a:cubicBezTo>
                  <a:cubicBezTo>
                    <a:pt x="1453445" y="3440289"/>
                    <a:pt x="1455004" y="3423742"/>
                    <a:pt x="1464734" y="3412066"/>
                  </a:cubicBezTo>
                  <a:cubicBezTo>
                    <a:pt x="1470447" y="3405210"/>
                    <a:pt x="1485542" y="3411253"/>
                    <a:pt x="1490134" y="3403600"/>
                  </a:cubicBezTo>
                  <a:cubicBezTo>
                    <a:pt x="1546753" y="3309236"/>
                    <a:pt x="1490041" y="3352912"/>
                    <a:pt x="1532467" y="3302000"/>
                  </a:cubicBezTo>
                  <a:cubicBezTo>
                    <a:pt x="1540132" y="3292802"/>
                    <a:pt x="1549400" y="3285067"/>
                    <a:pt x="1557867" y="3276600"/>
                  </a:cubicBezTo>
                  <a:cubicBezTo>
                    <a:pt x="1585580" y="3165750"/>
                    <a:pt x="1541290" y="3318223"/>
                    <a:pt x="1591734" y="3217333"/>
                  </a:cubicBezTo>
                  <a:cubicBezTo>
                    <a:pt x="1598170" y="3204462"/>
                    <a:pt x="1597378" y="3189111"/>
                    <a:pt x="1600200" y="3175000"/>
                  </a:cubicBezTo>
                  <a:cubicBezTo>
                    <a:pt x="1594556" y="3107267"/>
                    <a:pt x="1592879" y="3039085"/>
                    <a:pt x="1583267" y="2971800"/>
                  </a:cubicBezTo>
                  <a:cubicBezTo>
                    <a:pt x="1581482" y="2959305"/>
                    <a:pt x="1573907" y="2948030"/>
                    <a:pt x="1566334" y="2937933"/>
                  </a:cubicBezTo>
                  <a:cubicBezTo>
                    <a:pt x="1532362" y="2892636"/>
                    <a:pt x="1537160" y="2910646"/>
                    <a:pt x="1490134" y="2887133"/>
                  </a:cubicBezTo>
                  <a:cubicBezTo>
                    <a:pt x="1431663" y="2857898"/>
                    <a:pt x="1501352" y="2879355"/>
                    <a:pt x="1430867" y="2861733"/>
                  </a:cubicBezTo>
                  <a:cubicBezTo>
                    <a:pt x="1422400" y="2856089"/>
                    <a:pt x="1414860" y="2848714"/>
                    <a:pt x="1405467" y="2844800"/>
                  </a:cubicBezTo>
                  <a:cubicBezTo>
                    <a:pt x="1335687" y="2815725"/>
                    <a:pt x="1336876" y="2821222"/>
                    <a:pt x="1270000" y="2810933"/>
                  </a:cubicBezTo>
                  <a:cubicBezTo>
                    <a:pt x="1253033" y="2808323"/>
                    <a:pt x="1235958" y="2806190"/>
                    <a:pt x="1219200" y="2802466"/>
                  </a:cubicBezTo>
                  <a:cubicBezTo>
                    <a:pt x="1210488" y="2800530"/>
                    <a:pt x="1202551" y="2795750"/>
                    <a:pt x="1193800" y="2794000"/>
                  </a:cubicBezTo>
                  <a:cubicBezTo>
                    <a:pt x="1174232" y="2790086"/>
                    <a:pt x="1154289" y="2788355"/>
                    <a:pt x="1134534" y="2785533"/>
                  </a:cubicBezTo>
                  <a:cubicBezTo>
                    <a:pt x="1078089" y="2788355"/>
                    <a:pt x="1021561" y="2789825"/>
                    <a:pt x="965200" y="2794000"/>
                  </a:cubicBezTo>
                  <a:cubicBezTo>
                    <a:pt x="945299" y="2795474"/>
                    <a:pt x="925568" y="2798896"/>
                    <a:pt x="905934" y="2802466"/>
                  </a:cubicBezTo>
                  <a:cubicBezTo>
                    <a:pt x="894485" y="2804548"/>
                    <a:pt x="883646" y="2809775"/>
                    <a:pt x="872067" y="2810933"/>
                  </a:cubicBezTo>
                  <a:cubicBezTo>
                    <a:pt x="827048" y="2815435"/>
                    <a:pt x="781756" y="2816578"/>
                    <a:pt x="736600" y="2819400"/>
                  </a:cubicBezTo>
                  <a:cubicBezTo>
                    <a:pt x="715944" y="2817679"/>
                    <a:pt x="627976" y="2814236"/>
                    <a:pt x="592667" y="2802466"/>
                  </a:cubicBezTo>
                  <a:cubicBezTo>
                    <a:pt x="580693" y="2798475"/>
                    <a:pt x="570401" y="2790505"/>
                    <a:pt x="558800" y="2785533"/>
                  </a:cubicBezTo>
                  <a:cubicBezTo>
                    <a:pt x="550597" y="2782017"/>
                    <a:pt x="541603" y="2780582"/>
                    <a:pt x="533400" y="2777066"/>
                  </a:cubicBezTo>
                  <a:cubicBezTo>
                    <a:pt x="446203" y="2739695"/>
                    <a:pt x="564352" y="2781739"/>
                    <a:pt x="448734" y="2743200"/>
                  </a:cubicBezTo>
                  <a:cubicBezTo>
                    <a:pt x="443089" y="2737555"/>
                    <a:pt x="438186" y="2731056"/>
                    <a:pt x="431800" y="2726266"/>
                  </a:cubicBezTo>
                  <a:cubicBezTo>
                    <a:pt x="415519" y="2714055"/>
                    <a:pt x="381000" y="2692400"/>
                    <a:pt x="381000" y="2692400"/>
                  </a:cubicBezTo>
                  <a:cubicBezTo>
                    <a:pt x="361245" y="2661355"/>
                    <a:pt x="338191" y="2632178"/>
                    <a:pt x="321734" y="2599266"/>
                  </a:cubicBezTo>
                  <a:cubicBezTo>
                    <a:pt x="307623" y="2571044"/>
                    <a:pt x="298332" y="2539843"/>
                    <a:pt x="279400" y="2514600"/>
                  </a:cubicBezTo>
                  <a:cubicBezTo>
                    <a:pt x="247563" y="2472150"/>
                    <a:pt x="233822" y="2459943"/>
                    <a:pt x="220134" y="2396066"/>
                  </a:cubicBezTo>
                  <a:cubicBezTo>
                    <a:pt x="190230" y="2256517"/>
                    <a:pt x="210651" y="2314674"/>
                    <a:pt x="169334" y="2218266"/>
                  </a:cubicBezTo>
                  <a:cubicBezTo>
                    <a:pt x="166512" y="2198511"/>
                    <a:pt x="162759" y="2178866"/>
                    <a:pt x="160867" y="2159000"/>
                  </a:cubicBezTo>
                  <a:cubicBezTo>
                    <a:pt x="141087" y="1951318"/>
                    <a:pt x="162985" y="2114563"/>
                    <a:pt x="143934" y="1981200"/>
                  </a:cubicBezTo>
                  <a:cubicBezTo>
                    <a:pt x="149578" y="1919111"/>
                    <a:pt x="152349" y="1856693"/>
                    <a:pt x="160867" y="1794933"/>
                  </a:cubicBezTo>
                  <a:cubicBezTo>
                    <a:pt x="166576" y="1753544"/>
                    <a:pt x="212559" y="1648327"/>
                    <a:pt x="220134" y="1625600"/>
                  </a:cubicBezTo>
                  <a:cubicBezTo>
                    <a:pt x="225778" y="1608667"/>
                    <a:pt x="232371" y="1592020"/>
                    <a:pt x="237067" y="1574800"/>
                  </a:cubicBezTo>
                  <a:cubicBezTo>
                    <a:pt x="240853" y="1560916"/>
                    <a:pt x="239579" y="1545567"/>
                    <a:pt x="245534" y="1532466"/>
                  </a:cubicBezTo>
                  <a:cubicBezTo>
                    <a:pt x="253955" y="1513939"/>
                    <a:pt x="269146" y="1499245"/>
                    <a:pt x="279400" y="1481666"/>
                  </a:cubicBezTo>
                  <a:cubicBezTo>
                    <a:pt x="351084" y="1358778"/>
                    <a:pt x="265527" y="1483072"/>
                    <a:pt x="330200" y="1405466"/>
                  </a:cubicBezTo>
                  <a:cubicBezTo>
                    <a:pt x="336714" y="1397649"/>
                    <a:pt x="338667" y="1385710"/>
                    <a:pt x="347134" y="1380066"/>
                  </a:cubicBezTo>
                  <a:cubicBezTo>
                    <a:pt x="356816" y="1373612"/>
                    <a:pt x="369711" y="1374422"/>
                    <a:pt x="381000" y="1371600"/>
                  </a:cubicBezTo>
                  <a:cubicBezTo>
                    <a:pt x="386645" y="1365955"/>
                    <a:pt x="391700" y="1359653"/>
                    <a:pt x="397934" y="1354666"/>
                  </a:cubicBezTo>
                  <a:cubicBezTo>
                    <a:pt x="413207" y="1342448"/>
                    <a:pt x="439819" y="1327753"/>
                    <a:pt x="457200" y="1320800"/>
                  </a:cubicBezTo>
                  <a:cubicBezTo>
                    <a:pt x="473773" y="1314171"/>
                    <a:pt x="491427" y="1310495"/>
                    <a:pt x="508000" y="1303866"/>
                  </a:cubicBezTo>
                  <a:cubicBezTo>
                    <a:pt x="564104" y="1281424"/>
                    <a:pt x="525137" y="1284917"/>
                    <a:pt x="601134" y="1261533"/>
                  </a:cubicBezTo>
                  <a:cubicBezTo>
                    <a:pt x="617542" y="1256484"/>
                    <a:pt x="635207" y="1256926"/>
                    <a:pt x="651934" y="1253066"/>
                  </a:cubicBezTo>
                  <a:cubicBezTo>
                    <a:pt x="671954" y="1248446"/>
                    <a:pt x="691268" y="1241116"/>
                    <a:pt x="711200" y="1236133"/>
                  </a:cubicBezTo>
                  <a:cubicBezTo>
                    <a:pt x="725161" y="1232643"/>
                    <a:pt x="739486" y="1230788"/>
                    <a:pt x="753534" y="1227666"/>
                  </a:cubicBezTo>
                  <a:cubicBezTo>
                    <a:pt x="764893" y="1225142"/>
                    <a:pt x="776111" y="1222022"/>
                    <a:pt x="787400" y="1219200"/>
                  </a:cubicBezTo>
                  <a:cubicBezTo>
                    <a:pt x="865053" y="1180373"/>
                    <a:pt x="767764" y="1224556"/>
                    <a:pt x="880534" y="1193800"/>
                  </a:cubicBezTo>
                  <a:cubicBezTo>
                    <a:pt x="892711" y="1190479"/>
                    <a:pt x="902223" y="1180187"/>
                    <a:pt x="914400" y="1176866"/>
                  </a:cubicBezTo>
                  <a:cubicBezTo>
                    <a:pt x="933653" y="1171615"/>
                    <a:pt x="953943" y="1171434"/>
                    <a:pt x="973667" y="1168400"/>
                  </a:cubicBezTo>
                  <a:cubicBezTo>
                    <a:pt x="990634" y="1165790"/>
                    <a:pt x="1007534" y="1162755"/>
                    <a:pt x="1024467" y="1159933"/>
                  </a:cubicBezTo>
                  <a:cubicBezTo>
                    <a:pt x="1075267" y="1162755"/>
                    <a:pt x="1126198" y="1163794"/>
                    <a:pt x="1176867" y="1168400"/>
                  </a:cubicBezTo>
                  <a:cubicBezTo>
                    <a:pt x="1201761" y="1170663"/>
                    <a:pt x="1213217" y="1179604"/>
                    <a:pt x="1236134" y="1185333"/>
                  </a:cubicBezTo>
                  <a:cubicBezTo>
                    <a:pt x="1250095" y="1188823"/>
                    <a:pt x="1264356" y="1190978"/>
                    <a:pt x="1278467" y="1193800"/>
                  </a:cubicBezTo>
                  <a:cubicBezTo>
                    <a:pt x="1286934" y="1199444"/>
                    <a:pt x="1294766" y="1206182"/>
                    <a:pt x="1303867" y="1210733"/>
                  </a:cubicBezTo>
                  <a:cubicBezTo>
                    <a:pt x="1373974" y="1245786"/>
                    <a:pt x="1281875" y="1187606"/>
                    <a:pt x="1354667" y="1236133"/>
                  </a:cubicBezTo>
                  <a:lnTo>
                    <a:pt x="1405467" y="1312333"/>
                  </a:lnTo>
                  <a:cubicBezTo>
                    <a:pt x="1405478" y="1312350"/>
                    <a:pt x="1439322" y="1363117"/>
                    <a:pt x="1439334" y="1363133"/>
                  </a:cubicBezTo>
                  <a:cubicBezTo>
                    <a:pt x="1463644" y="1395547"/>
                    <a:pt x="1466171" y="1394709"/>
                    <a:pt x="1481667" y="1430866"/>
                  </a:cubicBezTo>
                  <a:cubicBezTo>
                    <a:pt x="1490370" y="1451173"/>
                    <a:pt x="1492460" y="1468641"/>
                    <a:pt x="1498600" y="1490133"/>
                  </a:cubicBezTo>
                  <a:cubicBezTo>
                    <a:pt x="1501052" y="1498714"/>
                    <a:pt x="1504245" y="1507066"/>
                    <a:pt x="1507067" y="1515533"/>
                  </a:cubicBezTo>
                  <a:cubicBezTo>
                    <a:pt x="1509889" y="1540933"/>
                    <a:pt x="1511648" y="1566474"/>
                    <a:pt x="1515534" y="1591733"/>
                  </a:cubicBezTo>
                  <a:cubicBezTo>
                    <a:pt x="1518572" y="1611483"/>
                    <a:pt x="1526143" y="1632028"/>
                    <a:pt x="1532467" y="1651000"/>
                  </a:cubicBezTo>
                  <a:cubicBezTo>
                    <a:pt x="1527829" y="1720570"/>
                    <a:pt x="1538023" y="1764611"/>
                    <a:pt x="1507067" y="1820333"/>
                  </a:cubicBezTo>
                  <a:cubicBezTo>
                    <a:pt x="1500214" y="1832668"/>
                    <a:pt x="1492381" y="1845017"/>
                    <a:pt x="1481667" y="1854200"/>
                  </a:cubicBezTo>
                  <a:cubicBezTo>
                    <a:pt x="1472084" y="1862414"/>
                    <a:pt x="1459089" y="1865489"/>
                    <a:pt x="1447800" y="1871133"/>
                  </a:cubicBezTo>
                  <a:cubicBezTo>
                    <a:pt x="1409931" y="1927938"/>
                    <a:pt x="1454541" y="1872284"/>
                    <a:pt x="1405467" y="1905000"/>
                  </a:cubicBezTo>
                  <a:cubicBezTo>
                    <a:pt x="1395504" y="1911642"/>
                    <a:pt x="1391426" y="1926614"/>
                    <a:pt x="1380067" y="1930400"/>
                  </a:cubicBezTo>
                  <a:cubicBezTo>
                    <a:pt x="1355822" y="1938481"/>
                    <a:pt x="1329267" y="1936044"/>
                    <a:pt x="1303867" y="1938866"/>
                  </a:cubicBezTo>
                  <a:cubicBezTo>
                    <a:pt x="1255889" y="1936044"/>
                    <a:pt x="1206964" y="1940301"/>
                    <a:pt x="1159934" y="1930400"/>
                  </a:cubicBezTo>
                  <a:cubicBezTo>
                    <a:pt x="1149976" y="1928304"/>
                    <a:pt x="1150195" y="1912195"/>
                    <a:pt x="1143000" y="1905000"/>
                  </a:cubicBezTo>
                  <a:cubicBezTo>
                    <a:pt x="1135805" y="1897805"/>
                    <a:pt x="1126067" y="1893711"/>
                    <a:pt x="1117600" y="1888066"/>
                  </a:cubicBezTo>
                  <a:cubicBezTo>
                    <a:pt x="1111956" y="1876777"/>
                    <a:pt x="1107668" y="1864701"/>
                    <a:pt x="1100667" y="1854200"/>
                  </a:cubicBezTo>
                  <a:cubicBezTo>
                    <a:pt x="1096239" y="1847558"/>
                    <a:pt x="1088721" y="1843499"/>
                    <a:pt x="1083734" y="1837266"/>
                  </a:cubicBezTo>
                  <a:cubicBezTo>
                    <a:pt x="1077377" y="1829320"/>
                    <a:pt x="1072445" y="1820333"/>
                    <a:pt x="1066800" y="1811866"/>
                  </a:cubicBezTo>
                  <a:cubicBezTo>
                    <a:pt x="1057884" y="1776199"/>
                    <a:pt x="1049867" y="1749903"/>
                    <a:pt x="1049867" y="1710266"/>
                  </a:cubicBezTo>
                  <a:cubicBezTo>
                    <a:pt x="1049867" y="1666420"/>
                    <a:pt x="1055404" y="1631619"/>
                    <a:pt x="1066800" y="1591733"/>
                  </a:cubicBezTo>
                  <a:cubicBezTo>
                    <a:pt x="1069252" y="1583152"/>
                    <a:pt x="1071276" y="1574315"/>
                    <a:pt x="1075267" y="1566333"/>
                  </a:cubicBezTo>
                  <a:cubicBezTo>
                    <a:pt x="1079818" y="1557232"/>
                    <a:pt x="1087649" y="1550034"/>
                    <a:pt x="1092200" y="1540933"/>
                  </a:cubicBezTo>
                  <a:cubicBezTo>
                    <a:pt x="1124522" y="1476289"/>
                    <a:pt x="1064650" y="1563556"/>
                    <a:pt x="1126067" y="1481666"/>
                  </a:cubicBezTo>
                  <a:cubicBezTo>
                    <a:pt x="1128889" y="1473199"/>
                    <a:pt x="1130543" y="1464248"/>
                    <a:pt x="1134534" y="1456266"/>
                  </a:cubicBezTo>
                  <a:cubicBezTo>
                    <a:pt x="1144333" y="1436668"/>
                    <a:pt x="1160482" y="1419510"/>
                    <a:pt x="1176867" y="1405466"/>
                  </a:cubicBezTo>
                  <a:cubicBezTo>
                    <a:pt x="1187581" y="1396283"/>
                    <a:pt x="1199445" y="1388533"/>
                    <a:pt x="1210734" y="1380066"/>
                  </a:cubicBezTo>
                  <a:cubicBezTo>
                    <a:pt x="1275645" y="1382888"/>
                    <a:pt x="1340649" y="1384063"/>
                    <a:pt x="1405467" y="1388533"/>
                  </a:cubicBezTo>
                  <a:cubicBezTo>
                    <a:pt x="1427634" y="1390062"/>
                    <a:pt x="1459443" y="1395941"/>
                    <a:pt x="1481667" y="1405466"/>
                  </a:cubicBezTo>
                  <a:cubicBezTo>
                    <a:pt x="1511855" y="1418404"/>
                    <a:pt x="1523660" y="1426350"/>
                    <a:pt x="1549400" y="1447800"/>
                  </a:cubicBezTo>
                  <a:cubicBezTo>
                    <a:pt x="1555532" y="1452910"/>
                    <a:pt x="1560202" y="1459623"/>
                    <a:pt x="1566334" y="1464733"/>
                  </a:cubicBezTo>
                  <a:cubicBezTo>
                    <a:pt x="1577174" y="1473767"/>
                    <a:pt x="1590708" y="1479692"/>
                    <a:pt x="1600200" y="1490133"/>
                  </a:cubicBezTo>
                  <a:cubicBezTo>
                    <a:pt x="1619184" y="1511016"/>
                    <a:pt x="1624226" y="1548941"/>
                    <a:pt x="1651000" y="1557866"/>
                  </a:cubicBezTo>
                  <a:cubicBezTo>
                    <a:pt x="1677827" y="1566809"/>
                    <a:pt x="1678354" y="1564509"/>
                    <a:pt x="1701800" y="1583266"/>
                  </a:cubicBezTo>
                  <a:cubicBezTo>
                    <a:pt x="1708034" y="1588253"/>
                    <a:pt x="1711467" y="1596897"/>
                    <a:pt x="1718734" y="1600200"/>
                  </a:cubicBezTo>
                  <a:cubicBezTo>
                    <a:pt x="1743108" y="1611279"/>
                    <a:pt x="1769534" y="1617133"/>
                    <a:pt x="1794934" y="1625600"/>
                  </a:cubicBezTo>
                  <a:cubicBezTo>
                    <a:pt x="1864352" y="1648739"/>
                    <a:pt x="1754464" y="1612829"/>
                    <a:pt x="1888067" y="1651000"/>
                  </a:cubicBezTo>
                  <a:cubicBezTo>
                    <a:pt x="1907823" y="1656644"/>
                    <a:pt x="1927244" y="1663628"/>
                    <a:pt x="1947334" y="1667933"/>
                  </a:cubicBezTo>
                  <a:cubicBezTo>
                    <a:pt x="1989573" y="1676984"/>
                    <a:pt x="2073001" y="1681933"/>
                    <a:pt x="2108200" y="1684866"/>
                  </a:cubicBezTo>
                  <a:cubicBezTo>
                    <a:pt x="2422394" y="1678182"/>
                    <a:pt x="2421428" y="1683176"/>
                    <a:pt x="2650067" y="1667933"/>
                  </a:cubicBezTo>
                  <a:lnTo>
                    <a:pt x="2887134" y="1651000"/>
                  </a:lnTo>
                  <a:cubicBezTo>
                    <a:pt x="2904067" y="1648178"/>
                    <a:pt x="2921148" y="1646130"/>
                    <a:pt x="2937934" y="1642533"/>
                  </a:cubicBezTo>
                  <a:cubicBezTo>
                    <a:pt x="2960690" y="1637657"/>
                    <a:pt x="3005667" y="1625600"/>
                    <a:pt x="3005667" y="1625600"/>
                  </a:cubicBezTo>
                  <a:cubicBezTo>
                    <a:pt x="3099959" y="1578453"/>
                    <a:pt x="2981177" y="1634784"/>
                    <a:pt x="3073400" y="1600200"/>
                  </a:cubicBezTo>
                  <a:cubicBezTo>
                    <a:pt x="3110613" y="1586245"/>
                    <a:pt x="3101405" y="1584196"/>
                    <a:pt x="3132667" y="1566333"/>
                  </a:cubicBezTo>
                  <a:cubicBezTo>
                    <a:pt x="3143626" y="1560071"/>
                    <a:pt x="3155245" y="1555044"/>
                    <a:pt x="3166534" y="1549400"/>
                  </a:cubicBezTo>
                  <a:cubicBezTo>
                    <a:pt x="3175001" y="1540933"/>
                    <a:pt x="3182985" y="1531955"/>
                    <a:pt x="3191934" y="1524000"/>
                  </a:cubicBezTo>
                  <a:cubicBezTo>
                    <a:pt x="3208409" y="1509356"/>
                    <a:pt x="3227148" y="1497252"/>
                    <a:pt x="3242734" y="1481666"/>
                  </a:cubicBezTo>
                  <a:cubicBezTo>
                    <a:pt x="3249929" y="1474471"/>
                    <a:pt x="3251941" y="1462888"/>
                    <a:pt x="3259667" y="1456266"/>
                  </a:cubicBezTo>
                  <a:cubicBezTo>
                    <a:pt x="3272161" y="1445556"/>
                    <a:pt x="3288835" y="1440740"/>
                    <a:pt x="3302000" y="1430866"/>
                  </a:cubicBezTo>
                  <a:cubicBezTo>
                    <a:pt x="3311579" y="1423682"/>
                    <a:pt x="3318133" y="1413048"/>
                    <a:pt x="3327400" y="1405466"/>
                  </a:cubicBezTo>
                  <a:cubicBezTo>
                    <a:pt x="3349243" y="1387595"/>
                    <a:pt x="3371651" y="1370321"/>
                    <a:pt x="3395134" y="1354666"/>
                  </a:cubicBezTo>
                  <a:cubicBezTo>
                    <a:pt x="3403601" y="1349022"/>
                    <a:pt x="3412717" y="1344247"/>
                    <a:pt x="3420534" y="1337733"/>
                  </a:cubicBezTo>
                  <a:cubicBezTo>
                    <a:pt x="3463261" y="1302127"/>
                    <a:pt x="3431952" y="1320634"/>
                    <a:pt x="3471334" y="1270000"/>
                  </a:cubicBezTo>
                  <a:cubicBezTo>
                    <a:pt x="3481135" y="1257398"/>
                    <a:pt x="3494687" y="1248148"/>
                    <a:pt x="3505200" y="1236133"/>
                  </a:cubicBezTo>
                  <a:cubicBezTo>
                    <a:pt x="3514492" y="1225513"/>
                    <a:pt x="3521417" y="1212980"/>
                    <a:pt x="3530600" y="1202266"/>
                  </a:cubicBezTo>
                  <a:cubicBezTo>
                    <a:pt x="3538392" y="1193175"/>
                    <a:pt x="3548208" y="1185957"/>
                    <a:pt x="3556000" y="1176866"/>
                  </a:cubicBezTo>
                  <a:cubicBezTo>
                    <a:pt x="3574806" y="1154925"/>
                    <a:pt x="3600693" y="1114060"/>
                    <a:pt x="3615267" y="1092200"/>
                  </a:cubicBezTo>
                  <a:cubicBezTo>
                    <a:pt x="3620911" y="1083733"/>
                    <a:pt x="3628982" y="1076453"/>
                    <a:pt x="3632200" y="1066800"/>
                  </a:cubicBezTo>
                  <a:cubicBezTo>
                    <a:pt x="3640667" y="1041400"/>
                    <a:pt x="3651106" y="1016575"/>
                    <a:pt x="3657600" y="990600"/>
                  </a:cubicBezTo>
                  <a:cubicBezTo>
                    <a:pt x="3678698" y="906212"/>
                    <a:pt x="3670708" y="945822"/>
                    <a:pt x="3683000" y="872066"/>
                  </a:cubicBezTo>
                  <a:cubicBezTo>
                    <a:pt x="3667498" y="655025"/>
                    <a:pt x="3698128" y="809190"/>
                    <a:pt x="3657600" y="728133"/>
                  </a:cubicBezTo>
                  <a:cubicBezTo>
                    <a:pt x="3653609" y="720151"/>
                    <a:pt x="3653726" y="710386"/>
                    <a:pt x="3649134" y="702733"/>
                  </a:cubicBezTo>
                  <a:cubicBezTo>
                    <a:pt x="3645027" y="695888"/>
                    <a:pt x="3638332" y="690910"/>
                    <a:pt x="3632200" y="685800"/>
                  </a:cubicBezTo>
                  <a:cubicBezTo>
                    <a:pt x="3626449" y="681008"/>
                    <a:pt x="3583930" y="648964"/>
                    <a:pt x="3572934" y="643466"/>
                  </a:cubicBezTo>
                  <a:cubicBezTo>
                    <a:pt x="3559340" y="636669"/>
                    <a:pt x="3544436" y="632822"/>
                    <a:pt x="3530600" y="626533"/>
                  </a:cubicBezTo>
                  <a:cubicBezTo>
                    <a:pt x="3513365" y="618699"/>
                    <a:pt x="3497100" y="608822"/>
                    <a:pt x="3479800" y="601133"/>
                  </a:cubicBezTo>
                  <a:cubicBezTo>
                    <a:pt x="3471645" y="597508"/>
                    <a:pt x="3462603" y="596182"/>
                    <a:pt x="3454400" y="592666"/>
                  </a:cubicBezTo>
                  <a:cubicBezTo>
                    <a:pt x="3442799" y="587694"/>
                    <a:pt x="3432507" y="579724"/>
                    <a:pt x="3420534" y="575733"/>
                  </a:cubicBezTo>
                  <a:cubicBezTo>
                    <a:pt x="3401960" y="569542"/>
                    <a:pt x="3332363" y="560718"/>
                    <a:pt x="3318934" y="558800"/>
                  </a:cubicBezTo>
                  <a:cubicBezTo>
                    <a:pt x="3296356" y="561622"/>
                    <a:pt x="3273274" y="561747"/>
                    <a:pt x="3251200" y="567266"/>
                  </a:cubicBezTo>
                  <a:cubicBezTo>
                    <a:pt x="3238956" y="570327"/>
                    <a:pt x="3228935" y="579228"/>
                    <a:pt x="3217334" y="584200"/>
                  </a:cubicBezTo>
                  <a:cubicBezTo>
                    <a:pt x="3209131" y="587716"/>
                    <a:pt x="3200401" y="589844"/>
                    <a:pt x="3191934" y="592666"/>
                  </a:cubicBezTo>
                  <a:lnTo>
                    <a:pt x="3149600" y="635000"/>
                  </a:lnTo>
                  <a:cubicBezTo>
                    <a:pt x="3135489" y="649111"/>
                    <a:pt x="3118336" y="660729"/>
                    <a:pt x="3107267" y="677333"/>
                  </a:cubicBezTo>
                  <a:cubicBezTo>
                    <a:pt x="3101623" y="685800"/>
                    <a:pt x="3096691" y="694787"/>
                    <a:pt x="3090334" y="702733"/>
                  </a:cubicBezTo>
                  <a:cubicBezTo>
                    <a:pt x="3072739" y="724726"/>
                    <a:pt x="3069498" y="715745"/>
                    <a:pt x="3056467" y="745066"/>
                  </a:cubicBezTo>
                  <a:cubicBezTo>
                    <a:pt x="3049218" y="761377"/>
                    <a:pt x="3045178" y="778933"/>
                    <a:pt x="3039534" y="795866"/>
                  </a:cubicBezTo>
                  <a:lnTo>
                    <a:pt x="3031067" y="821266"/>
                  </a:lnTo>
                  <a:cubicBezTo>
                    <a:pt x="3033889" y="852311"/>
                    <a:pt x="3035668" y="883468"/>
                    <a:pt x="3039534" y="914400"/>
                  </a:cubicBezTo>
                  <a:cubicBezTo>
                    <a:pt x="3041319" y="928679"/>
                    <a:pt x="3041011" y="944153"/>
                    <a:pt x="3048000" y="956733"/>
                  </a:cubicBezTo>
                  <a:cubicBezTo>
                    <a:pt x="3055753" y="970689"/>
                    <a:pt x="3066516" y="986214"/>
                    <a:pt x="3081867" y="990600"/>
                  </a:cubicBezTo>
                  <a:lnTo>
                    <a:pt x="3141134" y="1007533"/>
                  </a:lnTo>
                  <a:cubicBezTo>
                    <a:pt x="3187962" y="1005918"/>
                    <a:pt x="3343808" y="1013834"/>
                    <a:pt x="3429000" y="990600"/>
                  </a:cubicBezTo>
                  <a:cubicBezTo>
                    <a:pt x="3446220" y="985904"/>
                    <a:pt x="3462867" y="979311"/>
                    <a:pt x="3479800" y="973666"/>
                  </a:cubicBezTo>
                  <a:lnTo>
                    <a:pt x="3522134" y="931333"/>
                  </a:lnTo>
                  <a:cubicBezTo>
                    <a:pt x="3533423" y="920044"/>
                    <a:pt x="3547144" y="910749"/>
                    <a:pt x="3556000" y="897466"/>
                  </a:cubicBezTo>
                  <a:lnTo>
                    <a:pt x="3572934" y="872066"/>
                  </a:lnTo>
                  <a:cubicBezTo>
                    <a:pt x="3575756" y="863599"/>
                    <a:pt x="3581400" y="855591"/>
                    <a:pt x="3581400" y="846666"/>
                  </a:cubicBezTo>
                  <a:cubicBezTo>
                    <a:pt x="3581400" y="804239"/>
                    <a:pt x="3579551" y="761574"/>
                    <a:pt x="3572934" y="719666"/>
                  </a:cubicBezTo>
                  <a:cubicBezTo>
                    <a:pt x="3571225" y="708840"/>
                    <a:pt x="3547057" y="670388"/>
                    <a:pt x="3539067" y="660400"/>
                  </a:cubicBezTo>
                  <a:cubicBezTo>
                    <a:pt x="3534080" y="654167"/>
                    <a:pt x="3527121" y="649699"/>
                    <a:pt x="3522134" y="643466"/>
                  </a:cubicBezTo>
                  <a:cubicBezTo>
                    <a:pt x="3515777" y="635520"/>
                    <a:pt x="3512395" y="625261"/>
                    <a:pt x="3505200" y="618066"/>
                  </a:cubicBezTo>
                  <a:cubicBezTo>
                    <a:pt x="3498973" y="611839"/>
                    <a:pt x="3453097" y="575081"/>
                    <a:pt x="3437467" y="567266"/>
                  </a:cubicBezTo>
                  <a:cubicBezTo>
                    <a:pt x="3429485" y="563275"/>
                    <a:pt x="3420270" y="562316"/>
                    <a:pt x="3412067" y="558800"/>
                  </a:cubicBezTo>
                  <a:cubicBezTo>
                    <a:pt x="3400466" y="553828"/>
                    <a:pt x="3389919" y="546554"/>
                    <a:pt x="3378200" y="541866"/>
                  </a:cubicBezTo>
                  <a:cubicBezTo>
                    <a:pt x="3361627" y="535237"/>
                    <a:pt x="3342706" y="534116"/>
                    <a:pt x="3327400" y="524933"/>
                  </a:cubicBezTo>
                  <a:cubicBezTo>
                    <a:pt x="3308925" y="513848"/>
                    <a:pt x="3283589" y="494483"/>
                    <a:pt x="3259667" y="491066"/>
                  </a:cubicBezTo>
                  <a:cubicBezTo>
                    <a:pt x="3228808" y="486658"/>
                    <a:pt x="3197578" y="485422"/>
                    <a:pt x="3166534" y="482600"/>
                  </a:cubicBezTo>
                  <a:cubicBezTo>
                    <a:pt x="3155245" y="479778"/>
                    <a:pt x="3144303" y="474133"/>
                    <a:pt x="3132667" y="474133"/>
                  </a:cubicBezTo>
                  <a:cubicBezTo>
                    <a:pt x="3028452" y="474133"/>
                    <a:pt x="3015833" y="478084"/>
                    <a:pt x="2937934" y="491066"/>
                  </a:cubicBezTo>
                  <a:cubicBezTo>
                    <a:pt x="2889380" y="507251"/>
                    <a:pt x="2936606" y="492676"/>
                    <a:pt x="2870200" y="508000"/>
                  </a:cubicBezTo>
                  <a:cubicBezTo>
                    <a:pt x="2847523" y="513233"/>
                    <a:pt x="2825185" y="519885"/>
                    <a:pt x="2802467" y="524933"/>
                  </a:cubicBezTo>
                  <a:cubicBezTo>
                    <a:pt x="2777067" y="530577"/>
                    <a:pt x="2751285" y="534718"/>
                    <a:pt x="2726267" y="541866"/>
                  </a:cubicBezTo>
                  <a:cubicBezTo>
                    <a:pt x="2660849" y="560557"/>
                    <a:pt x="2702189" y="558138"/>
                    <a:pt x="2633134" y="592666"/>
                  </a:cubicBezTo>
                  <a:cubicBezTo>
                    <a:pt x="2550681" y="633892"/>
                    <a:pt x="2587046" y="613546"/>
                    <a:pt x="2523067" y="651933"/>
                  </a:cubicBezTo>
                  <a:cubicBezTo>
                    <a:pt x="2469969" y="731581"/>
                    <a:pt x="2557006" y="611417"/>
                    <a:pt x="2463800" y="694266"/>
                  </a:cubicBezTo>
                  <a:cubicBezTo>
                    <a:pt x="2448589" y="707787"/>
                    <a:pt x="2446867" y="733777"/>
                    <a:pt x="2429934" y="745066"/>
                  </a:cubicBezTo>
                  <a:cubicBezTo>
                    <a:pt x="2375540" y="781330"/>
                    <a:pt x="2419588" y="751072"/>
                    <a:pt x="2328334" y="821266"/>
                  </a:cubicBezTo>
                  <a:cubicBezTo>
                    <a:pt x="2317149" y="829870"/>
                    <a:pt x="2307088" y="840355"/>
                    <a:pt x="2294467" y="846666"/>
                  </a:cubicBezTo>
                  <a:cubicBezTo>
                    <a:pt x="2283178" y="852311"/>
                    <a:pt x="2271102" y="856599"/>
                    <a:pt x="2260600" y="863600"/>
                  </a:cubicBezTo>
                  <a:cubicBezTo>
                    <a:pt x="2245564" y="873624"/>
                    <a:pt x="2233303" y="887442"/>
                    <a:pt x="2218267" y="897466"/>
                  </a:cubicBezTo>
                  <a:cubicBezTo>
                    <a:pt x="2207765" y="904467"/>
                    <a:pt x="2195103" y="907710"/>
                    <a:pt x="2184400" y="914400"/>
                  </a:cubicBezTo>
                  <a:cubicBezTo>
                    <a:pt x="2172434" y="921879"/>
                    <a:pt x="2163155" y="933489"/>
                    <a:pt x="2150534" y="939800"/>
                  </a:cubicBezTo>
                  <a:cubicBezTo>
                    <a:pt x="2134569" y="947782"/>
                    <a:pt x="2115983" y="949347"/>
                    <a:pt x="2099734" y="956733"/>
                  </a:cubicBezTo>
                  <a:cubicBezTo>
                    <a:pt x="2084753" y="963543"/>
                    <a:pt x="2072617" y="975867"/>
                    <a:pt x="2057400" y="982133"/>
                  </a:cubicBezTo>
                  <a:cubicBezTo>
                    <a:pt x="2024390" y="995725"/>
                    <a:pt x="1985503" y="996198"/>
                    <a:pt x="1955800" y="1016000"/>
                  </a:cubicBezTo>
                  <a:cubicBezTo>
                    <a:pt x="1926721" y="1035386"/>
                    <a:pt x="1917038" y="1043357"/>
                    <a:pt x="1879600" y="1058333"/>
                  </a:cubicBezTo>
                  <a:cubicBezTo>
                    <a:pt x="1868796" y="1062655"/>
                    <a:pt x="1856856" y="1063378"/>
                    <a:pt x="1845734" y="1066800"/>
                  </a:cubicBezTo>
                  <a:cubicBezTo>
                    <a:pt x="1820144" y="1074674"/>
                    <a:pt x="1795944" y="1087799"/>
                    <a:pt x="1769534" y="1092200"/>
                  </a:cubicBezTo>
                  <a:cubicBezTo>
                    <a:pt x="1752601" y="1095022"/>
                    <a:pt x="1735568" y="1097299"/>
                    <a:pt x="1718734" y="1100666"/>
                  </a:cubicBezTo>
                  <a:cubicBezTo>
                    <a:pt x="1576786" y="1129055"/>
                    <a:pt x="1799223" y="1085641"/>
                    <a:pt x="1651000" y="1126066"/>
                  </a:cubicBezTo>
                  <a:cubicBezTo>
                    <a:pt x="1631747" y="1131317"/>
                    <a:pt x="1611489" y="1131711"/>
                    <a:pt x="1591734" y="1134533"/>
                  </a:cubicBezTo>
                  <a:cubicBezTo>
                    <a:pt x="1583267" y="1137355"/>
                    <a:pt x="1575180" y="1141821"/>
                    <a:pt x="1566334" y="1143000"/>
                  </a:cubicBezTo>
                  <a:cubicBezTo>
                    <a:pt x="1454351" y="1157931"/>
                    <a:pt x="1438302" y="1149998"/>
                    <a:pt x="1312334" y="1143000"/>
                  </a:cubicBezTo>
                  <a:cubicBezTo>
                    <a:pt x="1301481" y="1140287"/>
                    <a:pt x="1265215" y="1132140"/>
                    <a:pt x="1253067" y="1126066"/>
                  </a:cubicBezTo>
                  <a:cubicBezTo>
                    <a:pt x="1243966" y="1121515"/>
                    <a:pt x="1236134" y="1114777"/>
                    <a:pt x="1227667" y="1109133"/>
                  </a:cubicBezTo>
                  <a:cubicBezTo>
                    <a:pt x="1222023" y="1092200"/>
                    <a:pt x="1212350" y="1076109"/>
                    <a:pt x="1210734" y="1058333"/>
                  </a:cubicBezTo>
                  <a:cubicBezTo>
                    <a:pt x="1209431" y="1044002"/>
                    <a:pt x="1217298" y="1030264"/>
                    <a:pt x="1219200" y="1016000"/>
                  </a:cubicBezTo>
                  <a:cubicBezTo>
                    <a:pt x="1222949" y="987886"/>
                    <a:pt x="1221724" y="959067"/>
                    <a:pt x="1227667" y="931333"/>
                  </a:cubicBezTo>
                  <a:cubicBezTo>
                    <a:pt x="1230312" y="918992"/>
                    <a:pt x="1238338" y="908424"/>
                    <a:pt x="1244600" y="897466"/>
                  </a:cubicBezTo>
                  <a:cubicBezTo>
                    <a:pt x="1260316" y="869964"/>
                    <a:pt x="1263588" y="870012"/>
                    <a:pt x="1286934" y="846666"/>
                  </a:cubicBezTo>
                  <a:cubicBezTo>
                    <a:pt x="1293228" y="827784"/>
                    <a:pt x="1300125" y="803097"/>
                    <a:pt x="1312334" y="787400"/>
                  </a:cubicBezTo>
                  <a:cubicBezTo>
                    <a:pt x="1324586" y="771648"/>
                    <a:pt x="1342693" y="761031"/>
                    <a:pt x="1354667" y="745066"/>
                  </a:cubicBezTo>
                  <a:cubicBezTo>
                    <a:pt x="1363134" y="733777"/>
                    <a:pt x="1370089" y="721178"/>
                    <a:pt x="1380067" y="711200"/>
                  </a:cubicBezTo>
                  <a:cubicBezTo>
                    <a:pt x="1387262" y="704005"/>
                    <a:pt x="1397650" y="700780"/>
                    <a:pt x="1405467" y="694266"/>
                  </a:cubicBezTo>
                  <a:cubicBezTo>
                    <a:pt x="1414665" y="686601"/>
                    <a:pt x="1420471" y="674806"/>
                    <a:pt x="1430867" y="668866"/>
                  </a:cubicBezTo>
                  <a:cubicBezTo>
                    <a:pt x="1440970" y="663093"/>
                    <a:pt x="1453508" y="663462"/>
                    <a:pt x="1464734" y="660400"/>
                  </a:cubicBezTo>
                  <a:cubicBezTo>
                    <a:pt x="1484556" y="654994"/>
                    <a:pt x="1504245" y="649111"/>
                    <a:pt x="1524000" y="643466"/>
                  </a:cubicBezTo>
                  <a:cubicBezTo>
                    <a:pt x="1546578" y="646288"/>
                    <a:pt x="1570350" y="644157"/>
                    <a:pt x="1591734" y="651933"/>
                  </a:cubicBezTo>
                  <a:cubicBezTo>
                    <a:pt x="1647269" y="672128"/>
                    <a:pt x="1610955" y="775273"/>
                    <a:pt x="1608667" y="795866"/>
                  </a:cubicBezTo>
                  <a:cubicBezTo>
                    <a:pt x="1603747" y="840144"/>
                    <a:pt x="1601790" y="822745"/>
                    <a:pt x="1574800" y="855133"/>
                  </a:cubicBezTo>
                  <a:cubicBezTo>
                    <a:pt x="1568286" y="862950"/>
                    <a:pt x="1565062" y="873338"/>
                    <a:pt x="1557867" y="880533"/>
                  </a:cubicBezTo>
                  <a:cubicBezTo>
                    <a:pt x="1550672" y="887728"/>
                    <a:pt x="1540413" y="891109"/>
                    <a:pt x="1532467" y="897466"/>
                  </a:cubicBezTo>
                  <a:cubicBezTo>
                    <a:pt x="1526234" y="902453"/>
                    <a:pt x="1522379" y="910293"/>
                    <a:pt x="1515534" y="914400"/>
                  </a:cubicBezTo>
                  <a:cubicBezTo>
                    <a:pt x="1506861" y="919604"/>
                    <a:pt x="1462588" y="929753"/>
                    <a:pt x="1456267" y="931333"/>
                  </a:cubicBezTo>
                  <a:cubicBezTo>
                    <a:pt x="1441550" y="929231"/>
                    <a:pt x="1392058" y="925766"/>
                    <a:pt x="1371600" y="914400"/>
                  </a:cubicBezTo>
                  <a:cubicBezTo>
                    <a:pt x="1335943" y="894591"/>
                    <a:pt x="1312891" y="876949"/>
                    <a:pt x="1286934" y="846666"/>
                  </a:cubicBezTo>
                  <a:cubicBezTo>
                    <a:pt x="1280312" y="838940"/>
                    <a:pt x="1276514" y="829083"/>
                    <a:pt x="1270000" y="821266"/>
                  </a:cubicBezTo>
                  <a:cubicBezTo>
                    <a:pt x="1262335" y="812068"/>
                    <a:pt x="1252392" y="804957"/>
                    <a:pt x="1244600" y="795866"/>
                  </a:cubicBezTo>
                  <a:cubicBezTo>
                    <a:pt x="1184210" y="725412"/>
                    <a:pt x="1246262" y="789063"/>
                    <a:pt x="1202267" y="745066"/>
                  </a:cubicBezTo>
                  <a:cubicBezTo>
                    <a:pt x="1199445" y="733777"/>
                    <a:pt x="1196324" y="722559"/>
                    <a:pt x="1193800" y="711200"/>
                  </a:cubicBezTo>
                  <a:cubicBezTo>
                    <a:pt x="1186890" y="680103"/>
                    <a:pt x="1185721" y="664515"/>
                    <a:pt x="1176867" y="635000"/>
                  </a:cubicBezTo>
                  <a:cubicBezTo>
                    <a:pt x="1160189" y="579406"/>
                    <a:pt x="1171313" y="595579"/>
                    <a:pt x="1143000" y="567266"/>
                  </a:cubicBezTo>
                  <a:cubicBezTo>
                    <a:pt x="1140178" y="558799"/>
                    <a:pt x="1139889" y="549006"/>
                    <a:pt x="1134534" y="541866"/>
                  </a:cubicBezTo>
                  <a:cubicBezTo>
                    <a:pt x="1122560" y="525901"/>
                    <a:pt x="1111132" y="505844"/>
                    <a:pt x="1092200" y="499533"/>
                  </a:cubicBezTo>
                  <a:cubicBezTo>
                    <a:pt x="1066744" y="491047"/>
                    <a:pt x="1063283" y="492369"/>
                    <a:pt x="1041400" y="474133"/>
                  </a:cubicBezTo>
                  <a:cubicBezTo>
                    <a:pt x="1032202" y="466468"/>
                    <a:pt x="1026467" y="454548"/>
                    <a:pt x="1016000" y="448733"/>
                  </a:cubicBezTo>
                  <a:cubicBezTo>
                    <a:pt x="1000397" y="440065"/>
                    <a:pt x="982133" y="437444"/>
                    <a:pt x="965200" y="431800"/>
                  </a:cubicBezTo>
                  <a:lnTo>
                    <a:pt x="939800" y="423333"/>
                  </a:lnTo>
                  <a:cubicBezTo>
                    <a:pt x="911578" y="426155"/>
                    <a:pt x="877522" y="414387"/>
                    <a:pt x="855134" y="431800"/>
                  </a:cubicBezTo>
                  <a:cubicBezTo>
                    <a:pt x="841583" y="442339"/>
                    <a:pt x="858667" y="466157"/>
                    <a:pt x="863600" y="482600"/>
                  </a:cubicBezTo>
                  <a:cubicBezTo>
                    <a:pt x="867227" y="494689"/>
                    <a:pt x="875847" y="504747"/>
                    <a:pt x="880534" y="516466"/>
                  </a:cubicBezTo>
                  <a:cubicBezTo>
                    <a:pt x="887163" y="533039"/>
                    <a:pt x="891823" y="550333"/>
                    <a:pt x="897467" y="567266"/>
                  </a:cubicBezTo>
                  <a:lnTo>
                    <a:pt x="897467" y="567266"/>
                  </a:lnTo>
                  <a:cubicBezTo>
                    <a:pt x="900289" y="578555"/>
                    <a:pt x="898665" y="592046"/>
                    <a:pt x="905934" y="601133"/>
                  </a:cubicBezTo>
                  <a:cubicBezTo>
                    <a:pt x="911509" y="608102"/>
                    <a:pt x="922867" y="606778"/>
                    <a:pt x="931334" y="609600"/>
                  </a:cubicBezTo>
                  <a:cubicBezTo>
                    <a:pt x="942623" y="606778"/>
                    <a:pt x="957751" y="610072"/>
                    <a:pt x="965200" y="601133"/>
                  </a:cubicBezTo>
                  <a:cubicBezTo>
                    <a:pt x="974413" y="590078"/>
                    <a:pt x="973667" y="573190"/>
                    <a:pt x="973667" y="558800"/>
                  </a:cubicBezTo>
                  <a:cubicBezTo>
                    <a:pt x="973667" y="510739"/>
                    <a:pt x="976856" y="461492"/>
                    <a:pt x="965200" y="414866"/>
                  </a:cubicBezTo>
                  <a:cubicBezTo>
                    <a:pt x="961778" y="401176"/>
                    <a:pt x="942174" y="398500"/>
                    <a:pt x="931334" y="389466"/>
                  </a:cubicBezTo>
                  <a:cubicBezTo>
                    <a:pt x="925202" y="384356"/>
                    <a:pt x="921540" y="376103"/>
                    <a:pt x="914400" y="372533"/>
                  </a:cubicBezTo>
                  <a:cubicBezTo>
                    <a:pt x="882683" y="356675"/>
                    <a:pt x="854711" y="354565"/>
                    <a:pt x="821267" y="347133"/>
                  </a:cubicBezTo>
                  <a:cubicBezTo>
                    <a:pt x="728628" y="326546"/>
                    <a:pt x="871965" y="349663"/>
                    <a:pt x="677334" y="330200"/>
                  </a:cubicBezTo>
                  <a:cubicBezTo>
                    <a:pt x="657477" y="328214"/>
                    <a:pt x="637823" y="324555"/>
                    <a:pt x="618067" y="321733"/>
                  </a:cubicBezTo>
                  <a:cubicBezTo>
                    <a:pt x="601134" y="299155"/>
                    <a:pt x="579888" y="279243"/>
                    <a:pt x="567267" y="254000"/>
                  </a:cubicBezTo>
                  <a:lnTo>
                    <a:pt x="524934" y="169333"/>
                  </a:lnTo>
                  <a:cubicBezTo>
                    <a:pt x="519289" y="158044"/>
                    <a:pt x="511991" y="147440"/>
                    <a:pt x="508000" y="135466"/>
                  </a:cubicBezTo>
                  <a:lnTo>
                    <a:pt x="491067" y="84666"/>
                  </a:lnTo>
                  <a:lnTo>
                    <a:pt x="474134" y="33866"/>
                  </a:lnTo>
                  <a:lnTo>
                    <a:pt x="474134" y="0"/>
                  </a:ln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76200"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4" name="Freeform 13"/>
            <p:cNvSpPr/>
            <p:nvPr/>
          </p:nvSpPr>
          <p:spPr>
            <a:xfrm rot="21322237">
              <a:off x="10204728" y="1876569"/>
              <a:ext cx="2304793" cy="3922110"/>
            </a:xfrm>
            <a:custGeom>
              <a:avLst/>
              <a:gdLst>
                <a:gd name="connsiteX0" fmla="*/ 2074334 w 3683000"/>
                <a:gd name="connsiteY0" fmla="*/ 7001933 h 7001933"/>
                <a:gd name="connsiteX1" fmla="*/ 2065867 w 3683000"/>
                <a:gd name="connsiteY1" fmla="*/ 6815666 h 7001933"/>
                <a:gd name="connsiteX2" fmla="*/ 2048934 w 3683000"/>
                <a:gd name="connsiteY2" fmla="*/ 6790266 h 7001933"/>
                <a:gd name="connsiteX3" fmla="*/ 2032000 w 3683000"/>
                <a:gd name="connsiteY3" fmla="*/ 6739466 h 7001933"/>
                <a:gd name="connsiteX4" fmla="*/ 1972734 w 3683000"/>
                <a:gd name="connsiteY4" fmla="*/ 6637866 h 7001933"/>
                <a:gd name="connsiteX5" fmla="*/ 1947334 w 3683000"/>
                <a:gd name="connsiteY5" fmla="*/ 6544733 h 7001933"/>
                <a:gd name="connsiteX6" fmla="*/ 1913467 w 3683000"/>
                <a:gd name="connsiteY6" fmla="*/ 6493933 h 7001933"/>
                <a:gd name="connsiteX7" fmla="*/ 1896534 w 3683000"/>
                <a:gd name="connsiteY7" fmla="*/ 6434666 h 7001933"/>
                <a:gd name="connsiteX8" fmla="*/ 1871134 w 3683000"/>
                <a:gd name="connsiteY8" fmla="*/ 6375400 h 7001933"/>
                <a:gd name="connsiteX9" fmla="*/ 1845734 w 3683000"/>
                <a:gd name="connsiteY9" fmla="*/ 6307666 h 7001933"/>
                <a:gd name="connsiteX10" fmla="*/ 1794934 w 3683000"/>
                <a:gd name="connsiteY10" fmla="*/ 6197600 h 7001933"/>
                <a:gd name="connsiteX11" fmla="*/ 1769534 w 3683000"/>
                <a:gd name="connsiteY11" fmla="*/ 6172200 h 7001933"/>
                <a:gd name="connsiteX12" fmla="*/ 1744134 w 3683000"/>
                <a:gd name="connsiteY12" fmla="*/ 6129866 h 7001933"/>
                <a:gd name="connsiteX13" fmla="*/ 1651000 w 3683000"/>
                <a:gd name="connsiteY13" fmla="*/ 6019800 h 7001933"/>
                <a:gd name="connsiteX14" fmla="*/ 1600200 w 3683000"/>
                <a:gd name="connsiteY14" fmla="*/ 6002866 h 7001933"/>
                <a:gd name="connsiteX15" fmla="*/ 1549400 w 3683000"/>
                <a:gd name="connsiteY15" fmla="*/ 5977466 h 7001933"/>
                <a:gd name="connsiteX16" fmla="*/ 1447800 w 3683000"/>
                <a:gd name="connsiteY16" fmla="*/ 5960533 h 7001933"/>
                <a:gd name="connsiteX17" fmla="*/ 1405467 w 3683000"/>
                <a:gd name="connsiteY17" fmla="*/ 5943600 h 7001933"/>
                <a:gd name="connsiteX18" fmla="*/ 1270000 w 3683000"/>
                <a:gd name="connsiteY18" fmla="*/ 5926666 h 7001933"/>
                <a:gd name="connsiteX19" fmla="*/ 1143000 w 3683000"/>
                <a:gd name="connsiteY19" fmla="*/ 5935133 h 7001933"/>
                <a:gd name="connsiteX20" fmla="*/ 1092200 w 3683000"/>
                <a:gd name="connsiteY20" fmla="*/ 5952066 h 7001933"/>
                <a:gd name="connsiteX21" fmla="*/ 990600 w 3683000"/>
                <a:gd name="connsiteY21" fmla="*/ 5969000 h 7001933"/>
                <a:gd name="connsiteX22" fmla="*/ 956734 w 3683000"/>
                <a:gd name="connsiteY22" fmla="*/ 5985933 h 7001933"/>
                <a:gd name="connsiteX23" fmla="*/ 922867 w 3683000"/>
                <a:gd name="connsiteY23" fmla="*/ 5994400 h 7001933"/>
                <a:gd name="connsiteX24" fmla="*/ 897467 w 3683000"/>
                <a:gd name="connsiteY24" fmla="*/ 6002866 h 7001933"/>
                <a:gd name="connsiteX25" fmla="*/ 880534 w 3683000"/>
                <a:gd name="connsiteY25" fmla="*/ 6028266 h 7001933"/>
                <a:gd name="connsiteX26" fmla="*/ 897467 w 3683000"/>
                <a:gd name="connsiteY26" fmla="*/ 6138333 h 7001933"/>
                <a:gd name="connsiteX27" fmla="*/ 914400 w 3683000"/>
                <a:gd name="connsiteY27" fmla="*/ 6163733 h 7001933"/>
                <a:gd name="connsiteX28" fmla="*/ 948267 w 3683000"/>
                <a:gd name="connsiteY28" fmla="*/ 6206066 h 7001933"/>
                <a:gd name="connsiteX29" fmla="*/ 1007534 w 3683000"/>
                <a:gd name="connsiteY29" fmla="*/ 6290733 h 7001933"/>
                <a:gd name="connsiteX30" fmla="*/ 1032934 w 3683000"/>
                <a:gd name="connsiteY30" fmla="*/ 6307666 h 7001933"/>
                <a:gd name="connsiteX31" fmla="*/ 1049867 w 3683000"/>
                <a:gd name="connsiteY31" fmla="*/ 6324600 h 7001933"/>
                <a:gd name="connsiteX32" fmla="*/ 1083734 w 3683000"/>
                <a:gd name="connsiteY32" fmla="*/ 6341533 h 7001933"/>
                <a:gd name="connsiteX33" fmla="*/ 1109134 w 3683000"/>
                <a:gd name="connsiteY33" fmla="*/ 6358466 h 7001933"/>
                <a:gd name="connsiteX34" fmla="*/ 1193800 w 3683000"/>
                <a:gd name="connsiteY34" fmla="*/ 6375400 h 7001933"/>
                <a:gd name="connsiteX35" fmla="*/ 1303867 w 3683000"/>
                <a:gd name="connsiteY35" fmla="*/ 6366933 h 7001933"/>
                <a:gd name="connsiteX36" fmla="*/ 1354667 w 3683000"/>
                <a:gd name="connsiteY36" fmla="*/ 6341533 h 7001933"/>
                <a:gd name="connsiteX37" fmla="*/ 1439334 w 3683000"/>
                <a:gd name="connsiteY37" fmla="*/ 6299200 h 7001933"/>
                <a:gd name="connsiteX38" fmla="*/ 1456267 w 3683000"/>
                <a:gd name="connsiteY38" fmla="*/ 6282266 h 7001933"/>
                <a:gd name="connsiteX39" fmla="*/ 1481667 w 3683000"/>
                <a:gd name="connsiteY39" fmla="*/ 6265333 h 7001933"/>
                <a:gd name="connsiteX40" fmla="*/ 1540934 w 3683000"/>
                <a:gd name="connsiteY40" fmla="*/ 6214533 h 7001933"/>
                <a:gd name="connsiteX41" fmla="*/ 1591734 w 3683000"/>
                <a:gd name="connsiteY41" fmla="*/ 6163733 h 7001933"/>
                <a:gd name="connsiteX42" fmla="*/ 1625600 w 3683000"/>
                <a:gd name="connsiteY42" fmla="*/ 6112933 h 7001933"/>
                <a:gd name="connsiteX43" fmla="*/ 1659467 w 3683000"/>
                <a:gd name="connsiteY43" fmla="*/ 6070600 h 7001933"/>
                <a:gd name="connsiteX44" fmla="*/ 1667934 w 3683000"/>
                <a:gd name="connsiteY44" fmla="*/ 6045200 h 7001933"/>
                <a:gd name="connsiteX45" fmla="*/ 1684867 w 3683000"/>
                <a:gd name="connsiteY45" fmla="*/ 6011333 h 7001933"/>
                <a:gd name="connsiteX46" fmla="*/ 1684867 w 3683000"/>
                <a:gd name="connsiteY46" fmla="*/ 5782733 h 7001933"/>
                <a:gd name="connsiteX47" fmla="*/ 1676400 w 3683000"/>
                <a:gd name="connsiteY47" fmla="*/ 5748866 h 7001933"/>
                <a:gd name="connsiteX48" fmla="*/ 1642534 w 3683000"/>
                <a:gd name="connsiteY48" fmla="*/ 5715000 h 7001933"/>
                <a:gd name="connsiteX49" fmla="*/ 1617134 w 3683000"/>
                <a:gd name="connsiteY49" fmla="*/ 5681133 h 7001933"/>
                <a:gd name="connsiteX50" fmla="*/ 1600200 w 3683000"/>
                <a:gd name="connsiteY50" fmla="*/ 5655733 h 7001933"/>
                <a:gd name="connsiteX51" fmla="*/ 1566334 w 3683000"/>
                <a:gd name="connsiteY51" fmla="*/ 5638800 h 7001933"/>
                <a:gd name="connsiteX52" fmla="*/ 1532467 w 3683000"/>
                <a:gd name="connsiteY52" fmla="*/ 5604933 h 7001933"/>
                <a:gd name="connsiteX53" fmla="*/ 1456267 w 3683000"/>
                <a:gd name="connsiteY53" fmla="*/ 5562600 h 7001933"/>
                <a:gd name="connsiteX54" fmla="*/ 1397000 w 3683000"/>
                <a:gd name="connsiteY54" fmla="*/ 5528733 h 7001933"/>
                <a:gd name="connsiteX55" fmla="*/ 1261534 w 3683000"/>
                <a:gd name="connsiteY55" fmla="*/ 5494866 h 7001933"/>
                <a:gd name="connsiteX56" fmla="*/ 1185334 w 3683000"/>
                <a:gd name="connsiteY56" fmla="*/ 5469466 h 7001933"/>
                <a:gd name="connsiteX57" fmla="*/ 1151467 w 3683000"/>
                <a:gd name="connsiteY57" fmla="*/ 5461000 h 7001933"/>
                <a:gd name="connsiteX58" fmla="*/ 1109134 w 3683000"/>
                <a:gd name="connsiteY58" fmla="*/ 5444066 h 7001933"/>
                <a:gd name="connsiteX59" fmla="*/ 1049867 w 3683000"/>
                <a:gd name="connsiteY59" fmla="*/ 5435600 h 7001933"/>
                <a:gd name="connsiteX60" fmla="*/ 1007534 w 3683000"/>
                <a:gd name="connsiteY60" fmla="*/ 5427133 h 7001933"/>
                <a:gd name="connsiteX61" fmla="*/ 897467 w 3683000"/>
                <a:gd name="connsiteY61" fmla="*/ 5435600 h 7001933"/>
                <a:gd name="connsiteX62" fmla="*/ 745067 w 3683000"/>
                <a:gd name="connsiteY62" fmla="*/ 5452533 h 7001933"/>
                <a:gd name="connsiteX63" fmla="*/ 389467 w 3683000"/>
                <a:gd name="connsiteY63" fmla="*/ 5444066 h 7001933"/>
                <a:gd name="connsiteX64" fmla="*/ 279400 w 3683000"/>
                <a:gd name="connsiteY64" fmla="*/ 5427133 h 7001933"/>
                <a:gd name="connsiteX65" fmla="*/ 237067 w 3683000"/>
                <a:gd name="connsiteY65" fmla="*/ 5418666 h 7001933"/>
                <a:gd name="connsiteX66" fmla="*/ 194734 w 3683000"/>
                <a:gd name="connsiteY66" fmla="*/ 5401733 h 7001933"/>
                <a:gd name="connsiteX67" fmla="*/ 127000 w 3683000"/>
                <a:gd name="connsiteY67" fmla="*/ 5384800 h 7001933"/>
                <a:gd name="connsiteX68" fmla="*/ 93134 w 3683000"/>
                <a:gd name="connsiteY68" fmla="*/ 5367866 h 7001933"/>
                <a:gd name="connsiteX69" fmla="*/ 76200 w 3683000"/>
                <a:gd name="connsiteY69" fmla="*/ 5350933 h 7001933"/>
                <a:gd name="connsiteX70" fmla="*/ 50800 w 3683000"/>
                <a:gd name="connsiteY70" fmla="*/ 5334000 h 7001933"/>
                <a:gd name="connsiteX71" fmla="*/ 25400 w 3683000"/>
                <a:gd name="connsiteY71" fmla="*/ 5266266 h 7001933"/>
                <a:gd name="connsiteX72" fmla="*/ 0 w 3683000"/>
                <a:gd name="connsiteY72" fmla="*/ 5207000 h 7001933"/>
                <a:gd name="connsiteX73" fmla="*/ 16934 w 3683000"/>
                <a:gd name="connsiteY73" fmla="*/ 5020733 h 7001933"/>
                <a:gd name="connsiteX74" fmla="*/ 25400 w 3683000"/>
                <a:gd name="connsiteY74" fmla="*/ 4978400 h 7001933"/>
                <a:gd name="connsiteX75" fmla="*/ 42334 w 3683000"/>
                <a:gd name="connsiteY75" fmla="*/ 4944533 h 7001933"/>
                <a:gd name="connsiteX76" fmla="*/ 59267 w 3683000"/>
                <a:gd name="connsiteY76" fmla="*/ 4893733 h 7001933"/>
                <a:gd name="connsiteX77" fmla="*/ 67734 w 3683000"/>
                <a:gd name="connsiteY77" fmla="*/ 4851400 h 7001933"/>
                <a:gd name="connsiteX78" fmla="*/ 118534 w 3683000"/>
                <a:gd name="connsiteY78" fmla="*/ 4741333 h 7001933"/>
                <a:gd name="connsiteX79" fmla="*/ 135467 w 3683000"/>
                <a:gd name="connsiteY79" fmla="*/ 4715933 h 7001933"/>
                <a:gd name="connsiteX80" fmla="*/ 169334 w 3683000"/>
                <a:gd name="connsiteY80" fmla="*/ 4690533 h 7001933"/>
                <a:gd name="connsiteX81" fmla="*/ 186267 w 3683000"/>
                <a:gd name="connsiteY81" fmla="*/ 4639733 h 7001933"/>
                <a:gd name="connsiteX82" fmla="*/ 228600 w 3683000"/>
                <a:gd name="connsiteY82" fmla="*/ 4572000 h 7001933"/>
                <a:gd name="connsiteX83" fmla="*/ 237067 w 3683000"/>
                <a:gd name="connsiteY83" fmla="*/ 4546600 h 7001933"/>
                <a:gd name="connsiteX84" fmla="*/ 287867 w 3683000"/>
                <a:gd name="connsiteY84" fmla="*/ 4478866 h 7001933"/>
                <a:gd name="connsiteX85" fmla="*/ 313267 w 3683000"/>
                <a:gd name="connsiteY85" fmla="*/ 4461933 h 7001933"/>
                <a:gd name="connsiteX86" fmla="*/ 355600 w 3683000"/>
                <a:gd name="connsiteY86" fmla="*/ 4402666 h 7001933"/>
                <a:gd name="connsiteX87" fmla="*/ 414867 w 3683000"/>
                <a:gd name="connsiteY87" fmla="*/ 4334933 h 7001933"/>
                <a:gd name="connsiteX88" fmla="*/ 524934 w 3683000"/>
                <a:gd name="connsiteY88" fmla="*/ 4258733 h 7001933"/>
                <a:gd name="connsiteX89" fmla="*/ 550334 w 3683000"/>
                <a:gd name="connsiteY89" fmla="*/ 4241800 h 7001933"/>
                <a:gd name="connsiteX90" fmla="*/ 575734 w 3683000"/>
                <a:gd name="connsiteY90" fmla="*/ 4233333 h 7001933"/>
                <a:gd name="connsiteX91" fmla="*/ 609600 w 3683000"/>
                <a:gd name="connsiteY91" fmla="*/ 4216400 h 7001933"/>
                <a:gd name="connsiteX92" fmla="*/ 651934 w 3683000"/>
                <a:gd name="connsiteY92" fmla="*/ 4207933 h 7001933"/>
                <a:gd name="connsiteX93" fmla="*/ 702734 w 3683000"/>
                <a:gd name="connsiteY93" fmla="*/ 4191000 h 7001933"/>
                <a:gd name="connsiteX94" fmla="*/ 728134 w 3683000"/>
                <a:gd name="connsiteY94" fmla="*/ 4182533 h 7001933"/>
                <a:gd name="connsiteX95" fmla="*/ 762000 w 3683000"/>
                <a:gd name="connsiteY95" fmla="*/ 4174066 h 7001933"/>
                <a:gd name="connsiteX96" fmla="*/ 846667 w 3683000"/>
                <a:gd name="connsiteY96" fmla="*/ 4191000 h 7001933"/>
                <a:gd name="connsiteX97" fmla="*/ 897467 w 3683000"/>
                <a:gd name="connsiteY97" fmla="*/ 4224866 h 7001933"/>
                <a:gd name="connsiteX98" fmla="*/ 914400 w 3683000"/>
                <a:gd name="connsiteY98" fmla="*/ 4250266 h 7001933"/>
                <a:gd name="connsiteX99" fmla="*/ 939800 w 3683000"/>
                <a:gd name="connsiteY99" fmla="*/ 4284133 h 7001933"/>
                <a:gd name="connsiteX100" fmla="*/ 956734 w 3683000"/>
                <a:gd name="connsiteY100" fmla="*/ 4318000 h 7001933"/>
                <a:gd name="connsiteX101" fmla="*/ 965200 w 3683000"/>
                <a:gd name="connsiteY101" fmla="*/ 4343400 h 7001933"/>
                <a:gd name="connsiteX102" fmla="*/ 973667 w 3683000"/>
                <a:gd name="connsiteY102" fmla="*/ 4377266 h 7001933"/>
                <a:gd name="connsiteX103" fmla="*/ 999067 w 3683000"/>
                <a:gd name="connsiteY103" fmla="*/ 4411133 h 7001933"/>
                <a:gd name="connsiteX104" fmla="*/ 1007534 w 3683000"/>
                <a:gd name="connsiteY104" fmla="*/ 4436533 h 7001933"/>
                <a:gd name="connsiteX105" fmla="*/ 1024467 w 3683000"/>
                <a:gd name="connsiteY105" fmla="*/ 4512733 h 7001933"/>
                <a:gd name="connsiteX106" fmla="*/ 1016000 w 3683000"/>
                <a:gd name="connsiteY106" fmla="*/ 4597400 h 7001933"/>
                <a:gd name="connsiteX107" fmla="*/ 999067 w 3683000"/>
                <a:gd name="connsiteY107" fmla="*/ 4622800 h 7001933"/>
                <a:gd name="connsiteX108" fmla="*/ 948267 w 3683000"/>
                <a:gd name="connsiteY108" fmla="*/ 4673600 h 7001933"/>
                <a:gd name="connsiteX109" fmla="*/ 846667 w 3683000"/>
                <a:gd name="connsiteY109" fmla="*/ 4741333 h 7001933"/>
                <a:gd name="connsiteX110" fmla="*/ 736600 w 3683000"/>
                <a:gd name="connsiteY110" fmla="*/ 4732866 h 7001933"/>
                <a:gd name="connsiteX111" fmla="*/ 668867 w 3683000"/>
                <a:gd name="connsiteY111" fmla="*/ 4699000 h 7001933"/>
                <a:gd name="connsiteX112" fmla="*/ 651934 w 3683000"/>
                <a:gd name="connsiteY112" fmla="*/ 4673600 h 7001933"/>
                <a:gd name="connsiteX113" fmla="*/ 601134 w 3683000"/>
                <a:gd name="connsiteY113" fmla="*/ 4605866 h 7001933"/>
                <a:gd name="connsiteX114" fmla="*/ 575734 w 3683000"/>
                <a:gd name="connsiteY114" fmla="*/ 4521200 h 7001933"/>
                <a:gd name="connsiteX115" fmla="*/ 567267 w 3683000"/>
                <a:gd name="connsiteY115" fmla="*/ 4394200 h 7001933"/>
                <a:gd name="connsiteX116" fmla="*/ 575734 w 3683000"/>
                <a:gd name="connsiteY116" fmla="*/ 4309533 h 7001933"/>
                <a:gd name="connsiteX117" fmla="*/ 592667 w 3683000"/>
                <a:gd name="connsiteY117" fmla="*/ 4191000 h 7001933"/>
                <a:gd name="connsiteX118" fmla="*/ 601134 w 3683000"/>
                <a:gd name="connsiteY118" fmla="*/ 4157133 h 7001933"/>
                <a:gd name="connsiteX119" fmla="*/ 635000 w 3683000"/>
                <a:gd name="connsiteY119" fmla="*/ 4089400 h 7001933"/>
                <a:gd name="connsiteX120" fmla="*/ 643467 w 3683000"/>
                <a:gd name="connsiteY120" fmla="*/ 4064000 h 7001933"/>
                <a:gd name="connsiteX121" fmla="*/ 651934 w 3683000"/>
                <a:gd name="connsiteY121" fmla="*/ 4030133 h 7001933"/>
                <a:gd name="connsiteX122" fmla="*/ 702734 w 3683000"/>
                <a:gd name="connsiteY122" fmla="*/ 3953933 h 7001933"/>
                <a:gd name="connsiteX123" fmla="*/ 728134 w 3683000"/>
                <a:gd name="connsiteY123" fmla="*/ 3937000 h 7001933"/>
                <a:gd name="connsiteX124" fmla="*/ 745067 w 3683000"/>
                <a:gd name="connsiteY124" fmla="*/ 3920066 h 7001933"/>
                <a:gd name="connsiteX125" fmla="*/ 778934 w 3683000"/>
                <a:gd name="connsiteY125" fmla="*/ 3911600 h 7001933"/>
                <a:gd name="connsiteX126" fmla="*/ 829734 w 3683000"/>
                <a:gd name="connsiteY126" fmla="*/ 3877733 h 7001933"/>
                <a:gd name="connsiteX127" fmla="*/ 855134 w 3683000"/>
                <a:gd name="connsiteY127" fmla="*/ 3852333 h 7001933"/>
                <a:gd name="connsiteX128" fmla="*/ 905934 w 3683000"/>
                <a:gd name="connsiteY128" fmla="*/ 3835400 h 7001933"/>
                <a:gd name="connsiteX129" fmla="*/ 931334 w 3683000"/>
                <a:gd name="connsiteY129" fmla="*/ 3818466 h 7001933"/>
                <a:gd name="connsiteX130" fmla="*/ 956734 w 3683000"/>
                <a:gd name="connsiteY130" fmla="*/ 3810000 h 7001933"/>
                <a:gd name="connsiteX131" fmla="*/ 973667 w 3683000"/>
                <a:gd name="connsiteY131" fmla="*/ 3793066 h 7001933"/>
                <a:gd name="connsiteX132" fmla="*/ 999067 w 3683000"/>
                <a:gd name="connsiteY132" fmla="*/ 3776133 h 7001933"/>
                <a:gd name="connsiteX133" fmla="*/ 1058334 w 3683000"/>
                <a:gd name="connsiteY133" fmla="*/ 3750733 h 7001933"/>
                <a:gd name="connsiteX134" fmla="*/ 1083734 w 3683000"/>
                <a:gd name="connsiteY134" fmla="*/ 3733800 h 7001933"/>
                <a:gd name="connsiteX135" fmla="*/ 1100667 w 3683000"/>
                <a:gd name="connsiteY135" fmla="*/ 3716866 h 7001933"/>
                <a:gd name="connsiteX136" fmla="*/ 1151467 w 3683000"/>
                <a:gd name="connsiteY136" fmla="*/ 3699933 h 7001933"/>
                <a:gd name="connsiteX137" fmla="*/ 1244600 w 3683000"/>
                <a:gd name="connsiteY137" fmla="*/ 3649133 h 7001933"/>
                <a:gd name="connsiteX138" fmla="*/ 1312334 w 3683000"/>
                <a:gd name="connsiteY138" fmla="*/ 3589866 h 7001933"/>
                <a:gd name="connsiteX139" fmla="*/ 1354667 w 3683000"/>
                <a:gd name="connsiteY139" fmla="*/ 3556000 h 7001933"/>
                <a:gd name="connsiteX140" fmla="*/ 1380067 w 3683000"/>
                <a:gd name="connsiteY140" fmla="*/ 3522133 h 7001933"/>
                <a:gd name="connsiteX141" fmla="*/ 1405467 w 3683000"/>
                <a:gd name="connsiteY141" fmla="*/ 3496733 h 7001933"/>
                <a:gd name="connsiteX142" fmla="*/ 1422400 w 3683000"/>
                <a:gd name="connsiteY142" fmla="*/ 3471333 h 7001933"/>
                <a:gd name="connsiteX143" fmla="*/ 1447800 w 3683000"/>
                <a:gd name="connsiteY143" fmla="*/ 3454400 h 7001933"/>
                <a:gd name="connsiteX144" fmla="*/ 1464734 w 3683000"/>
                <a:gd name="connsiteY144" fmla="*/ 3412066 h 7001933"/>
                <a:gd name="connsiteX145" fmla="*/ 1490134 w 3683000"/>
                <a:gd name="connsiteY145" fmla="*/ 3403600 h 7001933"/>
                <a:gd name="connsiteX146" fmla="*/ 1532467 w 3683000"/>
                <a:gd name="connsiteY146" fmla="*/ 3302000 h 7001933"/>
                <a:gd name="connsiteX147" fmla="*/ 1557867 w 3683000"/>
                <a:gd name="connsiteY147" fmla="*/ 3276600 h 7001933"/>
                <a:gd name="connsiteX148" fmla="*/ 1591734 w 3683000"/>
                <a:gd name="connsiteY148" fmla="*/ 3217333 h 7001933"/>
                <a:gd name="connsiteX149" fmla="*/ 1600200 w 3683000"/>
                <a:gd name="connsiteY149" fmla="*/ 3175000 h 7001933"/>
                <a:gd name="connsiteX150" fmla="*/ 1583267 w 3683000"/>
                <a:gd name="connsiteY150" fmla="*/ 2971800 h 7001933"/>
                <a:gd name="connsiteX151" fmla="*/ 1566334 w 3683000"/>
                <a:gd name="connsiteY151" fmla="*/ 2937933 h 7001933"/>
                <a:gd name="connsiteX152" fmla="*/ 1490134 w 3683000"/>
                <a:gd name="connsiteY152" fmla="*/ 2887133 h 7001933"/>
                <a:gd name="connsiteX153" fmla="*/ 1430867 w 3683000"/>
                <a:gd name="connsiteY153" fmla="*/ 2861733 h 7001933"/>
                <a:gd name="connsiteX154" fmla="*/ 1405467 w 3683000"/>
                <a:gd name="connsiteY154" fmla="*/ 2844800 h 7001933"/>
                <a:gd name="connsiteX155" fmla="*/ 1270000 w 3683000"/>
                <a:gd name="connsiteY155" fmla="*/ 2810933 h 7001933"/>
                <a:gd name="connsiteX156" fmla="*/ 1219200 w 3683000"/>
                <a:gd name="connsiteY156" fmla="*/ 2802466 h 7001933"/>
                <a:gd name="connsiteX157" fmla="*/ 1193800 w 3683000"/>
                <a:gd name="connsiteY157" fmla="*/ 2794000 h 7001933"/>
                <a:gd name="connsiteX158" fmla="*/ 1134534 w 3683000"/>
                <a:gd name="connsiteY158" fmla="*/ 2785533 h 7001933"/>
                <a:gd name="connsiteX159" fmla="*/ 965200 w 3683000"/>
                <a:gd name="connsiteY159" fmla="*/ 2794000 h 7001933"/>
                <a:gd name="connsiteX160" fmla="*/ 905934 w 3683000"/>
                <a:gd name="connsiteY160" fmla="*/ 2802466 h 7001933"/>
                <a:gd name="connsiteX161" fmla="*/ 872067 w 3683000"/>
                <a:gd name="connsiteY161" fmla="*/ 2810933 h 7001933"/>
                <a:gd name="connsiteX162" fmla="*/ 736600 w 3683000"/>
                <a:gd name="connsiteY162" fmla="*/ 2819400 h 7001933"/>
                <a:gd name="connsiteX163" fmla="*/ 592667 w 3683000"/>
                <a:gd name="connsiteY163" fmla="*/ 2802466 h 7001933"/>
                <a:gd name="connsiteX164" fmla="*/ 558800 w 3683000"/>
                <a:gd name="connsiteY164" fmla="*/ 2785533 h 7001933"/>
                <a:gd name="connsiteX165" fmla="*/ 533400 w 3683000"/>
                <a:gd name="connsiteY165" fmla="*/ 2777066 h 7001933"/>
                <a:gd name="connsiteX166" fmla="*/ 448734 w 3683000"/>
                <a:gd name="connsiteY166" fmla="*/ 2743200 h 7001933"/>
                <a:gd name="connsiteX167" fmla="*/ 431800 w 3683000"/>
                <a:gd name="connsiteY167" fmla="*/ 2726266 h 7001933"/>
                <a:gd name="connsiteX168" fmla="*/ 381000 w 3683000"/>
                <a:gd name="connsiteY168" fmla="*/ 2692400 h 7001933"/>
                <a:gd name="connsiteX169" fmla="*/ 321734 w 3683000"/>
                <a:gd name="connsiteY169" fmla="*/ 2599266 h 7001933"/>
                <a:gd name="connsiteX170" fmla="*/ 279400 w 3683000"/>
                <a:gd name="connsiteY170" fmla="*/ 2514600 h 7001933"/>
                <a:gd name="connsiteX171" fmla="*/ 220134 w 3683000"/>
                <a:gd name="connsiteY171" fmla="*/ 2396066 h 7001933"/>
                <a:gd name="connsiteX172" fmla="*/ 169334 w 3683000"/>
                <a:gd name="connsiteY172" fmla="*/ 2218266 h 7001933"/>
                <a:gd name="connsiteX173" fmla="*/ 160867 w 3683000"/>
                <a:gd name="connsiteY173" fmla="*/ 2159000 h 7001933"/>
                <a:gd name="connsiteX174" fmla="*/ 143934 w 3683000"/>
                <a:gd name="connsiteY174" fmla="*/ 1981200 h 7001933"/>
                <a:gd name="connsiteX175" fmla="*/ 160867 w 3683000"/>
                <a:gd name="connsiteY175" fmla="*/ 1794933 h 7001933"/>
                <a:gd name="connsiteX176" fmla="*/ 220134 w 3683000"/>
                <a:gd name="connsiteY176" fmla="*/ 1625600 h 7001933"/>
                <a:gd name="connsiteX177" fmla="*/ 237067 w 3683000"/>
                <a:gd name="connsiteY177" fmla="*/ 1574800 h 7001933"/>
                <a:gd name="connsiteX178" fmla="*/ 245534 w 3683000"/>
                <a:gd name="connsiteY178" fmla="*/ 1532466 h 7001933"/>
                <a:gd name="connsiteX179" fmla="*/ 279400 w 3683000"/>
                <a:gd name="connsiteY179" fmla="*/ 1481666 h 7001933"/>
                <a:gd name="connsiteX180" fmla="*/ 330200 w 3683000"/>
                <a:gd name="connsiteY180" fmla="*/ 1405466 h 7001933"/>
                <a:gd name="connsiteX181" fmla="*/ 347134 w 3683000"/>
                <a:gd name="connsiteY181" fmla="*/ 1380066 h 7001933"/>
                <a:gd name="connsiteX182" fmla="*/ 381000 w 3683000"/>
                <a:gd name="connsiteY182" fmla="*/ 1371600 h 7001933"/>
                <a:gd name="connsiteX183" fmla="*/ 397934 w 3683000"/>
                <a:gd name="connsiteY183" fmla="*/ 1354666 h 7001933"/>
                <a:gd name="connsiteX184" fmla="*/ 457200 w 3683000"/>
                <a:gd name="connsiteY184" fmla="*/ 1320800 h 7001933"/>
                <a:gd name="connsiteX185" fmla="*/ 508000 w 3683000"/>
                <a:gd name="connsiteY185" fmla="*/ 1303866 h 7001933"/>
                <a:gd name="connsiteX186" fmla="*/ 601134 w 3683000"/>
                <a:gd name="connsiteY186" fmla="*/ 1261533 h 7001933"/>
                <a:gd name="connsiteX187" fmla="*/ 651934 w 3683000"/>
                <a:gd name="connsiteY187" fmla="*/ 1253066 h 7001933"/>
                <a:gd name="connsiteX188" fmla="*/ 711200 w 3683000"/>
                <a:gd name="connsiteY188" fmla="*/ 1236133 h 7001933"/>
                <a:gd name="connsiteX189" fmla="*/ 753534 w 3683000"/>
                <a:gd name="connsiteY189" fmla="*/ 1227666 h 7001933"/>
                <a:gd name="connsiteX190" fmla="*/ 787400 w 3683000"/>
                <a:gd name="connsiteY190" fmla="*/ 1219200 h 7001933"/>
                <a:gd name="connsiteX191" fmla="*/ 880534 w 3683000"/>
                <a:gd name="connsiteY191" fmla="*/ 1193800 h 7001933"/>
                <a:gd name="connsiteX192" fmla="*/ 914400 w 3683000"/>
                <a:gd name="connsiteY192" fmla="*/ 1176866 h 7001933"/>
                <a:gd name="connsiteX193" fmla="*/ 973667 w 3683000"/>
                <a:gd name="connsiteY193" fmla="*/ 1168400 h 7001933"/>
                <a:gd name="connsiteX194" fmla="*/ 1024467 w 3683000"/>
                <a:gd name="connsiteY194" fmla="*/ 1159933 h 7001933"/>
                <a:gd name="connsiteX195" fmla="*/ 1176867 w 3683000"/>
                <a:gd name="connsiteY195" fmla="*/ 1168400 h 7001933"/>
                <a:gd name="connsiteX196" fmla="*/ 1236134 w 3683000"/>
                <a:gd name="connsiteY196" fmla="*/ 1185333 h 7001933"/>
                <a:gd name="connsiteX197" fmla="*/ 1278467 w 3683000"/>
                <a:gd name="connsiteY197" fmla="*/ 1193800 h 7001933"/>
                <a:gd name="connsiteX198" fmla="*/ 1303867 w 3683000"/>
                <a:gd name="connsiteY198" fmla="*/ 1210733 h 7001933"/>
                <a:gd name="connsiteX199" fmla="*/ 1354667 w 3683000"/>
                <a:gd name="connsiteY199" fmla="*/ 1236133 h 7001933"/>
                <a:gd name="connsiteX200" fmla="*/ 1405467 w 3683000"/>
                <a:gd name="connsiteY200" fmla="*/ 1312333 h 7001933"/>
                <a:gd name="connsiteX201" fmla="*/ 1439334 w 3683000"/>
                <a:gd name="connsiteY201" fmla="*/ 1363133 h 7001933"/>
                <a:gd name="connsiteX202" fmla="*/ 1481667 w 3683000"/>
                <a:gd name="connsiteY202" fmla="*/ 1430866 h 7001933"/>
                <a:gd name="connsiteX203" fmla="*/ 1498600 w 3683000"/>
                <a:gd name="connsiteY203" fmla="*/ 1490133 h 7001933"/>
                <a:gd name="connsiteX204" fmla="*/ 1507067 w 3683000"/>
                <a:gd name="connsiteY204" fmla="*/ 1515533 h 7001933"/>
                <a:gd name="connsiteX205" fmla="*/ 1515534 w 3683000"/>
                <a:gd name="connsiteY205" fmla="*/ 1591733 h 7001933"/>
                <a:gd name="connsiteX206" fmla="*/ 1532467 w 3683000"/>
                <a:gd name="connsiteY206" fmla="*/ 1651000 h 7001933"/>
                <a:gd name="connsiteX207" fmla="*/ 1507067 w 3683000"/>
                <a:gd name="connsiteY207" fmla="*/ 1820333 h 7001933"/>
                <a:gd name="connsiteX208" fmla="*/ 1481667 w 3683000"/>
                <a:gd name="connsiteY208" fmla="*/ 1854200 h 7001933"/>
                <a:gd name="connsiteX209" fmla="*/ 1447800 w 3683000"/>
                <a:gd name="connsiteY209" fmla="*/ 1871133 h 7001933"/>
                <a:gd name="connsiteX210" fmla="*/ 1405467 w 3683000"/>
                <a:gd name="connsiteY210" fmla="*/ 1905000 h 7001933"/>
                <a:gd name="connsiteX211" fmla="*/ 1380067 w 3683000"/>
                <a:gd name="connsiteY211" fmla="*/ 1930400 h 7001933"/>
                <a:gd name="connsiteX212" fmla="*/ 1303867 w 3683000"/>
                <a:gd name="connsiteY212" fmla="*/ 1938866 h 7001933"/>
                <a:gd name="connsiteX213" fmla="*/ 1159934 w 3683000"/>
                <a:gd name="connsiteY213" fmla="*/ 1930400 h 7001933"/>
                <a:gd name="connsiteX214" fmla="*/ 1143000 w 3683000"/>
                <a:gd name="connsiteY214" fmla="*/ 1905000 h 7001933"/>
                <a:gd name="connsiteX215" fmla="*/ 1117600 w 3683000"/>
                <a:gd name="connsiteY215" fmla="*/ 1888066 h 7001933"/>
                <a:gd name="connsiteX216" fmla="*/ 1100667 w 3683000"/>
                <a:gd name="connsiteY216" fmla="*/ 1854200 h 7001933"/>
                <a:gd name="connsiteX217" fmla="*/ 1083734 w 3683000"/>
                <a:gd name="connsiteY217" fmla="*/ 1837266 h 7001933"/>
                <a:gd name="connsiteX218" fmla="*/ 1066800 w 3683000"/>
                <a:gd name="connsiteY218" fmla="*/ 1811866 h 7001933"/>
                <a:gd name="connsiteX219" fmla="*/ 1049867 w 3683000"/>
                <a:gd name="connsiteY219" fmla="*/ 1710266 h 7001933"/>
                <a:gd name="connsiteX220" fmla="*/ 1066800 w 3683000"/>
                <a:gd name="connsiteY220" fmla="*/ 1591733 h 7001933"/>
                <a:gd name="connsiteX221" fmla="*/ 1075267 w 3683000"/>
                <a:gd name="connsiteY221" fmla="*/ 1566333 h 7001933"/>
                <a:gd name="connsiteX222" fmla="*/ 1092200 w 3683000"/>
                <a:gd name="connsiteY222" fmla="*/ 1540933 h 7001933"/>
                <a:gd name="connsiteX223" fmla="*/ 1126067 w 3683000"/>
                <a:gd name="connsiteY223" fmla="*/ 1481666 h 7001933"/>
                <a:gd name="connsiteX224" fmla="*/ 1134534 w 3683000"/>
                <a:gd name="connsiteY224" fmla="*/ 1456266 h 7001933"/>
                <a:gd name="connsiteX225" fmla="*/ 1176867 w 3683000"/>
                <a:gd name="connsiteY225" fmla="*/ 1405466 h 7001933"/>
                <a:gd name="connsiteX226" fmla="*/ 1210734 w 3683000"/>
                <a:gd name="connsiteY226" fmla="*/ 1380066 h 7001933"/>
                <a:gd name="connsiteX227" fmla="*/ 1405467 w 3683000"/>
                <a:gd name="connsiteY227" fmla="*/ 1388533 h 7001933"/>
                <a:gd name="connsiteX228" fmla="*/ 1481667 w 3683000"/>
                <a:gd name="connsiteY228" fmla="*/ 1405466 h 7001933"/>
                <a:gd name="connsiteX229" fmla="*/ 1549400 w 3683000"/>
                <a:gd name="connsiteY229" fmla="*/ 1447800 h 7001933"/>
                <a:gd name="connsiteX230" fmla="*/ 1566334 w 3683000"/>
                <a:gd name="connsiteY230" fmla="*/ 1464733 h 7001933"/>
                <a:gd name="connsiteX231" fmla="*/ 1600200 w 3683000"/>
                <a:gd name="connsiteY231" fmla="*/ 1490133 h 7001933"/>
                <a:gd name="connsiteX232" fmla="*/ 1651000 w 3683000"/>
                <a:gd name="connsiteY232" fmla="*/ 1557866 h 7001933"/>
                <a:gd name="connsiteX233" fmla="*/ 1701800 w 3683000"/>
                <a:gd name="connsiteY233" fmla="*/ 1583266 h 7001933"/>
                <a:gd name="connsiteX234" fmla="*/ 1718734 w 3683000"/>
                <a:gd name="connsiteY234" fmla="*/ 1600200 h 7001933"/>
                <a:gd name="connsiteX235" fmla="*/ 1794934 w 3683000"/>
                <a:gd name="connsiteY235" fmla="*/ 1625600 h 7001933"/>
                <a:gd name="connsiteX236" fmla="*/ 1888067 w 3683000"/>
                <a:gd name="connsiteY236" fmla="*/ 1651000 h 7001933"/>
                <a:gd name="connsiteX237" fmla="*/ 1947334 w 3683000"/>
                <a:gd name="connsiteY237" fmla="*/ 1667933 h 7001933"/>
                <a:gd name="connsiteX238" fmla="*/ 2108200 w 3683000"/>
                <a:gd name="connsiteY238" fmla="*/ 1684866 h 7001933"/>
                <a:gd name="connsiteX239" fmla="*/ 2650067 w 3683000"/>
                <a:gd name="connsiteY239" fmla="*/ 1667933 h 7001933"/>
                <a:gd name="connsiteX240" fmla="*/ 2887134 w 3683000"/>
                <a:gd name="connsiteY240" fmla="*/ 1651000 h 7001933"/>
                <a:gd name="connsiteX241" fmla="*/ 2937934 w 3683000"/>
                <a:gd name="connsiteY241" fmla="*/ 1642533 h 7001933"/>
                <a:gd name="connsiteX242" fmla="*/ 3005667 w 3683000"/>
                <a:gd name="connsiteY242" fmla="*/ 1625600 h 7001933"/>
                <a:gd name="connsiteX243" fmla="*/ 3073400 w 3683000"/>
                <a:gd name="connsiteY243" fmla="*/ 1600200 h 7001933"/>
                <a:gd name="connsiteX244" fmla="*/ 3132667 w 3683000"/>
                <a:gd name="connsiteY244" fmla="*/ 1566333 h 7001933"/>
                <a:gd name="connsiteX245" fmla="*/ 3166534 w 3683000"/>
                <a:gd name="connsiteY245" fmla="*/ 1549400 h 7001933"/>
                <a:gd name="connsiteX246" fmla="*/ 3191934 w 3683000"/>
                <a:gd name="connsiteY246" fmla="*/ 1524000 h 7001933"/>
                <a:gd name="connsiteX247" fmla="*/ 3242734 w 3683000"/>
                <a:gd name="connsiteY247" fmla="*/ 1481666 h 7001933"/>
                <a:gd name="connsiteX248" fmla="*/ 3259667 w 3683000"/>
                <a:gd name="connsiteY248" fmla="*/ 1456266 h 7001933"/>
                <a:gd name="connsiteX249" fmla="*/ 3302000 w 3683000"/>
                <a:gd name="connsiteY249" fmla="*/ 1430866 h 7001933"/>
                <a:gd name="connsiteX250" fmla="*/ 3327400 w 3683000"/>
                <a:gd name="connsiteY250" fmla="*/ 1405466 h 7001933"/>
                <a:gd name="connsiteX251" fmla="*/ 3395134 w 3683000"/>
                <a:gd name="connsiteY251" fmla="*/ 1354666 h 7001933"/>
                <a:gd name="connsiteX252" fmla="*/ 3420534 w 3683000"/>
                <a:gd name="connsiteY252" fmla="*/ 1337733 h 7001933"/>
                <a:gd name="connsiteX253" fmla="*/ 3471334 w 3683000"/>
                <a:gd name="connsiteY253" fmla="*/ 1270000 h 7001933"/>
                <a:gd name="connsiteX254" fmla="*/ 3505200 w 3683000"/>
                <a:gd name="connsiteY254" fmla="*/ 1236133 h 7001933"/>
                <a:gd name="connsiteX255" fmla="*/ 3530600 w 3683000"/>
                <a:gd name="connsiteY255" fmla="*/ 1202266 h 7001933"/>
                <a:gd name="connsiteX256" fmla="*/ 3556000 w 3683000"/>
                <a:gd name="connsiteY256" fmla="*/ 1176866 h 7001933"/>
                <a:gd name="connsiteX257" fmla="*/ 3615267 w 3683000"/>
                <a:gd name="connsiteY257" fmla="*/ 1092200 h 7001933"/>
                <a:gd name="connsiteX258" fmla="*/ 3632200 w 3683000"/>
                <a:gd name="connsiteY258" fmla="*/ 1066800 h 7001933"/>
                <a:gd name="connsiteX259" fmla="*/ 3657600 w 3683000"/>
                <a:gd name="connsiteY259" fmla="*/ 990600 h 7001933"/>
                <a:gd name="connsiteX260" fmla="*/ 3683000 w 3683000"/>
                <a:gd name="connsiteY260" fmla="*/ 872066 h 7001933"/>
                <a:gd name="connsiteX261" fmla="*/ 3657600 w 3683000"/>
                <a:gd name="connsiteY261" fmla="*/ 728133 h 7001933"/>
                <a:gd name="connsiteX262" fmla="*/ 3649134 w 3683000"/>
                <a:gd name="connsiteY262" fmla="*/ 702733 h 7001933"/>
                <a:gd name="connsiteX263" fmla="*/ 3632200 w 3683000"/>
                <a:gd name="connsiteY263" fmla="*/ 685800 h 7001933"/>
                <a:gd name="connsiteX264" fmla="*/ 3572934 w 3683000"/>
                <a:gd name="connsiteY264" fmla="*/ 643466 h 7001933"/>
                <a:gd name="connsiteX265" fmla="*/ 3530600 w 3683000"/>
                <a:gd name="connsiteY265" fmla="*/ 626533 h 7001933"/>
                <a:gd name="connsiteX266" fmla="*/ 3479800 w 3683000"/>
                <a:gd name="connsiteY266" fmla="*/ 601133 h 7001933"/>
                <a:gd name="connsiteX267" fmla="*/ 3454400 w 3683000"/>
                <a:gd name="connsiteY267" fmla="*/ 592666 h 7001933"/>
                <a:gd name="connsiteX268" fmla="*/ 3420534 w 3683000"/>
                <a:gd name="connsiteY268" fmla="*/ 575733 h 7001933"/>
                <a:gd name="connsiteX269" fmla="*/ 3318934 w 3683000"/>
                <a:gd name="connsiteY269" fmla="*/ 558800 h 7001933"/>
                <a:gd name="connsiteX270" fmla="*/ 3251200 w 3683000"/>
                <a:gd name="connsiteY270" fmla="*/ 567266 h 7001933"/>
                <a:gd name="connsiteX271" fmla="*/ 3217334 w 3683000"/>
                <a:gd name="connsiteY271" fmla="*/ 584200 h 7001933"/>
                <a:gd name="connsiteX272" fmla="*/ 3191934 w 3683000"/>
                <a:gd name="connsiteY272" fmla="*/ 592666 h 7001933"/>
                <a:gd name="connsiteX273" fmla="*/ 3149600 w 3683000"/>
                <a:gd name="connsiteY273" fmla="*/ 635000 h 7001933"/>
                <a:gd name="connsiteX274" fmla="*/ 3107267 w 3683000"/>
                <a:gd name="connsiteY274" fmla="*/ 677333 h 7001933"/>
                <a:gd name="connsiteX275" fmla="*/ 3090334 w 3683000"/>
                <a:gd name="connsiteY275" fmla="*/ 702733 h 7001933"/>
                <a:gd name="connsiteX276" fmla="*/ 3056467 w 3683000"/>
                <a:gd name="connsiteY276" fmla="*/ 745066 h 7001933"/>
                <a:gd name="connsiteX277" fmla="*/ 3039534 w 3683000"/>
                <a:gd name="connsiteY277" fmla="*/ 795866 h 7001933"/>
                <a:gd name="connsiteX278" fmla="*/ 3031067 w 3683000"/>
                <a:gd name="connsiteY278" fmla="*/ 821266 h 7001933"/>
                <a:gd name="connsiteX279" fmla="*/ 3039534 w 3683000"/>
                <a:gd name="connsiteY279" fmla="*/ 914400 h 7001933"/>
                <a:gd name="connsiteX280" fmla="*/ 3048000 w 3683000"/>
                <a:gd name="connsiteY280" fmla="*/ 956733 h 7001933"/>
                <a:gd name="connsiteX281" fmla="*/ 3081867 w 3683000"/>
                <a:gd name="connsiteY281" fmla="*/ 990600 h 7001933"/>
                <a:gd name="connsiteX282" fmla="*/ 3141134 w 3683000"/>
                <a:gd name="connsiteY282" fmla="*/ 1007533 h 7001933"/>
                <a:gd name="connsiteX283" fmla="*/ 3429000 w 3683000"/>
                <a:gd name="connsiteY283" fmla="*/ 990600 h 7001933"/>
                <a:gd name="connsiteX284" fmla="*/ 3479800 w 3683000"/>
                <a:gd name="connsiteY284" fmla="*/ 973666 h 7001933"/>
                <a:gd name="connsiteX285" fmla="*/ 3522134 w 3683000"/>
                <a:gd name="connsiteY285" fmla="*/ 931333 h 7001933"/>
                <a:gd name="connsiteX286" fmla="*/ 3556000 w 3683000"/>
                <a:gd name="connsiteY286" fmla="*/ 897466 h 7001933"/>
                <a:gd name="connsiteX287" fmla="*/ 3572934 w 3683000"/>
                <a:gd name="connsiteY287" fmla="*/ 872066 h 7001933"/>
                <a:gd name="connsiteX288" fmla="*/ 3581400 w 3683000"/>
                <a:gd name="connsiteY288" fmla="*/ 846666 h 7001933"/>
                <a:gd name="connsiteX289" fmla="*/ 3572934 w 3683000"/>
                <a:gd name="connsiteY289" fmla="*/ 719666 h 7001933"/>
                <a:gd name="connsiteX290" fmla="*/ 3539067 w 3683000"/>
                <a:gd name="connsiteY290" fmla="*/ 660400 h 7001933"/>
                <a:gd name="connsiteX291" fmla="*/ 3522134 w 3683000"/>
                <a:gd name="connsiteY291" fmla="*/ 643466 h 7001933"/>
                <a:gd name="connsiteX292" fmla="*/ 3505200 w 3683000"/>
                <a:gd name="connsiteY292" fmla="*/ 618066 h 7001933"/>
                <a:gd name="connsiteX293" fmla="*/ 3437467 w 3683000"/>
                <a:gd name="connsiteY293" fmla="*/ 567266 h 7001933"/>
                <a:gd name="connsiteX294" fmla="*/ 3412067 w 3683000"/>
                <a:gd name="connsiteY294" fmla="*/ 558800 h 7001933"/>
                <a:gd name="connsiteX295" fmla="*/ 3378200 w 3683000"/>
                <a:gd name="connsiteY295" fmla="*/ 541866 h 7001933"/>
                <a:gd name="connsiteX296" fmla="*/ 3327400 w 3683000"/>
                <a:gd name="connsiteY296" fmla="*/ 524933 h 7001933"/>
                <a:gd name="connsiteX297" fmla="*/ 3259667 w 3683000"/>
                <a:gd name="connsiteY297" fmla="*/ 491066 h 7001933"/>
                <a:gd name="connsiteX298" fmla="*/ 3166534 w 3683000"/>
                <a:gd name="connsiteY298" fmla="*/ 482600 h 7001933"/>
                <a:gd name="connsiteX299" fmla="*/ 3132667 w 3683000"/>
                <a:gd name="connsiteY299" fmla="*/ 474133 h 7001933"/>
                <a:gd name="connsiteX300" fmla="*/ 2937934 w 3683000"/>
                <a:gd name="connsiteY300" fmla="*/ 491066 h 7001933"/>
                <a:gd name="connsiteX301" fmla="*/ 2870200 w 3683000"/>
                <a:gd name="connsiteY301" fmla="*/ 508000 h 7001933"/>
                <a:gd name="connsiteX302" fmla="*/ 2802467 w 3683000"/>
                <a:gd name="connsiteY302" fmla="*/ 524933 h 7001933"/>
                <a:gd name="connsiteX303" fmla="*/ 2726267 w 3683000"/>
                <a:gd name="connsiteY303" fmla="*/ 541866 h 7001933"/>
                <a:gd name="connsiteX304" fmla="*/ 2633134 w 3683000"/>
                <a:gd name="connsiteY304" fmla="*/ 592666 h 7001933"/>
                <a:gd name="connsiteX305" fmla="*/ 2523067 w 3683000"/>
                <a:gd name="connsiteY305" fmla="*/ 651933 h 7001933"/>
                <a:gd name="connsiteX306" fmla="*/ 2463800 w 3683000"/>
                <a:gd name="connsiteY306" fmla="*/ 694266 h 7001933"/>
                <a:gd name="connsiteX307" fmla="*/ 2429934 w 3683000"/>
                <a:gd name="connsiteY307" fmla="*/ 745066 h 7001933"/>
                <a:gd name="connsiteX308" fmla="*/ 2328334 w 3683000"/>
                <a:gd name="connsiteY308" fmla="*/ 821266 h 7001933"/>
                <a:gd name="connsiteX309" fmla="*/ 2294467 w 3683000"/>
                <a:gd name="connsiteY309" fmla="*/ 846666 h 7001933"/>
                <a:gd name="connsiteX310" fmla="*/ 2260600 w 3683000"/>
                <a:gd name="connsiteY310" fmla="*/ 863600 h 7001933"/>
                <a:gd name="connsiteX311" fmla="*/ 2218267 w 3683000"/>
                <a:gd name="connsiteY311" fmla="*/ 897466 h 7001933"/>
                <a:gd name="connsiteX312" fmla="*/ 2184400 w 3683000"/>
                <a:gd name="connsiteY312" fmla="*/ 914400 h 7001933"/>
                <a:gd name="connsiteX313" fmla="*/ 2150534 w 3683000"/>
                <a:gd name="connsiteY313" fmla="*/ 939800 h 7001933"/>
                <a:gd name="connsiteX314" fmla="*/ 2099734 w 3683000"/>
                <a:gd name="connsiteY314" fmla="*/ 956733 h 7001933"/>
                <a:gd name="connsiteX315" fmla="*/ 2057400 w 3683000"/>
                <a:gd name="connsiteY315" fmla="*/ 982133 h 7001933"/>
                <a:gd name="connsiteX316" fmla="*/ 1955800 w 3683000"/>
                <a:gd name="connsiteY316" fmla="*/ 1016000 h 7001933"/>
                <a:gd name="connsiteX317" fmla="*/ 1879600 w 3683000"/>
                <a:gd name="connsiteY317" fmla="*/ 1058333 h 7001933"/>
                <a:gd name="connsiteX318" fmla="*/ 1845734 w 3683000"/>
                <a:gd name="connsiteY318" fmla="*/ 1066800 h 7001933"/>
                <a:gd name="connsiteX319" fmla="*/ 1769534 w 3683000"/>
                <a:gd name="connsiteY319" fmla="*/ 1092200 h 7001933"/>
                <a:gd name="connsiteX320" fmla="*/ 1718734 w 3683000"/>
                <a:gd name="connsiteY320" fmla="*/ 1100666 h 7001933"/>
                <a:gd name="connsiteX321" fmla="*/ 1651000 w 3683000"/>
                <a:gd name="connsiteY321" fmla="*/ 1126066 h 7001933"/>
                <a:gd name="connsiteX322" fmla="*/ 1591734 w 3683000"/>
                <a:gd name="connsiteY322" fmla="*/ 1134533 h 7001933"/>
                <a:gd name="connsiteX323" fmla="*/ 1566334 w 3683000"/>
                <a:gd name="connsiteY323" fmla="*/ 1143000 h 7001933"/>
                <a:gd name="connsiteX324" fmla="*/ 1312334 w 3683000"/>
                <a:gd name="connsiteY324" fmla="*/ 1143000 h 7001933"/>
                <a:gd name="connsiteX325" fmla="*/ 1253067 w 3683000"/>
                <a:gd name="connsiteY325" fmla="*/ 1126066 h 7001933"/>
                <a:gd name="connsiteX326" fmla="*/ 1227667 w 3683000"/>
                <a:gd name="connsiteY326" fmla="*/ 1109133 h 7001933"/>
                <a:gd name="connsiteX327" fmla="*/ 1210734 w 3683000"/>
                <a:gd name="connsiteY327" fmla="*/ 1058333 h 7001933"/>
                <a:gd name="connsiteX328" fmla="*/ 1219200 w 3683000"/>
                <a:gd name="connsiteY328" fmla="*/ 1016000 h 7001933"/>
                <a:gd name="connsiteX329" fmla="*/ 1227667 w 3683000"/>
                <a:gd name="connsiteY329" fmla="*/ 931333 h 7001933"/>
                <a:gd name="connsiteX330" fmla="*/ 1244600 w 3683000"/>
                <a:gd name="connsiteY330" fmla="*/ 897466 h 7001933"/>
                <a:gd name="connsiteX331" fmla="*/ 1286934 w 3683000"/>
                <a:gd name="connsiteY331" fmla="*/ 846666 h 7001933"/>
                <a:gd name="connsiteX332" fmla="*/ 1312334 w 3683000"/>
                <a:gd name="connsiteY332" fmla="*/ 787400 h 7001933"/>
                <a:gd name="connsiteX333" fmla="*/ 1354667 w 3683000"/>
                <a:gd name="connsiteY333" fmla="*/ 745066 h 7001933"/>
                <a:gd name="connsiteX334" fmla="*/ 1380067 w 3683000"/>
                <a:gd name="connsiteY334" fmla="*/ 711200 h 7001933"/>
                <a:gd name="connsiteX335" fmla="*/ 1405467 w 3683000"/>
                <a:gd name="connsiteY335" fmla="*/ 694266 h 7001933"/>
                <a:gd name="connsiteX336" fmla="*/ 1430867 w 3683000"/>
                <a:gd name="connsiteY336" fmla="*/ 668866 h 7001933"/>
                <a:gd name="connsiteX337" fmla="*/ 1464734 w 3683000"/>
                <a:gd name="connsiteY337" fmla="*/ 660400 h 7001933"/>
                <a:gd name="connsiteX338" fmla="*/ 1524000 w 3683000"/>
                <a:gd name="connsiteY338" fmla="*/ 643466 h 7001933"/>
                <a:gd name="connsiteX339" fmla="*/ 1591734 w 3683000"/>
                <a:gd name="connsiteY339" fmla="*/ 651933 h 7001933"/>
                <a:gd name="connsiteX340" fmla="*/ 1608667 w 3683000"/>
                <a:gd name="connsiteY340" fmla="*/ 795866 h 7001933"/>
                <a:gd name="connsiteX341" fmla="*/ 1574800 w 3683000"/>
                <a:gd name="connsiteY341" fmla="*/ 855133 h 7001933"/>
                <a:gd name="connsiteX342" fmla="*/ 1557867 w 3683000"/>
                <a:gd name="connsiteY342" fmla="*/ 880533 h 7001933"/>
                <a:gd name="connsiteX343" fmla="*/ 1532467 w 3683000"/>
                <a:gd name="connsiteY343" fmla="*/ 897466 h 7001933"/>
                <a:gd name="connsiteX344" fmla="*/ 1515534 w 3683000"/>
                <a:gd name="connsiteY344" fmla="*/ 914400 h 7001933"/>
                <a:gd name="connsiteX345" fmla="*/ 1456267 w 3683000"/>
                <a:gd name="connsiteY345" fmla="*/ 931333 h 7001933"/>
                <a:gd name="connsiteX346" fmla="*/ 1371600 w 3683000"/>
                <a:gd name="connsiteY346" fmla="*/ 914400 h 7001933"/>
                <a:gd name="connsiteX347" fmla="*/ 1286934 w 3683000"/>
                <a:gd name="connsiteY347" fmla="*/ 846666 h 7001933"/>
                <a:gd name="connsiteX348" fmla="*/ 1270000 w 3683000"/>
                <a:gd name="connsiteY348" fmla="*/ 821266 h 7001933"/>
                <a:gd name="connsiteX349" fmla="*/ 1244600 w 3683000"/>
                <a:gd name="connsiteY349" fmla="*/ 795866 h 7001933"/>
                <a:gd name="connsiteX350" fmla="*/ 1202267 w 3683000"/>
                <a:gd name="connsiteY350" fmla="*/ 745066 h 7001933"/>
                <a:gd name="connsiteX351" fmla="*/ 1193800 w 3683000"/>
                <a:gd name="connsiteY351" fmla="*/ 711200 h 7001933"/>
                <a:gd name="connsiteX352" fmla="*/ 1176867 w 3683000"/>
                <a:gd name="connsiteY352" fmla="*/ 635000 h 7001933"/>
                <a:gd name="connsiteX353" fmla="*/ 1143000 w 3683000"/>
                <a:gd name="connsiteY353" fmla="*/ 567266 h 7001933"/>
                <a:gd name="connsiteX354" fmla="*/ 1134534 w 3683000"/>
                <a:gd name="connsiteY354" fmla="*/ 541866 h 7001933"/>
                <a:gd name="connsiteX355" fmla="*/ 1092200 w 3683000"/>
                <a:gd name="connsiteY355" fmla="*/ 499533 h 7001933"/>
                <a:gd name="connsiteX356" fmla="*/ 1041400 w 3683000"/>
                <a:gd name="connsiteY356" fmla="*/ 474133 h 7001933"/>
                <a:gd name="connsiteX357" fmla="*/ 1016000 w 3683000"/>
                <a:gd name="connsiteY357" fmla="*/ 448733 h 7001933"/>
                <a:gd name="connsiteX358" fmla="*/ 965200 w 3683000"/>
                <a:gd name="connsiteY358" fmla="*/ 431800 h 7001933"/>
                <a:gd name="connsiteX359" fmla="*/ 939800 w 3683000"/>
                <a:gd name="connsiteY359" fmla="*/ 423333 h 7001933"/>
                <a:gd name="connsiteX360" fmla="*/ 855134 w 3683000"/>
                <a:gd name="connsiteY360" fmla="*/ 431800 h 7001933"/>
                <a:gd name="connsiteX361" fmla="*/ 863600 w 3683000"/>
                <a:gd name="connsiteY361" fmla="*/ 482600 h 7001933"/>
                <a:gd name="connsiteX362" fmla="*/ 880534 w 3683000"/>
                <a:gd name="connsiteY362" fmla="*/ 516466 h 7001933"/>
                <a:gd name="connsiteX363" fmla="*/ 897467 w 3683000"/>
                <a:gd name="connsiteY363" fmla="*/ 567266 h 7001933"/>
                <a:gd name="connsiteX364" fmla="*/ 897467 w 3683000"/>
                <a:gd name="connsiteY364" fmla="*/ 567266 h 7001933"/>
                <a:gd name="connsiteX365" fmla="*/ 905934 w 3683000"/>
                <a:gd name="connsiteY365" fmla="*/ 601133 h 7001933"/>
                <a:gd name="connsiteX366" fmla="*/ 931334 w 3683000"/>
                <a:gd name="connsiteY366" fmla="*/ 609600 h 7001933"/>
                <a:gd name="connsiteX367" fmla="*/ 965200 w 3683000"/>
                <a:gd name="connsiteY367" fmla="*/ 601133 h 7001933"/>
                <a:gd name="connsiteX368" fmla="*/ 973667 w 3683000"/>
                <a:gd name="connsiteY368" fmla="*/ 558800 h 7001933"/>
                <a:gd name="connsiteX369" fmla="*/ 965200 w 3683000"/>
                <a:gd name="connsiteY369" fmla="*/ 414866 h 7001933"/>
                <a:gd name="connsiteX370" fmla="*/ 931334 w 3683000"/>
                <a:gd name="connsiteY370" fmla="*/ 389466 h 7001933"/>
                <a:gd name="connsiteX371" fmla="*/ 914400 w 3683000"/>
                <a:gd name="connsiteY371" fmla="*/ 372533 h 7001933"/>
                <a:gd name="connsiteX372" fmla="*/ 821267 w 3683000"/>
                <a:gd name="connsiteY372" fmla="*/ 347133 h 7001933"/>
                <a:gd name="connsiteX373" fmla="*/ 677334 w 3683000"/>
                <a:gd name="connsiteY373" fmla="*/ 330200 h 7001933"/>
                <a:gd name="connsiteX374" fmla="*/ 618067 w 3683000"/>
                <a:gd name="connsiteY374" fmla="*/ 321733 h 7001933"/>
                <a:gd name="connsiteX375" fmla="*/ 567267 w 3683000"/>
                <a:gd name="connsiteY375" fmla="*/ 254000 h 7001933"/>
                <a:gd name="connsiteX376" fmla="*/ 524934 w 3683000"/>
                <a:gd name="connsiteY376" fmla="*/ 169333 h 7001933"/>
                <a:gd name="connsiteX377" fmla="*/ 508000 w 3683000"/>
                <a:gd name="connsiteY377" fmla="*/ 135466 h 7001933"/>
                <a:gd name="connsiteX378" fmla="*/ 491067 w 3683000"/>
                <a:gd name="connsiteY378" fmla="*/ 84666 h 7001933"/>
                <a:gd name="connsiteX379" fmla="*/ 474134 w 3683000"/>
                <a:gd name="connsiteY379" fmla="*/ 33866 h 7001933"/>
                <a:gd name="connsiteX380" fmla="*/ 474134 w 3683000"/>
                <a:gd name="connsiteY380" fmla="*/ 0 h 700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</a:cxnLst>
              <a:rect l="l" t="t" r="r" b="b"/>
              <a:pathLst>
                <a:path w="3683000" h="7001933">
                  <a:moveTo>
                    <a:pt x="2074334" y="7001933"/>
                  </a:moveTo>
                  <a:cubicBezTo>
                    <a:pt x="2071512" y="6939844"/>
                    <a:pt x="2073272" y="6877376"/>
                    <a:pt x="2065867" y="6815666"/>
                  </a:cubicBezTo>
                  <a:cubicBezTo>
                    <a:pt x="2064655" y="6805563"/>
                    <a:pt x="2053067" y="6799565"/>
                    <a:pt x="2048934" y="6790266"/>
                  </a:cubicBezTo>
                  <a:cubicBezTo>
                    <a:pt x="2041685" y="6773955"/>
                    <a:pt x="2039982" y="6755431"/>
                    <a:pt x="2032000" y="6739466"/>
                  </a:cubicBezTo>
                  <a:cubicBezTo>
                    <a:pt x="1991823" y="6659112"/>
                    <a:pt x="2013279" y="6691927"/>
                    <a:pt x="1972734" y="6637866"/>
                  </a:cubicBezTo>
                  <a:cubicBezTo>
                    <a:pt x="1967576" y="6617236"/>
                    <a:pt x="1952821" y="6556622"/>
                    <a:pt x="1947334" y="6544733"/>
                  </a:cubicBezTo>
                  <a:cubicBezTo>
                    <a:pt x="1938806" y="6526255"/>
                    <a:pt x="1924756" y="6510866"/>
                    <a:pt x="1913467" y="6493933"/>
                  </a:cubicBezTo>
                  <a:cubicBezTo>
                    <a:pt x="1907823" y="6474177"/>
                    <a:pt x="1903444" y="6454015"/>
                    <a:pt x="1896534" y="6434666"/>
                  </a:cubicBezTo>
                  <a:cubicBezTo>
                    <a:pt x="1889305" y="6414425"/>
                    <a:pt x="1879116" y="6395356"/>
                    <a:pt x="1871134" y="6375400"/>
                  </a:cubicBezTo>
                  <a:cubicBezTo>
                    <a:pt x="1862179" y="6353011"/>
                    <a:pt x="1854689" y="6330055"/>
                    <a:pt x="1845734" y="6307666"/>
                  </a:cubicBezTo>
                  <a:cubicBezTo>
                    <a:pt x="1838228" y="6288900"/>
                    <a:pt x="1807616" y="6216622"/>
                    <a:pt x="1794934" y="6197600"/>
                  </a:cubicBezTo>
                  <a:cubicBezTo>
                    <a:pt x="1788292" y="6187637"/>
                    <a:pt x="1776718" y="6181779"/>
                    <a:pt x="1769534" y="6172200"/>
                  </a:cubicBezTo>
                  <a:cubicBezTo>
                    <a:pt x="1759660" y="6159035"/>
                    <a:pt x="1752969" y="6143750"/>
                    <a:pt x="1744134" y="6129866"/>
                  </a:cubicBezTo>
                  <a:cubicBezTo>
                    <a:pt x="1726508" y="6102168"/>
                    <a:pt x="1681087" y="6029829"/>
                    <a:pt x="1651000" y="6019800"/>
                  </a:cubicBezTo>
                  <a:cubicBezTo>
                    <a:pt x="1634067" y="6014155"/>
                    <a:pt x="1616676" y="6009731"/>
                    <a:pt x="1600200" y="6002866"/>
                  </a:cubicBezTo>
                  <a:cubicBezTo>
                    <a:pt x="1582724" y="5995584"/>
                    <a:pt x="1567192" y="5983936"/>
                    <a:pt x="1549400" y="5977466"/>
                  </a:cubicBezTo>
                  <a:cubicBezTo>
                    <a:pt x="1533383" y="5971642"/>
                    <a:pt x="1457681" y="5961945"/>
                    <a:pt x="1447800" y="5960533"/>
                  </a:cubicBezTo>
                  <a:cubicBezTo>
                    <a:pt x="1433689" y="5954889"/>
                    <a:pt x="1420211" y="5947286"/>
                    <a:pt x="1405467" y="5943600"/>
                  </a:cubicBezTo>
                  <a:cubicBezTo>
                    <a:pt x="1386137" y="5938767"/>
                    <a:pt x="1282492" y="5928054"/>
                    <a:pt x="1270000" y="5926666"/>
                  </a:cubicBezTo>
                  <a:cubicBezTo>
                    <a:pt x="1227667" y="5929488"/>
                    <a:pt x="1185001" y="5929133"/>
                    <a:pt x="1143000" y="5935133"/>
                  </a:cubicBezTo>
                  <a:cubicBezTo>
                    <a:pt x="1125330" y="5937657"/>
                    <a:pt x="1109624" y="5948194"/>
                    <a:pt x="1092200" y="5952066"/>
                  </a:cubicBezTo>
                  <a:cubicBezTo>
                    <a:pt x="1058684" y="5959514"/>
                    <a:pt x="990600" y="5969000"/>
                    <a:pt x="990600" y="5969000"/>
                  </a:cubicBezTo>
                  <a:cubicBezTo>
                    <a:pt x="979311" y="5974644"/>
                    <a:pt x="968552" y="5981501"/>
                    <a:pt x="956734" y="5985933"/>
                  </a:cubicBezTo>
                  <a:cubicBezTo>
                    <a:pt x="945838" y="5990019"/>
                    <a:pt x="934056" y="5991203"/>
                    <a:pt x="922867" y="5994400"/>
                  </a:cubicBezTo>
                  <a:cubicBezTo>
                    <a:pt x="914286" y="5996852"/>
                    <a:pt x="905934" y="6000044"/>
                    <a:pt x="897467" y="6002866"/>
                  </a:cubicBezTo>
                  <a:cubicBezTo>
                    <a:pt x="891823" y="6011333"/>
                    <a:pt x="881314" y="6018120"/>
                    <a:pt x="880534" y="6028266"/>
                  </a:cubicBezTo>
                  <a:cubicBezTo>
                    <a:pt x="879238" y="6045107"/>
                    <a:pt x="883381" y="6110162"/>
                    <a:pt x="897467" y="6138333"/>
                  </a:cubicBezTo>
                  <a:cubicBezTo>
                    <a:pt x="902018" y="6147434"/>
                    <a:pt x="908043" y="6155787"/>
                    <a:pt x="914400" y="6163733"/>
                  </a:cubicBezTo>
                  <a:cubicBezTo>
                    <a:pt x="950978" y="6209454"/>
                    <a:pt x="911038" y="6146498"/>
                    <a:pt x="948267" y="6206066"/>
                  </a:cubicBezTo>
                  <a:cubicBezTo>
                    <a:pt x="970070" y="6240951"/>
                    <a:pt x="977547" y="6260746"/>
                    <a:pt x="1007534" y="6290733"/>
                  </a:cubicBezTo>
                  <a:cubicBezTo>
                    <a:pt x="1014729" y="6297928"/>
                    <a:pt x="1024988" y="6301309"/>
                    <a:pt x="1032934" y="6307666"/>
                  </a:cubicBezTo>
                  <a:cubicBezTo>
                    <a:pt x="1039167" y="6312653"/>
                    <a:pt x="1043225" y="6320172"/>
                    <a:pt x="1049867" y="6324600"/>
                  </a:cubicBezTo>
                  <a:cubicBezTo>
                    <a:pt x="1060369" y="6331601"/>
                    <a:pt x="1072775" y="6335271"/>
                    <a:pt x="1083734" y="6341533"/>
                  </a:cubicBezTo>
                  <a:cubicBezTo>
                    <a:pt x="1092569" y="6346581"/>
                    <a:pt x="1099408" y="6355473"/>
                    <a:pt x="1109134" y="6358466"/>
                  </a:cubicBezTo>
                  <a:cubicBezTo>
                    <a:pt x="1136642" y="6366930"/>
                    <a:pt x="1193800" y="6375400"/>
                    <a:pt x="1193800" y="6375400"/>
                  </a:cubicBezTo>
                  <a:cubicBezTo>
                    <a:pt x="1230489" y="6372578"/>
                    <a:pt x="1267354" y="6371497"/>
                    <a:pt x="1303867" y="6366933"/>
                  </a:cubicBezTo>
                  <a:cubicBezTo>
                    <a:pt x="1332241" y="6363386"/>
                    <a:pt x="1329457" y="6354138"/>
                    <a:pt x="1354667" y="6341533"/>
                  </a:cubicBezTo>
                  <a:cubicBezTo>
                    <a:pt x="1411890" y="6312922"/>
                    <a:pt x="1384389" y="6338447"/>
                    <a:pt x="1439334" y="6299200"/>
                  </a:cubicBezTo>
                  <a:cubicBezTo>
                    <a:pt x="1445830" y="6294560"/>
                    <a:pt x="1450034" y="6287253"/>
                    <a:pt x="1456267" y="6282266"/>
                  </a:cubicBezTo>
                  <a:cubicBezTo>
                    <a:pt x="1464213" y="6275909"/>
                    <a:pt x="1473200" y="6270977"/>
                    <a:pt x="1481667" y="6265333"/>
                  </a:cubicBezTo>
                  <a:cubicBezTo>
                    <a:pt x="1521619" y="6205403"/>
                    <a:pt x="1467409" y="6278867"/>
                    <a:pt x="1540934" y="6214533"/>
                  </a:cubicBezTo>
                  <a:cubicBezTo>
                    <a:pt x="1641750" y="6126319"/>
                    <a:pt x="1504612" y="6221813"/>
                    <a:pt x="1591734" y="6163733"/>
                  </a:cubicBezTo>
                  <a:cubicBezTo>
                    <a:pt x="1603023" y="6146800"/>
                    <a:pt x="1611209" y="6127323"/>
                    <a:pt x="1625600" y="6112933"/>
                  </a:cubicBezTo>
                  <a:cubicBezTo>
                    <a:pt x="1641352" y="6097182"/>
                    <a:pt x="1648785" y="6091963"/>
                    <a:pt x="1659467" y="6070600"/>
                  </a:cubicBezTo>
                  <a:cubicBezTo>
                    <a:pt x="1663458" y="6062618"/>
                    <a:pt x="1664418" y="6053403"/>
                    <a:pt x="1667934" y="6045200"/>
                  </a:cubicBezTo>
                  <a:cubicBezTo>
                    <a:pt x="1672906" y="6033599"/>
                    <a:pt x="1679223" y="6022622"/>
                    <a:pt x="1684867" y="6011333"/>
                  </a:cubicBezTo>
                  <a:cubicBezTo>
                    <a:pt x="1694031" y="5892204"/>
                    <a:pt x="1698476" y="5905209"/>
                    <a:pt x="1684867" y="5782733"/>
                  </a:cubicBezTo>
                  <a:cubicBezTo>
                    <a:pt x="1683582" y="5771168"/>
                    <a:pt x="1682567" y="5758734"/>
                    <a:pt x="1676400" y="5748866"/>
                  </a:cubicBezTo>
                  <a:cubicBezTo>
                    <a:pt x="1667939" y="5735328"/>
                    <a:pt x="1653047" y="5727015"/>
                    <a:pt x="1642534" y="5715000"/>
                  </a:cubicBezTo>
                  <a:cubicBezTo>
                    <a:pt x="1633242" y="5704380"/>
                    <a:pt x="1625336" y="5692616"/>
                    <a:pt x="1617134" y="5681133"/>
                  </a:cubicBezTo>
                  <a:cubicBezTo>
                    <a:pt x="1611219" y="5672853"/>
                    <a:pt x="1608017" y="5662247"/>
                    <a:pt x="1600200" y="5655733"/>
                  </a:cubicBezTo>
                  <a:cubicBezTo>
                    <a:pt x="1590504" y="5647653"/>
                    <a:pt x="1576431" y="5646373"/>
                    <a:pt x="1566334" y="5638800"/>
                  </a:cubicBezTo>
                  <a:cubicBezTo>
                    <a:pt x="1553562" y="5629221"/>
                    <a:pt x="1545069" y="5614735"/>
                    <a:pt x="1532467" y="5604933"/>
                  </a:cubicBezTo>
                  <a:cubicBezTo>
                    <a:pt x="1507589" y="5585583"/>
                    <a:pt x="1483165" y="5577271"/>
                    <a:pt x="1456267" y="5562600"/>
                  </a:cubicBezTo>
                  <a:cubicBezTo>
                    <a:pt x="1436292" y="5551704"/>
                    <a:pt x="1417914" y="5537696"/>
                    <a:pt x="1397000" y="5528733"/>
                  </a:cubicBezTo>
                  <a:cubicBezTo>
                    <a:pt x="1364567" y="5514833"/>
                    <a:pt x="1292125" y="5503364"/>
                    <a:pt x="1261534" y="5494866"/>
                  </a:cubicBezTo>
                  <a:cubicBezTo>
                    <a:pt x="1235737" y="5487700"/>
                    <a:pt x="1210924" y="5477340"/>
                    <a:pt x="1185334" y="5469466"/>
                  </a:cubicBezTo>
                  <a:cubicBezTo>
                    <a:pt x="1174212" y="5466044"/>
                    <a:pt x="1162506" y="5464680"/>
                    <a:pt x="1151467" y="5461000"/>
                  </a:cubicBezTo>
                  <a:cubicBezTo>
                    <a:pt x="1137049" y="5456194"/>
                    <a:pt x="1123878" y="5447752"/>
                    <a:pt x="1109134" y="5444066"/>
                  </a:cubicBezTo>
                  <a:cubicBezTo>
                    <a:pt x="1089774" y="5439226"/>
                    <a:pt x="1069552" y="5438881"/>
                    <a:pt x="1049867" y="5435600"/>
                  </a:cubicBezTo>
                  <a:cubicBezTo>
                    <a:pt x="1035672" y="5433234"/>
                    <a:pt x="1021645" y="5429955"/>
                    <a:pt x="1007534" y="5427133"/>
                  </a:cubicBezTo>
                  <a:lnTo>
                    <a:pt x="897467" y="5435600"/>
                  </a:lnTo>
                  <a:cubicBezTo>
                    <a:pt x="846592" y="5440523"/>
                    <a:pt x="796173" y="5451681"/>
                    <a:pt x="745067" y="5452533"/>
                  </a:cubicBezTo>
                  <a:lnTo>
                    <a:pt x="389467" y="5444066"/>
                  </a:lnTo>
                  <a:cubicBezTo>
                    <a:pt x="269501" y="5430737"/>
                    <a:pt x="352722" y="5443427"/>
                    <a:pt x="279400" y="5427133"/>
                  </a:cubicBezTo>
                  <a:cubicBezTo>
                    <a:pt x="265352" y="5424011"/>
                    <a:pt x="250851" y="5422801"/>
                    <a:pt x="237067" y="5418666"/>
                  </a:cubicBezTo>
                  <a:cubicBezTo>
                    <a:pt x="222510" y="5414299"/>
                    <a:pt x="208964" y="5407069"/>
                    <a:pt x="194734" y="5401733"/>
                  </a:cubicBezTo>
                  <a:cubicBezTo>
                    <a:pt x="164976" y="5390574"/>
                    <a:pt x="163098" y="5392019"/>
                    <a:pt x="127000" y="5384800"/>
                  </a:cubicBezTo>
                  <a:cubicBezTo>
                    <a:pt x="115711" y="5379155"/>
                    <a:pt x="103635" y="5374867"/>
                    <a:pt x="93134" y="5367866"/>
                  </a:cubicBezTo>
                  <a:cubicBezTo>
                    <a:pt x="86492" y="5363438"/>
                    <a:pt x="82433" y="5355920"/>
                    <a:pt x="76200" y="5350933"/>
                  </a:cubicBezTo>
                  <a:cubicBezTo>
                    <a:pt x="68254" y="5344576"/>
                    <a:pt x="59267" y="5339644"/>
                    <a:pt x="50800" y="5334000"/>
                  </a:cubicBezTo>
                  <a:cubicBezTo>
                    <a:pt x="22926" y="5292188"/>
                    <a:pt x="40047" y="5324854"/>
                    <a:pt x="25400" y="5266266"/>
                  </a:cubicBezTo>
                  <a:cubicBezTo>
                    <a:pt x="19170" y="5241346"/>
                    <a:pt x="12119" y="5231237"/>
                    <a:pt x="0" y="5207000"/>
                  </a:cubicBezTo>
                  <a:cubicBezTo>
                    <a:pt x="12484" y="4982305"/>
                    <a:pt x="-4644" y="5117837"/>
                    <a:pt x="16934" y="5020733"/>
                  </a:cubicBezTo>
                  <a:cubicBezTo>
                    <a:pt x="20056" y="5006685"/>
                    <a:pt x="20849" y="4992052"/>
                    <a:pt x="25400" y="4978400"/>
                  </a:cubicBezTo>
                  <a:cubicBezTo>
                    <a:pt x="29391" y="4966426"/>
                    <a:pt x="37646" y="4956252"/>
                    <a:pt x="42334" y="4944533"/>
                  </a:cubicBezTo>
                  <a:cubicBezTo>
                    <a:pt x="48963" y="4927960"/>
                    <a:pt x="54571" y="4910953"/>
                    <a:pt x="59267" y="4893733"/>
                  </a:cubicBezTo>
                  <a:cubicBezTo>
                    <a:pt x="63053" y="4879850"/>
                    <a:pt x="63599" y="4865184"/>
                    <a:pt x="67734" y="4851400"/>
                  </a:cubicBezTo>
                  <a:cubicBezTo>
                    <a:pt x="75408" y="4825820"/>
                    <a:pt x="108818" y="4755907"/>
                    <a:pt x="118534" y="4741333"/>
                  </a:cubicBezTo>
                  <a:cubicBezTo>
                    <a:pt x="124178" y="4732866"/>
                    <a:pt x="128272" y="4723128"/>
                    <a:pt x="135467" y="4715933"/>
                  </a:cubicBezTo>
                  <a:cubicBezTo>
                    <a:pt x="145445" y="4705955"/>
                    <a:pt x="158045" y="4699000"/>
                    <a:pt x="169334" y="4690533"/>
                  </a:cubicBezTo>
                  <a:cubicBezTo>
                    <a:pt x="174978" y="4673600"/>
                    <a:pt x="176366" y="4654585"/>
                    <a:pt x="186267" y="4639733"/>
                  </a:cubicBezTo>
                  <a:cubicBezTo>
                    <a:pt x="199698" y="4619586"/>
                    <a:pt x="218390" y="4592420"/>
                    <a:pt x="228600" y="4572000"/>
                  </a:cubicBezTo>
                  <a:cubicBezTo>
                    <a:pt x="232591" y="4564018"/>
                    <a:pt x="232733" y="4554402"/>
                    <a:pt x="237067" y="4546600"/>
                  </a:cubicBezTo>
                  <a:cubicBezTo>
                    <a:pt x="247898" y="4527105"/>
                    <a:pt x="267316" y="4495307"/>
                    <a:pt x="287867" y="4478866"/>
                  </a:cubicBezTo>
                  <a:cubicBezTo>
                    <a:pt x="295813" y="4472509"/>
                    <a:pt x="304800" y="4467577"/>
                    <a:pt x="313267" y="4461933"/>
                  </a:cubicBezTo>
                  <a:cubicBezTo>
                    <a:pt x="341584" y="4405298"/>
                    <a:pt x="315555" y="4448431"/>
                    <a:pt x="355600" y="4402666"/>
                  </a:cubicBezTo>
                  <a:cubicBezTo>
                    <a:pt x="383640" y="4370621"/>
                    <a:pt x="385506" y="4360099"/>
                    <a:pt x="414867" y="4334933"/>
                  </a:cubicBezTo>
                  <a:cubicBezTo>
                    <a:pt x="440367" y="4313076"/>
                    <a:pt x="507926" y="4270072"/>
                    <a:pt x="524934" y="4258733"/>
                  </a:cubicBezTo>
                  <a:cubicBezTo>
                    <a:pt x="533401" y="4253089"/>
                    <a:pt x="540681" y="4245018"/>
                    <a:pt x="550334" y="4241800"/>
                  </a:cubicBezTo>
                  <a:cubicBezTo>
                    <a:pt x="558801" y="4238978"/>
                    <a:pt x="567531" y="4236849"/>
                    <a:pt x="575734" y="4233333"/>
                  </a:cubicBezTo>
                  <a:cubicBezTo>
                    <a:pt x="587335" y="4228361"/>
                    <a:pt x="597627" y="4220391"/>
                    <a:pt x="609600" y="4216400"/>
                  </a:cubicBezTo>
                  <a:cubicBezTo>
                    <a:pt x="623252" y="4211849"/>
                    <a:pt x="638050" y="4211719"/>
                    <a:pt x="651934" y="4207933"/>
                  </a:cubicBezTo>
                  <a:cubicBezTo>
                    <a:pt x="669154" y="4203237"/>
                    <a:pt x="685801" y="4196644"/>
                    <a:pt x="702734" y="4191000"/>
                  </a:cubicBezTo>
                  <a:cubicBezTo>
                    <a:pt x="711201" y="4188178"/>
                    <a:pt x="719476" y="4184698"/>
                    <a:pt x="728134" y="4182533"/>
                  </a:cubicBezTo>
                  <a:lnTo>
                    <a:pt x="762000" y="4174066"/>
                  </a:lnTo>
                  <a:cubicBezTo>
                    <a:pt x="768379" y="4175129"/>
                    <a:pt x="834036" y="4184685"/>
                    <a:pt x="846667" y="4191000"/>
                  </a:cubicBezTo>
                  <a:cubicBezTo>
                    <a:pt x="864870" y="4200101"/>
                    <a:pt x="897467" y="4224866"/>
                    <a:pt x="897467" y="4224866"/>
                  </a:cubicBezTo>
                  <a:cubicBezTo>
                    <a:pt x="903111" y="4233333"/>
                    <a:pt x="908486" y="4241986"/>
                    <a:pt x="914400" y="4250266"/>
                  </a:cubicBezTo>
                  <a:cubicBezTo>
                    <a:pt x="922602" y="4261749"/>
                    <a:pt x="932321" y="4272167"/>
                    <a:pt x="939800" y="4284133"/>
                  </a:cubicBezTo>
                  <a:cubicBezTo>
                    <a:pt x="946489" y="4294836"/>
                    <a:pt x="951762" y="4306399"/>
                    <a:pt x="956734" y="4318000"/>
                  </a:cubicBezTo>
                  <a:cubicBezTo>
                    <a:pt x="960250" y="4326203"/>
                    <a:pt x="962748" y="4334819"/>
                    <a:pt x="965200" y="4343400"/>
                  </a:cubicBezTo>
                  <a:cubicBezTo>
                    <a:pt x="968397" y="4354588"/>
                    <a:pt x="968463" y="4366858"/>
                    <a:pt x="973667" y="4377266"/>
                  </a:cubicBezTo>
                  <a:cubicBezTo>
                    <a:pt x="979978" y="4389887"/>
                    <a:pt x="990600" y="4399844"/>
                    <a:pt x="999067" y="4411133"/>
                  </a:cubicBezTo>
                  <a:cubicBezTo>
                    <a:pt x="1001889" y="4419600"/>
                    <a:pt x="1005082" y="4427952"/>
                    <a:pt x="1007534" y="4436533"/>
                  </a:cubicBezTo>
                  <a:cubicBezTo>
                    <a:pt x="1015502" y="4464420"/>
                    <a:pt x="1018650" y="4483650"/>
                    <a:pt x="1024467" y="4512733"/>
                  </a:cubicBezTo>
                  <a:cubicBezTo>
                    <a:pt x="1021645" y="4540955"/>
                    <a:pt x="1022378" y="4569763"/>
                    <a:pt x="1016000" y="4597400"/>
                  </a:cubicBezTo>
                  <a:cubicBezTo>
                    <a:pt x="1013712" y="4607315"/>
                    <a:pt x="1004981" y="4614520"/>
                    <a:pt x="999067" y="4622800"/>
                  </a:cubicBezTo>
                  <a:cubicBezTo>
                    <a:pt x="966046" y="4669029"/>
                    <a:pt x="986501" y="4645793"/>
                    <a:pt x="948267" y="4673600"/>
                  </a:cubicBezTo>
                  <a:cubicBezTo>
                    <a:pt x="862657" y="4735863"/>
                    <a:pt x="909256" y="4710039"/>
                    <a:pt x="846667" y="4741333"/>
                  </a:cubicBezTo>
                  <a:cubicBezTo>
                    <a:pt x="809978" y="4738511"/>
                    <a:pt x="772397" y="4741389"/>
                    <a:pt x="736600" y="4732866"/>
                  </a:cubicBezTo>
                  <a:cubicBezTo>
                    <a:pt x="712044" y="4727019"/>
                    <a:pt x="668867" y="4699000"/>
                    <a:pt x="668867" y="4699000"/>
                  </a:cubicBezTo>
                  <a:cubicBezTo>
                    <a:pt x="663223" y="4690533"/>
                    <a:pt x="658291" y="4681546"/>
                    <a:pt x="651934" y="4673600"/>
                  </a:cubicBezTo>
                  <a:cubicBezTo>
                    <a:pt x="629009" y="4644943"/>
                    <a:pt x="618015" y="4656507"/>
                    <a:pt x="601134" y="4605866"/>
                  </a:cubicBezTo>
                  <a:cubicBezTo>
                    <a:pt x="580520" y="4544027"/>
                    <a:pt x="588529" y="4572382"/>
                    <a:pt x="575734" y="4521200"/>
                  </a:cubicBezTo>
                  <a:cubicBezTo>
                    <a:pt x="572912" y="4478867"/>
                    <a:pt x="567267" y="4436627"/>
                    <a:pt x="567267" y="4394200"/>
                  </a:cubicBezTo>
                  <a:cubicBezTo>
                    <a:pt x="567267" y="4365837"/>
                    <a:pt x="572216" y="4337677"/>
                    <a:pt x="575734" y="4309533"/>
                  </a:cubicBezTo>
                  <a:cubicBezTo>
                    <a:pt x="580684" y="4269929"/>
                    <a:pt x="582987" y="4229720"/>
                    <a:pt x="592667" y="4191000"/>
                  </a:cubicBezTo>
                  <a:cubicBezTo>
                    <a:pt x="595489" y="4179711"/>
                    <a:pt x="596658" y="4167874"/>
                    <a:pt x="601134" y="4157133"/>
                  </a:cubicBezTo>
                  <a:cubicBezTo>
                    <a:pt x="610843" y="4133832"/>
                    <a:pt x="627017" y="4113347"/>
                    <a:pt x="635000" y="4089400"/>
                  </a:cubicBezTo>
                  <a:cubicBezTo>
                    <a:pt x="637822" y="4080933"/>
                    <a:pt x="641015" y="4072581"/>
                    <a:pt x="643467" y="4064000"/>
                  </a:cubicBezTo>
                  <a:cubicBezTo>
                    <a:pt x="646664" y="4052811"/>
                    <a:pt x="647208" y="4040767"/>
                    <a:pt x="651934" y="4030133"/>
                  </a:cubicBezTo>
                  <a:cubicBezTo>
                    <a:pt x="658383" y="4015624"/>
                    <a:pt x="689937" y="3966730"/>
                    <a:pt x="702734" y="3953933"/>
                  </a:cubicBezTo>
                  <a:cubicBezTo>
                    <a:pt x="709929" y="3946738"/>
                    <a:pt x="720188" y="3943357"/>
                    <a:pt x="728134" y="3937000"/>
                  </a:cubicBezTo>
                  <a:cubicBezTo>
                    <a:pt x="734367" y="3932013"/>
                    <a:pt x="737927" y="3923636"/>
                    <a:pt x="745067" y="3920066"/>
                  </a:cubicBezTo>
                  <a:cubicBezTo>
                    <a:pt x="755475" y="3914862"/>
                    <a:pt x="767645" y="3914422"/>
                    <a:pt x="778934" y="3911600"/>
                  </a:cubicBezTo>
                  <a:cubicBezTo>
                    <a:pt x="795867" y="3900311"/>
                    <a:pt x="815343" y="3892124"/>
                    <a:pt x="829734" y="3877733"/>
                  </a:cubicBezTo>
                  <a:cubicBezTo>
                    <a:pt x="838201" y="3869266"/>
                    <a:pt x="844667" y="3858148"/>
                    <a:pt x="855134" y="3852333"/>
                  </a:cubicBezTo>
                  <a:cubicBezTo>
                    <a:pt x="870737" y="3843665"/>
                    <a:pt x="905934" y="3835400"/>
                    <a:pt x="905934" y="3835400"/>
                  </a:cubicBezTo>
                  <a:cubicBezTo>
                    <a:pt x="914401" y="3829755"/>
                    <a:pt x="922232" y="3823017"/>
                    <a:pt x="931334" y="3818466"/>
                  </a:cubicBezTo>
                  <a:cubicBezTo>
                    <a:pt x="939316" y="3814475"/>
                    <a:pt x="949081" y="3814592"/>
                    <a:pt x="956734" y="3810000"/>
                  </a:cubicBezTo>
                  <a:cubicBezTo>
                    <a:pt x="963579" y="3805893"/>
                    <a:pt x="967434" y="3798053"/>
                    <a:pt x="973667" y="3793066"/>
                  </a:cubicBezTo>
                  <a:cubicBezTo>
                    <a:pt x="981613" y="3786709"/>
                    <a:pt x="990232" y="3781181"/>
                    <a:pt x="999067" y="3776133"/>
                  </a:cubicBezTo>
                  <a:cubicBezTo>
                    <a:pt x="1122400" y="3705659"/>
                    <a:pt x="963342" y="3798229"/>
                    <a:pt x="1058334" y="3750733"/>
                  </a:cubicBezTo>
                  <a:cubicBezTo>
                    <a:pt x="1067435" y="3746182"/>
                    <a:pt x="1075788" y="3740157"/>
                    <a:pt x="1083734" y="3733800"/>
                  </a:cubicBezTo>
                  <a:cubicBezTo>
                    <a:pt x="1089967" y="3728813"/>
                    <a:pt x="1093527" y="3720436"/>
                    <a:pt x="1100667" y="3716866"/>
                  </a:cubicBezTo>
                  <a:cubicBezTo>
                    <a:pt x="1116632" y="3708883"/>
                    <a:pt x="1135061" y="3706964"/>
                    <a:pt x="1151467" y="3699933"/>
                  </a:cubicBezTo>
                  <a:cubicBezTo>
                    <a:pt x="1189903" y="3683460"/>
                    <a:pt x="1213676" y="3671222"/>
                    <a:pt x="1244600" y="3649133"/>
                  </a:cubicBezTo>
                  <a:cubicBezTo>
                    <a:pt x="1306361" y="3605019"/>
                    <a:pt x="1251381" y="3644046"/>
                    <a:pt x="1312334" y="3589866"/>
                  </a:cubicBezTo>
                  <a:cubicBezTo>
                    <a:pt x="1325840" y="3577860"/>
                    <a:pt x="1341889" y="3568778"/>
                    <a:pt x="1354667" y="3556000"/>
                  </a:cubicBezTo>
                  <a:cubicBezTo>
                    <a:pt x="1364645" y="3546022"/>
                    <a:pt x="1370884" y="3532847"/>
                    <a:pt x="1380067" y="3522133"/>
                  </a:cubicBezTo>
                  <a:cubicBezTo>
                    <a:pt x="1387859" y="3513042"/>
                    <a:pt x="1397802" y="3505931"/>
                    <a:pt x="1405467" y="3496733"/>
                  </a:cubicBezTo>
                  <a:cubicBezTo>
                    <a:pt x="1411981" y="3488916"/>
                    <a:pt x="1415205" y="3478528"/>
                    <a:pt x="1422400" y="3471333"/>
                  </a:cubicBezTo>
                  <a:cubicBezTo>
                    <a:pt x="1429595" y="3464138"/>
                    <a:pt x="1439333" y="3460044"/>
                    <a:pt x="1447800" y="3454400"/>
                  </a:cubicBezTo>
                  <a:cubicBezTo>
                    <a:pt x="1453445" y="3440289"/>
                    <a:pt x="1455004" y="3423742"/>
                    <a:pt x="1464734" y="3412066"/>
                  </a:cubicBezTo>
                  <a:cubicBezTo>
                    <a:pt x="1470447" y="3405210"/>
                    <a:pt x="1485542" y="3411253"/>
                    <a:pt x="1490134" y="3403600"/>
                  </a:cubicBezTo>
                  <a:cubicBezTo>
                    <a:pt x="1546753" y="3309236"/>
                    <a:pt x="1490041" y="3352912"/>
                    <a:pt x="1532467" y="3302000"/>
                  </a:cubicBezTo>
                  <a:cubicBezTo>
                    <a:pt x="1540132" y="3292802"/>
                    <a:pt x="1549400" y="3285067"/>
                    <a:pt x="1557867" y="3276600"/>
                  </a:cubicBezTo>
                  <a:cubicBezTo>
                    <a:pt x="1585580" y="3165750"/>
                    <a:pt x="1541290" y="3318223"/>
                    <a:pt x="1591734" y="3217333"/>
                  </a:cubicBezTo>
                  <a:cubicBezTo>
                    <a:pt x="1598170" y="3204462"/>
                    <a:pt x="1597378" y="3189111"/>
                    <a:pt x="1600200" y="3175000"/>
                  </a:cubicBezTo>
                  <a:cubicBezTo>
                    <a:pt x="1594556" y="3107267"/>
                    <a:pt x="1592879" y="3039085"/>
                    <a:pt x="1583267" y="2971800"/>
                  </a:cubicBezTo>
                  <a:cubicBezTo>
                    <a:pt x="1581482" y="2959305"/>
                    <a:pt x="1573907" y="2948030"/>
                    <a:pt x="1566334" y="2937933"/>
                  </a:cubicBezTo>
                  <a:cubicBezTo>
                    <a:pt x="1532362" y="2892636"/>
                    <a:pt x="1537160" y="2910646"/>
                    <a:pt x="1490134" y="2887133"/>
                  </a:cubicBezTo>
                  <a:cubicBezTo>
                    <a:pt x="1431663" y="2857898"/>
                    <a:pt x="1501352" y="2879355"/>
                    <a:pt x="1430867" y="2861733"/>
                  </a:cubicBezTo>
                  <a:cubicBezTo>
                    <a:pt x="1422400" y="2856089"/>
                    <a:pt x="1414860" y="2848714"/>
                    <a:pt x="1405467" y="2844800"/>
                  </a:cubicBezTo>
                  <a:cubicBezTo>
                    <a:pt x="1335687" y="2815725"/>
                    <a:pt x="1336876" y="2821222"/>
                    <a:pt x="1270000" y="2810933"/>
                  </a:cubicBezTo>
                  <a:cubicBezTo>
                    <a:pt x="1253033" y="2808323"/>
                    <a:pt x="1235958" y="2806190"/>
                    <a:pt x="1219200" y="2802466"/>
                  </a:cubicBezTo>
                  <a:cubicBezTo>
                    <a:pt x="1210488" y="2800530"/>
                    <a:pt x="1202551" y="2795750"/>
                    <a:pt x="1193800" y="2794000"/>
                  </a:cubicBezTo>
                  <a:cubicBezTo>
                    <a:pt x="1174232" y="2790086"/>
                    <a:pt x="1154289" y="2788355"/>
                    <a:pt x="1134534" y="2785533"/>
                  </a:cubicBezTo>
                  <a:cubicBezTo>
                    <a:pt x="1078089" y="2788355"/>
                    <a:pt x="1021561" y="2789825"/>
                    <a:pt x="965200" y="2794000"/>
                  </a:cubicBezTo>
                  <a:cubicBezTo>
                    <a:pt x="945299" y="2795474"/>
                    <a:pt x="925568" y="2798896"/>
                    <a:pt x="905934" y="2802466"/>
                  </a:cubicBezTo>
                  <a:cubicBezTo>
                    <a:pt x="894485" y="2804548"/>
                    <a:pt x="883646" y="2809775"/>
                    <a:pt x="872067" y="2810933"/>
                  </a:cubicBezTo>
                  <a:cubicBezTo>
                    <a:pt x="827048" y="2815435"/>
                    <a:pt x="781756" y="2816578"/>
                    <a:pt x="736600" y="2819400"/>
                  </a:cubicBezTo>
                  <a:cubicBezTo>
                    <a:pt x="715944" y="2817679"/>
                    <a:pt x="627976" y="2814236"/>
                    <a:pt x="592667" y="2802466"/>
                  </a:cubicBezTo>
                  <a:cubicBezTo>
                    <a:pt x="580693" y="2798475"/>
                    <a:pt x="570401" y="2790505"/>
                    <a:pt x="558800" y="2785533"/>
                  </a:cubicBezTo>
                  <a:cubicBezTo>
                    <a:pt x="550597" y="2782017"/>
                    <a:pt x="541603" y="2780582"/>
                    <a:pt x="533400" y="2777066"/>
                  </a:cubicBezTo>
                  <a:cubicBezTo>
                    <a:pt x="446203" y="2739695"/>
                    <a:pt x="564352" y="2781739"/>
                    <a:pt x="448734" y="2743200"/>
                  </a:cubicBezTo>
                  <a:cubicBezTo>
                    <a:pt x="443089" y="2737555"/>
                    <a:pt x="438186" y="2731056"/>
                    <a:pt x="431800" y="2726266"/>
                  </a:cubicBezTo>
                  <a:cubicBezTo>
                    <a:pt x="415519" y="2714055"/>
                    <a:pt x="381000" y="2692400"/>
                    <a:pt x="381000" y="2692400"/>
                  </a:cubicBezTo>
                  <a:cubicBezTo>
                    <a:pt x="361245" y="2661355"/>
                    <a:pt x="338191" y="2632178"/>
                    <a:pt x="321734" y="2599266"/>
                  </a:cubicBezTo>
                  <a:cubicBezTo>
                    <a:pt x="307623" y="2571044"/>
                    <a:pt x="298332" y="2539843"/>
                    <a:pt x="279400" y="2514600"/>
                  </a:cubicBezTo>
                  <a:cubicBezTo>
                    <a:pt x="247563" y="2472150"/>
                    <a:pt x="233822" y="2459943"/>
                    <a:pt x="220134" y="2396066"/>
                  </a:cubicBezTo>
                  <a:cubicBezTo>
                    <a:pt x="190230" y="2256517"/>
                    <a:pt x="210651" y="2314674"/>
                    <a:pt x="169334" y="2218266"/>
                  </a:cubicBezTo>
                  <a:cubicBezTo>
                    <a:pt x="166512" y="2198511"/>
                    <a:pt x="162759" y="2178866"/>
                    <a:pt x="160867" y="2159000"/>
                  </a:cubicBezTo>
                  <a:cubicBezTo>
                    <a:pt x="141087" y="1951318"/>
                    <a:pt x="162985" y="2114563"/>
                    <a:pt x="143934" y="1981200"/>
                  </a:cubicBezTo>
                  <a:cubicBezTo>
                    <a:pt x="149578" y="1919111"/>
                    <a:pt x="152349" y="1856693"/>
                    <a:pt x="160867" y="1794933"/>
                  </a:cubicBezTo>
                  <a:cubicBezTo>
                    <a:pt x="166576" y="1753544"/>
                    <a:pt x="212559" y="1648327"/>
                    <a:pt x="220134" y="1625600"/>
                  </a:cubicBezTo>
                  <a:cubicBezTo>
                    <a:pt x="225778" y="1608667"/>
                    <a:pt x="232371" y="1592020"/>
                    <a:pt x="237067" y="1574800"/>
                  </a:cubicBezTo>
                  <a:cubicBezTo>
                    <a:pt x="240853" y="1560916"/>
                    <a:pt x="239579" y="1545567"/>
                    <a:pt x="245534" y="1532466"/>
                  </a:cubicBezTo>
                  <a:cubicBezTo>
                    <a:pt x="253955" y="1513939"/>
                    <a:pt x="269146" y="1499245"/>
                    <a:pt x="279400" y="1481666"/>
                  </a:cubicBezTo>
                  <a:cubicBezTo>
                    <a:pt x="351084" y="1358778"/>
                    <a:pt x="265527" y="1483072"/>
                    <a:pt x="330200" y="1405466"/>
                  </a:cubicBezTo>
                  <a:cubicBezTo>
                    <a:pt x="336714" y="1397649"/>
                    <a:pt x="338667" y="1385710"/>
                    <a:pt x="347134" y="1380066"/>
                  </a:cubicBezTo>
                  <a:cubicBezTo>
                    <a:pt x="356816" y="1373612"/>
                    <a:pt x="369711" y="1374422"/>
                    <a:pt x="381000" y="1371600"/>
                  </a:cubicBezTo>
                  <a:cubicBezTo>
                    <a:pt x="386645" y="1365955"/>
                    <a:pt x="391700" y="1359653"/>
                    <a:pt x="397934" y="1354666"/>
                  </a:cubicBezTo>
                  <a:cubicBezTo>
                    <a:pt x="413207" y="1342448"/>
                    <a:pt x="439819" y="1327753"/>
                    <a:pt x="457200" y="1320800"/>
                  </a:cubicBezTo>
                  <a:cubicBezTo>
                    <a:pt x="473773" y="1314171"/>
                    <a:pt x="491427" y="1310495"/>
                    <a:pt x="508000" y="1303866"/>
                  </a:cubicBezTo>
                  <a:cubicBezTo>
                    <a:pt x="564104" y="1281424"/>
                    <a:pt x="525137" y="1284917"/>
                    <a:pt x="601134" y="1261533"/>
                  </a:cubicBezTo>
                  <a:cubicBezTo>
                    <a:pt x="617542" y="1256484"/>
                    <a:pt x="635207" y="1256926"/>
                    <a:pt x="651934" y="1253066"/>
                  </a:cubicBezTo>
                  <a:cubicBezTo>
                    <a:pt x="671954" y="1248446"/>
                    <a:pt x="691268" y="1241116"/>
                    <a:pt x="711200" y="1236133"/>
                  </a:cubicBezTo>
                  <a:cubicBezTo>
                    <a:pt x="725161" y="1232643"/>
                    <a:pt x="739486" y="1230788"/>
                    <a:pt x="753534" y="1227666"/>
                  </a:cubicBezTo>
                  <a:cubicBezTo>
                    <a:pt x="764893" y="1225142"/>
                    <a:pt x="776111" y="1222022"/>
                    <a:pt x="787400" y="1219200"/>
                  </a:cubicBezTo>
                  <a:cubicBezTo>
                    <a:pt x="865053" y="1180373"/>
                    <a:pt x="767764" y="1224556"/>
                    <a:pt x="880534" y="1193800"/>
                  </a:cubicBezTo>
                  <a:cubicBezTo>
                    <a:pt x="892711" y="1190479"/>
                    <a:pt x="902223" y="1180187"/>
                    <a:pt x="914400" y="1176866"/>
                  </a:cubicBezTo>
                  <a:cubicBezTo>
                    <a:pt x="933653" y="1171615"/>
                    <a:pt x="953943" y="1171434"/>
                    <a:pt x="973667" y="1168400"/>
                  </a:cubicBezTo>
                  <a:cubicBezTo>
                    <a:pt x="990634" y="1165790"/>
                    <a:pt x="1007534" y="1162755"/>
                    <a:pt x="1024467" y="1159933"/>
                  </a:cubicBezTo>
                  <a:cubicBezTo>
                    <a:pt x="1075267" y="1162755"/>
                    <a:pt x="1126198" y="1163794"/>
                    <a:pt x="1176867" y="1168400"/>
                  </a:cubicBezTo>
                  <a:cubicBezTo>
                    <a:pt x="1201761" y="1170663"/>
                    <a:pt x="1213217" y="1179604"/>
                    <a:pt x="1236134" y="1185333"/>
                  </a:cubicBezTo>
                  <a:cubicBezTo>
                    <a:pt x="1250095" y="1188823"/>
                    <a:pt x="1264356" y="1190978"/>
                    <a:pt x="1278467" y="1193800"/>
                  </a:cubicBezTo>
                  <a:cubicBezTo>
                    <a:pt x="1286934" y="1199444"/>
                    <a:pt x="1294766" y="1206182"/>
                    <a:pt x="1303867" y="1210733"/>
                  </a:cubicBezTo>
                  <a:cubicBezTo>
                    <a:pt x="1373974" y="1245786"/>
                    <a:pt x="1281875" y="1187606"/>
                    <a:pt x="1354667" y="1236133"/>
                  </a:cubicBezTo>
                  <a:lnTo>
                    <a:pt x="1405467" y="1312333"/>
                  </a:lnTo>
                  <a:cubicBezTo>
                    <a:pt x="1405478" y="1312350"/>
                    <a:pt x="1439322" y="1363117"/>
                    <a:pt x="1439334" y="1363133"/>
                  </a:cubicBezTo>
                  <a:cubicBezTo>
                    <a:pt x="1463644" y="1395547"/>
                    <a:pt x="1466171" y="1394709"/>
                    <a:pt x="1481667" y="1430866"/>
                  </a:cubicBezTo>
                  <a:cubicBezTo>
                    <a:pt x="1490370" y="1451173"/>
                    <a:pt x="1492460" y="1468641"/>
                    <a:pt x="1498600" y="1490133"/>
                  </a:cubicBezTo>
                  <a:cubicBezTo>
                    <a:pt x="1501052" y="1498714"/>
                    <a:pt x="1504245" y="1507066"/>
                    <a:pt x="1507067" y="1515533"/>
                  </a:cubicBezTo>
                  <a:cubicBezTo>
                    <a:pt x="1509889" y="1540933"/>
                    <a:pt x="1511648" y="1566474"/>
                    <a:pt x="1515534" y="1591733"/>
                  </a:cubicBezTo>
                  <a:cubicBezTo>
                    <a:pt x="1518572" y="1611483"/>
                    <a:pt x="1526143" y="1632028"/>
                    <a:pt x="1532467" y="1651000"/>
                  </a:cubicBezTo>
                  <a:cubicBezTo>
                    <a:pt x="1527829" y="1720570"/>
                    <a:pt x="1538023" y="1764611"/>
                    <a:pt x="1507067" y="1820333"/>
                  </a:cubicBezTo>
                  <a:cubicBezTo>
                    <a:pt x="1500214" y="1832668"/>
                    <a:pt x="1492381" y="1845017"/>
                    <a:pt x="1481667" y="1854200"/>
                  </a:cubicBezTo>
                  <a:cubicBezTo>
                    <a:pt x="1472084" y="1862414"/>
                    <a:pt x="1459089" y="1865489"/>
                    <a:pt x="1447800" y="1871133"/>
                  </a:cubicBezTo>
                  <a:cubicBezTo>
                    <a:pt x="1409931" y="1927938"/>
                    <a:pt x="1454541" y="1872284"/>
                    <a:pt x="1405467" y="1905000"/>
                  </a:cubicBezTo>
                  <a:cubicBezTo>
                    <a:pt x="1395504" y="1911642"/>
                    <a:pt x="1391426" y="1926614"/>
                    <a:pt x="1380067" y="1930400"/>
                  </a:cubicBezTo>
                  <a:cubicBezTo>
                    <a:pt x="1355822" y="1938481"/>
                    <a:pt x="1329267" y="1936044"/>
                    <a:pt x="1303867" y="1938866"/>
                  </a:cubicBezTo>
                  <a:cubicBezTo>
                    <a:pt x="1255889" y="1936044"/>
                    <a:pt x="1206964" y="1940301"/>
                    <a:pt x="1159934" y="1930400"/>
                  </a:cubicBezTo>
                  <a:cubicBezTo>
                    <a:pt x="1149976" y="1928304"/>
                    <a:pt x="1150195" y="1912195"/>
                    <a:pt x="1143000" y="1905000"/>
                  </a:cubicBezTo>
                  <a:cubicBezTo>
                    <a:pt x="1135805" y="1897805"/>
                    <a:pt x="1126067" y="1893711"/>
                    <a:pt x="1117600" y="1888066"/>
                  </a:cubicBezTo>
                  <a:cubicBezTo>
                    <a:pt x="1111956" y="1876777"/>
                    <a:pt x="1107668" y="1864701"/>
                    <a:pt x="1100667" y="1854200"/>
                  </a:cubicBezTo>
                  <a:cubicBezTo>
                    <a:pt x="1096239" y="1847558"/>
                    <a:pt x="1088721" y="1843499"/>
                    <a:pt x="1083734" y="1837266"/>
                  </a:cubicBezTo>
                  <a:cubicBezTo>
                    <a:pt x="1077377" y="1829320"/>
                    <a:pt x="1072445" y="1820333"/>
                    <a:pt x="1066800" y="1811866"/>
                  </a:cubicBezTo>
                  <a:cubicBezTo>
                    <a:pt x="1057884" y="1776199"/>
                    <a:pt x="1049867" y="1749903"/>
                    <a:pt x="1049867" y="1710266"/>
                  </a:cubicBezTo>
                  <a:cubicBezTo>
                    <a:pt x="1049867" y="1666420"/>
                    <a:pt x="1055404" y="1631619"/>
                    <a:pt x="1066800" y="1591733"/>
                  </a:cubicBezTo>
                  <a:cubicBezTo>
                    <a:pt x="1069252" y="1583152"/>
                    <a:pt x="1071276" y="1574315"/>
                    <a:pt x="1075267" y="1566333"/>
                  </a:cubicBezTo>
                  <a:cubicBezTo>
                    <a:pt x="1079818" y="1557232"/>
                    <a:pt x="1087649" y="1550034"/>
                    <a:pt x="1092200" y="1540933"/>
                  </a:cubicBezTo>
                  <a:cubicBezTo>
                    <a:pt x="1124522" y="1476289"/>
                    <a:pt x="1064650" y="1563556"/>
                    <a:pt x="1126067" y="1481666"/>
                  </a:cubicBezTo>
                  <a:cubicBezTo>
                    <a:pt x="1128889" y="1473199"/>
                    <a:pt x="1130543" y="1464248"/>
                    <a:pt x="1134534" y="1456266"/>
                  </a:cubicBezTo>
                  <a:cubicBezTo>
                    <a:pt x="1144333" y="1436668"/>
                    <a:pt x="1160482" y="1419510"/>
                    <a:pt x="1176867" y="1405466"/>
                  </a:cubicBezTo>
                  <a:cubicBezTo>
                    <a:pt x="1187581" y="1396283"/>
                    <a:pt x="1199445" y="1388533"/>
                    <a:pt x="1210734" y="1380066"/>
                  </a:cubicBezTo>
                  <a:cubicBezTo>
                    <a:pt x="1275645" y="1382888"/>
                    <a:pt x="1340649" y="1384063"/>
                    <a:pt x="1405467" y="1388533"/>
                  </a:cubicBezTo>
                  <a:cubicBezTo>
                    <a:pt x="1427634" y="1390062"/>
                    <a:pt x="1459443" y="1395941"/>
                    <a:pt x="1481667" y="1405466"/>
                  </a:cubicBezTo>
                  <a:cubicBezTo>
                    <a:pt x="1511855" y="1418404"/>
                    <a:pt x="1523660" y="1426350"/>
                    <a:pt x="1549400" y="1447800"/>
                  </a:cubicBezTo>
                  <a:cubicBezTo>
                    <a:pt x="1555532" y="1452910"/>
                    <a:pt x="1560202" y="1459623"/>
                    <a:pt x="1566334" y="1464733"/>
                  </a:cubicBezTo>
                  <a:cubicBezTo>
                    <a:pt x="1577174" y="1473767"/>
                    <a:pt x="1590708" y="1479692"/>
                    <a:pt x="1600200" y="1490133"/>
                  </a:cubicBezTo>
                  <a:cubicBezTo>
                    <a:pt x="1619184" y="1511016"/>
                    <a:pt x="1624226" y="1548941"/>
                    <a:pt x="1651000" y="1557866"/>
                  </a:cubicBezTo>
                  <a:cubicBezTo>
                    <a:pt x="1677827" y="1566809"/>
                    <a:pt x="1678354" y="1564509"/>
                    <a:pt x="1701800" y="1583266"/>
                  </a:cubicBezTo>
                  <a:cubicBezTo>
                    <a:pt x="1708034" y="1588253"/>
                    <a:pt x="1711467" y="1596897"/>
                    <a:pt x="1718734" y="1600200"/>
                  </a:cubicBezTo>
                  <a:cubicBezTo>
                    <a:pt x="1743108" y="1611279"/>
                    <a:pt x="1769534" y="1617133"/>
                    <a:pt x="1794934" y="1625600"/>
                  </a:cubicBezTo>
                  <a:cubicBezTo>
                    <a:pt x="1864352" y="1648739"/>
                    <a:pt x="1754464" y="1612829"/>
                    <a:pt x="1888067" y="1651000"/>
                  </a:cubicBezTo>
                  <a:cubicBezTo>
                    <a:pt x="1907823" y="1656644"/>
                    <a:pt x="1927244" y="1663628"/>
                    <a:pt x="1947334" y="1667933"/>
                  </a:cubicBezTo>
                  <a:cubicBezTo>
                    <a:pt x="1989573" y="1676984"/>
                    <a:pt x="2073001" y="1681933"/>
                    <a:pt x="2108200" y="1684866"/>
                  </a:cubicBezTo>
                  <a:cubicBezTo>
                    <a:pt x="2422394" y="1678182"/>
                    <a:pt x="2421428" y="1683176"/>
                    <a:pt x="2650067" y="1667933"/>
                  </a:cubicBezTo>
                  <a:lnTo>
                    <a:pt x="2887134" y="1651000"/>
                  </a:lnTo>
                  <a:cubicBezTo>
                    <a:pt x="2904067" y="1648178"/>
                    <a:pt x="2921148" y="1646130"/>
                    <a:pt x="2937934" y="1642533"/>
                  </a:cubicBezTo>
                  <a:cubicBezTo>
                    <a:pt x="2960690" y="1637657"/>
                    <a:pt x="3005667" y="1625600"/>
                    <a:pt x="3005667" y="1625600"/>
                  </a:cubicBezTo>
                  <a:cubicBezTo>
                    <a:pt x="3099959" y="1578453"/>
                    <a:pt x="2981177" y="1634784"/>
                    <a:pt x="3073400" y="1600200"/>
                  </a:cubicBezTo>
                  <a:cubicBezTo>
                    <a:pt x="3110613" y="1586245"/>
                    <a:pt x="3101405" y="1584196"/>
                    <a:pt x="3132667" y="1566333"/>
                  </a:cubicBezTo>
                  <a:cubicBezTo>
                    <a:pt x="3143626" y="1560071"/>
                    <a:pt x="3155245" y="1555044"/>
                    <a:pt x="3166534" y="1549400"/>
                  </a:cubicBezTo>
                  <a:cubicBezTo>
                    <a:pt x="3175001" y="1540933"/>
                    <a:pt x="3182985" y="1531955"/>
                    <a:pt x="3191934" y="1524000"/>
                  </a:cubicBezTo>
                  <a:cubicBezTo>
                    <a:pt x="3208409" y="1509356"/>
                    <a:pt x="3227148" y="1497252"/>
                    <a:pt x="3242734" y="1481666"/>
                  </a:cubicBezTo>
                  <a:cubicBezTo>
                    <a:pt x="3249929" y="1474471"/>
                    <a:pt x="3251941" y="1462888"/>
                    <a:pt x="3259667" y="1456266"/>
                  </a:cubicBezTo>
                  <a:cubicBezTo>
                    <a:pt x="3272161" y="1445556"/>
                    <a:pt x="3288835" y="1440740"/>
                    <a:pt x="3302000" y="1430866"/>
                  </a:cubicBezTo>
                  <a:cubicBezTo>
                    <a:pt x="3311579" y="1423682"/>
                    <a:pt x="3318133" y="1413048"/>
                    <a:pt x="3327400" y="1405466"/>
                  </a:cubicBezTo>
                  <a:cubicBezTo>
                    <a:pt x="3349243" y="1387595"/>
                    <a:pt x="3371651" y="1370321"/>
                    <a:pt x="3395134" y="1354666"/>
                  </a:cubicBezTo>
                  <a:cubicBezTo>
                    <a:pt x="3403601" y="1349022"/>
                    <a:pt x="3412717" y="1344247"/>
                    <a:pt x="3420534" y="1337733"/>
                  </a:cubicBezTo>
                  <a:cubicBezTo>
                    <a:pt x="3463261" y="1302127"/>
                    <a:pt x="3431952" y="1320634"/>
                    <a:pt x="3471334" y="1270000"/>
                  </a:cubicBezTo>
                  <a:cubicBezTo>
                    <a:pt x="3481135" y="1257398"/>
                    <a:pt x="3494687" y="1248148"/>
                    <a:pt x="3505200" y="1236133"/>
                  </a:cubicBezTo>
                  <a:cubicBezTo>
                    <a:pt x="3514492" y="1225513"/>
                    <a:pt x="3521417" y="1212980"/>
                    <a:pt x="3530600" y="1202266"/>
                  </a:cubicBezTo>
                  <a:cubicBezTo>
                    <a:pt x="3538392" y="1193175"/>
                    <a:pt x="3548208" y="1185957"/>
                    <a:pt x="3556000" y="1176866"/>
                  </a:cubicBezTo>
                  <a:cubicBezTo>
                    <a:pt x="3574806" y="1154925"/>
                    <a:pt x="3600693" y="1114060"/>
                    <a:pt x="3615267" y="1092200"/>
                  </a:cubicBezTo>
                  <a:cubicBezTo>
                    <a:pt x="3620911" y="1083733"/>
                    <a:pt x="3628982" y="1076453"/>
                    <a:pt x="3632200" y="1066800"/>
                  </a:cubicBezTo>
                  <a:cubicBezTo>
                    <a:pt x="3640667" y="1041400"/>
                    <a:pt x="3651106" y="1016575"/>
                    <a:pt x="3657600" y="990600"/>
                  </a:cubicBezTo>
                  <a:cubicBezTo>
                    <a:pt x="3678698" y="906212"/>
                    <a:pt x="3670708" y="945822"/>
                    <a:pt x="3683000" y="872066"/>
                  </a:cubicBezTo>
                  <a:cubicBezTo>
                    <a:pt x="3667498" y="655025"/>
                    <a:pt x="3698128" y="809190"/>
                    <a:pt x="3657600" y="728133"/>
                  </a:cubicBezTo>
                  <a:cubicBezTo>
                    <a:pt x="3653609" y="720151"/>
                    <a:pt x="3653726" y="710386"/>
                    <a:pt x="3649134" y="702733"/>
                  </a:cubicBezTo>
                  <a:cubicBezTo>
                    <a:pt x="3645027" y="695888"/>
                    <a:pt x="3638332" y="690910"/>
                    <a:pt x="3632200" y="685800"/>
                  </a:cubicBezTo>
                  <a:cubicBezTo>
                    <a:pt x="3626449" y="681008"/>
                    <a:pt x="3583930" y="648964"/>
                    <a:pt x="3572934" y="643466"/>
                  </a:cubicBezTo>
                  <a:cubicBezTo>
                    <a:pt x="3559340" y="636669"/>
                    <a:pt x="3544436" y="632822"/>
                    <a:pt x="3530600" y="626533"/>
                  </a:cubicBezTo>
                  <a:cubicBezTo>
                    <a:pt x="3513365" y="618699"/>
                    <a:pt x="3497100" y="608822"/>
                    <a:pt x="3479800" y="601133"/>
                  </a:cubicBezTo>
                  <a:cubicBezTo>
                    <a:pt x="3471645" y="597508"/>
                    <a:pt x="3462603" y="596182"/>
                    <a:pt x="3454400" y="592666"/>
                  </a:cubicBezTo>
                  <a:cubicBezTo>
                    <a:pt x="3442799" y="587694"/>
                    <a:pt x="3432507" y="579724"/>
                    <a:pt x="3420534" y="575733"/>
                  </a:cubicBezTo>
                  <a:cubicBezTo>
                    <a:pt x="3401960" y="569542"/>
                    <a:pt x="3332363" y="560718"/>
                    <a:pt x="3318934" y="558800"/>
                  </a:cubicBezTo>
                  <a:cubicBezTo>
                    <a:pt x="3296356" y="561622"/>
                    <a:pt x="3273274" y="561747"/>
                    <a:pt x="3251200" y="567266"/>
                  </a:cubicBezTo>
                  <a:cubicBezTo>
                    <a:pt x="3238956" y="570327"/>
                    <a:pt x="3228935" y="579228"/>
                    <a:pt x="3217334" y="584200"/>
                  </a:cubicBezTo>
                  <a:cubicBezTo>
                    <a:pt x="3209131" y="587716"/>
                    <a:pt x="3200401" y="589844"/>
                    <a:pt x="3191934" y="592666"/>
                  </a:cubicBezTo>
                  <a:lnTo>
                    <a:pt x="3149600" y="635000"/>
                  </a:lnTo>
                  <a:cubicBezTo>
                    <a:pt x="3135489" y="649111"/>
                    <a:pt x="3118336" y="660729"/>
                    <a:pt x="3107267" y="677333"/>
                  </a:cubicBezTo>
                  <a:cubicBezTo>
                    <a:pt x="3101623" y="685800"/>
                    <a:pt x="3096691" y="694787"/>
                    <a:pt x="3090334" y="702733"/>
                  </a:cubicBezTo>
                  <a:cubicBezTo>
                    <a:pt x="3072739" y="724726"/>
                    <a:pt x="3069498" y="715745"/>
                    <a:pt x="3056467" y="745066"/>
                  </a:cubicBezTo>
                  <a:cubicBezTo>
                    <a:pt x="3049218" y="761377"/>
                    <a:pt x="3045178" y="778933"/>
                    <a:pt x="3039534" y="795866"/>
                  </a:cubicBezTo>
                  <a:lnTo>
                    <a:pt x="3031067" y="821266"/>
                  </a:lnTo>
                  <a:cubicBezTo>
                    <a:pt x="3033889" y="852311"/>
                    <a:pt x="3035668" y="883468"/>
                    <a:pt x="3039534" y="914400"/>
                  </a:cubicBezTo>
                  <a:cubicBezTo>
                    <a:pt x="3041319" y="928679"/>
                    <a:pt x="3041011" y="944153"/>
                    <a:pt x="3048000" y="956733"/>
                  </a:cubicBezTo>
                  <a:cubicBezTo>
                    <a:pt x="3055753" y="970689"/>
                    <a:pt x="3066516" y="986214"/>
                    <a:pt x="3081867" y="990600"/>
                  </a:cubicBezTo>
                  <a:lnTo>
                    <a:pt x="3141134" y="1007533"/>
                  </a:lnTo>
                  <a:cubicBezTo>
                    <a:pt x="3187962" y="1005918"/>
                    <a:pt x="3343808" y="1013834"/>
                    <a:pt x="3429000" y="990600"/>
                  </a:cubicBezTo>
                  <a:cubicBezTo>
                    <a:pt x="3446220" y="985904"/>
                    <a:pt x="3462867" y="979311"/>
                    <a:pt x="3479800" y="973666"/>
                  </a:cubicBezTo>
                  <a:lnTo>
                    <a:pt x="3522134" y="931333"/>
                  </a:lnTo>
                  <a:cubicBezTo>
                    <a:pt x="3533423" y="920044"/>
                    <a:pt x="3547144" y="910749"/>
                    <a:pt x="3556000" y="897466"/>
                  </a:cubicBezTo>
                  <a:lnTo>
                    <a:pt x="3572934" y="872066"/>
                  </a:lnTo>
                  <a:cubicBezTo>
                    <a:pt x="3575756" y="863599"/>
                    <a:pt x="3581400" y="855591"/>
                    <a:pt x="3581400" y="846666"/>
                  </a:cubicBezTo>
                  <a:cubicBezTo>
                    <a:pt x="3581400" y="804239"/>
                    <a:pt x="3579551" y="761574"/>
                    <a:pt x="3572934" y="719666"/>
                  </a:cubicBezTo>
                  <a:cubicBezTo>
                    <a:pt x="3571225" y="708840"/>
                    <a:pt x="3547057" y="670388"/>
                    <a:pt x="3539067" y="660400"/>
                  </a:cubicBezTo>
                  <a:cubicBezTo>
                    <a:pt x="3534080" y="654167"/>
                    <a:pt x="3527121" y="649699"/>
                    <a:pt x="3522134" y="643466"/>
                  </a:cubicBezTo>
                  <a:cubicBezTo>
                    <a:pt x="3515777" y="635520"/>
                    <a:pt x="3512395" y="625261"/>
                    <a:pt x="3505200" y="618066"/>
                  </a:cubicBezTo>
                  <a:cubicBezTo>
                    <a:pt x="3498973" y="611839"/>
                    <a:pt x="3453097" y="575081"/>
                    <a:pt x="3437467" y="567266"/>
                  </a:cubicBezTo>
                  <a:cubicBezTo>
                    <a:pt x="3429485" y="563275"/>
                    <a:pt x="3420270" y="562316"/>
                    <a:pt x="3412067" y="558800"/>
                  </a:cubicBezTo>
                  <a:cubicBezTo>
                    <a:pt x="3400466" y="553828"/>
                    <a:pt x="3389919" y="546554"/>
                    <a:pt x="3378200" y="541866"/>
                  </a:cubicBezTo>
                  <a:cubicBezTo>
                    <a:pt x="3361627" y="535237"/>
                    <a:pt x="3342706" y="534116"/>
                    <a:pt x="3327400" y="524933"/>
                  </a:cubicBezTo>
                  <a:cubicBezTo>
                    <a:pt x="3308925" y="513848"/>
                    <a:pt x="3283589" y="494483"/>
                    <a:pt x="3259667" y="491066"/>
                  </a:cubicBezTo>
                  <a:cubicBezTo>
                    <a:pt x="3228808" y="486658"/>
                    <a:pt x="3197578" y="485422"/>
                    <a:pt x="3166534" y="482600"/>
                  </a:cubicBezTo>
                  <a:cubicBezTo>
                    <a:pt x="3155245" y="479778"/>
                    <a:pt x="3144303" y="474133"/>
                    <a:pt x="3132667" y="474133"/>
                  </a:cubicBezTo>
                  <a:cubicBezTo>
                    <a:pt x="3028452" y="474133"/>
                    <a:pt x="3015833" y="478084"/>
                    <a:pt x="2937934" y="491066"/>
                  </a:cubicBezTo>
                  <a:cubicBezTo>
                    <a:pt x="2889380" y="507251"/>
                    <a:pt x="2936606" y="492676"/>
                    <a:pt x="2870200" y="508000"/>
                  </a:cubicBezTo>
                  <a:cubicBezTo>
                    <a:pt x="2847523" y="513233"/>
                    <a:pt x="2825185" y="519885"/>
                    <a:pt x="2802467" y="524933"/>
                  </a:cubicBezTo>
                  <a:cubicBezTo>
                    <a:pt x="2777067" y="530577"/>
                    <a:pt x="2751285" y="534718"/>
                    <a:pt x="2726267" y="541866"/>
                  </a:cubicBezTo>
                  <a:cubicBezTo>
                    <a:pt x="2660849" y="560557"/>
                    <a:pt x="2702189" y="558138"/>
                    <a:pt x="2633134" y="592666"/>
                  </a:cubicBezTo>
                  <a:cubicBezTo>
                    <a:pt x="2550681" y="633892"/>
                    <a:pt x="2587046" y="613546"/>
                    <a:pt x="2523067" y="651933"/>
                  </a:cubicBezTo>
                  <a:cubicBezTo>
                    <a:pt x="2469969" y="731581"/>
                    <a:pt x="2557006" y="611417"/>
                    <a:pt x="2463800" y="694266"/>
                  </a:cubicBezTo>
                  <a:cubicBezTo>
                    <a:pt x="2448589" y="707787"/>
                    <a:pt x="2446867" y="733777"/>
                    <a:pt x="2429934" y="745066"/>
                  </a:cubicBezTo>
                  <a:cubicBezTo>
                    <a:pt x="2375540" y="781330"/>
                    <a:pt x="2419588" y="751072"/>
                    <a:pt x="2328334" y="821266"/>
                  </a:cubicBezTo>
                  <a:cubicBezTo>
                    <a:pt x="2317149" y="829870"/>
                    <a:pt x="2307088" y="840355"/>
                    <a:pt x="2294467" y="846666"/>
                  </a:cubicBezTo>
                  <a:cubicBezTo>
                    <a:pt x="2283178" y="852311"/>
                    <a:pt x="2271102" y="856599"/>
                    <a:pt x="2260600" y="863600"/>
                  </a:cubicBezTo>
                  <a:cubicBezTo>
                    <a:pt x="2245564" y="873624"/>
                    <a:pt x="2233303" y="887442"/>
                    <a:pt x="2218267" y="897466"/>
                  </a:cubicBezTo>
                  <a:cubicBezTo>
                    <a:pt x="2207765" y="904467"/>
                    <a:pt x="2195103" y="907710"/>
                    <a:pt x="2184400" y="914400"/>
                  </a:cubicBezTo>
                  <a:cubicBezTo>
                    <a:pt x="2172434" y="921879"/>
                    <a:pt x="2163155" y="933489"/>
                    <a:pt x="2150534" y="939800"/>
                  </a:cubicBezTo>
                  <a:cubicBezTo>
                    <a:pt x="2134569" y="947782"/>
                    <a:pt x="2115983" y="949347"/>
                    <a:pt x="2099734" y="956733"/>
                  </a:cubicBezTo>
                  <a:cubicBezTo>
                    <a:pt x="2084753" y="963543"/>
                    <a:pt x="2072617" y="975867"/>
                    <a:pt x="2057400" y="982133"/>
                  </a:cubicBezTo>
                  <a:cubicBezTo>
                    <a:pt x="2024390" y="995725"/>
                    <a:pt x="1985503" y="996198"/>
                    <a:pt x="1955800" y="1016000"/>
                  </a:cubicBezTo>
                  <a:cubicBezTo>
                    <a:pt x="1926721" y="1035386"/>
                    <a:pt x="1917038" y="1043357"/>
                    <a:pt x="1879600" y="1058333"/>
                  </a:cubicBezTo>
                  <a:cubicBezTo>
                    <a:pt x="1868796" y="1062655"/>
                    <a:pt x="1856856" y="1063378"/>
                    <a:pt x="1845734" y="1066800"/>
                  </a:cubicBezTo>
                  <a:cubicBezTo>
                    <a:pt x="1820144" y="1074674"/>
                    <a:pt x="1795944" y="1087799"/>
                    <a:pt x="1769534" y="1092200"/>
                  </a:cubicBezTo>
                  <a:cubicBezTo>
                    <a:pt x="1752601" y="1095022"/>
                    <a:pt x="1735568" y="1097299"/>
                    <a:pt x="1718734" y="1100666"/>
                  </a:cubicBezTo>
                  <a:cubicBezTo>
                    <a:pt x="1576786" y="1129055"/>
                    <a:pt x="1799223" y="1085641"/>
                    <a:pt x="1651000" y="1126066"/>
                  </a:cubicBezTo>
                  <a:cubicBezTo>
                    <a:pt x="1631747" y="1131317"/>
                    <a:pt x="1611489" y="1131711"/>
                    <a:pt x="1591734" y="1134533"/>
                  </a:cubicBezTo>
                  <a:cubicBezTo>
                    <a:pt x="1583267" y="1137355"/>
                    <a:pt x="1575180" y="1141821"/>
                    <a:pt x="1566334" y="1143000"/>
                  </a:cubicBezTo>
                  <a:cubicBezTo>
                    <a:pt x="1454351" y="1157931"/>
                    <a:pt x="1438302" y="1149998"/>
                    <a:pt x="1312334" y="1143000"/>
                  </a:cubicBezTo>
                  <a:cubicBezTo>
                    <a:pt x="1301481" y="1140287"/>
                    <a:pt x="1265215" y="1132140"/>
                    <a:pt x="1253067" y="1126066"/>
                  </a:cubicBezTo>
                  <a:cubicBezTo>
                    <a:pt x="1243966" y="1121515"/>
                    <a:pt x="1236134" y="1114777"/>
                    <a:pt x="1227667" y="1109133"/>
                  </a:cubicBezTo>
                  <a:cubicBezTo>
                    <a:pt x="1222023" y="1092200"/>
                    <a:pt x="1212350" y="1076109"/>
                    <a:pt x="1210734" y="1058333"/>
                  </a:cubicBezTo>
                  <a:cubicBezTo>
                    <a:pt x="1209431" y="1044002"/>
                    <a:pt x="1217298" y="1030264"/>
                    <a:pt x="1219200" y="1016000"/>
                  </a:cubicBezTo>
                  <a:cubicBezTo>
                    <a:pt x="1222949" y="987886"/>
                    <a:pt x="1221724" y="959067"/>
                    <a:pt x="1227667" y="931333"/>
                  </a:cubicBezTo>
                  <a:cubicBezTo>
                    <a:pt x="1230312" y="918992"/>
                    <a:pt x="1238338" y="908424"/>
                    <a:pt x="1244600" y="897466"/>
                  </a:cubicBezTo>
                  <a:cubicBezTo>
                    <a:pt x="1260316" y="869964"/>
                    <a:pt x="1263588" y="870012"/>
                    <a:pt x="1286934" y="846666"/>
                  </a:cubicBezTo>
                  <a:cubicBezTo>
                    <a:pt x="1293228" y="827784"/>
                    <a:pt x="1300125" y="803097"/>
                    <a:pt x="1312334" y="787400"/>
                  </a:cubicBezTo>
                  <a:cubicBezTo>
                    <a:pt x="1324586" y="771648"/>
                    <a:pt x="1342693" y="761031"/>
                    <a:pt x="1354667" y="745066"/>
                  </a:cubicBezTo>
                  <a:cubicBezTo>
                    <a:pt x="1363134" y="733777"/>
                    <a:pt x="1370089" y="721178"/>
                    <a:pt x="1380067" y="711200"/>
                  </a:cubicBezTo>
                  <a:cubicBezTo>
                    <a:pt x="1387262" y="704005"/>
                    <a:pt x="1397650" y="700780"/>
                    <a:pt x="1405467" y="694266"/>
                  </a:cubicBezTo>
                  <a:cubicBezTo>
                    <a:pt x="1414665" y="686601"/>
                    <a:pt x="1420471" y="674806"/>
                    <a:pt x="1430867" y="668866"/>
                  </a:cubicBezTo>
                  <a:cubicBezTo>
                    <a:pt x="1440970" y="663093"/>
                    <a:pt x="1453508" y="663462"/>
                    <a:pt x="1464734" y="660400"/>
                  </a:cubicBezTo>
                  <a:cubicBezTo>
                    <a:pt x="1484556" y="654994"/>
                    <a:pt x="1504245" y="649111"/>
                    <a:pt x="1524000" y="643466"/>
                  </a:cubicBezTo>
                  <a:cubicBezTo>
                    <a:pt x="1546578" y="646288"/>
                    <a:pt x="1570350" y="644157"/>
                    <a:pt x="1591734" y="651933"/>
                  </a:cubicBezTo>
                  <a:cubicBezTo>
                    <a:pt x="1647269" y="672128"/>
                    <a:pt x="1610955" y="775273"/>
                    <a:pt x="1608667" y="795866"/>
                  </a:cubicBezTo>
                  <a:cubicBezTo>
                    <a:pt x="1603747" y="840144"/>
                    <a:pt x="1601790" y="822745"/>
                    <a:pt x="1574800" y="855133"/>
                  </a:cubicBezTo>
                  <a:cubicBezTo>
                    <a:pt x="1568286" y="862950"/>
                    <a:pt x="1565062" y="873338"/>
                    <a:pt x="1557867" y="880533"/>
                  </a:cubicBezTo>
                  <a:cubicBezTo>
                    <a:pt x="1550672" y="887728"/>
                    <a:pt x="1540413" y="891109"/>
                    <a:pt x="1532467" y="897466"/>
                  </a:cubicBezTo>
                  <a:cubicBezTo>
                    <a:pt x="1526234" y="902453"/>
                    <a:pt x="1522379" y="910293"/>
                    <a:pt x="1515534" y="914400"/>
                  </a:cubicBezTo>
                  <a:cubicBezTo>
                    <a:pt x="1506861" y="919604"/>
                    <a:pt x="1462588" y="929753"/>
                    <a:pt x="1456267" y="931333"/>
                  </a:cubicBezTo>
                  <a:cubicBezTo>
                    <a:pt x="1441550" y="929231"/>
                    <a:pt x="1392058" y="925766"/>
                    <a:pt x="1371600" y="914400"/>
                  </a:cubicBezTo>
                  <a:cubicBezTo>
                    <a:pt x="1335943" y="894591"/>
                    <a:pt x="1312891" y="876949"/>
                    <a:pt x="1286934" y="846666"/>
                  </a:cubicBezTo>
                  <a:cubicBezTo>
                    <a:pt x="1280312" y="838940"/>
                    <a:pt x="1276514" y="829083"/>
                    <a:pt x="1270000" y="821266"/>
                  </a:cubicBezTo>
                  <a:cubicBezTo>
                    <a:pt x="1262335" y="812068"/>
                    <a:pt x="1252392" y="804957"/>
                    <a:pt x="1244600" y="795866"/>
                  </a:cubicBezTo>
                  <a:cubicBezTo>
                    <a:pt x="1184210" y="725412"/>
                    <a:pt x="1246262" y="789063"/>
                    <a:pt x="1202267" y="745066"/>
                  </a:cubicBezTo>
                  <a:cubicBezTo>
                    <a:pt x="1199445" y="733777"/>
                    <a:pt x="1196324" y="722559"/>
                    <a:pt x="1193800" y="711200"/>
                  </a:cubicBezTo>
                  <a:cubicBezTo>
                    <a:pt x="1186890" y="680103"/>
                    <a:pt x="1185721" y="664515"/>
                    <a:pt x="1176867" y="635000"/>
                  </a:cubicBezTo>
                  <a:cubicBezTo>
                    <a:pt x="1160189" y="579406"/>
                    <a:pt x="1171313" y="595579"/>
                    <a:pt x="1143000" y="567266"/>
                  </a:cubicBezTo>
                  <a:cubicBezTo>
                    <a:pt x="1140178" y="558799"/>
                    <a:pt x="1139889" y="549006"/>
                    <a:pt x="1134534" y="541866"/>
                  </a:cubicBezTo>
                  <a:cubicBezTo>
                    <a:pt x="1122560" y="525901"/>
                    <a:pt x="1111132" y="505844"/>
                    <a:pt x="1092200" y="499533"/>
                  </a:cubicBezTo>
                  <a:cubicBezTo>
                    <a:pt x="1066744" y="491047"/>
                    <a:pt x="1063283" y="492369"/>
                    <a:pt x="1041400" y="474133"/>
                  </a:cubicBezTo>
                  <a:cubicBezTo>
                    <a:pt x="1032202" y="466468"/>
                    <a:pt x="1026467" y="454548"/>
                    <a:pt x="1016000" y="448733"/>
                  </a:cubicBezTo>
                  <a:cubicBezTo>
                    <a:pt x="1000397" y="440065"/>
                    <a:pt x="982133" y="437444"/>
                    <a:pt x="965200" y="431800"/>
                  </a:cubicBezTo>
                  <a:lnTo>
                    <a:pt x="939800" y="423333"/>
                  </a:lnTo>
                  <a:cubicBezTo>
                    <a:pt x="911578" y="426155"/>
                    <a:pt x="877522" y="414387"/>
                    <a:pt x="855134" y="431800"/>
                  </a:cubicBezTo>
                  <a:cubicBezTo>
                    <a:pt x="841583" y="442339"/>
                    <a:pt x="858667" y="466157"/>
                    <a:pt x="863600" y="482600"/>
                  </a:cubicBezTo>
                  <a:cubicBezTo>
                    <a:pt x="867227" y="494689"/>
                    <a:pt x="875847" y="504747"/>
                    <a:pt x="880534" y="516466"/>
                  </a:cubicBezTo>
                  <a:cubicBezTo>
                    <a:pt x="887163" y="533039"/>
                    <a:pt x="891823" y="550333"/>
                    <a:pt x="897467" y="567266"/>
                  </a:cubicBezTo>
                  <a:lnTo>
                    <a:pt x="897467" y="567266"/>
                  </a:lnTo>
                  <a:cubicBezTo>
                    <a:pt x="900289" y="578555"/>
                    <a:pt x="898665" y="592046"/>
                    <a:pt x="905934" y="601133"/>
                  </a:cubicBezTo>
                  <a:cubicBezTo>
                    <a:pt x="911509" y="608102"/>
                    <a:pt x="922867" y="606778"/>
                    <a:pt x="931334" y="609600"/>
                  </a:cubicBezTo>
                  <a:cubicBezTo>
                    <a:pt x="942623" y="606778"/>
                    <a:pt x="957751" y="610072"/>
                    <a:pt x="965200" y="601133"/>
                  </a:cubicBezTo>
                  <a:cubicBezTo>
                    <a:pt x="974413" y="590078"/>
                    <a:pt x="973667" y="573190"/>
                    <a:pt x="973667" y="558800"/>
                  </a:cubicBezTo>
                  <a:cubicBezTo>
                    <a:pt x="973667" y="510739"/>
                    <a:pt x="976856" y="461492"/>
                    <a:pt x="965200" y="414866"/>
                  </a:cubicBezTo>
                  <a:cubicBezTo>
                    <a:pt x="961778" y="401176"/>
                    <a:pt x="942174" y="398500"/>
                    <a:pt x="931334" y="389466"/>
                  </a:cubicBezTo>
                  <a:cubicBezTo>
                    <a:pt x="925202" y="384356"/>
                    <a:pt x="921540" y="376103"/>
                    <a:pt x="914400" y="372533"/>
                  </a:cubicBezTo>
                  <a:cubicBezTo>
                    <a:pt x="882683" y="356675"/>
                    <a:pt x="854711" y="354565"/>
                    <a:pt x="821267" y="347133"/>
                  </a:cubicBezTo>
                  <a:cubicBezTo>
                    <a:pt x="728628" y="326546"/>
                    <a:pt x="871965" y="349663"/>
                    <a:pt x="677334" y="330200"/>
                  </a:cubicBezTo>
                  <a:cubicBezTo>
                    <a:pt x="657477" y="328214"/>
                    <a:pt x="637823" y="324555"/>
                    <a:pt x="618067" y="321733"/>
                  </a:cubicBezTo>
                  <a:cubicBezTo>
                    <a:pt x="601134" y="299155"/>
                    <a:pt x="579888" y="279243"/>
                    <a:pt x="567267" y="254000"/>
                  </a:cubicBezTo>
                  <a:lnTo>
                    <a:pt x="524934" y="169333"/>
                  </a:lnTo>
                  <a:cubicBezTo>
                    <a:pt x="519289" y="158044"/>
                    <a:pt x="511991" y="147440"/>
                    <a:pt x="508000" y="135466"/>
                  </a:cubicBezTo>
                  <a:lnTo>
                    <a:pt x="491067" y="84666"/>
                  </a:lnTo>
                  <a:lnTo>
                    <a:pt x="474134" y="33866"/>
                  </a:lnTo>
                  <a:lnTo>
                    <a:pt x="474134" y="0"/>
                  </a:ln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76200"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2" name="Rectangle 1"/>
          <p:cNvSpPr/>
          <p:nvPr/>
        </p:nvSpPr>
        <p:spPr>
          <a:xfrm>
            <a:off x="-56765" y="6650709"/>
            <a:ext cx="93021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100" dirty="0"/>
              <a:t>https://www.nobelprize.org/prizes/chemistry/2016/popular-information/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CED3EB-6560-4EF0-9F20-9AAFF8D86F9D}"/>
              </a:ext>
            </a:extLst>
          </p:cNvPr>
          <p:cNvSpPr/>
          <p:nvPr/>
        </p:nvSpPr>
        <p:spPr>
          <a:xfrm>
            <a:off x="3706552" y="531675"/>
            <a:ext cx="4003227" cy="624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>
                <a:solidFill>
                  <a:sysClr val="windowText" lastClr="000000"/>
                </a:solidFill>
                <a:latin typeface="Bernard MT Condensed" panose="02050806060905020404" pitchFamily="18" charset="0"/>
              </a:rPr>
              <a:t>molekulska šasija</a:t>
            </a:r>
            <a:endParaRPr lang="en-US" sz="2800" dirty="0">
              <a:latin typeface="Bernard MT Condensed" panose="020508060609050204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C7D492-00F8-4E00-BA08-AD01BFD1782E}"/>
              </a:ext>
            </a:extLst>
          </p:cNvPr>
          <p:cNvSpPr/>
          <p:nvPr/>
        </p:nvSpPr>
        <p:spPr>
          <a:xfrm>
            <a:off x="9400474" y="1903644"/>
            <a:ext cx="2019301" cy="2551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>
                <a:solidFill>
                  <a:sysClr val="windowText" lastClr="000000"/>
                </a:solidFill>
                <a:latin typeface="Bernard MT Condensed" panose="02050806060905020404" pitchFamily="18" charset="0"/>
              </a:rPr>
              <a:t>rotiraju</a:t>
            </a:r>
            <a:r>
              <a:rPr lang="hr-HR" sz="3200" b="1" dirty="0">
                <a:solidFill>
                  <a:sysClr val="windowText" lastClr="000000"/>
                </a:solidFill>
                <a:latin typeface="Bernard MT Condensed" panose="02050806060905020404" pitchFamily="18" charset="0"/>
              </a:rPr>
              <a:t>ć</a:t>
            </a:r>
            <a:r>
              <a:rPr lang="hr-HR" sz="2800" dirty="0">
                <a:solidFill>
                  <a:sysClr val="windowText" lastClr="000000"/>
                </a:solidFill>
                <a:latin typeface="Bernard MT Condensed" panose="02050806060905020404" pitchFamily="18" charset="0"/>
              </a:rPr>
              <a:t>i molekulski motor </a:t>
            </a:r>
            <a:endParaRPr lang="en-US" sz="2800" dirty="0"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96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470F468-470B-4A17-A42C-82AFE21C69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8440" y="1651784"/>
            <a:ext cx="6687954" cy="43657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49DC41-F5AB-4209-AC76-0C6ADAC49D7E}"/>
              </a:ext>
            </a:extLst>
          </p:cNvPr>
          <p:cNvSpPr txBox="1"/>
          <p:nvPr/>
        </p:nvSpPr>
        <p:spPr>
          <a:xfrm>
            <a:off x="-43740" y="6642981"/>
            <a:ext cx="6756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J. A. Berrocal, C. Biagini, L. Mandolini, S. Di Stefano, </a:t>
            </a:r>
            <a:r>
              <a:rPr lang="it-IT" sz="1100" i="1" dirty="0"/>
              <a:t>Angew. Chem. Int. Ed. </a:t>
            </a:r>
            <a:r>
              <a:rPr lang="it-IT" sz="1100" b="1" dirty="0"/>
              <a:t>55</a:t>
            </a:r>
            <a:r>
              <a:rPr lang="it-IT" sz="1100" dirty="0"/>
              <a:t> (2016) 6997–7001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-57150" y="-142889"/>
            <a:ext cx="3515790" cy="3653373"/>
            <a:chOff x="-8465" y="-177801"/>
            <a:chExt cx="3962405" cy="7179734"/>
          </a:xfrm>
        </p:grpSpPr>
        <p:sp>
          <p:nvSpPr>
            <p:cNvPr id="10" name="Freeform 9"/>
            <p:cNvSpPr/>
            <p:nvPr/>
          </p:nvSpPr>
          <p:spPr>
            <a:xfrm>
              <a:off x="-8465" y="-177801"/>
              <a:ext cx="3683000" cy="7001933"/>
            </a:xfrm>
            <a:custGeom>
              <a:avLst/>
              <a:gdLst>
                <a:gd name="connsiteX0" fmla="*/ 2074334 w 3683000"/>
                <a:gd name="connsiteY0" fmla="*/ 7001933 h 7001933"/>
                <a:gd name="connsiteX1" fmla="*/ 2065867 w 3683000"/>
                <a:gd name="connsiteY1" fmla="*/ 6815666 h 7001933"/>
                <a:gd name="connsiteX2" fmla="*/ 2048934 w 3683000"/>
                <a:gd name="connsiteY2" fmla="*/ 6790266 h 7001933"/>
                <a:gd name="connsiteX3" fmla="*/ 2032000 w 3683000"/>
                <a:gd name="connsiteY3" fmla="*/ 6739466 h 7001933"/>
                <a:gd name="connsiteX4" fmla="*/ 1972734 w 3683000"/>
                <a:gd name="connsiteY4" fmla="*/ 6637866 h 7001933"/>
                <a:gd name="connsiteX5" fmla="*/ 1947334 w 3683000"/>
                <a:gd name="connsiteY5" fmla="*/ 6544733 h 7001933"/>
                <a:gd name="connsiteX6" fmla="*/ 1913467 w 3683000"/>
                <a:gd name="connsiteY6" fmla="*/ 6493933 h 7001933"/>
                <a:gd name="connsiteX7" fmla="*/ 1896534 w 3683000"/>
                <a:gd name="connsiteY7" fmla="*/ 6434666 h 7001933"/>
                <a:gd name="connsiteX8" fmla="*/ 1871134 w 3683000"/>
                <a:gd name="connsiteY8" fmla="*/ 6375400 h 7001933"/>
                <a:gd name="connsiteX9" fmla="*/ 1845734 w 3683000"/>
                <a:gd name="connsiteY9" fmla="*/ 6307666 h 7001933"/>
                <a:gd name="connsiteX10" fmla="*/ 1794934 w 3683000"/>
                <a:gd name="connsiteY10" fmla="*/ 6197600 h 7001933"/>
                <a:gd name="connsiteX11" fmla="*/ 1769534 w 3683000"/>
                <a:gd name="connsiteY11" fmla="*/ 6172200 h 7001933"/>
                <a:gd name="connsiteX12" fmla="*/ 1744134 w 3683000"/>
                <a:gd name="connsiteY12" fmla="*/ 6129866 h 7001933"/>
                <a:gd name="connsiteX13" fmla="*/ 1651000 w 3683000"/>
                <a:gd name="connsiteY13" fmla="*/ 6019800 h 7001933"/>
                <a:gd name="connsiteX14" fmla="*/ 1600200 w 3683000"/>
                <a:gd name="connsiteY14" fmla="*/ 6002866 h 7001933"/>
                <a:gd name="connsiteX15" fmla="*/ 1549400 w 3683000"/>
                <a:gd name="connsiteY15" fmla="*/ 5977466 h 7001933"/>
                <a:gd name="connsiteX16" fmla="*/ 1447800 w 3683000"/>
                <a:gd name="connsiteY16" fmla="*/ 5960533 h 7001933"/>
                <a:gd name="connsiteX17" fmla="*/ 1405467 w 3683000"/>
                <a:gd name="connsiteY17" fmla="*/ 5943600 h 7001933"/>
                <a:gd name="connsiteX18" fmla="*/ 1270000 w 3683000"/>
                <a:gd name="connsiteY18" fmla="*/ 5926666 h 7001933"/>
                <a:gd name="connsiteX19" fmla="*/ 1143000 w 3683000"/>
                <a:gd name="connsiteY19" fmla="*/ 5935133 h 7001933"/>
                <a:gd name="connsiteX20" fmla="*/ 1092200 w 3683000"/>
                <a:gd name="connsiteY20" fmla="*/ 5952066 h 7001933"/>
                <a:gd name="connsiteX21" fmla="*/ 990600 w 3683000"/>
                <a:gd name="connsiteY21" fmla="*/ 5969000 h 7001933"/>
                <a:gd name="connsiteX22" fmla="*/ 956734 w 3683000"/>
                <a:gd name="connsiteY22" fmla="*/ 5985933 h 7001933"/>
                <a:gd name="connsiteX23" fmla="*/ 922867 w 3683000"/>
                <a:gd name="connsiteY23" fmla="*/ 5994400 h 7001933"/>
                <a:gd name="connsiteX24" fmla="*/ 897467 w 3683000"/>
                <a:gd name="connsiteY24" fmla="*/ 6002866 h 7001933"/>
                <a:gd name="connsiteX25" fmla="*/ 880534 w 3683000"/>
                <a:gd name="connsiteY25" fmla="*/ 6028266 h 7001933"/>
                <a:gd name="connsiteX26" fmla="*/ 897467 w 3683000"/>
                <a:gd name="connsiteY26" fmla="*/ 6138333 h 7001933"/>
                <a:gd name="connsiteX27" fmla="*/ 914400 w 3683000"/>
                <a:gd name="connsiteY27" fmla="*/ 6163733 h 7001933"/>
                <a:gd name="connsiteX28" fmla="*/ 948267 w 3683000"/>
                <a:gd name="connsiteY28" fmla="*/ 6206066 h 7001933"/>
                <a:gd name="connsiteX29" fmla="*/ 1007534 w 3683000"/>
                <a:gd name="connsiteY29" fmla="*/ 6290733 h 7001933"/>
                <a:gd name="connsiteX30" fmla="*/ 1032934 w 3683000"/>
                <a:gd name="connsiteY30" fmla="*/ 6307666 h 7001933"/>
                <a:gd name="connsiteX31" fmla="*/ 1049867 w 3683000"/>
                <a:gd name="connsiteY31" fmla="*/ 6324600 h 7001933"/>
                <a:gd name="connsiteX32" fmla="*/ 1083734 w 3683000"/>
                <a:gd name="connsiteY32" fmla="*/ 6341533 h 7001933"/>
                <a:gd name="connsiteX33" fmla="*/ 1109134 w 3683000"/>
                <a:gd name="connsiteY33" fmla="*/ 6358466 h 7001933"/>
                <a:gd name="connsiteX34" fmla="*/ 1193800 w 3683000"/>
                <a:gd name="connsiteY34" fmla="*/ 6375400 h 7001933"/>
                <a:gd name="connsiteX35" fmla="*/ 1303867 w 3683000"/>
                <a:gd name="connsiteY35" fmla="*/ 6366933 h 7001933"/>
                <a:gd name="connsiteX36" fmla="*/ 1354667 w 3683000"/>
                <a:gd name="connsiteY36" fmla="*/ 6341533 h 7001933"/>
                <a:gd name="connsiteX37" fmla="*/ 1439334 w 3683000"/>
                <a:gd name="connsiteY37" fmla="*/ 6299200 h 7001933"/>
                <a:gd name="connsiteX38" fmla="*/ 1456267 w 3683000"/>
                <a:gd name="connsiteY38" fmla="*/ 6282266 h 7001933"/>
                <a:gd name="connsiteX39" fmla="*/ 1481667 w 3683000"/>
                <a:gd name="connsiteY39" fmla="*/ 6265333 h 7001933"/>
                <a:gd name="connsiteX40" fmla="*/ 1540934 w 3683000"/>
                <a:gd name="connsiteY40" fmla="*/ 6214533 h 7001933"/>
                <a:gd name="connsiteX41" fmla="*/ 1591734 w 3683000"/>
                <a:gd name="connsiteY41" fmla="*/ 6163733 h 7001933"/>
                <a:gd name="connsiteX42" fmla="*/ 1625600 w 3683000"/>
                <a:gd name="connsiteY42" fmla="*/ 6112933 h 7001933"/>
                <a:gd name="connsiteX43" fmla="*/ 1659467 w 3683000"/>
                <a:gd name="connsiteY43" fmla="*/ 6070600 h 7001933"/>
                <a:gd name="connsiteX44" fmla="*/ 1667934 w 3683000"/>
                <a:gd name="connsiteY44" fmla="*/ 6045200 h 7001933"/>
                <a:gd name="connsiteX45" fmla="*/ 1684867 w 3683000"/>
                <a:gd name="connsiteY45" fmla="*/ 6011333 h 7001933"/>
                <a:gd name="connsiteX46" fmla="*/ 1684867 w 3683000"/>
                <a:gd name="connsiteY46" fmla="*/ 5782733 h 7001933"/>
                <a:gd name="connsiteX47" fmla="*/ 1676400 w 3683000"/>
                <a:gd name="connsiteY47" fmla="*/ 5748866 h 7001933"/>
                <a:gd name="connsiteX48" fmla="*/ 1642534 w 3683000"/>
                <a:gd name="connsiteY48" fmla="*/ 5715000 h 7001933"/>
                <a:gd name="connsiteX49" fmla="*/ 1617134 w 3683000"/>
                <a:gd name="connsiteY49" fmla="*/ 5681133 h 7001933"/>
                <a:gd name="connsiteX50" fmla="*/ 1600200 w 3683000"/>
                <a:gd name="connsiteY50" fmla="*/ 5655733 h 7001933"/>
                <a:gd name="connsiteX51" fmla="*/ 1566334 w 3683000"/>
                <a:gd name="connsiteY51" fmla="*/ 5638800 h 7001933"/>
                <a:gd name="connsiteX52" fmla="*/ 1532467 w 3683000"/>
                <a:gd name="connsiteY52" fmla="*/ 5604933 h 7001933"/>
                <a:gd name="connsiteX53" fmla="*/ 1456267 w 3683000"/>
                <a:gd name="connsiteY53" fmla="*/ 5562600 h 7001933"/>
                <a:gd name="connsiteX54" fmla="*/ 1397000 w 3683000"/>
                <a:gd name="connsiteY54" fmla="*/ 5528733 h 7001933"/>
                <a:gd name="connsiteX55" fmla="*/ 1261534 w 3683000"/>
                <a:gd name="connsiteY55" fmla="*/ 5494866 h 7001933"/>
                <a:gd name="connsiteX56" fmla="*/ 1185334 w 3683000"/>
                <a:gd name="connsiteY56" fmla="*/ 5469466 h 7001933"/>
                <a:gd name="connsiteX57" fmla="*/ 1151467 w 3683000"/>
                <a:gd name="connsiteY57" fmla="*/ 5461000 h 7001933"/>
                <a:gd name="connsiteX58" fmla="*/ 1109134 w 3683000"/>
                <a:gd name="connsiteY58" fmla="*/ 5444066 h 7001933"/>
                <a:gd name="connsiteX59" fmla="*/ 1049867 w 3683000"/>
                <a:gd name="connsiteY59" fmla="*/ 5435600 h 7001933"/>
                <a:gd name="connsiteX60" fmla="*/ 1007534 w 3683000"/>
                <a:gd name="connsiteY60" fmla="*/ 5427133 h 7001933"/>
                <a:gd name="connsiteX61" fmla="*/ 897467 w 3683000"/>
                <a:gd name="connsiteY61" fmla="*/ 5435600 h 7001933"/>
                <a:gd name="connsiteX62" fmla="*/ 745067 w 3683000"/>
                <a:gd name="connsiteY62" fmla="*/ 5452533 h 7001933"/>
                <a:gd name="connsiteX63" fmla="*/ 389467 w 3683000"/>
                <a:gd name="connsiteY63" fmla="*/ 5444066 h 7001933"/>
                <a:gd name="connsiteX64" fmla="*/ 279400 w 3683000"/>
                <a:gd name="connsiteY64" fmla="*/ 5427133 h 7001933"/>
                <a:gd name="connsiteX65" fmla="*/ 237067 w 3683000"/>
                <a:gd name="connsiteY65" fmla="*/ 5418666 h 7001933"/>
                <a:gd name="connsiteX66" fmla="*/ 194734 w 3683000"/>
                <a:gd name="connsiteY66" fmla="*/ 5401733 h 7001933"/>
                <a:gd name="connsiteX67" fmla="*/ 127000 w 3683000"/>
                <a:gd name="connsiteY67" fmla="*/ 5384800 h 7001933"/>
                <a:gd name="connsiteX68" fmla="*/ 93134 w 3683000"/>
                <a:gd name="connsiteY68" fmla="*/ 5367866 h 7001933"/>
                <a:gd name="connsiteX69" fmla="*/ 76200 w 3683000"/>
                <a:gd name="connsiteY69" fmla="*/ 5350933 h 7001933"/>
                <a:gd name="connsiteX70" fmla="*/ 50800 w 3683000"/>
                <a:gd name="connsiteY70" fmla="*/ 5334000 h 7001933"/>
                <a:gd name="connsiteX71" fmla="*/ 25400 w 3683000"/>
                <a:gd name="connsiteY71" fmla="*/ 5266266 h 7001933"/>
                <a:gd name="connsiteX72" fmla="*/ 0 w 3683000"/>
                <a:gd name="connsiteY72" fmla="*/ 5207000 h 7001933"/>
                <a:gd name="connsiteX73" fmla="*/ 16934 w 3683000"/>
                <a:gd name="connsiteY73" fmla="*/ 5020733 h 7001933"/>
                <a:gd name="connsiteX74" fmla="*/ 25400 w 3683000"/>
                <a:gd name="connsiteY74" fmla="*/ 4978400 h 7001933"/>
                <a:gd name="connsiteX75" fmla="*/ 42334 w 3683000"/>
                <a:gd name="connsiteY75" fmla="*/ 4944533 h 7001933"/>
                <a:gd name="connsiteX76" fmla="*/ 59267 w 3683000"/>
                <a:gd name="connsiteY76" fmla="*/ 4893733 h 7001933"/>
                <a:gd name="connsiteX77" fmla="*/ 67734 w 3683000"/>
                <a:gd name="connsiteY77" fmla="*/ 4851400 h 7001933"/>
                <a:gd name="connsiteX78" fmla="*/ 118534 w 3683000"/>
                <a:gd name="connsiteY78" fmla="*/ 4741333 h 7001933"/>
                <a:gd name="connsiteX79" fmla="*/ 135467 w 3683000"/>
                <a:gd name="connsiteY79" fmla="*/ 4715933 h 7001933"/>
                <a:gd name="connsiteX80" fmla="*/ 169334 w 3683000"/>
                <a:gd name="connsiteY80" fmla="*/ 4690533 h 7001933"/>
                <a:gd name="connsiteX81" fmla="*/ 186267 w 3683000"/>
                <a:gd name="connsiteY81" fmla="*/ 4639733 h 7001933"/>
                <a:gd name="connsiteX82" fmla="*/ 228600 w 3683000"/>
                <a:gd name="connsiteY82" fmla="*/ 4572000 h 7001933"/>
                <a:gd name="connsiteX83" fmla="*/ 237067 w 3683000"/>
                <a:gd name="connsiteY83" fmla="*/ 4546600 h 7001933"/>
                <a:gd name="connsiteX84" fmla="*/ 287867 w 3683000"/>
                <a:gd name="connsiteY84" fmla="*/ 4478866 h 7001933"/>
                <a:gd name="connsiteX85" fmla="*/ 313267 w 3683000"/>
                <a:gd name="connsiteY85" fmla="*/ 4461933 h 7001933"/>
                <a:gd name="connsiteX86" fmla="*/ 355600 w 3683000"/>
                <a:gd name="connsiteY86" fmla="*/ 4402666 h 7001933"/>
                <a:gd name="connsiteX87" fmla="*/ 414867 w 3683000"/>
                <a:gd name="connsiteY87" fmla="*/ 4334933 h 7001933"/>
                <a:gd name="connsiteX88" fmla="*/ 524934 w 3683000"/>
                <a:gd name="connsiteY88" fmla="*/ 4258733 h 7001933"/>
                <a:gd name="connsiteX89" fmla="*/ 550334 w 3683000"/>
                <a:gd name="connsiteY89" fmla="*/ 4241800 h 7001933"/>
                <a:gd name="connsiteX90" fmla="*/ 575734 w 3683000"/>
                <a:gd name="connsiteY90" fmla="*/ 4233333 h 7001933"/>
                <a:gd name="connsiteX91" fmla="*/ 609600 w 3683000"/>
                <a:gd name="connsiteY91" fmla="*/ 4216400 h 7001933"/>
                <a:gd name="connsiteX92" fmla="*/ 651934 w 3683000"/>
                <a:gd name="connsiteY92" fmla="*/ 4207933 h 7001933"/>
                <a:gd name="connsiteX93" fmla="*/ 702734 w 3683000"/>
                <a:gd name="connsiteY93" fmla="*/ 4191000 h 7001933"/>
                <a:gd name="connsiteX94" fmla="*/ 728134 w 3683000"/>
                <a:gd name="connsiteY94" fmla="*/ 4182533 h 7001933"/>
                <a:gd name="connsiteX95" fmla="*/ 762000 w 3683000"/>
                <a:gd name="connsiteY95" fmla="*/ 4174066 h 7001933"/>
                <a:gd name="connsiteX96" fmla="*/ 846667 w 3683000"/>
                <a:gd name="connsiteY96" fmla="*/ 4191000 h 7001933"/>
                <a:gd name="connsiteX97" fmla="*/ 897467 w 3683000"/>
                <a:gd name="connsiteY97" fmla="*/ 4224866 h 7001933"/>
                <a:gd name="connsiteX98" fmla="*/ 914400 w 3683000"/>
                <a:gd name="connsiteY98" fmla="*/ 4250266 h 7001933"/>
                <a:gd name="connsiteX99" fmla="*/ 939800 w 3683000"/>
                <a:gd name="connsiteY99" fmla="*/ 4284133 h 7001933"/>
                <a:gd name="connsiteX100" fmla="*/ 956734 w 3683000"/>
                <a:gd name="connsiteY100" fmla="*/ 4318000 h 7001933"/>
                <a:gd name="connsiteX101" fmla="*/ 965200 w 3683000"/>
                <a:gd name="connsiteY101" fmla="*/ 4343400 h 7001933"/>
                <a:gd name="connsiteX102" fmla="*/ 973667 w 3683000"/>
                <a:gd name="connsiteY102" fmla="*/ 4377266 h 7001933"/>
                <a:gd name="connsiteX103" fmla="*/ 999067 w 3683000"/>
                <a:gd name="connsiteY103" fmla="*/ 4411133 h 7001933"/>
                <a:gd name="connsiteX104" fmla="*/ 1007534 w 3683000"/>
                <a:gd name="connsiteY104" fmla="*/ 4436533 h 7001933"/>
                <a:gd name="connsiteX105" fmla="*/ 1024467 w 3683000"/>
                <a:gd name="connsiteY105" fmla="*/ 4512733 h 7001933"/>
                <a:gd name="connsiteX106" fmla="*/ 1016000 w 3683000"/>
                <a:gd name="connsiteY106" fmla="*/ 4597400 h 7001933"/>
                <a:gd name="connsiteX107" fmla="*/ 999067 w 3683000"/>
                <a:gd name="connsiteY107" fmla="*/ 4622800 h 7001933"/>
                <a:gd name="connsiteX108" fmla="*/ 948267 w 3683000"/>
                <a:gd name="connsiteY108" fmla="*/ 4673600 h 7001933"/>
                <a:gd name="connsiteX109" fmla="*/ 846667 w 3683000"/>
                <a:gd name="connsiteY109" fmla="*/ 4741333 h 7001933"/>
                <a:gd name="connsiteX110" fmla="*/ 736600 w 3683000"/>
                <a:gd name="connsiteY110" fmla="*/ 4732866 h 7001933"/>
                <a:gd name="connsiteX111" fmla="*/ 668867 w 3683000"/>
                <a:gd name="connsiteY111" fmla="*/ 4699000 h 7001933"/>
                <a:gd name="connsiteX112" fmla="*/ 651934 w 3683000"/>
                <a:gd name="connsiteY112" fmla="*/ 4673600 h 7001933"/>
                <a:gd name="connsiteX113" fmla="*/ 601134 w 3683000"/>
                <a:gd name="connsiteY113" fmla="*/ 4605866 h 7001933"/>
                <a:gd name="connsiteX114" fmla="*/ 575734 w 3683000"/>
                <a:gd name="connsiteY114" fmla="*/ 4521200 h 7001933"/>
                <a:gd name="connsiteX115" fmla="*/ 567267 w 3683000"/>
                <a:gd name="connsiteY115" fmla="*/ 4394200 h 7001933"/>
                <a:gd name="connsiteX116" fmla="*/ 575734 w 3683000"/>
                <a:gd name="connsiteY116" fmla="*/ 4309533 h 7001933"/>
                <a:gd name="connsiteX117" fmla="*/ 592667 w 3683000"/>
                <a:gd name="connsiteY117" fmla="*/ 4191000 h 7001933"/>
                <a:gd name="connsiteX118" fmla="*/ 601134 w 3683000"/>
                <a:gd name="connsiteY118" fmla="*/ 4157133 h 7001933"/>
                <a:gd name="connsiteX119" fmla="*/ 635000 w 3683000"/>
                <a:gd name="connsiteY119" fmla="*/ 4089400 h 7001933"/>
                <a:gd name="connsiteX120" fmla="*/ 643467 w 3683000"/>
                <a:gd name="connsiteY120" fmla="*/ 4064000 h 7001933"/>
                <a:gd name="connsiteX121" fmla="*/ 651934 w 3683000"/>
                <a:gd name="connsiteY121" fmla="*/ 4030133 h 7001933"/>
                <a:gd name="connsiteX122" fmla="*/ 702734 w 3683000"/>
                <a:gd name="connsiteY122" fmla="*/ 3953933 h 7001933"/>
                <a:gd name="connsiteX123" fmla="*/ 728134 w 3683000"/>
                <a:gd name="connsiteY123" fmla="*/ 3937000 h 7001933"/>
                <a:gd name="connsiteX124" fmla="*/ 745067 w 3683000"/>
                <a:gd name="connsiteY124" fmla="*/ 3920066 h 7001933"/>
                <a:gd name="connsiteX125" fmla="*/ 778934 w 3683000"/>
                <a:gd name="connsiteY125" fmla="*/ 3911600 h 7001933"/>
                <a:gd name="connsiteX126" fmla="*/ 829734 w 3683000"/>
                <a:gd name="connsiteY126" fmla="*/ 3877733 h 7001933"/>
                <a:gd name="connsiteX127" fmla="*/ 855134 w 3683000"/>
                <a:gd name="connsiteY127" fmla="*/ 3852333 h 7001933"/>
                <a:gd name="connsiteX128" fmla="*/ 905934 w 3683000"/>
                <a:gd name="connsiteY128" fmla="*/ 3835400 h 7001933"/>
                <a:gd name="connsiteX129" fmla="*/ 931334 w 3683000"/>
                <a:gd name="connsiteY129" fmla="*/ 3818466 h 7001933"/>
                <a:gd name="connsiteX130" fmla="*/ 956734 w 3683000"/>
                <a:gd name="connsiteY130" fmla="*/ 3810000 h 7001933"/>
                <a:gd name="connsiteX131" fmla="*/ 973667 w 3683000"/>
                <a:gd name="connsiteY131" fmla="*/ 3793066 h 7001933"/>
                <a:gd name="connsiteX132" fmla="*/ 999067 w 3683000"/>
                <a:gd name="connsiteY132" fmla="*/ 3776133 h 7001933"/>
                <a:gd name="connsiteX133" fmla="*/ 1058334 w 3683000"/>
                <a:gd name="connsiteY133" fmla="*/ 3750733 h 7001933"/>
                <a:gd name="connsiteX134" fmla="*/ 1083734 w 3683000"/>
                <a:gd name="connsiteY134" fmla="*/ 3733800 h 7001933"/>
                <a:gd name="connsiteX135" fmla="*/ 1100667 w 3683000"/>
                <a:gd name="connsiteY135" fmla="*/ 3716866 h 7001933"/>
                <a:gd name="connsiteX136" fmla="*/ 1151467 w 3683000"/>
                <a:gd name="connsiteY136" fmla="*/ 3699933 h 7001933"/>
                <a:gd name="connsiteX137" fmla="*/ 1244600 w 3683000"/>
                <a:gd name="connsiteY137" fmla="*/ 3649133 h 7001933"/>
                <a:gd name="connsiteX138" fmla="*/ 1312334 w 3683000"/>
                <a:gd name="connsiteY138" fmla="*/ 3589866 h 7001933"/>
                <a:gd name="connsiteX139" fmla="*/ 1354667 w 3683000"/>
                <a:gd name="connsiteY139" fmla="*/ 3556000 h 7001933"/>
                <a:gd name="connsiteX140" fmla="*/ 1380067 w 3683000"/>
                <a:gd name="connsiteY140" fmla="*/ 3522133 h 7001933"/>
                <a:gd name="connsiteX141" fmla="*/ 1405467 w 3683000"/>
                <a:gd name="connsiteY141" fmla="*/ 3496733 h 7001933"/>
                <a:gd name="connsiteX142" fmla="*/ 1422400 w 3683000"/>
                <a:gd name="connsiteY142" fmla="*/ 3471333 h 7001933"/>
                <a:gd name="connsiteX143" fmla="*/ 1447800 w 3683000"/>
                <a:gd name="connsiteY143" fmla="*/ 3454400 h 7001933"/>
                <a:gd name="connsiteX144" fmla="*/ 1464734 w 3683000"/>
                <a:gd name="connsiteY144" fmla="*/ 3412066 h 7001933"/>
                <a:gd name="connsiteX145" fmla="*/ 1490134 w 3683000"/>
                <a:gd name="connsiteY145" fmla="*/ 3403600 h 7001933"/>
                <a:gd name="connsiteX146" fmla="*/ 1532467 w 3683000"/>
                <a:gd name="connsiteY146" fmla="*/ 3302000 h 7001933"/>
                <a:gd name="connsiteX147" fmla="*/ 1557867 w 3683000"/>
                <a:gd name="connsiteY147" fmla="*/ 3276600 h 7001933"/>
                <a:gd name="connsiteX148" fmla="*/ 1591734 w 3683000"/>
                <a:gd name="connsiteY148" fmla="*/ 3217333 h 7001933"/>
                <a:gd name="connsiteX149" fmla="*/ 1600200 w 3683000"/>
                <a:gd name="connsiteY149" fmla="*/ 3175000 h 7001933"/>
                <a:gd name="connsiteX150" fmla="*/ 1583267 w 3683000"/>
                <a:gd name="connsiteY150" fmla="*/ 2971800 h 7001933"/>
                <a:gd name="connsiteX151" fmla="*/ 1566334 w 3683000"/>
                <a:gd name="connsiteY151" fmla="*/ 2937933 h 7001933"/>
                <a:gd name="connsiteX152" fmla="*/ 1490134 w 3683000"/>
                <a:gd name="connsiteY152" fmla="*/ 2887133 h 7001933"/>
                <a:gd name="connsiteX153" fmla="*/ 1430867 w 3683000"/>
                <a:gd name="connsiteY153" fmla="*/ 2861733 h 7001933"/>
                <a:gd name="connsiteX154" fmla="*/ 1405467 w 3683000"/>
                <a:gd name="connsiteY154" fmla="*/ 2844800 h 7001933"/>
                <a:gd name="connsiteX155" fmla="*/ 1270000 w 3683000"/>
                <a:gd name="connsiteY155" fmla="*/ 2810933 h 7001933"/>
                <a:gd name="connsiteX156" fmla="*/ 1219200 w 3683000"/>
                <a:gd name="connsiteY156" fmla="*/ 2802466 h 7001933"/>
                <a:gd name="connsiteX157" fmla="*/ 1193800 w 3683000"/>
                <a:gd name="connsiteY157" fmla="*/ 2794000 h 7001933"/>
                <a:gd name="connsiteX158" fmla="*/ 1134534 w 3683000"/>
                <a:gd name="connsiteY158" fmla="*/ 2785533 h 7001933"/>
                <a:gd name="connsiteX159" fmla="*/ 965200 w 3683000"/>
                <a:gd name="connsiteY159" fmla="*/ 2794000 h 7001933"/>
                <a:gd name="connsiteX160" fmla="*/ 905934 w 3683000"/>
                <a:gd name="connsiteY160" fmla="*/ 2802466 h 7001933"/>
                <a:gd name="connsiteX161" fmla="*/ 872067 w 3683000"/>
                <a:gd name="connsiteY161" fmla="*/ 2810933 h 7001933"/>
                <a:gd name="connsiteX162" fmla="*/ 736600 w 3683000"/>
                <a:gd name="connsiteY162" fmla="*/ 2819400 h 7001933"/>
                <a:gd name="connsiteX163" fmla="*/ 592667 w 3683000"/>
                <a:gd name="connsiteY163" fmla="*/ 2802466 h 7001933"/>
                <a:gd name="connsiteX164" fmla="*/ 558800 w 3683000"/>
                <a:gd name="connsiteY164" fmla="*/ 2785533 h 7001933"/>
                <a:gd name="connsiteX165" fmla="*/ 533400 w 3683000"/>
                <a:gd name="connsiteY165" fmla="*/ 2777066 h 7001933"/>
                <a:gd name="connsiteX166" fmla="*/ 448734 w 3683000"/>
                <a:gd name="connsiteY166" fmla="*/ 2743200 h 7001933"/>
                <a:gd name="connsiteX167" fmla="*/ 431800 w 3683000"/>
                <a:gd name="connsiteY167" fmla="*/ 2726266 h 7001933"/>
                <a:gd name="connsiteX168" fmla="*/ 381000 w 3683000"/>
                <a:gd name="connsiteY168" fmla="*/ 2692400 h 7001933"/>
                <a:gd name="connsiteX169" fmla="*/ 321734 w 3683000"/>
                <a:gd name="connsiteY169" fmla="*/ 2599266 h 7001933"/>
                <a:gd name="connsiteX170" fmla="*/ 279400 w 3683000"/>
                <a:gd name="connsiteY170" fmla="*/ 2514600 h 7001933"/>
                <a:gd name="connsiteX171" fmla="*/ 220134 w 3683000"/>
                <a:gd name="connsiteY171" fmla="*/ 2396066 h 7001933"/>
                <a:gd name="connsiteX172" fmla="*/ 169334 w 3683000"/>
                <a:gd name="connsiteY172" fmla="*/ 2218266 h 7001933"/>
                <a:gd name="connsiteX173" fmla="*/ 160867 w 3683000"/>
                <a:gd name="connsiteY173" fmla="*/ 2159000 h 7001933"/>
                <a:gd name="connsiteX174" fmla="*/ 143934 w 3683000"/>
                <a:gd name="connsiteY174" fmla="*/ 1981200 h 7001933"/>
                <a:gd name="connsiteX175" fmla="*/ 160867 w 3683000"/>
                <a:gd name="connsiteY175" fmla="*/ 1794933 h 7001933"/>
                <a:gd name="connsiteX176" fmla="*/ 220134 w 3683000"/>
                <a:gd name="connsiteY176" fmla="*/ 1625600 h 7001933"/>
                <a:gd name="connsiteX177" fmla="*/ 237067 w 3683000"/>
                <a:gd name="connsiteY177" fmla="*/ 1574800 h 7001933"/>
                <a:gd name="connsiteX178" fmla="*/ 245534 w 3683000"/>
                <a:gd name="connsiteY178" fmla="*/ 1532466 h 7001933"/>
                <a:gd name="connsiteX179" fmla="*/ 279400 w 3683000"/>
                <a:gd name="connsiteY179" fmla="*/ 1481666 h 7001933"/>
                <a:gd name="connsiteX180" fmla="*/ 330200 w 3683000"/>
                <a:gd name="connsiteY180" fmla="*/ 1405466 h 7001933"/>
                <a:gd name="connsiteX181" fmla="*/ 347134 w 3683000"/>
                <a:gd name="connsiteY181" fmla="*/ 1380066 h 7001933"/>
                <a:gd name="connsiteX182" fmla="*/ 381000 w 3683000"/>
                <a:gd name="connsiteY182" fmla="*/ 1371600 h 7001933"/>
                <a:gd name="connsiteX183" fmla="*/ 397934 w 3683000"/>
                <a:gd name="connsiteY183" fmla="*/ 1354666 h 7001933"/>
                <a:gd name="connsiteX184" fmla="*/ 457200 w 3683000"/>
                <a:gd name="connsiteY184" fmla="*/ 1320800 h 7001933"/>
                <a:gd name="connsiteX185" fmla="*/ 508000 w 3683000"/>
                <a:gd name="connsiteY185" fmla="*/ 1303866 h 7001933"/>
                <a:gd name="connsiteX186" fmla="*/ 601134 w 3683000"/>
                <a:gd name="connsiteY186" fmla="*/ 1261533 h 7001933"/>
                <a:gd name="connsiteX187" fmla="*/ 651934 w 3683000"/>
                <a:gd name="connsiteY187" fmla="*/ 1253066 h 7001933"/>
                <a:gd name="connsiteX188" fmla="*/ 711200 w 3683000"/>
                <a:gd name="connsiteY188" fmla="*/ 1236133 h 7001933"/>
                <a:gd name="connsiteX189" fmla="*/ 753534 w 3683000"/>
                <a:gd name="connsiteY189" fmla="*/ 1227666 h 7001933"/>
                <a:gd name="connsiteX190" fmla="*/ 787400 w 3683000"/>
                <a:gd name="connsiteY190" fmla="*/ 1219200 h 7001933"/>
                <a:gd name="connsiteX191" fmla="*/ 880534 w 3683000"/>
                <a:gd name="connsiteY191" fmla="*/ 1193800 h 7001933"/>
                <a:gd name="connsiteX192" fmla="*/ 914400 w 3683000"/>
                <a:gd name="connsiteY192" fmla="*/ 1176866 h 7001933"/>
                <a:gd name="connsiteX193" fmla="*/ 973667 w 3683000"/>
                <a:gd name="connsiteY193" fmla="*/ 1168400 h 7001933"/>
                <a:gd name="connsiteX194" fmla="*/ 1024467 w 3683000"/>
                <a:gd name="connsiteY194" fmla="*/ 1159933 h 7001933"/>
                <a:gd name="connsiteX195" fmla="*/ 1176867 w 3683000"/>
                <a:gd name="connsiteY195" fmla="*/ 1168400 h 7001933"/>
                <a:gd name="connsiteX196" fmla="*/ 1236134 w 3683000"/>
                <a:gd name="connsiteY196" fmla="*/ 1185333 h 7001933"/>
                <a:gd name="connsiteX197" fmla="*/ 1278467 w 3683000"/>
                <a:gd name="connsiteY197" fmla="*/ 1193800 h 7001933"/>
                <a:gd name="connsiteX198" fmla="*/ 1303867 w 3683000"/>
                <a:gd name="connsiteY198" fmla="*/ 1210733 h 7001933"/>
                <a:gd name="connsiteX199" fmla="*/ 1354667 w 3683000"/>
                <a:gd name="connsiteY199" fmla="*/ 1236133 h 7001933"/>
                <a:gd name="connsiteX200" fmla="*/ 1405467 w 3683000"/>
                <a:gd name="connsiteY200" fmla="*/ 1312333 h 7001933"/>
                <a:gd name="connsiteX201" fmla="*/ 1439334 w 3683000"/>
                <a:gd name="connsiteY201" fmla="*/ 1363133 h 7001933"/>
                <a:gd name="connsiteX202" fmla="*/ 1481667 w 3683000"/>
                <a:gd name="connsiteY202" fmla="*/ 1430866 h 7001933"/>
                <a:gd name="connsiteX203" fmla="*/ 1498600 w 3683000"/>
                <a:gd name="connsiteY203" fmla="*/ 1490133 h 7001933"/>
                <a:gd name="connsiteX204" fmla="*/ 1507067 w 3683000"/>
                <a:gd name="connsiteY204" fmla="*/ 1515533 h 7001933"/>
                <a:gd name="connsiteX205" fmla="*/ 1515534 w 3683000"/>
                <a:gd name="connsiteY205" fmla="*/ 1591733 h 7001933"/>
                <a:gd name="connsiteX206" fmla="*/ 1532467 w 3683000"/>
                <a:gd name="connsiteY206" fmla="*/ 1651000 h 7001933"/>
                <a:gd name="connsiteX207" fmla="*/ 1507067 w 3683000"/>
                <a:gd name="connsiteY207" fmla="*/ 1820333 h 7001933"/>
                <a:gd name="connsiteX208" fmla="*/ 1481667 w 3683000"/>
                <a:gd name="connsiteY208" fmla="*/ 1854200 h 7001933"/>
                <a:gd name="connsiteX209" fmla="*/ 1447800 w 3683000"/>
                <a:gd name="connsiteY209" fmla="*/ 1871133 h 7001933"/>
                <a:gd name="connsiteX210" fmla="*/ 1405467 w 3683000"/>
                <a:gd name="connsiteY210" fmla="*/ 1905000 h 7001933"/>
                <a:gd name="connsiteX211" fmla="*/ 1380067 w 3683000"/>
                <a:gd name="connsiteY211" fmla="*/ 1930400 h 7001933"/>
                <a:gd name="connsiteX212" fmla="*/ 1303867 w 3683000"/>
                <a:gd name="connsiteY212" fmla="*/ 1938866 h 7001933"/>
                <a:gd name="connsiteX213" fmla="*/ 1159934 w 3683000"/>
                <a:gd name="connsiteY213" fmla="*/ 1930400 h 7001933"/>
                <a:gd name="connsiteX214" fmla="*/ 1143000 w 3683000"/>
                <a:gd name="connsiteY214" fmla="*/ 1905000 h 7001933"/>
                <a:gd name="connsiteX215" fmla="*/ 1117600 w 3683000"/>
                <a:gd name="connsiteY215" fmla="*/ 1888066 h 7001933"/>
                <a:gd name="connsiteX216" fmla="*/ 1100667 w 3683000"/>
                <a:gd name="connsiteY216" fmla="*/ 1854200 h 7001933"/>
                <a:gd name="connsiteX217" fmla="*/ 1083734 w 3683000"/>
                <a:gd name="connsiteY217" fmla="*/ 1837266 h 7001933"/>
                <a:gd name="connsiteX218" fmla="*/ 1066800 w 3683000"/>
                <a:gd name="connsiteY218" fmla="*/ 1811866 h 7001933"/>
                <a:gd name="connsiteX219" fmla="*/ 1049867 w 3683000"/>
                <a:gd name="connsiteY219" fmla="*/ 1710266 h 7001933"/>
                <a:gd name="connsiteX220" fmla="*/ 1066800 w 3683000"/>
                <a:gd name="connsiteY220" fmla="*/ 1591733 h 7001933"/>
                <a:gd name="connsiteX221" fmla="*/ 1075267 w 3683000"/>
                <a:gd name="connsiteY221" fmla="*/ 1566333 h 7001933"/>
                <a:gd name="connsiteX222" fmla="*/ 1092200 w 3683000"/>
                <a:gd name="connsiteY222" fmla="*/ 1540933 h 7001933"/>
                <a:gd name="connsiteX223" fmla="*/ 1126067 w 3683000"/>
                <a:gd name="connsiteY223" fmla="*/ 1481666 h 7001933"/>
                <a:gd name="connsiteX224" fmla="*/ 1134534 w 3683000"/>
                <a:gd name="connsiteY224" fmla="*/ 1456266 h 7001933"/>
                <a:gd name="connsiteX225" fmla="*/ 1176867 w 3683000"/>
                <a:gd name="connsiteY225" fmla="*/ 1405466 h 7001933"/>
                <a:gd name="connsiteX226" fmla="*/ 1210734 w 3683000"/>
                <a:gd name="connsiteY226" fmla="*/ 1380066 h 7001933"/>
                <a:gd name="connsiteX227" fmla="*/ 1405467 w 3683000"/>
                <a:gd name="connsiteY227" fmla="*/ 1388533 h 7001933"/>
                <a:gd name="connsiteX228" fmla="*/ 1481667 w 3683000"/>
                <a:gd name="connsiteY228" fmla="*/ 1405466 h 7001933"/>
                <a:gd name="connsiteX229" fmla="*/ 1549400 w 3683000"/>
                <a:gd name="connsiteY229" fmla="*/ 1447800 h 7001933"/>
                <a:gd name="connsiteX230" fmla="*/ 1566334 w 3683000"/>
                <a:gd name="connsiteY230" fmla="*/ 1464733 h 7001933"/>
                <a:gd name="connsiteX231" fmla="*/ 1600200 w 3683000"/>
                <a:gd name="connsiteY231" fmla="*/ 1490133 h 7001933"/>
                <a:gd name="connsiteX232" fmla="*/ 1651000 w 3683000"/>
                <a:gd name="connsiteY232" fmla="*/ 1557866 h 7001933"/>
                <a:gd name="connsiteX233" fmla="*/ 1701800 w 3683000"/>
                <a:gd name="connsiteY233" fmla="*/ 1583266 h 7001933"/>
                <a:gd name="connsiteX234" fmla="*/ 1718734 w 3683000"/>
                <a:gd name="connsiteY234" fmla="*/ 1600200 h 7001933"/>
                <a:gd name="connsiteX235" fmla="*/ 1794934 w 3683000"/>
                <a:gd name="connsiteY235" fmla="*/ 1625600 h 7001933"/>
                <a:gd name="connsiteX236" fmla="*/ 1888067 w 3683000"/>
                <a:gd name="connsiteY236" fmla="*/ 1651000 h 7001933"/>
                <a:gd name="connsiteX237" fmla="*/ 1947334 w 3683000"/>
                <a:gd name="connsiteY237" fmla="*/ 1667933 h 7001933"/>
                <a:gd name="connsiteX238" fmla="*/ 2108200 w 3683000"/>
                <a:gd name="connsiteY238" fmla="*/ 1684866 h 7001933"/>
                <a:gd name="connsiteX239" fmla="*/ 2650067 w 3683000"/>
                <a:gd name="connsiteY239" fmla="*/ 1667933 h 7001933"/>
                <a:gd name="connsiteX240" fmla="*/ 2887134 w 3683000"/>
                <a:gd name="connsiteY240" fmla="*/ 1651000 h 7001933"/>
                <a:gd name="connsiteX241" fmla="*/ 2937934 w 3683000"/>
                <a:gd name="connsiteY241" fmla="*/ 1642533 h 7001933"/>
                <a:gd name="connsiteX242" fmla="*/ 3005667 w 3683000"/>
                <a:gd name="connsiteY242" fmla="*/ 1625600 h 7001933"/>
                <a:gd name="connsiteX243" fmla="*/ 3073400 w 3683000"/>
                <a:gd name="connsiteY243" fmla="*/ 1600200 h 7001933"/>
                <a:gd name="connsiteX244" fmla="*/ 3132667 w 3683000"/>
                <a:gd name="connsiteY244" fmla="*/ 1566333 h 7001933"/>
                <a:gd name="connsiteX245" fmla="*/ 3166534 w 3683000"/>
                <a:gd name="connsiteY245" fmla="*/ 1549400 h 7001933"/>
                <a:gd name="connsiteX246" fmla="*/ 3191934 w 3683000"/>
                <a:gd name="connsiteY246" fmla="*/ 1524000 h 7001933"/>
                <a:gd name="connsiteX247" fmla="*/ 3242734 w 3683000"/>
                <a:gd name="connsiteY247" fmla="*/ 1481666 h 7001933"/>
                <a:gd name="connsiteX248" fmla="*/ 3259667 w 3683000"/>
                <a:gd name="connsiteY248" fmla="*/ 1456266 h 7001933"/>
                <a:gd name="connsiteX249" fmla="*/ 3302000 w 3683000"/>
                <a:gd name="connsiteY249" fmla="*/ 1430866 h 7001933"/>
                <a:gd name="connsiteX250" fmla="*/ 3327400 w 3683000"/>
                <a:gd name="connsiteY250" fmla="*/ 1405466 h 7001933"/>
                <a:gd name="connsiteX251" fmla="*/ 3395134 w 3683000"/>
                <a:gd name="connsiteY251" fmla="*/ 1354666 h 7001933"/>
                <a:gd name="connsiteX252" fmla="*/ 3420534 w 3683000"/>
                <a:gd name="connsiteY252" fmla="*/ 1337733 h 7001933"/>
                <a:gd name="connsiteX253" fmla="*/ 3471334 w 3683000"/>
                <a:gd name="connsiteY253" fmla="*/ 1270000 h 7001933"/>
                <a:gd name="connsiteX254" fmla="*/ 3505200 w 3683000"/>
                <a:gd name="connsiteY254" fmla="*/ 1236133 h 7001933"/>
                <a:gd name="connsiteX255" fmla="*/ 3530600 w 3683000"/>
                <a:gd name="connsiteY255" fmla="*/ 1202266 h 7001933"/>
                <a:gd name="connsiteX256" fmla="*/ 3556000 w 3683000"/>
                <a:gd name="connsiteY256" fmla="*/ 1176866 h 7001933"/>
                <a:gd name="connsiteX257" fmla="*/ 3615267 w 3683000"/>
                <a:gd name="connsiteY257" fmla="*/ 1092200 h 7001933"/>
                <a:gd name="connsiteX258" fmla="*/ 3632200 w 3683000"/>
                <a:gd name="connsiteY258" fmla="*/ 1066800 h 7001933"/>
                <a:gd name="connsiteX259" fmla="*/ 3657600 w 3683000"/>
                <a:gd name="connsiteY259" fmla="*/ 990600 h 7001933"/>
                <a:gd name="connsiteX260" fmla="*/ 3683000 w 3683000"/>
                <a:gd name="connsiteY260" fmla="*/ 872066 h 7001933"/>
                <a:gd name="connsiteX261" fmla="*/ 3657600 w 3683000"/>
                <a:gd name="connsiteY261" fmla="*/ 728133 h 7001933"/>
                <a:gd name="connsiteX262" fmla="*/ 3649134 w 3683000"/>
                <a:gd name="connsiteY262" fmla="*/ 702733 h 7001933"/>
                <a:gd name="connsiteX263" fmla="*/ 3632200 w 3683000"/>
                <a:gd name="connsiteY263" fmla="*/ 685800 h 7001933"/>
                <a:gd name="connsiteX264" fmla="*/ 3572934 w 3683000"/>
                <a:gd name="connsiteY264" fmla="*/ 643466 h 7001933"/>
                <a:gd name="connsiteX265" fmla="*/ 3530600 w 3683000"/>
                <a:gd name="connsiteY265" fmla="*/ 626533 h 7001933"/>
                <a:gd name="connsiteX266" fmla="*/ 3479800 w 3683000"/>
                <a:gd name="connsiteY266" fmla="*/ 601133 h 7001933"/>
                <a:gd name="connsiteX267" fmla="*/ 3454400 w 3683000"/>
                <a:gd name="connsiteY267" fmla="*/ 592666 h 7001933"/>
                <a:gd name="connsiteX268" fmla="*/ 3420534 w 3683000"/>
                <a:gd name="connsiteY268" fmla="*/ 575733 h 7001933"/>
                <a:gd name="connsiteX269" fmla="*/ 3318934 w 3683000"/>
                <a:gd name="connsiteY269" fmla="*/ 558800 h 7001933"/>
                <a:gd name="connsiteX270" fmla="*/ 3251200 w 3683000"/>
                <a:gd name="connsiteY270" fmla="*/ 567266 h 7001933"/>
                <a:gd name="connsiteX271" fmla="*/ 3217334 w 3683000"/>
                <a:gd name="connsiteY271" fmla="*/ 584200 h 7001933"/>
                <a:gd name="connsiteX272" fmla="*/ 3191934 w 3683000"/>
                <a:gd name="connsiteY272" fmla="*/ 592666 h 7001933"/>
                <a:gd name="connsiteX273" fmla="*/ 3149600 w 3683000"/>
                <a:gd name="connsiteY273" fmla="*/ 635000 h 7001933"/>
                <a:gd name="connsiteX274" fmla="*/ 3107267 w 3683000"/>
                <a:gd name="connsiteY274" fmla="*/ 677333 h 7001933"/>
                <a:gd name="connsiteX275" fmla="*/ 3090334 w 3683000"/>
                <a:gd name="connsiteY275" fmla="*/ 702733 h 7001933"/>
                <a:gd name="connsiteX276" fmla="*/ 3056467 w 3683000"/>
                <a:gd name="connsiteY276" fmla="*/ 745066 h 7001933"/>
                <a:gd name="connsiteX277" fmla="*/ 3039534 w 3683000"/>
                <a:gd name="connsiteY277" fmla="*/ 795866 h 7001933"/>
                <a:gd name="connsiteX278" fmla="*/ 3031067 w 3683000"/>
                <a:gd name="connsiteY278" fmla="*/ 821266 h 7001933"/>
                <a:gd name="connsiteX279" fmla="*/ 3039534 w 3683000"/>
                <a:gd name="connsiteY279" fmla="*/ 914400 h 7001933"/>
                <a:gd name="connsiteX280" fmla="*/ 3048000 w 3683000"/>
                <a:gd name="connsiteY280" fmla="*/ 956733 h 7001933"/>
                <a:gd name="connsiteX281" fmla="*/ 3081867 w 3683000"/>
                <a:gd name="connsiteY281" fmla="*/ 990600 h 7001933"/>
                <a:gd name="connsiteX282" fmla="*/ 3141134 w 3683000"/>
                <a:gd name="connsiteY282" fmla="*/ 1007533 h 7001933"/>
                <a:gd name="connsiteX283" fmla="*/ 3429000 w 3683000"/>
                <a:gd name="connsiteY283" fmla="*/ 990600 h 7001933"/>
                <a:gd name="connsiteX284" fmla="*/ 3479800 w 3683000"/>
                <a:gd name="connsiteY284" fmla="*/ 973666 h 7001933"/>
                <a:gd name="connsiteX285" fmla="*/ 3522134 w 3683000"/>
                <a:gd name="connsiteY285" fmla="*/ 931333 h 7001933"/>
                <a:gd name="connsiteX286" fmla="*/ 3556000 w 3683000"/>
                <a:gd name="connsiteY286" fmla="*/ 897466 h 7001933"/>
                <a:gd name="connsiteX287" fmla="*/ 3572934 w 3683000"/>
                <a:gd name="connsiteY287" fmla="*/ 872066 h 7001933"/>
                <a:gd name="connsiteX288" fmla="*/ 3581400 w 3683000"/>
                <a:gd name="connsiteY288" fmla="*/ 846666 h 7001933"/>
                <a:gd name="connsiteX289" fmla="*/ 3572934 w 3683000"/>
                <a:gd name="connsiteY289" fmla="*/ 719666 h 7001933"/>
                <a:gd name="connsiteX290" fmla="*/ 3539067 w 3683000"/>
                <a:gd name="connsiteY290" fmla="*/ 660400 h 7001933"/>
                <a:gd name="connsiteX291" fmla="*/ 3522134 w 3683000"/>
                <a:gd name="connsiteY291" fmla="*/ 643466 h 7001933"/>
                <a:gd name="connsiteX292" fmla="*/ 3505200 w 3683000"/>
                <a:gd name="connsiteY292" fmla="*/ 618066 h 7001933"/>
                <a:gd name="connsiteX293" fmla="*/ 3437467 w 3683000"/>
                <a:gd name="connsiteY293" fmla="*/ 567266 h 7001933"/>
                <a:gd name="connsiteX294" fmla="*/ 3412067 w 3683000"/>
                <a:gd name="connsiteY294" fmla="*/ 558800 h 7001933"/>
                <a:gd name="connsiteX295" fmla="*/ 3378200 w 3683000"/>
                <a:gd name="connsiteY295" fmla="*/ 541866 h 7001933"/>
                <a:gd name="connsiteX296" fmla="*/ 3327400 w 3683000"/>
                <a:gd name="connsiteY296" fmla="*/ 524933 h 7001933"/>
                <a:gd name="connsiteX297" fmla="*/ 3259667 w 3683000"/>
                <a:gd name="connsiteY297" fmla="*/ 491066 h 7001933"/>
                <a:gd name="connsiteX298" fmla="*/ 3166534 w 3683000"/>
                <a:gd name="connsiteY298" fmla="*/ 482600 h 7001933"/>
                <a:gd name="connsiteX299" fmla="*/ 3132667 w 3683000"/>
                <a:gd name="connsiteY299" fmla="*/ 474133 h 7001933"/>
                <a:gd name="connsiteX300" fmla="*/ 2937934 w 3683000"/>
                <a:gd name="connsiteY300" fmla="*/ 491066 h 7001933"/>
                <a:gd name="connsiteX301" fmla="*/ 2870200 w 3683000"/>
                <a:gd name="connsiteY301" fmla="*/ 508000 h 7001933"/>
                <a:gd name="connsiteX302" fmla="*/ 2802467 w 3683000"/>
                <a:gd name="connsiteY302" fmla="*/ 524933 h 7001933"/>
                <a:gd name="connsiteX303" fmla="*/ 2726267 w 3683000"/>
                <a:gd name="connsiteY303" fmla="*/ 541866 h 7001933"/>
                <a:gd name="connsiteX304" fmla="*/ 2633134 w 3683000"/>
                <a:gd name="connsiteY304" fmla="*/ 592666 h 7001933"/>
                <a:gd name="connsiteX305" fmla="*/ 2523067 w 3683000"/>
                <a:gd name="connsiteY305" fmla="*/ 651933 h 7001933"/>
                <a:gd name="connsiteX306" fmla="*/ 2463800 w 3683000"/>
                <a:gd name="connsiteY306" fmla="*/ 694266 h 7001933"/>
                <a:gd name="connsiteX307" fmla="*/ 2429934 w 3683000"/>
                <a:gd name="connsiteY307" fmla="*/ 745066 h 7001933"/>
                <a:gd name="connsiteX308" fmla="*/ 2328334 w 3683000"/>
                <a:gd name="connsiteY308" fmla="*/ 821266 h 7001933"/>
                <a:gd name="connsiteX309" fmla="*/ 2294467 w 3683000"/>
                <a:gd name="connsiteY309" fmla="*/ 846666 h 7001933"/>
                <a:gd name="connsiteX310" fmla="*/ 2260600 w 3683000"/>
                <a:gd name="connsiteY310" fmla="*/ 863600 h 7001933"/>
                <a:gd name="connsiteX311" fmla="*/ 2218267 w 3683000"/>
                <a:gd name="connsiteY311" fmla="*/ 897466 h 7001933"/>
                <a:gd name="connsiteX312" fmla="*/ 2184400 w 3683000"/>
                <a:gd name="connsiteY312" fmla="*/ 914400 h 7001933"/>
                <a:gd name="connsiteX313" fmla="*/ 2150534 w 3683000"/>
                <a:gd name="connsiteY313" fmla="*/ 939800 h 7001933"/>
                <a:gd name="connsiteX314" fmla="*/ 2099734 w 3683000"/>
                <a:gd name="connsiteY314" fmla="*/ 956733 h 7001933"/>
                <a:gd name="connsiteX315" fmla="*/ 2057400 w 3683000"/>
                <a:gd name="connsiteY315" fmla="*/ 982133 h 7001933"/>
                <a:gd name="connsiteX316" fmla="*/ 1955800 w 3683000"/>
                <a:gd name="connsiteY316" fmla="*/ 1016000 h 7001933"/>
                <a:gd name="connsiteX317" fmla="*/ 1879600 w 3683000"/>
                <a:gd name="connsiteY317" fmla="*/ 1058333 h 7001933"/>
                <a:gd name="connsiteX318" fmla="*/ 1845734 w 3683000"/>
                <a:gd name="connsiteY318" fmla="*/ 1066800 h 7001933"/>
                <a:gd name="connsiteX319" fmla="*/ 1769534 w 3683000"/>
                <a:gd name="connsiteY319" fmla="*/ 1092200 h 7001933"/>
                <a:gd name="connsiteX320" fmla="*/ 1718734 w 3683000"/>
                <a:gd name="connsiteY320" fmla="*/ 1100666 h 7001933"/>
                <a:gd name="connsiteX321" fmla="*/ 1651000 w 3683000"/>
                <a:gd name="connsiteY321" fmla="*/ 1126066 h 7001933"/>
                <a:gd name="connsiteX322" fmla="*/ 1591734 w 3683000"/>
                <a:gd name="connsiteY322" fmla="*/ 1134533 h 7001933"/>
                <a:gd name="connsiteX323" fmla="*/ 1566334 w 3683000"/>
                <a:gd name="connsiteY323" fmla="*/ 1143000 h 7001933"/>
                <a:gd name="connsiteX324" fmla="*/ 1312334 w 3683000"/>
                <a:gd name="connsiteY324" fmla="*/ 1143000 h 7001933"/>
                <a:gd name="connsiteX325" fmla="*/ 1253067 w 3683000"/>
                <a:gd name="connsiteY325" fmla="*/ 1126066 h 7001933"/>
                <a:gd name="connsiteX326" fmla="*/ 1227667 w 3683000"/>
                <a:gd name="connsiteY326" fmla="*/ 1109133 h 7001933"/>
                <a:gd name="connsiteX327" fmla="*/ 1210734 w 3683000"/>
                <a:gd name="connsiteY327" fmla="*/ 1058333 h 7001933"/>
                <a:gd name="connsiteX328" fmla="*/ 1219200 w 3683000"/>
                <a:gd name="connsiteY328" fmla="*/ 1016000 h 7001933"/>
                <a:gd name="connsiteX329" fmla="*/ 1227667 w 3683000"/>
                <a:gd name="connsiteY329" fmla="*/ 931333 h 7001933"/>
                <a:gd name="connsiteX330" fmla="*/ 1244600 w 3683000"/>
                <a:gd name="connsiteY330" fmla="*/ 897466 h 7001933"/>
                <a:gd name="connsiteX331" fmla="*/ 1286934 w 3683000"/>
                <a:gd name="connsiteY331" fmla="*/ 846666 h 7001933"/>
                <a:gd name="connsiteX332" fmla="*/ 1312334 w 3683000"/>
                <a:gd name="connsiteY332" fmla="*/ 787400 h 7001933"/>
                <a:gd name="connsiteX333" fmla="*/ 1354667 w 3683000"/>
                <a:gd name="connsiteY333" fmla="*/ 745066 h 7001933"/>
                <a:gd name="connsiteX334" fmla="*/ 1380067 w 3683000"/>
                <a:gd name="connsiteY334" fmla="*/ 711200 h 7001933"/>
                <a:gd name="connsiteX335" fmla="*/ 1405467 w 3683000"/>
                <a:gd name="connsiteY335" fmla="*/ 694266 h 7001933"/>
                <a:gd name="connsiteX336" fmla="*/ 1430867 w 3683000"/>
                <a:gd name="connsiteY336" fmla="*/ 668866 h 7001933"/>
                <a:gd name="connsiteX337" fmla="*/ 1464734 w 3683000"/>
                <a:gd name="connsiteY337" fmla="*/ 660400 h 7001933"/>
                <a:gd name="connsiteX338" fmla="*/ 1524000 w 3683000"/>
                <a:gd name="connsiteY338" fmla="*/ 643466 h 7001933"/>
                <a:gd name="connsiteX339" fmla="*/ 1591734 w 3683000"/>
                <a:gd name="connsiteY339" fmla="*/ 651933 h 7001933"/>
                <a:gd name="connsiteX340" fmla="*/ 1608667 w 3683000"/>
                <a:gd name="connsiteY340" fmla="*/ 795866 h 7001933"/>
                <a:gd name="connsiteX341" fmla="*/ 1574800 w 3683000"/>
                <a:gd name="connsiteY341" fmla="*/ 855133 h 7001933"/>
                <a:gd name="connsiteX342" fmla="*/ 1557867 w 3683000"/>
                <a:gd name="connsiteY342" fmla="*/ 880533 h 7001933"/>
                <a:gd name="connsiteX343" fmla="*/ 1532467 w 3683000"/>
                <a:gd name="connsiteY343" fmla="*/ 897466 h 7001933"/>
                <a:gd name="connsiteX344" fmla="*/ 1515534 w 3683000"/>
                <a:gd name="connsiteY344" fmla="*/ 914400 h 7001933"/>
                <a:gd name="connsiteX345" fmla="*/ 1456267 w 3683000"/>
                <a:gd name="connsiteY345" fmla="*/ 931333 h 7001933"/>
                <a:gd name="connsiteX346" fmla="*/ 1371600 w 3683000"/>
                <a:gd name="connsiteY346" fmla="*/ 914400 h 7001933"/>
                <a:gd name="connsiteX347" fmla="*/ 1286934 w 3683000"/>
                <a:gd name="connsiteY347" fmla="*/ 846666 h 7001933"/>
                <a:gd name="connsiteX348" fmla="*/ 1270000 w 3683000"/>
                <a:gd name="connsiteY348" fmla="*/ 821266 h 7001933"/>
                <a:gd name="connsiteX349" fmla="*/ 1244600 w 3683000"/>
                <a:gd name="connsiteY349" fmla="*/ 795866 h 7001933"/>
                <a:gd name="connsiteX350" fmla="*/ 1202267 w 3683000"/>
                <a:gd name="connsiteY350" fmla="*/ 745066 h 7001933"/>
                <a:gd name="connsiteX351" fmla="*/ 1193800 w 3683000"/>
                <a:gd name="connsiteY351" fmla="*/ 711200 h 7001933"/>
                <a:gd name="connsiteX352" fmla="*/ 1176867 w 3683000"/>
                <a:gd name="connsiteY352" fmla="*/ 635000 h 7001933"/>
                <a:gd name="connsiteX353" fmla="*/ 1143000 w 3683000"/>
                <a:gd name="connsiteY353" fmla="*/ 567266 h 7001933"/>
                <a:gd name="connsiteX354" fmla="*/ 1134534 w 3683000"/>
                <a:gd name="connsiteY354" fmla="*/ 541866 h 7001933"/>
                <a:gd name="connsiteX355" fmla="*/ 1092200 w 3683000"/>
                <a:gd name="connsiteY355" fmla="*/ 499533 h 7001933"/>
                <a:gd name="connsiteX356" fmla="*/ 1041400 w 3683000"/>
                <a:gd name="connsiteY356" fmla="*/ 474133 h 7001933"/>
                <a:gd name="connsiteX357" fmla="*/ 1016000 w 3683000"/>
                <a:gd name="connsiteY357" fmla="*/ 448733 h 7001933"/>
                <a:gd name="connsiteX358" fmla="*/ 965200 w 3683000"/>
                <a:gd name="connsiteY358" fmla="*/ 431800 h 7001933"/>
                <a:gd name="connsiteX359" fmla="*/ 939800 w 3683000"/>
                <a:gd name="connsiteY359" fmla="*/ 423333 h 7001933"/>
                <a:gd name="connsiteX360" fmla="*/ 855134 w 3683000"/>
                <a:gd name="connsiteY360" fmla="*/ 431800 h 7001933"/>
                <a:gd name="connsiteX361" fmla="*/ 863600 w 3683000"/>
                <a:gd name="connsiteY361" fmla="*/ 482600 h 7001933"/>
                <a:gd name="connsiteX362" fmla="*/ 880534 w 3683000"/>
                <a:gd name="connsiteY362" fmla="*/ 516466 h 7001933"/>
                <a:gd name="connsiteX363" fmla="*/ 897467 w 3683000"/>
                <a:gd name="connsiteY363" fmla="*/ 567266 h 7001933"/>
                <a:gd name="connsiteX364" fmla="*/ 897467 w 3683000"/>
                <a:gd name="connsiteY364" fmla="*/ 567266 h 7001933"/>
                <a:gd name="connsiteX365" fmla="*/ 905934 w 3683000"/>
                <a:gd name="connsiteY365" fmla="*/ 601133 h 7001933"/>
                <a:gd name="connsiteX366" fmla="*/ 931334 w 3683000"/>
                <a:gd name="connsiteY366" fmla="*/ 609600 h 7001933"/>
                <a:gd name="connsiteX367" fmla="*/ 965200 w 3683000"/>
                <a:gd name="connsiteY367" fmla="*/ 601133 h 7001933"/>
                <a:gd name="connsiteX368" fmla="*/ 973667 w 3683000"/>
                <a:gd name="connsiteY368" fmla="*/ 558800 h 7001933"/>
                <a:gd name="connsiteX369" fmla="*/ 965200 w 3683000"/>
                <a:gd name="connsiteY369" fmla="*/ 414866 h 7001933"/>
                <a:gd name="connsiteX370" fmla="*/ 931334 w 3683000"/>
                <a:gd name="connsiteY370" fmla="*/ 389466 h 7001933"/>
                <a:gd name="connsiteX371" fmla="*/ 914400 w 3683000"/>
                <a:gd name="connsiteY371" fmla="*/ 372533 h 7001933"/>
                <a:gd name="connsiteX372" fmla="*/ 821267 w 3683000"/>
                <a:gd name="connsiteY372" fmla="*/ 347133 h 7001933"/>
                <a:gd name="connsiteX373" fmla="*/ 677334 w 3683000"/>
                <a:gd name="connsiteY373" fmla="*/ 330200 h 7001933"/>
                <a:gd name="connsiteX374" fmla="*/ 618067 w 3683000"/>
                <a:gd name="connsiteY374" fmla="*/ 321733 h 7001933"/>
                <a:gd name="connsiteX375" fmla="*/ 567267 w 3683000"/>
                <a:gd name="connsiteY375" fmla="*/ 254000 h 7001933"/>
                <a:gd name="connsiteX376" fmla="*/ 524934 w 3683000"/>
                <a:gd name="connsiteY376" fmla="*/ 169333 h 7001933"/>
                <a:gd name="connsiteX377" fmla="*/ 508000 w 3683000"/>
                <a:gd name="connsiteY377" fmla="*/ 135466 h 7001933"/>
                <a:gd name="connsiteX378" fmla="*/ 491067 w 3683000"/>
                <a:gd name="connsiteY378" fmla="*/ 84666 h 7001933"/>
                <a:gd name="connsiteX379" fmla="*/ 474134 w 3683000"/>
                <a:gd name="connsiteY379" fmla="*/ 33866 h 7001933"/>
                <a:gd name="connsiteX380" fmla="*/ 474134 w 3683000"/>
                <a:gd name="connsiteY380" fmla="*/ 0 h 700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</a:cxnLst>
              <a:rect l="l" t="t" r="r" b="b"/>
              <a:pathLst>
                <a:path w="3683000" h="7001933">
                  <a:moveTo>
                    <a:pt x="2074334" y="7001933"/>
                  </a:moveTo>
                  <a:cubicBezTo>
                    <a:pt x="2071512" y="6939844"/>
                    <a:pt x="2073272" y="6877376"/>
                    <a:pt x="2065867" y="6815666"/>
                  </a:cubicBezTo>
                  <a:cubicBezTo>
                    <a:pt x="2064655" y="6805563"/>
                    <a:pt x="2053067" y="6799565"/>
                    <a:pt x="2048934" y="6790266"/>
                  </a:cubicBezTo>
                  <a:cubicBezTo>
                    <a:pt x="2041685" y="6773955"/>
                    <a:pt x="2039982" y="6755431"/>
                    <a:pt x="2032000" y="6739466"/>
                  </a:cubicBezTo>
                  <a:cubicBezTo>
                    <a:pt x="1991823" y="6659112"/>
                    <a:pt x="2013279" y="6691927"/>
                    <a:pt x="1972734" y="6637866"/>
                  </a:cubicBezTo>
                  <a:cubicBezTo>
                    <a:pt x="1967576" y="6617236"/>
                    <a:pt x="1952821" y="6556622"/>
                    <a:pt x="1947334" y="6544733"/>
                  </a:cubicBezTo>
                  <a:cubicBezTo>
                    <a:pt x="1938806" y="6526255"/>
                    <a:pt x="1924756" y="6510866"/>
                    <a:pt x="1913467" y="6493933"/>
                  </a:cubicBezTo>
                  <a:cubicBezTo>
                    <a:pt x="1907823" y="6474177"/>
                    <a:pt x="1903444" y="6454015"/>
                    <a:pt x="1896534" y="6434666"/>
                  </a:cubicBezTo>
                  <a:cubicBezTo>
                    <a:pt x="1889305" y="6414425"/>
                    <a:pt x="1879116" y="6395356"/>
                    <a:pt x="1871134" y="6375400"/>
                  </a:cubicBezTo>
                  <a:cubicBezTo>
                    <a:pt x="1862179" y="6353011"/>
                    <a:pt x="1854689" y="6330055"/>
                    <a:pt x="1845734" y="6307666"/>
                  </a:cubicBezTo>
                  <a:cubicBezTo>
                    <a:pt x="1838228" y="6288900"/>
                    <a:pt x="1807616" y="6216622"/>
                    <a:pt x="1794934" y="6197600"/>
                  </a:cubicBezTo>
                  <a:cubicBezTo>
                    <a:pt x="1788292" y="6187637"/>
                    <a:pt x="1776718" y="6181779"/>
                    <a:pt x="1769534" y="6172200"/>
                  </a:cubicBezTo>
                  <a:cubicBezTo>
                    <a:pt x="1759660" y="6159035"/>
                    <a:pt x="1752969" y="6143750"/>
                    <a:pt x="1744134" y="6129866"/>
                  </a:cubicBezTo>
                  <a:cubicBezTo>
                    <a:pt x="1726508" y="6102168"/>
                    <a:pt x="1681087" y="6029829"/>
                    <a:pt x="1651000" y="6019800"/>
                  </a:cubicBezTo>
                  <a:cubicBezTo>
                    <a:pt x="1634067" y="6014155"/>
                    <a:pt x="1616676" y="6009731"/>
                    <a:pt x="1600200" y="6002866"/>
                  </a:cubicBezTo>
                  <a:cubicBezTo>
                    <a:pt x="1582724" y="5995584"/>
                    <a:pt x="1567192" y="5983936"/>
                    <a:pt x="1549400" y="5977466"/>
                  </a:cubicBezTo>
                  <a:cubicBezTo>
                    <a:pt x="1533383" y="5971642"/>
                    <a:pt x="1457681" y="5961945"/>
                    <a:pt x="1447800" y="5960533"/>
                  </a:cubicBezTo>
                  <a:cubicBezTo>
                    <a:pt x="1433689" y="5954889"/>
                    <a:pt x="1420211" y="5947286"/>
                    <a:pt x="1405467" y="5943600"/>
                  </a:cubicBezTo>
                  <a:cubicBezTo>
                    <a:pt x="1386137" y="5938767"/>
                    <a:pt x="1282492" y="5928054"/>
                    <a:pt x="1270000" y="5926666"/>
                  </a:cubicBezTo>
                  <a:cubicBezTo>
                    <a:pt x="1227667" y="5929488"/>
                    <a:pt x="1185001" y="5929133"/>
                    <a:pt x="1143000" y="5935133"/>
                  </a:cubicBezTo>
                  <a:cubicBezTo>
                    <a:pt x="1125330" y="5937657"/>
                    <a:pt x="1109624" y="5948194"/>
                    <a:pt x="1092200" y="5952066"/>
                  </a:cubicBezTo>
                  <a:cubicBezTo>
                    <a:pt x="1058684" y="5959514"/>
                    <a:pt x="990600" y="5969000"/>
                    <a:pt x="990600" y="5969000"/>
                  </a:cubicBezTo>
                  <a:cubicBezTo>
                    <a:pt x="979311" y="5974644"/>
                    <a:pt x="968552" y="5981501"/>
                    <a:pt x="956734" y="5985933"/>
                  </a:cubicBezTo>
                  <a:cubicBezTo>
                    <a:pt x="945838" y="5990019"/>
                    <a:pt x="934056" y="5991203"/>
                    <a:pt x="922867" y="5994400"/>
                  </a:cubicBezTo>
                  <a:cubicBezTo>
                    <a:pt x="914286" y="5996852"/>
                    <a:pt x="905934" y="6000044"/>
                    <a:pt x="897467" y="6002866"/>
                  </a:cubicBezTo>
                  <a:cubicBezTo>
                    <a:pt x="891823" y="6011333"/>
                    <a:pt x="881314" y="6018120"/>
                    <a:pt x="880534" y="6028266"/>
                  </a:cubicBezTo>
                  <a:cubicBezTo>
                    <a:pt x="879238" y="6045107"/>
                    <a:pt x="883381" y="6110162"/>
                    <a:pt x="897467" y="6138333"/>
                  </a:cubicBezTo>
                  <a:cubicBezTo>
                    <a:pt x="902018" y="6147434"/>
                    <a:pt x="908043" y="6155787"/>
                    <a:pt x="914400" y="6163733"/>
                  </a:cubicBezTo>
                  <a:cubicBezTo>
                    <a:pt x="950978" y="6209454"/>
                    <a:pt x="911038" y="6146498"/>
                    <a:pt x="948267" y="6206066"/>
                  </a:cubicBezTo>
                  <a:cubicBezTo>
                    <a:pt x="970070" y="6240951"/>
                    <a:pt x="977547" y="6260746"/>
                    <a:pt x="1007534" y="6290733"/>
                  </a:cubicBezTo>
                  <a:cubicBezTo>
                    <a:pt x="1014729" y="6297928"/>
                    <a:pt x="1024988" y="6301309"/>
                    <a:pt x="1032934" y="6307666"/>
                  </a:cubicBezTo>
                  <a:cubicBezTo>
                    <a:pt x="1039167" y="6312653"/>
                    <a:pt x="1043225" y="6320172"/>
                    <a:pt x="1049867" y="6324600"/>
                  </a:cubicBezTo>
                  <a:cubicBezTo>
                    <a:pt x="1060369" y="6331601"/>
                    <a:pt x="1072775" y="6335271"/>
                    <a:pt x="1083734" y="6341533"/>
                  </a:cubicBezTo>
                  <a:cubicBezTo>
                    <a:pt x="1092569" y="6346581"/>
                    <a:pt x="1099408" y="6355473"/>
                    <a:pt x="1109134" y="6358466"/>
                  </a:cubicBezTo>
                  <a:cubicBezTo>
                    <a:pt x="1136642" y="6366930"/>
                    <a:pt x="1193800" y="6375400"/>
                    <a:pt x="1193800" y="6375400"/>
                  </a:cubicBezTo>
                  <a:cubicBezTo>
                    <a:pt x="1230489" y="6372578"/>
                    <a:pt x="1267354" y="6371497"/>
                    <a:pt x="1303867" y="6366933"/>
                  </a:cubicBezTo>
                  <a:cubicBezTo>
                    <a:pt x="1332241" y="6363386"/>
                    <a:pt x="1329457" y="6354138"/>
                    <a:pt x="1354667" y="6341533"/>
                  </a:cubicBezTo>
                  <a:cubicBezTo>
                    <a:pt x="1411890" y="6312922"/>
                    <a:pt x="1384389" y="6338447"/>
                    <a:pt x="1439334" y="6299200"/>
                  </a:cubicBezTo>
                  <a:cubicBezTo>
                    <a:pt x="1445830" y="6294560"/>
                    <a:pt x="1450034" y="6287253"/>
                    <a:pt x="1456267" y="6282266"/>
                  </a:cubicBezTo>
                  <a:cubicBezTo>
                    <a:pt x="1464213" y="6275909"/>
                    <a:pt x="1473200" y="6270977"/>
                    <a:pt x="1481667" y="6265333"/>
                  </a:cubicBezTo>
                  <a:cubicBezTo>
                    <a:pt x="1521619" y="6205403"/>
                    <a:pt x="1467409" y="6278867"/>
                    <a:pt x="1540934" y="6214533"/>
                  </a:cubicBezTo>
                  <a:cubicBezTo>
                    <a:pt x="1641750" y="6126319"/>
                    <a:pt x="1504612" y="6221813"/>
                    <a:pt x="1591734" y="6163733"/>
                  </a:cubicBezTo>
                  <a:cubicBezTo>
                    <a:pt x="1603023" y="6146800"/>
                    <a:pt x="1611209" y="6127323"/>
                    <a:pt x="1625600" y="6112933"/>
                  </a:cubicBezTo>
                  <a:cubicBezTo>
                    <a:pt x="1641352" y="6097182"/>
                    <a:pt x="1648785" y="6091963"/>
                    <a:pt x="1659467" y="6070600"/>
                  </a:cubicBezTo>
                  <a:cubicBezTo>
                    <a:pt x="1663458" y="6062618"/>
                    <a:pt x="1664418" y="6053403"/>
                    <a:pt x="1667934" y="6045200"/>
                  </a:cubicBezTo>
                  <a:cubicBezTo>
                    <a:pt x="1672906" y="6033599"/>
                    <a:pt x="1679223" y="6022622"/>
                    <a:pt x="1684867" y="6011333"/>
                  </a:cubicBezTo>
                  <a:cubicBezTo>
                    <a:pt x="1694031" y="5892204"/>
                    <a:pt x="1698476" y="5905209"/>
                    <a:pt x="1684867" y="5782733"/>
                  </a:cubicBezTo>
                  <a:cubicBezTo>
                    <a:pt x="1683582" y="5771168"/>
                    <a:pt x="1682567" y="5758734"/>
                    <a:pt x="1676400" y="5748866"/>
                  </a:cubicBezTo>
                  <a:cubicBezTo>
                    <a:pt x="1667939" y="5735328"/>
                    <a:pt x="1653047" y="5727015"/>
                    <a:pt x="1642534" y="5715000"/>
                  </a:cubicBezTo>
                  <a:cubicBezTo>
                    <a:pt x="1633242" y="5704380"/>
                    <a:pt x="1625336" y="5692616"/>
                    <a:pt x="1617134" y="5681133"/>
                  </a:cubicBezTo>
                  <a:cubicBezTo>
                    <a:pt x="1611219" y="5672853"/>
                    <a:pt x="1608017" y="5662247"/>
                    <a:pt x="1600200" y="5655733"/>
                  </a:cubicBezTo>
                  <a:cubicBezTo>
                    <a:pt x="1590504" y="5647653"/>
                    <a:pt x="1576431" y="5646373"/>
                    <a:pt x="1566334" y="5638800"/>
                  </a:cubicBezTo>
                  <a:cubicBezTo>
                    <a:pt x="1553562" y="5629221"/>
                    <a:pt x="1545069" y="5614735"/>
                    <a:pt x="1532467" y="5604933"/>
                  </a:cubicBezTo>
                  <a:cubicBezTo>
                    <a:pt x="1507589" y="5585583"/>
                    <a:pt x="1483165" y="5577271"/>
                    <a:pt x="1456267" y="5562600"/>
                  </a:cubicBezTo>
                  <a:cubicBezTo>
                    <a:pt x="1436292" y="5551704"/>
                    <a:pt x="1417914" y="5537696"/>
                    <a:pt x="1397000" y="5528733"/>
                  </a:cubicBezTo>
                  <a:cubicBezTo>
                    <a:pt x="1364567" y="5514833"/>
                    <a:pt x="1292125" y="5503364"/>
                    <a:pt x="1261534" y="5494866"/>
                  </a:cubicBezTo>
                  <a:cubicBezTo>
                    <a:pt x="1235737" y="5487700"/>
                    <a:pt x="1210924" y="5477340"/>
                    <a:pt x="1185334" y="5469466"/>
                  </a:cubicBezTo>
                  <a:cubicBezTo>
                    <a:pt x="1174212" y="5466044"/>
                    <a:pt x="1162506" y="5464680"/>
                    <a:pt x="1151467" y="5461000"/>
                  </a:cubicBezTo>
                  <a:cubicBezTo>
                    <a:pt x="1137049" y="5456194"/>
                    <a:pt x="1123878" y="5447752"/>
                    <a:pt x="1109134" y="5444066"/>
                  </a:cubicBezTo>
                  <a:cubicBezTo>
                    <a:pt x="1089774" y="5439226"/>
                    <a:pt x="1069552" y="5438881"/>
                    <a:pt x="1049867" y="5435600"/>
                  </a:cubicBezTo>
                  <a:cubicBezTo>
                    <a:pt x="1035672" y="5433234"/>
                    <a:pt x="1021645" y="5429955"/>
                    <a:pt x="1007534" y="5427133"/>
                  </a:cubicBezTo>
                  <a:lnTo>
                    <a:pt x="897467" y="5435600"/>
                  </a:lnTo>
                  <a:cubicBezTo>
                    <a:pt x="846592" y="5440523"/>
                    <a:pt x="796173" y="5451681"/>
                    <a:pt x="745067" y="5452533"/>
                  </a:cubicBezTo>
                  <a:lnTo>
                    <a:pt x="389467" y="5444066"/>
                  </a:lnTo>
                  <a:cubicBezTo>
                    <a:pt x="269501" y="5430737"/>
                    <a:pt x="352722" y="5443427"/>
                    <a:pt x="279400" y="5427133"/>
                  </a:cubicBezTo>
                  <a:cubicBezTo>
                    <a:pt x="265352" y="5424011"/>
                    <a:pt x="250851" y="5422801"/>
                    <a:pt x="237067" y="5418666"/>
                  </a:cubicBezTo>
                  <a:cubicBezTo>
                    <a:pt x="222510" y="5414299"/>
                    <a:pt x="208964" y="5407069"/>
                    <a:pt x="194734" y="5401733"/>
                  </a:cubicBezTo>
                  <a:cubicBezTo>
                    <a:pt x="164976" y="5390574"/>
                    <a:pt x="163098" y="5392019"/>
                    <a:pt x="127000" y="5384800"/>
                  </a:cubicBezTo>
                  <a:cubicBezTo>
                    <a:pt x="115711" y="5379155"/>
                    <a:pt x="103635" y="5374867"/>
                    <a:pt x="93134" y="5367866"/>
                  </a:cubicBezTo>
                  <a:cubicBezTo>
                    <a:pt x="86492" y="5363438"/>
                    <a:pt x="82433" y="5355920"/>
                    <a:pt x="76200" y="5350933"/>
                  </a:cubicBezTo>
                  <a:cubicBezTo>
                    <a:pt x="68254" y="5344576"/>
                    <a:pt x="59267" y="5339644"/>
                    <a:pt x="50800" y="5334000"/>
                  </a:cubicBezTo>
                  <a:cubicBezTo>
                    <a:pt x="22926" y="5292188"/>
                    <a:pt x="40047" y="5324854"/>
                    <a:pt x="25400" y="5266266"/>
                  </a:cubicBezTo>
                  <a:cubicBezTo>
                    <a:pt x="19170" y="5241346"/>
                    <a:pt x="12119" y="5231237"/>
                    <a:pt x="0" y="5207000"/>
                  </a:cubicBezTo>
                  <a:cubicBezTo>
                    <a:pt x="12484" y="4982305"/>
                    <a:pt x="-4644" y="5117837"/>
                    <a:pt x="16934" y="5020733"/>
                  </a:cubicBezTo>
                  <a:cubicBezTo>
                    <a:pt x="20056" y="5006685"/>
                    <a:pt x="20849" y="4992052"/>
                    <a:pt x="25400" y="4978400"/>
                  </a:cubicBezTo>
                  <a:cubicBezTo>
                    <a:pt x="29391" y="4966426"/>
                    <a:pt x="37646" y="4956252"/>
                    <a:pt x="42334" y="4944533"/>
                  </a:cubicBezTo>
                  <a:cubicBezTo>
                    <a:pt x="48963" y="4927960"/>
                    <a:pt x="54571" y="4910953"/>
                    <a:pt x="59267" y="4893733"/>
                  </a:cubicBezTo>
                  <a:cubicBezTo>
                    <a:pt x="63053" y="4879850"/>
                    <a:pt x="63599" y="4865184"/>
                    <a:pt x="67734" y="4851400"/>
                  </a:cubicBezTo>
                  <a:cubicBezTo>
                    <a:pt x="75408" y="4825820"/>
                    <a:pt x="108818" y="4755907"/>
                    <a:pt x="118534" y="4741333"/>
                  </a:cubicBezTo>
                  <a:cubicBezTo>
                    <a:pt x="124178" y="4732866"/>
                    <a:pt x="128272" y="4723128"/>
                    <a:pt x="135467" y="4715933"/>
                  </a:cubicBezTo>
                  <a:cubicBezTo>
                    <a:pt x="145445" y="4705955"/>
                    <a:pt x="158045" y="4699000"/>
                    <a:pt x="169334" y="4690533"/>
                  </a:cubicBezTo>
                  <a:cubicBezTo>
                    <a:pt x="174978" y="4673600"/>
                    <a:pt x="176366" y="4654585"/>
                    <a:pt x="186267" y="4639733"/>
                  </a:cubicBezTo>
                  <a:cubicBezTo>
                    <a:pt x="199698" y="4619586"/>
                    <a:pt x="218390" y="4592420"/>
                    <a:pt x="228600" y="4572000"/>
                  </a:cubicBezTo>
                  <a:cubicBezTo>
                    <a:pt x="232591" y="4564018"/>
                    <a:pt x="232733" y="4554402"/>
                    <a:pt x="237067" y="4546600"/>
                  </a:cubicBezTo>
                  <a:cubicBezTo>
                    <a:pt x="247898" y="4527105"/>
                    <a:pt x="267316" y="4495307"/>
                    <a:pt x="287867" y="4478866"/>
                  </a:cubicBezTo>
                  <a:cubicBezTo>
                    <a:pt x="295813" y="4472509"/>
                    <a:pt x="304800" y="4467577"/>
                    <a:pt x="313267" y="4461933"/>
                  </a:cubicBezTo>
                  <a:cubicBezTo>
                    <a:pt x="341584" y="4405298"/>
                    <a:pt x="315555" y="4448431"/>
                    <a:pt x="355600" y="4402666"/>
                  </a:cubicBezTo>
                  <a:cubicBezTo>
                    <a:pt x="383640" y="4370621"/>
                    <a:pt x="385506" y="4360099"/>
                    <a:pt x="414867" y="4334933"/>
                  </a:cubicBezTo>
                  <a:cubicBezTo>
                    <a:pt x="440367" y="4313076"/>
                    <a:pt x="507926" y="4270072"/>
                    <a:pt x="524934" y="4258733"/>
                  </a:cubicBezTo>
                  <a:cubicBezTo>
                    <a:pt x="533401" y="4253089"/>
                    <a:pt x="540681" y="4245018"/>
                    <a:pt x="550334" y="4241800"/>
                  </a:cubicBezTo>
                  <a:cubicBezTo>
                    <a:pt x="558801" y="4238978"/>
                    <a:pt x="567531" y="4236849"/>
                    <a:pt x="575734" y="4233333"/>
                  </a:cubicBezTo>
                  <a:cubicBezTo>
                    <a:pt x="587335" y="4228361"/>
                    <a:pt x="597627" y="4220391"/>
                    <a:pt x="609600" y="4216400"/>
                  </a:cubicBezTo>
                  <a:cubicBezTo>
                    <a:pt x="623252" y="4211849"/>
                    <a:pt x="638050" y="4211719"/>
                    <a:pt x="651934" y="4207933"/>
                  </a:cubicBezTo>
                  <a:cubicBezTo>
                    <a:pt x="669154" y="4203237"/>
                    <a:pt x="685801" y="4196644"/>
                    <a:pt x="702734" y="4191000"/>
                  </a:cubicBezTo>
                  <a:cubicBezTo>
                    <a:pt x="711201" y="4188178"/>
                    <a:pt x="719476" y="4184698"/>
                    <a:pt x="728134" y="4182533"/>
                  </a:cubicBezTo>
                  <a:lnTo>
                    <a:pt x="762000" y="4174066"/>
                  </a:lnTo>
                  <a:cubicBezTo>
                    <a:pt x="768379" y="4175129"/>
                    <a:pt x="834036" y="4184685"/>
                    <a:pt x="846667" y="4191000"/>
                  </a:cubicBezTo>
                  <a:cubicBezTo>
                    <a:pt x="864870" y="4200101"/>
                    <a:pt x="897467" y="4224866"/>
                    <a:pt x="897467" y="4224866"/>
                  </a:cubicBezTo>
                  <a:cubicBezTo>
                    <a:pt x="903111" y="4233333"/>
                    <a:pt x="908486" y="4241986"/>
                    <a:pt x="914400" y="4250266"/>
                  </a:cubicBezTo>
                  <a:cubicBezTo>
                    <a:pt x="922602" y="4261749"/>
                    <a:pt x="932321" y="4272167"/>
                    <a:pt x="939800" y="4284133"/>
                  </a:cubicBezTo>
                  <a:cubicBezTo>
                    <a:pt x="946489" y="4294836"/>
                    <a:pt x="951762" y="4306399"/>
                    <a:pt x="956734" y="4318000"/>
                  </a:cubicBezTo>
                  <a:cubicBezTo>
                    <a:pt x="960250" y="4326203"/>
                    <a:pt x="962748" y="4334819"/>
                    <a:pt x="965200" y="4343400"/>
                  </a:cubicBezTo>
                  <a:cubicBezTo>
                    <a:pt x="968397" y="4354588"/>
                    <a:pt x="968463" y="4366858"/>
                    <a:pt x="973667" y="4377266"/>
                  </a:cubicBezTo>
                  <a:cubicBezTo>
                    <a:pt x="979978" y="4389887"/>
                    <a:pt x="990600" y="4399844"/>
                    <a:pt x="999067" y="4411133"/>
                  </a:cubicBezTo>
                  <a:cubicBezTo>
                    <a:pt x="1001889" y="4419600"/>
                    <a:pt x="1005082" y="4427952"/>
                    <a:pt x="1007534" y="4436533"/>
                  </a:cubicBezTo>
                  <a:cubicBezTo>
                    <a:pt x="1015502" y="4464420"/>
                    <a:pt x="1018650" y="4483650"/>
                    <a:pt x="1024467" y="4512733"/>
                  </a:cubicBezTo>
                  <a:cubicBezTo>
                    <a:pt x="1021645" y="4540955"/>
                    <a:pt x="1022378" y="4569763"/>
                    <a:pt x="1016000" y="4597400"/>
                  </a:cubicBezTo>
                  <a:cubicBezTo>
                    <a:pt x="1013712" y="4607315"/>
                    <a:pt x="1004981" y="4614520"/>
                    <a:pt x="999067" y="4622800"/>
                  </a:cubicBezTo>
                  <a:cubicBezTo>
                    <a:pt x="966046" y="4669029"/>
                    <a:pt x="986501" y="4645793"/>
                    <a:pt x="948267" y="4673600"/>
                  </a:cubicBezTo>
                  <a:cubicBezTo>
                    <a:pt x="862657" y="4735863"/>
                    <a:pt x="909256" y="4710039"/>
                    <a:pt x="846667" y="4741333"/>
                  </a:cubicBezTo>
                  <a:cubicBezTo>
                    <a:pt x="809978" y="4738511"/>
                    <a:pt x="772397" y="4741389"/>
                    <a:pt x="736600" y="4732866"/>
                  </a:cubicBezTo>
                  <a:cubicBezTo>
                    <a:pt x="712044" y="4727019"/>
                    <a:pt x="668867" y="4699000"/>
                    <a:pt x="668867" y="4699000"/>
                  </a:cubicBezTo>
                  <a:cubicBezTo>
                    <a:pt x="663223" y="4690533"/>
                    <a:pt x="658291" y="4681546"/>
                    <a:pt x="651934" y="4673600"/>
                  </a:cubicBezTo>
                  <a:cubicBezTo>
                    <a:pt x="629009" y="4644943"/>
                    <a:pt x="618015" y="4656507"/>
                    <a:pt x="601134" y="4605866"/>
                  </a:cubicBezTo>
                  <a:cubicBezTo>
                    <a:pt x="580520" y="4544027"/>
                    <a:pt x="588529" y="4572382"/>
                    <a:pt x="575734" y="4521200"/>
                  </a:cubicBezTo>
                  <a:cubicBezTo>
                    <a:pt x="572912" y="4478867"/>
                    <a:pt x="567267" y="4436627"/>
                    <a:pt x="567267" y="4394200"/>
                  </a:cubicBezTo>
                  <a:cubicBezTo>
                    <a:pt x="567267" y="4365837"/>
                    <a:pt x="572216" y="4337677"/>
                    <a:pt x="575734" y="4309533"/>
                  </a:cubicBezTo>
                  <a:cubicBezTo>
                    <a:pt x="580684" y="4269929"/>
                    <a:pt x="582987" y="4229720"/>
                    <a:pt x="592667" y="4191000"/>
                  </a:cubicBezTo>
                  <a:cubicBezTo>
                    <a:pt x="595489" y="4179711"/>
                    <a:pt x="596658" y="4167874"/>
                    <a:pt x="601134" y="4157133"/>
                  </a:cubicBezTo>
                  <a:cubicBezTo>
                    <a:pt x="610843" y="4133832"/>
                    <a:pt x="627017" y="4113347"/>
                    <a:pt x="635000" y="4089400"/>
                  </a:cubicBezTo>
                  <a:cubicBezTo>
                    <a:pt x="637822" y="4080933"/>
                    <a:pt x="641015" y="4072581"/>
                    <a:pt x="643467" y="4064000"/>
                  </a:cubicBezTo>
                  <a:cubicBezTo>
                    <a:pt x="646664" y="4052811"/>
                    <a:pt x="647208" y="4040767"/>
                    <a:pt x="651934" y="4030133"/>
                  </a:cubicBezTo>
                  <a:cubicBezTo>
                    <a:pt x="658383" y="4015624"/>
                    <a:pt x="689937" y="3966730"/>
                    <a:pt x="702734" y="3953933"/>
                  </a:cubicBezTo>
                  <a:cubicBezTo>
                    <a:pt x="709929" y="3946738"/>
                    <a:pt x="720188" y="3943357"/>
                    <a:pt x="728134" y="3937000"/>
                  </a:cubicBezTo>
                  <a:cubicBezTo>
                    <a:pt x="734367" y="3932013"/>
                    <a:pt x="737927" y="3923636"/>
                    <a:pt x="745067" y="3920066"/>
                  </a:cubicBezTo>
                  <a:cubicBezTo>
                    <a:pt x="755475" y="3914862"/>
                    <a:pt x="767645" y="3914422"/>
                    <a:pt x="778934" y="3911600"/>
                  </a:cubicBezTo>
                  <a:cubicBezTo>
                    <a:pt x="795867" y="3900311"/>
                    <a:pt x="815343" y="3892124"/>
                    <a:pt x="829734" y="3877733"/>
                  </a:cubicBezTo>
                  <a:cubicBezTo>
                    <a:pt x="838201" y="3869266"/>
                    <a:pt x="844667" y="3858148"/>
                    <a:pt x="855134" y="3852333"/>
                  </a:cubicBezTo>
                  <a:cubicBezTo>
                    <a:pt x="870737" y="3843665"/>
                    <a:pt x="905934" y="3835400"/>
                    <a:pt x="905934" y="3835400"/>
                  </a:cubicBezTo>
                  <a:cubicBezTo>
                    <a:pt x="914401" y="3829755"/>
                    <a:pt x="922232" y="3823017"/>
                    <a:pt x="931334" y="3818466"/>
                  </a:cubicBezTo>
                  <a:cubicBezTo>
                    <a:pt x="939316" y="3814475"/>
                    <a:pt x="949081" y="3814592"/>
                    <a:pt x="956734" y="3810000"/>
                  </a:cubicBezTo>
                  <a:cubicBezTo>
                    <a:pt x="963579" y="3805893"/>
                    <a:pt x="967434" y="3798053"/>
                    <a:pt x="973667" y="3793066"/>
                  </a:cubicBezTo>
                  <a:cubicBezTo>
                    <a:pt x="981613" y="3786709"/>
                    <a:pt x="990232" y="3781181"/>
                    <a:pt x="999067" y="3776133"/>
                  </a:cubicBezTo>
                  <a:cubicBezTo>
                    <a:pt x="1122400" y="3705659"/>
                    <a:pt x="963342" y="3798229"/>
                    <a:pt x="1058334" y="3750733"/>
                  </a:cubicBezTo>
                  <a:cubicBezTo>
                    <a:pt x="1067435" y="3746182"/>
                    <a:pt x="1075788" y="3740157"/>
                    <a:pt x="1083734" y="3733800"/>
                  </a:cubicBezTo>
                  <a:cubicBezTo>
                    <a:pt x="1089967" y="3728813"/>
                    <a:pt x="1093527" y="3720436"/>
                    <a:pt x="1100667" y="3716866"/>
                  </a:cubicBezTo>
                  <a:cubicBezTo>
                    <a:pt x="1116632" y="3708883"/>
                    <a:pt x="1135061" y="3706964"/>
                    <a:pt x="1151467" y="3699933"/>
                  </a:cubicBezTo>
                  <a:cubicBezTo>
                    <a:pt x="1189903" y="3683460"/>
                    <a:pt x="1213676" y="3671222"/>
                    <a:pt x="1244600" y="3649133"/>
                  </a:cubicBezTo>
                  <a:cubicBezTo>
                    <a:pt x="1306361" y="3605019"/>
                    <a:pt x="1251381" y="3644046"/>
                    <a:pt x="1312334" y="3589866"/>
                  </a:cubicBezTo>
                  <a:cubicBezTo>
                    <a:pt x="1325840" y="3577860"/>
                    <a:pt x="1341889" y="3568778"/>
                    <a:pt x="1354667" y="3556000"/>
                  </a:cubicBezTo>
                  <a:cubicBezTo>
                    <a:pt x="1364645" y="3546022"/>
                    <a:pt x="1370884" y="3532847"/>
                    <a:pt x="1380067" y="3522133"/>
                  </a:cubicBezTo>
                  <a:cubicBezTo>
                    <a:pt x="1387859" y="3513042"/>
                    <a:pt x="1397802" y="3505931"/>
                    <a:pt x="1405467" y="3496733"/>
                  </a:cubicBezTo>
                  <a:cubicBezTo>
                    <a:pt x="1411981" y="3488916"/>
                    <a:pt x="1415205" y="3478528"/>
                    <a:pt x="1422400" y="3471333"/>
                  </a:cubicBezTo>
                  <a:cubicBezTo>
                    <a:pt x="1429595" y="3464138"/>
                    <a:pt x="1439333" y="3460044"/>
                    <a:pt x="1447800" y="3454400"/>
                  </a:cubicBezTo>
                  <a:cubicBezTo>
                    <a:pt x="1453445" y="3440289"/>
                    <a:pt x="1455004" y="3423742"/>
                    <a:pt x="1464734" y="3412066"/>
                  </a:cubicBezTo>
                  <a:cubicBezTo>
                    <a:pt x="1470447" y="3405210"/>
                    <a:pt x="1485542" y="3411253"/>
                    <a:pt x="1490134" y="3403600"/>
                  </a:cubicBezTo>
                  <a:cubicBezTo>
                    <a:pt x="1546753" y="3309236"/>
                    <a:pt x="1490041" y="3352912"/>
                    <a:pt x="1532467" y="3302000"/>
                  </a:cubicBezTo>
                  <a:cubicBezTo>
                    <a:pt x="1540132" y="3292802"/>
                    <a:pt x="1549400" y="3285067"/>
                    <a:pt x="1557867" y="3276600"/>
                  </a:cubicBezTo>
                  <a:cubicBezTo>
                    <a:pt x="1585580" y="3165750"/>
                    <a:pt x="1541290" y="3318223"/>
                    <a:pt x="1591734" y="3217333"/>
                  </a:cubicBezTo>
                  <a:cubicBezTo>
                    <a:pt x="1598170" y="3204462"/>
                    <a:pt x="1597378" y="3189111"/>
                    <a:pt x="1600200" y="3175000"/>
                  </a:cubicBezTo>
                  <a:cubicBezTo>
                    <a:pt x="1594556" y="3107267"/>
                    <a:pt x="1592879" y="3039085"/>
                    <a:pt x="1583267" y="2971800"/>
                  </a:cubicBezTo>
                  <a:cubicBezTo>
                    <a:pt x="1581482" y="2959305"/>
                    <a:pt x="1573907" y="2948030"/>
                    <a:pt x="1566334" y="2937933"/>
                  </a:cubicBezTo>
                  <a:cubicBezTo>
                    <a:pt x="1532362" y="2892636"/>
                    <a:pt x="1537160" y="2910646"/>
                    <a:pt x="1490134" y="2887133"/>
                  </a:cubicBezTo>
                  <a:cubicBezTo>
                    <a:pt x="1431663" y="2857898"/>
                    <a:pt x="1501352" y="2879355"/>
                    <a:pt x="1430867" y="2861733"/>
                  </a:cubicBezTo>
                  <a:cubicBezTo>
                    <a:pt x="1422400" y="2856089"/>
                    <a:pt x="1414860" y="2848714"/>
                    <a:pt x="1405467" y="2844800"/>
                  </a:cubicBezTo>
                  <a:cubicBezTo>
                    <a:pt x="1335687" y="2815725"/>
                    <a:pt x="1336876" y="2821222"/>
                    <a:pt x="1270000" y="2810933"/>
                  </a:cubicBezTo>
                  <a:cubicBezTo>
                    <a:pt x="1253033" y="2808323"/>
                    <a:pt x="1235958" y="2806190"/>
                    <a:pt x="1219200" y="2802466"/>
                  </a:cubicBezTo>
                  <a:cubicBezTo>
                    <a:pt x="1210488" y="2800530"/>
                    <a:pt x="1202551" y="2795750"/>
                    <a:pt x="1193800" y="2794000"/>
                  </a:cubicBezTo>
                  <a:cubicBezTo>
                    <a:pt x="1174232" y="2790086"/>
                    <a:pt x="1154289" y="2788355"/>
                    <a:pt x="1134534" y="2785533"/>
                  </a:cubicBezTo>
                  <a:cubicBezTo>
                    <a:pt x="1078089" y="2788355"/>
                    <a:pt x="1021561" y="2789825"/>
                    <a:pt x="965200" y="2794000"/>
                  </a:cubicBezTo>
                  <a:cubicBezTo>
                    <a:pt x="945299" y="2795474"/>
                    <a:pt x="925568" y="2798896"/>
                    <a:pt x="905934" y="2802466"/>
                  </a:cubicBezTo>
                  <a:cubicBezTo>
                    <a:pt x="894485" y="2804548"/>
                    <a:pt x="883646" y="2809775"/>
                    <a:pt x="872067" y="2810933"/>
                  </a:cubicBezTo>
                  <a:cubicBezTo>
                    <a:pt x="827048" y="2815435"/>
                    <a:pt x="781756" y="2816578"/>
                    <a:pt x="736600" y="2819400"/>
                  </a:cubicBezTo>
                  <a:cubicBezTo>
                    <a:pt x="715944" y="2817679"/>
                    <a:pt x="627976" y="2814236"/>
                    <a:pt x="592667" y="2802466"/>
                  </a:cubicBezTo>
                  <a:cubicBezTo>
                    <a:pt x="580693" y="2798475"/>
                    <a:pt x="570401" y="2790505"/>
                    <a:pt x="558800" y="2785533"/>
                  </a:cubicBezTo>
                  <a:cubicBezTo>
                    <a:pt x="550597" y="2782017"/>
                    <a:pt x="541603" y="2780582"/>
                    <a:pt x="533400" y="2777066"/>
                  </a:cubicBezTo>
                  <a:cubicBezTo>
                    <a:pt x="446203" y="2739695"/>
                    <a:pt x="564352" y="2781739"/>
                    <a:pt x="448734" y="2743200"/>
                  </a:cubicBezTo>
                  <a:cubicBezTo>
                    <a:pt x="443089" y="2737555"/>
                    <a:pt x="438186" y="2731056"/>
                    <a:pt x="431800" y="2726266"/>
                  </a:cubicBezTo>
                  <a:cubicBezTo>
                    <a:pt x="415519" y="2714055"/>
                    <a:pt x="381000" y="2692400"/>
                    <a:pt x="381000" y="2692400"/>
                  </a:cubicBezTo>
                  <a:cubicBezTo>
                    <a:pt x="361245" y="2661355"/>
                    <a:pt x="338191" y="2632178"/>
                    <a:pt x="321734" y="2599266"/>
                  </a:cubicBezTo>
                  <a:cubicBezTo>
                    <a:pt x="307623" y="2571044"/>
                    <a:pt x="298332" y="2539843"/>
                    <a:pt x="279400" y="2514600"/>
                  </a:cubicBezTo>
                  <a:cubicBezTo>
                    <a:pt x="247563" y="2472150"/>
                    <a:pt x="233822" y="2459943"/>
                    <a:pt x="220134" y="2396066"/>
                  </a:cubicBezTo>
                  <a:cubicBezTo>
                    <a:pt x="190230" y="2256517"/>
                    <a:pt x="210651" y="2314674"/>
                    <a:pt x="169334" y="2218266"/>
                  </a:cubicBezTo>
                  <a:cubicBezTo>
                    <a:pt x="166512" y="2198511"/>
                    <a:pt x="162759" y="2178866"/>
                    <a:pt x="160867" y="2159000"/>
                  </a:cubicBezTo>
                  <a:cubicBezTo>
                    <a:pt x="141087" y="1951318"/>
                    <a:pt x="162985" y="2114563"/>
                    <a:pt x="143934" y="1981200"/>
                  </a:cubicBezTo>
                  <a:cubicBezTo>
                    <a:pt x="149578" y="1919111"/>
                    <a:pt x="152349" y="1856693"/>
                    <a:pt x="160867" y="1794933"/>
                  </a:cubicBezTo>
                  <a:cubicBezTo>
                    <a:pt x="166576" y="1753544"/>
                    <a:pt x="212559" y="1648327"/>
                    <a:pt x="220134" y="1625600"/>
                  </a:cubicBezTo>
                  <a:cubicBezTo>
                    <a:pt x="225778" y="1608667"/>
                    <a:pt x="232371" y="1592020"/>
                    <a:pt x="237067" y="1574800"/>
                  </a:cubicBezTo>
                  <a:cubicBezTo>
                    <a:pt x="240853" y="1560916"/>
                    <a:pt x="239579" y="1545567"/>
                    <a:pt x="245534" y="1532466"/>
                  </a:cubicBezTo>
                  <a:cubicBezTo>
                    <a:pt x="253955" y="1513939"/>
                    <a:pt x="269146" y="1499245"/>
                    <a:pt x="279400" y="1481666"/>
                  </a:cubicBezTo>
                  <a:cubicBezTo>
                    <a:pt x="351084" y="1358778"/>
                    <a:pt x="265527" y="1483072"/>
                    <a:pt x="330200" y="1405466"/>
                  </a:cubicBezTo>
                  <a:cubicBezTo>
                    <a:pt x="336714" y="1397649"/>
                    <a:pt x="338667" y="1385710"/>
                    <a:pt x="347134" y="1380066"/>
                  </a:cubicBezTo>
                  <a:cubicBezTo>
                    <a:pt x="356816" y="1373612"/>
                    <a:pt x="369711" y="1374422"/>
                    <a:pt x="381000" y="1371600"/>
                  </a:cubicBezTo>
                  <a:cubicBezTo>
                    <a:pt x="386645" y="1365955"/>
                    <a:pt x="391700" y="1359653"/>
                    <a:pt x="397934" y="1354666"/>
                  </a:cubicBezTo>
                  <a:cubicBezTo>
                    <a:pt x="413207" y="1342448"/>
                    <a:pt x="439819" y="1327753"/>
                    <a:pt x="457200" y="1320800"/>
                  </a:cubicBezTo>
                  <a:cubicBezTo>
                    <a:pt x="473773" y="1314171"/>
                    <a:pt x="491427" y="1310495"/>
                    <a:pt x="508000" y="1303866"/>
                  </a:cubicBezTo>
                  <a:cubicBezTo>
                    <a:pt x="564104" y="1281424"/>
                    <a:pt x="525137" y="1284917"/>
                    <a:pt x="601134" y="1261533"/>
                  </a:cubicBezTo>
                  <a:cubicBezTo>
                    <a:pt x="617542" y="1256484"/>
                    <a:pt x="635207" y="1256926"/>
                    <a:pt x="651934" y="1253066"/>
                  </a:cubicBezTo>
                  <a:cubicBezTo>
                    <a:pt x="671954" y="1248446"/>
                    <a:pt x="691268" y="1241116"/>
                    <a:pt x="711200" y="1236133"/>
                  </a:cubicBezTo>
                  <a:cubicBezTo>
                    <a:pt x="725161" y="1232643"/>
                    <a:pt x="739486" y="1230788"/>
                    <a:pt x="753534" y="1227666"/>
                  </a:cubicBezTo>
                  <a:cubicBezTo>
                    <a:pt x="764893" y="1225142"/>
                    <a:pt x="776111" y="1222022"/>
                    <a:pt x="787400" y="1219200"/>
                  </a:cubicBezTo>
                  <a:cubicBezTo>
                    <a:pt x="865053" y="1180373"/>
                    <a:pt x="767764" y="1224556"/>
                    <a:pt x="880534" y="1193800"/>
                  </a:cubicBezTo>
                  <a:cubicBezTo>
                    <a:pt x="892711" y="1190479"/>
                    <a:pt x="902223" y="1180187"/>
                    <a:pt x="914400" y="1176866"/>
                  </a:cubicBezTo>
                  <a:cubicBezTo>
                    <a:pt x="933653" y="1171615"/>
                    <a:pt x="953943" y="1171434"/>
                    <a:pt x="973667" y="1168400"/>
                  </a:cubicBezTo>
                  <a:cubicBezTo>
                    <a:pt x="990634" y="1165790"/>
                    <a:pt x="1007534" y="1162755"/>
                    <a:pt x="1024467" y="1159933"/>
                  </a:cubicBezTo>
                  <a:cubicBezTo>
                    <a:pt x="1075267" y="1162755"/>
                    <a:pt x="1126198" y="1163794"/>
                    <a:pt x="1176867" y="1168400"/>
                  </a:cubicBezTo>
                  <a:cubicBezTo>
                    <a:pt x="1201761" y="1170663"/>
                    <a:pt x="1213217" y="1179604"/>
                    <a:pt x="1236134" y="1185333"/>
                  </a:cubicBezTo>
                  <a:cubicBezTo>
                    <a:pt x="1250095" y="1188823"/>
                    <a:pt x="1264356" y="1190978"/>
                    <a:pt x="1278467" y="1193800"/>
                  </a:cubicBezTo>
                  <a:cubicBezTo>
                    <a:pt x="1286934" y="1199444"/>
                    <a:pt x="1294766" y="1206182"/>
                    <a:pt x="1303867" y="1210733"/>
                  </a:cubicBezTo>
                  <a:cubicBezTo>
                    <a:pt x="1373974" y="1245786"/>
                    <a:pt x="1281875" y="1187606"/>
                    <a:pt x="1354667" y="1236133"/>
                  </a:cubicBezTo>
                  <a:lnTo>
                    <a:pt x="1405467" y="1312333"/>
                  </a:lnTo>
                  <a:cubicBezTo>
                    <a:pt x="1405478" y="1312350"/>
                    <a:pt x="1439322" y="1363117"/>
                    <a:pt x="1439334" y="1363133"/>
                  </a:cubicBezTo>
                  <a:cubicBezTo>
                    <a:pt x="1463644" y="1395547"/>
                    <a:pt x="1466171" y="1394709"/>
                    <a:pt x="1481667" y="1430866"/>
                  </a:cubicBezTo>
                  <a:cubicBezTo>
                    <a:pt x="1490370" y="1451173"/>
                    <a:pt x="1492460" y="1468641"/>
                    <a:pt x="1498600" y="1490133"/>
                  </a:cubicBezTo>
                  <a:cubicBezTo>
                    <a:pt x="1501052" y="1498714"/>
                    <a:pt x="1504245" y="1507066"/>
                    <a:pt x="1507067" y="1515533"/>
                  </a:cubicBezTo>
                  <a:cubicBezTo>
                    <a:pt x="1509889" y="1540933"/>
                    <a:pt x="1511648" y="1566474"/>
                    <a:pt x="1515534" y="1591733"/>
                  </a:cubicBezTo>
                  <a:cubicBezTo>
                    <a:pt x="1518572" y="1611483"/>
                    <a:pt x="1526143" y="1632028"/>
                    <a:pt x="1532467" y="1651000"/>
                  </a:cubicBezTo>
                  <a:cubicBezTo>
                    <a:pt x="1527829" y="1720570"/>
                    <a:pt x="1538023" y="1764611"/>
                    <a:pt x="1507067" y="1820333"/>
                  </a:cubicBezTo>
                  <a:cubicBezTo>
                    <a:pt x="1500214" y="1832668"/>
                    <a:pt x="1492381" y="1845017"/>
                    <a:pt x="1481667" y="1854200"/>
                  </a:cubicBezTo>
                  <a:cubicBezTo>
                    <a:pt x="1472084" y="1862414"/>
                    <a:pt x="1459089" y="1865489"/>
                    <a:pt x="1447800" y="1871133"/>
                  </a:cubicBezTo>
                  <a:cubicBezTo>
                    <a:pt x="1409931" y="1927938"/>
                    <a:pt x="1454541" y="1872284"/>
                    <a:pt x="1405467" y="1905000"/>
                  </a:cubicBezTo>
                  <a:cubicBezTo>
                    <a:pt x="1395504" y="1911642"/>
                    <a:pt x="1391426" y="1926614"/>
                    <a:pt x="1380067" y="1930400"/>
                  </a:cubicBezTo>
                  <a:cubicBezTo>
                    <a:pt x="1355822" y="1938481"/>
                    <a:pt x="1329267" y="1936044"/>
                    <a:pt x="1303867" y="1938866"/>
                  </a:cubicBezTo>
                  <a:cubicBezTo>
                    <a:pt x="1255889" y="1936044"/>
                    <a:pt x="1206964" y="1940301"/>
                    <a:pt x="1159934" y="1930400"/>
                  </a:cubicBezTo>
                  <a:cubicBezTo>
                    <a:pt x="1149976" y="1928304"/>
                    <a:pt x="1150195" y="1912195"/>
                    <a:pt x="1143000" y="1905000"/>
                  </a:cubicBezTo>
                  <a:cubicBezTo>
                    <a:pt x="1135805" y="1897805"/>
                    <a:pt x="1126067" y="1893711"/>
                    <a:pt x="1117600" y="1888066"/>
                  </a:cubicBezTo>
                  <a:cubicBezTo>
                    <a:pt x="1111956" y="1876777"/>
                    <a:pt x="1107668" y="1864701"/>
                    <a:pt x="1100667" y="1854200"/>
                  </a:cubicBezTo>
                  <a:cubicBezTo>
                    <a:pt x="1096239" y="1847558"/>
                    <a:pt x="1088721" y="1843499"/>
                    <a:pt x="1083734" y="1837266"/>
                  </a:cubicBezTo>
                  <a:cubicBezTo>
                    <a:pt x="1077377" y="1829320"/>
                    <a:pt x="1072445" y="1820333"/>
                    <a:pt x="1066800" y="1811866"/>
                  </a:cubicBezTo>
                  <a:cubicBezTo>
                    <a:pt x="1057884" y="1776199"/>
                    <a:pt x="1049867" y="1749903"/>
                    <a:pt x="1049867" y="1710266"/>
                  </a:cubicBezTo>
                  <a:cubicBezTo>
                    <a:pt x="1049867" y="1666420"/>
                    <a:pt x="1055404" y="1631619"/>
                    <a:pt x="1066800" y="1591733"/>
                  </a:cubicBezTo>
                  <a:cubicBezTo>
                    <a:pt x="1069252" y="1583152"/>
                    <a:pt x="1071276" y="1574315"/>
                    <a:pt x="1075267" y="1566333"/>
                  </a:cubicBezTo>
                  <a:cubicBezTo>
                    <a:pt x="1079818" y="1557232"/>
                    <a:pt x="1087649" y="1550034"/>
                    <a:pt x="1092200" y="1540933"/>
                  </a:cubicBezTo>
                  <a:cubicBezTo>
                    <a:pt x="1124522" y="1476289"/>
                    <a:pt x="1064650" y="1563556"/>
                    <a:pt x="1126067" y="1481666"/>
                  </a:cubicBezTo>
                  <a:cubicBezTo>
                    <a:pt x="1128889" y="1473199"/>
                    <a:pt x="1130543" y="1464248"/>
                    <a:pt x="1134534" y="1456266"/>
                  </a:cubicBezTo>
                  <a:cubicBezTo>
                    <a:pt x="1144333" y="1436668"/>
                    <a:pt x="1160482" y="1419510"/>
                    <a:pt x="1176867" y="1405466"/>
                  </a:cubicBezTo>
                  <a:cubicBezTo>
                    <a:pt x="1187581" y="1396283"/>
                    <a:pt x="1199445" y="1388533"/>
                    <a:pt x="1210734" y="1380066"/>
                  </a:cubicBezTo>
                  <a:cubicBezTo>
                    <a:pt x="1275645" y="1382888"/>
                    <a:pt x="1340649" y="1384063"/>
                    <a:pt x="1405467" y="1388533"/>
                  </a:cubicBezTo>
                  <a:cubicBezTo>
                    <a:pt x="1427634" y="1390062"/>
                    <a:pt x="1459443" y="1395941"/>
                    <a:pt x="1481667" y="1405466"/>
                  </a:cubicBezTo>
                  <a:cubicBezTo>
                    <a:pt x="1511855" y="1418404"/>
                    <a:pt x="1523660" y="1426350"/>
                    <a:pt x="1549400" y="1447800"/>
                  </a:cubicBezTo>
                  <a:cubicBezTo>
                    <a:pt x="1555532" y="1452910"/>
                    <a:pt x="1560202" y="1459623"/>
                    <a:pt x="1566334" y="1464733"/>
                  </a:cubicBezTo>
                  <a:cubicBezTo>
                    <a:pt x="1577174" y="1473767"/>
                    <a:pt x="1590708" y="1479692"/>
                    <a:pt x="1600200" y="1490133"/>
                  </a:cubicBezTo>
                  <a:cubicBezTo>
                    <a:pt x="1619184" y="1511016"/>
                    <a:pt x="1624226" y="1548941"/>
                    <a:pt x="1651000" y="1557866"/>
                  </a:cubicBezTo>
                  <a:cubicBezTo>
                    <a:pt x="1677827" y="1566809"/>
                    <a:pt x="1678354" y="1564509"/>
                    <a:pt x="1701800" y="1583266"/>
                  </a:cubicBezTo>
                  <a:cubicBezTo>
                    <a:pt x="1708034" y="1588253"/>
                    <a:pt x="1711467" y="1596897"/>
                    <a:pt x="1718734" y="1600200"/>
                  </a:cubicBezTo>
                  <a:cubicBezTo>
                    <a:pt x="1743108" y="1611279"/>
                    <a:pt x="1769534" y="1617133"/>
                    <a:pt x="1794934" y="1625600"/>
                  </a:cubicBezTo>
                  <a:cubicBezTo>
                    <a:pt x="1864352" y="1648739"/>
                    <a:pt x="1754464" y="1612829"/>
                    <a:pt x="1888067" y="1651000"/>
                  </a:cubicBezTo>
                  <a:cubicBezTo>
                    <a:pt x="1907823" y="1656644"/>
                    <a:pt x="1927244" y="1663628"/>
                    <a:pt x="1947334" y="1667933"/>
                  </a:cubicBezTo>
                  <a:cubicBezTo>
                    <a:pt x="1989573" y="1676984"/>
                    <a:pt x="2073001" y="1681933"/>
                    <a:pt x="2108200" y="1684866"/>
                  </a:cubicBezTo>
                  <a:cubicBezTo>
                    <a:pt x="2422394" y="1678182"/>
                    <a:pt x="2421428" y="1683176"/>
                    <a:pt x="2650067" y="1667933"/>
                  </a:cubicBezTo>
                  <a:lnTo>
                    <a:pt x="2887134" y="1651000"/>
                  </a:lnTo>
                  <a:cubicBezTo>
                    <a:pt x="2904067" y="1648178"/>
                    <a:pt x="2921148" y="1646130"/>
                    <a:pt x="2937934" y="1642533"/>
                  </a:cubicBezTo>
                  <a:cubicBezTo>
                    <a:pt x="2960690" y="1637657"/>
                    <a:pt x="3005667" y="1625600"/>
                    <a:pt x="3005667" y="1625600"/>
                  </a:cubicBezTo>
                  <a:cubicBezTo>
                    <a:pt x="3099959" y="1578453"/>
                    <a:pt x="2981177" y="1634784"/>
                    <a:pt x="3073400" y="1600200"/>
                  </a:cubicBezTo>
                  <a:cubicBezTo>
                    <a:pt x="3110613" y="1586245"/>
                    <a:pt x="3101405" y="1584196"/>
                    <a:pt x="3132667" y="1566333"/>
                  </a:cubicBezTo>
                  <a:cubicBezTo>
                    <a:pt x="3143626" y="1560071"/>
                    <a:pt x="3155245" y="1555044"/>
                    <a:pt x="3166534" y="1549400"/>
                  </a:cubicBezTo>
                  <a:cubicBezTo>
                    <a:pt x="3175001" y="1540933"/>
                    <a:pt x="3182985" y="1531955"/>
                    <a:pt x="3191934" y="1524000"/>
                  </a:cubicBezTo>
                  <a:cubicBezTo>
                    <a:pt x="3208409" y="1509356"/>
                    <a:pt x="3227148" y="1497252"/>
                    <a:pt x="3242734" y="1481666"/>
                  </a:cubicBezTo>
                  <a:cubicBezTo>
                    <a:pt x="3249929" y="1474471"/>
                    <a:pt x="3251941" y="1462888"/>
                    <a:pt x="3259667" y="1456266"/>
                  </a:cubicBezTo>
                  <a:cubicBezTo>
                    <a:pt x="3272161" y="1445556"/>
                    <a:pt x="3288835" y="1440740"/>
                    <a:pt x="3302000" y="1430866"/>
                  </a:cubicBezTo>
                  <a:cubicBezTo>
                    <a:pt x="3311579" y="1423682"/>
                    <a:pt x="3318133" y="1413048"/>
                    <a:pt x="3327400" y="1405466"/>
                  </a:cubicBezTo>
                  <a:cubicBezTo>
                    <a:pt x="3349243" y="1387595"/>
                    <a:pt x="3371651" y="1370321"/>
                    <a:pt x="3395134" y="1354666"/>
                  </a:cubicBezTo>
                  <a:cubicBezTo>
                    <a:pt x="3403601" y="1349022"/>
                    <a:pt x="3412717" y="1344247"/>
                    <a:pt x="3420534" y="1337733"/>
                  </a:cubicBezTo>
                  <a:cubicBezTo>
                    <a:pt x="3463261" y="1302127"/>
                    <a:pt x="3431952" y="1320634"/>
                    <a:pt x="3471334" y="1270000"/>
                  </a:cubicBezTo>
                  <a:cubicBezTo>
                    <a:pt x="3481135" y="1257398"/>
                    <a:pt x="3494687" y="1248148"/>
                    <a:pt x="3505200" y="1236133"/>
                  </a:cubicBezTo>
                  <a:cubicBezTo>
                    <a:pt x="3514492" y="1225513"/>
                    <a:pt x="3521417" y="1212980"/>
                    <a:pt x="3530600" y="1202266"/>
                  </a:cubicBezTo>
                  <a:cubicBezTo>
                    <a:pt x="3538392" y="1193175"/>
                    <a:pt x="3548208" y="1185957"/>
                    <a:pt x="3556000" y="1176866"/>
                  </a:cubicBezTo>
                  <a:cubicBezTo>
                    <a:pt x="3574806" y="1154925"/>
                    <a:pt x="3600693" y="1114060"/>
                    <a:pt x="3615267" y="1092200"/>
                  </a:cubicBezTo>
                  <a:cubicBezTo>
                    <a:pt x="3620911" y="1083733"/>
                    <a:pt x="3628982" y="1076453"/>
                    <a:pt x="3632200" y="1066800"/>
                  </a:cubicBezTo>
                  <a:cubicBezTo>
                    <a:pt x="3640667" y="1041400"/>
                    <a:pt x="3651106" y="1016575"/>
                    <a:pt x="3657600" y="990600"/>
                  </a:cubicBezTo>
                  <a:cubicBezTo>
                    <a:pt x="3678698" y="906212"/>
                    <a:pt x="3670708" y="945822"/>
                    <a:pt x="3683000" y="872066"/>
                  </a:cubicBezTo>
                  <a:cubicBezTo>
                    <a:pt x="3667498" y="655025"/>
                    <a:pt x="3698128" y="809190"/>
                    <a:pt x="3657600" y="728133"/>
                  </a:cubicBezTo>
                  <a:cubicBezTo>
                    <a:pt x="3653609" y="720151"/>
                    <a:pt x="3653726" y="710386"/>
                    <a:pt x="3649134" y="702733"/>
                  </a:cubicBezTo>
                  <a:cubicBezTo>
                    <a:pt x="3645027" y="695888"/>
                    <a:pt x="3638332" y="690910"/>
                    <a:pt x="3632200" y="685800"/>
                  </a:cubicBezTo>
                  <a:cubicBezTo>
                    <a:pt x="3626449" y="681008"/>
                    <a:pt x="3583930" y="648964"/>
                    <a:pt x="3572934" y="643466"/>
                  </a:cubicBezTo>
                  <a:cubicBezTo>
                    <a:pt x="3559340" y="636669"/>
                    <a:pt x="3544436" y="632822"/>
                    <a:pt x="3530600" y="626533"/>
                  </a:cubicBezTo>
                  <a:cubicBezTo>
                    <a:pt x="3513365" y="618699"/>
                    <a:pt x="3497100" y="608822"/>
                    <a:pt x="3479800" y="601133"/>
                  </a:cubicBezTo>
                  <a:cubicBezTo>
                    <a:pt x="3471645" y="597508"/>
                    <a:pt x="3462603" y="596182"/>
                    <a:pt x="3454400" y="592666"/>
                  </a:cubicBezTo>
                  <a:cubicBezTo>
                    <a:pt x="3442799" y="587694"/>
                    <a:pt x="3432507" y="579724"/>
                    <a:pt x="3420534" y="575733"/>
                  </a:cubicBezTo>
                  <a:cubicBezTo>
                    <a:pt x="3401960" y="569542"/>
                    <a:pt x="3332363" y="560718"/>
                    <a:pt x="3318934" y="558800"/>
                  </a:cubicBezTo>
                  <a:cubicBezTo>
                    <a:pt x="3296356" y="561622"/>
                    <a:pt x="3273274" y="561747"/>
                    <a:pt x="3251200" y="567266"/>
                  </a:cubicBezTo>
                  <a:cubicBezTo>
                    <a:pt x="3238956" y="570327"/>
                    <a:pt x="3228935" y="579228"/>
                    <a:pt x="3217334" y="584200"/>
                  </a:cubicBezTo>
                  <a:cubicBezTo>
                    <a:pt x="3209131" y="587716"/>
                    <a:pt x="3200401" y="589844"/>
                    <a:pt x="3191934" y="592666"/>
                  </a:cubicBezTo>
                  <a:lnTo>
                    <a:pt x="3149600" y="635000"/>
                  </a:lnTo>
                  <a:cubicBezTo>
                    <a:pt x="3135489" y="649111"/>
                    <a:pt x="3118336" y="660729"/>
                    <a:pt x="3107267" y="677333"/>
                  </a:cubicBezTo>
                  <a:cubicBezTo>
                    <a:pt x="3101623" y="685800"/>
                    <a:pt x="3096691" y="694787"/>
                    <a:pt x="3090334" y="702733"/>
                  </a:cubicBezTo>
                  <a:cubicBezTo>
                    <a:pt x="3072739" y="724726"/>
                    <a:pt x="3069498" y="715745"/>
                    <a:pt x="3056467" y="745066"/>
                  </a:cubicBezTo>
                  <a:cubicBezTo>
                    <a:pt x="3049218" y="761377"/>
                    <a:pt x="3045178" y="778933"/>
                    <a:pt x="3039534" y="795866"/>
                  </a:cubicBezTo>
                  <a:lnTo>
                    <a:pt x="3031067" y="821266"/>
                  </a:lnTo>
                  <a:cubicBezTo>
                    <a:pt x="3033889" y="852311"/>
                    <a:pt x="3035668" y="883468"/>
                    <a:pt x="3039534" y="914400"/>
                  </a:cubicBezTo>
                  <a:cubicBezTo>
                    <a:pt x="3041319" y="928679"/>
                    <a:pt x="3041011" y="944153"/>
                    <a:pt x="3048000" y="956733"/>
                  </a:cubicBezTo>
                  <a:cubicBezTo>
                    <a:pt x="3055753" y="970689"/>
                    <a:pt x="3066516" y="986214"/>
                    <a:pt x="3081867" y="990600"/>
                  </a:cubicBezTo>
                  <a:lnTo>
                    <a:pt x="3141134" y="1007533"/>
                  </a:lnTo>
                  <a:cubicBezTo>
                    <a:pt x="3187962" y="1005918"/>
                    <a:pt x="3343808" y="1013834"/>
                    <a:pt x="3429000" y="990600"/>
                  </a:cubicBezTo>
                  <a:cubicBezTo>
                    <a:pt x="3446220" y="985904"/>
                    <a:pt x="3462867" y="979311"/>
                    <a:pt x="3479800" y="973666"/>
                  </a:cubicBezTo>
                  <a:lnTo>
                    <a:pt x="3522134" y="931333"/>
                  </a:lnTo>
                  <a:cubicBezTo>
                    <a:pt x="3533423" y="920044"/>
                    <a:pt x="3547144" y="910749"/>
                    <a:pt x="3556000" y="897466"/>
                  </a:cubicBezTo>
                  <a:lnTo>
                    <a:pt x="3572934" y="872066"/>
                  </a:lnTo>
                  <a:cubicBezTo>
                    <a:pt x="3575756" y="863599"/>
                    <a:pt x="3581400" y="855591"/>
                    <a:pt x="3581400" y="846666"/>
                  </a:cubicBezTo>
                  <a:cubicBezTo>
                    <a:pt x="3581400" y="804239"/>
                    <a:pt x="3579551" y="761574"/>
                    <a:pt x="3572934" y="719666"/>
                  </a:cubicBezTo>
                  <a:cubicBezTo>
                    <a:pt x="3571225" y="708840"/>
                    <a:pt x="3547057" y="670388"/>
                    <a:pt x="3539067" y="660400"/>
                  </a:cubicBezTo>
                  <a:cubicBezTo>
                    <a:pt x="3534080" y="654167"/>
                    <a:pt x="3527121" y="649699"/>
                    <a:pt x="3522134" y="643466"/>
                  </a:cubicBezTo>
                  <a:cubicBezTo>
                    <a:pt x="3515777" y="635520"/>
                    <a:pt x="3512395" y="625261"/>
                    <a:pt x="3505200" y="618066"/>
                  </a:cubicBezTo>
                  <a:cubicBezTo>
                    <a:pt x="3498973" y="611839"/>
                    <a:pt x="3453097" y="575081"/>
                    <a:pt x="3437467" y="567266"/>
                  </a:cubicBezTo>
                  <a:cubicBezTo>
                    <a:pt x="3429485" y="563275"/>
                    <a:pt x="3420270" y="562316"/>
                    <a:pt x="3412067" y="558800"/>
                  </a:cubicBezTo>
                  <a:cubicBezTo>
                    <a:pt x="3400466" y="553828"/>
                    <a:pt x="3389919" y="546554"/>
                    <a:pt x="3378200" y="541866"/>
                  </a:cubicBezTo>
                  <a:cubicBezTo>
                    <a:pt x="3361627" y="535237"/>
                    <a:pt x="3342706" y="534116"/>
                    <a:pt x="3327400" y="524933"/>
                  </a:cubicBezTo>
                  <a:cubicBezTo>
                    <a:pt x="3308925" y="513848"/>
                    <a:pt x="3283589" y="494483"/>
                    <a:pt x="3259667" y="491066"/>
                  </a:cubicBezTo>
                  <a:cubicBezTo>
                    <a:pt x="3228808" y="486658"/>
                    <a:pt x="3197578" y="485422"/>
                    <a:pt x="3166534" y="482600"/>
                  </a:cubicBezTo>
                  <a:cubicBezTo>
                    <a:pt x="3155245" y="479778"/>
                    <a:pt x="3144303" y="474133"/>
                    <a:pt x="3132667" y="474133"/>
                  </a:cubicBezTo>
                  <a:cubicBezTo>
                    <a:pt x="3028452" y="474133"/>
                    <a:pt x="3015833" y="478084"/>
                    <a:pt x="2937934" y="491066"/>
                  </a:cubicBezTo>
                  <a:cubicBezTo>
                    <a:pt x="2889380" y="507251"/>
                    <a:pt x="2936606" y="492676"/>
                    <a:pt x="2870200" y="508000"/>
                  </a:cubicBezTo>
                  <a:cubicBezTo>
                    <a:pt x="2847523" y="513233"/>
                    <a:pt x="2825185" y="519885"/>
                    <a:pt x="2802467" y="524933"/>
                  </a:cubicBezTo>
                  <a:cubicBezTo>
                    <a:pt x="2777067" y="530577"/>
                    <a:pt x="2751285" y="534718"/>
                    <a:pt x="2726267" y="541866"/>
                  </a:cubicBezTo>
                  <a:cubicBezTo>
                    <a:pt x="2660849" y="560557"/>
                    <a:pt x="2702189" y="558138"/>
                    <a:pt x="2633134" y="592666"/>
                  </a:cubicBezTo>
                  <a:cubicBezTo>
                    <a:pt x="2550681" y="633892"/>
                    <a:pt x="2587046" y="613546"/>
                    <a:pt x="2523067" y="651933"/>
                  </a:cubicBezTo>
                  <a:cubicBezTo>
                    <a:pt x="2469969" y="731581"/>
                    <a:pt x="2557006" y="611417"/>
                    <a:pt x="2463800" y="694266"/>
                  </a:cubicBezTo>
                  <a:cubicBezTo>
                    <a:pt x="2448589" y="707787"/>
                    <a:pt x="2446867" y="733777"/>
                    <a:pt x="2429934" y="745066"/>
                  </a:cubicBezTo>
                  <a:cubicBezTo>
                    <a:pt x="2375540" y="781330"/>
                    <a:pt x="2419588" y="751072"/>
                    <a:pt x="2328334" y="821266"/>
                  </a:cubicBezTo>
                  <a:cubicBezTo>
                    <a:pt x="2317149" y="829870"/>
                    <a:pt x="2307088" y="840355"/>
                    <a:pt x="2294467" y="846666"/>
                  </a:cubicBezTo>
                  <a:cubicBezTo>
                    <a:pt x="2283178" y="852311"/>
                    <a:pt x="2271102" y="856599"/>
                    <a:pt x="2260600" y="863600"/>
                  </a:cubicBezTo>
                  <a:cubicBezTo>
                    <a:pt x="2245564" y="873624"/>
                    <a:pt x="2233303" y="887442"/>
                    <a:pt x="2218267" y="897466"/>
                  </a:cubicBezTo>
                  <a:cubicBezTo>
                    <a:pt x="2207765" y="904467"/>
                    <a:pt x="2195103" y="907710"/>
                    <a:pt x="2184400" y="914400"/>
                  </a:cubicBezTo>
                  <a:cubicBezTo>
                    <a:pt x="2172434" y="921879"/>
                    <a:pt x="2163155" y="933489"/>
                    <a:pt x="2150534" y="939800"/>
                  </a:cubicBezTo>
                  <a:cubicBezTo>
                    <a:pt x="2134569" y="947782"/>
                    <a:pt x="2115983" y="949347"/>
                    <a:pt x="2099734" y="956733"/>
                  </a:cubicBezTo>
                  <a:cubicBezTo>
                    <a:pt x="2084753" y="963543"/>
                    <a:pt x="2072617" y="975867"/>
                    <a:pt x="2057400" y="982133"/>
                  </a:cubicBezTo>
                  <a:cubicBezTo>
                    <a:pt x="2024390" y="995725"/>
                    <a:pt x="1985503" y="996198"/>
                    <a:pt x="1955800" y="1016000"/>
                  </a:cubicBezTo>
                  <a:cubicBezTo>
                    <a:pt x="1926721" y="1035386"/>
                    <a:pt x="1917038" y="1043357"/>
                    <a:pt x="1879600" y="1058333"/>
                  </a:cubicBezTo>
                  <a:cubicBezTo>
                    <a:pt x="1868796" y="1062655"/>
                    <a:pt x="1856856" y="1063378"/>
                    <a:pt x="1845734" y="1066800"/>
                  </a:cubicBezTo>
                  <a:cubicBezTo>
                    <a:pt x="1820144" y="1074674"/>
                    <a:pt x="1795944" y="1087799"/>
                    <a:pt x="1769534" y="1092200"/>
                  </a:cubicBezTo>
                  <a:cubicBezTo>
                    <a:pt x="1752601" y="1095022"/>
                    <a:pt x="1735568" y="1097299"/>
                    <a:pt x="1718734" y="1100666"/>
                  </a:cubicBezTo>
                  <a:cubicBezTo>
                    <a:pt x="1576786" y="1129055"/>
                    <a:pt x="1799223" y="1085641"/>
                    <a:pt x="1651000" y="1126066"/>
                  </a:cubicBezTo>
                  <a:cubicBezTo>
                    <a:pt x="1631747" y="1131317"/>
                    <a:pt x="1611489" y="1131711"/>
                    <a:pt x="1591734" y="1134533"/>
                  </a:cubicBezTo>
                  <a:cubicBezTo>
                    <a:pt x="1583267" y="1137355"/>
                    <a:pt x="1575180" y="1141821"/>
                    <a:pt x="1566334" y="1143000"/>
                  </a:cubicBezTo>
                  <a:cubicBezTo>
                    <a:pt x="1454351" y="1157931"/>
                    <a:pt x="1438302" y="1149998"/>
                    <a:pt x="1312334" y="1143000"/>
                  </a:cubicBezTo>
                  <a:cubicBezTo>
                    <a:pt x="1301481" y="1140287"/>
                    <a:pt x="1265215" y="1132140"/>
                    <a:pt x="1253067" y="1126066"/>
                  </a:cubicBezTo>
                  <a:cubicBezTo>
                    <a:pt x="1243966" y="1121515"/>
                    <a:pt x="1236134" y="1114777"/>
                    <a:pt x="1227667" y="1109133"/>
                  </a:cubicBezTo>
                  <a:cubicBezTo>
                    <a:pt x="1222023" y="1092200"/>
                    <a:pt x="1212350" y="1076109"/>
                    <a:pt x="1210734" y="1058333"/>
                  </a:cubicBezTo>
                  <a:cubicBezTo>
                    <a:pt x="1209431" y="1044002"/>
                    <a:pt x="1217298" y="1030264"/>
                    <a:pt x="1219200" y="1016000"/>
                  </a:cubicBezTo>
                  <a:cubicBezTo>
                    <a:pt x="1222949" y="987886"/>
                    <a:pt x="1221724" y="959067"/>
                    <a:pt x="1227667" y="931333"/>
                  </a:cubicBezTo>
                  <a:cubicBezTo>
                    <a:pt x="1230312" y="918992"/>
                    <a:pt x="1238338" y="908424"/>
                    <a:pt x="1244600" y="897466"/>
                  </a:cubicBezTo>
                  <a:cubicBezTo>
                    <a:pt x="1260316" y="869964"/>
                    <a:pt x="1263588" y="870012"/>
                    <a:pt x="1286934" y="846666"/>
                  </a:cubicBezTo>
                  <a:cubicBezTo>
                    <a:pt x="1293228" y="827784"/>
                    <a:pt x="1300125" y="803097"/>
                    <a:pt x="1312334" y="787400"/>
                  </a:cubicBezTo>
                  <a:cubicBezTo>
                    <a:pt x="1324586" y="771648"/>
                    <a:pt x="1342693" y="761031"/>
                    <a:pt x="1354667" y="745066"/>
                  </a:cubicBezTo>
                  <a:cubicBezTo>
                    <a:pt x="1363134" y="733777"/>
                    <a:pt x="1370089" y="721178"/>
                    <a:pt x="1380067" y="711200"/>
                  </a:cubicBezTo>
                  <a:cubicBezTo>
                    <a:pt x="1387262" y="704005"/>
                    <a:pt x="1397650" y="700780"/>
                    <a:pt x="1405467" y="694266"/>
                  </a:cubicBezTo>
                  <a:cubicBezTo>
                    <a:pt x="1414665" y="686601"/>
                    <a:pt x="1420471" y="674806"/>
                    <a:pt x="1430867" y="668866"/>
                  </a:cubicBezTo>
                  <a:cubicBezTo>
                    <a:pt x="1440970" y="663093"/>
                    <a:pt x="1453508" y="663462"/>
                    <a:pt x="1464734" y="660400"/>
                  </a:cubicBezTo>
                  <a:cubicBezTo>
                    <a:pt x="1484556" y="654994"/>
                    <a:pt x="1504245" y="649111"/>
                    <a:pt x="1524000" y="643466"/>
                  </a:cubicBezTo>
                  <a:cubicBezTo>
                    <a:pt x="1546578" y="646288"/>
                    <a:pt x="1570350" y="644157"/>
                    <a:pt x="1591734" y="651933"/>
                  </a:cubicBezTo>
                  <a:cubicBezTo>
                    <a:pt x="1647269" y="672128"/>
                    <a:pt x="1610955" y="775273"/>
                    <a:pt x="1608667" y="795866"/>
                  </a:cubicBezTo>
                  <a:cubicBezTo>
                    <a:pt x="1603747" y="840144"/>
                    <a:pt x="1601790" y="822745"/>
                    <a:pt x="1574800" y="855133"/>
                  </a:cubicBezTo>
                  <a:cubicBezTo>
                    <a:pt x="1568286" y="862950"/>
                    <a:pt x="1565062" y="873338"/>
                    <a:pt x="1557867" y="880533"/>
                  </a:cubicBezTo>
                  <a:cubicBezTo>
                    <a:pt x="1550672" y="887728"/>
                    <a:pt x="1540413" y="891109"/>
                    <a:pt x="1532467" y="897466"/>
                  </a:cubicBezTo>
                  <a:cubicBezTo>
                    <a:pt x="1526234" y="902453"/>
                    <a:pt x="1522379" y="910293"/>
                    <a:pt x="1515534" y="914400"/>
                  </a:cubicBezTo>
                  <a:cubicBezTo>
                    <a:pt x="1506861" y="919604"/>
                    <a:pt x="1462588" y="929753"/>
                    <a:pt x="1456267" y="931333"/>
                  </a:cubicBezTo>
                  <a:cubicBezTo>
                    <a:pt x="1441550" y="929231"/>
                    <a:pt x="1392058" y="925766"/>
                    <a:pt x="1371600" y="914400"/>
                  </a:cubicBezTo>
                  <a:cubicBezTo>
                    <a:pt x="1335943" y="894591"/>
                    <a:pt x="1312891" y="876949"/>
                    <a:pt x="1286934" y="846666"/>
                  </a:cubicBezTo>
                  <a:cubicBezTo>
                    <a:pt x="1280312" y="838940"/>
                    <a:pt x="1276514" y="829083"/>
                    <a:pt x="1270000" y="821266"/>
                  </a:cubicBezTo>
                  <a:cubicBezTo>
                    <a:pt x="1262335" y="812068"/>
                    <a:pt x="1252392" y="804957"/>
                    <a:pt x="1244600" y="795866"/>
                  </a:cubicBezTo>
                  <a:cubicBezTo>
                    <a:pt x="1184210" y="725412"/>
                    <a:pt x="1246262" y="789063"/>
                    <a:pt x="1202267" y="745066"/>
                  </a:cubicBezTo>
                  <a:cubicBezTo>
                    <a:pt x="1199445" y="733777"/>
                    <a:pt x="1196324" y="722559"/>
                    <a:pt x="1193800" y="711200"/>
                  </a:cubicBezTo>
                  <a:cubicBezTo>
                    <a:pt x="1186890" y="680103"/>
                    <a:pt x="1185721" y="664515"/>
                    <a:pt x="1176867" y="635000"/>
                  </a:cubicBezTo>
                  <a:cubicBezTo>
                    <a:pt x="1160189" y="579406"/>
                    <a:pt x="1171313" y="595579"/>
                    <a:pt x="1143000" y="567266"/>
                  </a:cubicBezTo>
                  <a:cubicBezTo>
                    <a:pt x="1140178" y="558799"/>
                    <a:pt x="1139889" y="549006"/>
                    <a:pt x="1134534" y="541866"/>
                  </a:cubicBezTo>
                  <a:cubicBezTo>
                    <a:pt x="1122560" y="525901"/>
                    <a:pt x="1111132" y="505844"/>
                    <a:pt x="1092200" y="499533"/>
                  </a:cubicBezTo>
                  <a:cubicBezTo>
                    <a:pt x="1066744" y="491047"/>
                    <a:pt x="1063283" y="492369"/>
                    <a:pt x="1041400" y="474133"/>
                  </a:cubicBezTo>
                  <a:cubicBezTo>
                    <a:pt x="1032202" y="466468"/>
                    <a:pt x="1026467" y="454548"/>
                    <a:pt x="1016000" y="448733"/>
                  </a:cubicBezTo>
                  <a:cubicBezTo>
                    <a:pt x="1000397" y="440065"/>
                    <a:pt x="982133" y="437444"/>
                    <a:pt x="965200" y="431800"/>
                  </a:cubicBezTo>
                  <a:lnTo>
                    <a:pt x="939800" y="423333"/>
                  </a:lnTo>
                  <a:cubicBezTo>
                    <a:pt x="911578" y="426155"/>
                    <a:pt x="877522" y="414387"/>
                    <a:pt x="855134" y="431800"/>
                  </a:cubicBezTo>
                  <a:cubicBezTo>
                    <a:pt x="841583" y="442339"/>
                    <a:pt x="858667" y="466157"/>
                    <a:pt x="863600" y="482600"/>
                  </a:cubicBezTo>
                  <a:cubicBezTo>
                    <a:pt x="867227" y="494689"/>
                    <a:pt x="875847" y="504747"/>
                    <a:pt x="880534" y="516466"/>
                  </a:cubicBezTo>
                  <a:cubicBezTo>
                    <a:pt x="887163" y="533039"/>
                    <a:pt x="891823" y="550333"/>
                    <a:pt x="897467" y="567266"/>
                  </a:cubicBezTo>
                  <a:lnTo>
                    <a:pt x="897467" y="567266"/>
                  </a:lnTo>
                  <a:cubicBezTo>
                    <a:pt x="900289" y="578555"/>
                    <a:pt x="898665" y="592046"/>
                    <a:pt x="905934" y="601133"/>
                  </a:cubicBezTo>
                  <a:cubicBezTo>
                    <a:pt x="911509" y="608102"/>
                    <a:pt x="922867" y="606778"/>
                    <a:pt x="931334" y="609600"/>
                  </a:cubicBezTo>
                  <a:cubicBezTo>
                    <a:pt x="942623" y="606778"/>
                    <a:pt x="957751" y="610072"/>
                    <a:pt x="965200" y="601133"/>
                  </a:cubicBezTo>
                  <a:cubicBezTo>
                    <a:pt x="974413" y="590078"/>
                    <a:pt x="973667" y="573190"/>
                    <a:pt x="973667" y="558800"/>
                  </a:cubicBezTo>
                  <a:cubicBezTo>
                    <a:pt x="973667" y="510739"/>
                    <a:pt x="976856" y="461492"/>
                    <a:pt x="965200" y="414866"/>
                  </a:cubicBezTo>
                  <a:cubicBezTo>
                    <a:pt x="961778" y="401176"/>
                    <a:pt x="942174" y="398500"/>
                    <a:pt x="931334" y="389466"/>
                  </a:cubicBezTo>
                  <a:cubicBezTo>
                    <a:pt x="925202" y="384356"/>
                    <a:pt x="921540" y="376103"/>
                    <a:pt x="914400" y="372533"/>
                  </a:cubicBezTo>
                  <a:cubicBezTo>
                    <a:pt x="882683" y="356675"/>
                    <a:pt x="854711" y="354565"/>
                    <a:pt x="821267" y="347133"/>
                  </a:cubicBezTo>
                  <a:cubicBezTo>
                    <a:pt x="728628" y="326546"/>
                    <a:pt x="871965" y="349663"/>
                    <a:pt x="677334" y="330200"/>
                  </a:cubicBezTo>
                  <a:cubicBezTo>
                    <a:pt x="657477" y="328214"/>
                    <a:pt x="637823" y="324555"/>
                    <a:pt x="618067" y="321733"/>
                  </a:cubicBezTo>
                  <a:cubicBezTo>
                    <a:pt x="601134" y="299155"/>
                    <a:pt x="579888" y="279243"/>
                    <a:pt x="567267" y="254000"/>
                  </a:cubicBezTo>
                  <a:lnTo>
                    <a:pt x="524934" y="169333"/>
                  </a:lnTo>
                  <a:cubicBezTo>
                    <a:pt x="519289" y="158044"/>
                    <a:pt x="511991" y="147440"/>
                    <a:pt x="508000" y="135466"/>
                  </a:cubicBezTo>
                  <a:lnTo>
                    <a:pt x="491067" y="84666"/>
                  </a:lnTo>
                  <a:lnTo>
                    <a:pt x="474134" y="33866"/>
                  </a:lnTo>
                  <a:lnTo>
                    <a:pt x="474134" y="0"/>
                  </a:ln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76200"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70940" y="-152406"/>
              <a:ext cx="3683000" cy="7001933"/>
            </a:xfrm>
            <a:custGeom>
              <a:avLst/>
              <a:gdLst>
                <a:gd name="connsiteX0" fmla="*/ 2074334 w 3683000"/>
                <a:gd name="connsiteY0" fmla="*/ 7001933 h 7001933"/>
                <a:gd name="connsiteX1" fmla="*/ 2065867 w 3683000"/>
                <a:gd name="connsiteY1" fmla="*/ 6815666 h 7001933"/>
                <a:gd name="connsiteX2" fmla="*/ 2048934 w 3683000"/>
                <a:gd name="connsiteY2" fmla="*/ 6790266 h 7001933"/>
                <a:gd name="connsiteX3" fmla="*/ 2032000 w 3683000"/>
                <a:gd name="connsiteY3" fmla="*/ 6739466 h 7001933"/>
                <a:gd name="connsiteX4" fmla="*/ 1972734 w 3683000"/>
                <a:gd name="connsiteY4" fmla="*/ 6637866 h 7001933"/>
                <a:gd name="connsiteX5" fmla="*/ 1947334 w 3683000"/>
                <a:gd name="connsiteY5" fmla="*/ 6544733 h 7001933"/>
                <a:gd name="connsiteX6" fmla="*/ 1913467 w 3683000"/>
                <a:gd name="connsiteY6" fmla="*/ 6493933 h 7001933"/>
                <a:gd name="connsiteX7" fmla="*/ 1896534 w 3683000"/>
                <a:gd name="connsiteY7" fmla="*/ 6434666 h 7001933"/>
                <a:gd name="connsiteX8" fmla="*/ 1871134 w 3683000"/>
                <a:gd name="connsiteY8" fmla="*/ 6375400 h 7001933"/>
                <a:gd name="connsiteX9" fmla="*/ 1845734 w 3683000"/>
                <a:gd name="connsiteY9" fmla="*/ 6307666 h 7001933"/>
                <a:gd name="connsiteX10" fmla="*/ 1794934 w 3683000"/>
                <a:gd name="connsiteY10" fmla="*/ 6197600 h 7001933"/>
                <a:gd name="connsiteX11" fmla="*/ 1769534 w 3683000"/>
                <a:gd name="connsiteY11" fmla="*/ 6172200 h 7001933"/>
                <a:gd name="connsiteX12" fmla="*/ 1744134 w 3683000"/>
                <a:gd name="connsiteY12" fmla="*/ 6129866 h 7001933"/>
                <a:gd name="connsiteX13" fmla="*/ 1651000 w 3683000"/>
                <a:gd name="connsiteY13" fmla="*/ 6019800 h 7001933"/>
                <a:gd name="connsiteX14" fmla="*/ 1600200 w 3683000"/>
                <a:gd name="connsiteY14" fmla="*/ 6002866 h 7001933"/>
                <a:gd name="connsiteX15" fmla="*/ 1549400 w 3683000"/>
                <a:gd name="connsiteY15" fmla="*/ 5977466 h 7001933"/>
                <a:gd name="connsiteX16" fmla="*/ 1447800 w 3683000"/>
                <a:gd name="connsiteY16" fmla="*/ 5960533 h 7001933"/>
                <a:gd name="connsiteX17" fmla="*/ 1405467 w 3683000"/>
                <a:gd name="connsiteY17" fmla="*/ 5943600 h 7001933"/>
                <a:gd name="connsiteX18" fmla="*/ 1270000 w 3683000"/>
                <a:gd name="connsiteY18" fmla="*/ 5926666 h 7001933"/>
                <a:gd name="connsiteX19" fmla="*/ 1143000 w 3683000"/>
                <a:gd name="connsiteY19" fmla="*/ 5935133 h 7001933"/>
                <a:gd name="connsiteX20" fmla="*/ 1092200 w 3683000"/>
                <a:gd name="connsiteY20" fmla="*/ 5952066 h 7001933"/>
                <a:gd name="connsiteX21" fmla="*/ 990600 w 3683000"/>
                <a:gd name="connsiteY21" fmla="*/ 5969000 h 7001933"/>
                <a:gd name="connsiteX22" fmla="*/ 956734 w 3683000"/>
                <a:gd name="connsiteY22" fmla="*/ 5985933 h 7001933"/>
                <a:gd name="connsiteX23" fmla="*/ 922867 w 3683000"/>
                <a:gd name="connsiteY23" fmla="*/ 5994400 h 7001933"/>
                <a:gd name="connsiteX24" fmla="*/ 897467 w 3683000"/>
                <a:gd name="connsiteY24" fmla="*/ 6002866 h 7001933"/>
                <a:gd name="connsiteX25" fmla="*/ 880534 w 3683000"/>
                <a:gd name="connsiteY25" fmla="*/ 6028266 h 7001933"/>
                <a:gd name="connsiteX26" fmla="*/ 897467 w 3683000"/>
                <a:gd name="connsiteY26" fmla="*/ 6138333 h 7001933"/>
                <a:gd name="connsiteX27" fmla="*/ 914400 w 3683000"/>
                <a:gd name="connsiteY27" fmla="*/ 6163733 h 7001933"/>
                <a:gd name="connsiteX28" fmla="*/ 948267 w 3683000"/>
                <a:gd name="connsiteY28" fmla="*/ 6206066 h 7001933"/>
                <a:gd name="connsiteX29" fmla="*/ 1007534 w 3683000"/>
                <a:gd name="connsiteY29" fmla="*/ 6290733 h 7001933"/>
                <a:gd name="connsiteX30" fmla="*/ 1032934 w 3683000"/>
                <a:gd name="connsiteY30" fmla="*/ 6307666 h 7001933"/>
                <a:gd name="connsiteX31" fmla="*/ 1049867 w 3683000"/>
                <a:gd name="connsiteY31" fmla="*/ 6324600 h 7001933"/>
                <a:gd name="connsiteX32" fmla="*/ 1083734 w 3683000"/>
                <a:gd name="connsiteY32" fmla="*/ 6341533 h 7001933"/>
                <a:gd name="connsiteX33" fmla="*/ 1109134 w 3683000"/>
                <a:gd name="connsiteY33" fmla="*/ 6358466 h 7001933"/>
                <a:gd name="connsiteX34" fmla="*/ 1193800 w 3683000"/>
                <a:gd name="connsiteY34" fmla="*/ 6375400 h 7001933"/>
                <a:gd name="connsiteX35" fmla="*/ 1303867 w 3683000"/>
                <a:gd name="connsiteY35" fmla="*/ 6366933 h 7001933"/>
                <a:gd name="connsiteX36" fmla="*/ 1354667 w 3683000"/>
                <a:gd name="connsiteY36" fmla="*/ 6341533 h 7001933"/>
                <a:gd name="connsiteX37" fmla="*/ 1439334 w 3683000"/>
                <a:gd name="connsiteY37" fmla="*/ 6299200 h 7001933"/>
                <a:gd name="connsiteX38" fmla="*/ 1456267 w 3683000"/>
                <a:gd name="connsiteY38" fmla="*/ 6282266 h 7001933"/>
                <a:gd name="connsiteX39" fmla="*/ 1481667 w 3683000"/>
                <a:gd name="connsiteY39" fmla="*/ 6265333 h 7001933"/>
                <a:gd name="connsiteX40" fmla="*/ 1540934 w 3683000"/>
                <a:gd name="connsiteY40" fmla="*/ 6214533 h 7001933"/>
                <a:gd name="connsiteX41" fmla="*/ 1591734 w 3683000"/>
                <a:gd name="connsiteY41" fmla="*/ 6163733 h 7001933"/>
                <a:gd name="connsiteX42" fmla="*/ 1625600 w 3683000"/>
                <a:gd name="connsiteY42" fmla="*/ 6112933 h 7001933"/>
                <a:gd name="connsiteX43" fmla="*/ 1659467 w 3683000"/>
                <a:gd name="connsiteY43" fmla="*/ 6070600 h 7001933"/>
                <a:gd name="connsiteX44" fmla="*/ 1667934 w 3683000"/>
                <a:gd name="connsiteY44" fmla="*/ 6045200 h 7001933"/>
                <a:gd name="connsiteX45" fmla="*/ 1684867 w 3683000"/>
                <a:gd name="connsiteY45" fmla="*/ 6011333 h 7001933"/>
                <a:gd name="connsiteX46" fmla="*/ 1684867 w 3683000"/>
                <a:gd name="connsiteY46" fmla="*/ 5782733 h 7001933"/>
                <a:gd name="connsiteX47" fmla="*/ 1676400 w 3683000"/>
                <a:gd name="connsiteY47" fmla="*/ 5748866 h 7001933"/>
                <a:gd name="connsiteX48" fmla="*/ 1642534 w 3683000"/>
                <a:gd name="connsiteY48" fmla="*/ 5715000 h 7001933"/>
                <a:gd name="connsiteX49" fmla="*/ 1617134 w 3683000"/>
                <a:gd name="connsiteY49" fmla="*/ 5681133 h 7001933"/>
                <a:gd name="connsiteX50" fmla="*/ 1600200 w 3683000"/>
                <a:gd name="connsiteY50" fmla="*/ 5655733 h 7001933"/>
                <a:gd name="connsiteX51" fmla="*/ 1566334 w 3683000"/>
                <a:gd name="connsiteY51" fmla="*/ 5638800 h 7001933"/>
                <a:gd name="connsiteX52" fmla="*/ 1532467 w 3683000"/>
                <a:gd name="connsiteY52" fmla="*/ 5604933 h 7001933"/>
                <a:gd name="connsiteX53" fmla="*/ 1456267 w 3683000"/>
                <a:gd name="connsiteY53" fmla="*/ 5562600 h 7001933"/>
                <a:gd name="connsiteX54" fmla="*/ 1397000 w 3683000"/>
                <a:gd name="connsiteY54" fmla="*/ 5528733 h 7001933"/>
                <a:gd name="connsiteX55" fmla="*/ 1261534 w 3683000"/>
                <a:gd name="connsiteY55" fmla="*/ 5494866 h 7001933"/>
                <a:gd name="connsiteX56" fmla="*/ 1185334 w 3683000"/>
                <a:gd name="connsiteY56" fmla="*/ 5469466 h 7001933"/>
                <a:gd name="connsiteX57" fmla="*/ 1151467 w 3683000"/>
                <a:gd name="connsiteY57" fmla="*/ 5461000 h 7001933"/>
                <a:gd name="connsiteX58" fmla="*/ 1109134 w 3683000"/>
                <a:gd name="connsiteY58" fmla="*/ 5444066 h 7001933"/>
                <a:gd name="connsiteX59" fmla="*/ 1049867 w 3683000"/>
                <a:gd name="connsiteY59" fmla="*/ 5435600 h 7001933"/>
                <a:gd name="connsiteX60" fmla="*/ 1007534 w 3683000"/>
                <a:gd name="connsiteY60" fmla="*/ 5427133 h 7001933"/>
                <a:gd name="connsiteX61" fmla="*/ 897467 w 3683000"/>
                <a:gd name="connsiteY61" fmla="*/ 5435600 h 7001933"/>
                <a:gd name="connsiteX62" fmla="*/ 745067 w 3683000"/>
                <a:gd name="connsiteY62" fmla="*/ 5452533 h 7001933"/>
                <a:gd name="connsiteX63" fmla="*/ 389467 w 3683000"/>
                <a:gd name="connsiteY63" fmla="*/ 5444066 h 7001933"/>
                <a:gd name="connsiteX64" fmla="*/ 279400 w 3683000"/>
                <a:gd name="connsiteY64" fmla="*/ 5427133 h 7001933"/>
                <a:gd name="connsiteX65" fmla="*/ 237067 w 3683000"/>
                <a:gd name="connsiteY65" fmla="*/ 5418666 h 7001933"/>
                <a:gd name="connsiteX66" fmla="*/ 194734 w 3683000"/>
                <a:gd name="connsiteY66" fmla="*/ 5401733 h 7001933"/>
                <a:gd name="connsiteX67" fmla="*/ 127000 w 3683000"/>
                <a:gd name="connsiteY67" fmla="*/ 5384800 h 7001933"/>
                <a:gd name="connsiteX68" fmla="*/ 93134 w 3683000"/>
                <a:gd name="connsiteY68" fmla="*/ 5367866 h 7001933"/>
                <a:gd name="connsiteX69" fmla="*/ 76200 w 3683000"/>
                <a:gd name="connsiteY69" fmla="*/ 5350933 h 7001933"/>
                <a:gd name="connsiteX70" fmla="*/ 50800 w 3683000"/>
                <a:gd name="connsiteY70" fmla="*/ 5334000 h 7001933"/>
                <a:gd name="connsiteX71" fmla="*/ 25400 w 3683000"/>
                <a:gd name="connsiteY71" fmla="*/ 5266266 h 7001933"/>
                <a:gd name="connsiteX72" fmla="*/ 0 w 3683000"/>
                <a:gd name="connsiteY72" fmla="*/ 5207000 h 7001933"/>
                <a:gd name="connsiteX73" fmla="*/ 16934 w 3683000"/>
                <a:gd name="connsiteY73" fmla="*/ 5020733 h 7001933"/>
                <a:gd name="connsiteX74" fmla="*/ 25400 w 3683000"/>
                <a:gd name="connsiteY74" fmla="*/ 4978400 h 7001933"/>
                <a:gd name="connsiteX75" fmla="*/ 42334 w 3683000"/>
                <a:gd name="connsiteY75" fmla="*/ 4944533 h 7001933"/>
                <a:gd name="connsiteX76" fmla="*/ 59267 w 3683000"/>
                <a:gd name="connsiteY76" fmla="*/ 4893733 h 7001933"/>
                <a:gd name="connsiteX77" fmla="*/ 67734 w 3683000"/>
                <a:gd name="connsiteY77" fmla="*/ 4851400 h 7001933"/>
                <a:gd name="connsiteX78" fmla="*/ 118534 w 3683000"/>
                <a:gd name="connsiteY78" fmla="*/ 4741333 h 7001933"/>
                <a:gd name="connsiteX79" fmla="*/ 135467 w 3683000"/>
                <a:gd name="connsiteY79" fmla="*/ 4715933 h 7001933"/>
                <a:gd name="connsiteX80" fmla="*/ 169334 w 3683000"/>
                <a:gd name="connsiteY80" fmla="*/ 4690533 h 7001933"/>
                <a:gd name="connsiteX81" fmla="*/ 186267 w 3683000"/>
                <a:gd name="connsiteY81" fmla="*/ 4639733 h 7001933"/>
                <a:gd name="connsiteX82" fmla="*/ 228600 w 3683000"/>
                <a:gd name="connsiteY82" fmla="*/ 4572000 h 7001933"/>
                <a:gd name="connsiteX83" fmla="*/ 237067 w 3683000"/>
                <a:gd name="connsiteY83" fmla="*/ 4546600 h 7001933"/>
                <a:gd name="connsiteX84" fmla="*/ 287867 w 3683000"/>
                <a:gd name="connsiteY84" fmla="*/ 4478866 h 7001933"/>
                <a:gd name="connsiteX85" fmla="*/ 313267 w 3683000"/>
                <a:gd name="connsiteY85" fmla="*/ 4461933 h 7001933"/>
                <a:gd name="connsiteX86" fmla="*/ 355600 w 3683000"/>
                <a:gd name="connsiteY86" fmla="*/ 4402666 h 7001933"/>
                <a:gd name="connsiteX87" fmla="*/ 414867 w 3683000"/>
                <a:gd name="connsiteY87" fmla="*/ 4334933 h 7001933"/>
                <a:gd name="connsiteX88" fmla="*/ 524934 w 3683000"/>
                <a:gd name="connsiteY88" fmla="*/ 4258733 h 7001933"/>
                <a:gd name="connsiteX89" fmla="*/ 550334 w 3683000"/>
                <a:gd name="connsiteY89" fmla="*/ 4241800 h 7001933"/>
                <a:gd name="connsiteX90" fmla="*/ 575734 w 3683000"/>
                <a:gd name="connsiteY90" fmla="*/ 4233333 h 7001933"/>
                <a:gd name="connsiteX91" fmla="*/ 609600 w 3683000"/>
                <a:gd name="connsiteY91" fmla="*/ 4216400 h 7001933"/>
                <a:gd name="connsiteX92" fmla="*/ 651934 w 3683000"/>
                <a:gd name="connsiteY92" fmla="*/ 4207933 h 7001933"/>
                <a:gd name="connsiteX93" fmla="*/ 702734 w 3683000"/>
                <a:gd name="connsiteY93" fmla="*/ 4191000 h 7001933"/>
                <a:gd name="connsiteX94" fmla="*/ 728134 w 3683000"/>
                <a:gd name="connsiteY94" fmla="*/ 4182533 h 7001933"/>
                <a:gd name="connsiteX95" fmla="*/ 762000 w 3683000"/>
                <a:gd name="connsiteY95" fmla="*/ 4174066 h 7001933"/>
                <a:gd name="connsiteX96" fmla="*/ 846667 w 3683000"/>
                <a:gd name="connsiteY96" fmla="*/ 4191000 h 7001933"/>
                <a:gd name="connsiteX97" fmla="*/ 897467 w 3683000"/>
                <a:gd name="connsiteY97" fmla="*/ 4224866 h 7001933"/>
                <a:gd name="connsiteX98" fmla="*/ 914400 w 3683000"/>
                <a:gd name="connsiteY98" fmla="*/ 4250266 h 7001933"/>
                <a:gd name="connsiteX99" fmla="*/ 939800 w 3683000"/>
                <a:gd name="connsiteY99" fmla="*/ 4284133 h 7001933"/>
                <a:gd name="connsiteX100" fmla="*/ 956734 w 3683000"/>
                <a:gd name="connsiteY100" fmla="*/ 4318000 h 7001933"/>
                <a:gd name="connsiteX101" fmla="*/ 965200 w 3683000"/>
                <a:gd name="connsiteY101" fmla="*/ 4343400 h 7001933"/>
                <a:gd name="connsiteX102" fmla="*/ 973667 w 3683000"/>
                <a:gd name="connsiteY102" fmla="*/ 4377266 h 7001933"/>
                <a:gd name="connsiteX103" fmla="*/ 999067 w 3683000"/>
                <a:gd name="connsiteY103" fmla="*/ 4411133 h 7001933"/>
                <a:gd name="connsiteX104" fmla="*/ 1007534 w 3683000"/>
                <a:gd name="connsiteY104" fmla="*/ 4436533 h 7001933"/>
                <a:gd name="connsiteX105" fmla="*/ 1024467 w 3683000"/>
                <a:gd name="connsiteY105" fmla="*/ 4512733 h 7001933"/>
                <a:gd name="connsiteX106" fmla="*/ 1016000 w 3683000"/>
                <a:gd name="connsiteY106" fmla="*/ 4597400 h 7001933"/>
                <a:gd name="connsiteX107" fmla="*/ 999067 w 3683000"/>
                <a:gd name="connsiteY107" fmla="*/ 4622800 h 7001933"/>
                <a:gd name="connsiteX108" fmla="*/ 948267 w 3683000"/>
                <a:gd name="connsiteY108" fmla="*/ 4673600 h 7001933"/>
                <a:gd name="connsiteX109" fmla="*/ 846667 w 3683000"/>
                <a:gd name="connsiteY109" fmla="*/ 4741333 h 7001933"/>
                <a:gd name="connsiteX110" fmla="*/ 736600 w 3683000"/>
                <a:gd name="connsiteY110" fmla="*/ 4732866 h 7001933"/>
                <a:gd name="connsiteX111" fmla="*/ 668867 w 3683000"/>
                <a:gd name="connsiteY111" fmla="*/ 4699000 h 7001933"/>
                <a:gd name="connsiteX112" fmla="*/ 651934 w 3683000"/>
                <a:gd name="connsiteY112" fmla="*/ 4673600 h 7001933"/>
                <a:gd name="connsiteX113" fmla="*/ 601134 w 3683000"/>
                <a:gd name="connsiteY113" fmla="*/ 4605866 h 7001933"/>
                <a:gd name="connsiteX114" fmla="*/ 575734 w 3683000"/>
                <a:gd name="connsiteY114" fmla="*/ 4521200 h 7001933"/>
                <a:gd name="connsiteX115" fmla="*/ 567267 w 3683000"/>
                <a:gd name="connsiteY115" fmla="*/ 4394200 h 7001933"/>
                <a:gd name="connsiteX116" fmla="*/ 575734 w 3683000"/>
                <a:gd name="connsiteY116" fmla="*/ 4309533 h 7001933"/>
                <a:gd name="connsiteX117" fmla="*/ 592667 w 3683000"/>
                <a:gd name="connsiteY117" fmla="*/ 4191000 h 7001933"/>
                <a:gd name="connsiteX118" fmla="*/ 601134 w 3683000"/>
                <a:gd name="connsiteY118" fmla="*/ 4157133 h 7001933"/>
                <a:gd name="connsiteX119" fmla="*/ 635000 w 3683000"/>
                <a:gd name="connsiteY119" fmla="*/ 4089400 h 7001933"/>
                <a:gd name="connsiteX120" fmla="*/ 643467 w 3683000"/>
                <a:gd name="connsiteY120" fmla="*/ 4064000 h 7001933"/>
                <a:gd name="connsiteX121" fmla="*/ 651934 w 3683000"/>
                <a:gd name="connsiteY121" fmla="*/ 4030133 h 7001933"/>
                <a:gd name="connsiteX122" fmla="*/ 702734 w 3683000"/>
                <a:gd name="connsiteY122" fmla="*/ 3953933 h 7001933"/>
                <a:gd name="connsiteX123" fmla="*/ 728134 w 3683000"/>
                <a:gd name="connsiteY123" fmla="*/ 3937000 h 7001933"/>
                <a:gd name="connsiteX124" fmla="*/ 745067 w 3683000"/>
                <a:gd name="connsiteY124" fmla="*/ 3920066 h 7001933"/>
                <a:gd name="connsiteX125" fmla="*/ 778934 w 3683000"/>
                <a:gd name="connsiteY125" fmla="*/ 3911600 h 7001933"/>
                <a:gd name="connsiteX126" fmla="*/ 829734 w 3683000"/>
                <a:gd name="connsiteY126" fmla="*/ 3877733 h 7001933"/>
                <a:gd name="connsiteX127" fmla="*/ 855134 w 3683000"/>
                <a:gd name="connsiteY127" fmla="*/ 3852333 h 7001933"/>
                <a:gd name="connsiteX128" fmla="*/ 905934 w 3683000"/>
                <a:gd name="connsiteY128" fmla="*/ 3835400 h 7001933"/>
                <a:gd name="connsiteX129" fmla="*/ 931334 w 3683000"/>
                <a:gd name="connsiteY129" fmla="*/ 3818466 h 7001933"/>
                <a:gd name="connsiteX130" fmla="*/ 956734 w 3683000"/>
                <a:gd name="connsiteY130" fmla="*/ 3810000 h 7001933"/>
                <a:gd name="connsiteX131" fmla="*/ 973667 w 3683000"/>
                <a:gd name="connsiteY131" fmla="*/ 3793066 h 7001933"/>
                <a:gd name="connsiteX132" fmla="*/ 999067 w 3683000"/>
                <a:gd name="connsiteY132" fmla="*/ 3776133 h 7001933"/>
                <a:gd name="connsiteX133" fmla="*/ 1058334 w 3683000"/>
                <a:gd name="connsiteY133" fmla="*/ 3750733 h 7001933"/>
                <a:gd name="connsiteX134" fmla="*/ 1083734 w 3683000"/>
                <a:gd name="connsiteY134" fmla="*/ 3733800 h 7001933"/>
                <a:gd name="connsiteX135" fmla="*/ 1100667 w 3683000"/>
                <a:gd name="connsiteY135" fmla="*/ 3716866 h 7001933"/>
                <a:gd name="connsiteX136" fmla="*/ 1151467 w 3683000"/>
                <a:gd name="connsiteY136" fmla="*/ 3699933 h 7001933"/>
                <a:gd name="connsiteX137" fmla="*/ 1244600 w 3683000"/>
                <a:gd name="connsiteY137" fmla="*/ 3649133 h 7001933"/>
                <a:gd name="connsiteX138" fmla="*/ 1312334 w 3683000"/>
                <a:gd name="connsiteY138" fmla="*/ 3589866 h 7001933"/>
                <a:gd name="connsiteX139" fmla="*/ 1354667 w 3683000"/>
                <a:gd name="connsiteY139" fmla="*/ 3556000 h 7001933"/>
                <a:gd name="connsiteX140" fmla="*/ 1380067 w 3683000"/>
                <a:gd name="connsiteY140" fmla="*/ 3522133 h 7001933"/>
                <a:gd name="connsiteX141" fmla="*/ 1405467 w 3683000"/>
                <a:gd name="connsiteY141" fmla="*/ 3496733 h 7001933"/>
                <a:gd name="connsiteX142" fmla="*/ 1422400 w 3683000"/>
                <a:gd name="connsiteY142" fmla="*/ 3471333 h 7001933"/>
                <a:gd name="connsiteX143" fmla="*/ 1447800 w 3683000"/>
                <a:gd name="connsiteY143" fmla="*/ 3454400 h 7001933"/>
                <a:gd name="connsiteX144" fmla="*/ 1464734 w 3683000"/>
                <a:gd name="connsiteY144" fmla="*/ 3412066 h 7001933"/>
                <a:gd name="connsiteX145" fmla="*/ 1490134 w 3683000"/>
                <a:gd name="connsiteY145" fmla="*/ 3403600 h 7001933"/>
                <a:gd name="connsiteX146" fmla="*/ 1532467 w 3683000"/>
                <a:gd name="connsiteY146" fmla="*/ 3302000 h 7001933"/>
                <a:gd name="connsiteX147" fmla="*/ 1557867 w 3683000"/>
                <a:gd name="connsiteY147" fmla="*/ 3276600 h 7001933"/>
                <a:gd name="connsiteX148" fmla="*/ 1591734 w 3683000"/>
                <a:gd name="connsiteY148" fmla="*/ 3217333 h 7001933"/>
                <a:gd name="connsiteX149" fmla="*/ 1600200 w 3683000"/>
                <a:gd name="connsiteY149" fmla="*/ 3175000 h 7001933"/>
                <a:gd name="connsiteX150" fmla="*/ 1583267 w 3683000"/>
                <a:gd name="connsiteY150" fmla="*/ 2971800 h 7001933"/>
                <a:gd name="connsiteX151" fmla="*/ 1566334 w 3683000"/>
                <a:gd name="connsiteY151" fmla="*/ 2937933 h 7001933"/>
                <a:gd name="connsiteX152" fmla="*/ 1490134 w 3683000"/>
                <a:gd name="connsiteY152" fmla="*/ 2887133 h 7001933"/>
                <a:gd name="connsiteX153" fmla="*/ 1430867 w 3683000"/>
                <a:gd name="connsiteY153" fmla="*/ 2861733 h 7001933"/>
                <a:gd name="connsiteX154" fmla="*/ 1405467 w 3683000"/>
                <a:gd name="connsiteY154" fmla="*/ 2844800 h 7001933"/>
                <a:gd name="connsiteX155" fmla="*/ 1270000 w 3683000"/>
                <a:gd name="connsiteY155" fmla="*/ 2810933 h 7001933"/>
                <a:gd name="connsiteX156" fmla="*/ 1219200 w 3683000"/>
                <a:gd name="connsiteY156" fmla="*/ 2802466 h 7001933"/>
                <a:gd name="connsiteX157" fmla="*/ 1193800 w 3683000"/>
                <a:gd name="connsiteY157" fmla="*/ 2794000 h 7001933"/>
                <a:gd name="connsiteX158" fmla="*/ 1134534 w 3683000"/>
                <a:gd name="connsiteY158" fmla="*/ 2785533 h 7001933"/>
                <a:gd name="connsiteX159" fmla="*/ 965200 w 3683000"/>
                <a:gd name="connsiteY159" fmla="*/ 2794000 h 7001933"/>
                <a:gd name="connsiteX160" fmla="*/ 905934 w 3683000"/>
                <a:gd name="connsiteY160" fmla="*/ 2802466 h 7001933"/>
                <a:gd name="connsiteX161" fmla="*/ 872067 w 3683000"/>
                <a:gd name="connsiteY161" fmla="*/ 2810933 h 7001933"/>
                <a:gd name="connsiteX162" fmla="*/ 736600 w 3683000"/>
                <a:gd name="connsiteY162" fmla="*/ 2819400 h 7001933"/>
                <a:gd name="connsiteX163" fmla="*/ 592667 w 3683000"/>
                <a:gd name="connsiteY163" fmla="*/ 2802466 h 7001933"/>
                <a:gd name="connsiteX164" fmla="*/ 558800 w 3683000"/>
                <a:gd name="connsiteY164" fmla="*/ 2785533 h 7001933"/>
                <a:gd name="connsiteX165" fmla="*/ 533400 w 3683000"/>
                <a:gd name="connsiteY165" fmla="*/ 2777066 h 7001933"/>
                <a:gd name="connsiteX166" fmla="*/ 448734 w 3683000"/>
                <a:gd name="connsiteY166" fmla="*/ 2743200 h 7001933"/>
                <a:gd name="connsiteX167" fmla="*/ 431800 w 3683000"/>
                <a:gd name="connsiteY167" fmla="*/ 2726266 h 7001933"/>
                <a:gd name="connsiteX168" fmla="*/ 381000 w 3683000"/>
                <a:gd name="connsiteY168" fmla="*/ 2692400 h 7001933"/>
                <a:gd name="connsiteX169" fmla="*/ 321734 w 3683000"/>
                <a:gd name="connsiteY169" fmla="*/ 2599266 h 7001933"/>
                <a:gd name="connsiteX170" fmla="*/ 279400 w 3683000"/>
                <a:gd name="connsiteY170" fmla="*/ 2514600 h 7001933"/>
                <a:gd name="connsiteX171" fmla="*/ 220134 w 3683000"/>
                <a:gd name="connsiteY171" fmla="*/ 2396066 h 7001933"/>
                <a:gd name="connsiteX172" fmla="*/ 169334 w 3683000"/>
                <a:gd name="connsiteY172" fmla="*/ 2218266 h 7001933"/>
                <a:gd name="connsiteX173" fmla="*/ 160867 w 3683000"/>
                <a:gd name="connsiteY173" fmla="*/ 2159000 h 7001933"/>
                <a:gd name="connsiteX174" fmla="*/ 143934 w 3683000"/>
                <a:gd name="connsiteY174" fmla="*/ 1981200 h 7001933"/>
                <a:gd name="connsiteX175" fmla="*/ 160867 w 3683000"/>
                <a:gd name="connsiteY175" fmla="*/ 1794933 h 7001933"/>
                <a:gd name="connsiteX176" fmla="*/ 220134 w 3683000"/>
                <a:gd name="connsiteY176" fmla="*/ 1625600 h 7001933"/>
                <a:gd name="connsiteX177" fmla="*/ 237067 w 3683000"/>
                <a:gd name="connsiteY177" fmla="*/ 1574800 h 7001933"/>
                <a:gd name="connsiteX178" fmla="*/ 245534 w 3683000"/>
                <a:gd name="connsiteY178" fmla="*/ 1532466 h 7001933"/>
                <a:gd name="connsiteX179" fmla="*/ 279400 w 3683000"/>
                <a:gd name="connsiteY179" fmla="*/ 1481666 h 7001933"/>
                <a:gd name="connsiteX180" fmla="*/ 330200 w 3683000"/>
                <a:gd name="connsiteY180" fmla="*/ 1405466 h 7001933"/>
                <a:gd name="connsiteX181" fmla="*/ 347134 w 3683000"/>
                <a:gd name="connsiteY181" fmla="*/ 1380066 h 7001933"/>
                <a:gd name="connsiteX182" fmla="*/ 381000 w 3683000"/>
                <a:gd name="connsiteY182" fmla="*/ 1371600 h 7001933"/>
                <a:gd name="connsiteX183" fmla="*/ 397934 w 3683000"/>
                <a:gd name="connsiteY183" fmla="*/ 1354666 h 7001933"/>
                <a:gd name="connsiteX184" fmla="*/ 457200 w 3683000"/>
                <a:gd name="connsiteY184" fmla="*/ 1320800 h 7001933"/>
                <a:gd name="connsiteX185" fmla="*/ 508000 w 3683000"/>
                <a:gd name="connsiteY185" fmla="*/ 1303866 h 7001933"/>
                <a:gd name="connsiteX186" fmla="*/ 601134 w 3683000"/>
                <a:gd name="connsiteY186" fmla="*/ 1261533 h 7001933"/>
                <a:gd name="connsiteX187" fmla="*/ 651934 w 3683000"/>
                <a:gd name="connsiteY187" fmla="*/ 1253066 h 7001933"/>
                <a:gd name="connsiteX188" fmla="*/ 711200 w 3683000"/>
                <a:gd name="connsiteY188" fmla="*/ 1236133 h 7001933"/>
                <a:gd name="connsiteX189" fmla="*/ 753534 w 3683000"/>
                <a:gd name="connsiteY189" fmla="*/ 1227666 h 7001933"/>
                <a:gd name="connsiteX190" fmla="*/ 787400 w 3683000"/>
                <a:gd name="connsiteY190" fmla="*/ 1219200 h 7001933"/>
                <a:gd name="connsiteX191" fmla="*/ 880534 w 3683000"/>
                <a:gd name="connsiteY191" fmla="*/ 1193800 h 7001933"/>
                <a:gd name="connsiteX192" fmla="*/ 914400 w 3683000"/>
                <a:gd name="connsiteY192" fmla="*/ 1176866 h 7001933"/>
                <a:gd name="connsiteX193" fmla="*/ 973667 w 3683000"/>
                <a:gd name="connsiteY193" fmla="*/ 1168400 h 7001933"/>
                <a:gd name="connsiteX194" fmla="*/ 1024467 w 3683000"/>
                <a:gd name="connsiteY194" fmla="*/ 1159933 h 7001933"/>
                <a:gd name="connsiteX195" fmla="*/ 1176867 w 3683000"/>
                <a:gd name="connsiteY195" fmla="*/ 1168400 h 7001933"/>
                <a:gd name="connsiteX196" fmla="*/ 1236134 w 3683000"/>
                <a:gd name="connsiteY196" fmla="*/ 1185333 h 7001933"/>
                <a:gd name="connsiteX197" fmla="*/ 1278467 w 3683000"/>
                <a:gd name="connsiteY197" fmla="*/ 1193800 h 7001933"/>
                <a:gd name="connsiteX198" fmla="*/ 1303867 w 3683000"/>
                <a:gd name="connsiteY198" fmla="*/ 1210733 h 7001933"/>
                <a:gd name="connsiteX199" fmla="*/ 1354667 w 3683000"/>
                <a:gd name="connsiteY199" fmla="*/ 1236133 h 7001933"/>
                <a:gd name="connsiteX200" fmla="*/ 1405467 w 3683000"/>
                <a:gd name="connsiteY200" fmla="*/ 1312333 h 7001933"/>
                <a:gd name="connsiteX201" fmla="*/ 1439334 w 3683000"/>
                <a:gd name="connsiteY201" fmla="*/ 1363133 h 7001933"/>
                <a:gd name="connsiteX202" fmla="*/ 1481667 w 3683000"/>
                <a:gd name="connsiteY202" fmla="*/ 1430866 h 7001933"/>
                <a:gd name="connsiteX203" fmla="*/ 1498600 w 3683000"/>
                <a:gd name="connsiteY203" fmla="*/ 1490133 h 7001933"/>
                <a:gd name="connsiteX204" fmla="*/ 1507067 w 3683000"/>
                <a:gd name="connsiteY204" fmla="*/ 1515533 h 7001933"/>
                <a:gd name="connsiteX205" fmla="*/ 1515534 w 3683000"/>
                <a:gd name="connsiteY205" fmla="*/ 1591733 h 7001933"/>
                <a:gd name="connsiteX206" fmla="*/ 1532467 w 3683000"/>
                <a:gd name="connsiteY206" fmla="*/ 1651000 h 7001933"/>
                <a:gd name="connsiteX207" fmla="*/ 1507067 w 3683000"/>
                <a:gd name="connsiteY207" fmla="*/ 1820333 h 7001933"/>
                <a:gd name="connsiteX208" fmla="*/ 1481667 w 3683000"/>
                <a:gd name="connsiteY208" fmla="*/ 1854200 h 7001933"/>
                <a:gd name="connsiteX209" fmla="*/ 1447800 w 3683000"/>
                <a:gd name="connsiteY209" fmla="*/ 1871133 h 7001933"/>
                <a:gd name="connsiteX210" fmla="*/ 1405467 w 3683000"/>
                <a:gd name="connsiteY210" fmla="*/ 1905000 h 7001933"/>
                <a:gd name="connsiteX211" fmla="*/ 1380067 w 3683000"/>
                <a:gd name="connsiteY211" fmla="*/ 1930400 h 7001933"/>
                <a:gd name="connsiteX212" fmla="*/ 1303867 w 3683000"/>
                <a:gd name="connsiteY212" fmla="*/ 1938866 h 7001933"/>
                <a:gd name="connsiteX213" fmla="*/ 1159934 w 3683000"/>
                <a:gd name="connsiteY213" fmla="*/ 1930400 h 7001933"/>
                <a:gd name="connsiteX214" fmla="*/ 1143000 w 3683000"/>
                <a:gd name="connsiteY214" fmla="*/ 1905000 h 7001933"/>
                <a:gd name="connsiteX215" fmla="*/ 1117600 w 3683000"/>
                <a:gd name="connsiteY215" fmla="*/ 1888066 h 7001933"/>
                <a:gd name="connsiteX216" fmla="*/ 1100667 w 3683000"/>
                <a:gd name="connsiteY216" fmla="*/ 1854200 h 7001933"/>
                <a:gd name="connsiteX217" fmla="*/ 1083734 w 3683000"/>
                <a:gd name="connsiteY217" fmla="*/ 1837266 h 7001933"/>
                <a:gd name="connsiteX218" fmla="*/ 1066800 w 3683000"/>
                <a:gd name="connsiteY218" fmla="*/ 1811866 h 7001933"/>
                <a:gd name="connsiteX219" fmla="*/ 1049867 w 3683000"/>
                <a:gd name="connsiteY219" fmla="*/ 1710266 h 7001933"/>
                <a:gd name="connsiteX220" fmla="*/ 1066800 w 3683000"/>
                <a:gd name="connsiteY220" fmla="*/ 1591733 h 7001933"/>
                <a:gd name="connsiteX221" fmla="*/ 1075267 w 3683000"/>
                <a:gd name="connsiteY221" fmla="*/ 1566333 h 7001933"/>
                <a:gd name="connsiteX222" fmla="*/ 1092200 w 3683000"/>
                <a:gd name="connsiteY222" fmla="*/ 1540933 h 7001933"/>
                <a:gd name="connsiteX223" fmla="*/ 1126067 w 3683000"/>
                <a:gd name="connsiteY223" fmla="*/ 1481666 h 7001933"/>
                <a:gd name="connsiteX224" fmla="*/ 1134534 w 3683000"/>
                <a:gd name="connsiteY224" fmla="*/ 1456266 h 7001933"/>
                <a:gd name="connsiteX225" fmla="*/ 1176867 w 3683000"/>
                <a:gd name="connsiteY225" fmla="*/ 1405466 h 7001933"/>
                <a:gd name="connsiteX226" fmla="*/ 1210734 w 3683000"/>
                <a:gd name="connsiteY226" fmla="*/ 1380066 h 7001933"/>
                <a:gd name="connsiteX227" fmla="*/ 1405467 w 3683000"/>
                <a:gd name="connsiteY227" fmla="*/ 1388533 h 7001933"/>
                <a:gd name="connsiteX228" fmla="*/ 1481667 w 3683000"/>
                <a:gd name="connsiteY228" fmla="*/ 1405466 h 7001933"/>
                <a:gd name="connsiteX229" fmla="*/ 1549400 w 3683000"/>
                <a:gd name="connsiteY229" fmla="*/ 1447800 h 7001933"/>
                <a:gd name="connsiteX230" fmla="*/ 1566334 w 3683000"/>
                <a:gd name="connsiteY230" fmla="*/ 1464733 h 7001933"/>
                <a:gd name="connsiteX231" fmla="*/ 1600200 w 3683000"/>
                <a:gd name="connsiteY231" fmla="*/ 1490133 h 7001933"/>
                <a:gd name="connsiteX232" fmla="*/ 1651000 w 3683000"/>
                <a:gd name="connsiteY232" fmla="*/ 1557866 h 7001933"/>
                <a:gd name="connsiteX233" fmla="*/ 1701800 w 3683000"/>
                <a:gd name="connsiteY233" fmla="*/ 1583266 h 7001933"/>
                <a:gd name="connsiteX234" fmla="*/ 1718734 w 3683000"/>
                <a:gd name="connsiteY234" fmla="*/ 1600200 h 7001933"/>
                <a:gd name="connsiteX235" fmla="*/ 1794934 w 3683000"/>
                <a:gd name="connsiteY235" fmla="*/ 1625600 h 7001933"/>
                <a:gd name="connsiteX236" fmla="*/ 1888067 w 3683000"/>
                <a:gd name="connsiteY236" fmla="*/ 1651000 h 7001933"/>
                <a:gd name="connsiteX237" fmla="*/ 1947334 w 3683000"/>
                <a:gd name="connsiteY237" fmla="*/ 1667933 h 7001933"/>
                <a:gd name="connsiteX238" fmla="*/ 2108200 w 3683000"/>
                <a:gd name="connsiteY238" fmla="*/ 1684866 h 7001933"/>
                <a:gd name="connsiteX239" fmla="*/ 2650067 w 3683000"/>
                <a:gd name="connsiteY239" fmla="*/ 1667933 h 7001933"/>
                <a:gd name="connsiteX240" fmla="*/ 2887134 w 3683000"/>
                <a:gd name="connsiteY240" fmla="*/ 1651000 h 7001933"/>
                <a:gd name="connsiteX241" fmla="*/ 2937934 w 3683000"/>
                <a:gd name="connsiteY241" fmla="*/ 1642533 h 7001933"/>
                <a:gd name="connsiteX242" fmla="*/ 3005667 w 3683000"/>
                <a:gd name="connsiteY242" fmla="*/ 1625600 h 7001933"/>
                <a:gd name="connsiteX243" fmla="*/ 3073400 w 3683000"/>
                <a:gd name="connsiteY243" fmla="*/ 1600200 h 7001933"/>
                <a:gd name="connsiteX244" fmla="*/ 3132667 w 3683000"/>
                <a:gd name="connsiteY244" fmla="*/ 1566333 h 7001933"/>
                <a:gd name="connsiteX245" fmla="*/ 3166534 w 3683000"/>
                <a:gd name="connsiteY245" fmla="*/ 1549400 h 7001933"/>
                <a:gd name="connsiteX246" fmla="*/ 3191934 w 3683000"/>
                <a:gd name="connsiteY246" fmla="*/ 1524000 h 7001933"/>
                <a:gd name="connsiteX247" fmla="*/ 3242734 w 3683000"/>
                <a:gd name="connsiteY247" fmla="*/ 1481666 h 7001933"/>
                <a:gd name="connsiteX248" fmla="*/ 3259667 w 3683000"/>
                <a:gd name="connsiteY248" fmla="*/ 1456266 h 7001933"/>
                <a:gd name="connsiteX249" fmla="*/ 3302000 w 3683000"/>
                <a:gd name="connsiteY249" fmla="*/ 1430866 h 7001933"/>
                <a:gd name="connsiteX250" fmla="*/ 3327400 w 3683000"/>
                <a:gd name="connsiteY250" fmla="*/ 1405466 h 7001933"/>
                <a:gd name="connsiteX251" fmla="*/ 3395134 w 3683000"/>
                <a:gd name="connsiteY251" fmla="*/ 1354666 h 7001933"/>
                <a:gd name="connsiteX252" fmla="*/ 3420534 w 3683000"/>
                <a:gd name="connsiteY252" fmla="*/ 1337733 h 7001933"/>
                <a:gd name="connsiteX253" fmla="*/ 3471334 w 3683000"/>
                <a:gd name="connsiteY253" fmla="*/ 1270000 h 7001933"/>
                <a:gd name="connsiteX254" fmla="*/ 3505200 w 3683000"/>
                <a:gd name="connsiteY254" fmla="*/ 1236133 h 7001933"/>
                <a:gd name="connsiteX255" fmla="*/ 3530600 w 3683000"/>
                <a:gd name="connsiteY255" fmla="*/ 1202266 h 7001933"/>
                <a:gd name="connsiteX256" fmla="*/ 3556000 w 3683000"/>
                <a:gd name="connsiteY256" fmla="*/ 1176866 h 7001933"/>
                <a:gd name="connsiteX257" fmla="*/ 3615267 w 3683000"/>
                <a:gd name="connsiteY257" fmla="*/ 1092200 h 7001933"/>
                <a:gd name="connsiteX258" fmla="*/ 3632200 w 3683000"/>
                <a:gd name="connsiteY258" fmla="*/ 1066800 h 7001933"/>
                <a:gd name="connsiteX259" fmla="*/ 3657600 w 3683000"/>
                <a:gd name="connsiteY259" fmla="*/ 990600 h 7001933"/>
                <a:gd name="connsiteX260" fmla="*/ 3683000 w 3683000"/>
                <a:gd name="connsiteY260" fmla="*/ 872066 h 7001933"/>
                <a:gd name="connsiteX261" fmla="*/ 3657600 w 3683000"/>
                <a:gd name="connsiteY261" fmla="*/ 728133 h 7001933"/>
                <a:gd name="connsiteX262" fmla="*/ 3649134 w 3683000"/>
                <a:gd name="connsiteY262" fmla="*/ 702733 h 7001933"/>
                <a:gd name="connsiteX263" fmla="*/ 3632200 w 3683000"/>
                <a:gd name="connsiteY263" fmla="*/ 685800 h 7001933"/>
                <a:gd name="connsiteX264" fmla="*/ 3572934 w 3683000"/>
                <a:gd name="connsiteY264" fmla="*/ 643466 h 7001933"/>
                <a:gd name="connsiteX265" fmla="*/ 3530600 w 3683000"/>
                <a:gd name="connsiteY265" fmla="*/ 626533 h 7001933"/>
                <a:gd name="connsiteX266" fmla="*/ 3479800 w 3683000"/>
                <a:gd name="connsiteY266" fmla="*/ 601133 h 7001933"/>
                <a:gd name="connsiteX267" fmla="*/ 3454400 w 3683000"/>
                <a:gd name="connsiteY267" fmla="*/ 592666 h 7001933"/>
                <a:gd name="connsiteX268" fmla="*/ 3420534 w 3683000"/>
                <a:gd name="connsiteY268" fmla="*/ 575733 h 7001933"/>
                <a:gd name="connsiteX269" fmla="*/ 3318934 w 3683000"/>
                <a:gd name="connsiteY269" fmla="*/ 558800 h 7001933"/>
                <a:gd name="connsiteX270" fmla="*/ 3251200 w 3683000"/>
                <a:gd name="connsiteY270" fmla="*/ 567266 h 7001933"/>
                <a:gd name="connsiteX271" fmla="*/ 3217334 w 3683000"/>
                <a:gd name="connsiteY271" fmla="*/ 584200 h 7001933"/>
                <a:gd name="connsiteX272" fmla="*/ 3191934 w 3683000"/>
                <a:gd name="connsiteY272" fmla="*/ 592666 h 7001933"/>
                <a:gd name="connsiteX273" fmla="*/ 3149600 w 3683000"/>
                <a:gd name="connsiteY273" fmla="*/ 635000 h 7001933"/>
                <a:gd name="connsiteX274" fmla="*/ 3107267 w 3683000"/>
                <a:gd name="connsiteY274" fmla="*/ 677333 h 7001933"/>
                <a:gd name="connsiteX275" fmla="*/ 3090334 w 3683000"/>
                <a:gd name="connsiteY275" fmla="*/ 702733 h 7001933"/>
                <a:gd name="connsiteX276" fmla="*/ 3056467 w 3683000"/>
                <a:gd name="connsiteY276" fmla="*/ 745066 h 7001933"/>
                <a:gd name="connsiteX277" fmla="*/ 3039534 w 3683000"/>
                <a:gd name="connsiteY277" fmla="*/ 795866 h 7001933"/>
                <a:gd name="connsiteX278" fmla="*/ 3031067 w 3683000"/>
                <a:gd name="connsiteY278" fmla="*/ 821266 h 7001933"/>
                <a:gd name="connsiteX279" fmla="*/ 3039534 w 3683000"/>
                <a:gd name="connsiteY279" fmla="*/ 914400 h 7001933"/>
                <a:gd name="connsiteX280" fmla="*/ 3048000 w 3683000"/>
                <a:gd name="connsiteY280" fmla="*/ 956733 h 7001933"/>
                <a:gd name="connsiteX281" fmla="*/ 3081867 w 3683000"/>
                <a:gd name="connsiteY281" fmla="*/ 990600 h 7001933"/>
                <a:gd name="connsiteX282" fmla="*/ 3141134 w 3683000"/>
                <a:gd name="connsiteY282" fmla="*/ 1007533 h 7001933"/>
                <a:gd name="connsiteX283" fmla="*/ 3429000 w 3683000"/>
                <a:gd name="connsiteY283" fmla="*/ 990600 h 7001933"/>
                <a:gd name="connsiteX284" fmla="*/ 3479800 w 3683000"/>
                <a:gd name="connsiteY284" fmla="*/ 973666 h 7001933"/>
                <a:gd name="connsiteX285" fmla="*/ 3522134 w 3683000"/>
                <a:gd name="connsiteY285" fmla="*/ 931333 h 7001933"/>
                <a:gd name="connsiteX286" fmla="*/ 3556000 w 3683000"/>
                <a:gd name="connsiteY286" fmla="*/ 897466 h 7001933"/>
                <a:gd name="connsiteX287" fmla="*/ 3572934 w 3683000"/>
                <a:gd name="connsiteY287" fmla="*/ 872066 h 7001933"/>
                <a:gd name="connsiteX288" fmla="*/ 3581400 w 3683000"/>
                <a:gd name="connsiteY288" fmla="*/ 846666 h 7001933"/>
                <a:gd name="connsiteX289" fmla="*/ 3572934 w 3683000"/>
                <a:gd name="connsiteY289" fmla="*/ 719666 h 7001933"/>
                <a:gd name="connsiteX290" fmla="*/ 3539067 w 3683000"/>
                <a:gd name="connsiteY290" fmla="*/ 660400 h 7001933"/>
                <a:gd name="connsiteX291" fmla="*/ 3522134 w 3683000"/>
                <a:gd name="connsiteY291" fmla="*/ 643466 h 7001933"/>
                <a:gd name="connsiteX292" fmla="*/ 3505200 w 3683000"/>
                <a:gd name="connsiteY292" fmla="*/ 618066 h 7001933"/>
                <a:gd name="connsiteX293" fmla="*/ 3437467 w 3683000"/>
                <a:gd name="connsiteY293" fmla="*/ 567266 h 7001933"/>
                <a:gd name="connsiteX294" fmla="*/ 3412067 w 3683000"/>
                <a:gd name="connsiteY294" fmla="*/ 558800 h 7001933"/>
                <a:gd name="connsiteX295" fmla="*/ 3378200 w 3683000"/>
                <a:gd name="connsiteY295" fmla="*/ 541866 h 7001933"/>
                <a:gd name="connsiteX296" fmla="*/ 3327400 w 3683000"/>
                <a:gd name="connsiteY296" fmla="*/ 524933 h 7001933"/>
                <a:gd name="connsiteX297" fmla="*/ 3259667 w 3683000"/>
                <a:gd name="connsiteY297" fmla="*/ 491066 h 7001933"/>
                <a:gd name="connsiteX298" fmla="*/ 3166534 w 3683000"/>
                <a:gd name="connsiteY298" fmla="*/ 482600 h 7001933"/>
                <a:gd name="connsiteX299" fmla="*/ 3132667 w 3683000"/>
                <a:gd name="connsiteY299" fmla="*/ 474133 h 7001933"/>
                <a:gd name="connsiteX300" fmla="*/ 2937934 w 3683000"/>
                <a:gd name="connsiteY300" fmla="*/ 491066 h 7001933"/>
                <a:gd name="connsiteX301" fmla="*/ 2870200 w 3683000"/>
                <a:gd name="connsiteY301" fmla="*/ 508000 h 7001933"/>
                <a:gd name="connsiteX302" fmla="*/ 2802467 w 3683000"/>
                <a:gd name="connsiteY302" fmla="*/ 524933 h 7001933"/>
                <a:gd name="connsiteX303" fmla="*/ 2726267 w 3683000"/>
                <a:gd name="connsiteY303" fmla="*/ 541866 h 7001933"/>
                <a:gd name="connsiteX304" fmla="*/ 2633134 w 3683000"/>
                <a:gd name="connsiteY304" fmla="*/ 592666 h 7001933"/>
                <a:gd name="connsiteX305" fmla="*/ 2523067 w 3683000"/>
                <a:gd name="connsiteY305" fmla="*/ 651933 h 7001933"/>
                <a:gd name="connsiteX306" fmla="*/ 2463800 w 3683000"/>
                <a:gd name="connsiteY306" fmla="*/ 694266 h 7001933"/>
                <a:gd name="connsiteX307" fmla="*/ 2429934 w 3683000"/>
                <a:gd name="connsiteY307" fmla="*/ 745066 h 7001933"/>
                <a:gd name="connsiteX308" fmla="*/ 2328334 w 3683000"/>
                <a:gd name="connsiteY308" fmla="*/ 821266 h 7001933"/>
                <a:gd name="connsiteX309" fmla="*/ 2294467 w 3683000"/>
                <a:gd name="connsiteY309" fmla="*/ 846666 h 7001933"/>
                <a:gd name="connsiteX310" fmla="*/ 2260600 w 3683000"/>
                <a:gd name="connsiteY310" fmla="*/ 863600 h 7001933"/>
                <a:gd name="connsiteX311" fmla="*/ 2218267 w 3683000"/>
                <a:gd name="connsiteY311" fmla="*/ 897466 h 7001933"/>
                <a:gd name="connsiteX312" fmla="*/ 2184400 w 3683000"/>
                <a:gd name="connsiteY312" fmla="*/ 914400 h 7001933"/>
                <a:gd name="connsiteX313" fmla="*/ 2150534 w 3683000"/>
                <a:gd name="connsiteY313" fmla="*/ 939800 h 7001933"/>
                <a:gd name="connsiteX314" fmla="*/ 2099734 w 3683000"/>
                <a:gd name="connsiteY314" fmla="*/ 956733 h 7001933"/>
                <a:gd name="connsiteX315" fmla="*/ 2057400 w 3683000"/>
                <a:gd name="connsiteY315" fmla="*/ 982133 h 7001933"/>
                <a:gd name="connsiteX316" fmla="*/ 1955800 w 3683000"/>
                <a:gd name="connsiteY316" fmla="*/ 1016000 h 7001933"/>
                <a:gd name="connsiteX317" fmla="*/ 1879600 w 3683000"/>
                <a:gd name="connsiteY317" fmla="*/ 1058333 h 7001933"/>
                <a:gd name="connsiteX318" fmla="*/ 1845734 w 3683000"/>
                <a:gd name="connsiteY318" fmla="*/ 1066800 h 7001933"/>
                <a:gd name="connsiteX319" fmla="*/ 1769534 w 3683000"/>
                <a:gd name="connsiteY319" fmla="*/ 1092200 h 7001933"/>
                <a:gd name="connsiteX320" fmla="*/ 1718734 w 3683000"/>
                <a:gd name="connsiteY320" fmla="*/ 1100666 h 7001933"/>
                <a:gd name="connsiteX321" fmla="*/ 1651000 w 3683000"/>
                <a:gd name="connsiteY321" fmla="*/ 1126066 h 7001933"/>
                <a:gd name="connsiteX322" fmla="*/ 1591734 w 3683000"/>
                <a:gd name="connsiteY322" fmla="*/ 1134533 h 7001933"/>
                <a:gd name="connsiteX323" fmla="*/ 1566334 w 3683000"/>
                <a:gd name="connsiteY323" fmla="*/ 1143000 h 7001933"/>
                <a:gd name="connsiteX324" fmla="*/ 1312334 w 3683000"/>
                <a:gd name="connsiteY324" fmla="*/ 1143000 h 7001933"/>
                <a:gd name="connsiteX325" fmla="*/ 1253067 w 3683000"/>
                <a:gd name="connsiteY325" fmla="*/ 1126066 h 7001933"/>
                <a:gd name="connsiteX326" fmla="*/ 1227667 w 3683000"/>
                <a:gd name="connsiteY326" fmla="*/ 1109133 h 7001933"/>
                <a:gd name="connsiteX327" fmla="*/ 1210734 w 3683000"/>
                <a:gd name="connsiteY327" fmla="*/ 1058333 h 7001933"/>
                <a:gd name="connsiteX328" fmla="*/ 1219200 w 3683000"/>
                <a:gd name="connsiteY328" fmla="*/ 1016000 h 7001933"/>
                <a:gd name="connsiteX329" fmla="*/ 1227667 w 3683000"/>
                <a:gd name="connsiteY329" fmla="*/ 931333 h 7001933"/>
                <a:gd name="connsiteX330" fmla="*/ 1244600 w 3683000"/>
                <a:gd name="connsiteY330" fmla="*/ 897466 h 7001933"/>
                <a:gd name="connsiteX331" fmla="*/ 1286934 w 3683000"/>
                <a:gd name="connsiteY331" fmla="*/ 846666 h 7001933"/>
                <a:gd name="connsiteX332" fmla="*/ 1312334 w 3683000"/>
                <a:gd name="connsiteY332" fmla="*/ 787400 h 7001933"/>
                <a:gd name="connsiteX333" fmla="*/ 1354667 w 3683000"/>
                <a:gd name="connsiteY333" fmla="*/ 745066 h 7001933"/>
                <a:gd name="connsiteX334" fmla="*/ 1380067 w 3683000"/>
                <a:gd name="connsiteY334" fmla="*/ 711200 h 7001933"/>
                <a:gd name="connsiteX335" fmla="*/ 1405467 w 3683000"/>
                <a:gd name="connsiteY335" fmla="*/ 694266 h 7001933"/>
                <a:gd name="connsiteX336" fmla="*/ 1430867 w 3683000"/>
                <a:gd name="connsiteY336" fmla="*/ 668866 h 7001933"/>
                <a:gd name="connsiteX337" fmla="*/ 1464734 w 3683000"/>
                <a:gd name="connsiteY337" fmla="*/ 660400 h 7001933"/>
                <a:gd name="connsiteX338" fmla="*/ 1524000 w 3683000"/>
                <a:gd name="connsiteY338" fmla="*/ 643466 h 7001933"/>
                <a:gd name="connsiteX339" fmla="*/ 1591734 w 3683000"/>
                <a:gd name="connsiteY339" fmla="*/ 651933 h 7001933"/>
                <a:gd name="connsiteX340" fmla="*/ 1608667 w 3683000"/>
                <a:gd name="connsiteY340" fmla="*/ 795866 h 7001933"/>
                <a:gd name="connsiteX341" fmla="*/ 1574800 w 3683000"/>
                <a:gd name="connsiteY341" fmla="*/ 855133 h 7001933"/>
                <a:gd name="connsiteX342" fmla="*/ 1557867 w 3683000"/>
                <a:gd name="connsiteY342" fmla="*/ 880533 h 7001933"/>
                <a:gd name="connsiteX343" fmla="*/ 1532467 w 3683000"/>
                <a:gd name="connsiteY343" fmla="*/ 897466 h 7001933"/>
                <a:gd name="connsiteX344" fmla="*/ 1515534 w 3683000"/>
                <a:gd name="connsiteY344" fmla="*/ 914400 h 7001933"/>
                <a:gd name="connsiteX345" fmla="*/ 1456267 w 3683000"/>
                <a:gd name="connsiteY345" fmla="*/ 931333 h 7001933"/>
                <a:gd name="connsiteX346" fmla="*/ 1371600 w 3683000"/>
                <a:gd name="connsiteY346" fmla="*/ 914400 h 7001933"/>
                <a:gd name="connsiteX347" fmla="*/ 1286934 w 3683000"/>
                <a:gd name="connsiteY347" fmla="*/ 846666 h 7001933"/>
                <a:gd name="connsiteX348" fmla="*/ 1270000 w 3683000"/>
                <a:gd name="connsiteY348" fmla="*/ 821266 h 7001933"/>
                <a:gd name="connsiteX349" fmla="*/ 1244600 w 3683000"/>
                <a:gd name="connsiteY349" fmla="*/ 795866 h 7001933"/>
                <a:gd name="connsiteX350" fmla="*/ 1202267 w 3683000"/>
                <a:gd name="connsiteY350" fmla="*/ 745066 h 7001933"/>
                <a:gd name="connsiteX351" fmla="*/ 1193800 w 3683000"/>
                <a:gd name="connsiteY351" fmla="*/ 711200 h 7001933"/>
                <a:gd name="connsiteX352" fmla="*/ 1176867 w 3683000"/>
                <a:gd name="connsiteY352" fmla="*/ 635000 h 7001933"/>
                <a:gd name="connsiteX353" fmla="*/ 1143000 w 3683000"/>
                <a:gd name="connsiteY353" fmla="*/ 567266 h 7001933"/>
                <a:gd name="connsiteX354" fmla="*/ 1134534 w 3683000"/>
                <a:gd name="connsiteY354" fmla="*/ 541866 h 7001933"/>
                <a:gd name="connsiteX355" fmla="*/ 1092200 w 3683000"/>
                <a:gd name="connsiteY355" fmla="*/ 499533 h 7001933"/>
                <a:gd name="connsiteX356" fmla="*/ 1041400 w 3683000"/>
                <a:gd name="connsiteY356" fmla="*/ 474133 h 7001933"/>
                <a:gd name="connsiteX357" fmla="*/ 1016000 w 3683000"/>
                <a:gd name="connsiteY357" fmla="*/ 448733 h 7001933"/>
                <a:gd name="connsiteX358" fmla="*/ 965200 w 3683000"/>
                <a:gd name="connsiteY358" fmla="*/ 431800 h 7001933"/>
                <a:gd name="connsiteX359" fmla="*/ 939800 w 3683000"/>
                <a:gd name="connsiteY359" fmla="*/ 423333 h 7001933"/>
                <a:gd name="connsiteX360" fmla="*/ 855134 w 3683000"/>
                <a:gd name="connsiteY360" fmla="*/ 431800 h 7001933"/>
                <a:gd name="connsiteX361" fmla="*/ 863600 w 3683000"/>
                <a:gd name="connsiteY361" fmla="*/ 482600 h 7001933"/>
                <a:gd name="connsiteX362" fmla="*/ 880534 w 3683000"/>
                <a:gd name="connsiteY362" fmla="*/ 516466 h 7001933"/>
                <a:gd name="connsiteX363" fmla="*/ 897467 w 3683000"/>
                <a:gd name="connsiteY363" fmla="*/ 567266 h 7001933"/>
                <a:gd name="connsiteX364" fmla="*/ 897467 w 3683000"/>
                <a:gd name="connsiteY364" fmla="*/ 567266 h 7001933"/>
                <a:gd name="connsiteX365" fmla="*/ 905934 w 3683000"/>
                <a:gd name="connsiteY365" fmla="*/ 601133 h 7001933"/>
                <a:gd name="connsiteX366" fmla="*/ 931334 w 3683000"/>
                <a:gd name="connsiteY366" fmla="*/ 609600 h 7001933"/>
                <a:gd name="connsiteX367" fmla="*/ 965200 w 3683000"/>
                <a:gd name="connsiteY367" fmla="*/ 601133 h 7001933"/>
                <a:gd name="connsiteX368" fmla="*/ 973667 w 3683000"/>
                <a:gd name="connsiteY368" fmla="*/ 558800 h 7001933"/>
                <a:gd name="connsiteX369" fmla="*/ 965200 w 3683000"/>
                <a:gd name="connsiteY369" fmla="*/ 414866 h 7001933"/>
                <a:gd name="connsiteX370" fmla="*/ 931334 w 3683000"/>
                <a:gd name="connsiteY370" fmla="*/ 389466 h 7001933"/>
                <a:gd name="connsiteX371" fmla="*/ 914400 w 3683000"/>
                <a:gd name="connsiteY371" fmla="*/ 372533 h 7001933"/>
                <a:gd name="connsiteX372" fmla="*/ 821267 w 3683000"/>
                <a:gd name="connsiteY372" fmla="*/ 347133 h 7001933"/>
                <a:gd name="connsiteX373" fmla="*/ 677334 w 3683000"/>
                <a:gd name="connsiteY373" fmla="*/ 330200 h 7001933"/>
                <a:gd name="connsiteX374" fmla="*/ 618067 w 3683000"/>
                <a:gd name="connsiteY374" fmla="*/ 321733 h 7001933"/>
                <a:gd name="connsiteX375" fmla="*/ 567267 w 3683000"/>
                <a:gd name="connsiteY375" fmla="*/ 254000 h 7001933"/>
                <a:gd name="connsiteX376" fmla="*/ 524934 w 3683000"/>
                <a:gd name="connsiteY376" fmla="*/ 169333 h 7001933"/>
                <a:gd name="connsiteX377" fmla="*/ 508000 w 3683000"/>
                <a:gd name="connsiteY377" fmla="*/ 135466 h 7001933"/>
                <a:gd name="connsiteX378" fmla="*/ 491067 w 3683000"/>
                <a:gd name="connsiteY378" fmla="*/ 84666 h 7001933"/>
                <a:gd name="connsiteX379" fmla="*/ 474134 w 3683000"/>
                <a:gd name="connsiteY379" fmla="*/ 33866 h 7001933"/>
                <a:gd name="connsiteX380" fmla="*/ 474134 w 3683000"/>
                <a:gd name="connsiteY380" fmla="*/ 0 h 700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</a:cxnLst>
              <a:rect l="l" t="t" r="r" b="b"/>
              <a:pathLst>
                <a:path w="3683000" h="7001933">
                  <a:moveTo>
                    <a:pt x="2074334" y="7001933"/>
                  </a:moveTo>
                  <a:cubicBezTo>
                    <a:pt x="2071512" y="6939844"/>
                    <a:pt x="2073272" y="6877376"/>
                    <a:pt x="2065867" y="6815666"/>
                  </a:cubicBezTo>
                  <a:cubicBezTo>
                    <a:pt x="2064655" y="6805563"/>
                    <a:pt x="2053067" y="6799565"/>
                    <a:pt x="2048934" y="6790266"/>
                  </a:cubicBezTo>
                  <a:cubicBezTo>
                    <a:pt x="2041685" y="6773955"/>
                    <a:pt x="2039982" y="6755431"/>
                    <a:pt x="2032000" y="6739466"/>
                  </a:cubicBezTo>
                  <a:cubicBezTo>
                    <a:pt x="1991823" y="6659112"/>
                    <a:pt x="2013279" y="6691927"/>
                    <a:pt x="1972734" y="6637866"/>
                  </a:cubicBezTo>
                  <a:cubicBezTo>
                    <a:pt x="1967576" y="6617236"/>
                    <a:pt x="1952821" y="6556622"/>
                    <a:pt x="1947334" y="6544733"/>
                  </a:cubicBezTo>
                  <a:cubicBezTo>
                    <a:pt x="1938806" y="6526255"/>
                    <a:pt x="1924756" y="6510866"/>
                    <a:pt x="1913467" y="6493933"/>
                  </a:cubicBezTo>
                  <a:cubicBezTo>
                    <a:pt x="1907823" y="6474177"/>
                    <a:pt x="1903444" y="6454015"/>
                    <a:pt x="1896534" y="6434666"/>
                  </a:cubicBezTo>
                  <a:cubicBezTo>
                    <a:pt x="1889305" y="6414425"/>
                    <a:pt x="1879116" y="6395356"/>
                    <a:pt x="1871134" y="6375400"/>
                  </a:cubicBezTo>
                  <a:cubicBezTo>
                    <a:pt x="1862179" y="6353011"/>
                    <a:pt x="1854689" y="6330055"/>
                    <a:pt x="1845734" y="6307666"/>
                  </a:cubicBezTo>
                  <a:cubicBezTo>
                    <a:pt x="1838228" y="6288900"/>
                    <a:pt x="1807616" y="6216622"/>
                    <a:pt x="1794934" y="6197600"/>
                  </a:cubicBezTo>
                  <a:cubicBezTo>
                    <a:pt x="1788292" y="6187637"/>
                    <a:pt x="1776718" y="6181779"/>
                    <a:pt x="1769534" y="6172200"/>
                  </a:cubicBezTo>
                  <a:cubicBezTo>
                    <a:pt x="1759660" y="6159035"/>
                    <a:pt x="1752969" y="6143750"/>
                    <a:pt x="1744134" y="6129866"/>
                  </a:cubicBezTo>
                  <a:cubicBezTo>
                    <a:pt x="1726508" y="6102168"/>
                    <a:pt x="1681087" y="6029829"/>
                    <a:pt x="1651000" y="6019800"/>
                  </a:cubicBezTo>
                  <a:cubicBezTo>
                    <a:pt x="1634067" y="6014155"/>
                    <a:pt x="1616676" y="6009731"/>
                    <a:pt x="1600200" y="6002866"/>
                  </a:cubicBezTo>
                  <a:cubicBezTo>
                    <a:pt x="1582724" y="5995584"/>
                    <a:pt x="1567192" y="5983936"/>
                    <a:pt x="1549400" y="5977466"/>
                  </a:cubicBezTo>
                  <a:cubicBezTo>
                    <a:pt x="1533383" y="5971642"/>
                    <a:pt x="1457681" y="5961945"/>
                    <a:pt x="1447800" y="5960533"/>
                  </a:cubicBezTo>
                  <a:cubicBezTo>
                    <a:pt x="1433689" y="5954889"/>
                    <a:pt x="1420211" y="5947286"/>
                    <a:pt x="1405467" y="5943600"/>
                  </a:cubicBezTo>
                  <a:cubicBezTo>
                    <a:pt x="1386137" y="5938767"/>
                    <a:pt x="1282492" y="5928054"/>
                    <a:pt x="1270000" y="5926666"/>
                  </a:cubicBezTo>
                  <a:cubicBezTo>
                    <a:pt x="1227667" y="5929488"/>
                    <a:pt x="1185001" y="5929133"/>
                    <a:pt x="1143000" y="5935133"/>
                  </a:cubicBezTo>
                  <a:cubicBezTo>
                    <a:pt x="1125330" y="5937657"/>
                    <a:pt x="1109624" y="5948194"/>
                    <a:pt x="1092200" y="5952066"/>
                  </a:cubicBezTo>
                  <a:cubicBezTo>
                    <a:pt x="1058684" y="5959514"/>
                    <a:pt x="990600" y="5969000"/>
                    <a:pt x="990600" y="5969000"/>
                  </a:cubicBezTo>
                  <a:cubicBezTo>
                    <a:pt x="979311" y="5974644"/>
                    <a:pt x="968552" y="5981501"/>
                    <a:pt x="956734" y="5985933"/>
                  </a:cubicBezTo>
                  <a:cubicBezTo>
                    <a:pt x="945838" y="5990019"/>
                    <a:pt x="934056" y="5991203"/>
                    <a:pt x="922867" y="5994400"/>
                  </a:cubicBezTo>
                  <a:cubicBezTo>
                    <a:pt x="914286" y="5996852"/>
                    <a:pt x="905934" y="6000044"/>
                    <a:pt x="897467" y="6002866"/>
                  </a:cubicBezTo>
                  <a:cubicBezTo>
                    <a:pt x="891823" y="6011333"/>
                    <a:pt x="881314" y="6018120"/>
                    <a:pt x="880534" y="6028266"/>
                  </a:cubicBezTo>
                  <a:cubicBezTo>
                    <a:pt x="879238" y="6045107"/>
                    <a:pt x="883381" y="6110162"/>
                    <a:pt x="897467" y="6138333"/>
                  </a:cubicBezTo>
                  <a:cubicBezTo>
                    <a:pt x="902018" y="6147434"/>
                    <a:pt x="908043" y="6155787"/>
                    <a:pt x="914400" y="6163733"/>
                  </a:cubicBezTo>
                  <a:cubicBezTo>
                    <a:pt x="950978" y="6209454"/>
                    <a:pt x="911038" y="6146498"/>
                    <a:pt x="948267" y="6206066"/>
                  </a:cubicBezTo>
                  <a:cubicBezTo>
                    <a:pt x="970070" y="6240951"/>
                    <a:pt x="977547" y="6260746"/>
                    <a:pt x="1007534" y="6290733"/>
                  </a:cubicBezTo>
                  <a:cubicBezTo>
                    <a:pt x="1014729" y="6297928"/>
                    <a:pt x="1024988" y="6301309"/>
                    <a:pt x="1032934" y="6307666"/>
                  </a:cubicBezTo>
                  <a:cubicBezTo>
                    <a:pt x="1039167" y="6312653"/>
                    <a:pt x="1043225" y="6320172"/>
                    <a:pt x="1049867" y="6324600"/>
                  </a:cubicBezTo>
                  <a:cubicBezTo>
                    <a:pt x="1060369" y="6331601"/>
                    <a:pt x="1072775" y="6335271"/>
                    <a:pt x="1083734" y="6341533"/>
                  </a:cubicBezTo>
                  <a:cubicBezTo>
                    <a:pt x="1092569" y="6346581"/>
                    <a:pt x="1099408" y="6355473"/>
                    <a:pt x="1109134" y="6358466"/>
                  </a:cubicBezTo>
                  <a:cubicBezTo>
                    <a:pt x="1136642" y="6366930"/>
                    <a:pt x="1193800" y="6375400"/>
                    <a:pt x="1193800" y="6375400"/>
                  </a:cubicBezTo>
                  <a:cubicBezTo>
                    <a:pt x="1230489" y="6372578"/>
                    <a:pt x="1267354" y="6371497"/>
                    <a:pt x="1303867" y="6366933"/>
                  </a:cubicBezTo>
                  <a:cubicBezTo>
                    <a:pt x="1332241" y="6363386"/>
                    <a:pt x="1329457" y="6354138"/>
                    <a:pt x="1354667" y="6341533"/>
                  </a:cubicBezTo>
                  <a:cubicBezTo>
                    <a:pt x="1411890" y="6312922"/>
                    <a:pt x="1384389" y="6338447"/>
                    <a:pt x="1439334" y="6299200"/>
                  </a:cubicBezTo>
                  <a:cubicBezTo>
                    <a:pt x="1445830" y="6294560"/>
                    <a:pt x="1450034" y="6287253"/>
                    <a:pt x="1456267" y="6282266"/>
                  </a:cubicBezTo>
                  <a:cubicBezTo>
                    <a:pt x="1464213" y="6275909"/>
                    <a:pt x="1473200" y="6270977"/>
                    <a:pt x="1481667" y="6265333"/>
                  </a:cubicBezTo>
                  <a:cubicBezTo>
                    <a:pt x="1521619" y="6205403"/>
                    <a:pt x="1467409" y="6278867"/>
                    <a:pt x="1540934" y="6214533"/>
                  </a:cubicBezTo>
                  <a:cubicBezTo>
                    <a:pt x="1641750" y="6126319"/>
                    <a:pt x="1504612" y="6221813"/>
                    <a:pt x="1591734" y="6163733"/>
                  </a:cubicBezTo>
                  <a:cubicBezTo>
                    <a:pt x="1603023" y="6146800"/>
                    <a:pt x="1611209" y="6127323"/>
                    <a:pt x="1625600" y="6112933"/>
                  </a:cubicBezTo>
                  <a:cubicBezTo>
                    <a:pt x="1641352" y="6097182"/>
                    <a:pt x="1648785" y="6091963"/>
                    <a:pt x="1659467" y="6070600"/>
                  </a:cubicBezTo>
                  <a:cubicBezTo>
                    <a:pt x="1663458" y="6062618"/>
                    <a:pt x="1664418" y="6053403"/>
                    <a:pt x="1667934" y="6045200"/>
                  </a:cubicBezTo>
                  <a:cubicBezTo>
                    <a:pt x="1672906" y="6033599"/>
                    <a:pt x="1679223" y="6022622"/>
                    <a:pt x="1684867" y="6011333"/>
                  </a:cubicBezTo>
                  <a:cubicBezTo>
                    <a:pt x="1694031" y="5892204"/>
                    <a:pt x="1698476" y="5905209"/>
                    <a:pt x="1684867" y="5782733"/>
                  </a:cubicBezTo>
                  <a:cubicBezTo>
                    <a:pt x="1683582" y="5771168"/>
                    <a:pt x="1682567" y="5758734"/>
                    <a:pt x="1676400" y="5748866"/>
                  </a:cubicBezTo>
                  <a:cubicBezTo>
                    <a:pt x="1667939" y="5735328"/>
                    <a:pt x="1653047" y="5727015"/>
                    <a:pt x="1642534" y="5715000"/>
                  </a:cubicBezTo>
                  <a:cubicBezTo>
                    <a:pt x="1633242" y="5704380"/>
                    <a:pt x="1625336" y="5692616"/>
                    <a:pt x="1617134" y="5681133"/>
                  </a:cubicBezTo>
                  <a:cubicBezTo>
                    <a:pt x="1611219" y="5672853"/>
                    <a:pt x="1608017" y="5662247"/>
                    <a:pt x="1600200" y="5655733"/>
                  </a:cubicBezTo>
                  <a:cubicBezTo>
                    <a:pt x="1590504" y="5647653"/>
                    <a:pt x="1576431" y="5646373"/>
                    <a:pt x="1566334" y="5638800"/>
                  </a:cubicBezTo>
                  <a:cubicBezTo>
                    <a:pt x="1553562" y="5629221"/>
                    <a:pt x="1545069" y="5614735"/>
                    <a:pt x="1532467" y="5604933"/>
                  </a:cubicBezTo>
                  <a:cubicBezTo>
                    <a:pt x="1507589" y="5585583"/>
                    <a:pt x="1483165" y="5577271"/>
                    <a:pt x="1456267" y="5562600"/>
                  </a:cubicBezTo>
                  <a:cubicBezTo>
                    <a:pt x="1436292" y="5551704"/>
                    <a:pt x="1417914" y="5537696"/>
                    <a:pt x="1397000" y="5528733"/>
                  </a:cubicBezTo>
                  <a:cubicBezTo>
                    <a:pt x="1364567" y="5514833"/>
                    <a:pt x="1292125" y="5503364"/>
                    <a:pt x="1261534" y="5494866"/>
                  </a:cubicBezTo>
                  <a:cubicBezTo>
                    <a:pt x="1235737" y="5487700"/>
                    <a:pt x="1210924" y="5477340"/>
                    <a:pt x="1185334" y="5469466"/>
                  </a:cubicBezTo>
                  <a:cubicBezTo>
                    <a:pt x="1174212" y="5466044"/>
                    <a:pt x="1162506" y="5464680"/>
                    <a:pt x="1151467" y="5461000"/>
                  </a:cubicBezTo>
                  <a:cubicBezTo>
                    <a:pt x="1137049" y="5456194"/>
                    <a:pt x="1123878" y="5447752"/>
                    <a:pt x="1109134" y="5444066"/>
                  </a:cubicBezTo>
                  <a:cubicBezTo>
                    <a:pt x="1089774" y="5439226"/>
                    <a:pt x="1069552" y="5438881"/>
                    <a:pt x="1049867" y="5435600"/>
                  </a:cubicBezTo>
                  <a:cubicBezTo>
                    <a:pt x="1035672" y="5433234"/>
                    <a:pt x="1021645" y="5429955"/>
                    <a:pt x="1007534" y="5427133"/>
                  </a:cubicBezTo>
                  <a:lnTo>
                    <a:pt x="897467" y="5435600"/>
                  </a:lnTo>
                  <a:cubicBezTo>
                    <a:pt x="846592" y="5440523"/>
                    <a:pt x="796173" y="5451681"/>
                    <a:pt x="745067" y="5452533"/>
                  </a:cubicBezTo>
                  <a:lnTo>
                    <a:pt x="389467" y="5444066"/>
                  </a:lnTo>
                  <a:cubicBezTo>
                    <a:pt x="269501" y="5430737"/>
                    <a:pt x="352722" y="5443427"/>
                    <a:pt x="279400" y="5427133"/>
                  </a:cubicBezTo>
                  <a:cubicBezTo>
                    <a:pt x="265352" y="5424011"/>
                    <a:pt x="250851" y="5422801"/>
                    <a:pt x="237067" y="5418666"/>
                  </a:cubicBezTo>
                  <a:cubicBezTo>
                    <a:pt x="222510" y="5414299"/>
                    <a:pt x="208964" y="5407069"/>
                    <a:pt x="194734" y="5401733"/>
                  </a:cubicBezTo>
                  <a:cubicBezTo>
                    <a:pt x="164976" y="5390574"/>
                    <a:pt x="163098" y="5392019"/>
                    <a:pt x="127000" y="5384800"/>
                  </a:cubicBezTo>
                  <a:cubicBezTo>
                    <a:pt x="115711" y="5379155"/>
                    <a:pt x="103635" y="5374867"/>
                    <a:pt x="93134" y="5367866"/>
                  </a:cubicBezTo>
                  <a:cubicBezTo>
                    <a:pt x="86492" y="5363438"/>
                    <a:pt x="82433" y="5355920"/>
                    <a:pt x="76200" y="5350933"/>
                  </a:cubicBezTo>
                  <a:cubicBezTo>
                    <a:pt x="68254" y="5344576"/>
                    <a:pt x="59267" y="5339644"/>
                    <a:pt x="50800" y="5334000"/>
                  </a:cubicBezTo>
                  <a:cubicBezTo>
                    <a:pt x="22926" y="5292188"/>
                    <a:pt x="40047" y="5324854"/>
                    <a:pt x="25400" y="5266266"/>
                  </a:cubicBezTo>
                  <a:cubicBezTo>
                    <a:pt x="19170" y="5241346"/>
                    <a:pt x="12119" y="5231237"/>
                    <a:pt x="0" y="5207000"/>
                  </a:cubicBezTo>
                  <a:cubicBezTo>
                    <a:pt x="12484" y="4982305"/>
                    <a:pt x="-4644" y="5117837"/>
                    <a:pt x="16934" y="5020733"/>
                  </a:cubicBezTo>
                  <a:cubicBezTo>
                    <a:pt x="20056" y="5006685"/>
                    <a:pt x="20849" y="4992052"/>
                    <a:pt x="25400" y="4978400"/>
                  </a:cubicBezTo>
                  <a:cubicBezTo>
                    <a:pt x="29391" y="4966426"/>
                    <a:pt x="37646" y="4956252"/>
                    <a:pt x="42334" y="4944533"/>
                  </a:cubicBezTo>
                  <a:cubicBezTo>
                    <a:pt x="48963" y="4927960"/>
                    <a:pt x="54571" y="4910953"/>
                    <a:pt x="59267" y="4893733"/>
                  </a:cubicBezTo>
                  <a:cubicBezTo>
                    <a:pt x="63053" y="4879850"/>
                    <a:pt x="63599" y="4865184"/>
                    <a:pt x="67734" y="4851400"/>
                  </a:cubicBezTo>
                  <a:cubicBezTo>
                    <a:pt x="75408" y="4825820"/>
                    <a:pt x="108818" y="4755907"/>
                    <a:pt x="118534" y="4741333"/>
                  </a:cubicBezTo>
                  <a:cubicBezTo>
                    <a:pt x="124178" y="4732866"/>
                    <a:pt x="128272" y="4723128"/>
                    <a:pt x="135467" y="4715933"/>
                  </a:cubicBezTo>
                  <a:cubicBezTo>
                    <a:pt x="145445" y="4705955"/>
                    <a:pt x="158045" y="4699000"/>
                    <a:pt x="169334" y="4690533"/>
                  </a:cubicBezTo>
                  <a:cubicBezTo>
                    <a:pt x="174978" y="4673600"/>
                    <a:pt x="176366" y="4654585"/>
                    <a:pt x="186267" y="4639733"/>
                  </a:cubicBezTo>
                  <a:cubicBezTo>
                    <a:pt x="199698" y="4619586"/>
                    <a:pt x="218390" y="4592420"/>
                    <a:pt x="228600" y="4572000"/>
                  </a:cubicBezTo>
                  <a:cubicBezTo>
                    <a:pt x="232591" y="4564018"/>
                    <a:pt x="232733" y="4554402"/>
                    <a:pt x="237067" y="4546600"/>
                  </a:cubicBezTo>
                  <a:cubicBezTo>
                    <a:pt x="247898" y="4527105"/>
                    <a:pt x="267316" y="4495307"/>
                    <a:pt x="287867" y="4478866"/>
                  </a:cubicBezTo>
                  <a:cubicBezTo>
                    <a:pt x="295813" y="4472509"/>
                    <a:pt x="304800" y="4467577"/>
                    <a:pt x="313267" y="4461933"/>
                  </a:cubicBezTo>
                  <a:cubicBezTo>
                    <a:pt x="341584" y="4405298"/>
                    <a:pt x="315555" y="4448431"/>
                    <a:pt x="355600" y="4402666"/>
                  </a:cubicBezTo>
                  <a:cubicBezTo>
                    <a:pt x="383640" y="4370621"/>
                    <a:pt x="385506" y="4360099"/>
                    <a:pt x="414867" y="4334933"/>
                  </a:cubicBezTo>
                  <a:cubicBezTo>
                    <a:pt x="440367" y="4313076"/>
                    <a:pt x="507926" y="4270072"/>
                    <a:pt x="524934" y="4258733"/>
                  </a:cubicBezTo>
                  <a:cubicBezTo>
                    <a:pt x="533401" y="4253089"/>
                    <a:pt x="540681" y="4245018"/>
                    <a:pt x="550334" y="4241800"/>
                  </a:cubicBezTo>
                  <a:cubicBezTo>
                    <a:pt x="558801" y="4238978"/>
                    <a:pt x="567531" y="4236849"/>
                    <a:pt x="575734" y="4233333"/>
                  </a:cubicBezTo>
                  <a:cubicBezTo>
                    <a:pt x="587335" y="4228361"/>
                    <a:pt x="597627" y="4220391"/>
                    <a:pt x="609600" y="4216400"/>
                  </a:cubicBezTo>
                  <a:cubicBezTo>
                    <a:pt x="623252" y="4211849"/>
                    <a:pt x="638050" y="4211719"/>
                    <a:pt x="651934" y="4207933"/>
                  </a:cubicBezTo>
                  <a:cubicBezTo>
                    <a:pt x="669154" y="4203237"/>
                    <a:pt x="685801" y="4196644"/>
                    <a:pt x="702734" y="4191000"/>
                  </a:cubicBezTo>
                  <a:cubicBezTo>
                    <a:pt x="711201" y="4188178"/>
                    <a:pt x="719476" y="4184698"/>
                    <a:pt x="728134" y="4182533"/>
                  </a:cubicBezTo>
                  <a:lnTo>
                    <a:pt x="762000" y="4174066"/>
                  </a:lnTo>
                  <a:cubicBezTo>
                    <a:pt x="768379" y="4175129"/>
                    <a:pt x="834036" y="4184685"/>
                    <a:pt x="846667" y="4191000"/>
                  </a:cubicBezTo>
                  <a:cubicBezTo>
                    <a:pt x="864870" y="4200101"/>
                    <a:pt x="897467" y="4224866"/>
                    <a:pt x="897467" y="4224866"/>
                  </a:cubicBezTo>
                  <a:cubicBezTo>
                    <a:pt x="903111" y="4233333"/>
                    <a:pt x="908486" y="4241986"/>
                    <a:pt x="914400" y="4250266"/>
                  </a:cubicBezTo>
                  <a:cubicBezTo>
                    <a:pt x="922602" y="4261749"/>
                    <a:pt x="932321" y="4272167"/>
                    <a:pt x="939800" y="4284133"/>
                  </a:cubicBezTo>
                  <a:cubicBezTo>
                    <a:pt x="946489" y="4294836"/>
                    <a:pt x="951762" y="4306399"/>
                    <a:pt x="956734" y="4318000"/>
                  </a:cubicBezTo>
                  <a:cubicBezTo>
                    <a:pt x="960250" y="4326203"/>
                    <a:pt x="962748" y="4334819"/>
                    <a:pt x="965200" y="4343400"/>
                  </a:cubicBezTo>
                  <a:cubicBezTo>
                    <a:pt x="968397" y="4354588"/>
                    <a:pt x="968463" y="4366858"/>
                    <a:pt x="973667" y="4377266"/>
                  </a:cubicBezTo>
                  <a:cubicBezTo>
                    <a:pt x="979978" y="4389887"/>
                    <a:pt x="990600" y="4399844"/>
                    <a:pt x="999067" y="4411133"/>
                  </a:cubicBezTo>
                  <a:cubicBezTo>
                    <a:pt x="1001889" y="4419600"/>
                    <a:pt x="1005082" y="4427952"/>
                    <a:pt x="1007534" y="4436533"/>
                  </a:cubicBezTo>
                  <a:cubicBezTo>
                    <a:pt x="1015502" y="4464420"/>
                    <a:pt x="1018650" y="4483650"/>
                    <a:pt x="1024467" y="4512733"/>
                  </a:cubicBezTo>
                  <a:cubicBezTo>
                    <a:pt x="1021645" y="4540955"/>
                    <a:pt x="1022378" y="4569763"/>
                    <a:pt x="1016000" y="4597400"/>
                  </a:cubicBezTo>
                  <a:cubicBezTo>
                    <a:pt x="1013712" y="4607315"/>
                    <a:pt x="1004981" y="4614520"/>
                    <a:pt x="999067" y="4622800"/>
                  </a:cubicBezTo>
                  <a:cubicBezTo>
                    <a:pt x="966046" y="4669029"/>
                    <a:pt x="986501" y="4645793"/>
                    <a:pt x="948267" y="4673600"/>
                  </a:cubicBezTo>
                  <a:cubicBezTo>
                    <a:pt x="862657" y="4735863"/>
                    <a:pt x="909256" y="4710039"/>
                    <a:pt x="846667" y="4741333"/>
                  </a:cubicBezTo>
                  <a:cubicBezTo>
                    <a:pt x="809978" y="4738511"/>
                    <a:pt x="772397" y="4741389"/>
                    <a:pt x="736600" y="4732866"/>
                  </a:cubicBezTo>
                  <a:cubicBezTo>
                    <a:pt x="712044" y="4727019"/>
                    <a:pt x="668867" y="4699000"/>
                    <a:pt x="668867" y="4699000"/>
                  </a:cubicBezTo>
                  <a:cubicBezTo>
                    <a:pt x="663223" y="4690533"/>
                    <a:pt x="658291" y="4681546"/>
                    <a:pt x="651934" y="4673600"/>
                  </a:cubicBezTo>
                  <a:cubicBezTo>
                    <a:pt x="629009" y="4644943"/>
                    <a:pt x="618015" y="4656507"/>
                    <a:pt x="601134" y="4605866"/>
                  </a:cubicBezTo>
                  <a:cubicBezTo>
                    <a:pt x="580520" y="4544027"/>
                    <a:pt x="588529" y="4572382"/>
                    <a:pt x="575734" y="4521200"/>
                  </a:cubicBezTo>
                  <a:cubicBezTo>
                    <a:pt x="572912" y="4478867"/>
                    <a:pt x="567267" y="4436627"/>
                    <a:pt x="567267" y="4394200"/>
                  </a:cubicBezTo>
                  <a:cubicBezTo>
                    <a:pt x="567267" y="4365837"/>
                    <a:pt x="572216" y="4337677"/>
                    <a:pt x="575734" y="4309533"/>
                  </a:cubicBezTo>
                  <a:cubicBezTo>
                    <a:pt x="580684" y="4269929"/>
                    <a:pt x="582987" y="4229720"/>
                    <a:pt x="592667" y="4191000"/>
                  </a:cubicBezTo>
                  <a:cubicBezTo>
                    <a:pt x="595489" y="4179711"/>
                    <a:pt x="596658" y="4167874"/>
                    <a:pt x="601134" y="4157133"/>
                  </a:cubicBezTo>
                  <a:cubicBezTo>
                    <a:pt x="610843" y="4133832"/>
                    <a:pt x="627017" y="4113347"/>
                    <a:pt x="635000" y="4089400"/>
                  </a:cubicBezTo>
                  <a:cubicBezTo>
                    <a:pt x="637822" y="4080933"/>
                    <a:pt x="641015" y="4072581"/>
                    <a:pt x="643467" y="4064000"/>
                  </a:cubicBezTo>
                  <a:cubicBezTo>
                    <a:pt x="646664" y="4052811"/>
                    <a:pt x="647208" y="4040767"/>
                    <a:pt x="651934" y="4030133"/>
                  </a:cubicBezTo>
                  <a:cubicBezTo>
                    <a:pt x="658383" y="4015624"/>
                    <a:pt x="689937" y="3966730"/>
                    <a:pt x="702734" y="3953933"/>
                  </a:cubicBezTo>
                  <a:cubicBezTo>
                    <a:pt x="709929" y="3946738"/>
                    <a:pt x="720188" y="3943357"/>
                    <a:pt x="728134" y="3937000"/>
                  </a:cubicBezTo>
                  <a:cubicBezTo>
                    <a:pt x="734367" y="3932013"/>
                    <a:pt x="737927" y="3923636"/>
                    <a:pt x="745067" y="3920066"/>
                  </a:cubicBezTo>
                  <a:cubicBezTo>
                    <a:pt x="755475" y="3914862"/>
                    <a:pt x="767645" y="3914422"/>
                    <a:pt x="778934" y="3911600"/>
                  </a:cubicBezTo>
                  <a:cubicBezTo>
                    <a:pt x="795867" y="3900311"/>
                    <a:pt x="815343" y="3892124"/>
                    <a:pt x="829734" y="3877733"/>
                  </a:cubicBezTo>
                  <a:cubicBezTo>
                    <a:pt x="838201" y="3869266"/>
                    <a:pt x="844667" y="3858148"/>
                    <a:pt x="855134" y="3852333"/>
                  </a:cubicBezTo>
                  <a:cubicBezTo>
                    <a:pt x="870737" y="3843665"/>
                    <a:pt x="905934" y="3835400"/>
                    <a:pt x="905934" y="3835400"/>
                  </a:cubicBezTo>
                  <a:cubicBezTo>
                    <a:pt x="914401" y="3829755"/>
                    <a:pt x="922232" y="3823017"/>
                    <a:pt x="931334" y="3818466"/>
                  </a:cubicBezTo>
                  <a:cubicBezTo>
                    <a:pt x="939316" y="3814475"/>
                    <a:pt x="949081" y="3814592"/>
                    <a:pt x="956734" y="3810000"/>
                  </a:cubicBezTo>
                  <a:cubicBezTo>
                    <a:pt x="963579" y="3805893"/>
                    <a:pt x="967434" y="3798053"/>
                    <a:pt x="973667" y="3793066"/>
                  </a:cubicBezTo>
                  <a:cubicBezTo>
                    <a:pt x="981613" y="3786709"/>
                    <a:pt x="990232" y="3781181"/>
                    <a:pt x="999067" y="3776133"/>
                  </a:cubicBezTo>
                  <a:cubicBezTo>
                    <a:pt x="1122400" y="3705659"/>
                    <a:pt x="963342" y="3798229"/>
                    <a:pt x="1058334" y="3750733"/>
                  </a:cubicBezTo>
                  <a:cubicBezTo>
                    <a:pt x="1067435" y="3746182"/>
                    <a:pt x="1075788" y="3740157"/>
                    <a:pt x="1083734" y="3733800"/>
                  </a:cubicBezTo>
                  <a:cubicBezTo>
                    <a:pt x="1089967" y="3728813"/>
                    <a:pt x="1093527" y="3720436"/>
                    <a:pt x="1100667" y="3716866"/>
                  </a:cubicBezTo>
                  <a:cubicBezTo>
                    <a:pt x="1116632" y="3708883"/>
                    <a:pt x="1135061" y="3706964"/>
                    <a:pt x="1151467" y="3699933"/>
                  </a:cubicBezTo>
                  <a:cubicBezTo>
                    <a:pt x="1189903" y="3683460"/>
                    <a:pt x="1213676" y="3671222"/>
                    <a:pt x="1244600" y="3649133"/>
                  </a:cubicBezTo>
                  <a:cubicBezTo>
                    <a:pt x="1306361" y="3605019"/>
                    <a:pt x="1251381" y="3644046"/>
                    <a:pt x="1312334" y="3589866"/>
                  </a:cubicBezTo>
                  <a:cubicBezTo>
                    <a:pt x="1325840" y="3577860"/>
                    <a:pt x="1341889" y="3568778"/>
                    <a:pt x="1354667" y="3556000"/>
                  </a:cubicBezTo>
                  <a:cubicBezTo>
                    <a:pt x="1364645" y="3546022"/>
                    <a:pt x="1370884" y="3532847"/>
                    <a:pt x="1380067" y="3522133"/>
                  </a:cubicBezTo>
                  <a:cubicBezTo>
                    <a:pt x="1387859" y="3513042"/>
                    <a:pt x="1397802" y="3505931"/>
                    <a:pt x="1405467" y="3496733"/>
                  </a:cubicBezTo>
                  <a:cubicBezTo>
                    <a:pt x="1411981" y="3488916"/>
                    <a:pt x="1415205" y="3478528"/>
                    <a:pt x="1422400" y="3471333"/>
                  </a:cubicBezTo>
                  <a:cubicBezTo>
                    <a:pt x="1429595" y="3464138"/>
                    <a:pt x="1439333" y="3460044"/>
                    <a:pt x="1447800" y="3454400"/>
                  </a:cubicBezTo>
                  <a:cubicBezTo>
                    <a:pt x="1453445" y="3440289"/>
                    <a:pt x="1455004" y="3423742"/>
                    <a:pt x="1464734" y="3412066"/>
                  </a:cubicBezTo>
                  <a:cubicBezTo>
                    <a:pt x="1470447" y="3405210"/>
                    <a:pt x="1485542" y="3411253"/>
                    <a:pt x="1490134" y="3403600"/>
                  </a:cubicBezTo>
                  <a:cubicBezTo>
                    <a:pt x="1546753" y="3309236"/>
                    <a:pt x="1490041" y="3352912"/>
                    <a:pt x="1532467" y="3302000"/>
                  </a:cubicBezTo>
                  <a:cubicBezTo>
                    <a:pt x="1540132" y="3292802"/>
                    <a:pt x="1549400" y="3285067"/>
                    <a:pt x="1557867" y="3276600"/>
                  </a:cubicBezTo>
                  <a:cubicBezTo>
                    <a:pt x="1585580" y="3165750"/>
                    <a:pt x="1541290" y="3318223"/>
                    <a:pt x="1591734" y="3217333"/>
                  </a:cubicBezTo>
                  <a:cubicBezTo>
                    <a:pt x="1598170" y="3204462"/>
                    <a:pt x="1597378" y="3189111"/>
                    <a:pt x="1600200" y="3175000"/>
                  </a:cubicBezTo>
                  <a:cubicBezTo>
                    <a:pt x="1594556" y="3107267"/>
                    <a:pt x="1592879" y="3039085"/>
                    <a:pt x="1583267" y="2971800"/>
                  </a:cubicBezTo>
                  <a:cubicBezTo>
                    <a:pt x="1581482" y="2959305"/>
                    <a:pt x="1573907" y="2948030"/>
                    <a:pt x="1566334" y="2937933"/>
                  </a:cubicBezTo>
                  <a:cubicBezTo>
                    <a:pt x="1532362" y="2892636"/>
                    <a:pt x="1537160" y="2910646"/>
                    <a:pt x="1490134" y="2887133"/>
                  </a:cubicBezTo>
                  <a:cubicBezTo>
                    <a:pt x="1431663" y="2857898"/>
                    <a:pt x="1501352" y="2879355"/>
                    <a:pt x="1430867" y="2861733"/>
                  </a:cubicBezTo>
                  <a:cubicBezTo>
                    <a:pt x="1422400" y="2856089"/>
                    <a:pt x="1414860" y="2848714"/>
                    <a:pt x="1405467" y="2844800"/>
                  </a:cubicBezTo>
                  <a:cubicBezTo>
                    <a:pt x="1335687" y="2815725"/>
                    <a:pt x="1336876" y="2821222"/>
                    <a:pt x="1270000" y="2810933"/>
                  </a:cubicBezTo>
                  <a:cubicBezTo>
                    <a:pt x="1253033" y="2808323"/>
                    <a:pt x="1235958" y="2806190"/>
                    <a:pt x="1219200" y="2802466"/>
                  </a:cubicBezTo>
                  <a:cubicBezTo>
                    <a:pt x="1210488" y="2800530"/>
                    <a:pt x="1202551" y="2795750"/>
                    <a:pt x="1193800" y="2794000"/>
                  </a:cubicBezTo>
                  <a:cubicBezTo>
                    <a:pt x="1174232" y="2790086"/>
                    <a:pt x="1154289" y="2788355"/>
                    <a:pt x="1134534" y="2785533"/>
                  </a:cubicBezTo>
                  <a:cubicBezTo>
                    <a:pt x="1078089" y="2788355"/>
                    <a:pt x="1021561" y="2789825"/>
                    <a:pt x="965200" y="2794000"/>
                  </a:cubicBezTo>
                  <a:cubicBezTo>
                    <a:pt x="945299" y="2795474"/>
                    <a:pt x="925568" y="2798896"/>
                    <a:pt x="905934" y="2802466"/>
                  </a:cubicBezTo>
                  <a:cubicBezTo>
                    <a:pt x="894485" y="2804548"/>
                    <a:pt x="883646" y="2809775"/>
                    <a:pt x="872067" y="2810933"/>
                  </a:cubicBezTo>
                  <a:cubicBezTo>
                    <a:pt x="827048" y="2815435"/>
                    <a:pt x="781756" y="2816578"/>
                    <a:pt x="736600" y="2819400"/>
                  </a:cubicBezTo>
                  <a:cubicBezTo>
                    <a:pt x="715944" y="2817679"/>
                    <a:pt x="627976" y="2814236"/>
                    <a:pt x="592667" y="2802466"/>
                  </a:cubicBezTo>
                  <a:cubicBezTo>
                    <a:pt x="580693" y="2798475"/>
                    <a:pt x="570401" y="2790505"/>
                    <a:pt x="558800" y="2785533"/>
                  </a:cubicBezTo>
                  <a:cubicBezTo>
                    <a:pt x="550597" y="2782017"/>
                    <a:pt x="541603" y="2780582"/>
                    <a:pt x="533400" y="2777066"/>
                  </a:cubicBezTo>
                  <a:cubicBezTo>
                    <a:pt x="446203" y="2739695"/>
                    <a:pt x="564352" y="2781739"/>
                    <a:pt x="448734" y="2743200"/>
                  </a:cubicBezTo>
                  <a:cubicBezTo>
                    <a:pt x="443089" y="2737555"/>
                    <a:pt x="438186" y="2731056"/>
                    <a:pt x="431800" y="2726266"/>
                  </a:cubicBezTo>
                  <a:cubicBezTo>
                    <a:pt x="415519" y="2714055"/>
                    <a:pt x="381000" y="2692400"/>
                    <a:pt x="381000" y="2692400"/>
                  </a:cubicBezTo>
                  <a:cubicBezTo>
                    <a:pt x="361245" y="2661355"/>
                    <a:pt x="338191" y="2632178"/>
                    <a:pt x="321734" y="2599266"/>
                  </a:cubicBezTo>
                  <a:cubicBezTo>
                    <a:pt x="307623" y="2571044"/>
                    <a:pt x="298332" y="2539843"/>
                    <a:pt x="279400" y="2514600"/>
                  </a:cubicBezTo>
                  <a:cubicBezTo>
                    <a:pt x="247563" y="2472150"/>
                    <a:pt x="233822" y="2459943"/>
                    <a:pt x="220134" y="2396066"/>
                  </a:cubicBezTo>
                  <a:cubicBezTo>
                    <a:pt x="190230" y="2256517"/>
                    <a:pt x="210651" y="2314674"/>
                    <a:pt x="169334" y="2218266"/>
                  </a:cubicBezTo>
                  <a:cubicBezTo>
                    <a:pt x="166512" y="2198511"/>
                    <a:pt x="162759" y="2178866"/>
                    <a:pt x="160867" y="2159000"/>
                  </a:cubicBezTo>
                  <a:cubicBezTo>
                    <a:pt x="141087" y="1951318"/>
                    <a:pt x="162985" y="2114563"/>
                    <a:pt x="143934" y="1981200"/>
                  </a:cubicBezTo>
                  <a:cubicBezTo>
                    <a:pt x="149578" y="1919111"/>
                    <a:pt x="152349" y="1856693"/>
                    <a:pt x="160867" y="1794933"/>
                  </a:cubicBezTo>
                  <a:cubicBezTo>
                    <a:pt x="166576" y="1753544"/>
                    <a:pt x="212559" y="1648327"/>
                    <a:pt x="220134" y="1625600"/>
                  </a:cubicBezTo>
                  <a:cubicBezTo>
                    <a:pt x="225778" y="1608667"/>
                    <a:pt x="232371" y="1592020"/>
                    <a:pt x="237067" y="1574800"/>
                  </a:cubicBezTo>
                  <a:cubicBezTo>
                    <a:pt x="240853" y="1560916"/>
                    <a:pt x="239579" y="1545567"/>
                    <a:pt x="245534" y="1532466"/>
                  </a:cubicBezTo>
                  <a:cubicBezTo>
                    <a:pt x="253955" y="1513939"/>
                    <a:pt x="269146" y="1499245"/>
                    <a:pt x="279400" y="1481666"/>
                  </a:cubicBezTo>
                  <a:cubicBezTo>
                    <a:pt x="351084" y="1358778"/>
                    <a:pt x="265527" y="1483072"/>
                    <a:pt x="330200" y="1405466"/>
                  </a:cubicBezTo>
                  <a:cubicBezTo>
                    <a:pt x="336714" y="1397649"/>
                    <a:pt x="338667" y="1385710"/>
                    <a:pt x="347134" y="1380066"/>
                  </a:cubicBezTo>
                  <a:cubicBezTo>
                    <a:pt x="356816" y="1373612"/>
                    <a:pt x="369711" y="1374422"/>
                    <a:pt x="381000" y="1371600"/>
                  </a:cubicBezTo>
                  <a:cubicBezTo>
                    <a:pt x="386645" y="1365955"/>
                    <a:pt x="391700" y="1359653"/>
                    <a:pt x="397934" y="1354666"/>
                  </a:cubicBezTo>
                  <a:cubicBezTo>
                    <a:pt x="413207" y="1342448"/>
                    <a:pt x="439819" y="1327753"/>
                    <a:pt x="457200" y="1320800"/>
                  </a:cubicBezTo>
                  <a:cubicBezTo>
                    <a:pt x="473773" y="1314171"/>
                    <a:pt x="491427" y="1310495"/>
                    <a:pt x="508000" y="1303866"/>
                  </a:cubicBezTo>
                  <a:cubicBezTo>
                    <a:pt x="564104" y="1281424"/>
                    <a:pt x="525137" y="1284917"/>
                    <a:pt x="601134" y="1261533"/>
                  </a:cubicBezTo>
                  <a:cubicBezTo>
                    <a:pt x="617542" y="1256484"/>
                    <a:pt x="635207" y="1256926"/>
                    <a:pt x="651934" y="1253066"/>
                  </a:cubicBezTo>
                  <a:cubicBezTo>
                    <a:pt x="671954" y="1248446"/>
                    <a:pt x="691268" y="1241116"/>
                    <a:pt x="711200" y="1236133"/>
                  </a:cubicBezTo>
                  <a:cubicBezTo>
                    <a:pt x="725161" y="1232643"/>
                    <a:pt x="739486" y="1230788"/>
                    <a:pt x="753534" y="1227666"/>
                  </a:cubicBezTo>
                  <a:cubicBezTo>
                    <a:pt x="764893" y="1225142"/>
                    <a:pt x="776111" y="1222022"/>
                    <a:pt x="787400" y="1219200"/>
                  </a:cubicBezTo>
                  <a:cubicBezTo>
                    <a:pt x="865053" y="1180373"/>
                    <a:pt x="767764" y="1224556"/>
                    <a:pt x="880534" y="1193800"/>
                  </a:cubicBezTo>
                  <a:cubicBezTo>
                    <a:pt x="892711" y="1190479"/>
                    <a:pt x="902223" y="1180187"/>
                    <a:pt x="914400" y="1176866"/>
                  </a:cubicBezTo>
                  <a:cubicBezTo>
                    <a:pt x="933653" y="1171615"/>
                    <a:pt x="953943" y="1171434"/>
                    <a:pt x="973667" y="1168400"/>
                  </a:cubicBezTo>
                  <a:cubicBezTo>
                    <a:pt x="990634" y="1165790"/>
                    <a:pt x="1007534" y="1162755"/>
                    <a:pt x="1024467" y="1159933"/>
                  </a:cubicBezTo>
                  <a:cubicBezTo>
                    <a:pt x="1075267" y="1162755"/>
                    <a:pt x="1126198" y="1163794"/>
                    <a:pt x="1176867" y="1168400"/>
                  </a:cubicBezTo>
                  <a:cubicBezTo>
                    <a:pt x="1201761" y="1170663"/>
                    <a:pt x="1213217" y="1179604"/>
                    <a:pt x="1236134" y="1185333"/>
                  </a:cubicBezTo>
                  <a:cubicBezTo>
                    <a:pt x="1250095" y="1188823"/>
                    <a:pt x="1264356" y="1190978"/>
                    <a:pt x="1278467" y="1193800"/>
                  </a:cubicBezTo>
                  <a:cubicBezTo>
                    <a:pt x="1286934" y="1199444"/>
                    <a:pt x="1294766" y="1206182"/>
                    <a:pt x="1303867" y="1210733"/>
                  </a:cubicBezTo>
                  <a:cubicBezTo>
                    <a:pt x="1373974" y="1245786"/>
                    <a:pt x="1281875" y="1187606"/>
                    <a:pt x="1354667" y="1236133"/>
                  </a:cubicBezTo>
                  <a:lnTo>
                    <a:pt x="1405467" y="1312333"/>
                  </a:lnTo>
                  <a:cubicBezTo>
                    <a:pt x="1405478" y="1312350"/>
                    <a:pt x="1439322" y="1363117"/>
                    <a:pt x="1439334" y="1363133"/>
                  </a:cubicBezTo>
                  <a:cubicBezTo>
                    <a:pt x="1463644" y="1395547"/>
                    <a:pt x="1466171" y="1394709"/>
                    <a:pt x="1481667" y="1430866"/>
                  </a:cubicBezTo>
                  <a:cubicBezTo>
                    <a:pt x="1490370" y="1451173"/>
                    <a:pt x="1492460" y="1468641"/>
                    <a:pt x="1498600" y="1490133"/>
                  </a:cubicBezTo>
                  <a:cubicBezTo>
                    <a:pt x="1501052" y="1498714"/>
                    <a:pt x="1504245" y="1507066"/>
                    <a:pt x="1507067" y="1515533"/>
                  </a:cubicBezTo>
                  <a:cubicBezTo>
                    <a:pt x="1509889" y="1540933"/>
                    <a:pt x="1511648" y="1566474"/>
                    <a:pt x="1515534" y="1591733"/>
                  </a:cubicBezTo>
                  <a:cubicBezTo>
                    <a:pt x="1518572" y="1611483"/>
                    <a:pt x="1526143" y="1632028"/>
                    <a:pt x="1532467" y="1651000"/>
                  </a:cubicBezTo>
                  <a:cubicBezTo>
                    <a:pt x="1527829" y="1720570"/>
                    <a:pt x="1538023" y="1764611"/>
                    <a:pt x="1507067" y="1820333"/>
                  </a:cubicBezTo>
                  <a:cubicBezTo>
                    <a:pt x="1500214" y="1832668"/>
                    <a:pt x="1492381" y="1845017"/>
                    <a:pt x="1481667" y="1854200"/>
                  </a:cubicBezTo>
                  <a:cubicBezTo>
                    <a:pt x="1472084" y="1862414"/>
                    <a:pt x="1459089" y="1865489"/>
                    <a:pt x="1447800" y="1871133"/>
                  </a:cubicBezTo>
                  <a:cubicBezTo>
                    <a:pt x="1409931" y="1927938"/>
                    <a:pt x="1454541" y="1872284"/>
                    <a:pt x="1405467" y="1905000"/>
                  </a:cubicBezTo>
                  <a:cubicBezTo>
                    <a:pt x="1395504" y="1911642"/>
                    <a:pt x="1391426" y="1926614"/>
                    <a:pt x="1380067" y="1930400"/>
                  </a:cubicBezTo>
                  <a:cubicBezTo>
                    <a:pt x="1355822" y="1938481"/>
                    <a:pt x="1329267" y="1936044"/>
                    <a:pt x="1303867" y="1938866"/>
                  </a:cubicBezTo>
                  <a:cubicBezTo>
                    <a:pt x="1255889" y="1936044"/>
                    <a:pt x="1206964" y="1940301"/>
                    <a:pt x="1159934" y="1930400"/>
                  </a:cubicBezTo>
                  <a:cubicBezTo>
                    <a:pt x="1149976" y="1928304"/>
                    <a:pt x="1150195" y="1912195"/>
                    <a:pt x="1143000" y="1905000"/>
                  </a:cubicBezTo>
                  <a:cubicBezTo>
                    <a:pt x="1135805" y="1897805"/>
                    <a:pt x="1126067" y="1893711"/>
                    <a:pt x="1117600" y="1888066"/>
                  </a:cubicBezTo>
                  <a:cubicBezTo>
                    <a:pt x="1111956" y="1876777"/>
                    <a:pt x="1107668" y="1864701"/>
                    <a:pt x="1100667" y="1854200"/>
                  </a:cubicBezTo>
                  <a:cubicBezTo>
                    <a:pt x="1096239" y="1847558"/>
                    <a:pt x="1088721" y="1843499"/>
                    <a:pt x="1083734" y="1837266"/>
                  </a:cubicBezTo>
                  <a:cubicBezTo>
                    <a:pt x="1077377" y="1829320"/>
                    <a:pt x="1072445" y="1820333"/>
                    <a:pt x="1066800" y="1811866"/>
                  </a:cubicBezTo>
                  <a:cubicBezTo>
                    <a:pt x="1057884" y="1776199"/>
                    <a:pt x="1049867" y="1749903"/>
                    <a:pt x="1049867" y="1710266"/>
                  </a:cubicBezTo>
                  <a:cubicBezTo>
                    <a:pt x="1049867" y="1666420"/>
                    <a:pt x="1055404" y="1631619"/>
                    <a:pt x="1066800" y="1591733"/>
                  </a:cubicBezTo>
                  <a:cubicBezTo>
                    <a:pt x="1069252" y="1583152"/>
                    <a:pt x="1071276" y="1574315"/>
                    <a:pt x="1075267" y="1566333"/>
                  </a:cubicBezTo>
                  <a:cubicBezTo>
                    <a:pt x="1079818" y="1557232"/>
                    <a:pt x="1087649" y="1550034"/>
                    <a:pt x="1092200" y="1540933"/>
                  </a:cubicBezTo>
                  <a:cubicBezTo>
                    <a:pt x="1124522" y="1476289"/>
                    <a:pt x="1064650" y="1563556"/>
                    <a:pt x="1126067" y="1481666"/>
                  </a:cubicBezTo>
                  <a:cubicBezTo>
                    <a:pt x="1128889" y="1473199"/>
                    <a:pt x="1130543" y="1464248"/>
                    <a:pt x="1134534" y="1456266"/>
                  </a:cubicBezTo>
                  <a:cubicBezTo>
                    <a:pt x="1144333" y="1436668"/>
                    <a:pt x="1160482" y="1419510"/>
                    <a:pt x="1176867" y="1405466"/>
                  </a:cubicBezTo>
                  <a:cubicBezTo>
                    <a:pt x="1187581" y="1396283"/>
                    <a:pt x="1199445" y="1388533"/>
                    <a:pt x="1210734" y="1380066"/>
                  </a:cubicBezTo>
                  <a:cubicBezTo>
                    <a:pt x="1275645" y="1382888"/>
                    <a:pt x="1340649" y="1384063"/>
                    <a:pt x="1405467" y="1388533"/>
                  </a:cubicBezTo>
                  <a:cubicBezTo>
                    <a:pt x="1427634" y="1390062"/>
                    <a:pt x="1459443" y="1395941"/>
                    <a:pt x="1481667" y="1405466"/>
                  </a:cubicBezTo>
                  <a:cubicBezTo>
                    <a:pt x="1511855" y="1418404"/>
                    <a:pt x="1523660" y="1426350"/>
                    <a:pt x="1549400" y="1447800"/>
                  </a:cubicBezTo>
                  <a:cubicBezTo>
                    <a:pt x="1555532" y="1452910"/>
                    <a:pt x="1560202" y="1459623"/>
                    <a:pt x="1566334" y="1464733"/>
                  </a:cubicBezTo>
                  <a:cubicBezTo>
                    <a:pt x="1577174" y="1473767"/>
                    <a:pt x="1590708" y="1479692"/>
                    <a:pt x="1600200" y="1490133"/>
                  </a:cubicBezTo>
                  <a:cubicBezTo>
                    <a:pt x="1619184" y="1511016"/>
                    <a:pt x="1624226" y="1548941"/>
                    <a:pt x="1651000" y="1557866"/>
                  </a:cubicBezTo>
                  <a:cubicBezTo>
                    <a:pt x="1677827" y="1566809"/>
                    <a:pt x="1678354" y="1564509"/>
                    <a:pt x="1701800" y="1583266"/>
                  </a:cubicBezTo>
                  <a:cubicBezTo>
                    <a:pt x="1708034" y="1588253"/>
                    <a:pt x="1711467" y="1596897"/>
                    <a:pt x="1718734" y="1600200"/>
                  </a:cubicBezTo>
                  <a:cubicBezTo>
                    <a:pt x="1743108" y="1611279"/>
                    <a:pt x="1769534" y="1617133"/>
                    <a:pt x="1794934" y="1625600"/>
                  </a:cubicBezTo>
                  <a:cubicBezTo>
                    <a:pt x="1864352" y="1648739"/>
                    <a:pt x="1754464" y="1612829"/>
                    <a:pt x="1888067" y="1651000"/>
                  </a:cubicBezTo>
                  <a:cubicBezTo>
                    <a:pt x="1907823" y="1656644"/>
                    <a:pt x="1927244" y="1663628"/>
                    <a:pt x="1947334" y="1667933"/>
                  </a:cubicBezTo>
                  <a:cubicBezTo>
                    <a:pt x="1989573" y="1676984"/>
                    <a:pt x="2073001" y="1681933"/>
                    <a:pt x="2108200" y="1684866"/>
                  </a:cubicBezTo>
                  <a:cubicBezTo>
                    <a:pt x="2422394" y="1678182"/>
                    <a:pt x="2421428" y="1683176"/>
                    <a:pt x="2650067" y="1667933"/>
                  </a:cubicBezTo>
                  <a:lnTo>
                    <a:pt x="2887134" y="1651000"/>
                  </a:lnTo>
                  <a:cubicBezTo>
                    <a:pt x="2904067" y="1648178"/>
                    <a:pt x="2921148" y="1646130"/>
                    <a:pt x="2937934" y="1642533"/>
                  </a:cubicBezTo>
                  <a:cubicBezTo>
                    <a:pt x="2960690" y="1637657"/>
                    <a:pt x="3005667" y="1625600"/>
                    <a:pt x="3005667" y="1625600"/>
                  </a:cubicBezTo>
                  <a:cubicBezTo>
                    <a:pt x="3099959" y="1578453"/>
                    <a:pt x="2981177" y="1634784"/>
                    <a:pt x="3073400" y="1600200"/>
                  </a:cubicBezTo>
                  <a:cubicBezTo>
                    <a:pt x="3110613" y="1586245"/>
                    <a:pt x="3101405" y="1584196"/>
                    <a:pt x="3132667" y="1566333"/>
                  </a:cubicBezTo>
                  <a:cubicBezTo>
                    <a:pt x="3143626" y="1560071"/>
                    <a:pt x="3155245" y="1555044"/>
                    <a:pt x="3166534" y="1549400"/>
                  </a:cubicBezTo>
                  <a:cubicBezTo>
                    <a:pt x="3175001" y="1540933"/>
                    <a:pt x="3182985" y="1531955"/>
                    <a:pt x="3191934" y="1524000"/>
                  </a:cubicBezTo>
                  <a:cubicBezTo>
                    <a:pt x="3208409" y="1509356"/>
                    <a:pt x="3227148" y="1497252"/>
                    <a:pt x="3242734" y="1481666"/>
                  </a:cubicBezTo>
                  <a:cubicBezTo>
                    <a:pt x="3249929" y="1474471"/>
                    <a:pt x="3251941" y="1462888"/>
                    <a:pt x="3259667" y="1456266"/>
                  </a:cubicBezTo>
                  <a:cubicBezTo>
                    <a:pt x="3272161" y="1445556"/>
                    <a:pt x="3288835" y="1440740"/>
                    <a:pt x="3302000" y="1430866"/>
                  </a:cubicBezTo>
                  <a:cubicBezTo>
                    <a:pt x="3311579" y="1423682"/>
                    <a:pt x="3318133" y="1413048"/>
                    <a:pt x="3327400" y="1405466"/>
                  </a:cubicBezTo>
                  <a:cubicBezTo>
                    <a:pt x="3349243" y="1387595"/>
                    <a:pt x="3371651" y="1370321"/>
                    <a:pt x="3395134" y="1354666"/>
                  </a:cubicBezTo>
                  <a:cubicBezTo>
                    <a:pt x="3403601" y="1349022"/>
                    <a:pt x="3412717" y="1344247"/>
                    <a:pt x="3420534" y="1337733"/>
                  </a:cubicBezTo>
                  <a:cubicBezTo>
                    <a:pt x="3463261" y="1302127"/>
                    <a:pt x="3431952" y="1320634"/>
                    <a:pt x="3471334" y="1270000"/>
                  </a:cubicBezTo>
                  <a:cubicBezTo>
                    <a:pt x="3481135" y="1257398"/>
                    <a:pt x="3494687" y="1248148"/>
                    <a:pt x="3505200" y="1236133"/>
                  </a:cubicBezTo>
                  <a:cubicBezTo>
                    <a:pt x="3514492" y="1225513"/>
                    <a:pt x="3521417" y="1212980"/>
                    <a:pt x="3530600" y="1202266"/>
                  </a:cubicBezTo>
                  <a:cubicBezTo>
                    <a:pt x="3538392" y="1193175"/>
                    <a:pt x="3548208" y="1185957"/>
                    <a:pt x="3556000" y="1176866"/>
                  </a:cubicBezTo>
                  <a:cubicBezTo>
                    <a:pt x="3574806" y="1154925"/>
                    <a:pt x="3600693" y="1114060"/>
                    <a:pt x="3615267" y="1092200"/>
                  </a:cubicBezTo>
                  <a:cubicBezTo>
                    <a:pt x="3620911" y="1083733"/>
                    <a:pt x="3628982" y="1076453"/>
                    <a:pt x="3632200" y="1066800"/>
                  </a:cubicBezTo>
                  <a:cubicBezTo>
                    <a:pt x="3640667" y="1041400"/>
                    <a:pt x="3651106" y="1016575"/>
                    <a:pt x="3657600" y="990600"/>
                  </a:cubicBezTo>
                  <a:cubicBezTo>
                    <a:pt x="3678698" y="906212"/>
                    <a:pt x="3670708" y="945822"/>
                    <a:pt x="3683000" y="872066"/>
                  </a:cubicBezTo>
                  <a:cubicBezTo>
                    <a:pt x="3667498" y="655025"/>
                    <a:pt x="3698128" y="809190"/>
                    <a:pt x="3657600" y="728133"/>
                  </a:cubicBezTo>
                  <a:cubicBezTo>
                    <a:pt x="3653609" y="720151"/>
                    <a:pt x="3653726" y="710386"/>
                    <a:pt x="3649134" y="702733"/>
                  </a:cubicBezTo>
                  <a:cubicBezTo>
                    <a:pt x="3645027" y="695888"/>
                    <a:pt x="3638332" y="690910"/>
                    <a:pt x="3632200" y="685800"/>
                  </a:cubicBezTo>
                  <a:cubicBezTo>
                    <a:pt x="3626449" y="681008"/>
                    <a:pt x="3583930" y="648964"/>
                    <a:pt x="3572934" y="643466"/>
                  </a:cubicBezTo>
                  <a:cubicBezTo>
                    <a:pt x="3559340" y="636669"/>
                    <a:pt x="3544436" y="632822"/>
                    <a:pt x="3530600" y="626533"/>
                  </a:cubicBezTo>
                  <a:cubicBezTo>
                    <a:pt x="3513365" y="618699"/>
                    <a:pt x="3497100" y="608822"/>
                    <a:pt x="3479800" y="601133"/>
                  </a:cubicBezTo>
                  <a:cubicBezTo>
                    <a:pt x="3471645" y="597508"/>
                    <a:pt x="3462603" y="596182"/>
                    <a:pt x="3454400" y="592666"/>
                  </a:cubicBezTo>
                  <a:cubicBezTo>
                    <a:pt x="3442799" y="587694"/>
                    <a:pt x="3432507" y="579724"/>
                    <a:pt x="3420534" y="575733"/>
                  </a:cubicBezTo>
                  <a:cubicBezTo>
                    <a:pt x="3401960" y="569542"/>
                    <a:pt x="3332363" y="560718"/>
                    <a:pt x="3318934" y="558800"/>
                  </a:cubicBezTo>
                  <a:cubicBezTo>
                    <a:pt x="3296356" y="561622"/>
                    <a:pt x="3273274" y="561747"/>
                    <a:pt x="3251200" y="567266"/>
                  </a:cubicBezTo>
                  <a:cubicBezTo>
                    <a:pt x="3238956" y="570327"/>
                    <a:pt x="3228935" y="579228"/>
                    <a:pt x="3217334" y="584200"/>
                  </a:cubicBezTo>
                  <a:cubicBezTo>
                    <a:pt x="3209131" y="587716"/>
                    <a:pt x="3200401" y="589844"/>
                    <a:pt x="3191934" y="592666"/>
                  </a:cubicBezTo>
                  <a:lnTo>
                    <a:pt x="3149600" y="635000"/>
                  </a:lnTo>
                  <a:cubicBezTo>
                    <a:pt x="3135489" y="649111"/>
                    <a:pt x="3118336" y="660729"/>
                    <a:pt x="3107267" y="677333"/>
                  </a:cubicBezTo>
                  <a:cubicBezTo>
                    <a:pt x="3101623" y="685800"/>
                    <a:pt x="3096691" y="694787"/>
                    <a:pt x="3090334" y="702733"/>
                  </a:cubicBezTo>
                  <a:cubicBezTo>
                    <a:pt x="3072739" y="724726"/>
                    <a:pt x="3069498" y="715745"/>
                    <a:pt x="3056467" y="745066"/>
                  </a:cubicBezTo>
                  <a:cubicBezTo>
                    <a:pt x="3049218" y="761377"/>
                    <a:pt x="3045178" y="778933"/>
                    <a:pt x="3039534" y="795866"/>
                  </a:cubicBezTo>
                  <a:lnTo>
                    <a:pt x="3031067" y="821266"/>
                  </a:lnTo>
                  <a:cubicBezTo>
                    <a:pt x="3033889" y="852311"/>
                    <a:pt x="3035668" y="883468"/>
                    <a:pt x="3039534" y="914400"/>
                  </a:cubicBezTo>
                  <a:cubicBezTo>
                    <a:pt x="3041319" y="928679"/>
                    <a:pt x="3041011" y="944153"/>
                    <a:pt x="3048000" y="956733"/>
                  </a:cubicBezTo>
                  <a:cubicBezTo>
                    <a:pt x="3055753" y="970689"/>
                    <a:pt x="3066516" y="986214"/>
                    <a:pt x="3081867" y="990600"/>
                  </a:cubicBezTo>
                  <a:lnTo>
                    <a:pt x="3141134" y="1007533"/>
                  </a:lnTo>
                  <a:cubicBezTo>
                    <a:pt x="3187962" y="1005918"/>
                    <a:pt x="3343808" y="1013834"/>
                    <a:pt x="3429000" y="990600"/>
                  </a:cubicBezTo>
                  <a:cubicBezTo>
                    <a:pt x="3446220" y="985904"/>
                    <a:pt x="3462867" y="979311"/>
                    <a:pt x="3479800" y="973666"/>
                  </a:cubicBezTo>
                  <a:lnTo>
                    <a:pt x="3522134" y="931333"/>
                  </a:lnTo>
                  <a:cubicBezTo>
                    <a:pt x="3533423" y="920044"/>
                    <a:pt x="3547144" y="910749"/>
                    <a:pt x="3556000" y="897466"/>
                  </a:cubicBezTo>
                  <a:lnTo>
                    <a:pt x="3572934" y="872066"/>
                  </a:lnTo>
                  <a:cubicBezTo>
                    <a:pt x="3575756" y="863599"/>
                    <a:pt x="3581400" y="855591"/>
                    <a:pt x="3581400" y="846666"/>
                  </a:cubicBezTo>
                  <a:cubicBezTo>
                    <a:pt x="3581400" y="804239"/>
                    <a:pt x="3579551" y="761574"/>
                    <a:pt x="3572934" y="719666"/>
                  </a:cubicBezTo>
                  <a:cubicBezTo>
                    <a:pt x="3571225" y="708840"/>
                    <a:pt x="3547057" y="670388"/>
                    <a:pt x="3539067" y="660400"/>
                  </a:cubicBezTo>
                  <a:cubicBezTo>
                    <a:pt x="3534080" y="654167"/>
                    <a:pt x="3527121" y="649699"/>
                    <a:pt x="3522134" y="643466"/>
                  </a:cubicBezTo>
                  <a:cubicBezTo>
                    <a:pt x="3515777" y="635520"/>
                    <a:pt x="3512395" y="625261"/>
                    <a:pt x="3505200" y="618066"/>
                  </a:cubicBezTo>
                  <a:cubicBezTo>
                    <a:pt x="3498973" y="611839"/>
                    <a:pt x="3453097" y="575081"/>
                    <a:pt x="3437467" y="567266"/>
                  </a:cubicBezTo>
                  <a:cubicBezTo>
                    <a:pt x="3429485" y="563275"/>
                    <a:pt x="3420270" y="562316"/>
                    <a:pt x="3412067" y="558800"/>
                  </a:cubicBezTo>
                  <a:cubicBezTo>
                    <a:pt x="3400466" y="553828"/>
                    <a:pt x="3389919" y="546554"/>
                    <a:pt x="3378200" y="541866"/>
                  </a:cubicBezTo>
                  <a:cubicBezTo>
                    <a:pt x="3361627" y="535237"/>
                    <a:pt x="3342706" y="534116"/>
                    <a:pt x="3327400" y="524933"/>
                  </a:cubicBezTo>
                  <a:cubicBezTo>
                    <a:pt x="3308925" y="513848"/>
                    <a:pt x="3283589" y="494483"/>
                    <a:pt x="3259667" y="491066"/>
                  </a:cubicBezTo>
                  <a:cubicBezTo>
                    <a:pt x="3228808" y="486658"/>
                    <a:pt x="3197578" y="485422"/>
                    <a:pt x="3166534" y="482600"/>
                  </a:cubicBezTo>
                  <a:cubicBezTo>
                    <a:pt x="3155245" y="479778"/>
                    <a:pt x="3144303" y="474133"/>
                    <a:pt x="3132667" y="474133"/>
                  </a:cubicBezTo>
                  <a:cubicBezTo>
                    <a:pt x="3028452" y="474133"/>
                    <a:pt x="3015833" y="478084"/>
                    <a:pt x="2937934" y="491066"/>
                  </a:cubicBezTo>
                  <a:cubicBezTo>
                    <a:pt x="2889380" y="507251"/>
                    <a:pt x="2936606" y="492676"/>
                    <a:pt x="2870200" y="508000"/>
                  </a:cubicBezTo>
                  <a:cubicBezTo>
                    <a:pt x="2847523" y="513233"/>
                    <a:pt x="2825185" y="519885"/>
                    <a:pt x="2802467" y="524933"/>
                  </a:cubicBezTo>
                  <a:cubicBezTo>
                    <a:pt x="2777067" y="530577"/>
                    <a:pt x="2751285" y="534718"/>
                    <a:pt x="2726267" y="541866"/>
                  </a:cubicBezTo>
                  <a:cubicBezTo>
                    <a:pt x="2660849" y="560557"/>
                    <a:pt x="2702189" y="558138"/>
                    <a:pt x="2633134" y="592666"/>
                  </a:cubicBezTo>
                  <a:cubicBezTo>
                    <a:pt x="2550681" y="633892"/>
                    <a:pt x="2587046" y="613546"/>
                    <a:pt x="2523067" y="651933"/>
                  </a:cubicBezTo>
                  <a:cubicBezTo>
                    <a:pt x="2469969" y="731581"/>
                    <a:pt x="2557006" y="611417"/>
                    <a:pt x="2463800" y="694266"/>
                  </a:cubicBezTo>
                  <a:cubicBezTo>
                    <a:pt x="2448589" y="707787"/>
                    <a:pt x="2446867" y="733777"/>
                    <a:pt x="2429934" y="745066"/>
                  </a:cubicBezTo>
                  <a:cubicBezTo>
                    <a:pt x="2375540" y="781330"/>
                    <a:pt x="2419588" y="751072"/>
                    <a:pt x="2328334" y="821266"/>
                  </a:cubicBezTo>
                  <a:cubicBezTo>
                    <a:pt x="2317149" y="829870"/>
                    <a:pt x="2307088" y="840355"/>
                    <a:pt x="2294467" y="846666"/>
                  </a:cubicBezTo>
                  <a:cubicBezTo>
                    <a:pt x="2283178" y="852311"/>
                    <a:pt x="2271102" y="856599"/>
                    <a:pt x="2260600" y="863600"/>
                  </a:cubicBezTo>
                  <a:cubicBezTo>
                    <a:pt x="2245564" y="873624"/>
                    <a:pt x="2233303" y="887442"/>
                    <a:pt x="2218267" y="897466"/>
                  </a:cubicBezTo>
                  <a:cubicBezTo>
                    <a:pt x="2207765" y="904467"/>
                    <a:pt x="2195103" y="907710"/>
                    <a:pt x="2184400" y="914400"/>
                  </a:cubicBezTo>
                  <a:cubicBezTo>
                    <a:pt x="2172434" y="921879"/>
                    <a:pt x="2163155" y="933489"/>
                    <a:pt x="2150534" y="939800"/>
                  </a:cubicBezTo>
                  <a:cubicBezTo>
                    <a:pt x="2134569" y="947782"/>
                    <a:pt x="2115983" y="949347"/>
                    <a:pt x="2099734" y="956733"/>
                  </a:cubicBezTo>
                  <a:cubicBezTo>
                    <a:pt x="2084753" y="963543"/>
                    <a:pt x="2072617" y="975867"/>
                    <a:pt x="2057400" y="982133"/>
                  </a:cubicBezTo>
                  <a:cubicBezTo>
                    <a:pt x="2024390" y="995725"/>
                    <a:pt x="1985503" y="996198"/>
                    <a:pt x="1955800" y="1016000"/>
                  </a:cubicBezTo>
                  <a:cubicBezTo>
                    <a:pt x="1926721" y="1035386"/>
                    <a:pt x="1917038" y="1043357"/>
                    <a:pt x="1879600" y="1058333"/>
                  </a:cubicBezTo>
                  <a:cubicBezTo>
                    <a:pt x="1868796" y="1062655"/>
                    <a:pt x="1856856" y="1063378"/>
                    <a:pt x="1845734" y="1066800"/>
                  </a:cubicBezTo>
                  <a:cubicBezTo>
                    <a:pt x="1820144" y="1074674"/>
                    <a:pt x="1795944" y="1087799"/>
                    <a:pt x="1769534" y="1092200"/>
                  </a:cubicBezTo>
                  <a:cubicBezTo>
                    <a:pt x="1752601" y="1095022"/>
                    <a:pt x="1735568" y="1097299"/>
                    <a:pt x="1718734" y="1100666"/>
                  </a:cubicBezTo>
                  <a:cubicBezTo>
                    <a:pt x="1576786" y="1129055"/>
                    <a:pt x="1799223" y="1085641"/>
                    <a:pt x="1651000" y="1126066"/>
                  </a:cubicBezTo>
                  <a:cubicBezTo>
                    <a:pt x="1631747" y="1131317"/>
                    <a:pt x="1611489" y="1131711"/>
                    <a:pt x="1591734" y="1134533"/>
                  </a:cubicBezTo>
                  <a:cubicBezTo>
                    <a:pt x="1583267" y="1137355"/>
                    <a:pt x="1575180" y="1141821"/>
                    <a:pt x="1566334" y="1143000"/>
                  </a:cubicBezTo>
                  <a:cubicBezTo>
                    <a:pt x="1454351" y="1157931"/>
                    <a:pt x="1438302" y="1149998"/>
                    <a:pt x="1312334" y="1143000"/>
                  </a:cubicBezTo>
                  <a:cubicBezTo>
                    <a:pt x="1301481" y="1140287"/>
                    <a:pt x="1265215" y="1132140"/>
                    <a:pt x="1253067" y="1126066"/>
                  </a:cubicBezTo>
                  <a:cubicBezTo>
                    <a:pt x="1243966" y="1121515"/>
                    <a:pt x="1236134" y="1114777"/>
                    <a:pt x="1227667" y="1109133"/>
                  </a:cubicBezTo>
                  <a:cubicBezTo>
                    <a:pt x="1222023" y="1092200"/>
                    <a:pt x="1212350" y="1076109"/>
                    <a:pt x="1210734" y="1058333"/>
                  </a:cubicBezTo>
                  <a:cubicBezTo>
                    <a:pt x="1209431" y="1044002"/>
                    <a:pt x="1217298" y="1030264"/>
                    <a:pt x="1219200" y="1016000"/>
                  </a:cubicBezTo>
                  <a:cubicBezTo>
                    <a:pt x="1222949" y="987886"/>
                    <a:pt x="1221724" y="959067"/>
                    <a:pt x="1227667" y="931333"/>
                  </a:cubicBezTo>
                  <a:cubicBezTo>
                    <a:pt x="1230312" y="918992"/>
                    <a:pt x="1238338" y="908424"/>
                    <a:pt x="1244600" y="897466"/>
                  </a:cubicBezTo>
                  <a:cubicBezTo>
                    <a:pt x="1260316" y="869964"/>
                    <a:pt x="1263588" y="870012"/>
                    <a:pt x="1286934" y="846666"/>
                  </a:cubicBezTo>
                  <a:cubicBezTo>
                    <a:pt x="1293228" y="827784"/>
                    <a:pt x="1300125" y="803097"/>
                    <a:pt x="1312334" y="787400"/>
                  </a:cubicBezTo>
                  <a:cubicBezTo>
                    <a:pt x="1324586" y="771648"/>
                    <a:pt x="1342693" y="761031"/>
                    <a:pt x="1354667" y="745066"/>
                  </a:cubicBezTo>
                  <a:cubicBezTo>
                    <a:pt x="1363134" y="733777"/>
                    <a:pt x="1370089" y="721178"/>
                    <a:pt x="1380067" y="711200"/>
                  </a:cubicBezTo>
                  <a:cubicBezTo>
                    <a:pt x="1387262" y="704005"/>
                    <a:pt x="1397650" y="700780"/>
                    <a:pt x="1405467" y="694266"/>
                  </a:cubicBezTo>
                  <a:cubicBezTo>
                    <a:pt x="1414665" y="686601"/>
                    <a:pt x="1420471" y="674806"/>
                    <a:pt x="1430867" y="668866"/>
                  </a:cubicBezTo>
                  <a:cubicBezTo>
                    <a:pt x="1440970" y="663093"/>
                    <a:pt x="1453508" y="663462"/>
                    <a:pt x="1464734" y="660400"/>
                  </a:cubicBezTo>
                  <a:cubicBezTo>
                    <a:pt x="1484556" y="654994"/>
                    <a:pt x="1504245" y="649111"/>
                    <a:pt x="1524000" y="643466"/>
                  </a:cubicBezTo>
                  <a:cubicBezTo>
                    <a:pt x="1546578" y="646288"/>
                    <a:pt x="1570350" y="644157"/>
                    <a:pt x="1591734" y="651933"/>
                  </a:cubicBezTo>
                  <a:cubicBezTo>
                    <a:pt x="1647269" y="672128"/>
                    <a:pt x="1610955" y="775273"/>
                    <a:pt x="1608667" y="795866"/>
                  </a:cubicBezTo>
                  <a:cubicBezTo>
                    <a:pt x="1603747" y="840144"/>
                    <a:pt x="1601790" y="822745"/>
                    <a:pt x="1574800" y="855133"/>
                  </a:cubicBezTo>
                  <a:cubicBezTo>
                    <a:pt x="1568286" y="862950"/>
                    <a:pt x="1565062" y="873338"/>
                    <a:pt x="1557867" y="880533"/>
                  </a:cubicBezTo>
                  <a:cubicBezTo>
                    <a:pt x="1550672" y="887728"/>
                    <a:pt x="1540413" y="891109"/>
                    <a:pt x="1532467" y="897466"/>
                  </a:cubicBezTo>
                  <a:cubicBezTo>
                    <a:pt x="1526234" y="902453"/>
                    <a:pt x="1522379" y="910293"/>
                    <a:pt x="1515534" y="914400"/>
                  </a:cubicBezTo>
                  <a:cubicBezTo>
                    <a:pt x="1506861" y="919604"/>
                    <a:pt x="1462588" y="929753"/>
                    <a:pt x="1456267" y="931333"/>
                  </a:cubicBezTo>
                  <a:cubicBezTo>
                    <a:pt x="1441550" y="929231"/>
                    <a:pt x="1392058" y="925766"/>
                    <a:pt x="1371600" y="914400"/>
                  </a:cubicBezTo>
                  <a:cubicBezTo>
                    <a:pt x="1335943" y="894591"/>
                    <a:pt x="1312891" y="876949"/>
                    <a:pt x="1286934" y="846666"/>
                  </a:cubicBezTo>
                  <a:cubicBezTo>
                    <a:pt x="1280312" y="838940"/>
                    <a:pt x="1276514" y="829083"/>
                    <a:pt x="1270000" y="821266"/>
                  </a:cubicBezTo>
                  <a:cubicBezTo>
                    <a:pt x="1262335" y="812068"/>
                    <a:pt x="1252392" y="804957"/>
                    <a:pt x="1244600" y="795866"/>
                  </a:cubicBezTo>
                  <a:cubicBezTo>
                    <a:pt x="1184210" y="725412"/>
                    <a:pt x="1246262" y="789063"/>
                    <a:pt x="1202267" y="745066"/>
                  </a:cubicBezTo>
                  <a:cubicBezTo>
                    <a:pt x="1199445" y="733777"/>
                    <a:pt x="1196324" y="722559"/>
                    <a:pt x="1193800" y="711200"/>
                  </a:cubicBezTo>
                  <a:cubicBezTo>
                    <a:pt x="1186890" y="680103"/>
                    <a:pt x="1185721" y="664515"/>
                    <a:pt x="1176867" y="635000"/>
                  </a:cubicBezTo>
                  <a:cubicBezTo>
                    <a:pt x="1160189" y="579406"/>
                    <a:pt x="1171313" y="595579"/>
                    <a:pt x="1143000" y="567266"/>
                  </a:cubicBezTo>
                  <a:cubicBezTo>
                    <a:pt x="1140178" y="558799"/>
                    <a:pt x="1139889" y="549006"/>
                    <a:pt x="1134534" y="541866"/>
                  </a:cubicBezTo>
                  <a:cubicBezTo>
                    <a:pt x="1122560" y="525901"/>
                    <a:pt x="1111132" y="505844"/>
                    <a:pt x="1092200" y="499533"/>
                  </a:cubicBezTo>
                  <a:cubicBezTo>
                    <a:pt x="1066744" y="491047"/>
                    <a:pt x="1063283" y="492369"/>
                    <a:pt x="1041400" y="474133"/>
                  </a:cubicBezTo>
                  <a:cubicBezTo>
                    <a:pt x="1032202" y="466468"/>
                    <a:pt x="1026467" y="454548"/>
                    <a:pt x="1016000" y="448733"/>
                  </a:cubicBezTo>
                  <a:cubicBezTo>
                    <a:pt x="1000397" y="440065"/>
                    <a:pt x="982133" y="437444"/>
                    <a:pt x="965200" y="431800"/>
                  </a:cubicBezTo>
                  <a:lnTo>
                    <a:pt x="939800" y="423333"/>
                  </a:lnTo>
                  <a:cubicBezTo>
                    <a:pt x="911578" y="426155"/>
                    <a:pt x="877522" y="414387"/>
                    <a:pt x="855134" y="431800"/>
                  </a:cubicBezTo>
                  <a:cubicBezTo>
                    <a:pt x="841583" y="442339"/>
                    <a:pt x="858667" y="466157"/>
                    <a:pt x="863600" y="482600"/>
                  </a:cubicBezTo>
                  <a:cubicBezTo>
                    <a:pt x="867227" y="494689"/>
                    <a:pt x="875847" y="504747"/>
                    <a:pt x="880534" y="516466"/>
                  </a:cubicBezTo>
                  <a:cubicBezTo>
                    <a:pt x="887163" y="533039"/>
                    <a:pt x="891823" y="550333"/>
                    <a:pt x="897467" y="567266"/>
                  </a:cubicBezTo>
                  <a:lnTo>
                    <a:pt x="897467" y="567266"/>
                  </a:lnTo>
                  <a:cubicBezTo>
                    <a:pt x="900289" y="578555"/>
                    <a:pt x="898665" y="592046"/>
                    <a:pt x="905934" y="601133"/>
                  </a:cubicBezTo>
                  <a:cubicBezTo>
                    <a:pt x="911509" y="608102"/>
                    <a:pt x="922867" y="606778"/>
                    <a:pt x="931334" y="609600"/>
                  </a:cubicBezTo>
                  <a:cubicBezTo>
                    <a:pt x="942623" y="606778"/>
                    <a:pt x="957751" y="610072"/>
                    <a:pt x="965200" y="601133"/>
                  </a:cubicBezTo>
                  <a:cubicBezTo>
                    <a:pt x="974413" y="590078"/>
                    <a:pt x="973667" y="573190"/>
                    <a:pt x="973667" y="558800"/>
                  </a:cubicBezTo>
                  <a:cubicBezTo>
                    <a:pt x="973667" y="510739"/>
                    <a:pt x="976856" y="461492"/>
                    <a:pt x="965200" y="414866"/>
                  </a:cubicBezTo>
                  <a:cubicBezTo>
                    <a:pt x="961778" y="401176"/>
                    <a:pt x="942174" y="398500"/>
                    <a:pt x="931334" y="389466"/>
                  </a:cubicBezTo>
                  <a:cubicBezTo>
                    <a:pt x="925202" y="384356"/>
                    <a:pt x="921540" y="376103"/>
                    <a:pt x="914400" y="372533"/>
                  </a:cubicBezTo>
                  <a:cubicBezTo>
                    <a:pt x="882683" y="356675"/>
                    <a:pt x="854711" y="354565"/>
                    <a:pt x="821267" y="347133"/>
                  </a:cubicBezTo>
                  <a:cubicBezTo>
                    <a:pt x="728628" y="326546"/>
                    <a:pt x="871965" y="349663"/>
                    <a:pt x="677334" y="330200"/>
                  </a:cubicBezTo>
                  <a:cubicBezTo>
                    <a:pt x="657477" y="328214"/>
                    <a:pt x="637823" y="324555"/>
                    <a:pt x="618067" y="321733"/>
                  </a:cubicBezTo>
                  <a:cubicBezTo>
                    <a:pt x="601134" y="299155"/>
                    <a:pt x="579888" y="279243"/>
                    <a:pt x="567267" y="254000"/>
                  </a:cubicBezTo>
                  <a:lnTo>
                    <a:pt x="524934" y="169333"/>
                  </a:lnTo>
                  <a:cubicBezTo>
                    <a:pt x="519289" y="158044"/>
                    <a:pt x="511991" y="147440"/>
                    <a:pt x="508000" y="135466"/>
                  </a:cubicBezTo>
                  <a:lnTo>
                    <a:pt x="491067" y="84666"/>
                  </a:lnTo>
                  <a:lnTo>
                    <a:pt x="474134" y="33866"/>
                  </a:lnTo>
                  <a:lnTo>
                    <a:pt x="474134" y="0"/>
                  </a:ln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76200"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135468" y="0"/>
              <a:ext cx="3683000" cy="7001933"/>
            </a:xfrm>
            <a:custGeom>
              <a:avLst/>
              <a:gdLst>
                <a:gd name="connsiteX0" fmla="*/ 2074334 w 3683000"/>
                <a:gd name="connsiteY0" fmla="*/ 7001933 h 7001933"/>
                <a:gd name="connsiteX1" fmla="*/ 2065867 w 3683000"/>
                <a:gd name="connsiteY1" fmla="*/ 6815666 h 7001933"/>
                <a:gd name="connsiteX2" fmla="*/ 2048934 w 3683000"/>
                <a:gd name="connsiteY2" fmla="*/ 6790266 h 7001933"/>
                <a:gd name="connsiteX3" fmla="*/ 2032000 w 3683000"/>
                <a:gd name="connsiteY3" fmla="*/ 6739466 h 7001933"/>
                <a:gd name="connsiteX4" fmla="*/ 1972734 w 3683000"/>
                <a:gd name="connsiteY4" fmla="*/ 6637866 h 7001933"/>
                <a:gd name="connsiteX5" fmla="*/ 1947334 w 3683000"/>
                <a:gd name="connsiteY5" fmla="*/ 6544733 h 7001933"/>
                <a:gd name="connsiteX6" fmla="*/ 1913467 w 3683000"/>
                <a:gd name="connsiteY6" fmla="*/ 6493933 h 7001933"/>
                <a:gd name="connsiteX7" fmla="*/ 1896534 w 3683000"/>
                <a:gd name="connsiteY7" fmla="*/ 6434666 h 7001933"/>
                <a:gd name="connsiteX8" fmla="*/ 1871134 w 3683000"/>
                <a:gd name="connsiteY8" fmla="*/ 6375400 h 7001933"/>
                <a:gd name="connsiteX9" fmla="*/ 1845734 w 3683000"/>
                <a:gd name="connsiteY9" fmla="*/ 6307666 h 7001933"/>
                <a:gd name="connsiteX10" fmla="*/ 1794934 w 3683000"/>
                <a:gd name="connsiteY10" fmla="*/ 6197600 h 7001933"/>
                <a:gd name="connsiteX11" fmla="*/ 1769534 w 3683000"/>
                <a:gd name="connsiteY11" fmla="*/ 6172200 h 7001933"/>
                <a:gd name="connsiteX12" fmla="*/ 1744134 w 3683000"/>
                <a:gd name="connsiteY12" fmla="*/ 6129866 h 7001933"/>
                <a:gd name="connsiteX13" fmla="*/ 1651000 w 3683000"/>
                <a:gd name="connsiteY13" fmla="*/ 6019800 h 7001933"/>
                <a:gd name="connsiteX14" fmla="*/ 1600200 w 3683000"/>
                <a:gd name="connsiteY14" fmla="*/ 6002866 h 7001933"/>
                <a:gd name="connsiteX15" fmla="*/ 1549400 w 3683000"/>
                <a:gd name="connsiteY15" fmla="*/ 5977466 h 7001933"/>
                <a:gd name="connsiteX16" fmla="*/ 1447800 w 3683000"/>
                <a:gd name="connsiteY16" fmla="*/ 5960533 h 7001933"/>
                <a:gd name="connsiteX17" fmla="*/ 1405467 w 3683000"/>
                <a:gd name="connsiteY17" fmla="*/ 5943600 h 7001933"/>
                <a:gd name="connsiteX18" fmla="*/ 1270000 w 3683000"/>
                <a:gd name="connsiteY18" fmla="*/ 5926666 h 7001933"/>
                <a:gd name="connsiteX19" fmla="*/ 1143000 w 3683000"/>
                <a:gd name="connsiteY19" fmla="*/ 5935133 h 7001933"/>
                <a:gd name="connsiteX20" fmla="*/ 1092200 w 3683000"/>
                <a:gd name="connsiteY20" fmla="*/ 5952066 h 7001933"/>
                <a:gd name="connsiteX21" fmla="*/ 990600 w 3683000"/>
                <a:gd name="connsiteY21" fmla="*/ 5969000 h 7001933"/>
                <a:gd name="connsiteX22" fmla="*/ 956734 w 3683000"/>
                <a:gd name="connsiteY22" fmla="*/ 5985933 h 7001933"/>
                <a:gd name="connsiteX23" fmla="*/ 922867 w 3683000"/>
                <a:gd name="connsiteY23" fmla="*/ 5994400 h 7001933"/>
                <a:gd name="connsiteX24" fmla="*/ 897467 w 3683000"/>
                <a:gd name="connsiteY24" fmla="*/ 6002866 h 7001933"/>
                <a:gd name="connsiteX25" fmla="*/ 880534 w 3683000"/>
                <a:gd name="connsiteY25" fmla="*/ 6028266 h 7001933"/>
                <a:gd name="connsiteX26" fmla="*/ 897467 w 3683000"/>
                <a:gd name="connsiteY26" fmla="*/ 6138333 h 7001933"/>
                <a:gd name="connsiteX27" fmla="*/ 914400 w 3683000"/>
                <a:gd name="connsiteY27" fmla="*/ 6163733 h 7001933"/>
                <a:gd name="connsiteX28" fmla="*/ 948267 w 3683000"/>
                <a:gd name="connsiteY28" fmla="*/ 6206066 h 7001933"/>
                <a:gd name="connsiteX29" fmla="*/ 1007534 w 3683000"/>
                <a:gd name="connsiteY29" fmla="*/ 6290733 h 7001933"/>
                <a:gd name="connsiteX30" fmla="*/ 1032934 w 3683000"/>
                <a:gd name="connsiteY30" fmla="*/ 6307666 h 7001933"/>
                <a:gd name="connsiteX31" fmla="*/ 1049867 w 3683000"/>
                <a:gd name="connsiteY31" fmla="*/ 6324600 h 7001933"/>
                <a:gd name="connsiteX32" fmla="*/ 1083734 w 3683000"/>
                <a:gd name="connsiteY32" fmla="*/ 6341533 h 7001933"/>
                <a:gd name="connsiteX33" fmla="*/ 1109134 w 3683000"/>
                <a:gd name="connsiteY33" fmla="*/ 6358466 h 7001933"/>
                <a:gd name="connsiteX34" fmla="*/ 1193800 w 3683000"/>
                <a:gd name="connsiteY34" fmla="*/ 6375400 h 7001933"/>
                <a:gd name="connsiteX35" fmla="*/ 1303867 w 3683000"/>
                <a:gd name="connsiteY35" fmla="*/ 6366933 h 7001933"/>
                <a:gd name="connsiteX36" fmla="*/ 1354667 w 3683000"/>
                <a:gd name="connsiteY36" fmla="*/ 6341533 h 7001933"/>
                <a:gd name="connsiteX37" fmla="*/ 1439334 w 3683000"/>
                <a:gd name="connsiteY37" fmla="*/ 6299200 h 7001933"/>
                <a:gd name="connsiteX38" fmla="*/ 1456267 w 3683000"/>
                <a:gd name="connsiteY38" fmla="*/ 6282266 h 7001933"/>
                <a:gd name="connsiteX39" fmla="*/ 1481667 w 3683000"/>
                <a:gd name="connsiteY39" fmla="*/ 6265333 h 7001933"/>
                <a:gd name="connsiteX40" fmla="*/ 1540934 w 3683000"/>
                <a:gd name="connsiteY40" fmla="*/ 6214533 h 7001933"/>
                <a:gd name="connsiteX41" fmla="*/ 1591734 w 3683000"/>
                <a:gd name="connsiteY41" fmla="*/ 6163733 h 7001933"/>
                <a:gd name="connsiteX42" fmla="*/ 1625600 w 3683000"/>
                <a:gd name="connsiteY42" fmla="*/ 6112933 h 7001933"/>
                <a:gd name="connsiteX43" fmla="*/ 1659467 w 3683000"/>
                <a:gd name="connsiteY43" fmla="*/ 6070600 h 7001933"/>
                <a:gd name="connsiteX44" fmla="*/ 1667934 w 3683000"/>
                <a:gd name="connsiteY44" fmla="*/ 6045200 h 7001933"/>
                <a:gd name="connsiteX45" fmla="*/ 1684867 w 3683000"/>
                <a:gd name="connsiteY45" fmla="*/ 6011333 h 7001933"/>
                <a:gd name="connsiteX46" fmla="*/ 1684867 w 3683000"/>
                <a:gd name="connsiteY46" fmla="*/ 5782733 h 7001933"/>
                <a:gd name="connsiteX47" fmla="*/ 1676400 w 3683000"/>
                <a:gd name="connsiteY47" fmla="*/ 5748866 h 7001933"/>
                <a:gd name="connsiteX48" fmla="*/ 1642534 w 3683000"/>
                <a:gd name="connsiteY48" fmla="*/ 5715000 h 7001933"/>
                <a:gd name="connsiteX49" fmla="*/ 1617134 w 3683000"/>
                <a:gd name="connsiteY49" fmla="*/ 5681133 h 7001933"/>
                <a:gd name="connsiteX50" fmla="*/ 1600200 w 3683000"/>
                <a:gd name="connsiteY50" fmla="*/ 5655733 h 7001933"/>
                <a:gd name="connsiteX51" fmla="*/ 1566334 w 3683000"/>
                <a:gd name="connsiteY51" fmla="*/ 5638800 h 7001933"/>
                <a:gd name="connsiteX52" fmla="*/ 1532467 w 3683000"/>
                <a:gd name="connsiteY52" fmla="*/ 5604933 h 7001933"/>
                <a:gd name="connsiteX53" fmla="*/ 1456267 w 3683000"/>
                <a:gd name="connsiteY53" fmla="*/ 5562600 h 7001933"/>
                <a:gd name="connsiteX54" fmla="*/ 1397000 w 3683000"/>
                <a:gd name="connsiteY54" fmla="*/ 5528733 h 7001933"/>
                <a:gd name="connsiteX55" fmla="*/ 1261534 w 3683000"/>
                <a:gd name="connsiteY55" fmla="*/ 5494866 h 7001933"/>
                <a:gd name="connsiteX56" fmla="*/ 1185334 w 3683000"/>
                <a:gd name="connsiteY56" fmla="*/ 5469466 h 7001933"/>
                <a:gd name="connsiteX57" fmla="*/ 1151467 w 3683000"/>
                <a:gd name="connsiteY57" fmla="*/ 5461000 h 7001933"/>
                <a:gd name="connsiteX58" fmla="*/ 1109134 w 3683000"/>
                <a:gd name="connsiteY58" fmla="*/ 5444066 h 7001933"/>
                <a:gd name="connsiteX59" fmla="*/ 1049867 w 3683000"/>
                <a:gd name="connsiteY59" fmla="*/ 5435600 h 7001933"/>
                <a:gd name="connsiteX60" fmla="*/ 1007534 w 3683000"/>
                <a:gd name="connsiteY60" fmla="*/ 5427133 h 7001933"/>
                <a:gd name="connsiteX61" fmla="*/ 897467 w 3683000"/>
                <a:gd name="connsiteY61" fmla="*/ 5435600 h 7001933"/>
                <a:gd name="connsiteX62" fmla="*/ 745067 w 3683000"/>
                <a:gd name="connsiteY62" fmla="*/ 5452533 h 7001933"/>
                <a:gd name="connsiteX63" fmla="*/ 389467 w 3683000"/>
                <a:gd name="connsiteY63" fmla="*/ 5444066 h 7001933"/>
                <a:gd name="connsiteX64" fmla="*/ 279400 w 3683000"/>
                <a:gd name="connsiteY64" fmla="*/ 5427133 h 7001933"/>
                <a:gd name="connsiteX65" fmla="*/ 237067 w 3683000"/>
                <a:gd name="connsiteY65" fmla="*/ 5418666 h 7001933"/>
                <a:gd name="connsiteX66" fmla="*/ 194734 w 3683000"/>
                <a:gd name="connsiteY66" fmla="*/ 5401733 h 7001933"/>
                <a:gd name="connsiteX67" fmla="*/ 127000 w 3683000"/>
                <a:gd name="connsiteY67" fmla="*/ 5384800 h 7001933"/>
                <a:gd name="connsiteX68" fmla="*/ 93134 w 3683000"/>
                <a:gd name="connsiteY68" fmla="*/ 5367866 h 7001933"/>
                <a:gd name="connsiteX69" fmla="*/ 76200 w 3683000"/>
                <a:gd name="connsiteY69" fmla="*/ 5350933 h 7001933"/>
                <a:gd name="connsiteX70" fmla="*/ 50800 w 3683000"/>
                <a:gd name="connsiteY70" fmla="*/ 5334000 h 7001933"/>
                <a:gd name="connsiteX71" fmla="*/ 25400 w 3683000"/>
                <a:gd name="connsiteY71" fmla="*/ 5266266 h 7001933"/>
                <a:gd name="connsiteX72" fmla="*/ 0 w 3683000"/>
                <a:gd name="connsiteY72" fmla="*/ 5207000 h 7001933"/>
                <a:gd name="connsiteX73" fmla="*/ 16934 w 3683000"/>
                <a:gd name="connsiteY73" fmla="*/ 5020733 h 7001933"/>
                <a:gd name="connsiteX74" fmla="*/ 25400 w 3683000"/>
                <a:gd name="connsiteY74" fmla="*/ 4978400 h 7001933"/>
                <a:gd name="connsiteX75" fmla="*/ 42334 w 3683000"/>
                <a:gd name="connsiteY75" fmla="*/ 4944533 h 7001933"/>
                <a:gd name="connsiteX76" fmla="*/ 59267 w 3683000"/>
                <a:gd name="connsiteY76" fmla="*/ 4893733 h 7001933"/>
                <a:gd name="connsiteX77" fmla="*/ 67734 w 3683000"/>
                <a:gd name="connsiteY77" fmla="*/ 4851400 h 7001933"/>
                <a:gd name="connsiteX78" fmla="*/ 118534 w 3683000"/>
                <a:gd name="connsiteY78" fmla="*/ 4741333 h 7001933"/>
                <a:gd name="connsiteX79" fmla="*/ 135467 w 3683000"/>
                <a:gd name="connsiteY79" fmla="*/ 4715933 h 7001933"/>
                <a:gd name="connsiteX80" fmla="*/ 169334 w 3683000"/>
                <a:gd name="connsiteY80" fmla="*/ 4690533 h 7001933"/>
                <a:gd name="connsiteX81" fmla="*/ 186267 w 3683000"/>
                <a:gd name="connsiteY81" fmla="*/ 4639733 h 7001933"/>
                <a:gd name="connsiteX82" fmla="*/ 228600 w 3683000"/>
                <a:gd name="connsiteY82" fmla="*/ 4572000 h 7001933"/>
                <a:gd name="connsiteX83" fmla="*/ 237067 w 3683000"/>
                <a:gd name="connsiteY83" fmla="*/ 4546600 h 7001933"/>
                <a:gd name="connsiteX84" fmla="*/ 287867 w 3683000"/>
                <a:gd name="connsiteY84" fmla="*/ 4478866 h 7001933"/>
                <a:gd name="connsiteX85" fmla="*/ 313267 w 3683000"/>
                <a:gd name="connsiteY85" fmla="*/ 4461933 h 7001933"/>
                <a:gd name="connsiteX86" fmla="*/ 355600 w 3683000"/>
                <a:gd name="connsiteY86" fmla="*/ 4402666 h 7001933"/>
                <a:gd name="connsiteX87" fmla="*/ 414867 w 3683000"/>
                <a:gd name="connsiteY87" fmla="*/ 4334933 h 7001933"/>
                <a:gd name="connsiteX88" fmla="*/ 524934 w 3683000"/>
                <a:gd name="connsiteY88" fmla="*/ 4258733 h 7001933"/>
                <a:gd name="connsiteX89" fmla="*/ 550334 w 3683000"/>
                <a:gd name="connsiteY89" fmla="*/ 4241800 h 7001933"/>
                <a:gd name="connsiteX90" fmla="*/ 575734 w 3683000"/>
                <a:gd name="connsiteY90" fmla="*/ 4233333 h 7001933"/>
                <a:gd name="connsiteX91" fmla="*/ 609600 w 3683000"/>
                <a:gd name="connsiteY91" fmla="*/ 4216400 h 7001933"/>
                <a:gd name="connsiteX92" fmla="*/ 651934 w 3683000"/>
                <a:gd name="connsiteY92" fmla="*/ 4207933 h 7001933"/>
                <a:gd name="connsiteX93" fmla="*/ 702734 w 3683000"/>
                <a:gd name="connsiteY93" fmla="*/ 4191000 h 7001933"/>
                <a:gd name="connsiteX94" fmla="*/ 728134 w 3683000"/>
                <a:gd name="connsiteY94" fmla="*/ 4182533 h 7001933"/>
                <a:gd name="connsiteX95" fmla="*/ 762000 w 3683000"/>
                <a:gd name="connsiteY95" fmla="*/ 4174066 h 7001933"/>
                <a:gd name="connsiteX96" fmla="*/ 846667 w 3683000"/>
                <a:gd name="connsiteY96" fmla="*/ 4191000 h 7001933"/>
                <a:gd name="connsiteX97" fmla="*/ 897467 w 3683000"/>
                <a:gd name="connsiteY97" fmla="*/ 4224866 h 7001933"/>
                <a:gd name="connsiteX98" fmla="*/ 914400 w 3683000"/>
                <a:gd name="connsiteY98" fmla="*/ 4250266 h 7001933"/>
                <a:gd name="connsiteX99" fmla="*/ 939800 w 3683000"/>
                <a:gd name="connsiteY99" fmla="*/ 4284133 h 7001933"/>
                <a:gd name="connsiteX100" fmla="*/ 956734 w 3683000"/>
                <a:gd name="connsiteY100" fmla="*/ 4318000 h 7001933"/>
                <a:gd name="connsiteX101" fmla="*/ 965200 w 3683000"/>
                <a:gd name="connsiteY101" fmla="*/ 4343400 h 7001933"/>
                <a:gd name="connsiteX102" fmla="*/ 973667 w 3683000"/>
                <a:gd name="connsiteY102" fmla="*/ 4377266 h 7001933"/>
                <a:gd name="connsiteX103" fmla="*/ 999067 w 3683000"/>
                <a:gd name="connsiteY103" fmla="*/ 4411133 h 7001933"/>
                <a:gd name="connsiteX104" fmla="*/ 1007534 w 3683000"/>
                <a:gd name="connsiteY104" fmla="*/ 4436533 h 7001933"/>
                <a:gd name="connsiteX105" fmla="*/ 1024467 w 3683000"/>
                <a:gd name="connsiteY105" fmla="*/ 4512733 h 7001933"/>
                <a:gd name="connsiteX106" fmla="*/ 1016000 w 3683000"/>
                <a:gd name="connsiteY106" fmla="*/ 4597400 h 7001933"/>
                <a:gd name="connsiteX107" fmla="*/ 999067 w 3683000"/>
                <a:gd name="connsiteY107" fmla="*/ 4622800 h 7001933"/>
                <a:gd name="connsiteX108" fmla="*/ 948267 w 3683000"/>
                <a:gd name="connsiteY108" fmla="*/ 4673600 h 7001933"/>
                <a:gd name="connsiteX109" fmla="*/ 846667 w 3683000"/>
                <a:gd name="connsiteY109" fmla="*/ 4741333 h 7001933"/>
                <a:gd name="connsiteX110" fmla="*/ 736600 w 3683000"/>
                <a:gd name="connsiteY110" fmla="*/ 4732866 h 7001933"/>
                <a:gd name="connsiteX111" fmla="*/ 668867 w 3683000"/>
                <a:gd name="connsiteY111" fmla="*/ 4699000 h 7001933"/>
                <a:gd name="connsiteX112" fmla="*/ 651934 w 3683000"/>
                <a:gd name="connsiteY112" fmla="*/ 4673600 h 7001933"/>
                <a:gd name="connsiteX113" fmla="*/ 601134 w 3683000"/>
                <a:gd name="connsiteY113" fmla="*/ 4605866 h 7001933"/>
                <a:gd name="connsiteX114" fmla="*/ 575734 w 3683000"/>
                <a:gd name="connsiteY114" fmla="*/ 4521200 h 7001933"/>
                <a:gd name="connsiteX115" fmla="*/ 567267 w 3683000"/>
                <a:gd name="connsiteY115" fmla="*/ 4394200 h 7001933"/>
                <a:gd name="connsiteX116" fmla="*/ 575734 w 3683000"/>
                <a:gd name="connsiteY116" fmla="*/ 4309533 h 7001933"/>
                <a:gd name="connsiteX117" fmla="*/ 592667 w 3683000"/>
                <a:gd name="connsiteY117" fmla="*/ 4191000 h 7001933"/>
                <a:gd name="connsiteX118" fmla="*/ 601134 w 3683000"/>
                <a:gd name="connsiteY118" fmla="*/ 4157133 h 7001933"/>
                <a:gd name="connsiteX119" fmla="*/ 635000 w 3683000"/>
                <a:gd name="connsiteY119" fmla="*/ 4089400 h 7001933"/>
                <a:gd name="connsiteX120" fmla="*/ 643467 w 3683000"/>
                <a:gd name="connsiteY120" fmla="*/ 4064000 h 7001933"/>
                <a:gd name="connsiteX121" fmla="*/ 651934 w 3683000"/>
                <a:gd name="connsiteY121" fmla="*/ 4030133 h 7001933"/>
                <a:gd name="connsiteX122" fmla="*/ 702734 w 3683000"/>
                <a:gd name="connsiteY122" fmla="*/ 3953933 h 7001933"/>
                <a:gd name="connsiteX123" fmla="*/ 728134 w 3683000"/>
                <a:gd name="connsiteY123" fmla="*/ 3937000 h 7001933"/>
                <a:gd name="connsiteX124" fmla="*/ 745067 w 3683000"/>
                <a:gd name="connsiteY124" fmla="*/ 3920066 h 7001933"/>
                <a:gd name="connsiteX125" fmla="*/ 778934 w 3683000"/>
                <a:gd name="connsiteY125" fmla="*/ 3911600 h 7001933"/>
                <a:gd name="connsiteX126" fmla="*/ 829734 w 3683000"/>
                <a:gd name="connsiteY126" fmla="*/ 3877733 h 7001933"/>
                <a:gd name="connsiteX127" fmla="*/ 855134 w 3683000"/>
                <a:gd name="connsiteY127" fmla="*/ 3852333 h 7001933"/>
                <a:gd name="connsiteX128" fmla="*/ 905934 w 3683000"/>
                <a:gd name="connsiteY128" fmla="*/ 3835400 h 7001933"/>
                <a:gd name="connsiteX129" fmla="*/ 931334 w 3683000"/>
                <a:gd name="connsiteY129" fmla="*/ 3818466 h 7001933"/>
                <a:gd name="connsiteX130" fmla="*/ 956734 w 3683000"/>
                <a:gd name="connsiteY130" fmla="*/ 3810000 h 7001933"/>
                <a:gd name="connsiteX131" fmla="*/ 973667 w 3683000"/>
                <a:gd name="connsiteY131" fmla="*/ 3793066 h 7001933"/>
                <a:gd name="connsiteX132" fmla="*/ 999067 w 3683000"/>
                <a:gd name="connsiteY132" fmla="*/ 3776133 h 7001933"/>
                <a:gd name="connsiteX133" fmla="*/ 1058334 w 3683000"/>
                <a:gd name="connsiteY133" fmla="*/ 3750733 h 7001933"/>
                <a:gd name="connsiteX134" fmla="*/ 1083734 w 3683000"/>
                <a:gd name="connsiteY134" fmla="*/ 3733800 h 7001933"/>
                <a:gd name="connsiteX135" fmla="*/ 1100667 w 3683000"/>
                <a:gd name="connsiteY135" fmla="*/ 3716866 h 7001933"/>
                <a:gd name="connsiteX136" fmla="*/ 1151467 w 3683000"/>
                <a:gd name="connsiteY136" fmla="*/ 3699933 h 7001933"/>
                <a:gd name="connsiteX137" fmla="*/ 1244600 w 3683000"/>
                <a:gd name="connsiteY137" fmla="*/ 3649133 h 7001933"/>
                <a:gd name="connsiteX138" fmla="*/ 1312334 w 3683000"/>
                <a:gd name="connsiteY138" fmla="*/ 3589866 h 7001933"/>
                <a:gd name="connsiteX139" fmla="*/ 1354667 w 3683000"/>
                <a:gd name="connsiteY139" fmla="*/ 3556000 h 7001933"/>
                <a:gd name="connsiteX140" fmla="*/ 1380067 w 3683000"/>
                <a:gd name="connsiteY140" fmla="*/ 3522133 h 7001933"/>
                <a:gd name="connsiteX141" fmla="*/ 1405467 w 3683000"/>
                <a:gd name="connsiteY141" fmla="*/ 3496733 h 7001933"/>
                <a:gd name="connsiteX142" fmla="*/ 1422400 w 3683000"/>
                <a:gd name="connsiteY142" fmla="*/ 3471333 h 7001933"/>
                <a:gd name="connsiteX143" fmla="*/ 1447800 w 3683000"/>
                <a:gd name="connsiteY143" fmla="*/ 3454400 h 7001933"/>
                <a:gd name="connsiteX144" fmla="*/ 1464734 w 3683000"/>
                <a:gd name="connsiteY144" fmla="*/ 3412066 h 7001933"/>
                <a:gd name="connsiteX145" fmla="*/ 1490134 w 3683000"/>
                <a:gd name="connsiteY145" fmla="*/ 3403600 h 7001933"/>
                <a:gd name="connsiteX146" fmla="*/ 1532467 w 3683000"/>
                <a:gd name="connsiteY146" fmla="*/ 3302000 h 7001933"/>
                <a:gd name="connsiteX147" fmla="*/ 1557867 w 3683000"/>
                <a:gd name="connsiteY147" fmla="*/ 3276600 h 7001933"/>
                <a:gd name="connsiteX148" fmla="*/ 1591734 w 3683000"/>
                <a:gd name="connsiteY148" fmla="*/ 3217333 h 7001933"/>
                <a:gd name="connsiteX149" fmla="*/ 1600200 w 3683000"/>
                <a:gd name="connsiteY149" fmla="*/ 3175000 h 7001933"/>
                <a:gd name="connsiteX150" fmla="*/ 1583267 w 3683000"/>
                <a:gd name="connsiteY150" fmla="*/ 2971800 h 7001933"/>
                <a:gd name="connsiteX151" fmla="*/ 1566334 w 3683000"/>
                <a:gd name="connsiteY151" fmla="*/ 2937933 h 7001933"/>
                <a:gd name="connsiteX152" fmla="*/ 1490134 w 3683000"/>
                <a:gd name="connsiteY152" fmla="*/ 2887133 h 7001933"/>
                <a:gd name="connsiteX153" fmla="*/ 1430867 w 3683000"/>
                <a:gd name="connsiteY153" fmla="*/ 2861733 h 7001933"/>
                <a:gd name="connsiteX154" fmla="*/ 1405467 w 3683000"/>
                <a:gd name="connsiteY154" fmla="*/ 2844800 h 7001933"/>
                <a:gd name="connsiteX155" fmla="*/ 1270000 w 3683000"/>
                <a:gd name="connsiteY155" fmla="*/ 2810933 h 7001933"/>
                <a:gd name="connsiteX156" fmla="*/ 1219200 w 3683000"/>
                <a:gd name="connsiteY156" fmla="*/ 2802466 h 7001933"/>
                <a:gd name="connsiteX157" fmla="*/ 1193800 w 3683000"/>
                <a:gd name="connsiteY157" fmla="*/ 2794000 h 7001933"/>
                <a:gd name="connsiteX158" fmla="*/ 1134534 w 3683000"/>
                <a:gd name="connsiteY158" fmla="*/ 2785533 h 7001933"/>
                <a:gd name="connsiteX159" fmla="*/ 965200 w 3683000"/>
                <a:gd name="connsiteY159" fmla="*/ 2794000 h 7001933"/>
                <a:gd name="connsiteX160" fmla="*/ 905934 w 3683000"/>
                <a:gd name="connsiteY160" fmla="*/ 2802466 h 7001933"/>
                <a:gd name="connsiteX161" fmla="*/ 872067 w 3683000"/>
                <a:gd name="connsiteY161" fmla="*/ 2810933 h 7001933"/>
                <a:gd name="connsiteX162" fmla="*/ 736600 w 3683000"/>
                <a:gd name="connsiteY162" fmla="*/ 2819400 h 7001933"/>
                <a:gd name="connsiteX163" fmla="*/ 592667 w 3683000"/>
                <a:gd name="connsiteY163" fmla="*/ 2802466 h 7001933"/>
                <a:gd name="connsiteX164" fmla="*/ 558800 w 3683000"/>
                <a:gd name="connsiteY164" fmla="*/ 2785533 h 7001933"/>
                <a:gd name="connsiteX165" fmla="*/ 533400 w 3683000"/>
                <a:gd name="connsiteY165" fmla="*/ 2777066 h 7001933"/>
                <a:gd name="connsiteX166" fmla="*/ 448734 w 3683000"/>
                <a:gd name="connsiteY166" fmla="*/ 2743200 h 7001933"/>
                <a:gd name="connsiteX167" fmla="*/ 431800 w 3683000"/>
                <a:gd name="connsiteY167" fmla="*/ 2726266 h 7001933"/>
                <a:gd name="connsiteX168" fmla="*/ 381000 w 3683000"/>
                <a:gd name="connsiteY168" fmla="*/ 2692400 h 7001933"/>
                <a:gd name="connsiteX169" fmla="*/ 321734 w 3683000"/>
                <a:gd name="connsiteY169" fmla="*/ 2599266 h 7001933"/>
                <a:gd name="connsiteX170" fmla="*/ 279400 w 3683000"/>
                <a:gd name="connsiteY170" fmla="*/ 2514600 h 7001933"/>
                <a:gd name="connsiteX171" fmla="*/ 220134 w 3683000"/>
                <a:gd name="connsiteY171" fmla="*/ 2396066 h 7001933"/>
                <a:gd name="connsiteX172" fmla="*/ 169334 w 3683000"/>
                <a:gd name="connsiteY172" fmla="*/ 2218266 h 7001933"/>
                <a:gd name="connsiteX173" fmla="*/ 160867 w 3683000"/>
                <a:gd name="connsiteY173" fmla="*/ 2159000 h 7001933"/>
                <a:gd name="connsiteX174" fmla="*/ 143934 w 3683000"/>
                <a:gd name="connsiteY174" fmla="*/ 1981200 h 7001933"/>
                <a:gd name="connsiteX175" fmla="*/ 160867 w 3683000"/>
                <a:gd name="connsiteY175" fmla="*/ 1794933 h 7001933"/>
                <a:gd name="connsiteX176" fmla="*/ 220134 w 3683000"/>
                <a:gd name="connsiteY176" fmla="*/ 1625600 h 7001933"/>
                <a:gd name="connsiteX177" fmla="*/ 237067 w 3683000"/>
                <a:gd name="connsiteY177" fmla="*/ 1574800 h 7001933"/>
                <a:gd name="connsiteX178" fmla="*/ 245534 w 3683000"/>
                <a:gd name="connsiteY178" fmla="*/ 1532466 h 7001933"/>
                <a:gd name="connsiteX179" fmla="*/ 279400 w 3683000"/>
                <a:gd name="connsiteY179" fmla="*/ 1481666 h 7001933"/>
                <a:gd name="connsiteX180" fmla="*/ 330200 w 3683000"/>
                <a:gd name="connsiteY180" fmla="*/ 1405466 h 7001933"/>
                <a:gd name="connsiteX181" fmla="*/ 347134 w 3683000"/>
                <a:gd name="connsiteY181" fmla="*/ 1380066 h 7001933"/>
                <a:gd name="connsiteX182" fmla="*/ 381000 w 3683000"/>
                <a:gd name="connsiteY182" fmla="*/ 1371600 h 7001933"/>
                <a:gd name="connsiteX183" fmla="*/ 397934 w 3683000"/>
                <a:gd name="connsiteY183" fmla="*/ 1354666 h 7001933"/>
                <a:gd name="connsiteX184" fmla="*/ 457200 w 3683000"/>
                <a:gd name="connsiteY184" fmla="*/ 1320800 h 7001933"/>
                <a:gd name="connsiteX185" fmla="*/ 508000 w 3683000"/>
                <a:gd name="connsiteY185" fmla="*/ 1303866 h 7001933"/>
                <a:gd name="connsiteX186" fmla="*/ 601134 w 3683000"/>
                <a:gd name="connsiteY186" fmla="*/ 1261533 h 7001933"/>
                <a:gd name="connsiteX187" fmla="*/ 651934 w 3683000"/>
                <a:gd name="connsiteY187" fmla="*/ 1253066 h 7001933"/>
                <a:gd name="connsiteX188" fmla="*/ 711200 w 3683000"/>
                <a:gd name="connsiteY188" fmla="*/ 1236133 h 7001933"/>
                <a:gd name="connsiteX189" fmla="*/ 753534 w 3683000"/>
                <a:gd name="connsiteY189" fmla="*/ 1227666 h 7001933"/>
                <a:gd name="connsiteX190" fmla="*/ 787400 w 3683000"/>
                <a:gd name="connsiteY190" fmla="*/ 1219200 h 7001933"/>
                <a:gd name="connsiteX191" fmla="*/ 880534 w 3683000"/>
                <a:gd name="connsiteY191" fmla="*/ 1193800 h 7001933"/>
                <a:gd name="connsiteX192" fmla="*/ 914400 w 3683000"/>
                <a:gd name="connsiteY192" fmla="*/ 1176866 h 7001933"/>
                <a:gd name="connsiteX193" fmla="*/ 973667 w 3683000"/>
                <a:gd name="connsiteY193" fmla="*/ 1168400 h 7001933"/>
                <a:gd name="connsiteX194" fmla="*/ 1024467 w 3683000"/>
                <a:gd name="connsiteY194" fmla="*/ 1159933 h 7001933"/>
                <a:gd name="connsiteX195" fmla="*/ 1176867 w 3683000"/>
                <a:gd name="connsiteY195" fmla="*/ 1168400 h 7001933"/>
                <a:gd name="connsiteX196" fmla="*/ 1236134 w 3683000"/>
                <a:gd name="connsiteY196" fmla="*/ 1185333 h 7001933"/>
                <a:gd name="connsiteX197" fmla="*/ 1278467 w 3683000"/>
                <a:gd name="connsiteY197" fmla="*/ 1193800 h 7001933"/>
                <a:gd name="connsiteX198" fmla="*/ 1303867 w 3683000"/>
                <a:gd name="connsiteY198" fmla="*/ 1210733 h 7001933"/>
                <a:gd name="connsiteX199" fmla="*/ 1354667 w 3683000"/>
                <a:gd name="connsiteY199" fmla="*/ 1236133 h 7001933"/>
                <a:gd name="connsiteX200" fmla="*/ 1405467 w 3683000"/>
                <a:gd name="connsiteY200" fmla="*/ 1312333 h 7001933"/>
                <a:gd name="connsiteX201" fmla="*/ 1439334 w 3683000"/>
                <a:gd name="connsiteY201" fmla="*/ 1363133 h 7001933"/>
                <a:gd name="connsiteX202" fmla="*/ 1481667 w 3683000"/>
                <a:gd name="connsiteY202" fmla="*/ 1430866 h 7001933"/>
                <a:gd name="connsiteX203" fmla="*/ 1498600 w 3683000"/>
                <a:gd name="connsiteY203" fmla="*/ 1490133 h 7001933"/>
                <a:gd name="connsiteX204" fmla="*/ 1507067 w 3683000"/>
                <a:gd name="connsiteY204" fmla="*/ 1515533 h 7001933"/>
                <a:gd name="connsiteX205" fmla="*/ 1515534 w 3683000"/>
                <a:gd name="connsiteY205" fmla="*/ 1591733 h 7001933"/>
                <a:gd name="connsiteX206" fmla="*/ 1532467 w 3683000"/>
                <a:gd name="connsiteY206" fmla="*/ 1651000 h 7001933"/>
                <a:gd name="connsiteX207" fmla="*/ 1507067 w 3683000"/>
                <a:gd name="connsiteY207" fmla="*/ 1820333 h 7001933"/>
                <a:gd name="connsiteX208" fmla="*/ 1481667 w 3683000"/>
                <a:gd name="connsiteY208" fmla="*/ 1854200 h 7001933"/>
                <a:gd name="connsiteX209" fmla="*/ 1447800 w 3683000"/>
                <a:gd name="connsiteY209" fmla="*/ 1871133 h 7001933"/>
                <a:gd name="connsiteX210" fmla="*/ 1405467 w 3683000"/>
                <a:gd name="connsiteY210" fmla="*/ 1905000 h 7001933"/>
                <a:gd name="connsiteX211" fmla="*/ 1380067 w 3683000"/>
                <a:gd name="connsiteY211" fmla="*/ 1930400 h 7001933"/>
                <a:gd name="connsiteX212" fmla="*/ 1303867 w 3683000"/>
                <a:gd name="connsiteY212" fmla="*/ 1938866 h 7001933"/>
                <a:gd name="connsiteX213" fmla="*/ 1159934 w 3683000"/>
                <a:gd name="connsiteY213" fmla="*/ 1930400 h 7001933"/>
                <a:gd name="connsiteX214" fmla="*/ 1143000 w 3683000"/>
                <a:gd name="connsiteY214" fmla="*/ 1905000 h 7001933"/>
                <a:gd name="connsiteX215" fmla="*/ 1117600 w 3683000"/>
                <a:gd name="connsiteY215" fmla="*/ 1888066 h 7001933"/>
                <a:gd name="connsiteX216" fmla="*/ 1100667 w 3683000"/>
                <a:gd name="connsiteY216" fmla="*/ 1854200 h 7001933"/>
                <a:gd name="connsiteX217" fmla="*/ 1083734 w 3683000"/>
                <a:gd name="connsiteY217" fmla="*/ 1837266 h 7001933"/>
                <a:gd name="connsiteX218" fmla="*/ 1066800 w 3683000"/>
                <a:gd name="connsiteY218" fmla="*/ 1811866 h 7001933"/>
                <a:gd name="connsiteX219" fmla="*/ 1049867 w 3683000"/>
                <a:gd name="connsiteY219" fmla="*/ 1710266 h 7001933"/>
                <a:gd name="connsiteX220" fmla="*/ 1066800 w 3683000"/>
                <a:gd name="connsiteY220" fmla="*/ 1591733 h 7001933"/>
                <a:gd name="connsiteX221" fmla="*/ 1075267 w 3683000"/>
                <a:gd name="connsiteY221" fmla="*/ 1566333 h 7001933"/>
                <a:gd name="connsiteX222" fmla="*/ 1092200 w 3683000"/>
                <a:gd name="connsiteY222" fmla="*/ 1540933 h 7001933"/>
                <a:gd name="connsiteX223" fmla="*/ 1126067 w 3683000"/>
                <a:gd name="connsiteY223" fmla="*/ 1481666 h 7001933"/>
                <a:gd name="connsiteX224" fmla="*/ 1134534 w 3683000"/>
                <a:gd name="connsiteY224" fmla="*/ 1456266 h 7001933"/>
                <a:gd name="connsiteX225" fmla="*/ 1176867 w 3683000"/>
                <a:gd name="connsiteY225" fmla="*/ 1405466 h 7001933"/>
                <a:gd name="connsiteX226" fmla="*/ 1210734 w 3683000"/>
                <a:gd name="connsiteY226" fmla="*/ 1380066 h 7001933"/>
                <a:gd name="connsiteX227" fmla="*/ 1405467 w 3683000"/>
                <a:gd name="connsiteY227" fmla="*/ 1388533 h 7001933"/>
                <a:gd name="connsiteX228" fmla="*/ 1481667 w 3683000"/>
                <a:gd name="connsiteY228" fmla="*/ 1405466 h 7001933"/>
                <a:gd name="connsiteX229" fmla="*/ 1549400 w 3683000"/>
                <a:gd name="connsiteY229" fmla="*/ 1447800 h 7001933"/>
                <a:gd name="connsiteX230" fmla="*/ 1566334 w 3683000"/>
                <a:gd name="connsiteY230" fmla="*/ 1464733 h 7001933"/>
                <a:gd name="connsiteX231" fmla="*/ 1600200 w 3683000"/>
                <a:gd name="connsiteY231" fmla="*/ 1490133 h 7001933"/>
                <a:gd name="connsiteX232" fmla="*/ 1651000 w 3683000"/>
                <a:gd name="connsiteY232" fmla="*/ 1557866 h 7001933"/>
                <a:gd name="connsiteX233" fmla="*/ 1701800 w 3683000"/>
                <a:gd name="connsiteY233" fmla="*/ 1583266 h 7001933"/>
                <a:gd name="connsiteX234" fmla="*/ 1718734 w 3683000"/>
                <a:gd name="connsiteY234" fmla="*/ 1600200 h 7001933"/>
                <a:gd name="connsiteX235" fmla="*/ 1794934 w 3683000"/>
                <a:gd name="connsiteY235" fmla="*/ 1625600 h 7001933"/>
                <a:gd name="connsiteX236" fmla="*/ 1888067 w 3683000"/>
                <a:gd name="connsiteY236" fmla="*/ 1651000 h 7001933"/>
                <a:gd name="connsiteX237" fmla="*/ 1947334 w 3683000"/>
                <a:gd name="connsiteY237" fmla="*/ 1667933 h 7001933"/>
                <a:gd name="connsiteX238" fmla="*/ 2108200 w 3683000"/>
                <a:gd name="connsiteY238" fmla="*/ 1684866 h 7001933"/>
                <a:gd name="connsiteX239" fmla="*/ 2650067 w 3683000"/>
                <a:gd name="connsiteY239" fmla="*/ 1667933 h 7001933"/>
                <a:gd name="connsiteX240" fmla="*/ 2887134 w 3683000"/>
                <a:gd name="connsiteY240" fmla="*/ 1651000 h 7001933"/>
                <a:gd name="connsiteX241" fmla="*/ 2937934 w 3683000"/>
                <a:gd name="connsiteY241" fmla="*/ 1642533 h 7001933"/>
                <a:gd name="connsiteX242" fmla="*/ 3005667 w 3683000"/>
                <a:gd name="connsiteY242" fmla="*/ 1625600 h 7001933"/>
                <a:gd name="connsiteX243" fmla="*/ 3073400 w 3683000"/>
                <a:gd name="connsiteY243" fmla="*/ 1600200 h 7001933"/>
                <a:gd name="connsiteX244" fmla="*/ 3132667 w 3683000"/>
                <a:gd name="connsiteY244" fmla="*/ 1566333 h 7001933"/>
                <a:gd name="connsiteX245" fmla="*/ 3166534 w 3683000"/>
                <a:gd name="connsiteY245" fmla="*/ 1549400 h 7001933"/>
                <a:gd name="connsiteX246" fmla="*/ 3191934 w 3683000"/>
                <a:gd name="connsiteY246" fmla="*/ 1524000 h 7001933"/>
                <a:gd name="connsiteX247" fmla="*/ 3242734 w 3683000"/>
                <a:gd name="connsiteY247" fmla="*/ 1481666 h 7001933"/>
                <a:gd name="connsiteX248" fmla="*/ 3259667 w 3683000"/>
                <a:gd name="connsiteY248" fmla="*/ 1456266 h 7001933"/>
                <a:gd name="connsiteX249" fmla="*/ 3302000 w 3683000"/>
                <a:gd name="connsiteY249" fmla="*/ 1430866 h 7001933"/>
                <a:gd name="connsiteX250" fmla="*/ 3327400 w 3683000"/>
                <a:gd name="connsiteY250" fmla="*/ 1405466 h 7001933"/>
                <a:gd name="connsiteX251" fmla="*/ 3395134 w 3683000"/>
                <a:gd name="connsiteY251" fmla="*/ 1354666 h 7001933"/>
                <a:gd name="connsiteX252" fmla="*/ 3420534 w 3683000"/>
                <a:gd name="connsiteY252" fmla="*/ 1337733 h 7001933"/>
                <a:gd name="connsiteX253" fmla="*/ 3471334 w 3683000"/>
                <a:gd name="connsiteY253" fmla="*/ 1270000 h 7001933"/>
                <a:gd name="connsiteX254" fmla="*/ 3505200 w 3683000"/>
                <a:gd name="connsiteY254" fmla="*/ 1236133 h 7001933"/>
                <a:gd name="connsiteX255" fmla="*/ 3530600 w 3683000"/>
                <a:gd name="connsiteY255" fmla="*/ 1202266 h 7001933"/>
                <a:gd name="connsiteX256" fmla="*/ 3556000 w 3683000"/>
                <a:gd name="connsiteY256" fmla="*/ 1176866 h 7001933"/>
                <a:gd name="connsiteX257" fmla="*/ 3615267 w 3683000"/>
                <a:gd name="connsiteY257" fmla="*/ 1092200 h 7001933"/>
                <a:gd name="connsiteX258" fmla="*/ 3632200 w 3683000"/>
                <a:gd name="connsiteY258" fmla="*/ 1066800 h 7001933"/>
                <a:gd name="connsiteX259" fmla="*/ 3657600 w 3683000"/>
                <a:gd name="connsiteY259" fmla="*/ 990600 h 7001933"/>
                <a:gd name="connsiteX260" fmla="*/ 3683000 w 3683000"/>
                <a:gd name="connsiteY260" fmla="*/ 872066 h 7001933"/>
                <a:gd name="connsiteX261" fmla="*/ 3657600 w 3683000"/>
                <a:gd name="connsiteY261" fmla="*/ 728133 h 7001933"/>
                <a:gd name="connsiteX262" fmla="*/ 3649134 w 3683000"/>
                <a:gd name="connsiteY262" fmla="*/ 702733 h 7001933"/>
                <a:gd name="connsiteX263" fmla="*/ 3632200 w 3683000"/>
                <a:gd name="connsiteY263" fmla="*/ 685800 h 7001933"/>
                <a:gd name="connsiteX264" fmla="*/ 3572934 w 3683000"/>
                <a:gd name="connsiteY264" fmla="*/ 643466 h 7001933"/>
                <a:gd name="connsiteX265" fmla="*/ 3530600 w 3683000"/>
                <a:gd name="connsiteY265" fmla="*/ 626533 h 7001933"/>
                <a:gd name="connsiteX266" fmla="*/ 3479800 w 3683000"/>
                <a:gd name="connsiteY266" fmla="*/ 601133 h 7001933"/>
                <a:gd name="connsiteX267" fmla="*/ 3454400 w 3683000"/>
                <a:gd name="connsiteY267" fmla="*/ 592666 h 7001933"/>
                <a:gd name="connsiteX268" fmla="*/ 3420534 w 3683000"/>
                <a:gd name="connsiteY268" fmla="*/ 575733 h 7001933"/>
                <a:gd name="connsiteX269" fmla="*/ 3318934 w 3683000"/>
                <a:gd name="connsiteY269" fmla="*/ 558800 h 7001933"/>
                <a:gd name="connsiteX270" fmla="*/ 3251200 w 3683000"/>
                <a:gd name="connsiteY270" fmla="*/ 567266 h 7001933"/>
                <a:gd name="connsiteX271" fmla="*/ 3217334 w 3683000"/>
                <a:gd name="connsiteY271" fmla="*/ 584200 h 7001933"/>
                <a:gd name="connsiteX272" fmla="*/ 3191934 w 3683000"/>
                <a:gd name="connsiteY272" fmla="*/ 592666 h 7001933"/>
                <a:gd name="connsiteX273" fmla="*/ 3149600 w 3683000"/>
                <a:gd name="connsiteY273" fmla="*/ 635000 h 7001933"/>
                <a:gd name="connsiteX274" fmla="*/ 3107267 w 3683000"/>
                <a:gd name="connsiteY274" fmla="*/ 677333 h 7001933"/>
                <a:gd name="connsiteX275" fmla="*/ 3090334 w 3683000"/>
                <a:gd name="connsiteY275" fmla="*/ 702733 h 7001933"/>
                <a:gd name="connsiteX276" fmla="*/ 3056467 w 3683000"/>
                <a:gd name="connsiteY276" fmla="*/ 745066 h 7001933"/>
                <a:gd name="connsiteX277" fmla="*/ 3039534 w 3683000"/>
                <a:gd name="connsiteY277" fmla="*/ 795866 h 7001933"/>
                <a:gd name="connsiteX278" fmla="*/ 3031067 w 3683000"/>
                <a:gd name="connsiteY278" fmla="*/ 821266 h 7001933"/>
                <a:gd name="connsiteX279" fmla="*/ 3039534 w 3683000"/>
                <a:gd name="connsiteY279" fmla="*/ 914400 h 7001933"/>
                <a:gd name="connsiteX280" fmla="*/ 3048000 w 3683000"/>
                <a:gd name="connsiteY280" fmla="*/ 956733 h 7001933"/>
                <a:gd name="connsiteX281" fmla="*/ 3081867 w 3683000"/>
                <a:gd name="connsiteY281" fmla="*/ 990600 h 7001933"/>
                <a:gd name="connsiteX282" fmla="*/ 3141134 w 3683000"/>
                <a:gd name="connsiteY282" fmla="*/ 1007533 h 7001933"/>
                <a:gd name="connsiteX283" fmla="*/ 3429000 w 3683000"/>
                <a:gd name="connsiteY283" fmla="*/ 990600 h 7001933"/>
                <a:gd name="connsiteX284" fmla="*/ 3479800 w 3683000"/>
                <a:gd name="connsiteY284" fmla="*/ 973666 h 7001933"/>
                <a:gd name="connsiteX285" fmla="*/ 3522134 w 3683000"/>
                <a:gd name="connsiteY285" fmla="*/ 931333 h 7001933"/>
                <a:gd name="connsiteX286" fmla="*/ 3556000 w 3683000"/>
                <a:gd name="connsiteY286" fmla="*/ 897466 h 7001933"/>
                <a:gd name="connsiteX287" fmla="*/ 3572934 w 3683000"/>
                <a:gd name="connsiteY287" fmla="*/ 872066 h 7001933"/>
                <a:gd name="connsiteX288" fmla="*/ 3581400 w 3683000"/>
                <a:gd name="connsiteY288" fmla="*/ 846666 h 7001933"/>
                <a:gd name="connsiteX289" fmla="*/ 3572934 w 3683000"/>
                <a:gd name="connsiteY289" fmla="*/ 719666 h 7001933"/>
                <a:gd name="connsiteX290" fmla="*/ 3539067 w 3683000"/>
                <a:gd name="connsiteY290" fmla="*/ 660400 h 7001933"/>
                <a:gd name="connsiteX291" fmla="*/ 3522134 w 3683000"/>
                <a:gd name="connsiteY291" fmla="*/ 643466 h 7001933"/>
                <a:gd name="connsiteX292" fmla="*/ 3505200 w 3683000"/>
                <a:gd name="connsiteY292" fmla="*/ 618066 h 7001933"/>
                <a:gd name="connsiteX293" fmla="*/ 3437467 w 3683000"/>
                <a:gd name="connsiteY293" fmla="*/ 567266 h 7001933"/>
                <a:gd name="connsiteX294" fmla="*/ 3412067 w 3683000"/>
                <a:gd name="connsiteY294" fmla="*/ 558800 h 7001933"/>
                <a:gd name="connsiteX295" fmla="*/ 3378200 w 3683000"/>
                <a:gd name="connsiteY295" fmla="*/ 541866 h 7001933"/>
                <a:gd name="connsiteX296" fmla="*/ 3327400 w 3683000"/>
                <a:gd name="connsiteY296" fmla="*/ 524933 h 7001933"/>
                <a:gd name="connsiteX297" fmla="*/ 3259667 w 3683000"/>
                <a:gd name="connsiteY297" fmla="*/ 491066 h 7001933"/>
                <a:gd name="connsiteX298" fmla="*/ 3166534 w 3683000"/>
                <a:gd name="connsiteY298" fmla="*/ 482600 h 7001933"/>
                <a:gd name="connsiteX299" fmla="*/ 3132667 w 3683000"/>
                <a:gd name="connsiteY299" fmla="*/ 474133 h 7001933"/>
                <a:gd name="connsiteX300" fmla="*/ 2937934 w 3683000"/>
                <a:gd name="connsiteY300" fmla="*/ 491066 h 7001933"/>
                <a:gd name="connsiteX301" fmla="*/ 2870200 w 3683000"/>
                <a:gd name="connsiteY301" fmla="*/ 508000 h 7001933"/>
                <a:gd name="connsiteX302" fmla="*/ 2802467 w 3683000"/>
                <a:gd name="connsiteY302" fmla="*/ 524933 h 7001933"/>
                <a:gd name="connsiteX303" fmla="*/ 2726267 w 3683000"/>
                <a:gd name="connsiteY303" fmla="*/ 541866 h 7001933"/>
                <a:gd name="connsiteX304" fmla="*/ 2633134 w 3683000"/>
                <a:gd name="connsiteY304" fmla="*/ 592666 h 7001933"/>
                <a:gd name="connsiteX305" fmla="*/ 2523067 w 3683000"/>
                <a:gd name="connsiteY305" fmla="*/ 651933 h 7001933"/>
                <a:gd name="connsiteX306" fmla="*/ 2463800 w 3683000"/>
                <a:gd name="connsiteY306" fmla="*/ 694266 h 7001933"/>
                <a:gd name="connsiteX307" fmla="*/ 2429934 w 3683000"/>
                <a:gd name="connsiteY307" fmla="*/ 745066 h 7001933"/>
                <a:gd name="connsiteX308" fmla="*/ 2328334 w 3683000"/>
                <a:gd name="connsiteY308" fmla="*/ 821266 h 7001933"/>
                <a:gd name="connsiteX309" fmla="*/ 2294467 w 3683000"/>
                <a:gd name="connsiteY309" fmla="*/ 846666 h 7001933"/>
                <a:gd name="connsiteX310" fmla="*/ 2260600 w 3683000"/>
                <a:gd name="connsiteY310" fmla="*/ 863600 h 7001933"/>
                <a:gd name="connsiteX311" fmla="*/ 2218267 w 3683000"/>
                <a:gd name="connsiteY311" fmla="*/ 897466 h 7001933"/>
                <a:gd name="connsiteX312" fmla="*/ 2184400 w 3683000"/>
                <a:gd name="connsiteY312" fmla="*/ 914400 h 7001933"/>
                <a:gd name="connsiteX313" fmla="*/ 2150534 w 3683000"/>
                <a:gd name="connsiteY313" fmla="*/ 939800 h 7001933"/>
                <a:gd name="connsiteX314" fmla="*/ 2099734 w 3683000"/>
                <a:gd name="connsiteY314" fmla="*/ 956733 h 7001933"/>
                <a:gd name="connsiteX315" fmla="*/ 2057400 w 3683000"/>
                <a:gd name="connsiteY315" fmla="*/ 982133 h 7001933"/>
                <a:gd name="connsiteX316" fmla="*/ 1955800 w 3683000"/>
                <a:gd name="connsiteY316" fmla="*/ 1016000 h 7001933"/>
                <a:gd name="connsiteX317" fmla="*/ 1879600 w 3683000"/>
                <a:gd name="connsiteY317" fmla="*/ 1058333 h 7001933"/>
                <a:gd name="connsiteX318" fmla="*/ 1845734 w 3683000"/>
                <a:gd name="connsiteY318" fmla="*/ 1066800 h 7001933"/>
                <a:gd name="connsiteX319" fmla="*/ 1769534 w 3683000"/>
                <a:gd name="connsiteY319" fmla="*/ 1092200 h 7001933"/>
                <a:gd name="connsiteX320" fmla="*/ 1718734 w 3683000"/>
                <a:gd name="connsiteY320" fmla="*/ 1100666 h 7001933"/>
                <a:gd name="connsiteX321" fmla="*/ 1651000 w 3683000"/>
                <a:gd name="connsiteY321" fmla="*/ 1126066 h 7001933"/>
                <a:gd name="connsiteX322" fmla="*/ 1591734 w 3683000"/>
                <a:gd name="connsiteY322" fmla="*/ 1134533 h 7001933"/>
                <a:gd name="connsiteX323" fmla="*/ 1566334 w 3683000"/>
                <a:gd name="connsiteY323" fmla="*/ 1143000 h 7001933"/>
                <a:gd name="connsiteX324" fmla="*/ 1312334 w 3683000"/>
                <a:gd name="connsiteY324" fmla="*/ 1143000 h 7001933"/>
                <a:gd name="connsiteX325" fmla="*/ 1253067 w 3683000"/>
                <a:gd name="connsiteY325" fmla="*/ 1126066 h 7001933"/>
                <a:gd name="connsiteX326" fmla="*/ 1227667 w 3683000"/>
                <a:gd name="connsiteY326" fmla="*/ 1109133 h 7001933"/>
                <a:gd name="connsiteX327" fmla="*/ 1210734 w 3683000"/>
                <a:gd name="connsiteY327" fmla="*/ 1058333 h 7001933"/>
                <a:gd name="connsiteX328" fmla="*/ 1219200 w 3683000"/>
                <a:gd name="connsiteY328" fmla="*/ 1016000 h 7001933"/>
                <a:gd name="connsiteX329" fmla="*/ 1227667 w 3683000"/>
                <a:gd name="connsiteY329" fmla="*/ 931333 h 7001933"/>
                <a:gd name="connsiteX330" fmla="*/ 1244600 w 3683000"/>
                <a:gd name="connsiteY330" fmla="*/ 897466 h 7001933"/>
                <a:gd name="connsiteX331" fmla="*/ 1286934 w 3683000"/>
                <a:gd name="connsiteY331" fmla="*/ 846666 h 7001933"/>
                <a:gd name="connsiteX332" fmla="*/ 1312334 w 3683000"/>
                <a:gd name="connsiteY332" fmla="*/ 787400 h 7001933"/>
                <a:gd name="connsiteX333" fmla="*/ 1354667 w 3683000"/>
                <a:gd name="connsiteY333" fmla="*/ 745066 h 7001933"/>
                <a:gd name="connsiteX334" fmla="*/ 1380067 w 3683000"/>
                <a:gd name="connsiteY334" fmla="*/ 711200 h 7001933"/>
                <a:gd name="connsiteX335" fmla="*/ 1405467 w 3683000"/>
                <a:gd name="connsiteY335" fmla="*/ 694266 h 7001933"/>
                <a:gd name="connsiteX336" fmla="*/ 1430867 w 3683000"/>
                <a:gd name="connsiteY336" fmla="*/ 668866 h 7001933"/>
                <a:gd name="connsiteX337" fmla="*/ 1464734 w 3683000"/>
                <a:gd name="connsiteY337" fmla="*/ 660400 h 7001933"/>
                <a:gd name="connsiteX338" fmla="*/ 1524000 w 3683000"/>
                <a:gd name="connsiteY338" fmla="*/ 643466 h 7001933"/>
                <a:gd name="connsiteX339" fmla="*/ 1591734 w 3683000"/>
                <a:gd name="connsiteY339" fmla="*/ 651933 h 7001933"/>
                <a:gd name="connsiteX340" fmla="*/ 1608667 w 3683000"/>
                <a:gd name="connsiteY340" fmla="*/ 795866 h 7001933"/>
                <a:gd name="connsiteX341" fmla="*/ 1574800 w 3683000"/>
                <a:gd name="connsiteY341" fmla="*/ 855133 h 7001933"/>
                <a:gd name="connsiteX342" fmla="*/ 1557867 w 3683000"/>
                <a:gd name="connsiteY342" fmla="*/ 880533 h 7001933"/>
                <a:gd name="connsiteX343" fmla="*/ 1532467 w 3683000"/>
                <a:gd name="connsiteY343" fmla="*/ 897466 h 7001933"/>
                <a:gd name="connsiteX344" fmla="*/ 1515534 w 3683000"/>
                <a:gd name="connsiteY344" fmla="*/ 914400 h 7001933"/>
                <a:gd name="connsiteX345" fmla="*/ 1456267 w 3683000"/>
                <a:gd name="connsiteY345" fmla="*/ 931333 h 7001933"/>
                <a:gd name="connsiteX346" fmla="*/ 1371600 w 3683000"/>
                <a:gd name="connsiteY346" fmla="*/ 914400 h 7001933"/>
                <a:gd name="connsiteX347" fmla="*/ 1286934 w 3683000"/>
                <a:gd name="connsiteY347" fmla="*/ 846666 h 7001933"/>
                <a:gd name="connsiteX348" fmla="*/ 1270000 w 3683000"/>
                <a:gd name="connsiteY348" fmla="*/ 821266 h 7001933"/>
                <a:gd name="connsiteX349" fmla="*/ 1244600 w 3683000"/>
                <a:gd name="connsiteY349" fmla="*/ 795866 h 7001933"/>
                <a:gd name="connsiteX350" fmla="*/ 1202267 w 3683000"/>
                <a:gd name="connsiteY350" fmla="*/ 745066 h 7001933"/>
                <a:gd name="connsiteX351" fmla="*/ 1193800 w 3683000"/>
                <a:gd name="connsiteY351" fmla="*/ 711200 h 7001933"/>
                <a:gd name="connsiteX352" fmla="*/ 1176867 w 3683000"/>
                <a:gd name="connsiteY352" fmla="*/ 635000 h 7001933"/>
                <a:gd name="connsiteX353" fmla="*/ 1143000 w 3683000"/>
                <a:gd name="connsiteY353" fmla="*/ 567266 h 7001933"/>
                <a:gd name="connsiteX354" fmla="*/ 1134534 w 3683000"/>
                <a:gd name="connsiteY354" fmla="*/ 541866 h 7001933"/>
                <a:gd name="connsiteX355" fmla="*/ 1092200 w 3683000"/>
                <a:gd name="connsiteY355" fmla="*/ 499533 h 7001933"/>
                <a:gd name="connsiteX356" fmla="*/ 1041400 w 3683000"/>
                <a:gd name="connsiteY356" fmla="*/ 474133 h 7001933"/>
                <a:gd name="connsiteX357" fmla="*/ 1016000 w 3683000"/>
                <a:gd name="connsiteY357" fmla="*/ 448733 h 7001933"/>
                <a:gd name="connsiteX358" fmla="*/ 965200 w 3683000"/>
                <a:gd name="connsiteY358" fmla="*/ 431800 h 7001933"/>
                <a:gd name="connsiteX359" fmla="*/ 939800 w 3683000"/>
                <a:gd name="connsiteY359" fmla="*/ 423333 h 7001933"/>
                <a:gd name="connsiteX360" fmla="*/ 855134 w 3683000"/>
                <a:gd name="connsiteY360" fmla="*/ 431800 h 7001933"/>
                <a:gd name="connsiteX361" fmla="*/ 863600 w 3683000"/>
                <a:gd name="connsiteY361" fmla="*/ 482600 h 7001933"/>
                <a:gd name="connsiteX362" fmla="*/ 880534 w 3683000"/>
                <a:gd name="connsiteY362" fmla="*/ 516466 h 7001933"/>
                <a:gd name="connsiteX363" fmla="*/ 897467 w 3683000"/>
                <a:gd name="connsiteY363" fmla="*/ 567266 h 7001933"/>
                <a:gd name="connsiteX364" fmla="*/ 897467 w 3683000"/>
                <a:gd name="connsiteY364" fmla="*/ 567266 h 7001933"/>
                <a:gd name="connsiteX365" fmla="*/ 905934 w 3683000"/>
                <a:gd name="connsiteY365" fmla="*/ 601133 h 7001933"/>
                <a:gd name="connsiteX366" fmla="*/ 931334 w 3683000"/>
                <a:gd name="connsiteY366" fmla="*/ 609600 h 7001933"/>
                <a:gd name="connsiteX367" fmla="*/ 965200 w 3683000"/>
                <a:gd name="connsiteY367" fmla="*/ 601133 h 7001933"/>
                <a:gd name="connsiteX368" fmla="*/ 973667 w 3683000"/>
                <a:gd name="connsiteY368" fmla="*/ 558800 h 7001933"/>
                <a:gd name="connsiteX369" fmla="*/ 965200 w 3683000"/>
                <a:gd name="connsiteY369" fmla="*/ 414866 h 7001933"/>
                <a:gd name="connsiteX370" fmla="*/ 931334 w 3683000"/>
                <a:gd name="connsiteY370" fmla="*/ 389466 h 7001933"/>
                <a:gd name="connsiteX371" fmla="*/ 914400 w 3683000"/>
                <a:gd name="connsiteY371" fmla="*/ 372533 h 7001933"/>
                <a:gd name="connsiteX372" fmla="*/ 821267 w 3683000"/>
                <a:gd name="connsiteY372" fmla="*/ 347133 h 7001933"/>
                <a:gd name="connsiteX373" fmla="*/ 677334 w 3683000"/>
                <a:gd name="connsiteY373" fmla="*/ 330200 h 7001933"/>
                <a:gd name="connsiteX374" fmla="*/ 618067 w 3683000"/>
                <a:gd name="connsiteY374" fmla="*/ 321733 h 7001933"/>
                <a:gd name="connsiteX375" fmla="*/ 567267 w 3683000"/>
                <a:gd name="connsiteY375" fmla="*/ 254000 h 7001933"/>
                <a:gd name="connsiteX376" fmla="*/ 524934 w 3683000"/>
                <a:gd name="connsiteY376" fmla="*/ 169333 h 7001933"/>
                <a:gd name="connsiteX377" fmla="*/ 508000 w 3683000"/>
                <a:gd name="connsiteY377" fmla="*/ 135466 h 7001933"/>
                <a:gd name="connsiteX378" fmla="*/ 491067 w 3683000"/>
                <a:gd name="connsiteY378" fmla="*/ 84666 h 7001933"/>
                <a:gd name="connsiteX379" fmla="*/ 474134 w 3683000"/>
                <a:gd name="connsiteY379" fmla="*/ 33866 h 7001933"/>
                <a:gd name="connsiteX380" fmla="*/ 474134 w 3683000"/>
                <a:gd name="connsiteY380" fmla="*/ 0 h 700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</a:cxnLst>
              <a:rect l="l" t="t" r="r" b="b"/>
              <a:pathLst>
                <a:path w="3683000" h="7001933">
                  <a:moveTo>
                    <a:pt x="2074334" y="7001933"/>
                  </a:moveTo>
                  <a:cubicBezTo>
                    <a:pt x="2071512" y="6939844"/>
                    <a:pt x="2073272" y="6877376"/>
                    <a:pt x="2065867" y="6815666"/>
                  </a:cubicBezTo>
                  <a:cubicBezTo>
                    <a:pt x="2064655" y="6805563"/>
                    <a:pt x="2053067" y="6799565"/>
                    <a:pt x="2048934" y="6790266"/>
                  </a:cubicBezTo>
                  <a:cubicBezTo>
                    <a:pt x="2041685" y="6773955"/>
                    <a:pt x="2039982" y="6755431"/>
                    <a:pt x="2032000" y="6739466"/>
                  </a:cubicBezTo>
                  <a:cubicBezTo>
                    <a:pt x="1991823" y="6659112"/>
                    <a:pt x="2013279" y="6691927"/>
                    <a:pt x="1972734" y="6637866"/>
                  </a:cubicBezTo>
                  <a:cubicBezTo>
                    <a:pt x="1967576" y="6617236"/>
                    <a:pt x="1952821" y="6556622"/>
                    <a:pt x="1947334" y="6544733"/>
                  </a:cubicBezTo>
                  <a:cubicBezTo>
                    <a:pt x="1938806" y="6526255"/>
                    <a:pt x="1924756" y="6510866"/>
                    <a:pt x="1913467" y="6493933"/>
                  </a:cubicBezTo>
                  <a:cubicBezTo>
                    <a:pt x="1907823" y="6474177"/>
                    <a:pt x="1903444" y="6454015"/>
                    <a:pt x="1896534" y="6434666"/>
                  </a:cubicBezTo>
                  <a:cubicBezTo>
                    <a:pt x="1889305" y="6414425"/>
                    <a:pt x="1879116" y="6395356"/>
                    <a:pt x="1871134" y="6375400"/>
                  </a:cubicBezTo>
                  <a:cubicBezTo>
                    <a:pt x="1862179" y="6353011"/>
                    <a:pt x="1854689" y="6330055"/>
                    <a:pt x="1845734" y="6307666"/>
                  </a:cubicBezTo>
                  <a:cubicBezTo>
                    <a:pt x="1838228" y="6288900"/>
                    <a:pt x="1807616" y="6216622"/>
                    <a:pt x="1794934" y="6197600"/>
                  </a:cubicBezTo>
                  <a:cubicBezTo>
                    <a:pt x="1788292" y="6187637"/>
                    <a:pt x="1776718" y="6181779"/>
                    <a:pt x="1769534" y="6172200"/>
                  </a:cubicBezTo>
                  <a:cubicBezTo>
                    <a:pt x="1759660" y="6159035"/>
                    <a:pt x="1752969" y="6143750"/>
                    <a:pt x="1744134" y="6129866"/>
                  </a:cubicBezTo>
                  <a:cubicBezTo>
                    <a:pt x="1726508" y="6102168"/>
                    <a:pt x="1681087" y="6029829"/>
                    <a:pt x="1651000" y="6019800"/>
                  </a:cubicBezTo>
                  <a:cubicBezTo>
                    <a:pt x="1634067" y="6014155"/>
                    <a:pt x="1616676" y="6009731"/>
                    <a:pt x="1600200" y="6002866"/>
                  </a:cubicBezTo>
                  <a:cubicBezTo>
                    <a:pt x="1582724" y="5995584"/>
                    <a:pt x="1567192" y="5983936"/>
                    <a:pt x="1549400" y="5977466"/>
                  </a:cubicBezTo>
                  <a:cubicBezTo>
                    <a:pt x="1533383" y="5971642"/>
                    <a:pt x="1457681" y="5961945"/>
                    <a:pt x="1447800" y="5960533"/>
                  </a:cubicBezTo>
                  <a:cubicBezTo>
                    <a:pt x="1433689" y="5954889"/>
                    <a:pt x="1420211" y="5947286"/>
                    <a:pt x="1405467" y="5943600"/>
                  </a:cubicBezTo>
                  <a:cubicBezTo>
                    <a:pt x="1386137" y="5938767"/>
                    <a:pt x="1282492" y="5928054"/>
                    <a:pt x="1270000" y="5926666"/>
                  </a:cubicBezTo>
                  <a:cubicBezTo>
                    <a:pt x="1227667" y="5929488"/>
                    <a:pt x="1185001" y="5929133"/>
                    <a:pt x="1143000" y="5935133"/>
                  </a:cubicBezTo>
                  <a:cubicBezTo>
                    <a:pt x="1125330" y="5937657"/>
                    <a:pt x="1109624" y="5948194"/>
                    <a:pt x="1092200" y="5952066"/>
                  </a:cubicBezTo>
                  <a:cubicBezTo>
                    <a:pt x="1058684" y="5959514"/>
                    <a:pt x="990600" y="5969000"/>
                    <a:pt x="990600" y="5969000"/>
                  </a:cubicBezTo>
                  <a:cubicBezTo>
                    <a:pt x="979311" y="5974644"/>
                    <a:pt x="968552" y="5981501"/>
                    <a:pt x="956734" y="5985933"/>
                  </a:cubicBezTo>
                  <a:cubicBezTo>
                    <a:pt x="945838" y="5990019"/>
                    <a:pt x="934056" y="5991203"/>
                    <a:pt x="922867" y="5994400"/>
                  </a:cubicBezTo>
                  <a:cubicBezTo>
                    <a:pt x="914286" y="5996852"/>
                    <a:pt x="905934" y="6000044"/>
                    <a:pt x="897467" y="6002866"/>
                  </a:cubicBezTo>
                  <a:cubicBezTo>
                    <a:pt x="891823" y="6011333"/>
                    <a:pt x="881314" y="6018120"/>
                    <a:pt x="880534" y="6028266"/>
                  </a:cubicBezTo>
                  <a:cubicBezTo>
                    <a:pt x="879238" y="6045107"/>
                    <a:pt x="883381" y="6110162"/>
                    <a:pt x="897467" y="6138333"/>
                  </a:cubicBezTo>
                  <a:cubicBezTo>
                    <a:pt x="902018" y="6147434"/>
                    <a:pt x="908043" y="6155787"/>
                    <a:pt x="914400" y="6163733"/>
                  </a:cubicBezTo>
                  <a:cubicBezTo>
                    <a:pt x="950978" y="6209454"/>
                    <a:pt x="911038" y="6146498"/>
                    <a:pt x="948267" y="6206066"/>
                  </a:cubicBezTo>
                  <a:cubicBezTo>
                    <a:pt x="970070" y="6240951"/>
                    <a:pt x="977547" y="6260746"/>
                    <a:pt x="1007534" y="6290733"/>
                  </a:cubicBezTo>
                  <a:cubicBezTo>
                    <a:pt x="1014729" y="6297928"/>
                    <a:pt x="1024988" y="6301309"/>
                    <a:pt x="1032934" y="6307666"/>
                  </a:cubicBezTo>
                  <a:cubicBezTo>
                    <a:pt x="1039167" y="6312653"/>
                    <a:pt x="1043225" y="6320172"/>
                    <a:pt x="1049867" y="6324600"/>
                  </a:cubicBezTo>
                  <a:cubicBezTo>
                    <a:pt x="1060369" y="6331601"/>
                    <a:pt x="1072775" y="6335271"/>
                    <a:pt x="1083734" y="6341533"/>
                  </a:cubicBezTo>
                  <a:cubicBezTo>
                    <a:pt x="1092569" y="6346581"/>
                    <a:pt x="1099408" y="6355473"/>
                    <a:pt x="1109134" y="6358466"/>
                  </a:cubicBezTo>
                  <a:cubicBezTo>
                    <a:pt x="1136642" y="6366930"/>
                    <a:pt x="1193800" y="6375400"/>
                    <a:pt x="1193800" y="6375400"/>
                  </a:cubicBezTo>
                  <a:cubicBezTo>
                    <a:pt x="1230489" y="6372578"/>
                    <a:pt x="1267354" y="6371497"/>
                    <a:pt x="1303867" y="6366933"/>
                  </a:cubicBezTo>
                  <a:cubicBezTo>
                    <a:pt x="1332241" y="6363386"/>
                    <a:pt x="1329457" y="6354138"/>
                    <a:pt x="1354667" y="6341533"/>
                  </a:cubicBezTo>
                  <a:cubicBezTo>
                    <a:pt x="1411890" y="6312922"/>
                    <a:pt x="1384389" y="6338447"/>
                    <a:pt x="1439334" y="6299200"/>
                  </a:cubicBezTo>
                  <a:cubicBezTo>
                    <a:pt x="1445830" y="6294560"/>
                    <a:pt x="1450034" y="6287253"/>
                    <a:pt x="1456267" y="6282266"/>
                  </a:cubicBezTo>
                  <a:cubicBezTo>
                    <a:pt x="1464213" y="6275909"/>
                    <a:pt x="1473200" y="6270977"/>
                    <a:pt x="1481667" y="6265333"/>
                  </a:cubicBezTo>
                  <a:cubicBezTo>
                    <a:pt x="1521619" y="6205403"/>
                    <a:pt x="1467409" y="6278867"/>
                    <a:pt x="1540934" y="6214533"/>
                  </a:cubicBezTo>
                  <a:cubicBezTo>
                    <a:pt x="1641750" y="6126319"/>
                    <a:pt x="1504612" y="6221813"/>
                    <a:pt x="1591734" y="6163733"/>
                  </a:cubicBezTo>
                  <a:cubicBezTo>
                    <a:pt x="1603023" y="6146800"/>
                    <a:pt x="1611209" y="6127323"/>
                    <a:pt x="1625600" y="6112933"/>
                  </a:cubicBezTo>
                  <a:cubicBezTo>
                    <a:pt x="1641352" y="6097182"/>
                    <a:pt x="1648785" y="6091963"/>
                    <a:pt x="1659467" y="6070600"/>
                  </a:cubicBezTo>
                  <a:cubicBezTo>
                    <a:pt x="1663458" y="6062618"/>
                    <a:pt x="1664418" y="6053403"/>
                    <a:pt x="1667934" y="6045200"/>
                  </a:cubicBezTo>
                  <a:cubicBezTo>
                    <a:pt x="1672906" y="6033599"/>
                    <a:pt x="1679223" y="6022622"/>
                    <a:pt x="1684867" y="6011333"/>
                  </a:cubicBezTo>
                  <a:cubicBezTo>
                    <a:pt x="1694031" y="5892204"/>
                    <a:pt x="1698476" y="5905209"/>
                    <a:pt x="1684867" y="5782733"/>
                  </a:cubicBezTo>
                  <a:cubicBezTo>
                    <a:pt x="1683582" y="5771168"/>
                    <a:pt x="1682567" y="5758734"/>
                    <a:pt x="1676400" y="5748866"/>
                  </a:cubicBezTo>
                  <a:cubicBezTo>
                    <a:pt x="1667939" y="5735328"/>
                    <a:pt x="1653047" y="5727015"/>
                    <a:pt x="1642534" y="5715000"/>
                  </a:cubicBezTo>
                  <a:cubicBezTo>
                    <a:pt x="1633242" y="5704380"/>
                    <a:pt x="1625336" y="5692616"/>
                    <a:pt x="1617134" y="5681133"/>
                  </a:cubicBezTo>
                  <a:cubicBezTo>
                    <a:pt x="1611219" y="5672853"/>
                    <a:pt x="1608017" y="5662247"/>
                    <a:pt x="1600200" y="5655733"/>
                  </a:cubicBezTo>
                  <a:cubicBezTo>
                    <a:pt x="1590504" y="5647653"/>
                    <a:pt x="1576431" y="5646373"/>
                    <a:pt x="1566334" y="5638800"/>
                  </a:cubicBezTo>
                  <a:cubicBezTo>
                    <a:pt x="1553562" y="5629221"/>
                    <a:pt x="1545069" y="5614735"/>
                    <a:pt x="1532467" y="5604933"/>
                  </a:cubicBezTo>
                  <a:cubicBezTo>
                    <a:pt x="1507589" y="5585583"/>
                    <a:pt x="1483165" y="5577271"/>
                    <a:pt x="1456267" y="5562600"/>
                  </a:cubicBezTo>
                  <a:cubicBezTo>
                    <a:pt x="1436292" y="5551704"/>
                    <a:pt x="1417914" y="5537696"/>
                    <a:pt x="1397000" y="5528733"/>
                  </a:cubicBezTo>
                  <a:cubicBezTo>
                    <a:pt x="1364567" y="5514833"/>
                    <a:pt x="1292125" y="5503364"/>
                    <a:pt x="1261534" y="5494866"/>
                  </a:cubicBezTo>
                  <a:cubicBezTo>
                    <a:pt x="1235737" y="5487700"/>
                    <a:pt x="1210924" y="5477340"/>
                    <a:pt x="1185334" y="5469466"/>
                  </a:cubicBezTo>
                  <a:cubicBezTo>
                    <a:pt x="1174212" y="5466044"/>
                    <a:pt x="1162506" y="5464680"/>
                    <a:pt x="1151467" y="5461000"/>
                  </a:cubicBezTo>
                  <a:cubicBezTo>
                    <a:pt x="1137049" y="5456194"/>
                    <a:pt x="1123878" y="5447752"/>
                    <a:pt x="1109134" y="5444066"/>
                  </a:cubicBezTo>
                  <a:cubicBezTo>
                    <a:pt x="1089774" y="5439226"/>
                    <a:pt x="1069552" y="5438881"/>
                    <a:pt x="1049867" y="5435600"/>
                  </a:cubicBezTo>
                  <a:cubicBezTo>
                    <a:pt x="1035672" y="5433234"/>
                    <a:pt x="1021645" y="5429955"/>
                    <a:pt x="1007534" y="5427133"/>
                  </a:cubicBezTo>
                  <a:lnTo>
                    <a:pt x="897467" y="5435600"/>
                  </a:lnTo>
                  <a:cubicBezTo>
                    <a:pt x="846592" y="5440523"/>
                    <a:pt x="796173" y="5451681"/>
                    <a:pt x="745067" y="5452533"/>
                  </a:cubicBezTo>
                  <a:lnTo>
                    <a:pt x="389467" y="5444066"/>
                  </a:lnTo>
                  <a:cubicBezTo>
                    <a:pt x="269501" y="5430737"/>
                    <a:pt x="352722" y="5443427"/>
                    <a:pt x="279400" y="5427133"/>
                  </a:cubicBezTo>
                  <a:cubicBezTo>
                    <a:pt x="265352" y="5424011"/>
                    <a:pt x="250851" y="5422801"/>
                    <a:pt x="237067" y="5418666"/>
                  </a:cubicBezTo>
                  <a:cubicBezTo>
                    <a:pt x="222510" y="5414299"/>
                    <a:pt x="208964" y="5407069"/>
                    <a:pt x="194734" y="5401733"/>
                  </a:cubicBezTo>
                  <a:cubicBezTo>
                    <a:pt x="164976" y="5390574"/>
                    <a:pt x="163098" y="5392019"/>
                    <a:pt x="127000" y="5384800"/>
                  </a:cubicBezTo>
                  <a:cubicBezTo>
                    <a:pt x="115711" y="5379155"/>
                    <a:pt x="103635" y="5374867"/>
                    <a:pt x="93134" y="5367866"/>
                  </a:cubicBezTo>
                  <a:cubicBezTo>
                    <a:pt x="86492" y="5363438"/>
                    <a:pt x="82433" y="5355920"/>
                    <a:pt x="76200" y="5350933"/>
                  </a:cubicBezTo>
                  <a:cubicBezTo>
                    <a:pt x="68254" y="5344576"/>
                    <a:pt x="59267" y="5339644"/>
                    <a:pt x="50800" y="5334000"/>
                  </a:cubicBezTo>
                  <a:cubicBezTo>
                    <a:pt x="22926" y="5292188"/>
                    <a:pt x="40047" y="5324854"/>
                    <a:pt x="25400" y="5266266"/>
                  </a:cubicBezTo>
                  <a:cubicBezTo>
                    <a:pt x="19170" y="5241346"/>
                    <a:pt x="12119" y="5231237"/>
                    <a:pt x="0" y="5207000"/>
                  </a:cubicBezTo>
                  <a:cubicBezTo>
                    <a:pt x="12484" y="4982305"/>
                    <a:pt x="-4644" y="5117837"/>
                    <a:pt x="16934" y="5020733"/>
                  </a:cubicBezTo>
                  <a:cubicBezTo>
                    <a:pt x="20056" y="5006685"/>
                    <a:pt x="20849" y="4992052"/>
                    <a:pt x="25400" y="4978400"/>
                  </a:cubicBezTo>
                  <a:cubicBezTo>
                    <a:pt x="29391" y="4966426"/>
                    <a:pt x="37646" y="4956252"/>
                    <a:pt x="42334" y="4944533"/>
                  </a:cubicBezTo>
                  <a:cubicBezTo>
                    <a:pt x="48963" y="4927960"/>
                    <a:pt x="54571" y="4910953"/>
                    <a:pt x="59267" y="4893733"/>
                  </a:cubicBezTo>
                  <a:cubicBezTo>
                    <a:pt x="63053" y="4879850"/>
                    <a:pt x="63599" y="4865184"/>
                    <a:pt x="67734" y="4851400"/>
                  </a:cubicBezTo>
                  <a:cubicBezTo>
                    <a:pt x="75408" y="4825820"/>
                    <a:pt x="108818" y="4755907"/>
                    <a:pt x="118534" y="4741333"/>
                  </a:cubicBezTo>
                  <a:cubicBezTo>
                    <a:pt x="124178" y="4732866"/>
                    <a:pt x="128272" y="4723128"/>
                    <a:pt x="135467" y="4715933"/>
                  </a:cubicBezTo>
                  <a:cubicBezTo>
                    <a:pt x="145445" y="4705955"/>
                    <a:pt x="158045" y="4699000"/>
                    <a:pt x="169334" y="4690533"/>
                  </a:cubicBezTo>
                  <a:cubicBezTo>
                    <a:pt x="174978" y="4673600"/>
                    <a:pt x="176366" y="4654585"/>
                    <a:pt x="186267" y="4639733"/>
                  </a:cubicBezTo>
                  <a:cubicBezTo>
                    <a:pt x="199698" y="4619586"/>
                    <a:pt x="218390" y="4592420"/>
                    <a:pt x="228600" y="4572000"/>
                  </a:cubicBezTo>
                  <a:cubicBezTo>
                    <a:pt x="232591" y="4564018"/>
                    <a:pt x="232733" y="4554402"/>
                    <a:pt x="237067" y="4546600"/>
                  </a:cubicBezTo>
                  <a:cubicBezTo>
                    <a:pt x="247898" y="4527105"/>
                    <a:pt x="267316" y="4495307"/>
                    <a:pt x="287867" y="4478866"/>
                  </a:cubicBezTo>
                  <a:cubicBezTo>
                    <a:pt x="295813" y="4472509"/>
                    <a:pt x="304800" y="4467577"/>
                    <a:pt x="313267" y="4461933"/>
                  </a:cubicBezTo>
                  <a:cubicBezTo>
                    <a:pt x="341584" y="4405298"/>
                    <a:pt x="315555" y="4448431"/>
                    <a:pt x="355600" y="4402666"/>
                  </a:cubicBezTo>
                  <a:cubicBezTo>
                    <a:pt x="383640" y="4370621"/>
                    <a:pt x="385506" y="4360099"/>
                    <a:pt x="414867" y="4334933"/>
                  </a:cubicBezTo>
                  <a:cubicBezTo>
                    <a:pt x="440367" y="4313076"/>
                    <a:pt x="507926" y="4270072"/>
                    <a:pt x="524934" y="4258733"/>
                  </a:cubicBezTo>
                  <a:cubicBezTo>
                    <a:pt x="533401" y="4253089"/>
                    <a:pt x="540681" y="4245018"/>
                    <a:pt x="550334" y="4241800"/>
                  </a:cubicBezTo>
                  <a:cubicBezTo>
                    <a:pt x="558801" y="4238978"/>
                    <a:pt x="567531" y="4236849"/>
                    <a:pt x="575734" y="4233333"/>
                  </a:cubicBezTo>
                  <a:cubicBezTo>
                    <a:pt x="587335" y="4228361"/>
                    <a:pt x="597627" y="4220391"/>
                    <a:pt x="609600" y="4216400"/>
                  </a:cubicBezTo>
                  <a:cubicBezTo>
                    <a:pt x="623252" y="4211849"/>
                    <a:pt x="638050" y="4211719"/>
                    <a:pt x="651934" y="4207933"/>
                  </a:cubicBezTo>
                  <a:cubicBezTo>
                    <a:pt x="669154" y="4203237"/>
                    <a:pt x="685801" y="4196644"/>
                    <a:pt x="702734" y="4191000"/>
                  </a:cubicBezTo>
                  <a:cubicBezTo>
                    <a:pt x="711201" y="4188178"/>
                    <a:pt x="719476" y="4184698"/>
                    <a:pt x="728134" y="4182533"/>
                  </a:cubicBezTo>
                  <a:lnTo>
                    <a:pt x="762000" y="4174066"/>
                  </a:lnTo>
                  <a:cubicBezTo>
                    <a:pt x="768379" y="4175129"/>
                    <a:pt x="834036" y="4184685"/>
                    <a:pt x="846667" y="4191000"/>
                  </a:cubicBezTo>
                  <a:cubicBezTo>
                    <a:pt x="864870" y="4200101"/>
                    <a:pt x="897467" y="4224866"/>
                    <a:pt x="897467" y="4224866"/>
                  </a:cubicBezTo>
                  <a:cubicBezTo>
                    <a:pt x="903111" y="4233333"/>
                    <a:pt x="908486" y="4241986"/>
                    <a:pt x="914400" y="4250266"/>
                  </a:cubicBezTo>
                  <a:cubicBezTo>
                    <a:pt x="922602" y="4261749"/>
                    <a:pt x="932321" y="4272167"/>
                    <a:pt x="939800" y="4284133"/>
                  </a:cubicBezTo>
                  <a:cubicBezTo>
                    <a:pt x="946489" y="4294836"/>
                    <a:pt x="951762" y="4306399"/>
                    <a:pt x="956734" y="4318000"/>
                  </a:cubicBezTo>
                  <a:cubicBezTo>
                    <a:pt x="960250" y="4326203"/>
                    <a:pt x="962748" y="4334819"/>
                    <a:pt x="965200" y="4343400"/>
                  </a:cubicBezTo>
                  <a:cubicBezTo>
                    <a:pt x="968397" y="4354588"/>
                    <a:pt x="968463" y="4366858"/>
                    <a:pt x="973667" y="4377266"/>
                  </a:cubicBezTo>
                  <a:cubicBezTo>
                    <a:pt x="979978" y="4389887"/>
                    <a:pt x="990600" y="4399844"/>
                    <a:pt x="999067" y="4411133"/>
                  </a:cubicBezTo>
                  <a:cubicBezTo>
                    <a:pt x="1001889" y="4419600"/>
                    <a:pt x="1005082" y="4427952"/>
                    <a:pt x="1007534" y="4436533"/>
                  </a:cubicBezTo>
                  <a:cubicBezTo>
                    <a:pt x="1015502" y="4464420"/>
                    <a:pt x="1018650" y="4483650"/>
                    <a:pt x="1024467" y="4512733"/>
                  </a:cubicBezTo>
                  <a:cubicBezTo>
                    <a:pt x="1021645" y="4540955"/>
                    <a:pt x="1022378" y="4569763"/>
                    <a:pt x="1016000" y="4597400"/>
                  </a:cubicBezTo>
                  <a:cubicBezTo>
                    <a:pt x="1013712" y="4607315"/>
                    <a:pt x="1004981" y="4614520"/>
                    <a:pt x="999067" y="4622800"/>
                  </a:cubicBezTo>
                  <a:cubicBezTo>
                    <a:pt x="966046" y="4669029"/>
                    <a:pt x="986501" y="4645793"/>
                    <a:pt x="948267" y="4673600"/>
                  </a:cubicBezTo>
                  <a:cubicBezTo>
                    <a:pt x="862657" y="4735863"/>
                    <a:pt x="909256" y="4710039"/>
                    <a:pt x="846667" y="4741333"/>
                  </a:cubicBezTo>
                  <a:cubicBezTo>
                    <a:pt x="809978" y="4738511"/>
                    <a:pt x="772397" y="4741389"/>
                    <a:pt x="736600" y="4732866"/>
                  </a:cubicBezTo>
                  <a:cubicBezTo>
                    <a:pt x="712044" y="4727019"/>
                    <a:pt x="668867" y="4699000"/>
                    <a:pt x="668867" y="4699000"/>
                  </a:cubicBezTo>
                  <a:cubicBezTo>
                    <a:pt x="663223" y="4690533"/>
                    <a:pt x="658291" y="4681546"/>
                    <a:pt x="651934" y="4673600"/>
                  </a:cubicBezTo>
                  <a:cubicBezTo>
                    <a:pt x="629009" y="4644943"/>
                    <a:pt x="618015" y="4656507"/>
                    <a:pt x="601134" y="4605866"/>
                  </a:cubicBezTo>
                  <a:cubicBezTo>
                    <a:pt x="580520" y="4544027"/>
                    <a:pt x="588529" y="4572382"/>
                    <a:pt x="575734" y="4521200"/>
                  </a:cubicBezTo>
                  <a:cubicBezTo>
                    <a:pt x="572912" y="4478867"/>
                    <a:pt x="567267" y="4436627"/>
                    <a:pt x="567267" y="4394200"/>
                  </a:cubicBezTo>
                  <a:cubicBezTo>
                    <a:pt x="567267" y="4365837"/>
                    <a:pt x="572216" y="4337677"/>
                    <a:pt x="575734" y="4309533"/>
                  </a:cubicBezTo>
                  <a:cubicBezTo>
                    <a:pt x="580684" y="4269929"/>
                    <a:pt x="582987" y="4229720"/>
                    <a:pt x="592667" y="4191000"/>
                  </a:cubicBezTo>
                  <a:cubicBezTo>
                    <a:pt x="595489" y="4179711"/>
                    <a:pt x="596658" y="4167874"/>
                    <a:pt x="601134" y="4157133"/>
                  </a:cubicBezTo>
                  <a:cubicBezTo>
                    <a:pt x="610843" y="4133832"/>
                    <a:pt x="627017" y="4113347"/>
                    <a:pt x="635000" y="4089400"/>
                  </a:cubicBezTo>
                  <a:cubicBezTo>
                    <a:pt x="637822" y="4080933"/>
                    <a:pt x="641015" y="4072581"/>
                    <a:pt x="643467" y="4064000"/>
                  </a:cubicBezTo>
                  <a:cubicBezTo>
                    <a:pt x="646664" y="4052811"/>
                    <a:pt x="647208" y="4040767"/>
                    <a:pt x="651934" y="4030133"/>
                  </a:cubicBezTo>
                  <a:cubicBezTo>
                    <a:pt x="658383" y="4015624"/>
                    <a:pt x="689937" y="3966730"/>
                    <a:pt x="702734" y="3953933"/>
                  </a:cubicBezTo>
                  <a:cubicBezTo>
                    <a:pt x="709929" y="3946738"/>
                    <a:pt x="720188" y="3943357"/>
                    <a:pt x="728134" y="3937000"/>
                  </a:cubicBezTo>
                  <a:cubicBezTo>
                    <a:pt x="734367" y="3932013"/>
                    <a:pt x="737927" y="3923636"/>
                    <a:pt x="745067" y="3920066"/>
                  </a:cubicBezTo>
                  <a:cubicBezTo>
                    <a:pt x="755475" y="3914862"/>
                    <a:pt x="767645" y="3914422"/>
                    <a:pt x="778934" y="3911600"/>
                  </a:cubicBezTo>
                  <a:cubicBezTo>
                    <a:pt x="795867" y="3900311"/>
                    <a:pt x="815343" y="3892124"/>
                    <a:pt x="829734" y="3877733"/>
                  </a:cubicBezTo>
                  <a:cubicBezTo>
                    <a:pt x="838201" y="3869266"/>
                    <a:pt x="844667" y="3858148"/>
                    <a:pt x="855134" y="3852333"/>
                  </a:cubicBezTo>
                  <a:cubicBezTo>
                    <a:pt x="870737" y="3843665"/>
                    <a:pt x="905934" y="3835400"/>
                    <a:pt x="905934" y="3835400"/>
                  </a:cubicBezTo>
                  <a:cubicBezTo>
                    <a:pt x="914401" y="3829755"/>
                    <a:pt x="922232" y="3823017"/>
                    <a:pt x="931334" y="3818466"/>
                  </a:cubicBezTo>
                  <a:cubicBezTo>
                    <a:pt x="939316" y="3814475"/>
                    <a:pt x="949081" y="3814592"/>
                    <a:pt x="956734" y="3810000"/>
                  </a:cubicBezTo>
                  <a:cubicBezTo>
                    <a:pt x="963579" y="3805893"/>
                    <a:pt x="967434" y="3798053"/>
                    <a:pt x="973667" y="3793066"/>
                  </a:cubicBezTo>
                  <a:cubicBezTo>
                    <a:pt x="981613" y="3786709"/>
                    <a:pt x="990232" y="3781181"/>
                    <a:pt x="999067" y="3776133"/>
                  </a:cubicBezTo>
                  <a:cubicBezTo>
                    <a:pt x="1122400" y="3705659"/>
                    <a:pt x="963342" y="3798229"/>
                    <a:pt x="1058334" y="3750733"/>
                  </a:cubicBezTo>
                  <a:cubicBezTo>
                    <a:pt x="1067435" y="3746182"/>
                    <a:pt x="1075788" y="3740157"/>
                    <a:pt x="1083734" y="3733800"/>
                  </a:cubicBezTo>
                  <a:cubicBezTo>
                    <a:pt x="1089967" y="3728813"/>
                    <a:pt x="1093527" y="3720436"/>
                    <a:pt x="1100667" y="3716866"/>
                  </a:cubicBezTo>
                  <a:cubicBezTo>
                    <a:pt x="1116632" y="3708883"/>
                    <a:pt x="1135061" y="3706964"/>
                    <a:pt x="1151467" y="3699933"/>
                  </a:cubicBezTo>
                  <a:cubicBezTo>
                    <a:pt x="1189903" y="3683460"/>
                    <a:pt x="1213676" y="3671222"/>
                    <a:pt x="1244600" y="3649133"/>
                  </a:cubicBezTo>
                  <a:cubicBezTo>
                    <a:pt x="1306361" y="3605019"/>
                    <a:pt x="1251381" y="3644046"/>
                    <a:pt x="1312334" y="3589866"/>
                  </a:cubicBezTo>
                  <a:cubicBezTo>
                    <a:pt x="1325840" y="3577860"/>
                    <a:pt x="1341889" y="3568778"/>
                    <a:pt x="1354667" y="3556000"/>
                  </a:cubicBezTo>
                  <a:cubicBezTo>
                    <a:pt x="1364645" y="3546022"/>
                    <a:pt x="1370884" y="3532847"/>
                    <a:pt x="1380067" y="3522133"/>
                  </a:cubicBezTo>
                  <a:cubicBezTo>
                    <a:pt x="1387859" y="3513042"/>
                    <a:pt x="1397802" y="3505931"/>
                    <a:pt x="1405467" y="3496733"/>
                  </a:cubicBezTo>
                  <a:cubicBezTo>
                    <a:pt x="1411981" y="3488916"/>
                    <a:pt x="1415205" y="3478528"/>
                    <a:pt x="1422400" y="3471333"/>
                  </a:cubicBezTo>
                  <a:cubicBezTo>
                    <a:pt x="1429595" y="3464138"/>
                    <a:pt x="1439333" y="3460044"/>
                    <a:pt x="1447800" y="3454400"/>
                  </a:cubicBezTo>
                  <a:cubicBezTo>
                    <a:pt x="1453445" y="3440289"/>
                    <a:pt x="1455004" y="3423742"/>
                    <a:pt x="1464734" y="3412066"/>
                  </a:cubicBezTo>
                  <a:cubicBezTo>
                    <a:pt x="1470447" y="3405210"/>
                    <a:pt x="1485542" y="3411253"/>
                    <a:pt x="1490134" y="3403600"/>
                  </a:cubicBezTo>
                  <a:cubicBezTo>
                    <a:pt x="1546753" y="3309236"/>
                    <a:pt x="1490041" y="3352912"/>
                    <a:pt x="1532467" y="3302000"/>
                  </a:cubicBezTo>
                  <a:cubicBezTo>
                    <a:pt x="1540132" y="3292802"/>
                    <a:pt x="1549400" y="3285067"/>
                    <a:pt x="1557867" y="3276600"/>
                  </a:cubicBezTo>
                  <a:cubicBezTo>
                    <a:pt x="1585580" y="3165750"/>
                    <a:pt x="1541290" y="3318223"/>
                    <a:pt x="1591734" y="3217333"/>
                  </a:cubicBezTo>
                  <a:cubicBezTo>
                    <a:pt x="1598170" y="3204462"/>
                    <a:pt x="1597378" y="3189111"/>
                    <a:pt x="1600200" y="3175000"/>
                  </a:cubicBezTo>
                  <a:cubicBezTo>
                    <a:pt x="1594556" y="3107267"/>
                    <a:pt x="1592879" y="3039085"/>
                    <a:pt x="1583267" y="2971800"/>
                  </a:cubicBezTo>
                  <a:cubicBezTo>
                    <a:pt x="1581482" y="2959305"/>
                    <a:pt x="1573907" y="2948030"/>
                    <a:pt x="1566334" y="2937933"/>
                  </a:cubicBezTo>
                  <a:cubicBezTo>
                    <a:pt x="1532362" y="2892636"/>
                    <a:pt x="1537160" y="2910646"/>
                    <a:pt x="1490134" y="2887133"/>
                  </a:cubicBezTo>
                  <a:cubicBezTo>
                    <a:pt x="1431663" y="2857898"/>
                    <a:pt x="1501352" y="2879355"/>
                    <a:pt x="1430867" y="2861733"/>
                  </a:cubicBezTo>
                  <a:cubicBezTo>
                    <a:pt x="1422400" y="2856089"/>
                    <a:pt x="1414860" y="2848714"/>
                    <a:pt x="1405467" y="2844800"/>
                  </a:cubicBezTo>
                  <a:cubicBezTo>
                    <a:pt x="1335687" y="2815725"/>
                    <a:pt x="1336876" y="2821222"/>
                    <a:pt x="1270000" y="2810933"/>
                  </a:cubicBezTo>
                  <a:cubicBezTo>
                    <a:pt x="1253033" y="2808323"/>
                    <a:pt x="1235958" y="2806190"/>
                    <a:pt x="1219200" y="2802466"/>
                  </a:cubicBezTo>
                  <a:cubicBezTo>
                    <a:pt x="1210488" y="2800530"/>
                    <a:pt x="1202551" y="2795750"/>
                    <a:pt x="1193800" y="2794000"/>
                  </a:cubicBezTo>
                  <a:cubicBezTo>
                    <a:pt x="1174232" y="2790086"/>
                    <a:pt x="1154289" y="2788355"/>
                    <a:pt x="1134534" y="2785533"/>
                  </a:cubicBezTo>
                  <a:cubicBezTo>
                    <a:pt x="1078089" y="2788355"/>
                    <a:pt x="1021561" y="2789825"/>
                    <a:pt x="965200" y="2794000"/>
                  </a:cubicBezTo>
                  <a:cubicBezTo>
                    <a:pt x="945299" y="2795474"/>
                    <a:pt x="925568" y="2798896"/>
                    <a:pt x="905934" y="2802466"/>
                  </a:cubicBezTo>
                  <a:cubicBezTo>
                    <a:pt x="894485" y="2804548"/>
                    <a:pt x="883646" y="2809775"/>
                    <a:pt x="872067" y="2810933"/>
                  </a:cubicBezTo>
                  <a:cubicBezTo>
                    <a:pt x="827048" y="2815435"/>
                    <a:pt x="781756" y="2816578"/>
                    <a:pt x="736600" y="2819400"/>
                  </a:cubicBezTo>
                  <a:cubicBezTo>
                    <a:pt x="715944" y="2817679"/>
                    <a:pt x="627976" y="2814236"/>
                    <a:pt x="592667" y="2802466"/>
                  </a:cubicBezTo>
                  <a:cubicBezTo>
                    <a:pt x="580693" y="2798475"/>
                    <a:pt x="570401" y="2790505"/>
                    <a:pt x="558800" y="2785533"/>
                  </a:cubicBezTo>
                  <a:cubicBezTo>
                    <a:pt x="550597" y="2782017"/>
                    <a:pt x="541603" y="2780582"/>
                    <a:pt x="533400" y="2777066"/>
                  </a:cubicBezTo>
                  <a:cubicBezTo>
                    <a:pt x="446203" y="2739695"/>
                    <a:pt x="564352" y="2781739"/>
                    <a:pt x="448734" y="2743200"/>
                  </a:cubicBezTo>
                  <a:cubicBezTo>
                    <a:pt x="443089" y="2737555"/>
                    <a:pt x="438186" y="2731056"/>
                    <a:pt x="431800" y="2726266"/>
                  </a:cubicBezTo>
                  <a:cubicBezTo>
                    <a:pt x="415519" y="2714055"/>
                    <a:pt x="381000" y="2692400"/>
                    <a:pt x="381000" y="2692400"/>
                  </a:cubicBezTo>
                  <a:cubicBezTo>
                    <a:pt x="361245" y="2661355"/>
                    <a:pt x="338191" y="2632178"/>
                    <a:pt x="321734" y="2599266"/>
                  </a:cubicBezTo>
                  <a:cubicBezTo>
                    <a:pt x="307623" y="2571044"/>
                    <a:pt x="298332" y="2539843"/>
                    <a:pt x="279400" y="2514600"/>
                  </a:cubicBezTo>
                  <a:cubicBezTo>
                    <a:pt x="247563" y="2472150"/>
                    <a:pt x="233822" y="2459943"/>
                    <a:pt x="220134" y="2396066"/>
                  </a:cubicBezTo>
                  <a:cubicBezTo>
                    <a:pt x="190230" y="2256517"/>
                    <a:pt x="210651" y="2314674"/>
                    <a:pt x="169334" y="2218266"/>
                  </a:cubicBezTo>
                  <a:cubicBezTo>
                    <a:pt x="166512" y="2198511"/>
                    <a:pt x="162759" y="2178866"/>
                    <a:pt x="160867" y="2159000"/>
                  </a:cubicBezTo>
                  <a:cubicBezTo>
                    <a:pt x="141087" y="1951318"/>
                    <a:pt x="162985" y="2114563"/>
                    <a:pt x="143934" y="1981200"/>
                  </a:cubicBezTo>
                  <a:cubicBezTo>
                    <a:pt x="149578" y="1919111"/>
                    <a:pt x="152349" y="1856693"/>
                    <a:pt x="160867" y="1794933"/>
                  </a:cubicBezTo>
                  <a:cubicBezTo>
                    <a:pt x="166576" y="1753544"/>
                    <a:pt x="212559" y="1648327"/>
                    <a:pt x="220134" y="1625600"/>
                  </a:cubicBezTo>
                  <a:cubicBezTo>
                    <a:pt x="225778" y="1608667"/>
                    <a:pt x="232371" y="1592020"/>
                    <a:pt x="237067" y="1574800"/>
                  </a:cubicBezTo>
                  <a:cubicBezTo>
                    <a:pt x="240853" y="1560916"/>
                    <a:pt x="239579" y="1545567"/>
                    <a:pt x="245534" y="1532466"/>
                  </a:cubicBezTo>
                  <a:cubicBezTo>
                    <a:pt x="253955" y="1513939"/>
                    <a:pt x="269146" y="1499245"/>
                    <a:pt x="279400" y="1481666"/>
                  </a:cubicBezTo>
                  <a:cubicBezTo>
                    <a:pt x="351084" y="1358778"/>
                    <a:pt x="265527" y="1483072"/>
                    <a:pt x="330200" y="1405466"/>
                  </a:cubicBezTo>
                  <a:cubicBezTo>
                    <a:pt x="336714" y="1397649"/>
                    <a:pt x="338667" y="1385710"/>
                    <a:pt x="347134" y="1380066"/>
                  </a:cubicBezTo>
                  <a:cubicBezTo>
                    <a:pt x="356816" y="1373612"/>
                    <a:pt x="369711" y="1374422"/>
                    <a:pt x="381000" y="1371600"/>
                  </a:cubicBezTo>
                  <a:cubicBezTo>
                    <a:pt x="386645" y="1365955"/>
                    <a:pt x="391700" y="1359653"/>
                    <a:pt x="397934" y="1354666"/>
                  </a:cubicBezTo>
                  <a:cubicBezTo>
                    <a:pt x="413207" y="1342448"/>
                    <a:pt x="439819" y="1327753"/>
                    <a:pt x="457200" y="1320800"/>
                  </a:cubicBezTo>
                  <a:cubicBezTo>
                    <a:pt x="473773" y="1314171"/>
                    <a:pt x="491427" y="1310495"/>
                    <a:pt x="508000" y="1303866"/>
                  </a:cubicBezTo>
                  <a:cubicBezTo>
                    <a:pt x="564104" y="1281424"/>
                    <a:pt x="525137" y="1284917"/>
                    <a:pt x="601134" y="1261533"/>
                  </a:cubicBezTo>
                  <a:cubicBezTo>
                    <a:pt x="617542" y="1256484"/>
                    <a:pt x="635207" y="1256926"/>
                    <a:pt x="651934" y="1253066"/>
                  </a:cubicBezTo>
                  <a:cubicBezTo>
                    <a:pt x="671954" y="1248446"/>
                    <a:pt x="691268" y="1241116"/>
                    <a:pt x="711200" y="1236133"/>
                  </a:cubicBezTo>
                  <a:cubicBezTo>
                    <a:pt x="725161" y="1232643"/>
                    <a:pt x="739486" y="1230788"/>
                    <a:pt x="753534" y="1227666"/>
                  </a:cubicBezTo>
                  <a:cubicBezTo>
                    <a:pt x="764893" y="1225142"/>
                    <a:pt x="776111" y="1222022"/>
                    <a:pt x="787400" y="1219200"/>
                  </a:cubicBezTo>
                  <a:cubicBezTo>
                    <a:pt x="865053" y="1180373"/>
                    <a:pt x="767764" y="1224556"/>
                    <a:pt x="880534" y="1193800"/>
                  </a:cubicBezTo>
                  <a:cubicBezTo>
                    <a:pt x="892711" y="1190479"/>
                    <a:pt x="902223" y="1180187"/>
                    <a:pt x="914400" y="1176866"/>
                  </a:cubicBezTo>
                  <a:cubicBezTo>
                    <a:pt x="933653" y="1171615"/>
                    <a:pt x="953943" y="1171434"/>
                    <a:pt x="973667" y="1168400"/>
                  </a:cubicBezTo>
                  <a:cubicBezTo>
                    <a:pt x="990634" y="1165790"/>
                    <a:pt x="1007534" y="1162755"/>
                    <a:pt x="1024467" y="1159933"/>
                  </a:cubicBezTo>
                  <a:cubicBezTo>
                    <a:pt x="1075267" y="1162755"/>
                    <a:pt x="1126198" y="1163794"/>
                    <a:pt x="1176867" y="1168400"/>
                  </a:cubicBezTo>
                  <a:cubicBezTo>
                    <a:pt x="1201761" y="1170663"/>
                    <a:pt x="1213217" y="1179604"/>
                    <a:pt x="1236134" y="1185333"/>
                  </a:cubicBezTo>
                  <a:cubicBezTo>
                    <a:pt x="1250095" y="1188823"/>
                    <a:pt x="1264356" y="1190978"/>
                    <a:pt x="1278467" y="1193800"/>
                  </a:cubicBezTo>
                  <a:cubicBezTo>
                    <a:pt x="1286934" y="1199444"/>
                    <a:pt x="1294766" y="1206182"/>
                    <a:pt x="1303867" y="1210733"/>
                  </a:cubicBezTo>
                  <a:cubicBezTo>
                    <a:pt x="1373974" y="1245786"/>
                    <a:pt x="1281875" y="1187606"/>
                    <a:pt x="1354667" y="1236133"/>
                  </a:cubicBezTo>
                  <a:lnTo>
                    <a:pt x="1405467" y="1312333"/>
                  </a:lnTo>
                  <a:cubicBezTo>
                    <a:pt x="1405478" y="1312350"/>
                    <a:pt x="1439322" y="1363117"/>
                    <a:pt x="1439334" y="1363133"/>
                  </a:cubicBezTo>
                  <a:cubicBezTo>
                    <a:pt x="1463644" y="1395547"/>
                    <a:pt x="1466171" y="1394709"/>
                    <a:pt x="1481667" y="1430866"/>
                  </a:cubicBezTo>
                  <a:cubicBezTo>
                    <a:pt x="1490370" y="1451173"/>
                    <a:pt x="1492460" y="1468641"/>
                    <a:pt x="1498600" y="1490133"/>
                  </a:cubicBezTo>
                  <a:cubicBezTo>
                    <a:pt x="1501052" y="1498714"/>
                    <a:pt x="1504245" y="1507066"/>
                    <a:pt x="1507067" y="1515533"/>
                  </a:cubicBezTo>
                  <a:cubicBezTo>
                    <a:pt x="1509889" y="1540933"/>
                    <a:pt x="1511648" y="1566474"/>
                    <a:pt x="1515534" y="1591733"/>
                  </a:cubicBezTo>
                  <a:cubicBezTo>
                    <a:pt x="1518572" y="1611483"/>
                    <a:pt x="1526143" y="1632028"/>
                    <a:pt x="1532467" y="1651000"/>
                  </a:cubicBezTo>
                  <a:cubicBezTo>
                    <a:pt x="1527829" y="1720570"/>
                    <a:pt x="1538023" y="1764611"/>
                    <a:pt x="1507067" y="1820333"/>
                  </a:cubicBezTo>
                  <a:cubicBezTo>
                    <a:pt x="1500214" y="1832668"/>
                    <a:pt x="1492381" y="1845017"/>
                    <a:pt x="1481667" y="1854200"/>
                  </a:cubicBezTo>
                  <a:cubicBezTo>
                    <a:pt x="1472084" y="1862414"/>
                    <a:pt x="1459089" y="1865489"/>
                    <a:pt x="1447800" y="1871133"/>
                  </a:cubicBezTo>
                  <a:cubicBezTo>
                    <a:pt x="1409931" y="1927938"/>
                    <a:pt x="1454541" y="1872284"/>
                    <a:pt x="1405467" y="1905000"/>
                  </a:cubicBezTo>
                  <a:cubicBezTo>
                    <a:pt x="1395504" y="1911642"/>
                    <a:pt x="1391426" y="1926614"/>
                    <a:pt x="1380067" y="1930400"/>
                  </a:cubicBezTo>
                  <a:cubicBezTo>
                    <a:pt x="1355822" y="1938481"/>
                    <a:pt x="1329267" y="1936044"/>
                    <a:pt x="1303867" y="1938866"/>
                  </a:cubicBezTo>
                  <a:cubicBezTo>
                    <a:pt x="1255889" y="1936044"/>
                    <a:pt x="1206964" y="1940301"/>
                    <a:pt x="1159934" y="1930400"/>
                  </a:cubicBezTo>
                  <a:cubicBezTo>
                    <a:pt x="1149976" y="1928304"/>
                    <a:pt x="1150195" y="1912195"/>
                    <a:pt x="1143000" y="1905000"/>
                  </a:cubicBezTo>
                  <a:cubicBezTo>
                    <a:pt x="1135805" y="1897805"/>
                    <a:pt x="1126067" y="1893711"/>
                    <a:pt x="1117600" y="1888066"/>
                  </a:cubicBezTo>
                  <a:cubicBezTo>
                    <a:pt x="1111956" y="1876777"/>
                    <a:pt x="1107668" y="1864701"/>
                    <a:pt x="1100667" y="1854200"/>
                  </a:cubicBezTo>
                  <a:cubicBezTo>
                    <a:pt x="1096239" y="1847558"/>
                    <a:pt x="1088721" y="1843499"/>
                    <a:pt x="1083734" y="1837266"/>
                  </a:cubicBezTo>
                  <a:cubicBezTo>
                    <a:pt x="1077377" y="1829320"/>
                    <a:pt x="1072445" y="1820333"/>
                    <a:pt x="1066800" y="1811866"/>
                  </a:cubicBezTo>
                  <a:cubicBezTo>
                    <a:pt x="1057884" y="1776199"/>
                    <a:pt x="1049867" y="1749903"/>
                    <a:pt x="1049867" y="1710266"/>
                  </a:cubicBezTo>
                  <a:cubicBezTo>
                    <a:pt x="1049867" y="1666420"/>
                    <a:pt x="1055404" y="1631619"/>
                    <a:pt x="1066800" y="1591733"/>
                  </a:cubicBezTo>
                  <a:cubicBezTo>
                    <a:pt x="1069252" y="1583152"/>
                    <a:pt x="1071276" y="1574315"/>
                    <a:pt x="1075267" y="1566333"/>
                  </a:cubicBezTo>
                  <a:cubicBezTo>
                    <a:pt x="1079818" y="1557232"/>
                    <a:pt x="1087649" y="1550034"/>
                    <a:pt x="1092200" y="1540933"/>
                  </a:cubicBezTo>
                  <a:cubicBezTo>
                    <a:pt x="1124522" y="1476289"/>
                    <a:pt x="1064650" y="1563556"/>
                    <a:pt x="1126067" y="1481666"/>
                  </a:cubicBezTo>
                  <a:cubicBezTo>
                    <a:pt x="1128889" y="1473199"/>
                    <a:pt x="1130543" y="1464248"/>
                    <a:pt x="1134534" y="1456266"/>
                  </a:cubicBezTo>
                  <a:cubicBezTo>
                    <a:pt x="1144333" y="1436668"/>
                    <a:pt x="1160482" y="1419510"/>
                    <a:pt x="1176867" y="1405466"/>
                  </a:cubicBezTo>
                  <a:cubicBezTo>
                    <a:pt x="1187581" y="1396283"/>
                    <a:pt x="1199445" y="1388533"/>
                    <a:pt x="1210734" y="1380066"/>
                  </a:cubicBezTo>
                  <a:cubicBezTo>
                    <a:pt x="1275645" y="1382888"/>
                    <a:pt x="1340649" y="1384063"/>
                    <a:pt x="1405467" y="1388533"/>
                  </a:cubicBezTo>
                  <a:cubicBezTo>
                    <a:pt x="1427634" y="1390062"/>
                    <a:pt x="1459443" y="1395941"/>
                    <a:pt x="1481667" y="1405466"/>
                  </a:cubicBezTo>
                  <a:cubicBezTo>
                    <a:pt x="1511855" y="1418404"/>
                    <a:pt x="1523660" y="1426350"/>
                    <a:pt x="1549400" y="1447800"/>
                  </a:cubicBezTo>
                  <a:cubicBezTo>
                    <a:pt x="1555532" y="1452910"/>
                    <a:pt x="1560202" y="1459623"/>
                    <a:pt x="1566334" y="1464733"/>
                  </a:cubicBezTo>
                  <a:cubicBezTo>
                    <a:pt x="1577174" y="1473767"/>
                    <a:pt x="1590708" y="1479692"/>
                    <a:pt x="1600200" y="1490133"/>
                  </a:cubicBezTo>
                  <a:cubicBezTo>
                    <a:pt x="1619184" y="1511016"/>
                    <a:pt x="1624226" y="1548941"/>
                    <a:pt x="1651000" y="1557866"/>
                  </a:cubicBezTo>
                  <a:cubicBezTo>
                    <a:pt x="1677827" y="1566809"/>
                    <a:pt x="1678354" y="1564509"/>
                    <a:pt x="1701800" y="1583266"/>
                  </a:cubicBezTo>
                  <a:cubicBezTo>
                    <a:pt x="1708034" y="1588253"/>
                    <a:pt x="1711467" y="1596897"/>
                    <a:pt x="1718734" y="1600200"/>
                  </a:cubicBezTo>
                  <a:cubicBezTo>
                    <a:pt x="1743108" y="1611279"/>
                    <a:pt x="1769534" y="1617133"/>
                    <a:pt x="1794934" y="1625600"/>
                  </a:cubicBezTo>
                  <a:cubicBezTo>
                    <a:pt x="1864352" y="1648739"/>
                    <a:pt x="1754464" y="1612829"/>
                    <a:pt x="1888067" y="1651000"/>
                  </a:cubicBezTo>
                  <a:cubicBezTo>
                    <a:pt x="1907823" y="1656644"/>
                    <a:pt x="1927244" y="1663628"/>
                    <a:pt x="1947334" y="1667933"/>
                  </a:cubicBezTo>
                  <a:cubicBezTo>
                    <a:pt x="1989573" y="1676984"/>
                    <a:pt x="2073001" y="1681933"/>
                    <a:pt x="2108200" y="1684866"/>
                  </a:cubicBezTo>
                  <a:cubicBezTo>
                    <a:pt x="2422394" y="1678182"/>
                    <a:pt x="2421428" y="1683176"/>
                    <a:pt x="2650067" y="1667933"/>
                  </a:cubicBezTo>
                  <a:lnTo>
                    <a:pt x="2887134" y="1651000"/>
                  </a:lnTo>
                  <a:cubicBezTo>
                    <a:pt x="2904067" y="1648178"/>
                    <a:pt x="2921148" y="1646130"/>
                    <a:pt x="2937934" y="1642533"/>
                  </a:cubicBezTo>
                  <a:cubicBezTo>
                    <a:pt x="2960690" y="1637657"/>
                    <a:pt x="3005667" y="1625600"/>
                    <a:pt x="3005667" y="1625600"/>
                  </a:cubicBezTo>
                  <a:cubicBezTo>
                    <a:pt x="3099959" y="1578453"/>
                    <a:pt x="2981177" y="1634784"/>
                    <a:pt x="3073400" y="1600200"/>
                  </a:cubicBezTo>
                  <a:cubicBezTo>
                    <a:pt x="3110613" y="1586245"/>
                    <a:pt x="3101405" y="1584196"/>
                    <a:pt x="3132667" y="1566333"/>
                  </a:cubicBezTo>
                  <a:cubicBezTo>
                    <a:pt x="3143626" y="1560071"/>
                    <a:pt x="3155245" y="1555044"/>
                    <a:pt x="3166534" y="1549400"/>
                  </a:cubicBezTo>
                  <a:cubicBezTo>
                    <a:pt x="3175001" y="1540933"/>
                    <a:pt x="3182985" y="1531955"/>
                    <a:pt x="3191934" y="1524000"/>
                  </a:cubicBezTo>
                  <a:cubicBezTo>
                    <a:pt x="3208409" y="1509356"/>
                    <a:pt x="3227148" y="1497252"/>
                    <a:pt x="3242734" y="1481666"/>
                  </a:cubicBezTo>
                  <a:cubicBezTo>
                    <a:pt x="3249929" y="1474471"/>
                    <a:pt x="3251941" y="1462888"/>
                    <a:pt x="3259667" y="1456266"/>
                  </a:cubicBezTo>
                  <a:cubicBezTo>
                    <a:pt x="3272161" y="1445556"/>
                    <a:pt x="3288835" y="1440740"/>
                    <a:pt x="3302000" y="1430866"/>
                  </a:cubicBezTo>
                  <a:cubicBezTo>
                    <a:pt x="3311579" y="1423682"/>
                    <a:pt x="3318133" y="1413048"/>
                    <a:pt x="3327400" y="1405466"/>
                  </a:cubicBezTo>
                  <a:cubicBezTo>
                    <a:pt x="3349243" y="1387595"/>
                    <a:pt x="3371651" y="1370321"/>
                    <a:pt x="3395134" y="1354666"/>
                  </a:cubicBezTo>
                  <a:cubicBezTo>
                    <a:pt x="3403601" y="1349022"/>
                    <a:pt x="3412717" y="1344247"/>
                    <a:pt x="3420534" y="1337733"/>
                  </a:cubicBezTo>
                  <a:cubicBezTo>
                    <a:pt x="3463261" y="1302127"/>
                    <a:pt x="3431952" y="1320634"/>
                    <a:pt x="3471334" y="1270000"/>
                  </a:cubicBezTo>
                  <a:cubicBezTo>
                    <a:pt x="3481135" y="1257398"/>
                    <a:pt x="3494687" y="1248148"/>
                    <a:pt x="3505200" y="1236133"/>
                  </a:cubicBezTo>
                  <a:cubicBezTo>
                    <a:pt x="3514492" y="1225513"/>
                    <a:pt x="3521417" y="1212980"/>
                    <a:pt x="3530600" y="1202266"/>
                  </a:cubicBezTo>
                  <a:cubicBezTo>
                    <a:pt x="3538392" y="1193175"/>
                    <a:pt x="3548208" y="1185957"/>
                    <a:pt x="3556000" y="1176866"/>
                  </a:cubicBezTo>
                  <a:cubicBezTo>
                    <a:pt x="3574806" y="1154925"/>
                    <a:pt x="3600693" y="1114060"/>
                    <a:pt x="3615267" y="1092200"/>
                  </a:cubicBezTo>
                  <a:cubicBezTo>
                    <a:pt x="3620911" y="1083733"/>
                    <a:pt x="3628982" y="1076453"/>
                    <a:pt x="3632200" y="1066800"/>
                  </a:cubicBezTo>
                  <a:cubicBezTo>
                    <a:pt x="3640667" y="1041400"/>
                    <a:pt x="3651106" y="1016575"/>
                    <a:pt x="3657600" y="990600"/>
                  </a:cubicBezTo>
                  <a:cubicBezTo>
                    <a:pt x="3678698" y="906212"/>
                    <a:pt x="3670708" y="945822"/>
                    <a:pt x="3683000" y="872066"/>
                  </a:cubicBezTo>
                  <a:cubicBezTo>
                    <a:pt x="3667498" y="655025"/>
                    <a:pt x="3698128" y="809190"/>
                    <a:pt x="3657600" y="728133"/>
                  </a:cubicBezTo>
                  <a:cubicBezTo>
                    <a:pt x="3653609" y="720151"/>
                    <a:pt x="3653726" y="710386"/>
                    <a:pt x="3649134" y="702733"/>
                  </a:cubicBezTo>
                  <a:cubicBezTo>
                    <a:pt x="3645027" y="695888"/>
                    <a:pt x="3638332" y="690910"/>
                    <a:pt x="3632200" y="685800"/>
                  </a:cubicBezTo>
                  <a:cubicBezTo>
                    <a:pt x="3626449" y="681008"/>
                    <a:pt x="3583930" y="648964"/>
                    <a:pt x="3572934" y="643466"/>
                  </a:cubicBezTo>
                  <a:cubicBezTo>
                    <a:pt x="3559340" y="636669"/>
                    <a:pt x="3544436" y="632822"/>
                    <a:pt x="3530600" y="626533"/>
                  </a:cubicBezTo>
                  <a:cubicBezTo>
                    <a:pt x="3513365" y="618699"/>
                    <a:pt x="3497100" y="608822"/>
                    <a:pt x="3479800" y="601133"/>
                  </a:cubicBezTo>
                  <a:cubicBezTo>
                    <a:pt x="3471645" y="597508"/>
                    <a:pt x="3462603" y="596182"/>
                    <a:pt x="3454400" y="592666"/>
                  </a:cubicBezTo>
                  <a:cubicBezTo>
                    <a:pt x="3442799" y="587694"/>
                    <a:pt x="3432507" y="579724"/>
                    <a:pt x="3420534" y="575733"/>
                  </a:cubicBezTo>
                  <a:cubicBezTo>
                    <a:pt x="3401960" y="569542"/>
                    <a:pt x="3332363" y="560718"/>
                    <a:pt x="3318934" y="558800"/>
                  </a:cubicBezTo>
                  <a:cubicBezTo>
                    <a:pt x="3296356" y="561622"/>
                    <a:pt x="3273274" y="561747"/>
                    <a:pt x="3251200" y="567266"/>
                  </a:cubicBezTo>
                  <a:cubicBezTo>
                    <a:pt x="3238956" y="570327"/>
                    <a:pt x="3228935" y="579228"/>
                    <a:pt x="3217334" y="584200"/>
                  </a:cubicBezTo>
                  <a:cubicBezTo>
                    <a:pt x="3209131" y="587716"/>
                    <a:pt x="3200401" y="589844"/>
                    <a:pt x="3191934" y="592666"/>
                  </a:cubicBezTo>
                  <a:lnTo>
                    <a:pt x="3149600" y="635000"/>
                  </a:lnTo>
                  <a:cubicBezTo>
                    <a:pt x="3135489" y="649111"/>
                    <a:pt x="3118336" y="660729"/>
                    <a:pt x="3107267" y="677333"/>
                  </a:cubicBezTo>
                  <a:cubicBezTo>
                    <a:pt x="3101623" y="685800"/>
                    <a:pt x="3096691" y="694787"/>
                    <a:pt x="3090334" y="702733"/>
                  </a:cubicBezTo>
                  <a:cubicBezTo>
                    <a:pt x="3072739" y="724726"/>
                    <a:pt x="3069498" y="715745"/>
                    <a:pt x="3056467" y="745066"/>
                  </a:cubicBezTo>
                  <a:cubicBezTo>
                    <a:pt x="3049218" y="761377"/>
                    <a:pt x="3045178" y="778933"/>
                    <a:pt x="3039534" y="795866"/>
                  </a:cubicBezTo>
                  <a:lnTo>
                    <a:pt x="3031067" y="821266"/>
                  </a:lnTo>
                  <a:cubicBezTo>
                    <a:pt x="3033889" y="852311"/>
                    <a:pt x="3035668" y="883468"/>
                    <a:pt x="3039534" y="914400"/>
                  </a:cubicBezTo>
                  <a:cubicBezTo>
                    <a:pt x="3041319" y="928679"/>
                    <a:pt x="3041011" y="944153"/>
                    <a:pt x="3048000" y="956733"/>
                  </a:cubicBezTo>
                  <a:cubicBezTo>
                    <a:pt x="3055753" y="970689"/>
                    <a:pt x="3066516" y="986214"/>
                    <a:pt x="3081867" y="990600"/>
                  </a:cubicBezTo>
                  <a:lnTo>
                    <a:pt x="3141134" y="1007533"/>
                  </a:lnTo>
                  <a:cubicBezTo>
                    <a:pt x="3187962" y="1005918"/>
                    <a:pt x="3343808" y="1013834"/>
                    <a:pt x="3429000" y="990600"/>
                  </a:cubicBezTo>
                  <a:cubicBezTo>
                    <a:pt x="3446220" y="985904"/>
                    <a:pt x="3462867" y="979311"/>
                    <a:pt x="3479800" y="973666"/>
                  </a:cubicBezTo>
                  <a:lnTo>
                    <a:pt x="3522134" y="931333"/>
                  </a:lnTo>
                  <a:cubicBezTo>
                    <a:pt x="3533423" y="920044"/>
                    <a:pt x="3547144" y="910749"/>
                    <a:pt x="3556000" y="897466"/>
                  </a:cubicBezTo>
                  <a:lnTo>
                    <a:pt x="3572934" y="872066"/>
                  </a:lnTo>
                  <a:cubicBezTo>
                    <a:pt x="3575756" y="863599"/>
                    <a:pt x="3581400" y="855591"/>
                    <a:pt x="3581400" y="846666"/>
                  </a:cubicBezTo>
                  <a:cubicBezTo>
                    <a:pt x="3581400" y="804239"/>
                    <a:pt x="3579551" y="761574"/>
                    <a:pt x="3572934" y="719666"/>
                  </a:cubicBezTo>
                  <a:cubicBezTo>
                    <a:pt x="3571225" y="708840"/>
                    <a:pt x="3547057" y="670388"/>
                    <a:pt x="3539067" y="660400"/>
                  </a:cubicBezTo>
                  <a:cubicBezTo>
                    <a:pt x="3534080" y="654167"/>
                    <a:pt x="3527121" y="649699"/>
                    <a:pt x="3522134" y="643466"/>
                  </a:cubicBezTo>
                  <a:cubicBezTo>
                    <a:pt x="3515777" y="635520"/>
                    <a:pt x="3512395" y="625261"/>
                    <a:pt x="3505200" y="618066"/>
                  </a:cubicBezTo>
                  <a:cubicBezTo>
                    <a:pt x="3498973" y="611839"/>
                    <a:pt x="3453097" y="575081"/>
                    <a:pt x="3437467" y="567266"/>
                  </a:cubicBezTo>
                  <a:cubicBezTo>
                    <a:pt x="3429485" y="563275"/>
                    <a:pt x="3420270" y="562316"/>
                    <a:pt x="3412067" y="558800"/>
                  </a:cubicBezTo>
                  <a:cubicBezTo>
                    <a:pt x="3400466" y="553828"/>
                    <a:pt x="3389919" y="546554"/>
                    <a:pt x="3378200" y="541866"/>
                  </a:cubicBezTo>
                  <a:cubicBezTo>
                    <a:pt x="3361627" y="535237"/>
                    <a:pt x="3342706" y="534116"/>
                    <a:pt x="3327400" y="524933"/>
                  </a:cubicBezTo>
                  <a:cubicBezTo>
                    <a:pt x="3308925" y="513848"/>
                    <a:pt x="3283589" y="494483"/>
                    <a:pt x="3259667" y="491066"/>
                  </a:cubicBezTo>
                  <a:cubicBezTo>
                    <a:pt x="3228808" y="486658"/>
                    <a:pt x="3197578" y="485422"/>
                    <a:pt x="3166534" y="482600"/>
                  </a:cubicBezTo>
                  <a:cubicBezTo>
                    <a:pt x="3155245" y="479778"/>
                    <a:pt x="3144303" y="474133"/>
                    <a:pt x="3132667" y="474133"/>
                  </a:cubicBezTo>
                  <a:cubicBezTo>
                    <a:pt x="3028452" y="474133"/>
                    <a:pt x="3015833" y="478084"/>
                    <a:pt x="2937934" y="491066"/>
                  </a:cubicBezTo>
                  <a:cubicBezTo>
                    <a:pt x="2889380" y="507251"/>
                    <a:pt x="2936606" y="492676"/>
                    <a:pt x="2870200" y="508000"/>
                  </a:cubicBezTo>
                  <a:cubicBezTo>
                    <a:pt x="2847523" y="513233"/>
                    <a:pt x="2825185" y="519885"/>
                    <a:pt x="2802467" y="524933"/>
                  </a:cubicBezTo>
                  <a:cubicBezTo>
                    <a:pt x="2777067" y="530577"/>
                    <a:pt x="2751285" y="534718"/>
                    <a:pt x="2726267" y="541866"/>
                  </a:cubicBezTo>
                  <a:cubicBezTo>
                    <a:pt x="2660849" y="560557"/>
                    <a:pt x="2702189" y="558138"/>
                    <a:pt x="2633134" y="592666"/>
                  </a:cubicBezTo>
                  <a:cubicBezTo>
                    <a:pt x="2550681" y="633892"/>
                    <a:pt x="2587046" y="613546"/>
                    <a:pt x="2523067" y="651933"/>
                  </a:cubicBezTo>
                  <a:cubicBezTo>
                    <a:pt x="2469969" y="731581"/>
                    <a:pt x="2557006" y="611417"/>
                    <a:pt x="2463800" y="694266"/>
                  </a:cubicBezTo>
                  <a:cubicBezTo>
                    <a:pt x="2448589" y="707787"/>
                    <a:pt x="2446867" y="733777"/>
                    <a:pt x="2429934" y="745066"/>
                  </a:cubicBezTo>
                  <a:cubicBezTo>
                    <a:pt x="2375540" y="781330"/>
                    <a:pt x="2419588" y="751072"/>
                    <a:pt x="2328334" y="821266"/>
                  </a:cubicBezTo>
                  <a:cubicBezTo>
                    <a:pt x="2317149" y="829870"/>
                    <a:pt x="2307088" y="840355"/>
                    <a:pt x="2294467" y="846666"/>
                  </a:cubicBezTo>
                  <a:cubicBezTo>
                    <a:pt x="2283178" y="852311"/>
                    <a:pt x="2271102" y="856599"/>
                    <a:pt x="2260600" y="863600"/>
                  </a:cubicBezTo>
                  <a:cubicBezTo>
                    <a:pt x="2245564" y="873624"/>
                    <a:pt x="2233303" y="887442"/>
                    <a:pt x="2218267" y="897466"/>
                  </a:cubicBezTo>
                  <a:cubicBezTo>
                    <a:pt x="2207765" y="904467"/>
                    <a:pt x="2195103" y="907710"/>
                    <a:pt x="2184400" y="914400"/>
                  </a:cubicBezTo>
                  <a:cubicBezTo>
                    <a:pt x="2172434" y="921879"/>
                    <a:pt x="2163155" y="933489"/>
                    <a:pt x="2150534" y="939800"/>
                  </a:cubicBezTo>
                  <a:cubicBezTo>
                    <a:pt x="2134569" y="947782"/>
                    <a:pt x="2115983" y="949347"/>
                    <a:pt x="2099734" y="956733"/>
                  </a:cubicBezTo>
                  <a:cubicBezTo>
                    <a:pt x="2084753" y="963543"/>
                    <a:pt x="2072617" y="975867"/>
                    <a:pt x="2057400" y="982133"/>
                  </a:cubicBezTo>
                  <a:cubicBezTo>
                    <a:pt x="2024390" y="995725"/>
                    <a:pt x="1985503" y="996198"/>
                    <a:pt x="1955800" y="1016000"/>
                  </a:cubicBezTo>
                  <a:cubicBezTo>
                    <a:pt x="1926721" y="1035386"/>
                    <a:pt x="1917038" y="1043357"/>
                    <a:pt x="1879600" y="1058333"/>
                  </a:cubicBezTo>
                  <a:cubicBezTo>
                    <a:pt x="1868796" y="1062655"/>
                    <a:pt x="1856856" y="1063378"/>
                    <a:pt x="1845734" y="1066800"/>
                  </a:cubicBezTo>
                  <a:cubicBezTo>
                    <a:pt x="1820144" y="1074674"/>
                    <a:pt x="1795944" y="1087799"/>
                    <a:pt x="1769534" y="1092200"/>
                  </a:cubicBezTo>
                  <a:cubicBezTo>
                    <a:pt x="1752601" y="1095022"/>
                    <a:pt x="1735568" y="1097299"/>
                    <a:pt x="1718734" y="1100666"/>
                  </a:cubicBezTo>
                  <a:cubicBezTo>
                    <a:pt x="1576786" y="1129055"/>
                    <a:pt x="1799223" y="1085641"/>
                    <a:pt x="1651000" y="1126066"/>
                  </a:cubicBezTo>
                  <a:cubicBezTo>
                    <a:pt x="1631747" y="1131317"/>
                    <a:pt x="1611489" y="1131711"/>
                    <a:pt x="1591734" y="1134533"/>
                  </a:cubicBezTo>
                  <a:cubicBezTo>
                    <a:pt x="1583267" y="1137355"/>
                    <a:pt x="1575180" y="1141821"/>
                    <a:pt x="1566334" y="1143000"/>
                  </a:cubicBezTo>
                  <a:cubicBezTo>
                    <a:pt x="1454351" y="1157931"/>
                    <a:pt x="1438302" y="1149998"/>
                    <a:pt x="1312334" y="1143000"/>
                  </a:cubicBezTo>
                  <a:cubicBezTo>
                    <a:pt x="1301481" y="1140287"/>
                    <a:pt x="1265215" y="1132140"/>
                    <a:pt x="1253067" y="1126066"/>
                  </a:cubicBezTo>
                  <a:cubicBezTo>
                    <a:pt x="1243966" y="1121515"/>
                    <a:pt x="1236134" y="1114777"/>
                    <a:pt x="1227667" y="1109133"/>
                  </a:cubicBezTo>
                  <a:cubicBezTo>
                    <a:pt x="1222023" y="1092200"/>
                    <a:pt x="1212350" y="1076109"/>
                    <a:pt x="1210734" y="1058333"/>
                  </a:cubicBezTo>
                  <a:cubicBezTo>
                    <a:pt x="1209431" y="1044002"/>
                    <a:pt x="1217298" y="1030264"/>
                    <a:pt x="1219200" y="1016000"/>
                  </a:cubicBezTo>
                  <a:cubicBezTo>
                    <a:pt x="1222949" y="987886"/>
                    <a:pt x="1221724" y="959067"/>
                    <a:pt x="1227667" y="931333"/>
                  </a:cubicBezTo>
                  <a:cubicBezTo>
                    <a:pt x="1230312" y="918992"/>
                    <a:pt x="1238338" y="908424"/>
                    <a:pt x="1244600" y="897466"/>
                  </a:cubicBezTo>
                  <a:cubicBezTo>
                    <a:pt x="1260316" y="869964"/>
                    <a:pt x="1263588" y="870012"/>
                    <a:pt x="1286934" y="846666"/>
                  </a:cubicBezTo>
                  <a:cubicBezTo>
                    <a:pt x="1293228" y="827784"/>
                    <a:pt x="1300125" y="803097"/>
                    <a:pt x="1312334" y="787400"/>
                  </a:cubicBezTo>
                  <a:cubicBezTo>
                    <a:pt x="1324586" y="771648"/>
                    <a:pt x="1342693" y="761031"/>
                    <a:pt x="1354667" y="745066"/>
                  </a:cubicBezTo>
                  <a:cubicBezTo>
                    <a:pt x="1363134" y="733777"/>
                    <a:pt x="1370089" y="721178"/>
                    <a:pt x="1380067" y="711200"/>
                  </a:cubicBezTo>
                  <a:cubicBezTo>
                    <a:pt x="1387262" y="704005"/>
                    <a:pt x="1397650" y="700780"/>
                    <a:pt x="1405467" y="694266"/>
                  </a:cubicBezTo>
                  <a:cubicBezTo>
                    <a:pt x="1414665" y="686601"/>
                    <a:pt x="1420471" y="674806"/>
                    <a:pt x="1430867" y="668866"/>
                  </a:cubicBezTo>
                  <a:cubicBezTo>
                    <a:pt x="1440970" y="663093"/>
                    <a:pt x="1453508" y="663462"/>
                    <a:pt x="1464734" y="660400"/>
                  </a:cubicBezTo>
                  <a:cubicBezTo>
                    <a:pt x="1484556" y="654994"/>
                    <a:pt x="1504245" y="649111"/>
                    <a:pt x="1524000" y="643466"/>
                  </a:cubicBezTo>
                  <a:cubicBezTo>
                    <a:pt x="1546578" y="646288"/>
                    <a:pt x="1570350" y="644157"/>
                    <a:pt x="1591734" y="651933"/>
                  </a:cubicBezTo>
                  <a:cubicBezTo>
                    <a:pt x="1647269" y="672128"/>
                    <a:pt x="1610955" y="775273"/>
                    <a:pt x="1608667" y="795866"/>
                  </a:cubicBezTo>
                  <a:cubicBezTo>
                    <a:pt x="1603747" y="840144"/>
                    <a:pt x="1601790" y="822745"/>
                    <a:pt x="1574800" y="855133"/>
                  </a:cubicBezTo>
                  <a:cubicBezTo>
                    <a:pt x="1568286" y="862950"/>
                    <a:pt x="1565062" y="873338"/>
                    <a:pt x="1557867" y="880533"/>
                  </a:cubicBezTo>
                  <a:cubicBezTo>
                    <a:pt x="1550672" y="887728"/>
                    <a:pt x="1540413" y="891109"/>
                    <a:pt x="1532467" y="897466"/>
                  </a:cubicBezTo>
                  <a:cubicBezTo>
                    <a:pt x="1526234" y="902453"/>
                    <a:pt x="1522379" y="910293"/>
                    <a:pt x="1515534" y="914400"/>
                  </a:cubicBezTo>
                  <a:cubicBezTo>
                    <a:pt x="1506861" y="919604"/>
                    <a:pt x="1462588" y="929753"/>
                    <a:pt x="1456267" y="931333"/>
                  </a:cubicBezTo>
                  <a:cubicBezTo>
                    <a:pt x="1441550" y="929231"/>
                    <a:pt x="1392058" y="925766"/>
                    <a:pt x="1371600" y="914400"/>
                  </a:cubicBezTo>
                  <a:cubicBezTo>
                    <a:pt x="1335943" y="894591"/>
                    <a:pt x="1312891" y="876949"/>
                    <a:pt x="1286934" y="846666"/>
                  </a:cubicBezTo>
                  <a:cubicBezTo>
                    <a:pt x="1280312" y="838940"/>
                    <a:pt x="1276514" y="829083"/>
                    <a:pt x="1270000" y="821266"/>
                  </a:cubicBezTo>
                  <a:cubicBezTo>
                    <a:pt x="1262335" y="812068"/>
                    <a:pt x="1252392" y="804957"/>
                    <a:pt x="1244600" y="795866"/>
                  </a:cubicBezTo>
                  <a:cubicBezTo>
                    <a:pt x="1184210" y="725412"/>
                    <a:pt x="1246262" y="789063"/>
                    <a:pt x="1202267" y="745066"/>
                  </a:cubicBezTo>
                  <a:cubicBezTo>
                    <a:pt x="1199445" y="733777"/>
                    <a:pt x="1196324" y="722559"/>
                    <a:pt x="1193800" y="711200"/>
                  </a:cubicBezTo>
                  <a:cubicBezTo>
                    <a:pt x="1186890" y="680103"/>
                    <a:pt x="1185721" y="664515"/>
                    <a:pt x="1176867" y="635000"/>
                  </a:cubicBezTo>
                  <a:cubicBezTo>
                    <a:pt x="1160189" y="579406"/>
                    <a:pt x="1171313" y="595579"/>
                    <a:pt x="1143000" y="567266"/>
                  </a:cubicBezTo>
                  <a:cubicBezTo>
                    <a:pt x="1140178" y="558799"/>
                    <a:pt x="1139889" y="549006"/>
                    <a:pt x="1134534" y="541866"/>
                  </a:cubicBezTo>
                  <a:cubicBezTo>
                    <a:pt x="1122560" y="525901"/>
                    <a:pt x="1111132" y="505844"/>
                    <a:pt x="1092200" y="499533"/>
                  </a:cubicBezTo>
                  <a:cubicBezTo>
                    <a:pt x="1066744" y="491047"/>
                    <a:pt x="1063283" y="492369"/>
                    <a:pt x="1041400" y="474133"/>
                  </a:cubicBezTo>
                  <a:cubicBezTo>
                    <a:pt x="1032202" y="466468"/>
                    <a:pt x="1026467" y="454548"/>
                    <a:pt x="1016000" y="448733"/>
                  </a:cubicBezTo>
                  <a:cubicBezTo>
                    <a:pt x="1000397" y="440065"/>
                    <a:pt x="982133" y="437444"/>
                    <a:pt x="965200" y="431800"/>
                  </a:cubicBezTo>
                  <a:lnTo>
                    <a:pt x="939800" y="423333"/>
                  </a:lnTo>
                  <a:cubicBezTo>
                    <a:pt x="911578" y="426155"/>
                    <a:pt x="877522" y="414387"/>
                    <a:pt x="855134" y="431800"/>
                  </a:cubicBezTo>
                  <a:cubicBezTo>
                    <a:pt x="841583" y="442339"/>
                    <a:pt x="858667" y="466157"/>
                    <a:pt x="863600" y="482600"/>
                  </a:cubicBezTo>
                  <a:cubicBezTo>
                    <a:pt x="867227" y="494689"/>
                    <a:pt x="875847" y="504747"/>
                    <a:pt x="880534" y="516466"/>
                  </a:cubicBezTo>
                  <a:cubicBezTo>
                    <a:pt x="887163" y="533039"/>
                    <a:pt x="891823" y="550333"/>
                    <a:pt x="897467" y="567266"/>
                  </a:cubicBezTo>
                  <a:lnTo>
                    <a:pt x="897467" y="567266"/>
                  </a:lnTo>
                  <a:cubicBezTo>
                    <a:pt x="900289" y="578555"/>
                    <a:pt x="898665" y="592046"/>
                    <a:pt x="905934" y="601133"/>
                  </a:cubicBezTo>
                  <a:cubicBezTo>
                    <a:pt x="911509" y="608102"/>
                    <a:pt x="922867" y="606778"/>
                    <a:pt x="931334" y="609600"/>
                  </a:cubicBezTo>
                  <a:cubicBezTo>
                    <a:pt x="942623" y="606778"/>
                    <a:pt x="957751" y="610072"/>
                    <a:pt x="965200" y="601133"/>
                  </a:cubicBezTo>
                  <a:cubicBezTo>
                    <a:pt x="974413" y="590078"/>
                    <a:pt x="973667" y="573190"/>
                    <a:pt x="973667" y="558800"/>
                  </a:cubicBezTo>
                  <a:cubicBezTo>
                    <a:pt x="973667" y="510739"/>
                    <a:pt x="976856" y="461492"/>
                    <a:pt x="965200" y="414866"/>
                  </a:cubicBezTo>
                  <a:cubicBezTo>
                    <a:pt x="961778" y="401176"/>
                    <a:pt x="942174" y="398500"/>
                    <a:pt x="931334" y="389466"/>
                  </a:cubicBezTo>
                  <a:cubicBezTo>
                    <a:pt x="925202" y="384356"/>
                    <a:pt x="921540" y="376103"/>
                    <a:pt x="914400" y="372533"/>
                  </a:cubicBezTo>
                  <a:cubicBezTo>
                    <a:pt x="882683" y="356675"/>
                    <a:pt x="854711" y="354565"/>
                    <a:pt x="821267" y="347133"/>
                  </a:cubicBezTo>
                  <a:cubicBezTo>
                    <a:pt x="728628" y="326546"/>
                    <a:pt x="871965" y="349663"/>
                    <a:pt x="677334" y="330200"/>
                  </a:cubicBezTo>
                  <a:cubicBezTo>
                    <a:pt x="657477" y="328214"/>
                    <a:pt x="637823" y="324555"/>
                    <a:pt x="618067" y="321733"/>
                  </a:cubicBezTo>
                  <a:cubicBezTo>
                    <a:pt x="601134" y="299155"/>
                    <a:pt x="579888" y="279243"/>
                    <a:pt x="567267" y="254000"/>
                  </a:cubicBezTo>
                  <a:lnTo>
                    <a:pt x="524934" y="169333"/>
                  </a:lnTo>
                  <a:cubicBezTo>
                    <a:pt x="519289" y="158044"/>
                    <a:pt x="511991" y="147440"/>
                    <a:pt x="508000" y="135466"/>
                  </a:cubicBezTo>
                  <a:lnTo>
                    <a:pt x="491067" y="84666"/>
                  </a:lnTo>
                  <a:lnTo>
                    <a:pt x="474134" y="33866"/>
                  </a:lnTo>
                  <a:lnTo>
                    <a:pt x="474134" y="0"/>
                  </a:ln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76200"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grpSp>
        <p:nvGrpSpPr>
          <p:cNvPr id="13" name="Group 12"/>
          <p:cNvGrpSpPr/>
          <p:nvPr/>
        </p:nvGrpSpPr>
        <p:grpSpPr>
          <a:xfrm rot="15113525">
            <a:off x="9010646" y="3173355"/>
            <a:ext cx="758765" cy="5931420"/>
            <a:chOff x="10188776" y="62951"/>
            <a:chExt cx="2340864" cy="6704381"/>
          </a:xfrm>
        </p:grpSpPr>
        <p:sp>
          <p:nvSpPr>
            <p:cNvPr id="14" name="Freeform 13"/>
            <p:cNvSpPr/>
            <p:nvPr/>
          </p:nvSpPr>
          <p:spPr>
            <a:xfrm rot="11953775">
              <a:off x="10188776" y="2933345"/>
              <a:ext cx="2304793" cy="3833987"/>
            </a:xfrm>
            <a:custGeom>
              <a:avLst/>
              <a:gdLst>
                <a:gd name="connsiteX0" fmla="*/ 2074334 w 3683000"/>
                <a:gd name="connsiteY0" fmla="*/ 7001933 h 7001933"/>
                <a:gd name="connsiteX1" fmla="*/ 2065867 w 3683000"/>
                <a:gd name="connsiteY1" fmla="*/ 6815666 h 7001933"/>
                <a:gd name="connsiteX2" fmla="*/ 2048934 w 3683000"/>
                <a:gd name="connsiteY2" fmla="*/ 6790266 h 7001933"/>
                <a:gd name="connsiteX3" fmla="*/ 2032000 w 3683000"/>
                <a:gd name="connsiteY3" fmla="*/ 6739466 h 7001933"/>
                <a:gd name="connsiteX4" fmla="*/ 1972734 w 3683000"/>
                <a:gd name="connsiteY4" fmla="*/ 6637866 h 7001933"/>
                <a:gd name="connsiteX5" fmla="*/ 1947334 w 3683000"/>
                <a:gd name="connsiteY5" fmla="*/ 6544733 h 7001933"/>
                <a:gd name="connsiteX6" fmla="*/ 1913467 w 3683000"/>
                <a:gd name="connsiteY6" fmla="*/ 6493933 h 7001933"/>
                <a:gd name="connsiteX7" fmla="*/ 1896534 w 3683000"/>
                <a:gd name="connsiteY7" fmla="*/ 6434666 h 7001933"/>
                <a:gd name="connsiteX8" fmla="*/ 1871134 w 3683000"/>
                <a:gd name="connsiteY8" fmla="*/ 6375400 h 7001933"/>
                <a:gd name="connsiteX9" fmla="*/ 1845734 w 3683000"/>
                <a:gd name="connsiteY9" fmla="*/ 6307666 h 7001933"/>
                <a:gd name="connsiteX10" fmla="*/ 1794934 w 3683000"/>
                <a:gd name="connsiteY10" fmla="*/ 6197600 h 7001933"/>
                <a:gd name="connsiteX11" fmla="*/ 1769534 w 3683000"/>
                <a:gd name="connsiteY11" fmla="*/ 6172200 h 7001933"/>
                <a:gd name="connsiteX12" fmla="*/ 1744134 w 3683000"/>
                <a:gd name="connsiteY12" fmla="*/ 6129866 h 7001933"/>
                <a:gd name="connsiteX13" fmla="*/ 1651000 w 3683000"/>
                <a:gd name="connsiteY13" fmla="*/ 6019800 h 7001933"/>
                <a:gd name="connsiteX14" fmla="*/ 1600200 w 3683000"/>
                <a:gd name="connsiteY14" fmla="*/ 6002866 h 7001933"/>
                <a:gd name="connsiteX15" fmla="*/ 1549400 w 3683000"/>
                <a:gd name="connsiteY15" fmla="*/ 5977466 h 7001933"/>
                <a:gd name="connsiteX16" fmla="*/ 1447800 w 3683000"/>
                <a:gd name="connsiteY16" fmla="*/ 5960533 h 7001933"/>
                <a:gd name="connsiteX17" fmla="*/ 1405467 w 3683000"/>
                <a:gd name="connsiteY17" fmla="*/ 5943600 h 7001933"/>
                <a:gd name="connsiteX18" fmla="*/ 1270000 w 3683000"/>
                <a:gd name="connsiteY18" fmla="*/ 5926666 h 7001933"/>
                <a:gd name="connsiteX19" fmla="*/ 1143000 w 3683000"/>
                <a:gd name="connsiteY19" fmla="*/ 5935133 h 7001933"/>
                <a:gd name="connsiteX20" fmla="*/ 1092200 w 3683000"/>
                <a:gd name="connsiteY20" fmla="*/ 5952066 h 7001933"/>
                <a:gd name="connsiteX21" fmla="*/ 990600 w 3683000"/>
                <a:gd name="connsiteY21" fmla="*/ 5969000 h 7001933"/>
                <a:gd name="connsiteX22" fmla="*/ 956734 w 3683000"/>
                <a:gd name="connsiteY22" fmla="*/ 5985933 h 7001933"/>
                <a:gd name="connsiteX23" fmla="*/ 922867 w 3683000"/>
                <a:gd name="connsiteY23" fmla="*/ 5994400 h 7001933"/>
                <a:gd name="connsiteX24" fmla="*/ 897467 w 3683000"/>
                <a:gd name="connsiteY24" fmla="*/ 6002866 h 7001933"/>
                <a:gd name="connsiteX25" fmla="*/ 880534 w 3683000"/>
                <a:gd name="connsiteY25" fmla="*/ 6028266 h 7001933"/>
                <a:gd name="connsiteX26" fmla="*/ 897467 w 3683000"/>
                <a:gd name="connsiteY26" fmla="*/ 6138333 h 7001933"/>
                <a:gd name="connsiteX27" fmla="*/ 914400 w 3683000"/>
                <a:gd name="connsiteY27" fmla="*/ 6163733 h 7001933"/>
                <a:gd name="connsiteX28" fmla="*/ 948267 w 3683000"/>
                <a:gd name="connsiteY28" fmla="*/ 6206066 h 7001933"/>
                <a:gd name="connsiteX29" fmla="*/ 1007534 w 3683000"/>
                <a:gd name="connsiteY29" fmla="*/ 6290733 h 7001933"/>
                <a:gd name="connsiteX30" fmla="*/ 1032934 w 3683000"/>
                <a:gd name="connsiteY30" fmla="*/ 6307666 h 7001933"/>
                <a:gd name="connsiteX31" fmla="*/ 1049867 w 3683000"/>
                <a:gd name="connsiteY31" fmla="*/ 6324600 h 7001933"/>
                <a:gd name="connsiteX32" fmla="*/ 1083734 w 3683000"/>
                <a:gd name="connsiteY32" fmla="*/ 6341533 h 7001933"/>
                <a:gd name="connsiteX33" fmla="*/ 1109134 w 3683000"/>
                <a:gd name="connsiteY33" fmla="*/ 6358466 h 7001933"/>
                <a:gd name="connsiteX34" fmla="*/ 1193800 w 3683000"/>
                <a:gd name="connsiteY34" fmla="*/ 6375400 h 7001933"/>
                <a:gd name="connsiteX35" fmla="*/ 1303867 w 3683000"/>
                <a:gd name="connsiteY35" fmla="*/ 6366933 h 7001933"/>
                <a:gd name="connsiteX36" fmla="*/ 1354667 w 3683000"/>
                <a:gd name="connsiteY36" fmla="*/ 6341533 h 7001933"/>
                <a:gd name="connsiteX37" fmla="*/ 1439334 w 3683000"/>
                <a:gd name="connsiteY37" fmla="*/ 6299200 h 7001933"/>
                <a:gd name="connsiteX38" fmla="*/ 1456267 w 3683000"/>
                <a:gd name="connsiteY38" fmla="*/ 6282266 h 7001933"/>
                <a:gd name="connsiteX39" fmla="*/ 1481667 w 3683000"/>
                <a:gd name="connsiteY39" fmla="*/ 6265333 h 7001933"/>
                <a:gd name="connsiteX40" fmla="*/ 1540934 w 3683000"/>
                <a:gd name="connsiteY40" fmla="*/ 6214533 h 7001933"/>
                <a:gd name="connsiteX41" fmla="*/ 1591734 w 3683000"/>
                <a:gd name="connsiteY41" fmla="*/ 6163733 h 7001933"/>
                <a:gd name="connsiteX42" fmla="*/ 1625600 w 3683000"/>
                <a:gd name="connsiteY42" fmla="*/ 6112933 h 7001933"/>
                <a:gd name="connsiteX43" fmla="*/ 1659467 w 3683000"/>
                <a:gd name="connsiteY43" fmla="*/ 6070600 h 7001933"/>
                <a:gd name="connsiteX44" fmla="*/ 1667934 w 3683000"/>
                <a:gd name="connsiteY44" fmla="*/ 6045200 h 7001933"/>
                <a:gd name="connsiteX45" fmla="*/ 1684867 w 3683000"/>
                <a:gd name="connsiteY45" fmla="*/ 6011333 h 7001933"/>
                <a:gd name="connsiteX46" fmla="*/ 1684867 w 3683000"/>
                <a:gd name="connsiteY46" fmla="*/ 5782733 h 7001933"/>
                <a:gd name="connsiteX47" fmla="*/ 1676400 w 3683000"/>
                <a:gd name="connsiteY47" fmla="*/ 5748866 h 7001933"/>
                <a:gd name="connsiteX48" fmla="*/ 1642534 w 3683000"/>
                <a:gd name="connsiteY48" fmla="*/ 5715000 h 7001933"/>
                <a:gd name="connsiteX49" fmla="*/ 1617134 w 3683000"/>
                <a:gd name="connsiteY49" fmla="*/ 5681133 h 7001933"/>
                <a:gd name="connsiteX50" fmla="*/ 1600200 w 3683000"/>
                <a:gd name="connsiteY50" fmla="*/ 5655733 h 7001933"/>
                <a:gd name="connsiteX51" fmla="*/ 1566334 w 3683000"/>
                <a:gd name="connsiteY51" fmla="*/ 5638800 h 7001933"/>
                <a:gd name="connsiteX52" fmla="*/ 1532467 w 3683000"/>
                <a:gd name="connsiteY52" fmla="*/ 5604933 h 7001933"/>
                <a:gd name="connsiteX53" fmla="*/ 1456267 w 3683000"/>
                <a:gd name="connsiteY53" fmla="*/ 5562600 h 7001933"/>
                <a:gd name="connsiteX54" fmla="*/ 1397000 w 3683000"/>
                <a:gd name="connsiteY54" fmla="*/ 5528733 h 7001933"/>
                <a:gd name="connsiteX55" fmla="*/ 1261534 w 3683000"/>
                <a:gd name="connsiteY55" fmla="*/ 5494866 h 7001933"/>
                <a:gd name="connsiteX56" fmla="*/ 1185334 w 3683000"/>
                <a:gd name="connsiteY56" fmla="*/ 5469466 h 7001933"/>
                <a:gd name="connsiteX57" fmla="*/ 1151467 w 3683000"/>
                <a:gd name="connsiteY57" fmla="*/ 5461000 h 7001933"/>
                <a:gd name="connsiteX58" fmla="*/ 1109134 w 3683000"/>
                <a:gd name="connsiteY58" fmla="*/ 5444066 h 7001933"/>
                <a:gd name="connsiteX59" fmla="*/ 1049867 w 3683000"/>
                <a:gd name="connsiteY59" fmla="*/ 5435600 h 7001933"/>
                <a:gd name="connsiteX60" fmla="*/ 1007534 w 3683000"/>
                <a:gd name="connsiteY60" fmla="*/ 5427133 h 7001933"/>
                <a:gd name="connsiteX61" fmla="*/ 897467 w 3683000"/>
                <a:gd name="connsiteY61" fmla="*/ 5435600 h 7001933"/>
                <a:gd name="connsiteX62" fmla="*/ 745067 w 3683000"/>
                <a:gd name="connsiteY62" fmla="*/ 5452533 h 7001933"/>
                <a:gd name="connsiteX63" fmla="*/ 389467 w 3683000"/>
                <a:gd name="connsiteY63" fmla="*/ 5444066 h 7001933"/>
                <a:gd name="connsiteX64" fmla="*/ 279400 w 3683000"/>
                <a:gd name="connsiteY64" fmla="*/ 5427133 h 7001933"/>
                <a:gd name="connsiteX65" fmla="*/ 237067 w 3683000"/>
                <a:gd name="connsiteY65" fmla="*/ 5418666 h 7001933"/>
                <a:gd name="connsiteX66" fmla="*/ 194734 w 3683000"/>
                <a:gd name="connsiteY66" fmla="*/ 5401733 h 7001933"/>
                <a:gd name="connsiteX67" fmla="*/ 127000 w 3683000"/>
                <a:gd name="connsiteY67" fmla="*/ 5384800 h 7001933"/>
                <a:gd name="connsiteX68" fmla="*/ 93134 w 3683000"/>
                <a:gd name="connsiteY68" fmla="*/ 5367866 h 7001933"/>
                <a:gd name="connsiteX69" fmla="*/ 76200 w 3683000"/>
                <a:gd name="connsiteY69" fmla="*/ 5350933 h 7001933"/>
                <a:gd name="connsiteX70" fmla="*/ 50800 w 3683000"/>
                <a:gd name="connsiteY70" fmla="*/ 5334000 h 7001933"/>
                <a:gd name="connsiteX71" fmla="*/ 25400 w 3683000"/>
                <a:gd name="connsiteY71" fmla="*/ 5266266 h 7001933"/>
                <a:gd name="connsiteX72" fmla="*/ 0 w 3683000"/>
                <a:gd name="connsiteY72" fmla="*/ 5207000 h 7001933"/>
                <a:gd name="connsiteX73" fmla="*/ 16934 w 3683000"/>
                <a:gd name="connsiteY73" fmla="*/ 5020733 h 7001933"/>
                <a:gd name="connsiteX74" fmla="*/ 25400 w 3683000"/>
                <a:gd name="connsiteY74" fmla="*/ 4978400 h 7001933"/>
                <a:gd name="connsiteX75" fmla="*/ 42334 w 3683000"/>
                <a:gd name="connsiteY75" fmla="*/ 4944533 h 7001933"/>
                <a:gd name="connsiteX76" fmla="*/ 59267 w 3683000"/>
                <a:gd name="connsiteY76" fmla="*/ 4893733 h 7001933"/>
                <a:gd name="connsiteX77" fmla="*/ 67734 w 3683000"/>
                <a:gd name="connsiteY77" fmla="*/ 4851400 h 7001933"/>
                <a:gd name="connsiteX78" fmla="*/ 118534 w 3683000"/>
                <a:gd name="connsiteY78" fmla="*/ 4741333 h 7001933"/>
                <a:gd name="connsiteX79" fmla="*/ 135467 w 3683000"/>
                <a:gd name="connsiteY79" fmla="*/ 4715933 h 7001933"/>
                <a:gd name="connsiteX80" fmla="*/ 169334 w 3683000"/>
                <a:gd name="connsiteY80" fmla="*/ 4690533 h 7001933"/>
                <a:gd name="connsiteX81" fmla="*/ 186267 w 3683000"/>
                <a:gd name="connsiteY81" fmla="*/ 4639733 h 7001933"/>
                <a:gd name="connsiteX82" fmla="*/ 228600 w 3683000"/>
                <a:gd name="connsiteY82" fmla="*/ 4572000 h 7001933"/>
                <a:gd name="connsiteX83" fmla="*/ 237067 w 3683000"/>
                <a:gd name="connsiteY83" fmla="*/ 4546600 h 7001933"/>
                <a:gd name="connsiteX84" fmla="*/ 287867 w 3683000"/>
                <a:gd name="connsiteY84" fmla="*/ 4478866 h 7001933"/>
                <a:gd name="connsiteX85" fmla="*/ 313267 w 3683000"/>
                <a:gd name="connsiteY85" fmla="*/ 4461933 h 7001933"/>
                <a:gd name="connsiteX86" fmla="*/ 355600 w 3683000"/>
                <a:gd name="connsiteY86" fmla="*/ 4402666 h 7001933"/>
                <a:gd name="connsiteX87" fmla="*/ 414867 w 3683000"/>
                <a:gd name="connsiteY87" fmla="*/ 4334933 h 7001933"/>
                <a:gd name="connsiteX88" fmla="*/ 524934 w 3683000"/>
                <a:gd name="connsiteY88" fmla="*/ 4258733 h 7001933"/>
                <a:gd name="connsiteX89" fmla="*/ 550334 w 3683000"/>
                <a:gd name="connsiteY89" fmla="*/ 4241800 h 7001933"/>
                <a:gd name="connsiteX90" fmla="*/ 575734 w 3683000"/>
                <a:gd name="connsiteY90" fmla="*/ 4233333 h 7001933"/>
                <a:gd name="connsiteX91" fmla="*/ 609600 w 3683000"/>
                <a:gd name="connsiteY91" fmla="*/ 4216400 h 7001933"/>
                <a:gd name="connsiteX92" fmla="*/ 651934 w 3683000"/>
                <a:gd name="connsiteY92" fmla="*/ 4207933 h 7001933"/>
                <a:gd name="connsiteX93" fmla="*/ 702734 w 3683000"/>
                <a:gd name="connsiteY93" fmla="*/ 4191000 h 7001933"/>
                <a:gd name="connsiteX94" fmla="*/ 728134 w 3683000"/>
                <a:gd name="connsiteY94" fmla="*/ 4182533 h 7001933"/>
                <a:gd name="connsiteX95" fmla="*/ 762000 w 3683000"/>
                <a:gd name="connsiteY95" fmla="*/ 4174066 h 7001933"/>
                <a:gd name="connsiteX96" fmla="*/ 846667 w 3683000"/>
                <a:gd name="connsiteY96" fmla="*/ 4191000 h 7001933"/>
                <a:gd name="connsiteX97" fmla="*/ 897467 w 3683000"/>
                <a:gd name="connsiteY97" fmla="*/ 4224866 h 7001933"/>
                <a:gd name="connsiteX98" fmla="*/ 914400 w 3683000"/>
                <a:gd name="connsiteY98" fmla="*/ 4250266 h 7001933"/>
                <a:gd name="connsiteX99" fmla="*/ 939800 w 3683000"/>
                <a:gd name="connsiteY99" fmla="*/ 4284133 h 7001933"/>
                <a:gd name="connsiteX100" fmla="*/ 956734 w 3683000"/>
                <a:gd name="connsiteY100" fmla="*/ 4318000 h 7001933"/>
                <a:gd name="connsiteX101" fmla="*/ 965200 w 3683000"/>
                <a:gd name="connsiteY101" fmla="*/ 4343400 h 7001933"/>
                <a:gd name="connsiteX102" fmla="*/ 973667 w 3683000"/>
                <a:gd name="connsiteY102" fmla="*/ 4377266 h 7001933"/>
                <a:gd name="connsiteX103" fmla="*/ 999067 w 3683000"/>
                <a:gd name="connsiteY103" fmla="*/ 4411133 h 7001933"/>
                <a:gd name="connsiteX104" fmla="*/ 1007534 w 3683000"/>
                <a:gd name="connsiteY104" fmla="*/ 4436533 h 7001933"/>
                <a:gd name="connsiteX105" fmla="*/ 1024467 w 3683000"/>
                <a:gd name="connsiteY105" fmla="*/ 4512733 h 7001933"/>
                <a:gd name="connsiteX106" fmla="*/ 1016000 w 3683000"/>
                <a:gd name="connsiteY106" fmla="*/ 4597400 h 7001933"/>
                <a:gd name="connsiteX107" fmla="*/ 999067 w 3683000"/>
                <a:gd name="connsiteY107" fmla="*/ 4622800 h 7001933"/>
                <a:gd name="connsiteX108" fmla="*/ 948267 w 3683000"/>
                <a:gd name="connsiteY108" fmla="*/ 4673600 h 7001933"/>
                <a:gd name="connsiteX109" fmla="*/ 846667 w 3683000"/>
                <a:gd name="connsiteY109" fmla="*/ 4741333 h 7001933"/>
                <a:gd name="connsiteX110" fmla="*/ 736600 w 3683000"/>
                <a:gd name="connsiteY110" fmla="*/ 4732866 h 7001933"/>
                <a:gd name="connsiteX111" fmla="*/ 668867 w 3683000"/>
                <a:gd name="connsiteY111" fmla="*/ 4699000 h 7001933"/>
                <a:gd name="connsiteX112" fmla="*/ 651934 w 3683000"/>
                <a:gd name="connsiteY112" fmla="*/ 4673600 h 7001933"/>
                <a:gd name="connsiteX113" fmla="*/ 601134 w 3683000"/>
                <a:gd name="connsiteY113" fmla="*/ 4605866 h 7001933"/>
                <a:gd name="connsiteX114" fmla="*/ 575734 w 3683000"/>
                <a:gd name="connsiteY114" fmla="*/ 4521200 h 7001933"/>
                <a:gd name="connsiteX115" fmla="*/ 567267 w 3683000"/>
                <a:gd name="connsiteY115" fmla="*/ 4394200 h 7001933"/>
                <a:gd name="connsiteX116" fmla="*/ 575734 w 3683000"/>
                <a:gd name="connsiteY116" fmla="*/ 4309533 h 7001933"/>
                <a:gd name="connsiteX117" fmla="*/ 592667 w 3683000"/>
                <a:gd name="connsiteY117" fmla="*/ 4191000 h 7001933"/>
                <a:gd name="connsiteX118" fmla="*/ 601134 w 3683000"/>
                <a:gd name="connsiteY118" fmla="*/ 4157133 h 7001933"/>
                <a:gd name="connsiteX119" fmla="*/ 635000 w 3683000"/>
                <a:gd name="connsiteY119" fmla="*/ 4089400 h 7001933"/>
                <a:gd name="connsiteX120" fmla="*/ 643467 w 3683000"/>
                <a:gd name="connsiteY120" fmla="*/ 4064000 h 7001933"/>
                <a:gd name="connsiteX121" fmla="*/ 651934 w 3683000"/>
                <a:gd name="connsiteY121" fmla="*/ 4030133 h 7001933"/>
                <a:gd name="connsiteX122" fmla="*/ 702734 w 3683000"/>
                <a:gd name="connsiteY122" fmla="*/ 3953933 h 7001933"/>
                <a:gd name="connsiteX123" fmla="*/ 728134 w 3683000"/>
                <a:gd name="connsiteY123" fmla="*/ 3937000 h 7001933"/>
                <a:gd name="connsiteX124" fmla="*/ 745067 w 3683000"/>
                <a:gd name="connsiteY124" fmla="*/ 3920066 h 7001933"/>
                <a:gd name="connsiteX125" fmla="*/ 778934 w 3683000"/>
                <a:gd name="connsiteY125" fmla="*/ 3911600 h 7001933"/>
                <a:gd name="connsiteX126" fmla="*/ 829734 w 3683000"/>
                <a:gd name="connsiteY126" fmla="*/ 3877733 h 7001933"/>
                <a:gd name="connsiteX127" fmla="*/ 855134 w 3683000"/>
                <a:gd name="connsiteY127" fmla="*/ 3852333 h 7001933"/>
                <a:gd name="connsiteX128" fmla="*/ 905934 w 3683000"/>
                <a:gd name="connsiteY128" fmla="*/ 3835400 h 7001933"/>
                <a:gd name="connsiteX129" fmla="*/ 931334 w 3683000"/>
                <a:gd name="connsiteY129" fmla="*/ 3818466 h 7001933"/>
                <a:gd name="connsiteX130" fmla="*/ 956734 w 3683000"/>
                <a:gd name="connsiteY130" fmla="*/ 3810000 h 7001933"/>
                <a:gd name="connsiteX131" fmla="*/ 973667 w 3683000"/>
                <a:gd name="connsiteY131" fmla="*/ 3793066 h 7001933"/>
                <a:gd name="connsiteX132" fmla="*/ 999067 w 3683000"/>
                <a:gd name="connsiteY132" fmla="*/ 3776133 h 7001933"/>
                <a:gd name="connsiteX133" fmla="*/ 1058334 w 3683000"/>
                <a:gd name="connsiteY133" fmla="*/ 3750733 h 7001933"/>
                <a:gd name="connsiteX134" fmla="*/ 1083734 w 3683000"/>
                <a:gd name="connsiteY134" fmla="*/ 3733800 h 7001933"/>
                <a:gd name="connsiteX135" fmla="*/ 1100667 w 3683000"/>
                <a:gd name="connsiteY135" fmla="*/ 3716866 h 7001933"/>
                <a:gd name="connsiteX136" fmla="*/ 1151467 w 3683000"/>
                <a:gd name="connsiteY136" fmla="*/ 3699933 h 7001933"/>
                <a:gd name="connsiteX137" fmla="*/ 1244600 w 3683000"/>
                <a:gd name="connsiteY137" fmla="*/ 3649133 h 7001933"/>
                <a:gd name="connsiteX138" fmla="*/ 1312334 w 3683000"/>
                <a:gd name="connsiteY138" fmla="*/ 3589866 h 7001933"/>
                <a:gd name="connsiteX139" fmla="*/ 1354667 w 3683000"/>
                <a:gd name="connsiteY139" fmla="*/ 3556000 h 7001933"/>
                <a:gd name="connsiteX140" fmla="*/ 1380067 w 3683000"/>
                <a:gd name="connsiteY140" fmla="*/ 3522133 h 7001933"/>
                <a:gd name="connsiteX141" fmla="*/ 1405467 w 3683000"/>
                <a:gd name="connsiteY141" fmla="*/ 3496733 h 7001933"/>
                <a:gd name="connsiteX142" fmla="*/ 1422400 w 3683000"/>
                <a:gd name="connsiteY142" fmla="*/ 3471333 h 7001933"/>
                <a:gd name="connsiteX143" fmla="*/ 1447800 w 3683000"/>
                <a:gd name="connsiteY143" fmla="*/ 3454400 h 7001933"/>
                <a:gd name="connsiteX144" fmla="*/ 1464734 w 3683000"/>
                <a:gd name="connsiteY144" fmla="*/ 3412066 h 7001933"/>
                <a:gd name="connsiteX145" fmla="*/ 1490134 w 3683000"/>
                <a:gd name="connsiteY145" fmla="*/ 3403600 h 7001933"/>
                <a:gd name="connsiteX146" fmla="*/ 1532467 w 3683000"/>
                <a:gd name="connsiteY146" fmla="*/ 3302000 h 7001933"/>
                <a:gd name="connsiteX147" fmla="*/ 1557867 w 3683000"/>
                <a:gd name="connsiteY147" fmla="*/ 3276600 h 7001933"/>
                <a:gd name="connsiteX148" fmla="*/ 1591734 w 3683000"/>
                <a:gd name="connsiteY148" fmla="*/ 3217333 h 7001933"/>
                <a:gd name="connsiteX149" fmla="*/ 1600200 w 3683000"/>
                <a:gd name="connsiteY149" fmla="*/ 3175000 h 7001933"/>
                <a:gd name="connsiteX150" fmla="*/ 1583267 w 3683000"/>
                <a:gd name="connsiteY150" fmla="*/ 2971800 h 7001933"/>
                <a:gd name="connsiteX151" fmla="*/ 1566334 w 3683000"/>
                <a:gd name="connsiteY151" fmla="*/ 2937933 h 7001933"/>
                <a:gd name="connsiteX152" fmla="*/ 1490134 w 3683000"/>
                <a:gd name="connsiteY152" fmla="*/ 2887133 h 7001933"/>
                <a:gd name="connsiteX153" fmla="*/ 1430867 w 3683000"/>
                <a:gd name="connsiteY153" fmla="*/ 2861733 h 7001933"/>
                <a:gd name="connsiteX154" fmla="*/ 1405467 w 3683000"/>
                <a:gd name="connsiteY154" fmla="*/ 2844800 h 7001933"/>
                <a:gd name="connsiteX155" fmla="*/ 1270000 w 3683000"/>
                <a:gd name="connsiteY155" fmla="*/ 2810933 h 7001933"/>
                <a:gd name="connsiteX156" fmla="*/ 1219200 w 3683000"/>
                <a:gd name="connsiteY156" fmla="*/ 2802466 h 7001933"/>
                <a:gd name="connsiteX157" fmla="*/ 1193800 w 3683000"/>
                <a:gd name="connsiteY157" fmla="*/ 2794000 h 7001933"/>
                <a:gd name="connsiteX158" fmla="*/ 1134534 w 3683000"/>
                <a:gd name="connsiteY158" fmla="*/ 2785533 h 7001933"/>
                <a:gd name="connsiteX159" fmla="*/ 965200 w 3683000"/>
                <a:gd name="connsiteY159" fmla="*/ 2794000 h 7001933"/>
                <a:gd name="connsiteX160" fmla="*/ 905934 w 3683000"/>
                <a:gd name="connsiteY160" fmla="*/ 2802466 h 7001933"/>
                <a:gd name="connsiteX161" fmla="*/ 872067 w 3683000"/>
                <a:gd name="connsiteY161" fmla="*/ 2810933 h 7001933"/>
                <a:gd name="connsiteX162" fmla="*/ 736600 w 3683000"/>
                <a:gd name="connsiteY162" fmla="*/ 2819400 h 7001933"/>
                <a:gd name="connsiteX163" fmla="*/ 592667 w 3683000"/>
                <a:gd name="connsiteY163" fmla="*/ 2802466 h 7001933"/>
                <a:gd name="connsiteX164" fmla="*/ 558800 w 3683000"/>
                <a:gd name="connsiteY164" fmla="*/ 2785533 h 7001933"/>
                <a:gd name="connsiteX165" fmla="*/ 533400 w 3683000"/>
                <a:gd name="connsiteY165" fmla="*/ 2777066 h 7001933"/>
                <a:gd name="connsiteX166" fmla="*/ 448734 w 3683000"/>
                <a:gd name="connsiteY166" fmla="*/ 2743200 h 7001933"/>
                <a:gd name="connsiteX167" fmla="*/ 431800 w 3683000"/>
                <a:gd name="connsiteY167" fmla="*/ 2726266 h 7001933"/>
                <a:gd name="connsiteX168" fmla="*/ 381000 w 3683000"/>
                <a:gd name="connsiteY168" fmla="*/ 2692400 h 7001933"/>
                <a:gd name="connsiteX169" fmla="*/ 321734 w 3683000"/>
                <a:gd name="connsiteY169" fmla="*/ 2599266 h 7001933"/>
                <a:gd name="connsiteX170" fmla="*/ 279400 w 3683000"/>
                <a:gd name="connsiteY170" fmla="*/ 2514600 h 7001933"/>
                <a:gd name="connsiteX171" fmla="*/ 220134 w 3683000"/>
                <a:gd name="connsiteY171" fmla="*/ 2396066 h 7001933"/>
                <a:gd name="connsiteX172" fmla="*/ 169334 w 3683000"/>
                <a:gd name="connsiteY172" fmla="*/ 2218266 h 7001933"/>
                <a:gd name="connsiteX173" fmla="*/ 160867 w 3683000"/>
                <a:gd name="connsiteY173" fmla="*/ 2159000 h 7001933"/>
                <a:gd name="connsiteX174" fmla="*/ 143934 w 3683000"/>
                <a:gd name="connsiteY174" fmla="*/ 1981200 h 7001933"/>
                <a:gd name="connsiteX175" fmla="*/ 160867 w 3683000"/>
                <a:gd name="connsiteY175" fmla="*/ 1794933 h 7001933"/>
                <a:gd name="connsiteX176" fmla="*/ 220134 w 3683000"/>
                <a:gd name="connsiteY176" fmla="*/ 1625600 h 7001933"/>
                <a:gd name="connsiteX177" fmla="*/ 237067 w 3683000"/>
                <a:gd name="connsiteY177" fmla="*/ 1574800 h 7001933"/>
                <a:gd name="connsiteX178" fmla="*/ 245534 w 3683000"/>
                <a:gd name="connsiteY178" fmla="*/ 1532466 h 7001933"/>
                <a:gd name="connsiteX179" fmla="*/ 279400 w 3683000"/>
                <a:gd name="connsiteY179" fmla="*/ 1481666 h 7001933"/>
                <a:gd name="connsiteX180" fmla="*/ 330200 w 3683000"/>
                <a:gd name="connsiteY180" fmla="*/ 1405466 h 7001933"/>
                <a:gd name="connsiteX181" fmla="*/ 347134 w 3683000"/>
                <a:gd name="connsiteY181" fmla="*/ 1380066 h 7001933"/>
                <a:gd name="connsiteX182" fmla="*/ 381000 w 3683000"/>
                <a:gd name="connsiteY182" fmla="*/ 1371600 h 7001933"/>
                <a:gd name="connsiteX183" fmla="*/ 397934 w 3683000"/>
                <a:gd name="connsiteY183" fmla="*/ 1354666 h 7001933"/>
                <a:gd name="connsiteX184" fmla="*/ 457200 w 3683000"/>
                <a:gd name="connsiteY184" fmla="*/ 1320800 h 7001933"/>
                <a:gd name="connsiteX185" fmla="*/ 508000 w 3683000"/>
                <a:gd name="connsiteY185" fmla="*/ 1303866 h 7001933"/>
                <a:gd name="connsiteX186" fmla="*/ 601134 w 3683000"/>
                <a:gd name="connsiteY186" fmla="*/ 1261533 h 7001933"/>
                <a:gd name="connsiteX187" fmla="*/ 651934 w 3683000"/>
                <a:gd name="connsiteY187" fmla="*/ 1253066 h 7001933"/>
                <a:gd name="connsiteX188" fmla="*/ 711200 w 3683000"/>
                <a:gd name="connsiteY188" fmla="*/ 1236133 h 7001933"/>
                <a:gd name="connsiteX189" fmla="*/ 753534 w 3683000"/>
                <a:gd name="connsiteY189" fmla="*/ 1227666 h 7001933"/>
                <a:gd name="connsiteX190" fmla="*/ 787400 w 3683000"/>
                <a:gd name="connsiteY190" fmla="*/ 1219200 h 7001933"/>
                <a:gd name="connsiteX191" fmla="*/ 880534 w 3683000"/>
                <a:gd name="connsiteY191" fmla="*/ 1193800 h 7001933"/>
                <a:gd name="connsiteX192" fmla="*/ 914400 w 3683000"/>
                <a:gd name="connsiteY192" fmla="*/ 1176866 h 7001933"/>
                <a:gd name="connsiteX193" fmla="*/ 973667 w 3683000"/>
                <a:gd name="connsiteY193" fmla="*/ 1168400 h 7001933"/>
                <a:gd name="connsiteX194" fmla="*/ 1024467 w 3683000"/>
                <a:gd name="connsiteY194" fmla="*/ 1159933 h 7001933"/>
                <a:gd name="connsiteX195" fmla="*/ 1176867 w 3683000"/>
                <a:gd name="connsiteY195" fmla="*/ 1168400 h 7001933"/>
                <a:gd name="connsiteX196" fmla="*/ 1236134 w 3683000"/>
                <a:gd name="connsiteY196" fmla="*/ 1185333 h 7001933"/>
                <a:gd name="connsiteX197" fmla="*/ 1278467 w 3683000"/>
                <a:gd name="connsiteY197" fmla="*/ 1193800 h 7001933"/>
                <a:gd name="connsiteX198" fmla="*/ 1303867 w 3683000"/>
                <a:gd name="connsiteY198" fmla="*/ 1210733 h 7001933"/>
                <a:gd name="connsiteX199" fmla="*/ 1354667 w 3683000"/>
                <a:gd name="connsiteY199" fmla="*/ 1236133 h 7001933"/>
                <a:gd name="connsiteX200" fmla="*/ 1405467 w 3683000"/>
                <a:gd name="connsiteY200" fmla="*/ 1312333 h 7001933"/>
                <a:gd name="connsiteX201" fmla="*/ 1439334 w 3683000"/>
                <a:gd name="connsiteY201" fmla="*/ 1363133 h 7001933"/>
                <a:gd name="connsiteX202" fmla="*/ 1481667 w 3683000"/>
                <a:gd name="connsiteY202" fmla="*/ 1430866 h 7001933"/>
                <a:gd name="connsiteX203" fmla="*/ 1498600 w 3683000"/>
                <a:gd name="connsiteY203" fmla="*/ 1490133 h 7001933"/>
                <a:gd name="connsiteX204" fmla="*/ 1507067 w 3683000"/>
                <a:gd name="connsiteY204" fmla="*/ 1515533 h 7001933"/>
                <a:gd name="connsiteX205" fmla="*/ 1515534 w 3683000"/>
                <a:gd name="connsiteY205" fmla="*/ 1591733 h 7001933"/>
                <a:gd name="connsiteX206" fmla="*/ 1532467 w 3683000"/>
                <a:gd name="connsiteY206" fmla="*/ 1651000 h 7001933"/>
                <a:gd name="connsiteX207" fmla="*/ 1507067 w 3683000"/>
                <a:gd name="connsiteY207" fmla="*/ 1820333 h 7001933"/>
                <a:gd name="connsiteX208" fmla="*/ 1481667 w 3683000"/>
                <a:gd name="connsiteY208" fmla="*/ 1854200 h 7001933"/>
                <a:gd name="connsiteX209" fmla="*/ 1447800 w 3683000"/>
                <a:gd name="connsiteY209" fmla="*/ 1871133 h 7001933"/>
                <a:gd name="connsiteX210" fmla="*/ 1405467 w 3683000"/>
                <a:gd name="connsiteY210" fmla="*/ 1905000 h 7001933"/>
                <a:gd name="connsiteX211" fmla="*/ 1380067 w 3683000"/>
                <a:gd name="connsiteY211" fmla="*/ 1930400 h 7001933"/>
                <a:gd name="connsiteX212" fmla="*/ 1303867 w 3683000"/>
                <a:gd name="connsiteY212" fmla="*/ 1938866 h 7001933"/>
                <a:gd name="connsiteX213" fmla="*/ 1159934 w 3683000"/>
                <a:gd name="connsiteY213" fmla="*/ 1930400 h 7001933"/>
                <a:gd name="connsiteX214" fmla="*/ 1143000 w 3683000"/>
                <a:gd name="connsiteY214" fmla="*/ 1905000 h 7001933"/>
                <a:gd name="connsiteX215" fmla="*/ 1117600 w 3683000"/>
                <a:gd name="connsiteY215" fmla="*/ 1888066 h 7001933"/>
                <a:gd name="connsiteX216" fmla="*/ 1100667 w 3683000"/>
                <a:gd name="connsiteY216" fmla="*/ 1854200 h 7001933"/>
                <a:gd name="connsiteX217" fmla="*/ 1083734 w 3683000"/>
                <a:gd name="connsiteY217" fmla="*/ 1837266 h 7001933"/>
                <a:gd name="connsiteX218" fmla="*/ 1066800 w 3683000"/>
                <a:gd name="connsiteY218" fmla="*/ 1811866 h 7001933"/>
                <a:gd name="connsiteX219" fmla="*/ 1049867 w 3683000"/>
                <a:gd name="connsiteY219" fmla="*/ 1710266 h 7001933"/>
                <a:gd name="connsiteX220" fmla="*/ 1066800 w 3683000"/>
                <a:gd name="connsiteY220" fmla="*/ 1591733 h 7001933"/>
                <a:gd name="connsiteX221" fmla="*/ 1075267 w 3683000"/>
                <a:gd name="connsiteY221" fmla="*/ 1566333 h 7001933"/>
                <a:gd name="connsiteX222" fmla="*/ 1092200 w 3683000"/>
                <a:gd name="connsiteY222" fmla="*/ 1540933 h 7001933"/>
                <a:gd name="connsiteX223" fmla="*/ 1126067 w 3683000"/>
                <a:gd name="connsiteY223" fmla="*/ 1481666 h 7001933"/>
                <a:gd name="connsiteX224" fmla="*/ 1134534 w 3683000"/>
                <a:gd name="connsiteY224" fmla="*/ 1456266 h 7001933"/>
                <a:gd name="connsiteX225" fmla="*/ 1176867 w 3683000"/>
                <a:gd name="connsiteY225" fmla="*/ 1405466 h 7001933"/>
                <a:gd name="connsiteX226" fmla="*/ 1210734 w 3683000"/>
                <a:gd name="connsiteY226" fmla="*/ 1380066 h 7001933"/>
                <a:gd name="connsiteX227" fmla="*/ 1405467 w 3683000"/>
                <a:gd name="connsiteY227" fmla="*/ 1388533 h 7001933"/>
                <a:gd name="connsiteX228" fmla="*/ 1481667 w 3683000"/>
                <a:gd name="connsiteY228" fmla="*/ 1405466 h 7001933"/>
                <a:gd name="connsiteX229" fmla="*/ 1549400 w 3683000"/>
                <a:gd name="connsiteY229" fmla="*/ 1447800 h 7001933"/>
                <a:gd name="connsiteX230" fmla="*/ 1566334 w 3683000"/>
                <a:gd name="connsiteY230" fmla="*/ 1464733 h 7001933"/>
                <a:gd name="connsiteX231" fmla="*/ 1600200 w 3683000"/>
                <a:gd name="connsiteY231" fmla="*/ 1490133 h 7001933"/>
                <a:gd name="connsiteX232" fmla="*/ 1651000 w 3683000"/>
                <a:gd name="connsiteY232" fmla="*/ 1557866 h 7001933"/>
                <a:gd name="connsiteX233" fmla="*/ 1701800 w 3683000"/>
                <a:gd name="connsiteY233" fmla="*/ 1583266 h 7001933"/>
                <a:gd name="connsiteX234" fmla="*/ 1718734 w 3683000"/>
                <a:gd name="connsiteY234" fmla="*/ 1600200 h 7001933"/>
                <a:gd name="connsiteX235" fmla="*/ 1794934 w 3683000"/>
                <a:gd name="connsiteY235" fmla="*/ 1625600 h 7001933"/>
                <a:gd name="connsiteX236" fmla="*/ 1888067 w 3683000"/>
                <a:gd name="connsiteY236" fmla="*/ 1651000 h 7001933"/>
                <a:gd name="connsiteX237" fmla="*/ 1947334 w 3683000"/>
                <a:gd name="connsiteY237" fmla="*/ 1667933 h 7001933"/>
                <a:gd name="connsiteX238" fmla="*/ 2108200 w 3683000"/>
                <a:gd name="connsiteY238" fmla="*/ 1684866 h 7001933"/>
                <a:gd name="connsiteX239" fmla="*/ 2650067 w 3683000"/>
                <a:gd name="connsiteY239" fmla="*/ 1667933 h 7001933"/>
                <a:gd name="connsiteX240" fmla="*/ 2887134 w 3683000"/>
                <a:gd name="connsiteY240" fmla="*/ 1651000 h 7001933"/>
                <a:gd name="connsiteX241" fmla="*/ 2937934 w 3683000"/>
                <a:gd name="connsiteY241" fmla="*/ 1642533 h 7001933"/>
                <a:gd name="connsiteX242" fmla="*/ 3005667 w 3683000"/>
                <a:gd name="connsiteY242" fmla="*/ 1625600 h 7001933"/>
                <a:gd name="connsiteX243" fmla="*/ 3073400 w 3683000"/>
                <a:gd name="connsiteY243" fmla="*/ 1600200 h 7001933"/>
                <a:gd name="connsiteX244" fmla="*/ 3132667 w 3683000"/>
                <a:gd name="connsiteY244" fmla="*/ 1566333 h 7001933"/>
                <a:gd name="connsiteX245" fmla="*/ 3166534 w 3683000"/>
                <a:gd name="connsiteY245" fmla="*/ 1549400 h 7001933"/>
                <a:gd name="connsiteX246" fmla="*/ 3191934 w 3683000"/>
                <a:gd name="connsiteY246" fmla="*/ 1524000 h 7001933"/>
                <a:gd name="connsiteX247" fmla="*/ 3242734 w 3683000"/>
                <a:gd name="connsiteY247" fmla="*/ 1481666 h 7001933"/>
                <a:gd name="connsiteX248" fmla="*/ 3259667 w 3683000"/>
                <a:gd name="connsiteY248" fmla="*/ 1456266 h 7001933"/>
                <a:gd name="connsiteX249" fmla="*/ 3302000 w 3683000"/>
                <a:gd name="connsiteY249" fmla="*/ 1430866 h 7001933"/>
                <a:gd name="connsiteX250" fmla="*/ 3327400 w 3683000"/>
                <a:gd name="connsiteY250" fmla="*/ 1405466 h 7001933"/>
                <a:gd name="connsiteX251" fmla="*/ 3395134 w 3683000"/>
                <a:gd name="connsiteY251" fmla="*/ 1354666 h 7001933"/>
                <a:gd name="connsiteX252" fmla="*/ 3420534 w 3683000"/>
                <a:gd name="connsiteY252" fmla="*/ 1337733 h 7001933"/>
                <a:gd name="connsiteX253" fmla="*/ 3471334 w 3683000"/>
                <a:gd name="connsiteY253" fmla="*/ 1270000 h 7001933"/>
                <a:gd name="connsiteX254" fmla="*/ 3505200 w 3683000"/>
                <a:gd name="connsiteY254" fmla="*/ 1236133 h 7001933"/>
                <a:gd name="connsiteX255" fmla="*/ 3530600 w 3683000"/>
                <a:gd name="connsiteY255" fmla="*/ 1202266 h 7001933"/>
                <a:gd name="connsiteX256" fmla="*/ 3556000 w 3683000"/>
                <a:gd name="connsiteY256" fmla="*/ 1176866 h 7001933"/>
                <a:gd name="connsiteX257" fmla="*/ 3615267 w 3683000"/>
                <a:gd name="connsiteY257" fmla="*/ 1092200 h 7001933"/>
                <a:gd name="connsiteX258" fmla="*/ 3632200 w 3683000"/>
                <a:gd name="connsiteY258" fmla="*/ 1066800 h 7001933"/>
                <a:gd name="connsiteX259" fmla="*/ 3657600 w 3683000"/>
                <a:gd name="connsiteY259" fmla="*/ 990600 h 7001933"/>
                <a:gd name="connsiteX260" fmla="*/ 3683000 w 3683000"/>
                <a:gd name="connsiteY260" fmla="*/ 872066 h 7001933"/>
                <a:gd name="connsiteX261" fmla="*/ 3657600 w 3683000"/>
                <a:gd name="connsiteY261" fmla="*/ 728133 h 7001933"/>
                <a:gd name="connsiteX262" fmla="*/ 3649134 w 3683000"/>
                <a:gd name="connsiteY262" fmla="*/ 702733 h 7001933"/>
                <a:gd name="connsiteX263" fmla="*/ 3632200 w 3683000"/>
                <a:gd name="connsiteY263" fmla="*/ 685800 h 7001933"/>
                <a:gd name="connsiteX264" fmla="*/ 3572934 w 3683000"/>
                <a:gd name="connsiteY264" fmla="*/ 643466 h 7001933"/>
                <a:gd name="connsiteX265" fmla="*/ 3530600 w 3683000"/>
                <a:gd name="connsiteY265" fmla="*/ 626533 h 7001933"/>
                <a:gd name="connsiteX266" fmla="*/ 3479800 w 3683000"/>
                <a:gd name="connsiteY266" fmla="*/ 601133 h 7001933"/>
                <a:gd name="connsiteX267" fmla="*/ 3454400 w 3683000"/>
                <a:gd name="connsiteY267" fmla="*/ 592666 h 7001933"/>
                <a:gd name="connsiteX268" fmla="*/ 3420534 w 3683000"/>
                <a:gd name="connsiteY268" fmla="*/ 575733 h 7001933"/>
                <a:gd name="connsiteX269" fmla="*/ 3318934 w 3683000"/>
                <a:gd name="connsiteY269" fmla="*/ 558800 h 7001933"/>
                <a:gd name="connsiteX270" fmla="*/ 3251200 w 3683000"/>
                <a:gd name="connsiteY270" fmla="*/ 567266 h 7001933"/>
                <a:gd name="connsiteX271" fmla="*/ 3217334 w 3683000"/>
                <a:gd name="connsiteY271" fmla="*/ 584200 h 7001933"/>
                <a:gd name="connsiteX272" fmla="*/ 3191934 w 3683000"/>
                <a:gd name="connsiteY272" fmla="*/ 592666 h 7001933"/>
                <a:gd name="connsiteX273" fmla="*/ 3149600 w 3683000"/>
                <a:gd name="connsiteY273" fmla="*/ 635000 h 7001933"/>
                <a:gd name="connsiteX274" fmla="*/ 3107267 w 3683000"/>
                <a:gd name="connsiteY274" fmla="*/ 677333 h 7001933"/>
                <a:gd name="connsiteX275" fmla="*/ 3090334 w 3683000"/>
                <a:gd name="connsiteY275" fmla="*/ 702733 h 7001933"/>
                <a:gd name="connsiteX276" fmla="*/ 3056467 w 3683000"/>
                <a:gd name="connsiteY276" fmla="*/ 745066 h 7001933"/>
                <a:gd name="connsiteX277" fmla="*/ 3039534 w 3683000"/>
                <a:gd name="connsiteY277" fmla="*/ 795866 h 7001933"/>
                <a:gd name="connsiteX278" fmla="*/ 3031067 w 3683000"/>
                <a:gd name="connsiteY278" fmla="*/ 821266 h 7001933"/>
                <a:gd name="connsiteX279" fmla="*/ 3039534 w 3683000"/>
                <a:gd name="connsiteY279" fmla="*/ 914400 h 7001933"/>
                <a:gd name="connsiteX280" fmla="*/ 3048000 w 3683000"/>
                <a:gd name="connsiteY280" fmla="*/ 956733 h 7001933"/>
                <a:gd name="connsiteX281" fmla="*/ 3081867 w 3683000"/>
                <a:gd name="connsiteY281" fmla="*/ 990600 h 7001933"/>
                <a:gd name="connsiteX282" fmla="*/ 3141134 w 3683000"/>
                <a:gd name="connsiteY282" fmla="*/ 1007533 h 7001933"/>
                <a:gd name="connsiteX283" fmla="*/ 3429000 w 3683000"/>
                <a:gd name="connsiteY283" fmla="*/ 990600 h 7001933"/>
                <a:gd name="connsiteX284" fmla="*/ 3479800 w 3683000"/>
                <a:gd name="connsiteY284" fmla="*/ 973666 h 7001933"/>
                <a:gd name="connsiteX285" fmla="*/ 3522134 w 3683000"/>
                <a:gd name="connsiteY285" fmla="*/ 931333 h 7001933"/>
                <a:gd name="connsiteX286" fmla="*/ 3556000 w 3683000"/>
                <a:gd name="connsiteY286" fmla="*/ 897466 h 7001933"/>
                <a:gd name="connsiteX287" fmla="*/ 3572934 w 3683000"/>
                <a:gd name="connsiteY287" fmla="*/ 872066 h 7001933"/>
                <a:gd name="connsiteX288" fmla="*/ 3581400 w 3683000"/>
                <a:gd name="connsiteY288" fmla="*/ 846666 h 7001933"/>
                <a:gd name="connsiteX289" fmla="*/ 3572934 w 3683000"/>
                <a:gd name="connsiteY289" fmla="*/ 719666 h 7001933"/>
                <a:gd name="connsiteX290" fmla="*/ 3539067 w 3683000"/>
                <a:gd name="connsiteY290" fmla="*/ 660400 h 7001933"/>
                <a:gd name="connsiteX291" fmla="*/ 3522134 w 3683000"/>
                <a:gd name="connsiteY291" fmla="*/ 643466 h 7001933"/>
                <a:gd name="connsiteX292" fmla="*/ 3505200 w 3683000"/>
                <a:gd name="connsiteY292" fmla="*/ 618066 h 7001933"/>
                <a:gd name="connsiteX293" fmla="*/ 3437467 w 3683000"/>
                <a:gd name="connsiteY293" fmla="*/ 567266 h 7001933"/>
                <a:gd name="connsiteX294" fmla="*/ 3412067 w 3683000"/>
                <a:gd name="connsiteY294" fmla="*/ 558800 h 7001933"/>
                <a:gd name="connsiteX295" fmla="*/ 3378200 w 3683000"/>
                <a:gd name="connsiteY295" fmla="*/ 541866 h 7001933"/>
                <a:gd name="connsiteX296" fmla="*/ 3327400 w 3683000"/>
                <a:gd name="connsiteY296" fmla="*/ 524933 h 7001933"/>
                <a:gd name="connsiteX297" fmla="*/ 3259667 w 3683000"/>
                <a:gd name="connsiteY297" fmla="*/ 491066 h 7001933"/>
                <a:gd name="connsiteX298" fmla="*/ 3166534 w 3683000"/>
                <a:gd name="connsiteY298" fmla="*/ 482600 h 7001933"/>
                <a:gd name="connsiteX299" fmla="*/ 3132667 w 3683000"/>
                <a:gd name="connsiteY299" fmla="*/ 474133 h 7001933"/>
                <a:gd name="connsiteX300" fmla="*/ 2937934 w 3683000"/>
                <a:gd name="connsiteY300" fmla="*/ 491066 h 7001933"/>
                <a:gd name="connsiteX301" fmla="*/ 2870200 w 3683000"/>
                <a:gd name="connsiteY301" fmla="*/ 508000 h 7001933"/>
                <a:gd name="connsiteX302" fmla="*/ 2802467 w 3683000"/>
                <a:gd name="connsiteY302" fmla="*/ 524933 h 7001933"/>
                <a:gd name="connsiteX303" fmla="*/ 2726267 w 3683000"/>
                <a:gd name="connsiteY303" fmla="*/ 541866 h 7001933"/>
                <a:gd name="connsiteX304" fmla="*/ 2633134 w 3683000"/>
                <a:gd name="connsiteY304" fmla="*/ 592666 h 7001933"/>
                <a:gd name="connsiteX305" fmla="*/ 2523067 w 3683000"/>
                <a:gd name="connsiteY305" fmla="*/ 651933 h 7001933"/>
                <a:gd name="connsiteX306" fmla="*/ 2463800 w 3683000"/>
                <a:gd name="connsiteY306" fmla="*/ 694266 h 7001933"/>
                <a:gd name="connsiteX307" fmla="*/ 2429934 w 3683000"/>
                <a:gd name="connsiteY307" fmla="*/ 745066 h 7001933"/>
                <a:gd name="connsiteX308" fmla="*/ 2328334 w 3683000"/>
                <a:gd name="connsiteY308" fmla="*/ 821266 h 7001933"/>
                <a:gd name="connsiteX309" fmla="*/ 2294467 w 3683000"/>
                <a:gd name="connsiteY309" fmla="*/ 846666 h 7001933"/>
                <a:gd name="connsiteX310" fmla="*/ 2260600 w 3683000"/>
                <a:gd name="connsiteY310" fmla="*/ 863600 h 7001933"/>
                <a:gd name="connsiteX311" fmla="*/ 2218267 w 3683000"/>
                <a:gd name="connsiteY311" fmla="*/ 897466 h 7001933"/>
                <a:gd name="connsiteX312" fmla="*/ 2184400 w 3683000"/>
                <a:gd name="connsiteY312" fmla="*/ 914400 h 7001933"/>
                <a:gd name="connsiteX313" fmla="*/ 2150534 w 3683000"/>
                <a:gd name="connsiteY313" fmla="*/ 939800 h 7001933"/>
                <a:gd name="connsiteX314" fmla="*/ 2099734 w 3683000"/>
                <a:gd name="connsiteY314" fmla="*/ 956733 h 7001933"/>
                <a:gd name="connsiteX315" fmla="*/ 2057400 w 3683000"/>
                <a:gd name="connsiteY315" fmla="*/ 982133 h 7001933"/>
                <a:gd name="connsiteX316" fmla="*/ 1955800 w 3683000"/>
                <a:gd name="connsiteY316" fmla="*/ 1016000 h 7001933"/>
                <a:gd name="connsiteX317" fmla="*/ 1879600 w 3683000"/>
                <a:gd name="connsiteY317" fmla="*/ 1058333 h 7001933"/>
                <a:gd name="connsiteX318" fmla="*/ 1845734 w 3683000"/>
                <a:gd name="connsiteY318" fmla="*/ 1066800 h 7001933"/>
                <a:gd name="connsiteX319" fmla="*/ 1769534 w 3683000"/>
                <a:gd name="connsiteY319" fmla="*/ 1092200 h 7001933"/>
                <a:gd name="connsiteX320" fmla="*/ 1718734 w 3683000"/>
                <a:gd name="connsiteY320" fmla="*/ 1100666 h 7001933"/>
                <a:gd name="connsiteX321" fmla="*/ 1651000 w 3683000"/>
                <a:gd name="connsiteY321" fmla="*/ 1126066 h 7001933"/>
                <a:gd name="connsiteX322" fmla="*/ 1591734 w 3683000"/>
                <a:gd name="connsiteY322" fmla="*/ 1134533 h 7001933"/>
                <a:gd name="connsiteX323" fmla="*/ 1566334 w 3683000"/>
                <a:gd name="connsiteY323" fmla="*/ 1143000 h 7001933"/>
                <a:gd name="connsiteX324" fmla="*/ 1312334 w 3683000"/>
                <a:gd name="connsiteY324" fmla="*/ 1143000 h 7001933"/>
                <a:gd name="connsiteX325" fmla="*/ 1253067 w 3683000"/>
                <a:gd name="connsiteY325" fmla="*/ 1126066 h 7001933"/>
                <a:gd name="connsiteX326" fmla="*/ 1227667 w 3683000"/>
                <a:gd name="connsiteY326" fmla="*/ 1109133 h 7001933"/>
                <a:gd name="connsiteX327" fmla="*/ 1210734 w 3683000"/>
                <a:gd name="connsiteY327" fmla="*/ 1058333 h 7001933"/>
                <a:gd name="connsiteX328" fmla="*/ 1219200 w 3683000"/>
                <a:gd name="connsiteY328" fmla="*/ 1016000 h 7001933"/>
                <a:gd name="connsiteX329" fmla="*/ 1227667 w 3683000"/>
                <a:gd name="connsiteY329" fmla="*/ 931333 h 7001933"/>
                <a:gd name="connsiteX330" fmla="*/ 1244600 w 3683000"/>
                <a:gd name="connsiteY330" fmla="*/ 897466 h 7001933"/>
                <a:gd name="connsiteX331" fmla="*/ 1286934 w 3683000"/>
                <a:gd name="connsiteY331" fmla="*/ 846666 h 7001933"/>
                <a:gd name="connsiteX332" fmla="*/ 1312334 w 3683000"/>
                <a:gd name="connsiteY332" fmla="*/ 787400 h 7001933"/>
                <a:gd name="connsiteX333" fmla="*/ 1354667 w 3683000"/>
                <a:gd name="connsiteY333" fmla="*/ 745066 h 7001933"/>
                <a:gd name="connsiteX334" fmla="*/ 1380067 w 3683000"/>
                <a:gd name="connsiteY334" fmla="*/ 711200 h 7001933"/>
                <a:gd name="connsiteX335" fmla="*/ 1405467 w 3683000"/>
                <a:gd name="connsiteY335" fmla="*/ 694266 h 7001933"/>
                <a:gd name="connsiteX336" fmla="*/ 1430867 w 3683000"/>
                <a:gd name="connsiteY336" fmla="*/ 668866 h 7001933"/>
                <a:gd name="connsiteX337" fmla="*/ 1464734 w 3683000"/>
                <a:gd name="connsiteY337" fmla="*/ 660400 h 7001933"/>
                <a:gd name="connsiteX338" fmla="*/ 1524000 w 3683000"/>
                <a:gd name="connsiteY338" fmla="*/ 643466 h 7001933"/>
                <a:gd name="connsiteX339" fmla="*/ 1591734 w 3683000"/>
                <a:gd name="connsiteY339" fmla="*/ 651933 h 7001933"/>
                <a:gd name="connsiteX340" fmla="*/ 1608667 w 3683000"/>
                <a:gd name="connsiteY340" fmla="*/ 795866 h 7001933"/>
                <a:gd name="connsiteX341" fmla="*/ 1574800 w 3683000"/>
                <a:gd name="connsiteY341" fmla="*/ 855133 h 7001933"/>
                <a:gd name="connsiteX342" fmla="*/ 1557867 w 3683000"/>
                <a:gd name="connsiteY342" fmla="*/ 880533 h 7001933"/>
                <a:gd name="connsiteX343" fmla="*/ 1532467 w 3683000"/>
                <a:gd name="connsiteY343" fmla="*/ 897466 h 7001933"/>
                <a:gd name="connsiteX344" fmla="*/ 1515534 w 3683000"/>
                <a:gd name="connsiteY344" fmla="*/ 914400 h 7001933"/>
                <a:gd name="connsiteX345" fmla="*/ 1456267 w 3683000"/>
                <a:gd name="connsiteY345" fmla="*/ 931333 h 7001933"/>
                <a:gd name="connsiteX346" fmla="*/ 1371600 w 3683000"/>
                <a:gd name="connsiteY346" fmla="*/ 914400 h 7001933"/>
                <a:gd name="connsiteX347" fmla="*/ 1286934 w 3683000"/>
                <a:gd name="connsiteY347" fmla="*/ 846666 h 7001933"/>
                <a:gd name="connsiteX348" fmla="*/ 1270000 w 3683000"/>
                <a:gd name="connsiteY348" fmla="*/ 821266 h 7001933"/>
                <a:gd name="connsiteX349" fmla="*/ 1244600 w 3683000"/>
                <a:gd name="connsiteY349" fmla="*/ 795866 h 7001933"/>
                <a:gd name="connsiteX350" fmla="*/ 1202267 w 3683000"/>
                <a:gd name="connsiteY350" fmla="*/ 745066 h 7001933"/>
                <a:gd name="connsiteX351" fmla="*/ 1193800 w 3683000"/>
                <a:gd name="connsiteY351" fmla="*/ 711200 h 7001933"/>
                <a:gd name="connsiteX352" fmla="*/ 1176867 w 3683000"/>
                <a:gd name="connsiteY352" fmla="*/ 635000 h 7001933"/>
                <a:gd name="connsiteX353" fmla="*/ 1143000 w 3683000"/>
                <a:gd name="connsiteY353" fmla="*/ 567266 h 7001933"/>
                <a:gd name="connsiteX354" fmla="*/ 1134534 w 3683000"/>
                <a:gd name="connsiteY354" fmla="*/ 541866 h 7001933"/>
                <a:gd name="connsiteX355" fmla="*/ 1092200 w 3683000"/>
                <a:gd name="connsiteY355" fmla="*/ 499533 h 7001933"/>
                <a:gd name="connsiteX356" fmla="*/ 1041400 w 3683000"/>
                <a:gd name="connsiteY356" fmla="*/ 474133 h 7001933"/>
                <a:gd name="connsiteX357" fmla="*/ 1016000 w 3683000"/>
                <a:gd name="connsiteY357" fmla="*/ 448733 h 7001933"/>
                <a:gd name="connsiteX358" fmla="*/ 965200 w 3683000"/>
                <a:gd name="connsiteY358" fmla="*/ 431800 h 7001933"/>
                <a:gd name="connsiteX359" fmla="*/ 939800 w 3683000"/>
                <a:gd name="connsiteY359" fmla="*/ 423333 h 7001933"/>
                <a:gd name="connsiteX360" fmla="*/ 855134 w 3683000"/>
                <a:gd name="connsiteY360" fmla="*/ 431800 h 7001933"/>
                <a:gd name="connsiteX361" fmla="*/ 863600 w 3683000"/>
                <a:gd name="connsiteY361" fmla="*/ 482600 h 7001933"/>
                <a:gd name="connsiteX362" fmla="*/ 880534 w 3683000"/>
                <a:gd name="connsiteY362" fmla="*/ 516466 h 7001933"/>
                <a:gd name="connsiteX363" fmla="*/ 897467 w 3683000"/>
                <a:gd name="connsiteY363" fmla="*/ 567266 h 7001933"/>
                <a:gd name="connsiteX364" fmla="*/ 897467 w 3683000"/>
                <a:gd name="connsiteY364" fmla="*/ 567266 h 7001933"/>
                <a:gd name="connsiteX365" fmla="*/ 905934 w 3683000"/>
                <a:gd name="connsiteY365" fmla="*/ 601133 h 7001933"/>
                <a:gd name="connsiteX366" fmla="*/ 931334 w 3683000"/>
                <a:gd name="connsiteY366" fmla="*/ 609600 h 7001933"/>
                <a:gd name="connsiteX367" fmla="*/ 965200 w 3683000"/>
                <a:gd name="connsiteY367" fmla="*/ 601133 h 7001933"/>
                <a:gd name="connsiteX368" fmla="*/ 973667 w 3683000"/>
                <a:gd name="connsiteY368" fmla="*/ 558800 h 7001933"/>
                <a:gd name="connsiteX369" fmla="*/ 965200 w 3683000"/>
                <a:gd name="connsiteY369" fmla="*/ 414866 h 7001933"/>
                <a:gd name="connsiteX370" fmla="*/ 931334 w 3683000"/>
                <a:gd name="connsiteY370" fmla="*/ 389466 h 7001933"/>
                <a:gd name="connsiteX371" fmla="*/ 914400 w 3683000"/>
                <a:gd name="connsiteY371" fmla="*/ 372533 h 7001933"/>
                <a:gd name="connsiteX372" fmla="*/ 821267 w 3683000"/>
                <a:gd name="connsiteY372" fmla="*/ 347133 h 7001933"/>
                <a:gd name="connsiteX373" fmla="*/ 677334 w 3683000"/>
                <a:gd name="connsiteY373" fmla="*/ 330200 h 7001933"/>
                <a:gd name="connsiteX374" fmla="*/ 618067 w 3683000"/>
                <a:gd name="connsiteY374" fmla="*/ 321733 h 7001933"/>
                <a:gd name="connsiteX375" fmla="*/ 567267 w 3683000"/>
                <a:gd name="connsiteY375" fmla="*/ 254000 h 7001933"/>
                <a:gd name="connsiteX376" fmla="*/ 524934 w 3683000"/>
                <a:gd name="connsiteY376" fmla="*/ 169333 h 7001933"/>
                <a:gd name="connsiteX377" fmla="*/ 508000 w 3683000"/>
                <a:gd name="connsiteY377" fmla="*/ 135466 h 7001933"/>
                <a:gd name="connsiteX378" fmla="*/ 491067 w 3683000"/>
                <a:gd name="connsiteY378" fmla="*/ 84666 h 7001933"/>
                <a:gd name="connsiteX379" fmla="*/ 474134 w 3683000"/>
                <a:gd name="connsiteY379" fmla="*/ 33866 h 7001933"/>
                <a:gd name="connsiteX380" fmla="*/ 474134 w 3683000"/>
                <a:gd name="connsiteY380" fmla="*/ 0 h 700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</a:cxnLst>
              <a:rect l="l" t="t" r="r" b="b"/>
              <a:pathLst>
                <a:path w="3683000" h="7001933">
                  <a:moveTo>
                    <a:pt x="2074334" y="7001933"/>
                  </a:moveTo>
                  <a:cubicBezTo>
                    <a:pt x="2071512" y="6939844"/>
                    <a:pt x="2073272" y="6877376"/>
                    <a:pt x="2065867" y="6815666"/>
                  </a:cubicBezTo>
                  <a:cubicBezTo>
                    <a:pt x="2064655" y="6805563"/>
                    <a:pt x="2053067" y="6799565"/>
                    <a:pt x="2048934" y="6790266"/>
                  </a:cubicBezTo>
                  <a:cubicBezTo>
                    <a:pt x="2041685" y="6773955"/>
                    <a:pt x="2039982" y="6755431"/>
                    <a:pt x="2032000" y="6739466"/>
                  </a:cubicBezTo>
                  <a:cubicBezTo>
                    <a:pt x="1991823" y="6659112"/>
                    <a:pt x="2013279" y="6691927"/>
                    <a:pt x="1972734" y="6637866"/>
                  </a:cubicBezTo>
                  <a:cubicBezTo>
                    <a:pt x="1967576" y="6617236"/>
                    <a:pt x="1952821" y="6556622"/>
                    <a:pt x="1947334" y="6544733"/>
                  </a:cubicBezTo>
                  <a:cubicBezTo>
                    <a:pt x="1938806" y="6526255"/>
                    <a:pt x="1924756" y="6510866"/>
                    <a:pt x="1913467" y="6493933"/>
                  </a:cubicBezTo>
                  <a:cubicBezTo>
                    <a:pt x="1907823" y="6474177"/>
                    <a:pt x="1903444" y="6454015"/>
                    <a:pt x="1896534" y="6434666"/>
                  </a:cubicBezTo>
                  <a:cubicBezTo>
                    <a:pt x="1889305" y="6414425"/>
                    <a:pt x="1879116" y="6395356"/>
                    <a:pt x="1871134" y="6375400"/>
                  </a:cubicBezTo>
                  <a:cubicBezTo>
                    <a:pt x="1862179" y="6353011"/>
                    <a:pt x="1854689" y="6330055"/>
                    <a:pt x="1845734" y="6307666"/>
                  </a:cubicBezTo>
                  <a:cubicBezTo>
                    <a:pt x="1838228" y="6288900"/>
                    <a:pt x="1807616" y="6216622"/>
                    <a:pt x="1794934" y="6197600"/>
                  </a:cubicBezTo>
                  <a:cubicBezTo>
                    <a:pt x="1788292" y="6187637"/>
                    <a:pt x="1776718" y="6181779"/>
                    <a:pt x="1769534" y="6172200"/>
                  </a:cubicBezTo>
                  <a:cubicBezTo>
                    <a:pt x="1759660" y="6159035"/>
                    <a:pt x="1752969" y="6143750"/>
                    <a:pt x="1744134" y="6129866"/>
                  </a:cubicBezTo>
                  <a:cubicBezTo>
                    <a:pt x="1726508" y="6102168"/>
                    <a:pt x="1681087" y="6029829"/>
                    <a:pt x="1651000" y="6019800"/>
                  </a:cubicBezTo>
                  <a:cubicBezTo>
                    <a:pt x="1634067" y="6014155"/>
                    <a:pt x="1616676" y="6009731"/>
                    <a:pt x="1600200" y="6002866"/>
                  </a:cubicBezTo>
                  <a:cubicBezTo>
                    <a:pt x="1582724" y="5995584"/>
                    <a:pt x="1567192" y="5983936"/>
                    <a:pt x="1549400" y="5977466"/>
                  </a:cubicBezTo>
                  <a:cubicBezTo>
                    <a:pt x="1533383" y="5971642"/>
                    <a:pt x="1457681" y="5961945"/>
                    <a:pt x="1447800" y="5960533"/>
                  </a:cubicBezTo>
                  <a:cubicBezTo>
                    <a:pt x="1433689" y="5954889"/>
                    <a:pt x="1420211" y="5947286"/>
                    <a:pt x="1405467" y="5943600"/>
                  </a:cubicBezTo>
                  <a:cubicBezTo>
                    <a:pt x="1386137" y="5938767"/>
                    <a:pt x="1282492" y="5928054"/>
                    <a:pt x="1270000" y="5926666"/>
                  </a:cubicBezTo>
                  <a:cubicBezTo>
                    <a:pt x="1227667" y="5929488"/>
                    <a:pt x="1185001" y="5929133"/>
                    <a:pt x="1143000" y="5935133"/>
                  </a:cubicBezTo>
                  <a:cubicBezTo>
                    <a:pt x="1125330" y="5937657"/>
                    <a:pt x="1109624" y="5948194"/>
                    <a:pt x="1092200" y="5952066"/>
                  </a:cubicBezTo>
                  <a:cubicBezTo>
                    <a:pt x="1058684" y="5959514"/>
                    <a:pt x="990600" y="5969000"/>
                    <a:pt x="990600" y="5969000"/>
                  </a:cubicBezTo>
                  <a:cubicBezTo>
                    <a:pt x="979311" y="5974644"/>
                    <a:pt x="968552" y="5981501"/>
                    <a:pt x="956734" y="5985933"/>
                  </a:cubicBezTo>
                  <a:cubicBezTo>
                    <a:pt x="945838" y="5990019"/>
                    <a:pt x="934056" y="5991203"/>
                    <a:pt x="922867" y="5994400"/>
                  </a:cubicBezTo>
                  <a:cubicBezTo>
                    <a:pt x="914286" y="5996852"/>
                    <a:pt x="905934" y="6000044"/>
                    <a:pt x="897467" y="6002866"/>
                  </a:cubicBezTo>
                  <a:cubicBezTo>
                    <a:pt x="891823" y="6011333"/>
                    <a:pt x="881314" y="6018120"/>
                    <a:pt x="880534" y="6028266"/>
                  </a:cubicBezTo>
                  <a:cubicBezTo>
                    <a:pt x="879238" y="6045107"/>
                    <a:pt x="883381" y="6110162"/>
                    <a:pt x="897467" y="6138333"/>
                  </a:cubicBezTo>
                  <a:cubicBezTo>
                    <a:pt x="902018" y="6147434"/>
                    <a:pt x="908043" y="6155787"/>
                    <a:pt x="914400" y="6163733"/>
                  </a:cubicBezTo>
                  <a:cubicBezTo>
                    <a:pt x="950978" y="6209454"/>
                    <a:pt x="911038" y="6146498"/>
                    <a:pt x="948267" y="6206066"/>
                  </a:cubicBezTo>
                  <a:cubicBezTo>
                    <a:pt x="970070" y="6240951"/>
                    <a:pt x="977547" y="6260746"/>
                    <a:pt x="1007534" y="6290733"/>
                  </a:cubicBezTo>
                  <a:cubicBezTo>
                    <a:pt x="1014729" y="6297928"/>
                    <a:pt x="1024988" y="6301309"/>
                    <a:pt x="1032934" y="6307666"/>
                  </a:cubicBezTo>
                  <a:cubicBezTo>
                    <a:pt x="1039167" y="6312653"/>
                    <a:pt x="1043225" y="6320172"/>
                    <a:pt x="1049867" y="6324600"/>
                  </a:cubicBezTo>
                  <a:cubicBezTo>
                    <a:pt x="1060369" y="6331601"/>
                    <a:pt x="1072775" y="6335271"/>
                    <a:pt x="1083734" y="6341533"/>
                  </a:cubicBezTo>
                  <a:cubicBezTo>
                    <a:pt x="1092569" y="6346581"/>
                    <a:pt x="1099408" y="6355473"/>
                    <a:pt x="1109134" y="6358466"/>
                  </a:cubicBezTo>
                  <a:cubicBezTo>
                    <a:pt x="1136642" y="6366930"/>
                    <a:pt x="1193800" y="6375400"/>
                    <a:pt x="1193800" y="6375400"/>
                  </a:cubicBezTo>
                  <a:cubicBezTo>
                    <a:pt x="1230489" y="6372578"/>
                    <a:pt x="1267354" y="6371497"/>
                    <a:pt x="1303867" y="6366933"/>
                  </a:cubicBezTo>
                  <a:cubicBezTo>
                    <a:pt x="1332241" y="6363386"/>
                    <a:pt x="1329457" y="6354138"/>
                    <a:pt x="1354667" y="6341533"/>
                  </a:cubicBezTo>
                  <a:cubicBezTo>
                    <a:pt x="1411890" y="6312922"/>
                    <a:pt x="1384389" y="6338447"/>
                    <a:pt x="1439334" y="6299200"/>
                  </a:cubicBezTo>
                  <a:cubicBezTo>
                    <a:pt x="1445830" y="6294560"/>
                    <a:pt x="1450034" y="6287253"/>
                    <a:pt x="1456267" y="6282266"/>
                  </a:cubicBezTo>
                  <a:cubicBezTo>
                    <a:pt x="1464213" y="6275909"/>
                    <a:pt x="1473200" y="6270977"/>
                    <a:pt x="1481667" y="6265333"/>
                  </a:cubicBezTo>
                  <a:cubicBezTo>
                    <a:pt x="1521619" y="6205403"/>
                    <a:pt x="1467409" y="6278867"/>
                    <a:pt x="1540934" y="6214533"/>
                  </a:cubicBezTo>
                  <a:cubicBezTo>
                    <a:pt x="1641750" y="6126319"/>
                    <a:pt x="1504612" y="6221813"/>
                    <a:pt x="1591734" y="6163733"/>
                  </a:cubicBezTo>
                  <a:cubicBezTo>
                    <a:pt x="1603023" y="6146800"/>
                    <a:pt x="1611209" y="6127323"/>
                    <a:pt x="1625600" y="6112933"/>
                  </a:cubicBezTo>
                  <a:cubicBezTo>
                    <a:pt x="1641352" y="6097182"/>
                    <a:pt x="1648785" y="6091963"/>
                    <a:pt x="1659467" y="6070600"/>
                  </a:cubicBezTo>
                  <a:cubicBezTo>
                    <a:pt x="1663458" y="6062618"/>
                    <a:pt x="1664418" y="6053403"/>
                    <a:pt x="1667934" y="6045200"/>
                  </a:cubicBezTo>
                  <a:cubicBezTo>
                    <a:pt x="1672906" y="6033599"/>
                    <a:pt x="1679223" y="6022622"/>
                    <a:pt x="1684867" y="6011333"/>
                  </a:cubicBezTo>
                  <a:cubicBezTo>
                    <a:pt x="1694031" y="5892204"/>
                    <a:pt x="1698476" y="5905209"/>
                    <a:pt x="1684867" y="5782733"/>
                  </a:cubicBezTo>
                  <a:cubicBezTo>
                    <a:pt x="1683582" y="5771168"/>
                    <a:pt x="1682567" y="5758734"/>
                    <a:pt x="1676400" y="5748866"/>
                  </a:cubicBezTo>
                  <a:cubicBezTo>
                    <a:pt x="1667939" y="5735328"/>
                    <a:pt x="1653047" y="5727015"/>
                    <a:pt x="1642534" y="5715000"/>
                  </a:cubicBezTo>
                  <a:cubicBezTo>
                    <a:pt x="1633242" y="5704380"/>
                    <a:pt x="1625336" y="5692616"/>
                    <a:pt x="1617134" y="5681133"/>
                  </a:cubicBezTo>
                  <a:cubicBezTo>
                    <a:pt x="1611219" y="5672853"/>
                    <a:pt x="1608017" y="5662247"/>
                    <a:pt x="1600200" y="5655733"/>
                  </a:cubicBezTo>
                  <a:cubicBezTo>
                    <a:pt x="1590504" y="5647653"/>
                    <a:pt x="1576431" y="5646373"/>
                    <a:pt x="1566334" y="5638800"/>
                  </a:cubicBezTo>
                  <a:cubicBezTo>
                    <a:pt x="1553562" y="5629221"/>
                    <a:pt x="1545069" y="5614735"/>
                    <a:pt x="1532467" y="5604933"/>
                  </a:cubicBezTo>
                  <a:cubicBezTo>
                    <a:pt x="1507589" y="5585583"/>
                    <a:pt x="1483165" y="5577271"/>
                    <a:pt x="1456267" y="5562600"/>
                  </a:cubicBezTo>
                  <a:cubicBezTo>
                    <a:pt x="1436292" y="5551704"/>
                    <a:pt x="1417914" y="5537696"/>
                    <a:pt x="1397000" y="5528733"/>
                  </a:cubicBezTo>
                  <a:cubicBezTo>
                    <a:pt x="1364567" y="5514833"/>
                    <a:pt x="1292125" y="5503364"/>
                    <a:pt x="1261534" y="5494866"/>
                  </a:cubicBezTo>
                  <a:cubicBezTo>
                    <a:pt x="1235737" y="5487700"/>
                    <a:pt x="1210924" y="5477340"/>
                    <a:pt x="1185334" y="5469466"/>
                  </a:cubicBezTo>
                  <a:cubicBezTo>
                    <a:pt x="1174212" y="5466044"/>
                    <a:pt x="1162506" y="5464680"/>
                    <a:pt x="1151467" y="5461000"/>
                  </a:cubicBezTo>
                  <a:cubicBezTo>
                    <a:pt x="1137049" y="5456194"/>
                    <a:pt x="1123878" y="5447752"/>
                    <a:pt x="1109134" y="5444066"/>
                  </a:cubicBezTo>
                  <a:cubicBezTo>
                    <a:pt x="1089774" y="5439226"/>
                    <a:pt x="1069552" y="5438881"/>
                    <a:pt x="1049867" y="5435600"/>
                  </a:cubicBezTo>
                  <a:cubicBezTo>
                    <a:pt x="1035672" y="5433234"/>
                    <a:pt x="1021645" y="5429955"/>
                    <a:pt x="1007534" y="5427133"/>
                  </a:cubicBezTo>
                  <a:lnTo>
                    <a:pt x="897467" y="5435600"/>
                  </a:lnTo>
                  <a:cubicBezTo>
                    <a:pt x="846592" y="5440523"/>
                    <a:pt x="796173" y="5451681"/>
                    <a:pt x="745067" y="5452533"/>
                  </a:cubicBezTo>
                  <a:lnTo>
                    <a:pt x="389467" y="5444066"/>
                  </a:lnTo>
                  <a:cubicBezTo>
                    <a:pt x="269501" y="5430737"/>
                    <a:pt x="352722" y="5443427"/>
                    <a:pt x="279400" y="5427133"/>
                  </a:cubicBezTo>
                  <a:cubicBezTo>
                    <a:pt x="265352" y="5424011"/>
                    <a:pt x="250851" y="5422801"/>
                    <a:pt x="237067" y="5418666"/>
                  </a:cubicBezTo>
                  <a:cubicBezTo>
                    <a:pt x="222510" y="5414299"/>
                    <a:pt x="208964" y="5407069"/>
                    <a:pt x="194734" y="5401733"/>
                  </a:cubicBezTo>
                  <a:cubicBezTo>
                    <a:pt x="164976" y="5390574"/>
                    <a:pt x="163098" y="5392019"/>
                    <a:pt x="127000" y="5384800"/>
                  </a:cubicBezTo>
                  <a:cubicBezTo>
                    <a:pt x="115711" y="5379155"/>
                    <a:pt x="103635" y="5374867"/>
                    <a:pt x="93134" y="5367866"/>
                  </a:cubicBezTo>
                  <a:cubicBezTo>
                    <a:pt x="86492" y="5363438"/>
                    <a:pt x="82433" y="5355920"/>
                    <a:pt x="76200" y="5350933"/>
                  </a:cubicBezTo>
                  <a:cubicBezTo>
                    <a:pt x="68254" y="5344576"/>
                    <a:pt x="59267" y="5339644"/>
                    <a:pt x="50800" y="5334000"/>
                  </a:cubicBezTo>
                  <a:cubicBezTo>
                    <a:pt x="22926" y="5292188"/>
                    <a:pt x="40047" y="5324854"/>
                    <a:pt x="25400" y="5266266"/>
                  </a:cubicBezTo>
                  <a:cubicBezTo>
                    <a:pt x="19170" y="5241346"/>
                    <a:pt x="12119" y="5231237"/>
                    <a:pt x="0" y="5207000"/>
                  </a:cubicBezTo>
                  <a:cubicBezTo>
                    <a:pt x="12484" y="4982305"/>
                    <a:pt x="-4644" y="5117837"/>
                    <a:pt x="16934" y="5020733"/>
                  </a:cubicBezTo>
                  <a:cubicBezTo>
                    <a:pt x="20056" y="5006685"/>
                    <a:pt x="20849" y="4992052"/>
                    <a:pt x="25400" y="4978400"/>
                  </a:cubicBezTo>
                  <a:cubicBezTo>
                    <a:pt x="29391" y="4966426"/>
                    <a:pt x="37646" y="4956252"/>
                    <a:pt x="42334" y="4944533"/>
                  </a:cubicBezTo>
                  <a:cubicBezTo>
                    <a:pt x="48963" y="4927960"/>
                    <a:pt x="54571" y="4910953"/>
                    <a:pt x="59267" y="4893733"/>
                  </a:cubicBezTo>
                  <a:cubicBezTo>
                    <a:pt x="63053" y="4879850"/>
                    <a:pt x="63599" y="4865184"/>
                    <a:pt x="67734" y="4851400"/>
                  </a:cubicBezTo>
                  <a:cubicBezTo>
                    <a:pt x="75408" y="4825820"/>
                    <a:pt x="108818" y="4755907"/>
                    <a:pt x="118534" y="4741333"/>
                  </a:cubicBezTo>
                  <a:cubicBezTo>
                    <a:pt x="124178" y="4732866"/>
                    <a:pt x="128272" y="4723128"/>
                    <a:pt x="135467" y="4715933"/>
                  </a:cubicBezTo>
                  <a:cubicBezTo>
                    <a:pt x="145445" y="4705955"/>
                    <a:pt x="158045" y="4699000"/>
                    <a:pt x="169334" y="4690533"/>
                  </a:cubicBezTo>
                  <a:cubicBezTo>
                    <a:pt x="174978" y="4673600"/>
                    <a:pt x="176366" y="4654585"/>
                    <a:pt x="186267" y="4639733"/>
                  </a:cubicBezTo>
                  <a:cubicBezTo>
                    <a:pt x="199698" y="4619586"/>
                    <a:pt x="218390" y="4592420"/>
                    <a:pt x="228600" y="4572000"/>
                  </a:cubicBezTo>
                  <a:cubicBezTo>
                    <a:pt x="232591" y="4564018"/>
                    <a:pt x="232733" y="4554402"/>
                    <a:pt x="237067" y="4546600"/>
                  </a:cubicBezTo>
                  <a:cubicBezTo>
                    <a:pt x="247898" y="4527105"/>
                    <a:pt x="267316" y="4495307"/>
                    <a:pt x="287867" y="4478866"/>
                  </a:cubicBezTo>
                  <a:cubicBezTo>
                    <a:pt x="295813" y="4472509"/>
                    <a:pt x="304800" y="4467577"/>
                    <a:pt x="313267" y="4461933"/>
                  </a:cubicBezTo>
                  <a:cubicBezTo>
                    <a:pt x="341584" y="4405298"/>
                    <a:pt x="315555" y="4448431"/>
                    <a:pt x="355600" y="4402666"/>
                  </a:cubicBezTo>
                  <a:cubicBezTo>
                    <a:pt x="383640" y="4370621"/>
                    <a:pt x="385506" y="4360099"/>
                    <a:pt x="414867" y="4334933"/>
                  </a:cubicBezTo>
                  <a:cubicBezTo>
                    <a:pt x="440367" y="4313076"/>
                    <a:pt x="507926" y="4270072"/>
                    <a:pt x="524934" y="4258733"/>
                  </a:cubicBezTo>
                  <a:cubicBezTo>
                    <a:pt x="533401" y="4253089"/>
                    <a:pt x="540681" y="4245018"/>
                    <a:pt x="550334" y="4241800"/>
                  </a:cubicBezTo>
                  <a:cubicBezTo>
                    <a:pt x="558801" y="4238978"/>
                    <a:pt x="567531" y="4236849"/>
                    <a:pt x="575734" y="4233333"/>
                  </a:cubicBezTo>
                  <a:cubicBezTo>
                    <a:pt x="587335" y="4228361"/>
                    <a:pt x="597627" y="4220391"/>
                    <a:pt x="609600" y="4216400"/>
                  </a:cubicBezTo>
                  <a:cubicBezTo>
                    <a:pt x="623252" y="4211849"/>
                    <a:pt x="638050" y="4211719"/>
                    <a:pt x="651934" y="4207933"/>
                  </a:cubicBezTo>
                  <a:cubicBezTo>
                    <a:pt x="669154" y="4203237"/>
                    <a:pt x="685801" y="4196644"/>
                    <a:pt x="702734" y="4191000"/>
                  </a:cubicBezTo>
                  <a:cubicBezTo>
                    <a:pt x="711201" y="4188178"/>
                    <a:pt x="719476" y="4184698"/>
                    <a:pt x="728134" y="4182533"/>
                  </a:cubicBezTo>
                  <a:lnTo>
                    <a:pt x="762000" y="4174066"/>
                  </a:lnTo>
                  <a:cubicBezTo>
                    <a:pt x="768379" y="4175129"/>
                    <a:pt x="834036" y="4184685"/>
                    <a:pt x="846667" y="4191000"/>
                  </a:cubicBezTo>
                  <a:cubicBezTo>
                    <a:pt x="864870" y="4200101"/>
                    <a:pt x="897467" y="4224866"/>
                    <a:pt x="897467" y="4224866"/>
                  </a:cubicBezTo>
                  <a:cubicBezTo>
                    <a:pt x="903111" y="4233333"/>
                    <a:pt x="908486" y="4241986"/>
                    <a:pt x="914400" y="4250266"/>
                  </a:cubicBezTo>
                  <a:cubicBezTo>
                    <a:pt x="922602" y="4261749"/>
                    <a:pt x="932321" y="4272167"/>
                    <a:pt x="939800" y="4284133"/>
                  </a:cubicBezTo>
                  <a:cubicBezTo>
                    <a:pt x="946489" y="4294836"/>
                    <a:pt x="951762" y="4306399"/>
                    <a:pt x="956734" y="4318000"/>
                  </a:cubicBezTo>
                  <a:cubicBezTo>
                    <a:pt x="960250" y="4326203"/>
                    <a:pt x="962748" y="4334819"/>
                    <a:pt x="965200" y="4343400"/>
                  </a:cubicBezTo>
                  <a:cubicBezTo>
                    <a:pt x="968397" y="4354588"/>
                    <a:pt x="968463" y="4366858"/>
                    <a:pt x="973667" y="4377266"/>
                  </a:cubicBezTo>
                  <a:cubicBezTo>
                    <a:pt x="979978" y="4389887"/>
                    <a:pt x="990600" y="4399844"/>
                    <a:pt x="999067" y="4411133"/>
                  </a:cubicBezTo>
                  <a:cubicBezTo>
                    <a:pt x="1001889" y="4419600"/>
                    <a:pt x="1005082" y="4427952"/>
                    <a:pt x="1007534" y="4436533"/>
                  </a:cubicBezTo>
                  <a:cubicBezTo>
                    <a:pt x="1015502" y="4464420"/>
                    <a:pt x="1018650" y="4483650"/>
                    <a:pt x="1024467" y="4512733"/>
                  </a:cubicBezTo>
                  <a:cubicBezTo>
                    <a:pt x="1021645" y="4540955"/>
                    <a:pt x="1022378" y="4569763"/>
                    <a:pt x="1016000" y="4597400"/>
                  </a:cubicBezTo>
                  <a:cubicBezTo>
                    <a:pt x="1013712" y="4607315"/>
                    <a:pt x="1004981" y="4614520"/>
                    <a:pt x="999067" y="4622800"/>
                  </a:cubicBezTo>
                  <a:cubicBezTo>
                    <a:pt x="966046" y="4669029"/>
                    <a:pt x="986501" y="4645793"/>
                    <a:pt x="948267" y="4673600"/>
                  </a:cubicBezTo>
                  <a:cubicBezTo>
                    <a:pt x="862657" y="4735863"/>
                    <a:pt x="909256" y="4710039"/>
                    <a:pt x="846667" y="4741333"/>
                  </a:cubicBezTo>
                  <a:cubicBezTo>
                    <a:pt x="809978" y="4738511"/>
                    <a:pt x="772397" y="4741389"/>
                    <a:pt x="736600" y="4732866"/>
                  </a:cubicBezTo>
                  <a:cubicBezTo>
                    <a:pt x="712044" y="4727019"/>
                    <a:pt x="668867" y="4699000"/>
                    <a:pt x="668867" y="4699000"/>
                  </a:cubicBezTo>
                  <a:cubicBezTo>
                    <a:pt x="663223" y="4690533"/>
                    <a:pt x="658291" y="4681546"/>
                    <a:pt x="651934" y="4673600"/>
                  </a:cubicBezTo>
                  <a:cubicBezTo>
                    <a:pt x="629009" y="4644943"/>
                    <a:pt x="618015" y="4656507"/>
                    <a:pt x="601134" y="4605866"/>
                  </a:cubicBezTo>
                  <a:cubicBezTo>
                    <a:pt x="580520" y="4544027"/>
                    <a:pt x="588529" y="4572382"/>
                    <a:pt x="575734" y="4521200"/>
                  </a:cubicBezTo>
                  <a:cubicBezTo>
                    <a:pt x="572912" y="4478867"/>
                    <a:pt x="567267" y="4436627"/>
                    <a:pt x="567267" y="4394200"/>
                  </a:cubicBezTo>
                  <a:cubicBezTo>
                    <a:pt x="567267" y="4365837"/>
                    <a:pt x="572216" y="4337677"/>
                    <a:pt x="575734" y="4309533"/>
                  </a:cubicBezTo>
                  <a:cubicBezTo>
                    <a:pt x="580684" y="4269929"/>
                    <a:pt x="582987" y="4229720"/>
                    <a:pt x="592667" y="4191000"/>
                  </a:cubicBezTo>
                  <a:cubicBezTo>
                    <a:pt x="595489" y="4179711"/>
                    <a:pt x="596658" y="4167874"/>
                    <a:pt x="601134" y="4157133"/>
                  </a:cubicBezTo>
                  <a:cubicBezTo>
                    <a:pt x="610843" y="4133832"/>
                    <a:pt x="627017" y="4113347"/>
                    <a:pt x="635000" y="4089400"/>
                  </a:cubicBezTo>
                  <a:cubicBezTo>
                    <a:pt x="637822" y="4080933"/>
                    <a:pt x="641015" y="4072581"/>
                    <a:pt x="643467" y="4064000"/>
                  </a:cubicBezTo>
                  <a:cubicBezTo>
                    <a:pt x="646664" y="4052811"/>
                    <a:pt x="647208" y="4040767"/>
                    <a:pt x="651934" y="4030133"/>
                  </a:cubicBezTo>
                  <a:cubicBezTo>
                    <a:pt x="658383" y="4015624"/>
                    <a:pt x="689937" y="3966730"/>
                    <a:pt x="702734" y="3953933"/>
                  </a:cubicBezTo>
                  <a:cubicBezTo>
                    <a:pt x="709929" y="3946738"/>
                    <a:pt x="720188" y="3943357"/>
                    <a:pt x="728134" y="3937000"/>
                  </a:cubicBezTo>
                  <a:cubicBezTo>
                    <a:pt x="734367" y="3932013"/>
                    <a:pt x="737927" y="3923636"/>
                    <a:pt x="745067" y="3920066"/>
                  </a:cubicBezTo>
                  <a:cubicBezTo>
                    <a:pt x="755475" y="3914862"/>
                    <a:pt x="767645" y="3914422"/>
                    <a:pt x="778934" y="3911600"/>
                  </a:cubicBezTo>
                  <a:cubicBezTo>
                    <a:pt x="795867" y="3900311"/>
                    <a:pt x="815343" y="3892124"/>
                    <a:pt x="829734" y="3877733"/>
                  </a:cubicBezTo>
                  <a:cubicBezTo>
                    <a:pt x="838201" y="3869266"/>
                    <a:pt x="844667" y="3858148"/>
                    <a:pt x="855134" y="3852333"/>
                  </a:cubicBezTo>
                  <a:cubicBezTo>
                    <a:pt x="870737" y="3843665"/>
                    <a:pt x="905934" y="3835400"/>
                    <a:pt x="905934" y="3835400"/>
                  </a:cubicBezTo>
                  <a:cubicBezTo>
                    <a:pt x="914401" y="3829755"/>
                    <a:pt x="922232" y="3823017"/>
                    <a:pt x="931334" y="3818466"/>
                  </a:cubicBezTo>
                  <a:cubicBezTo>
                    <a:pt x="939316" y="3814475"/>
                    <a:pt x="949081" y="3814592"/>
                    <a:pt x="956734" y="3810000"/>
                  </a:cubicBezTo>
                  <a:cubicBezTo>
                    <a:pt x="963579" y="3805893"/>
                    <a:pt x="967434" y="3798053"/>
                    <a:pt x="973667" y="3793066"/>
                  </a:cubicBezTo>
                  <a:cubicBezTo>
                    <a:pt x="981613" y="3786709"/>
                    <a:pt x="990232" y="3781181"/>
                    <a:pt x="999067" y="3776133"/>
                  </a:cubicBezTo>
                  <a:cubicBezTo>
                    <a:pt x="1122400" y="3705659"/>
                    <a:pt x="963342" y="3798229"/>
                    <a:pt x="1058334" y="3750733"/>
                  </a:cubicBezTo>
                  <a:cubicBezTo>
                    <a:pt x="1067435" y="3746182"/>
                    <a:pt x="1075788" y="3740157"/>
                    <a:pt x="1083734" y="3733800"/>
                  </a:cubicBezTo>
                  <a:cubicBezTo>
                    <a:pt x="1089967" y="3728813"/>
                    <a:pt x="1093527" y="3720436"/>
                    <a:pt x="1100667" y="3716866"/>
                  </a:cubicBezTo>
                  <a:cubicBezTo>
                    <a:pt x="1116632" y="3708883"/>
                    <a:pt x="1135061" y="3706964"/>
                    <a:pt x="1151467" y="3699933"/>
                  </a:cubicBezTo>
                  <a:cubicBezTo>
                    <a:pt x="1189903" y="3683460"/>
                    <a:pt x="1213676" y="3671222"/>
                    <a:pt x="1244600" y="3649133"/>
                  </a:cubicBezTo>
                  <a:cubicBezTo>
                    <a:pt x="1306361" y="3605019"/>
                    <a:pt x="1251381" y="3644046"/>
                    <a:pt x="1312334" y="3589866"/>
                  </a:cubicBezTo>
                  <a:cubicBezTo>
                    <a:pt x="1325840" y="3577860"/>
                    <a:pt x="1341889" y="3568778"/>
                    <a:pt x="1354667" y="3556000"/>
                  </a:cubicBezTo>
                  <a:cubicBezTo>
                    <a:pt x="1364645" y="3546022"/>
                    <a:pt x="1370884" y="3532847"/>
                    <a:pt x="1380067" y="3522133"/>
                  </a:cubicBezTo>
                  <a:cubicBezTo>
                    <a:pt x="1387859" y="3513042"/>
                    <a:pt x="1397802" y="3505931"/>
                    <a:pt x="1405467" y="3496733"/>
                  </a:cubicBezTo>
                  <a:cubicBezTo>
                    <a:pt x="1411981" y="3488916"/>
                    <a:pt x="1415205" y="3478528"/>
                    <a:pt x="1422400" y="3471333"/>
                  </a:cubicBezTo>
                  <a:cubicBezTo>
                    <a:pt x="1429595" y="3464138"/>
                    <a:pt x="1439333" y="3460044"/>
                    <a:pt x="1447800" y="3454400"/>
                  </a:cubicBezTo>
                  <a:cubicBezTo>
                    <a:pt x="1453445" y="3440289"/>
                    <a:pt x="1455004" y="3423742"/>
                    <a:pt x="1464734" y="3412066"/>
                  </a:cubicBezTo>
                  <a:cubicBezTo>
                    <a:pt x="1470447" y="3405210"/>
                    <a:pt x="1485542" y="3411253"/>
                    <a:pt x="1490134" y="3403600"/>
                  </a:cubicBezTo>
                  <a:cubicBezTo>
                    <a:pt x="1546753" y="3309236"/>
                    <a:pt x="1490041" y="3352912"/>
                    <a:pt x="1532467" y="3302000"/>
                  </a:cubicBezTo>
                  <a:cubicBezTo>
                    <a:pt x="1540132" y="3292802"/>
                    <a:pt x="1549400" y="3285067"/>
                    <a:pt x="1557867" y="3276600"/>
                  </a:cubicBezTo>
                  <a:cubicBezTo>
                    <a:pt x="1585580" y="3165750"/>
                    <a:pt x="1541290" y="3318223"/>
                    <a:pt x="1591734" y="3217333"/>
                  </a:cubicBezTo>
                  <a:cubicBezTo>
                    <a:pt x="1598170" y="3204462"/>
                    <a:pt x="1597378" y="3189111"/>
                    <a:pt x="1600200" y="3175000"/>
                  </a:cubicBezTo>
                  <a:cubicBezTo>
                    <a:pt x="1594556" y="3107267"/>
                    <a:pt x="1592879" y="3039085"/>
                    <a:pt x="1583267" y="2971800"/>
                  </a:cubicBezTo>
                  <a:cubicBezTo>
                    <a:pt x="1581482" y="2959305"/>
                    <a:pt x="1573907" y="2948030"/>
                    <a:pt x="1566334" y="2937933"/>
                  </a:cubicBezTo>
                  <a:cubicBezTo>
                    <a:pt x="1532362" y="2892636"/>
                    <a:pt x="1537160" y="2910646"/>
                    <a:pt x="1490134" y="2887133"/>
                  </a:cubicBezTo>
                  <a:cubicBezTo>
                    <a:pt x="1431663" y="2857898"/>
                    <a:pt x="1501352" y="2879355"/>
                    <a:pt x="1430867" y="2861733"/>
                  </a:cubicBezTo>
                  <a:cubicBezTo>
                    <a:pt x="1422400" y="2856089"/>
                    <a:pt x="1414860" y="2848714"/>
                    <a:pt x="1405467" y="2844800"/>
                  </a:cubicBezTo>
                  <a:cubicBezTo>
                    <a:pt x="1335687" y="2815725"/>
                    <a:pt x="1336876" y="2821222"/>
                    <a:pt x="1270000" y="2810933"/>
                  </a:cubicBezTo>
                  <a:cubicBezTo>
                    <a:pt x="1253033" y="2808323"/>
                    <a:pt x="1235958" y="2806190"/>
                    <a:pt x="1219200" y="2802466"/>
                  </a:cubicBezTo>
                  <a:cubicBezTo>
                    <a:pt x="1210488" y="2800530"/>
                    <a:pt x="1202551" y="2795750"/>
                    <a:pt x="1193800" y="2794000"/>
                  </a:cubicBezTo>
                  <a:cubicBezTo>
                    <a:pt x="1174232" y="2790086"/>
                    <a:pt x="1154289" y="2788355"/>
                    <a:pt x="1134534" y="2785533"/>
                  </a:cubicBezTo>
                  <a:cubicBezTo>
                    <a:pt x="1078089" y="2788355"/>
                    <a:pt x="1021561" y="2789825"/>
                    <a:pt x="965200" y="2794000"/>
                  </a:cubicBezTo>
                  <a:cubicBezTo>
                    <a:pt x="945299" y="2795474"/>
                    <a:pt x="925568" y="2798896"/>
                    <a:pt x="905934" y="2802466"/>
                  </a:cubicBezTo>
                  <a:cubicBezTo>
                    <a:pt x="894485" y="2804548"/>
                    <a:pt x="883646" y="2809775"/>
                    <a:pt x="872067" y="2810933"/>
                  </a:cubicBezTo>
                  <a:cubicBezTo>
                    <a:pt x="827048" y="2815435"/>
                    <a:pt x="781756" y="2816578"/>
                    <a:pt x="736600" y="2819400"/>
                  </a:cubicBezTo>
                  <a:cubicBezTo>
                    <a:pt x="715944" y="2817679"/>
                    <a:pt x="627976" y="2814236"/>
                    <a:pt x="592667" y="2802466"/>
                  </a:cubicBezTo>
                  <a:cubicBezTo>
                    <a:pt x="580693" y="2798475"/>
                    <a:pt x="570401" y="2790505"/>
                    <a:pt x="558800" y="2785533"/>
                  </a:cubicBezTo>
                  <a:cubicBezTo>
                    <a:pt x="550597" y="2782017"/>
                    <a:pt x="541603" y="2780582"/>
                    <a:pt x="533400" y="2777066"/>
                  </a:cubicBezTo>
                  <a:cubicBezTo>
                    <a:pt x="446203" y="2739695"/>
                    <a:pt x="564352" y="2781739"/>
                    <a:pt x="448734" y="2743200"/>
                  </a:cubicBezTo>
                  <a:cubicBezTo>
                    <a:pt x="443089" y="2737555"/>
                    <a:pt x="438186" y="2731056"/>
                    <a:pt x="431800" y="2726266"/>
                  </a:cubicBezTo>
                  <a:cubicBezTo>
                    <a:pt x="415519" y="2714055"/>
                    <a:pt x="381000" y="2692400"/>
                    <a:pt x="381000" y="2692400"/>
                  </a:cubicBezTo>
                  <a:cubicBezTo>
                    <a:pt x="361245" y="2661355"/>
                    <a:pt x="338191" y="2632178"/>
                    <a:pt x="321734" y="2599266"/>
                  </a:cubicBezTo>
                  <a:cubicBezTo>
                    <a:pt x="307623" y="2571044"/>
                    <a:pt x="298332" y="2539843"/>
                    <a:pt x="279400" y="2514600"/>
                  </a:cubicBezTo>
                  <a:cubicBezTo>
                    <a:pt x="247563" y="2472150"/>
                    <a:pt x="233822" y="2459943"/>
                    <a:pt x="220134" y="2396066"/>
                  </a:cubicBezTo>
                  <a:cubicBezTo>
                    <a:pt x="190230" y="2256517"/>
                    <a:pt x="210651" y="2314674"/>
                    <a:pt x="169334" y="2218266"/>
                  </a:cubicBezTo>
                  <a:cubicBezTo>
                    <a:pt x="166512" y="2198511"/>
                    <a:pt x="162759" y="2178866"/>
                    <a:pt x="160867" y="2159000"/>
                  </a:cubicBezTo>
                  <a:cubicBezTo>
                    <a:pt x="141087" y="1951318"/>
                    <a:pt x="162985" y="2114563"/>
                    <a:pt x="143934" y="1981200"/>
                  </a:cubicBezTo>
                  <a:cubicBezTo>
                    <a:pt x="149578" y="1919111"/>
                    <a:pt x="152349" y="1856693"/>
                    <a:pt x="160867" y="1794933"/>
                  </a:cubicBezTo>
                  <a:cubicBezTo>
                    <a:pt x="166576" y="1753544"/>
                    <a:pt x="212559" y="1648327"/>
                    <a:pt x="220134" y="1625600"/>
                  </a:cubicBezTo>
                  <a:cubicBezTo>
                    <a:pt x="225778" y="1608667"/>
                    <a:pt x="232371" y="1592020"/>
                    <a:pt x="237067" y="1574800"/>
                  </a:cubicBezTo>
                  <a:cubicBezTo>
                    <a:pt x="240853" y="1560916"/>
                    <a:pt x="239579" y="1545567"/>
                    <a:pt x="245534" y="1532466"/>
                  </a:cubicBezTo>
                  <a:cubicBezTo>
                    <a:pt x="253955" y="1513939"/>
                    <a:pt x="269146" y="1499245"/>
                    <a:pt x="279400" y="1481666"/>
                  </a:cubicBezTo>
                  <a:cubicBezTo>
                    <a:pt x="351084" y="1358778"/>
                    <a:pt x="265527" y="1483072"/>
                    <a:pt x="330200" y="1405466"/>
                  </a:cubicBezTo>
                  <a:cubicBezTo>
                    <a:pt x="336714" y="1397649"/>
                    <a:pt x="338667" y="1385710"/>
                    <a:pt x="347134" y="1380066"/>
                  </a:cubicBezTo>
                  <a:cubicBezTo>
                    <a:pt x="356816" y="1373612"/>
                    <a:pt x="369711" y="1374422"/>
                    <a:pt x="381000" y="1371600"/>
                  </a:cubicBezTo>
                  <a:cubicBezTo>
                    <a:pt x="386645" y="1365955"/>
                    <a:pt x="391700" y="1359653"/>
                    <a:pt x="397934" y="1354666"/>
                  </a:cubicBezTo>
                  <a:cubicBezTo>
                    <a:pt x="413207" y="1342448"/>
                    <a:pt x="439819" y="1327753"/>
                    <a:pt x="457200" y="1320800"/>
                  </a:cubicBezTo>
                  <a:cubicBezTo>
                    <a:pt x="473773" y="1314171"/>
                    <a:pt x="491427" y="1310495"/>
                    <a:pt x="508000" y="1303866"/>
                  </a:cubicBezTo>
                  <a:cubicBezTo>
                    <a:pt x="564104" y="1281424"/>
                    <a:pt x="525137" y="1284917"/>
                    <a:pt x="601134" y="1261533"/>
                  </a:cubicBezTo>
                  <a:cubicBezTo>
                    <a:pt x="617542" y="1256484"/>
                    <a:pt x="635207" y="1256926"/>
                    <a:pt x="651934" y="1253066"/>
                  </a:cubicBezTo>
                  <a:cubicBezTo>
                    <a:pt x="671954" y="1248446"/>
                    <a:pt x="691268" y="1241116"/>
                    <a:pt x="711200" y="1236133"/>
                  </a:cubicBezTo>
                  <a:cubicBezTo>
                    <a:pt x="725161" y="1232643"/>
                    <a:pt x="739486" y="1230788"/>
                    <a:pt x="753534" y="1227666"/>
                  </a:cubicBezTo>
                  <a:cubicBezTo>
                    <a:pt x="764893" y="1225142"/>
                    <a:pt x="776111" y="1222022"/>
                    <a:pt x="787400" y="1219200"/>
                  </a:cubicBezTo>
                  <a:cubicBezTo>
                    <a:pt x="865053" y="1180373"/>
                    <a:pt x="767764" y="1224556"/>
                    <a:pt x="880534" y="1193800"/>
                  </a:cubicBezTo>
                  <a:cubicBezTo>
                    <a:pt x="892711" y="1190479"/>
                    <a:pt x="902223" y="1180187"/>
                    <a:pt x="914400" y="1176866"/>
                  </a:cubicBezTo>
                  <a:cubicBezTo>
                    <a:pt x="933653" y="1171615"/>
                    <a:pt x="953943" y="1171434"/>
                    <a:pt x="973667" y="1168400"/>
                  </a:cubicBezTo>
                  <a:cubicBezTo>
                    <a:pt x="990634" y="1165790"/>
                    <a:pt x="1007534" y="1162755"/>
                    <a:pt x="1024467" y="1159933"/>
                  </a:cubicBezTo>
                  <a:cubicBezTo>
                    <a:pt x="1075267" y="1162755"/>
                    <a:pt x="1126198" y="1163794"/>
                    <a:pt x="1176867" y="1168400"/>
                  </a:cubicBezTo>
                  <a:cubicBezTo>
                    <a:pt x="1201761" y="1170663"/>
                    <a:pt x="1213217" y="1179604"/>
                    <a:pt x="1236134" y="1185333"/>
                  </a:cubicBezTo>
                  <a:cubicBezTo>
                    <a:pt x="1250095" y="1188823"/>
                    <a:pt x="1264356" y="1190978"/>
                    <a:pt x="1278467" y="1193800"/>
                  </a:cubicBezTo>
                  <a:cubicBezTo>
                    <a:pt x="1286934" y="1199444"/>
                    <a:pt x="1294766" y="1206182"/>
                    <a:pt x="1303867" y="1210733"/>
                  </a:cubicBezTo>
                  <a:cubicBezTo>
                    <a:pt x="1373974" y="1245786"/>
                    <a:pt x="1281875" y="1187606"/>
                    <a:pt x="1354667" y="1236133"/>
                  </a:cubicBezTo>
                  <a:lnTo>
                    <a:pt x="1405467" y="1312333"/>
                  </a:lnTo>
                  <a:cubicBezTo>
                    <a:pt x="1405478" y="1312350"/>
                    <a:pt x="1439322" y="1363117"/>
                    <a:pt x="1439334" y="1363133"/>
                  </a:cubicBezTo>
                  <a:cubicBezTo>
                    <a:pt x="1463644" y="1395547"/>
                    <a:pt x="1466171" y="1394709"/>
                    <a:pt x="1481667" y="1430866"/>
                  </a:cubicBezTo>
                  <a:cubicBezTo>
                    <a:pt x="1490370" y="1451173"/>
                    <a:pt x="1492460" y="1468641"/>
                    <a:pt x="1498600" y="1490133"/>
                  </a:cubicBezTo>
                  <a:cubicBezTo>
                    <a:pt x="1501052" y="1498714"/>
                    <a:pt x="1504245" y="1507066"/>
                    <a:pt x="1507067" y="1515533"/>
                  </a:cubicBezTo>
                  <a:cubicBezTo>
                    <a:pt x="1509889" y="1540933"/>
                    <a:pt x="1511648" y="1566474"/>
                    <a:pt x="1515534" y="1591733"/>
                  </a:cubicBezTo>
                  <a:cubicBezTo>
                    <a:pt x="1518572" y="1611483"/>
                    <a:pt x="1526143" y="1632028"/>
                    <a:pt x="1532467" y="1651000"/>
                  </a:cubicBezTo>
                  <a:cubicBezTo>
                    <a:pt x="1527829" y="1720570"/>
                    <a:pt x="1538023" y="1764611"/>
                    <a:pt x="1507067" y="1820333"/>
                  </a:cubicBezTo>
                  <a:cubicBezTo>
                    <a:pt x="1500214" y="1832668"/>
                    <a:pt x="1492381" y="1845017"/>
                    <a:pt x="1481667" y="1854200"/>
                  </a:cubicBezTo>
                  <a:cubicBezTo>
                    <a:pt x="1472084" y="1862414"/>
                    <a:pt x="1459089" y="1865489"/>
                    <a:pt x="1447800" y="1871133"/>
                  </a:cubicBezTo>
                  <a:cubicBezTo>
                    <a:pt x="1409931" y="1927938"/>
                    <a:pt x="1454541" y="1872284"/>
                    <a:pt x="1405467" y="1905000"/>
                  </a:cubicBezTo>
                  <a:cubicBezTo>
                    <a:pt x="1395504" y="1911642"/>
                    <a:pt x="1391426" y="1926614"/>
                    <a:pt x="1380067" y="1930400"/>
                  </a:cubicBezTo>
                  <a:cubicBezTo>
                    <a:pt x="1355822" y="1938481"/>
                    <a:pt x="1329267" y="1936044"/>
                    <a:pt x="1303867" y="1938866"/>
                  </a:cubicBezTo>
                  <a:cubicBezTo>
                    <a:pt x="1255889" y="1936044"/>
                    <a:pt x="1206964" y="1940301"/>
                    <a:pt x="1159934" y="1930400"/>
                  </a:cubicBezTo>
                  <a:cubicBezTo>
                    <a:pt x="1149976" y="1928304"/>
                    <a:pt x="1150195" y="1912195"/>
                    <a:pt x="1143000" y="1905000"/>
                  </a:cubicBezTo>
                  <a:cubicBezTo>
                    <a:pt x="1135805" y="1897805"/>
                    <a:pt x="1126067" y="1893711"/>
                    <a:pt x="1117600" y="1888066"/>
                  </a:cubicBezTo>
                  <a:cubicBezTo>
                    <a:pt x="1111956" y="1876777"/>
                    <a:pt x="1107668" y="1864701"/>
                    <a:pt x="1100667" y="1854200"/>
                  </a:cubicBezTo>
                  <a:cubicBezTo>
                    <a:pt x="1096239" y="1847558"/>
                    <a:pt x="1088721" y="1843499"/>
                    <a:pt x="1083734" y="1837266"/>
                  </a:cubicBezTo>
                  <a:cubicBezTo>
                    <a:pt x="1077377" y="1829320"/>
                    <a:pt x="1072445" y="1820333"/>
                    <a:pt x="1066800" y="1811866"/>
                  </a:cubicBezTo>
                  <a:cubicBezTo>
                    <a:pt x="1057884" y="1776199"/>
                    <a:pt x="1049867" y="1749903"/>
                    <a:pt x="1049867" y="1710266"/>
                  </a:cubicBezTo>
                  <a:cubicBezTo>
                    <a:pt x="1049867" y="1666420"/>
                    <a:pt x="1055404" y="1631619"/>
                    <a:pt x="1066800" y="1591733"/>
                  </a:cubicBezTo>
                  <a:cubicBezTo>
                    <a:pt x="1069252" y="1583152"/>
                    <a:pt x="1071276" y="1574315"/>
                    <a:pt x="1075267" y="1566333"/>
                  </a:cubicBezTo>
                  <a:cubicBezTo>
                    <a:pt x="1079818" y="1557232"/>
                    <a:pt x="1087649" y="1550034"/>
                    <a:pt x="1092200" y="1540933"/>
                  </a:cubicBezTo>
                  <a:cubicBezTo>
                    <a:pt x="1124522" y="1476289"/>
                    <a:pt x="1064650" y="1563556"/>
                    <a:pt x="1126067" y="1481666"/>
                  </a:cubicBezTo>
                  <a:cubicBezTo>
                    <a:pt x="1128889" y="1473199"/>
                    <a:pt x="1130543" y="1464248"/>
                    <a:pt x="1134534" y="1456266"/>
                  </a:cubicBezTo>
                  <a:cubicBezTo>
                    <a:pt x="1144333" y="1436668"/>
                    <a:pt x="1160482" y="1419510"/>
                    <a:pt x="1176867" y="1405466"/>
                  </a:cubicBezTo>
                  <a:cubicBezTo>
                    <a:pt x="1187581" y="1396283"/>
                    <a:pt x="1199445" y="1388533"/>
                    <a:pt x="1210734" y="1380066"/>
                  </a:cubicBezTo>
                  <a:cubicBezTo>
                    <a:pt x="1275645" y="1382888"/>
                    <a:pt x="1340649" y="1384063"/>
                    <a:pt x="1405467" y="1388533"/>
                  </a:cubicBezTo>
                  <a:cubicBezTo>
                    <a:pt x="1427634" y="1390062"/>
                    <a:pt x="1459443" y="1395941"/>
                    <a:pt x="1481667" y="1405466"/>
                  </a:cubicBezTo>
                  <a:cubicBezTo>
                    <a:pt x="1511855" y="1418404"/>
                    <a:pt x="1523660" y="1426350"/>
                    <a:pt x="1549400" y="1447800"/>
                  </a:cubicBezTo>
                  <a:cubicBezTo>
                    <a:pt x="1555532" y="1452910"/>
                    <a:pt x="1560202" y="1459623"/>
                    <a:pt x="1566334" y="1464733"/>
                  </a:cubicBezTo>
                  <a:cubicBezTo>
                    <a:pt x="1577174" y="1473767"/>
                    <a:pt x="1590708" y="1479692"/>
                    <a:pt x="1600200" y="1490133"/>
                  </a:cubicBezTo>
                  <a:cubicBezTo>
                    <a:pt x="1619184" y="1511016"/>
                    <a:pt x="1624226" y="1548941"/>
                    <a:pt x="1651000" y="1557866"/>
                  </a:cubicBezTo>
                  <a:cubicBezTo>
                    <a:pt x="1677827" y="1566809"/>
                    <a:pt x="1678354" y="1564509"/>
                    <a:pt x="1701800" y="1583266"/>
                  </a:cubicBezTo>
                  <a:cubicBezTo>
                    <a:pt x="1708034" y="1588253"/>
                    <a:pt x="1711467" y="1596897"/>
                    <a:pt x="1718734" y="1600200"/>
                  </a:cubicBezTo>
                  <a:cubicBezTo>
                    <a:pt x="1743108" y="1611279"/>
                    <a:pt x="1769534" y="1617133"/>
                    <a:pt x="1794934" y="1625600"/>
                  </a:cubicBezTo>
                  <a:cubicBezTo>
                    <a:pt x="1864352" y="1648739"/>
                    <a:pt x="1754464" y="1612829"/>
                    <a:pt x="1888067" y="1651000"/>
                  </a:cubicBezTo>
                  <a:cubicBezTo>
                    <a:pt x="1907823" y="1656644"/>
                    <a:pt x="1927244" y="1663628"/>
                    <a:pt x="1947334" y="1667933"/>
                  </a:cubicBezTo>
                  <a:cubicBezTo>
                    <a:pt x="1989573" y="1676984"/>
                    <a:pt x="2073001" y="1681933"/>
                    <a:pt x="2108200" y="1684866"/>
                  </a:cubicBezTo>
                  <a:cubicBezTo>
                    <a:pt x="2422394" y="1678182"/>
                    <a:pt x="2421428" y="1683176"/>
                    <a:pt x="2650067" y="1667933"/>
                  </a:cubicBezTo>
                  <a:lnTo>
                    <a:pt x="2887134" y="1651000"/>
                  </a:lnTo>
                  <a:cubicBezTo>
                    <a:pt x="2904067" y="1648178"/>
                    <a:pt x="2921148" y="1646130"/>
                    <a:pt x="2937934" y="1642533"/>
                  </a:cubicBezTo>
                  <a:cubicBezTo>
                    <a:pt x="2960690" y="1637657"/>
                    <a:pt x="3005667" y="1625600"/>
                    <a:pt x="3005667" y="1625600"/>
                  </a:cubicBezTo>
                  <a:cubicBezTo>
                    <a:pt x="3099959" y="1578453"/>
                    <a:pt x="2981177" y="1634784"/>
                    <a:pt x="3073400" y="1600200"/>
                  </a:cubicBezTo>
                  <a:cubicBezTo>
                    <a:pt x="3110613" y="1586245"/>
                    <a:pt x="3101405" y="1584196"/>
                    <a:pt x="3132667" y="1566333"/>
                  </a:cubicBezTo>
                  <a:cubicBezTo>
                    <a:pt x="3143626" y="1560071"/>
                    <a:pt x="3155245" y="1555044"/>
                    <a:pt x="3166534" y="1549400"/>
                  </a:cubicBezTo>
                  <a:cubicBezTo>
                    <a:pt x="3175001" y="1540933"/>
                    <a:pt x="3182985" y="1531955"/>
                    <a:pt x="3191934" y="1524000"/>
                  </a:cubicBezTo>
                  <a:cubicBezTo>
                    <a:pt x="3208409" y="1509356"/>
                    <a:pt x="3227148" y="1497252"/>
                    <a:pt x="3242734" y="1481666"/>
                  </a:cubicBezTo>
                  <a:cubicBezTo>
                    <a:pt x="3249929" y="1474471"/>
                    <a:pt x="3251941" y="1462888"/>
                    <a:pt x="3259667" y="1456266"/>
                  </a:cubicBezTo>
                  <a:cubicBezTo>
                    <a:pt x="3272161" y="1445556"/>
                    <a:pt x="3288835" y="1440740"/>
                    <a:pt x="3302000" y="1430866"/>
                  </a:cubicBezTo>
                  <a:cubicBezTo>
                    <a:pt x="3311579" y="1423682"/>
                    <a:pt x="3318133" y="1413048"/>
                    <a:pt x="3327400" y="1405466"/>
                  </a:cubicBezTo>
                  <a:cubicBezTo>
                    <a:pt x="3349243" y="1387595"/>
                    <a:pt x="3371651" y="1370321"/>
                    <a:pt x="3395134" y="1354666"/>
                  </a:cubicBezTo>
                  <a:cubicBezTo>
                    <a:pt x="3403601" y="1349022"/>
                    <a:pt x="3412717" y="1344247"/>
                    <a:pt x="3420534" y="1337733"/>
                  </a:cubicBezTo>
                  <a:cubicBezTo>
                    <a:pt x="3463261" y="1302127"/>
                    <a:pt x="3431952" y="1320634"/>
                    <a:pt x="3471334" y="1270000"/>
                  </a:cubicBezTo>
                  <a:cubicBezTo>
                    <a:pt x="3481135" y="1257398"/>
                    <a:pt x="3494687" y="1248148"/>
                    <a:pt x="3505200" y="1236133"/>
                  </a:cubicBezTo>
                  <a:cubicBezTo>
                    <a:pt x="3514492" y="1225513"/>
                    <a:pt x="3521417" y="1212980"/>
                    <a:pt x="3530600" y="1202266"/>
                  </a:cubicBezTo>
                  <a:cubicBezTo>
                    <a:pt x="3538392" y="1193175"/>
                    <a:pt x="3548208" y="1185957"/>
                    <a:pt x="3556000" y="1176866"/>
                  </a:cubicBezTo>
                  <a:cubicBezTo>
                    <a:pt x="3574806" y="1154925"/>
                    <a:pt x="3600693" y="1114060"/>
                    <a:pt x="3615267" y="1092200"/>
                  </a:cubicBezTo>
                  <a:cubicBezTo>
                    <a:pt x="3620911" y="1083733"/>
                    <a:pt x="3628982" y="1076453"/>
                    <a:pt x="3632200" y="1066800"/>
                  </a:cubicBezTo>
                  <a:cubicBezTo>
                    <a:pt x="3640667" y="1041400"/>
                    <a:pt x="3651106" y="1016575"/>
                    <a:pt x="3657600" y="990600"/>
                  </a:cubicBezTo>
                  <a:cubicBezTo>
                    <a:pt x="3678698" y="906212"/>
                    <a:pt x="3670708" y="945822"/>
                    <a:pt x="3683000" y="872066"/>
                  </a:cubicBezTo>
                  <a:cubicBezTo>
                    <a:pt x="3667498" y="655025"/>
                    <a:pt x="3698128" y="809190"/>
                    <a:pt x="3657600" y="728133"/>
                  </a:cubicBezTo>
                  <a:cubicBezTo>
                    <a:pt x="3653609" y="720151"/>
                    <a:pt x="3653726" y="710386"/>
                    <a:pt x="3649134" y="702733"/>
                  </a:cubicBezTo>
                  <a:cubicBezTo>
                    <a:pt x="3645027" y="695888"/>
                    <a:pt x="3638332" y="690910"/>
                    <a:pt x="3632200" y="685800"/>
                  </a:cubicBezTo>
                  <a:cubicBezTo>
                    <a:pt x="3626449" y="681008"/>
                    <a:pt x="3583930" y="648964"/>
                    <a:pt x="3572934" y="643466"/>
                  </a:cubicBezTo>
                  <a:cubicBezTo>
                    <a:pt x="3559340" y="636669"/>
                    <a:pt x="3544436" y="632822"/>
                    <a:pt x="3530600" y="626533"/>
                  </a:cubicBezTo>
                  <a:cubicBezTo>
                    <a:pt x="3513365" y="618699"/>
                    <a:pt x="3497100" y="608822"/>
                    <a:pt x="3479800" y="601133"/>
                  </a:cubicBezTo>
                  <a:cubicBezTo>
                    <a:pt x="3471645" y="597508"/>
                    <a:pt x="3462603" y="596182"/>
                    <a:pt x="3454400" y="592666"/>
                  </a:cubicBezTo>
                  <a:cubicBezTo>
                    <a:pt x="3442799" y="587694"/>
                    <a:pt x="3432507" y="579724"/>
                    <a:pt x="3420534" y="575733"/>
                  </a:cubicBezTo>
                  <a:cubicBezTo>
                    <a:pt x="3401960" y="569542"/>
                    <a:pt x="3332363" y="560718"/>
                    <a:pt x="3318934" y="558800"/>
                  </a:cubicBezTo>
                  <a:cubicBezTo>
                    <a:pt x="3296356" y="561622"/>
                    <a:pt x="3273274" y="561747"/>
                    <a:pt x="3251200" y="567266"/>
                  </a:cubicBezTo>
                  <a:cubicBezTo>
                    <a:pt x="3238956" y="570327"/>
                    <a:pt x="3228935" y="579228"/>
                    <a:pt x="3217334" y="584200"/>
                  </a:cubicBezTo>
                  <a:cubicBezTo>
                    <a:pt x="3209131" y="587716"/>
                    <a:pt x="3200401" y="589844"/>
                    <a:pt x="3191934" y="592666"/>
                  </a:cubicBezTo>
                  <a:lnTo>
                    <a:pt x="3149600" y="635000"/>
                  </a:lnTo>
                  <a:cubicBezTo>
                    <a:pt x="3135489" y="649111"/>
                    <a:pt x="3118336" y="660729"/>
                    <a:pt x="3107267" y="677333"/>
                  </a:cubicBezTo>
                  <a:cubicBezTo>
                    <a:pt x="3101623" y="685800"/>
                    <a:pt x="3096691" y="694787"/>
                    <a:pt x="3090334" y="702733"/>
                  </a:cubicBezTo>
                  <a:cubicBezTo>
                    <a:pt x="3072739" y="724726"/>
                    <a:pt x="3069498" y="715745"/>
                    <a:pt x="3056467" y="745066"/>
                  </a:cubicBezTo>
                  <a:cubicBezTo>
                    <a:pt x="3049218" y="761377"/>
                    <a:pt x="3045178" y="778933"/>
                    <a:pt x="3039534" y="795866"/>
                  </a:cubicBezTo>
                  <a:lnTo>
                    <a:pt x="3031067" y="821266"/>
                  </a:lnTo>
                  <a:cubicBezTo>
                    <a:pt x="3033889" y="852311"/>
                    <a:pt x="3035668" y="883468"/>
                    <a:pt x="3039534" y="914400"/>
                  </a:cubicBezTo>
                  <a:cubicBezTo>
                    <a:pt x="3041319" y="928679"/>
                    <a:pt x="3041011" y="944153"/>
                    <a:pt x="3048000" y="956733"/>
                  </a:cubicBezTo>
                  <a:cubicBezTo>
                    <a:pt x="3055753" y="970689"/>
                    <a:pt x="3066516" y="986214"/>
                    <a:pt x="3081867" y="990600"/>
                  </a:cubicBezTo>
                  <a:lnTo>
                    <a:pt x="3141134" y="1007533"/>
                  </a:lnTo>
                  <a:cubicBezTo>
                    <a:pt x="3187962" y="1005918"/>
                    <a:pt x="3343808" y="1013834"/>
                    <a:pt x="3429000" y="990600"/>
                  </a:cubicBezTo>
                  <a:cubicBezTo>
                    <a:pt x="3446220" y="985904"/>
                    <a:pt x="3462867" y="979311"/>
                    <a:pt x="3479800" y="973666"/>
                  </a:cubicBezTo>
                  <a:lnTo>
                    <a:pt x="3522134" y="931333"/>
                  </a:lnTo>
                  <a:cubicBezTo>
                    <a:pt x="3533423" y="920044"/>
                    <a:pt x="3547144" y="910749"/>
                    <a:pt x="3556000" y="897466"/>
                  </a:cubicBezTo>
                  <a:lnTo>
                    <a:pt x="3572934" y="872066"/>
                  </a:lnTo>
                  <a:cubicBezTo>
                    <a:pt x="3575756" y="863599"/>
                    <a:pt x="3581400" y="855591"/>
                    <a:pt x="3581400" y="846666"/>
                  </a:cubicBezTo>
                  <a:cubicBezTo>
                    <a:pt x="3581400" y="804239"/>
                    <a:pt x="3579551" y="761574"/>
                    <a:pt x="3572934" y="719666"/>
                  </a:cubicBezTo>
                  <a:cubicBezTo>
                    <a:pt x="3571225" y="708840"/>
                    <a:pt x="3547057" y="670388"/>
                    <a:pt x="3539067" y="660400"/>
                  </a:cubicBezTo>
                  <a:cubicBezTo>
                    <a:pt x="3534080" y="654167"/>
                    <a:pt x="3527121" y="649699"/>
                    <a:pt x="3522134" y="643466"/>
                  </a:cubicBezTo>
                  <a:cubicBezTo>
                    <a:pt x="3515777" y="635520"/>
                    <a:pt x="3512395" y="625261"/>
                    <a:pt x="3505200" y="618066"/>
                  </a:cubicBezTo>
                  <a:cubicBezTo>
                    <a:pt x="3498973" y="611839"/>
                    <a:pt x="3453097" y="575081"/>
                    <a:pt x="3437467" y="567266"/>
                  </a:cubicBezTo>
                  <a:cubicBezTo>
                    <a:pt x="3429485" y="563275"/>
                    <a:pt x="3420270" y="562316"/>
                    <a:pt x="3412067" y="558800"/>
                  </a:cubicBezTo>
                  <a:cubicBezTo>
                    <a:pt x="3400466" y="553828"/>
                    <a:pt x="3389919" y="546554"/>
                    <a:pt x="3378200" y="541866"/>
                  </a:cubicBezTo>
                  <a:cubicBezTo>
                    <a:pt x="3361627" y="535237"/>
                    <a:pt x="3342706" y="534116"/>
                    <a:pt x="3327400" y="524933"/>
                  </a:cubicBezTo>
                  <a:cubicBezTo>
                    <a:pt x="3308925" y="513848"/>
                    <a:pt x="3283589" y="494483"/>
                    <a:pt x="3259667" y="491066"/>
                  </a:cubicBezTo>
                  <a:cubicBezTo>
                    <a:pt x="3228808" y="486658"/>
                    <a:pt x="3197578" y="485422"/>
                    <a:pt x="3166534" y="482600"/>
                  </a:cubicBezTo>
                  <a:cubicBezTo>
                    <a:pt x="3155245" y="479778"/>
                    <a:pt x="3144303" y="474133"/>
                    <a:pt x="3132667" y="474133"/>
                  </a:cubicBezTo>
                  <a:cubicBezTo>
                    <a:pt x="3028452" y="474133"/>
                    <a:pt x="3015833" y="478084"/>
                    <a:pt x="2937934" y="491066"/>
                  </a:cubicBezTo>
                  <a:cubicBezTo>
                    <a:pt x="2889380" y="507251"/>
                    <a:pt x="2936606" y="492676"/>
                    <a:pt x="2870200" y="508000"/>
                  </a:cubicBezTo>
                  <a:cubicBezTo>
                    <a:pt x="2847523" y="513233"/>
                    <a:pt x="2825185" y="519885"/>
                    <a:pt x="2802467" y="524933"/>
                  </a:cubicBezTo>
                  <a:cubicBezTo>
                    <a:pt x="2777067" y="530577"/>
                    <a:pt x="2751285" y="534718"/>
                    <a:pt x="2726267" y="541866"/>
                  </a:cubicBezTo>
                  <a:cubicBezTo>
                    <a:pt x="2660849" y="560557"/>
                    <a:pt x="2702189" y="558138"/>
                    <a:pt x="2633134" y="592666"/>
                  </a:cubicBezTo>
                  <a:cubicBezTo>
                    <a:pt x="2550681" y="633892"/>
                    <a:pt x="2587046" y="613546"/>
                    <a:pt x="2523067" y="651933"/>
                  </a:cubicBezTo>
                  <a:cubicBezTo>
                    <a:pt x="2469969" y="731581"/>
                    <a:pt x="2557006" y="611417"/>
                    <a:pt x="2463800" y="694266"/>
                  </a:cubicBezTo>
                  <a:cubicBezTo>
                    <a:pt x="2448589" y="707787"/>
                    <a:pt x="2446867" y="733777"/>
                    <a:pt x="2429934" y="745066"/>
                  </a:cubicBezTo>
                  <a:cubicBezTo>
                    <a:pt x="2375540" y="781330"/>
                    <a:pt x="2419588" y="751072"/>
                    <a:pt x="2328334" y="821266"/>
                  </a:cubicBezTo>
                  <a:cubicBezTo>
                    <a:pt x="2317149" y="829870"/>
                    <a:pt x="2307088" y="840355"/>
                    <a:pt x="2294467" y="846666"/>
                  </a:cubicBezTo>
                  <a:cubicBezTo>
                    <a:pt x="2283178" y="852311"/>
                    <a:pt x="2271102" y="856599"/>
                    <a:pt x="2260600" y="863600"/>
                  </a:cubicBezTo>
                  <a:cubicBezTo>
                    <a:pt x="2245564" y="873624"/>
                    <a:pt x="2233303" y="887442"/>
                    <a:pt x="2218267" y="897466"/>
                  </a:cubicBezTo>
                  <a:cubicBezTo>
                    <a:pt x="2207765" y="904467"/>
                    <a:pt x="2195103" y="907710"/>
                    <a:pt x="2184400" y="914400"/>
                  </a:cubicBezTo>
                  <a:cubicBezTo>
                    <a:pt x="2172434" y="921879"/>
                    <a:pt x="2163155" y="933489"/>
                    <a:pt x="2150534" y="939800"/>
                  </a:cubicBezTo>
                  <a:cubicBezTo>
                    <a:pt x="2134569" y="947782"/>
                    <a:pt x="2115983" y="949347"/>
                    <a:pt x="2099734" y="956733"/>
                  </a:cubicBezTo>
                  <a:cubicBezTo>
                    <a:pt x="2084753" y="963543"/>
                    <a:pt x="2072617" y="975867"/>
                    <a:pt x="2057400" y="982133"/>
                  </a:cubicBezTo>
                  <a:cubicBezTo>
                    <a:pt x="2024390" y="995725"/>
                    <a:pt x="1985503" y="996198"/>
                    <a:pt x="1955800" y="1016000"/>
                  </a:cubicBezTo>
                  <a:cubicBezTo>
                    <a:pt x="1926721" y="1035386"/>
                    <a:pt x="1917038" y="1043357"/>
                    <a:pt x="1879600" y="1058333"/>
                  </a:cubicBezTo>
                  <a:cubicBezTo>
                    <a:pt x="1868796" y="1062655"/>
                    <a:pt x="1856856" y="1063378"/>
                    <a:pt x="1845734" y="1066800"/>
                  </a:cubicBezTo>
                  <a:cubicBezTo>
                    <a:pt x="1820144" y="1074674"/>
                    <a:pt x="1795944" y="1087799"/>
                    <a:pt x="1769534" y="1092200"/>
                  </a:cubicBezTo>
                  <a:cubicBezTo>
                    <a:pt x="1752601" y="1095022"/>
                    <a:pt x="1735568" y="1097299"/>
                    <a:pt x="1718734" y="1100666"/>
                  </a:cubicBezTo>
                  <a:cubicBezTo>
                    <a:pt x="1576786" y="1129055"/>
                    <a:pt x="1799223" y="1085641"/>
                    <a:pt x="1651000" y="1126066"/>
                  </a:cubicBezTo>
                  <a:cubicBezTo>
                    <a:pt x="1631747" y="1131317"/>
                    <a:pt x="1611489" y="1131711"/>
                    <a:pt x="1591734" y="1134533"/>
                  </a:cubicBezTo>
                  <a:cubicBezTo>
                    <a:pt x="1583267" y="1137355"/>
                    <a:pt x="1575180" y="1141821"/>
                    <a:pt x="1566334" y="1143000"/>
                  </a:cubicBezTo>
                  <a:cubicBezTo>
                    <a:pt x="1454351" y="1157931"/>
                    <a:pt x="1438302" y="1149998"/>
                    <a:pt x="1312334" y="1143000"/>
                  </a:cubicBezTo>
                  <a:cubicBezTo>
                    <a:pt x="1301481" y="1140287"/>
                    <a:pt x="1265215" y="1132140"/>
                    <a:pt x="1253067" y="1126066"/>
                  </a:cubicBezTo>
                  <a:cubicBezTo>
                    <a:pt x="1243966" y="1121515"/>
                    <a:pt x="1236134" y="1114777"/>
                    <a:pt x="1227667" y="1109133"/>
                  </a:cubicBezTo>
                  <a:cubicBezTo>
                    <a:pt x="1222023" y="1092200"/>
                    <a:pt x="1212350" y="1076109"/>
                    <a:pt x="1210734" y="1058333"/>
                  </a:cubicBezTo>
                  <a:cubicBezTo>
                    <a:pt x="1209431" y="1044002"/>
                    <a:pt x="1217298" y="1030264"/>
                    <a:pt x="1219200" y="1016000"/>
                  </a:cubicBezTo>
                  <a:cubicBezTo>
                    <a:pt x="1222949" y="987886"/>
                    <a:pt x="1221724" y="959067"/>
                    <a:pt x="1227667" y="931333"/>
                  </a:cubicBezTo>
                  <a:cubicBezTo>
                    <a:pt x="1230312" y="918992"/>
                    <a:pt x="1238338" y="908424"/>
                    <a:pt x="1244600" y="897466"/>
                  </a:cubicBezTo>
                  <a:cubicBezTo>
                    <a:pt x="1260316" y="869964"/>
                    <a:pt x="1263588" y="870012"/>
                    <a:pt x="1286934" y="846666"/>
                  </a:cubicBezTo>
                  <a:cubicBezTo>
                    <a:pt x="1293228" y="827784"/>
                    <a:pt x="1300125" y="803097"/>
                    <a:pt x="1312334" y="787400"/>
                  </a:cubicBezTo>
                  <a:cubicBezTo>
                    <a:pt x="1324586" y="771648"/>
                    <a:pt x="1342693" y="761031"/>
                    <a:pt x="1354667" y="745066"/>
                  </a:cubicBezTo>
                  <a:cubicBezTo>
                    <a:pt x="1363134" y="733777"/>
                    <a:pt x="1370089" y="721178"/>
                    <a:pt x="1380067" y="711200"/>
                  </a:cubicBezTo>
                  <a:cubicBezTo>
                    <a:pt x="1387262" y="704005"/>
                    <a:pt x="1397650" y="700780"/>
                    <a:pt x="1405467" y="694266"/>
                  </a:cubicBezTo>
                  <a:cubicBezTo>
                    <a:pt x="1414665" y="686601"/>
                    <a:pt x="1420471" y="674806"/>
                    <a:pt x="1430867" y="668866"/>
                  </a:cubicBezTo>
                  <a:cubicBezTo>
                    <a:pt x="1440970" y="663093"/>
                    <a:pt x="1453508" y="663462"/>
                    <a:pt x="1464734" y="660400"/>
                  </a:cubicBezTo>
                  <a:cubicBezTo>
                    <a:pt x="1484556" y="654994"/>
                    <a:pt x="1504245" y="649111"/>
                    <a:pt x="1524000" y="643466"/>
                  </a:cubicBezTo>
                  <a:cubicBezTo>
                    <a:pt x="1546578" y="646288"/>
                    <a:pt x="1570350" y="644157"/>
                    <a:pt x="1591734" y="651933"/>
                  </a:cubicBezTo>
                  <a:cubicBezTo>
                    <a:pt x="1647269" y="672128"/>
                    <a:pt x="1610955" y="775273"/>
                    <a:pt x="1608667" y="795866"/>
                  </a:cubicBezTo>
                  <a:cubicBezTo>
                    <a:pt x="1603747" y="840144"/>
                    <a:pt x="1601790" y="822745"/>
                    <a:pt x="1574800" y="855133"/>
                  </a:cubicBezTo>
                  <a:cubicBezTo>
                    <a:pt x="1568286" y="862950"/>
                    <a:pt x="1565062" y="873338"/>
                    <a:pt x="1557867" y="880533"/>
                  </a:cubicBezTo>
                  <a:cubicBezTo>
                    <a:pt x="1550672" y="887728"/>
                    <a:pt x="1540413" y="891109"/>
                    <a:pt x="1532467" y="897466"/>
                  </a:cubicBezTo>
                  <a:cubicBezTo>
                    <a:pt x="1526234" y="902453"/>
                    <a:pt x="1522379" y="910293"/>
                    <a:pt x="1515534" y="914400"/>
                  </a:cubicBezTo>
                  <a:cubicBezTo>
                    <a:pt x="1506861" y="919604"/>
                    <a:pt x="1462588" y="929753"/>
                    <a:pt x="1456267" y="931333"/>
                  </a:cubicBezTo>
                  <a:cubicBezTo>
                    <a:pt x="1441550" y="929231"/>
                    <a:pt x="1392058" y="925766"/>
                    <a:pt x="1371600" y="914400"/>
                  </a:cubicBezTo>
                  <a:cubicBezTo>
                    <a:pt x="1335943" y="894591"/>
                    <a:pt x="1312891" y="876949"/>
                    <a:pt x="1286934" y="846666"/>
                  </a:cubicBezTo>
                  <a:cubicBezTo>
                    <a:pt x="1280312" y="838940"/>
                    <a:pt x="1276514" y="829083"/>
                    <a:pt x="1270000" y="821266"/>
                  </a:cubicBezTo>
                  <a:cubicBezTo>
                    <a:pt x="1262335" y="812068"/>
                    <a:pt x="1252392" y="804957"/>
                    <a:pt x="1244600" y="795866"/>
                  </a:cubicBezTo>
                  <a:cubicBezTo>
                    <a:pt x="1184210" y="725412"/>
                    <a:pt x="1246262" y="789063"/>
                    <a:pt x="1202267" y="745066"/>
                  </a:cubicBezTo>
                  <a:cubicBezTo>
                    <a:pt x="1199445" y="733777"/>
                    <a:pt x="1196324" y="722559"/>
                    <a:pt x="1193800" y="711200"/>
                  </a:cubicBezTo>
                  <a:cubicBezTo>
                    <a:pt x="1186890" y="680103"/>
                    <a:pt x="1185721" y="664515"/>
                    <a:pt x="1176867" y="635000"/>
                  </a:cubicBezTo>
                  <a:cubicBezTo>
                    <a:pt x="1160189" y="579406"/>
                    <a:pt x="1171313" y="595579"/>
                    <a:pt x="1143000" y="567266"/>
                  </a:cubicBezTo>
                  <a:cubicBezTo>
                    <a:pt x="1140178" y="558799"/>
                    <a:pt x="1139889" y="549006"/>
                    <a:pt x="1134534" y="541866"/>
                  </a:cubicBezTo>
                  <a:cubicBezTo>
                    <a:pt x="1122560" y="525901"/>
                    <a:pt x="1111132" y="505844"/>
                    <a:pt x="1092200" y="499533"/>
                  </a:cubicBezTo>
                  <a:cubicBezTo>
                    <a:pt x="1066744" y="491047"/>
                    <a:pt x="1063283" y="492369"/>
                    <a:pt x="1041400" y="474133"/>
                  </a:cubicBezTo>
                  <a:cubicBezTo>
                    <a:pt x="1032202" y="466468"/>
                    <a:pt x="1026467" y="454548"/>
                    <a:pt x="1016000" y="448733"/>
                  </a:cubicBezTo>
                  <a:cubicBezTo>
                    <a:pt x="1000397" y="440065"/>
                    <a:pt x="982133" y="437444"/>
                    <a:pt x="965200" y="431800"/>
                  </a:cubicBezTo>
                  <a:lnTo>
                    <a:pt x="939800" y="423333"/>
                  </a:lnTo>
                  <a:cubicBezTo>
                    <a:pt x="911578" y="426155"/>
                    <a:pt x="877522" y="414387"/>
                    <a:pt x="855134" y="431800"/>
                  </a:cubicBezTo>
                  <a:cubicBezTo>
                    <a:pt x="841583" y="442339"/>
                    <a:pt x="858667" y="466157"/>
                    <a:pt x="863600" y="482600"/>
                  </a:cubicBezTo>
                  <a:cubicBezTo>
                    <a:pt x="867227" y="494689"/>
                    <a:pt x="875847" y="504747"/>
                    <a:pt x="880534" y="516466"/>
                  </a:cubicBezTo>
                  <a:cubicBezTo>
                    <a:pt x="887163" y="533039"/>
                    <a:pt x="891823" y="550333"/>
                    <a:pt x="897467" y="567266"/>
                  </a:cubicBezTo>
                  <a:lnTo>
                    <a:pt x="897467" y="567266"/>
                  </a:lnTo>
                  <a:cubicBezTo>
                    <a:pt x="900289" y="578555"/>
                    <a:pt x="898665" y="592046"/>
                    <a:pt x="905934" y="601133"/>
                  </a:cubicBezTo>
                  <a:cubicBezTo>
                    <a:pt x="911509" y="608102"/>
                    <a:pt x="922867" y="606778"/>
                    <a:pt x="931334" y="609600"/>
                  </a:cubicBezTo>
                  <a:cubicBezTo>
                    <a:pt x="942623" y="606778"/>
                    <a:pt x="957751" y="610072"/>
                    <a:pt x="965200" y="601133"/>
                  </a:cubicBezTo>
                  <a:cubicBezTo>
                    <a:pt x="974413" y="590078"/>
                    <a:pt x="973667" y="573190"/>
                    <a:pt x="973667" y="558800"/>
                  </a:cubicBezTo>
                  <a:cubicBezTo>
                    <a:pt x="973667" y="510739"/>
                    <a:pt x="976856" y="461492"/>
                    <a:pt x="965200" y="414866"/>
                  </a:cubicBezTo>
                  <a:cubicBezTo>
                    <a:pt x="961778" y="401176"/>
                    <a:pt x="942174" y="398500"/>
                    <a:pt x="931334" y="389466"/>
                  </a:cubicBezTo>
                  <a:cubicBezTo>
                    <a:pt x="925202" y="384356"/>
                    <a:pt x="921540" y="376103"/>
                    <a:pt x="914400" y="372533"/>
                  </a:cubicBezTo>
                  <a:cubicBezTo>
                    <a:pt x="882683" y="356675"/>
                    <a:pt x="854711" y="354565"/>
                    <a:pt x="821267" y="347133"/>
                  </a:cubicBezTo>
                  <a:cubicBezTo>
                    <a:pt x="728628" y="326546"/>
                    <a:pt x="871965" y="349663"/>
                    <a:pt x="677334" y="330200"/>
                  </a:cubicBezTo>
                  <a:cubicBezTo>
                    <a:pt x="657477" y="328214"/>
                    <a:pt x="637823" y="324555"/>
                    <a:pt x="618067" y="321733"/>
                  </a:cubicBezTo>
                  <a:cubicBezTo>
                    <a:pt x="601134" y="299155"/>
                    <a:pt x="579888" y="279243"/>
                    <a:pt x="567267" y="254000"/>
                  </a:cubicBezTo>
                  <a:lnTo>
                    <a:pt x="524934" y="169333"/>
                  </a:lnTo>
                  <a:cubicBezTo>
                    <a:pt x="519289" y="158044"/>
                    <a:pt x="511991" y="147440"/>
                    <a:pt x="508000" y="135466"/>
                  </a:cubicBezTo>
                  <a:lnTo>
                    <a:pt x="491067" y="84666"/>
                  </a:lnTo>
                  <a:lnTo>
                    <a:pt x="474134" y="33866"/>
                  </a:lnTo>
                  <a:lnTo>
                    <a:pt x="474134" y="0"/>
                  </a:ln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76200"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5" name="Freeform 14"/>
            <p:cNvSpPr/>
            <p:nvPr/>
          </p:nvSpPr>
          <p:spPr>
            <a:xfrm rot="1000187">
              <a:off x="10224847" y="62951"/>
              <a:ext cx="2304793" cy="4433766"/>
            </a:xfrm>
            <a:custGeom>
              <a:avLst/>
              <a:gdLst>
                <a:gd name="connsiteX0" fmla="*/ 2074334 w 3683000"/>
                <a:gd name="connsiteY0" fmla="*/ 7001933 h 7001933"/>
                <a:gd name="connsiteX1" fmla="*/ 2065867 w 3683000"/>
                <a:gd name="connsiteY1" fmla="*/ 6815666 h 7001933"/>
                <a:gd name="connsiteX2" fmla="*/ 2048934 w 3683000"/>
                <a:gd name="connsiteY2" fmla="*/ 6790266 h 7001933"/>
                <a:gd name="connsiteX3" fmla="*/ 2032000 w 3683000"/>
                <a:gd name="connsiteY3" fmla="*/ 6739466 h 7001933"/>
                <a:gd name="connsiteX4" fmla="*/ 1972734 w 3683000"/>
                <a:gd name="connsiteY4" fmla="*/ 6637866 h 7001933"/>
                <a:gd name="connsiteX5" fmla="*/ 1947334 w 3683000"/>
                <a:gd name="connsiteY5" fmla="*/ 6544733 h 7001933"/>
                <a:gd name="connsiteX6" fmla="*/ 1913467 w 3683000"/>
                <a:gd name="connsiteY6" fmla="*/ 6493933 h 7001933"/>
                <a:gd name="connsiteX7" fmla="*/ 1896534 w 3683000"/>
                <a:gd name="connsiteY7" fmla="*/ 6434666 h 7001933"/>
                <a:gd name="connsiteX8" fmla="*/ 1871134 w 3683000"/>
                <a:gd name="connsiteY8" fmla="*/ 6375400 h 7001933"/>
                <a:gd name="connsiteX9" fmla="*/ 1845734 w 3683000"/>
                <a:gd name="connsiteY9" fmla="*/ 6307666 h 7001933"/>
                <a:gd name="connsiteX10" fmla="*/ 1794934 w 3683000"/>
                <a:gd name="connsiteY10" fmla="*/ 6197600 h 7001933"/>
                <a:gd name="connsiteX11" fmla="*/ 1769534 w 3683000"/>
                <a:gd name="connsiteY11" fmla="*/ 6172200 h 7001933"/>
                <a:gd name="connsiteX12" fmla="*/ 1744134 w 3683000"/>
                <a:gd name="connsiteY12" fmla="*/ 6129866 h 7001933"/>
                <a:gd name="connsiteX13" fmla="*/ 1651000 w 3683000"/>
                <a:gd name="connsiteY13" fmla="*/ 6019800 h 7001933"/>
                <a:gd name="connsiteX14" fmla="*/ 1600200 w 3683000"/>
                <a:gd name="connsiteY14" fmla="*/ 6002866 h 7001933"/>
                <a:gd name="connsiteX15" fmla="*/ 1549400 w 3683000"/>
                <a:gd name="connsiteY15" fmla="*/ 5977466 h 7001933"/>
                <a:gd name="connsiteX16" fmla="*/ 1447800 w 3683000"/>
                <a:gd name="connsiteY16" fmla="*/ 5960533 h 7001933"/>
                <a:gd name="connsiteX17" fmla="*/ 1405467 w 3683000"/>
                <a:gd name="connsiteY17" fmla="*/ 5943600 h 7001933"/>
                <a:gd name="connsiteX18" fmla="*/ 1270000 w 3683000"/>
                <a:gd name="connsiteY18" fmla="*/ 5926666 h 7001933"/>
                <a:gd name="connsiteX19" fmla="*/ 1143000 w 3683000"/>
                <a:gd name="connsiteY19" fmla="*/ 5935133 h 7001933"/>
                <a:gd name="connsiteX20" fmla="*/ 1092200 w 3683000"/>
                <a:gd name="connsiteY20" fmla="*/ 5952066 h 7001933"/>
                <a:gd name="connsiteX21" fmla="*/ 990600 w 3683000"/>
                <a:gd name="connsiteY21" fmla="*/ 5969000 h 7001933"/>
                <a:gd name="connsiteX22" fmla="*/ 956734 w 3683000"/>
                <a:gd name="connsiteY22" fmla="*/ 5985933 h 7001933"/>
                <a:gd name="connsiteX23" fmla="*/ 922867 w 3683000"/>
                <a:gd name="connsiteY23" fmla="*/ 5994400 h 7001933"/>
                <a:gd name="connsiteX24" fmla="*/ 897467 w 3683000"/>
                <a:gd name="connsiteY24" fmla="*/ 6002866 h 7001933"/>
                <a:gd name="connsiteX25" fmla="*/ 880534 w 3683000"/>
                <a:gd name="connsiteY25" fmla="*/ 6028266 h 7001933"/>
                <a:gd name="connsiteX26" fmla="*/ 897467 w 3683000"/>
                <a:gd name="connsiteY26" fmla="*/ 6138333 h 7001933"/>
                <a:gd name="connsiteX27" fmla="*/ 914400 w 3683000"/>
                <a:gd name="connsiteY27" fmla="*/ 6163733 h 7001933"/>
                <a:gd name="connsiteX28" fmla="*/ 948267 w 3683000"/>
                <a:gd name="connsiteY28" fmla="*/ 6206066 h 7001933"/>
                <a:gd name="connsiteX29" fmla="*/ 1007534 w 3683000"/>
                <a:gd name="connsiteY29" fmla="*/ 6290733 h 7001933"/>
                <a:gd name="connsiteX30" fmla="*/ 1032934 w 3683000"/>
                <a:gd name="connsiteY30" fmla="*/ 6307666 h 7001933"/>
                <a:gd name="connsiteX31" fmla="*/ 1049867 w 3683000"/>
                <a:gd name="connsiteY31" fmla="*/ 6324600 h 7001933"/>
                <a:gd name="connsiteX32" fmla="*/ 1083734 w 3683000"/>
                <a:gd name="connsiteY32" fmla="*/ 6341533 h 7001933"/>
                <a:gd name="connsiteX33" fmla="*/ 1109134 w 3683000"/>
                <a:gd name="connsiteY33" fmla="*/ 6358466 h 7001933"/>
                <a:gd name="connsiteX34" fmla="*/ 1193800 w 3683000"/>
                <a:gd name="connsiteY34" fmla="*/ 6375400 h 7001933"/>
                <a:gd name="connsiteX35" fmla="*/ 1303867 w 3683000"/>
                <a:gd name="connsiteY35" fmla="*/ 6366933 h 7001933"/>
                <a:gd name="connsiteX36" fmla="*/ 1354667 w 3683000"/>
                <a:gd name="connsiteY36" fmla="*/ 6341533 h 7001933"/>
                <a:gd name="connsiteX37" fmla="*/ 1439334 w 3683000"/>
                <a:gd name="connsiteY37" fmla="*/ 6299200 h 7001933"/>
                <a:gd name="connsiteX38" fmla="*/ 1456267 w 3683000"/>
                <a:gd name="connsiteY38" fmla="*/ 6282266 h 7001933"/>
                <a:gd name="connsiteX39" fmla="*/ 1481667 w 3683000"/>
                <a:gd name="connsiteY39" fmla="*/ 6265333 h 7001933"/>
                <a:gd name="connsiteX40" fmla="*/ 1540934 w 3683000"/>
                <a:gd name="connsiteY40" fmla="*/ 6214533 h 7001933"/>
                <a:gd name="connsiteX41" fmla="*/ 1591734 w 3683000"/>
                <a:gd name="connsiteY41" fmla="*/ 6163733 h 7001933"/>
                <a:gd name="connsiteX42" fmla="*/ 1625600 w 3683000"/>
                <a:gd name="connsiteY42" fmla="*/ 6112933 h 7001933"/>
                <a:gd name="connsiteX43" fmla="*/ 1659467 w 3683000"/>
                <a:gd name="connsiteY43" fmla="*/ 6070600 h 7001933"/>
                <a:gd name="connsiteX44" fmla="*/ 1667934 w 3683000"/>
                <a:gd name="connsiteY44" fmla="*/ 6045200 h 7001933"/>
                <a:gd name="connsiteX45" fmla="*/ 1684867 w 3683000"/>
                <a:gd name="connsiteY45" fmla="*/ 6011333 h 7001933"/>
                <a:gd name="connsiteX46" fmla="*/ 1684867 w 3683000"/>
                <a:gd name="connsiteY46" fmla="*/ 5782733 h 7001933"/>
                <a:gd name="connsiteX47" fmla="*/ 1676400 w 3683000"/>
                <a:gd name="connsiteY47" fmla="*/ 5748866 h 7001933"/>
                <a:gd name="connsiteX48" fmla="*/ 1642534 w 3683000"/>
                <a:gd name="connsiteY48" fmla="*/ 5715000 h 7001933"/>
                <a:gd name="connsiteX49" fmla="*/ 1617134 w 3683000"/>
                <a:gd name="connsiteY49" fmla="*/ 5681133 h 7001933"/>
                <a:gd name="connsiteX50" fmla="*/ 1600200 w 3683000"/>
                <a:gd name="connsiteY50" fmla="*/ 5655733 h 7001933"/>
                <a:gd name="connsiteX51" fmla="*/ 1566334 w 3683000"/>
                <a:gd name="connsiteY51" fmla="*/ 5638800 h 7001933"/>
                <a:gd name="connsiteX52" fmla="*/ 1532467 w 3683000"/>
                <a:gd name="connsiteY52" fmla="*/ 5604933 h 7001933"/>
                <a:gd name="connsiteX53" fmla="*/ 1456267 w 3683000"/>
                <a:gd name="connsiteY53" fmla="*/ 5562600 h 7001933"/>
                <a:gd name="connsiteX54" fmla="*/ 1397000 w 3683000"/>
                <a:gd name="connsiteY54" fmla="*/ 5528733 h 7001933"/>
                <a:gd name="connsiteX55" fmla="*/ 1261534 w 3683000"/>
                <a:gd name="connsiteY55" fmla="*/ 5494866 h 7001933"/>
                <a:gd name="connsiteX56" fmla="*/ 1185334 w 3683000"/>
                <a:gd name="connsiteY56" fmla="*/ 5469466 h 7001933"/>
                <a:gd name="connsiteX57" fmla="*/ 1151467 w 3683000"/>
                <a:gd name="connsiteY57" fmla="*/ 5461000 h 7001933"/>
                <a:gd name="connsiteX58" fmla="*/ 1109134 w 3683000"/>
                <a:gd name="connsiteY58" fmla="*/ 5444066 h 7001933"/>
                <a:gd name="connsiteX59" fmla="*/ 1049867 w 3683000"/>
                <a:gd name="connsiteY59" fmla="*/ 5435600 h 7001933"/>
                <a:gd name="connsiteX60" fmla="*/ 1007534 w 3683000"/>
                <a:gd name="connsiteY60" fmla="*/ 5427133 h 7001933"/>
                <a:gd name="connsiteX61" fmla="*/ 897467 w 3683000"/>
                <a:gd name="connsiteY61" fmla="*/ 5435600 h 7001933"/>
                <a:gd name="connsiteX62" fmla="*/ 745067 w 3683000"/>
                <a:gd name="connsiteY62" fmla="*/ 5452533 h 7001933"/>
                <a:gd name="connsiteX63" fmla="*/ 389467 w 3683000"/>
                <a:gd name="connsiteY63" fmla="*/ 5444066 h 7001933"/>
                <a:gd name="connsiteX64" fmla="*/ 279400 w 3683000"/>
                <a:gd name="connsiteY64" fmla="*/ 5427133 h 7001933"/>
                <a:gd name="connsiteX65" fmla="*/ 237067 w 3683000"/>
                <a:gd name="connsiteY65" fmla="*/ 5418666 h 7001933"/>
                <a:gd name="connsiteX66" fmla="*/ 194734 w 3683000"/>
                <a:gd name="connsiteY66" fmla="*/ 5401733 h 7001933"/>
                <a:gd name="connsiteX67" fmla="*/ 127000 w 3683000"/>
                <a:gd name="connsiteY67" fmla="*/ 5384800 h 7001933"/>
                <a:gd name="connsiteX68" fmla="*/ 93134 w 3683000"/>
                <a:gd name="connsiteY68" fmla="*/ 5367866 h 7001933"/>
                <a:gd name="connsiteX69" fmla="*/ 76200 w 3683000"/>
                <a:gd name="connsiteY69" fmla="*/ 5350933 h 7001933"/>
                <a:gd name="connsiteX70" fmla="*/ 50800 w 3683000"/>
                <a:gd name="connsiteY70" fmla="*/ 5334000 h 7001933"/>
                <a:gd name="connsiteX71" fmla="*/ 25400 w 3683000"/>
                <a:gd name="connsiteY71" fmla="*/ 5266266 h 7001933"/>
                <a:gd name="connsiteX72" fmla="*/ 0 w 3683000"/>
                <a:gd name="connsiteY72" fmla="*/ 5207000 h 7001933"/>
                <a:gd name="connsiteX73" fmla="*/ 16934 w 3683000"/>
                <a:gd name="connsiteY73" fmla="*/ 5020733 h 7001933"/>
                <a:gd name="connsiteX74" fmla="*/ 25400 w 3683000"/>
                <a:gd name="connsiteY74" fmla="*/ 4978400 h 7001933"/>
                <a:gd name="connsiteX75" fmla="*/ 42334 w 3683000"/>
                <a:gd name="connsiteY75" fmla="*/ 4944533 h 7001933"/>
                <a:gd name="connsiteX76" fmla="*/ 59267 w 3683000"/>
                <a:gd name="connsiteY76" fmla="*/ 4893733 h 7001933"/>
                <a:gd name="connsiteX77" fmla="*/ 67734 w 3683000"/>
                <a:gd name="connsiteY77" fmla="*/ 4851400 h 7001933"/>
                <a:gd name="connsiteX78" fmla="*/ 118534 w 3683000"/>
                <a:gd name="connsiteY78" fmla="*/ 4741333 h 7001933"/>
                <a:gd name="connsiteX79" fmla="*/ 135467 w 3683000"/>
                <a:gd name="connsiteY79" fmla="*/ 4715933 h 7001933"/>
                <a:gd name="connsiteX80" fmla="*/ 169334 w 3683000"/>
                <a:gd name="connsiteY80" fmla="*/ 4690533 h 7001933"/>
                <a:gd name="connsiteX81" fmla="*/ 186267 w 3683000"/>
                <a:gd name="connsiteY81" fmla="*/ 4639733 h 7001933"/>
                <a:gd name="connsiteX82" fmla="*/ 228600 w 3683000"/>
                <a:gd name="connsiteY82" fmla="*/ 4572000 h 7001933"/>
                <a:gd name="connsiteX83" fmla="*/ 237067 w 3683000"/>
                <a:gd name="connsiteY83" fmla="*/ 4546600 h 7001933"/>
                <a:gd name="connsiteX84" fmla="*/ 287867 w 3683000"/>
                <a:gd name="connsiteY84" fmla="*/ 4478866 h 7001933"/>
                <a:gd name="connsiteX85" fmla="*/ 313267 w 3683000"/>
                <a:gd name="connsiteY85" fmla="*/ 4461933 h 7001933"/>
                <a:gd name="connsiteX86" fmla="*/ 355600 w 3683000"/>
                <a:gd name="connsiteY86" fmla="*/ 4402666 h 7001933"/>
                <a:gd name="connsiteX87" fmla="*/ 414867 w 3683000"/>
                <a:gd name="connsiteY87" fmla="*/ 4334933 h 7001933"/>
                <a:gd name="connsiteX88" fmla="*/ 524934 w 3683000"/>
                <a:gd name="connsiteY88" fmla="*/ 4258733 h 7001933"/>
                <a:gd name="connsiteX89" fmla="*/ 550334 w 3683000"/>
                <a:gd name="connsiteY89" fmla="*/ 4241800 h 7001933"/>
                <a:gd name="connsiteX90" fmla="*/ 575734 w 3683000"/>
                <a:gd name="connsiteY90" fmla="*/ 4233333 h 7001933"/>
                <a:gd name="connsiteX91" fmla="*/ 609600 w 3683000"/>
                <a:gd name="connsiteY91" fmla="*/ 4216400 h 7001933"/>
                <a:gd name="connsiteX92" fmla="*/ 651934 w 3683000"/>
                <a:gd name="connsiteY92" fmla="*/ 4207933 h 7001933"/>
                <a:gd name="connsiteX93" fmla="*/ 702734 w 3683000"/>
                <a:gd name="connsiteY93" fmla="*/ 4191000 h 7001933"/>
                <a:gd name="connsiteX94" fmla="*/ 728134 w 3683000"/>
                <a:gd name="connsiteY94" fmla="*/ 4182533 h 7001933"/>
                <a:gd name="connsiteX95" fmla="*/ 762000 w 3683000"/>
                <a:gd name="connsiteY95" fmla="*/ 4174066 h 7001933"/>
                <a:gd name="connsiteX96" fmla="*/ 846667 w 3683000"/>
                <a:gd name="connsiteY96" fmla="*/ 4191000 h 7001933"/>
                <a:gd name="connsiteX97" fmla="*/ 897467 w 3683000"/>
                <a:gd name="connsiteY97" fmla="*/ 4224866 h 7001933"/>
                <a:gd name="connsiteX98" fmla="*/ 914400 w 3683000"/>
                <a:gd name="connsiteY98" fmla="*/ 4250266 h 7001933"/>
                <a:gd name="connsiteX99" fmla="*/ 939800 w 3683000"/>
                <a:gd name="connsiteY99" fmla="*/ 4284133 h 7001933"/>
                <a:gd name="connsiteX100" fmla="*/ 956734 w 3683000"/>
                <a:gd name="connsiteY100" fmla="*/ 4318000 h 7001933"/>
                <a:gd name="connsiteX101" fmla="*/ 965200 w 3683000"/>
                <a:gd name="connsiteY101" fmla="*/ 4343400 h 7001933"/>
                <a:gd name="connsiteX102" fmla="*/ 973667 w 3683000"/>
                <a:gd name="connsiteY102" fmla="*/ 4377266 h 7001933"/>
                <a:gd name="connsiteX103" fmla="*/ 999067 w 3683000"/>
                <a:gd name="connsiteY103" fmla="*/ 4411133 h 7001933"/>
                <a:gd name="connsiteX104" fmla="*/ 1007534 w 3683000"/>
                <a:gd name="connsiteY104" fmla="*/ 4436533 h 7001933"/>
                <a:gd name="connsiteX105" fmla="*/ 1024467 w 3683000"/>
                <a:gd name="connsiteY105" fmla="*/ 4512733 h 7001933"/>
                <a:gd name="connsiteX106" fmla="*/ 1016000 w 3683000"/>
                <a:gd name="connsiteY106" fmla="*/ 4597400 h 7001933"/>
                <a:gd name="connsiteX107" fmla="*/ 999067 w 3683000"/>
                <a:gd name="connsiteY107" fmla="*/ 4622800 h 7001933"/>
                <a:gd name="connsiteX108" fmla="*/ 948267 w 3683000"/>
                <a:gd name="connsiteY108" fmla="*/ 4673600 h 7001933"/>
                <a:gd name="connsiteX109" fmla="*/ 846667 w 3683000"/>
                <a:gd name="connsiteY109" fmla="*/ 4741333 h 7001933"/>
                <a:gd name="connsiteX110" fmla="*/ 736600 w 3683000"/>
                <a:gd name="connsiteY110" fmla="*/ 4732866 h 7001933"/>
                <a:gd name="connsiteX111" fmla="*/ 668867 w 3683000"/>
                <a:gd name="connsiteY111" fmla="*/ 4699000 h 7001933"/>
                <a:gd name="connsiteX112" fmla="*/ 651934 w 3683000"/>
                <a:gd name="connsiteY112" fmla="*/ 4673600 h 7001933"/>
                <a:gd name="connsiteX113" fmla="*/ 601134 w 3683000"/>
                <a:gd name="connsiteY113" fmla="*/ 4605866 h 7001933"/>
                <a:gd name="connsiteX114" fmla="*/ 575734 w 3683000"/>
                <a:gd name="connsiteY114" fmla="*/ 4521200 h 7001933"/>
                <a:gd name="connsiteX115" fmla="*/ 567267 w 3683000"/>
                <a:gd name="connsiteY115" fmla="*/ 4394200 h 7001933"/>
                <a:gd name="connsiteX116" fmla="*/ 575734 w 3683000"/>
                <a:gd name="connsiteY116" fmla="*/ 4309533 h 7001933"/>
                <a:gd name="connsiteX117" fmla="*/ 592667 w 3683000"/>
                <a:gd name="connsiteY117" fmla="*/ 4191000 h 7001933"/>
                <a:gd name="connsiteX118" fmla="*/ 601134 w 3683000"/>
                <a:gd name="connsiteY118" fmla="*/ 4157133 h 7001933"/>
                <a:gd name="connsiteX119" fmla="*/ 635000 w 3683000"/>
                <a:gd name="connsiteY119" fmla="*/ 4089400 h 7001933"/>
                <a:gd name="connsiteX120" fmla="*/ 643467 w 3683000"/>
                <a:gd name="connsiteY120" fmla="*/ 4064000 h 7001933"/>
                <a:gd name="connsiteX121" fmla="*/ 651934 w 3683000"/>
                <a:gd name="connsiteY121" fmla="*/ 4030133 h 7001933"/>
                <a:gd name="connsiteX122" fmla="*/ 702734 w 3683000"/>
                <a:gd name="connsiteY122" fmla="*/ 3953933 h 7001933"/>
                <a:gd name="connsiteX123" fmla="*/ 728134 w 3683000"/>
                <a:gd name="connsiteY123" fmla="*/ 3937000 h 7001933"/>
                <a:gd name="connsiteX124" fmla="*/ 745067 w 3683000"/>
                <a:gd name="connsiteY124" fmla="*/ 3920066 h 7001933"/>
                <a:gd name="connsiteX125" fmla="*/ 778934 w 3683000"/>
                <a:gd name="connsiteY125" fmla="*/ 3911600 h 7001933"/>
                <a:gd name="connsiteX126" fmla="*/ 829734 w 3683000"/>
                <a:gd name="connsiteY126" fmla="*/ 3877733 h 7001933"/>
                <a:gd name="connsiteX127" fmla="*/ 855134 w 3683000"/>
                <a:gd name="connsiteY127" fmla="*/ 3852333 h 7001933"/>
                <a:gd name="connsiteX128" fmla="*/ 905934 w 3683000"/>
                <a:gd name="connsiteY128" fmla="*/ 3835400 h 7001933"/>
                <a:gd name="connsiteX129" fmla="*/ 931334 w 3683000"/>
                <a:gd name="connsiteY129" fmla="*/ 3818466 h 7001933"/>
                <a:gd name="connsiteX130" fmla="*/ 956734 w 3683000"/>
                <a:gd name="connsiteY130" fmla="*/ 3810000 h 7001933"/>
                <a:gd name="connsiteX131" fmla="*/ 973667 w 3683000"/>
                <a:gd name="connsiteY131" fmla="*/ 3793066 h 7001933"/>
                <a:gd name="connsiteX132" fmla="*/ 999067 w 3683000"/>
                <a:gd name="connsiteY132" fmla="*/ 3776133 h 7001933"/>
                <a:gd name="connsiteX133" fmla="*/ 1058334 w 3683000"/>
                <a:gd name="connsiteY133" fmla="*/ 3750733 h 7001933"/>
                <a:gd name="connsiteX134" fmla="*/ 1083734 w 3683000"/>
                <a:gd name="connsiteY134" fmla="*/ 3733800 h 7001933"/>
                <a:gd name="connsiteX135" fmla="*/ 1100667 w 3683000"/>
                <a:gd name="connsiteY135" fmla="*/ 3716866 h 7001933"/>
                <a:gd name="connsiteX136" fmla="*/ 1151467 w 3683000"/>
                <a:gd name="connsiteY136" fmla="*/ 3699933 h 7001933"/>
                <a:gd name="connsiteX137" fmla="*/ 1244600 w 3683000"/>
                <a:gd name="connsiteY137" fmla="*/ 3649133 h 7001933"/>
                <a:gd name="connsiteX138" fmla="*/ 1312334 w 3683000"/>
                <a:gd name="connsiteY138" fmla="*/ 3589866 h 7001933"/>
                <a:gd name="connsiteX139" fmla="*/ 1354667 w 3683000"/>
                <a:gd name="connsiteY139" fmla="*/ 3556000 h 7001933"/>
                <a:gd name="connsiteX140" fmla="*/ 1380067 w 3683000"/>
                <a:gd name="connsiteY140" fmla="*/ 3522133 h 7001933"/>
                <a:gd name="connsiteX141" fmla="*/ 1405467 w 3683000"/>
                <a:gd name="connsiteY141" fmla="*/ 3496733 h 7001933"/>
                <a:gd name="connsiteX142" fmla="*/ 1422400 w 3683000"/>
                <a:gd name="connsiteY142" fmla="*/ 3471333 h 7001933"/>
                <a:gd name="connsiteX143" fmla="*/ 1447800 w 3683000"/>
                <a:gd name="connsiteY143" fmla="*/ 3454400 h 7001933"/>
                <a:gd name="connsiteX144" fmla="*/ 1464734 w 3683000"/>
                <a:gd name="connsiteY144" fmla="*/ 3412066 h 7001933"/>
                <a:gd name="connsiteX145" fmla="*/ 1490134 w 3683000"/>
                <a:gd name="connsiteY145" fmla="*/ 3403600 h 7001933"/>
                <a:gd name="connsiteX146" fmla="*/ 1532467 w 3683000"/>
                <a:gd name="connsiteY146" fmla="*/ 3302000 h 7001933"/>
                <a:gd name="connsiteX147" fmla="*/ 1557867 w 3683000"/>
                <a:gd name="connsiteY147" fmla="*/ 3276600 h 7001933"/>
                <a:gd name="connsiteX148" fmla="*/ 1591734 w 3683000"/>
                <a:gd name="connsiteY148" fmla="*/ 3217333 h 7001933"/>
                <a:gd name="connsiteX149" fmla="*/ 1600200 w 3683000"/>
                <a:gd name="connsiteY149" fmla="*/ 3175000 h 7001933"/>
                <a:gd name="connsiteX150" fmla="*/ 1583267 w 3683000"/>
                <a:gd name="connsiteY150" fmla="*/ 2971800 h 7001933"/>
                <a:gd name="connsiteX151" fmla="*/ 1566334 w 3683000"/>
                <a:gd name="connsiteY151" fmla="*/ 2937933 h 7001933"/>
                <a:gd name="connsiteX152" fmla="*/ 1490134 w 3683000"/>
                <a:gd name="connsiteY152" fmla="*/ 2887133 h 7001933"/>
                <a:gd name="connsiteX153" fmla="*/ 1430867 w 3683000"/>
                <a:gd name="connsiteY153" fmla="*/ 2861733 h 7001933"/>
                <a:gd name="connsiteX154" fmla="*/ 1405467 w 3683000"/>
                <a:gd name="connsiteY154" fmla="*/ 2844800 h 7001933"/>
                <a:gd name="connsiteX155" fmla="*/ 1270000 w 3683000"/>
                <a:gd name="connsiteY155" fmla="*/ 2810933 h 7001933"/>
                <a:gd name="connsiteX156" fmla="*/ 1219200 w 3683000"/>
                <a:gd name="connsiteY156" fmla="*/ 2802466 h 7001933"/>
                <a:gd name="connsiteX157" fmla="*/ 1193800 w 3683000"/>
                <a:gd name="connsiteY157" fmla="*/ 2794000 h 7001933"/>
                <a:gd name="connsiteX158" fmla="*/ 1134534 w 3683000"/>
                <a:gd name="connsiteY158" fmla="*/ 2785533 h 7001933"/>
                <a:gd name="connsiteX159" fmla="*/ 965200 w 3683000"/>
                <a:gd name="connsiteY159" fmla="*/ 2794000 h 7001933"/>
                <a:gd name="connsiteX160" fmla="*/ 905934 w 3683000"/>
                <a:gd name="connsiteY160" fmla="*/ 2802466 h 7001933"/>
                <a:gd name="connsiteX161" fmla="*/ 872067 w 3683000"/>
                <a:gd name="connsiteY161" fmla="*/ 2810933 h 7001933"/>
                <a:gd name="connsiteX162" fmla="*/ 736600 w 3683000"/>
                <a:gd name="connsiteY162" fmla="*/ 2819400 h 7001933"/>
                <a:gd name="connsiteX163" fmla="*/ 592667 w 3683000"/>
                <a:gd name="connsiteY163" fmla="*/ 2802466 h 7001933"/>
                <a:gd name="connsiteX164" fmla="*/ 558800 w 3683000"/>
                <a:gd name="connsiteY164" fmla="*/ 2785533 h 7001933"/>
                <a:gd name="connsiteX165" fmla="*/ 533400 w 3683000"/>
                <a:gd name="connsiteY165" fmla="*/ 2777066 h 7001933"/>
                <a:gd name="connsiteX166" fmla="*/ 448734 w 3683000"/>
                <a:gd name="connsiteY166" fmla="*/ 2743200 h 7001933"/>
                <a:gd name="connsiteX167" fmla="*/ 431800 w 3683000"/>
                <a:gd name="connsiteY167" fmla="*/ 2726266 h 7001933"/>
                <a:gd name="connsiteX168" fmla="*/ 381000 w 3683000"/>
                <a:gd name="connsiteY168" fmla="*/ 2692400 h 7001933"/>
                <a:gd name="connsiteX169" fmla="*/ 321734 w 3683000"/>
                <a:gd name="connsiteY169" fmla="*/ 2599266 h 7001933"/>
                <a:gd name="connsiteX170" fmla="*/ 279400 w 3683000"/>
                <a:gd name="connsiteY170" fmla="*/ 2514600 h 7001933"/>
                <a:gd name="connsiteX171" fmla="*/ 220134 w 3683000"/>
                <a:gd name="connsiteY171" fmla="*/ 2396066 h 7001933"/>
                <a:gd name="connsiteX172" fmla="*/ 169334 w 3683000"/>
                <a:gd name="connsiteY172" fmla="*/ 2218266 h 7001933"/>
                <a:gd name="connsiteX173" fmla="*/ 160867 w 3683000"/>
                <a:gd name="connsiteY173" fmla="*/ 2159000 h 7001933"/>
                <a:gd name="connsiteX174" fmla="*/ 143934 w 3683000"/>
                <a:gd name="connsiteY174" fmla="*/ 1981200 h 7001933"/>
                <a:gd name="connsiteX175" fmla="*/ 160867 w 3683000"/>
                <a:gd name="connsiteY175" fmla="*/ 1794933 h 7001933"/>
                <a:gd name="connsiteX176" fmla="*/ 220134 w 3683000"/>
                <a:gd name="connsiteY176" fmla="*/ 1625600 h 7001933"/>
                <a:gd name="connsiteX177" fmla="*/ 237067 w 3683000"/>
                <a:gd name="connsiteY177" fmla="*/ 1574800 h 7001933"/>
                <a:gd name="connsiteX178" fmla="*/ 245534 w 3683000"/>
                <a:gd name="connsiteY178" fmla="*/ 1532466 h 7001933"/>
                <a:gd name="connsiteX179" fmla="*/ 279400 w 3683000"/>
                <a:gd name="connsiteY179" fmla="*/ 1481666 h 7001933"/>
                <a:gd name="connsiteX180" fmla="*/ 330200 w 3683000"/>
                <a:gd name="connsiteY180" fmla="*/ 1405466 h 7001933"/>
                <a:gd name="connsiteX181" fmla="*/ 347134 w 3683000"/>
                <a:gd name="connsiteY181" fmla="*/ 1380066 h 7001933"/>
                <a:gd name="connsiteX182" fmla="*/ 381000 w 3683000"/>
                <a:gd name="connsiteY182" fmla="*/ 1371600 h 7001933"/>
                <a:gd name="connsiteX183" fmla="*/ 397934 w 3683000"/>
                <a:gd name="connsiteY183" fmla="*/ 1354666 h 7001933"/>
                <a:gd name="connsiteX184" fmla="*/ 457200 w 3683000"/>
                <a:gd name="connsiteY184" fmla="*/ 1320800 h 7001933"/>
                <a:gd name="connsiteX185" fmla="*/ 508000 w 3683000"/>
                <a:gd name="connsiteY185" fmla="*/ 1303866 h 7001933"/>
                <a:gd name="connsiteX186" fmla="*/ 601134 w 3683000"/>
                <a:gd name="connsiteY186" fmla="*/ 1261533 h 7001933"/>
                <a:gd name="connsiteX187" fmla="*/ 651934 w 3683000"/>
                <a:gd name="connsiteY187" fmla="*/ 1253066 h 7001933"/>
                <a:gd name="connsiteX188" fmla="*/ 711200 w 3683000"/>
                <a:gd name="connsiteY188" fmla="*/ 1236133 h 7001933"/>
                <a:gd name="connsiteX189" fmla="*/ 753534 w 3683000"/>
                <a:gd name="connsiteY189" fmla="*/ 1227666 h 7001933"/>
                <a:gd name="connsiteX190" fmla="*/ 787400 w 3683000"/>
                <a:gd name="connsiteY190" fmla="*/ 1219200 h 7001933"/>
                <a:gd name="connsiteX191" fmla="*/ 880534 w 3683000"/>
                <a:gd name="connsiteY191" fmla="*/ 1193800 h 7001933"/>
                <a:gd name="connsiteX192" fmla="*/ 914400 w 3683000"/>
                <a:gd name="connsiteY192" fmla="*/ 1176866 h 7001933"/>
                <a:gd name="connsiteX193" fmla="*/ 973667 w 3683000"/>
                <a:gd name="connsiteY193" fmla="*/ 1168400 h 7001933"/>
                <a:gd name="connsiteX194" fmla="*/ 1024467 w 3683000"/>
                <a:gd name="connsiteY194" fmla="*/ 1159933 h 7001933"/>
                <a:gd name="connsiteX195" fmla="*/ 1176867 w 3683000"/>
                <a:gd name="connsiteY195" fmla="*/ 1168400 h 7001933"/>
                <a:gd name="connsiteX196" fmla="*/ 1236134 w 3683000"/>
                <a:gd name="connsiteY196" fmla="*/ 1185333 h 7001933"/>
                <a:gd name="connsiteX197" fmla="*/ 1278467 w 3683000"/>
                <a:gd name="connsiteY197" fmla="*/ 1193800 h 7001933"/>
                <a:gd name="connsiteX198" fmla="*/ 1303867 w 3683000"/>
                <a:gd name="connsiteY198" fmla="*/ 1210733 h 7001933"/>
                <a:gd name="connsiteX199" fmla="*/ 1354667 w 3683000"/>
                <a:gd name="connsiteY199" fmla="*/ 1236133 h 7001933"/>
                <a:gd name="connsiteX200" fmla="*/ 1405467 w 3683000"/>
                <a:gd name="connsiteY200" fmla="*/ 1312333 h 7001933"/>
                <a:gd name="connsiteX201" fmla="*/ 1439334 w 3683000"/>
                <a:gd name="connsiteY201" fmla="*/ 1363133 h 7001933"/>
                <a:gd name="connsiteX202" fmla="*/ 1481667 w 3683000"/>
                <a:gd name="connsiteY202" fmla="*/ 1430866 h 7001933"/>
                <a:gd name="connsiteX203" fmla="*/ 1498600 w 3683000"/>
                <a:gd name="connsiteY203" fmla="*/ 1490133 h 7001933"/>
                <a:gd name="connsiteX204" fmla="*/ 1507067 w 3683000"/>
                <a:gd name="connsiteY204" fmla="*/ 1515533 h 7001933"/>
                <a:gd name="connsiteX205" fmla="*/ 1515534 w 3683000"/>
                <a:gd name="connsiteY205" fmla="*/ 1591733 h 7001933"/>
                <a:gd name="connsiteX206" fmla="*/ 1532467 w 3683000"/>
                <a:gd name="connsiteY206" fmla="*/ 1651000 h 7001933"/>
                <a:gd name="connsiteX207" fmla="*/ 1507067 w 3683000"/>
                <a:gd name="connsiteY207" fmla="*/ 1820333 h 7001933"/>
                <a:gd name="connsiteX208" fmla="*/ 1481667 w 3683000"/>
                <a:gd name="connsiteY208" fmla="*/ 1854200 h 7001933"/>
                <a:gd name="connsiteX209" fmla="*/ 1447800 w 3683000"/>
                <a:gd name="connsiteY209" fmla="*/ 1871133 h 7001933"/>
                <a:gd name="connsiteX210" fmla="*/ 1405467 w 3683000"/>
                <a:gd name="connsiteY210" fmla="*/ 1905000 h 7001933"/>
                <a:gd name="connsiteX211" fmla="*/ 1380067 w 3683000"/>
                <a:gd name="connsiteY211" fmla="*/ 1930400 h 7001933"/>
                <a:gd name="connsiteX212" fmla="*/ 1303867 w 3683000"/>
                <a:gd name="connsiteY212" fmla="*/ 1938866 h 7001933"/>
                <a:gd name="connsiteX213" fmla="*/ 1159934 w 3683000"/>
                <a:gd name="connsiteY213" fmla="*/ 1930400 h 7001933"/>
                <a:gd name="connsiteX214" fmla="*/ 1143000 w 3683000"/>
                <a:gd name="connsiteY214" fmla="*/ 1905000 h 7001933"/>
                <a:gd name="connsiteX215" fmla="*/ 1117600 w 3683000"/>
                <a:gd name="connsiteY215" fmla="*/ 1888066 h 7001933"/>
                <a:gd name="connsiteX216" fmla="*/ 1100667 w 3683000"/>
                <a:gd name="connsiteY216" fmla="*/ 1854200 h 7001933"/>
                <a:gd name="connsiteX217" fmla="*/ 1083734 w 3683000"/>
                <a:gd name="connsiteY217" fmla="*/ 1837266 h 7001933"/>
                <a:gd name="connsiteX218" fmla="*/ 1066800 w 3683000"/>
                <a:gd name="connsiteY218" fmla="*/ 1811866 h 7001933"/>
                <a:gd name="connsiteX219" fmla="*/ 1049867 w 3683000"/>
                <a:gd name="connsiteY219" fmla="*/ 1710266 h 7001933"/>
                <a:gd name="connsiteX220" fmla="*/ 1066800 w 3683000"/>
                <a:gd name="connsiteY220" fmla="*/ 1591733 h 7001933"/>
                <a:gd name="connsiteX221" fmla="*/ 1075267 w 3683000"/>
                <a:gd name="connsiteY221" fmla="*/ 1566333 h 7001933"/>
                <a:gd name="connsiteX222" fmla="*/ 1092200 w 3683000"/>
                <a:gd name="connsiteY222" fmla="*/ 1540933 h 7001933"/>
                <a:gd name="connsiteX223" fmla="*/ 1126067 w 3683000"/>
                <a:gd name="connsiteY223" fmla="*/ 1481666 h 7001933"/>
                <a:gd name="connsiteX224" fmla="*/ 1134534 w 3683000"/>
                <a:gd name="connsiteY224" fmla="*/ 1456266 h 7001933"/>
                <a:gd name="connsiteX225" fmla="*/ 1176867 w 3683000"/>
                <a:gd name="connsiteY225" fmla="*/ 1405466 h 7001933"/>
                <a:gd name="connsiteX226" fmla="*/ 1210734 w 3683000"/>
                <a:gd name="connsiteY226" fmla="*/ 1380066 h 7001933"/>
                <a:gd name="connsiteX227" fmla="*/ 1405467 w 3683000"/>
                <a:gd name="connsiteY227" fmla="*/ 1388533 h 7001933"/>
                <a:gd name="connsiteX228" fmla="*/ 1481667 w 3683000"/>
                <a:gd name="connsiteY228" fmla="*/ 1405466 h 7001933"/>
                <a:gd name="connsiteX229" fmla="*/ 1549400 w 3683000"/>
                <a:gd name="connsiteY229" fmla="*/ 1447800 h 7001933"/>
                <a:gd name="connsiteX230" fmla="*/ 1566334 w 3683000"/>
                <a:gd name="connsiteY230" fmla="*/ 1464733 h 7001933"/>
                <a:gd name="connsiteX231" fmla="*/ 1600200 w 3683000"/>
                <a:gd name="connsiteY231" fmla="*/ 1490133 h 7001933"/>
                <a:gd name="connsiteX232" fmla="*/ 1651000 w 3683000"/>
                <a:gd name="connsiteY232" fmla="*/ 1557866 h 7001933"/>
                <a:gd name="connsiteX233" fmla="*/ 1701800 w 3683000"/>
                <a:gd name="connsiteY233" fmla="*/ 1583266 h 7001933"/>
                <a:gd name="connsiteX234" fmla="*/ 1718734 w 3683000"/>
                <a:gd name="connsiteY234" fmla="*/ 1600200 h 7001933"/>
                <a:gd name="connsiteX235" fmla="*/ 1794934 w 3683000"/>
                <a:gd name="connsiteY235" fmla="*/ 1625600 h 7001933"/>
                <a:gd name="connsiteX236" fmla="*/ 1888067 w 3683000"/>
                <a:gd name="connsiteY236" fmla="*/ 1651000 h 7001933"/>
                <a:gd name="connsiteX237" fmla="*/ 1947334 w 3683000"/>
                <a:gd name="connsiteY237" fmla="*/ 1667933 h 7001933"/>
                <a:gd name="connsiteX238" fmla="*/ 2108200 w 3683000"/>
                <a:gd name="connsiteY238" fmla="*/ 1684866 h 7001933"/>
                <a:gd name="connsiteX239" fmla="*/ 2650067 w 3683000"/>
                <a:gd name="connsiteY239" fmla="*/ 1667933 h 7001933"/>
                <a:gd name="connsiteX240" fmla="*/ 2887134 w 3683000"/>
                <a:gd name="connsiteY240" fmla="*/ 1651000 h 7001933"/>
                <a:gd name="connsiteX241" fmla="*/ 2937934 w 3683000"/>
                <a:gd name="connsiteY241" fmla="*/ 1642533 h 7001933"/>
                <a:gd name="connsiteX242" fmla="*/ 3005667 w 3683000"/>
                <a:gd name="connsiteY242" fmla="*/ 1625600 h 7001933"/>
                <a:gd name="connsiteX243" fmla="*/ 3073400 w 3683000"/>
                <a:gd name="connsiteY243" fmla="*/ 1600200 h 7001933"/>
                <a:gd name="connsiteX244" fmla="*/ 3132667 w 3683000"/>
                <a:gd name="connsiteY244" fmla="*/ 1566333 h 7001933"/>
                <a:gd name="connsiteX245" fmla="*/ 3166534 w 3683000"/>
                <a:gd name="connsiteY245" fmla="*/ 1549400 h 7001933"/>
                <a:gd name="connsiteX246" fmla="*/ 3191934 w 3683000"/>
                <a:gd name="connsiteY246" fmla="*/ 1524000 h 7001933"/>
                <a:gd name="connsiteX247" fmla="*/ 3242734 w 3683000"/>
                <a:gd name="connsiteY247" fmla="*/ 1481666 h 7001933"/>
                <a:gd name="connsiteX248" fmla="*/ 3259667 w 3683000"/>
                <a:gd name="connsiteY248" fmla="*/ 1456266 h 7001933"/>
                <a:gd name="connsiteX249" fmla="*/ 3302000 w 3683000"/>
                <a:gd name="connsiteY249" fmla="*/ 1430866 h 7001933"/>
                <a:gd name="connsiteX250" fmla="*/ 3327400 w 3683000"/>
                <a:gd name="connsiteY250" fmla="*/ 1405466 h 7001933"/>
                <a:gd name="connsiteX251" fmla="*/ 3395134 w 3683000"/>
                <a:gd name="connsiteY251" fmla="*/ 1354666 h 7001933"/>
                <a:gd name="connsiteX252" fmla="*/ 3420534 w 3683000"/>
                <a:gd name="connsiteY252" fmla="*/ 1337733 h 7001933"/>
                <a:gd name="connsiteX253" fmla="*/ 3471334 w 3683000"/>
                <a:gd name="connsiteY253" fmla="*/ 1270000 h 7001933"/>
                <a:gd name="connsiteX254" fmla="*/ 3505200 w 3683000"/>
                <a:gd name="connsiteY254" fmla="*/ 1236133 h 7001933"/>
                <a:gd name="connsiteX255" fmla="*/ 3530600 w 3683000"/>
                <a:gd name="connsiteY255" fmla="*/ 1202266 h 7001933"/>
                <a:gd name="connsiteX256" fmla="*/ 3556000 w 3683000"/>
                <a:gd name="connsiteY256" fmla="*/ 1176866 h 7001933"/>
                <a:gd name="connsiteX257" fmla="*/ 3615267 w 3683000"/>
                <a:gd name="connsiteY257" fmla="*/ 1092200 h 7001933"/>
                <a:gd name="connsiteX258" fmla="*/ 3632200 w 3683000"/>
                <a:gd name="connsiteY258" fmla="*/ 1066800 h 7001933"/>
                <a:gd name="connsiteX259" fmla="*/ 3657600 w 3683000"/>
                <a:gd name="connsiteY259" fmla="*/ 990600 h 7001933"/>
                <a:gd name="connsiteX260" fmla="*/ 3683000 w 3683000"/>
                <a:gd name="connsiteY260" fmla="*/ 872066 h 7001933"/>
                <a:gd name="connsiteX261" fmla="*/ 3657600 w 3683000"/>
                <a:gd name="connsiteY261" fmla="*/ 728133 h 7001933"/>
                <a:gd name="connsiteX262" fmla="*/ 3649134 w 3683000"/>
                <a:gd name="connsiteY262" fmla="*/ 702733 h 7001933"/>
                <a:gd name="connsiteX263" fmla="*/ 3632200 w 3683000"/>
                <a:gd name="connsiteY263" fmla="*/ 685800 h 7001933"/>
                <a:gd name="connsiteX264" fmla="*/ 3572934 w 3683000"/>
                <a:gd name="connsiteY264" fmla="*/ 643466 h 7001933"/>
                <a:gd name="connsiteX265" fmla="*/ 3530600 w 3683000"/>
                <a:gd name="connsiteY265" fmla="*/ 626533 h 7001933"/>
                <a:gd name="connsiteX266" fmla="*/ 3479800 w 3683000"/>
                <a:gd name="connsiteY266" fmla="*/ 601133 h 7001933"/>
                <a:gd name="connsiteX267" fmla="*/ 3454400 w 3683000"/>
                <a:gd name="connsiteY267" fmla="*/ 592666 h 7001933"/>
                <a:gd name="connsiteX268" fmla="*/ 3420534 w 3683000"/>
                <a:gd name="connsiteY268" fmla="*/ 575733 h 7001933"/>
                <a:gd name="connsiteX269" fmla="*/ 3318934 w 3683000"/>
                <a:gd name="connsiteY269" fmla="*/ 558800 h 7001933"/>
                <a:gd name="connsiteX270" fmla="*/ 3251200 w 3683000"/>
                <a:gd name="connsiteY270" fmla="*/ 567266 h 7001933"/>
                <a:gd name="connsiteX271" fmla="*/ 3217334 w 3683000"/>
                <a:gd name="connsiteY271" fmla="*/ 584200 h 7001933"/>
                <a:gd name="connsiteX272" fmla="*/ 3191934 w 3683000"/>
                <a:gd name="connsiteY272" fmla="*/ 592666 h 7001933"/>
                <a:gd name="connsiteX273" fmla="*/ 3149600 w 3683000"/>
                <a:gd name="connsiteY273" fmla="*/ 635000 h 7001933"/>
                <a:gd name="connsiteX274" fmla="*/ 3107267 w 3683000"/>
                <a:gd name="connsiteY274" fmla="*/ 677333 h 7001933"/>
                <a:gd name="connsiteX275" fmla="*/ 3090334 w 3683000"/>
                <a:gd name="connsiteY275" fmla="*/ 702733 h 7001933"/>
                <a:gd name="connsiteX276" fmla="*/ 3056467 w 3683000"/>
                <a:gd name="connsiteY276" fmla="*/ 745066 h 7001933"/>
                <a:gd name="connsiteX277" fmla="*/ 3039534 w 3683000"/>
                <a:gd name="connsiteY277" fmla="*/ 795866 h 7001933"/>
                <a:gd name="connsiteX278" fmla="*/ 3031067 w 3683000"/>
                <a:gd name="connsiteY278" fmla="*/ 821266 h 7001933"/>
                <a:gd name="connsiteX279" fmla="*/ 3039534 w 3683000"/>
                <a:gd name="connsiteY279" fmla="*/ 914400 h 7001933"/>
                <a:gd name="connsiteX280" fmla="*/ 3048000 w 3683000"/>
                <a:gd name="connsiteY280" fmla="*/ 956733 h 7001933"/>
                <a:gd name="connsiteX281" fmla="*/ 3081867 w 3683000"/>
                <a:gd name="connsiteY281" fmla="*/ 990600 h 7001933"/>
                <a:gd name="connsiteX282" fmla="*/ 3141134 w 3683000"/>
                <a:gd name="connsiteY282" fmla="*/ 1007533 h 7001933"/>
                <a:gd name="connsiteX283" fmla="*/ 3429000 w 3683000"/>
                <a:gd name="connsiteY283" fmla="*/ 990600 h 7001933"/>
                <a:gd name="connsiteX284" fmla="*/ 3479800 w 3683000"/>
                <a:gd name="connsiteY284" fmla="*/ 973666 h 7001933"/>
                <a:gd name="connsiteX285" fmla="*/ 3522134 w 3683000"/>
                <a:gd name="connsiteY285" fmla="*/ 931333 h 7001933"/>
                <a:gd name="connsiteX286" fmla="*/ 3556000 w 3683000"/>
                <a:gd name="connsiteY286" fmla="*/ 897466 h 7001933"/>
                <a:gd name="connsiteX287" fmla="*/ 3572934 w 3683000"/>
                <a:gd name="connsiteY287" fmla="*/ 872066 h 7001933"/>
                <a:gd name="connsiteX288" fmla="*/ 3581400 w 3683000"/>
                <a:gd name="connsiteY288" fmla="*/ 846666 h 7001933"/>
                <a:gd name="connsiteX289" fmla="*/ 3572934 w 3683000"/>
                <a:gd name="connsiteY289" fmla="*/ 719666 h 7001933"/>
                <a:gd name="connsiteX290" fmla="*/ 3539067 w 3683000"/>
                <a:gd name="connsiteY290" fmla="*/ 660400 h 7001933"/>
                <a:gd name="connsiteX291" fmla="*/ 3522134 w 3683000"/>
                <a:gd name="connsiteY291" fmla="*/ 643466 h 7001933"/>
                <a:gd name="connsiteX292" fmla="*/ 3505200 w 3683000"/>
                <a:gd name="connsiteY292" fmla="*/ 618066 h 7001933"/>
                <a:gd name="connsiteX293" fmla="*/ 3437467 w 3683000"/>
                <a:gd name="connsiteY293" fmla="*/ 567266 h 7001933"/>
                <a:gd name="connsiteX294" fmla="*/ 3412067 w 3683000"/>
                <a:gd name="connsiteY294" fmla="*/ 558800 h 7001933"/>
                <a:gd name="connsiteX295" fmla="*/ 3378200 w 3683000"/>
                <a:gd name="connsiteY295" fmla="*/ 541866 h 7001933"/>
                <a:gd name="connsiteX296" fmla="*/ 3327400 w 3683000"/>
                <a:gd name="connsiteY296" fmla="*/ 524933 h 7001933"/>
                <a:gd name="connsiteX297" fmla="*/ 3259667 w 3683000"/>
                <a:gd name="connsiteY297" fmla="*/ 491066 h 7001933"/>
                <a:gd name="connsiteX298" fmla="*/ 3166534 w 3683000"/>
                <a:gd name="connsiteY298" fmla="*/ 482600 h 7001933"/>
                <a:gd name="connsiteX299" fmla="*/ 3132667 w 3683000"/>
                <a:gd name="connsiteY299" fmla="*/ 474133 h 7001933"/>
                <a:gd name="connsiteX300" fmla="*/ 2937934 w 3683000"/>
                <a:gd name="connsiteY300" fmla="*/ 491066 h 7001933"/>
                <a:gd name="connsiteX301" fmla="*/ 2870200 w 3683000"/>
                <a:gd name="connsiteY301" fmla="*/ 508000 h 7001933"/>
                <a:gd name="connsiteX302" fmla="*/ 2802467 w 3683000"/>
                <a:gd name="connsiteY302" fmla="*/ 524933 h 7001933"/>
                <a:gd name="connsiteX303" fmla="*/ 2726267 w 3683000"/>
                <a:gd name="connsiteY303" fmla="*/ 541866 h 7001933"/>
                <a:gd name="connsiteX304" fmla="*/ 2633134 w 3683000"/>
                <a:gd name="connsiteY304" fmla="*/ 592666 h 7001933"/>
                <a:gd name="connsiteX305" fmla="*/ 2523067 w 3683000"/>
                <a:gd name="connsiteY305" fmla="*/ 651933 h 7001933"/>
                <a:gd name="connsiteX306" fmla="*/ 2463800 w 3683000"/>
                <a:gd name="connsiteY306" fmla="*/ 694266 h 7001933"/>
                <a:gd name="connsiteX307" fmla="*/ 2429934 w 3683000"/>
                <a:gd name="connsiteY307" fmla="*/ 745066 h 7001933"/>
                <a:gd name="connsiteX308" fmla="*/ 2328334 w 3683000"/>
                <a:gd name="connsiteY308" fmla="*/ 821266 h 7001933"/>
                <a:gd name="connsiteX309" fmla="*/ 2294467 w 3683000"/>
                <a:gd name="connsiteY309" fmla="*/ 846666 h 7001933"/>
                <a:gd name="connsiteX310" fmla="*/ 2260600 w 3683000"/>
                <a:gd name="connsiteY310" fmla="*/ 863600 h 7001933"/>
                <a:gd name="connsiteX311" fmla="*/ 2218267 w 3683000"/>
                <a:gd name="connsiteY311" fmla="*/ 897466 h 7001933"/>
                <a:gd name="connsiteX312" fmla="*/ 2184400 w 3683000"/>
                <a:gd name="connsiteY312" fmla="*/ 914400 h 7001933"/>
                <a:gd name="connsiteX313" fmla="*/ 2150534 w 3683000"/>
                <a:gd name="connsiteY313" fmla="*/ 939800 h 7001933"/>
                <a:gd name="connsiteX314" fmla="*/ 2099734 w 3683000"/>
                <a:gd name="connsiteY314" fmla="*/ 956733 h 7001933"/>
                <a:gd name="connsiteX315" fmla="*/ 2057400 w 3683000"/>
                <a:gd name="connsiteY315" fmla="*/ 982133 h 7001933"/>
                <a:gd name="connsiteX316" fmla="*/ 1955800 w 3683000"/>
                <a:gd name="connsiteY316" fmla="*/ 1016000 h 7001933"/>
                <a:gd name="connsiteX317" fmla="*/ 1879600 w 3683000"/>
                <a:gd name="connsiteY317" fmla="*/ 1058333 h 7001933"/>
                <a:gd name="connsiteX318" fmla="*/ 1845734 w 3683000"/>
                <a:gd name="connsiteY318" fmla="*/ 1066800 h 7001933"/>
                <a:gd name="connsiteX319" fmla="*/ 1769534 w 3683000"/>
                <a:gd name="connsiteY319" fmla="*/ 1092200 h 7001933"/>
                <a:gd name="connsiteX320" fmla="*/ 1718734 w 3683000"/>
                <a:gd name="connsiteY320" fmla="*/ 1100666 h 7001933"/>
                <a:gd name="connsiteX321" fmla="*/ 1651000 w 3683000"/>
                <a:gd name="connsiteY321" fmla="*/ 1126066 h 7001933"/>
                <a:gd name="connsiteX322" fmla="*/ 1591734 w 3683000"/>
                <a:gd name="connsiteY322" fmla="*/ 1134533 h 7001933"/>
                <a:gd name="connsiteX323" fmla="*/ 1566334 w 3683000"/>
                <a:gd name="connsiteY323" fmla="*/ 1143000 h 7001933"/>
                <a:gd name="connsiteX324" fmla="*/ 1312334 w 3683000"/>
                <a:gd name="connsiteY324" fmla="*/ 1143000 h 7001933"/>
                <a:gd name="connsiteX325" fmla="*/ 1253067 w 3683000"/>
                <a:gd name="connsiteY325" fmla="*/ 1126066 h 7001933"/>
                <a:gd name="connsiteX326" fmla="*/ 1227667 w 3683000"/>
                <a:gd name="connsiteY326" fmla="*/ 1109133 h 7001933"/>
                <a:gd name="connsiteX327" fmla="*/ 1210734 w 3683000"/>
                <a:gd name="connsiteY327" fmla="*/ 1058333 h 7001933"/>
                <a:gd name="connsiteX328" fmla="*/ 1219200 w 3683000"/>
                <a:gd name="connsiteY328" fmla="*/ 1016000 h 7001933"/>
                <a:gd name="connsiteX329" fmla="*/ 1227667 w 3683000"/>
                <a:gd name="connsiteY329" fmla="*/ 931333 h 7001933"/>
                <a:gd name="connsiteX330" fmla="*/ 1244600 w 3683000"/>
                <a:gd name="connsiteY330" fmla="*/ 897466 h 7001933"/>
                <a:gd name="connsiteX331" fmla="*/ 1286934 w 3683000"/>
                <a:gd name="connsiteY331" fmla="*/ 846666 h 7001933"/>
                <a:gd name="connsiteX332" fmla="*/ 1312334 w 3683000"/>
                <a:gd name="connsiteY332" fmla="*/ 787400 h 7001933"/>
                <a:gd name="connsiteX333" fmla="*/ 1354667 w 3683000"/>
                <a:gd name="connsiteY333" fmla="*/ 745066 h 7001933"/>
                <a:gd name="connsiteX334" fmla="*/ 1380067 w 3683000"/>
                <a:gd name="connsiteY334" fmla="*/ 711200 h 7001933"/>
                <a:gd name="connsiteX335" fmla="*/ 1405467 w 3683000"/>
                <a:gd name="connsiteY335" fmla="*/ 694266 h 7001933"/>
                <a:gd name="connsiteX336" fmla="*/ 1430867 w 3683000"/>
                <a:gd name="connsiteY336" fmla="*/ 668866 h 7001933"/>
                <a:gd name="connsiteX337" fmla="*/ 1464734 w 3683000"/>
                <a:gd name="connsiteY337" fmla="*/ 660400 h 7001933"/>
                <a:gd name="connsiteX338" fmla="*/ 1524000 w 3683000"/>
                <a:gd name="connsiteY338" fmla="*/ 643466 h 7001933"/>
                <a:gd name="connsiteX339" fmla="*/ 1591734 w 3683000"/>
                <a:gd name="connsiteY339" fmla="*/ 651933 h 7001933"/>
                <a:gd name="connsiteX340" fmla="*/ 1608667 w 3683000"/>
                <a:gd name="connsiteY340" fmla="*/ 795866 h 7001933"/>
                <a:gd name="connsiteX341" fmla="*/ 1574800 w 3683000"/>
                <a:gd name="connsiteY341" fmla="*/ 855133 h 7001933"/>
                <a:gd name="connsiteX342" fmla="*/ 1557867 w 3683000"/>
                <a:gd name="connsiteY342" fmla="*/ 880533 h 7001933"/>
                <a:gd name="connsiteX343" fmla="*/ 1532467 w 3683000"/>
                <a:gd name="connsiteY343" fmla="*/ 897466 h 7001933"/>
                <a:gd name="connsiteX344" fmla="*/ 1515534 w 3683000"/>
                <a:gd name="connsiteY344" fmla="*/ 914400 h 7001933"/>
                <a:gd name="connsiteX345" fmla="*/ 1456267 w 3683000"/>
                <a:gd name="connsiteY345" fmla="*/ 931333 h 7001933"/>
                <a:gd name="connsiteX346" fmla="*/ 1371600 w 3683000"/>
                <a:gd name="connsiteY346" fmla="*/ 914400 h 7001933"/>
                <a:gd name="connsiteX347" fmla="*/ 1286934 w 3683000"/>
                <a:gd name="connsiteY347" fmla="*/ 846666 h 7001933"/>
                <a:gd name="connsiteX348" fmla="*/ 1270000 w 3683000"/>
                <a:gd name="connsiteY348" fmla="*/ 821266 h 7001933"/>
                <a:gd name="connsiteX349" fmla="*/ 1244600 w 3683000"/>
                <a:gd name="connsiteY349" fmla="*/ 795866 h 7001933"/>
                <a:gd name="connsiteX350" fmla="*/ 1202267 w 3683000"/>
                <a:gd name="connsiteY350" fmla="*/ 745066 h 7001933"/>
                <a:gd name="connsiteX351" fmla="*/ 1193800 w 3683000"/>
                <a:gd name="connsiteY351" fmla="*/ 711200 h 7001933"/>
                <a:gd name="connsiteX352" fmla="*/ 1176867 w 3683000"/>
                <a:gd name="connsiteY352" fmla="*/ 635000 h 7001933"/>
                <a:gd name="connsiteX353" fmla="*/ 1143000 w 3683000"/>
                <a:gd name="connsiteY353" fmla="*/ 567266 h 7001933"/>
                <a:gd name="connsiteX354" fmla="*/ 1134534 w 3683000"/>
                <a:gd name="connsiteY354" fmla="*/ 541866 h 7001933"/>
                <a:gd name="connsiteX355" fmla="*/ 1092200 w 3683000"/>
                <a:gd name="connsiteY355" fmla="*/ 499533 h 7001933"/>
                <a:gd name="connsiteX356" fmla="*/ 1041400 w 3683000"/>
                <a:gd name="connsiteY356" fmla="*/ 474133 h 7001933"/>
                <a:gd name="connsiteX357" fmla="*/ 1016000 w 3683000"/>
                <a:gd name="connsiteY357" fmla="*/ 448733 h 7001933"/>
                <a:gd name="connsiteX358" fmla="*/ 965200 w 3683000"/>
                <a:gd name="connsiteY358" fmla="*/ 431800 h 7001933"/>
                <a:gd name="connsiteX359" fmla="*/ 939800 w 3683000"/>
                <a:gd name="connsiteY359" fmla="*/ 423333 h 7001933"/>
                <a:gd name="connsiteX360" fmla="*/ 855134 w 3683000"/>
                <a:gd name="connsiteY360" fmla="*/ 431800 h 7001933"/>
                <a:gd name="connsiteX361" fmla="*/ 863600 w 3683000"/>
                <a:gd name="connsiteY361" fmla="*/ 482600 h 7001933"/>
                <a:gd name="connsiteX362" fmla="*/ 880534 w 3683000"/>
                <a:gd name="connsiteY362" fmla="*/ 516466 h 7001933"/>
                <a:gd name="connsiteX363" fmla="*/ 897467 w 3683000"/>
                <a:gd name="connsiteY363" fmla="*/ 567266 h 7001933"/>
                <a:gd name="connsiteX364" fmla="*/ 897467 w 3683000"/>
                <a:gd name="connsiteY364" fmla="*/ 567266 h 7001933"/>
                <a:gd name="connsiteX365" fmla="*/ 905934 w 3683000"/>
                <a:gd name="connsiteY365" fmla="*/ 601133 h 7001933"/>
                <a:gd name="connsiteX366" fmla="*/ 931334 w 3683000"/>
                <a:gd name="connsiteY366" fmla="*/ 609600 h 7001933"/>
                <a:gd name="connsiteX367" fmla="*/ 965200 w 3683000"/>
                <a:gd name="connsiteY367" fmla="*/ 601133 h 7001933"/>
                <a:gd name="connsiteX368" fmla="*/ 973667 w 3683000"/>
                <a:gd name="connsiteY368" fmla="*/ 558800 h 7001933"/>
                <a:gd name="connsiteX369" fmla="*/ 965200 w 3683000"/>
                <a:gd name="connsiteY369" fmla="*/ 414866 h 7001933"/>
                <a:gd name="connsiteX370" fmla="*/ 931334 w 3683000"/>
                <a:gd name="connsiteY370" fmla="*/ 389466 h 7001933"/>
                <a:gd name="connsiteX371" fmla="*/ 914400 w 3683000"/>
                <a:gd name="connsiteY371" fmla="*/ 372533 h 7001933"/>
                <a:gd name="connsiteX372" fmla="*/ 821267 w 3683000"/>
                <a:gd name="connsiteY372" fmla="*/ 347133 h 7001933"/>
                <a:gd name="connsiteX373" fmla="*/ 677334 w 3683000"/>
                <a:gd name="connsiteY373" fmla="*/ 330200 h 7001933"/>
                <a:gd name="connsiteX374" fmla="*/ 618067 w 3683000"/>
                <a:gd name="connsiteY374" fmla="*/ 321733 h 7001933"/>
                <a:gd name="connsiteX375" fmla="*/ 567267 w 3683000"/>
                <a:gd name="connsiteY375" fmla="*/ 254000 h 7001933"/>
                <a:gd name="connsiteX376" fmla="*/ 524934 w 3683000"/>
                <a:gd name="connsiteY376" fmla="*/ 169333 h 7001933"/>
                <a:gd name="connsiteX377" fmla="*/ 508000 w 3683000"/>
                <a:gd name="connsiteY377" fmla="*/ 135466 h 7001933"/>
                <a:gd name="connsiteX378" fmla="*/ 491067 w 3683000"/>
                <a:gd name="connsiteY378" fmla="*/ 84666 h 7001933"/>
                <a:gd name="connsiteX379" fmla="*/ 474134 w 3683000"/>
                <a:gd name="connsiteY379" fmla="*/ 33866 h 7001933"/>
                <a:gd name="connsiteX380" fmla="*/ 474134 w 3683000"/>
                <a:gd name="connsiteY380" fmla="*/ 0 h 700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</a:cxnLst>
              <a:rect l="l" t="t" r="r" b="b"/>
              <a:pathLst>
                <a:path w="3683000" h="7001933">
                  <a:moveTo>
                    <a:pt x="2074334" y="7001933"/>
                  </a:moveTo>
                  <a:cubicBezTo>
                    <a:pt x="2071512" y="6939844"/>
                    <a:pt x="2073272" y="6877376"/>
                    <a:pt x="2065867" y="6815666"/>
                  </a:cubicBezTo>
                  <a:cubicBezTo>
                    <a:pt x="2064655" y="6805563"/>
                    <a:pt x="2053067" y="6799565"/>
                    <a:pt x="2048934" y="6790266"/>
                  </a:cubicBezTo>
                  <a:cubicBezTo>
                    <a:pt x="2041685" y="6773955"/>
                    <a:pt x="2039982" y="6755431"/>
                    <a:pt x="2032000" y="6739466"/>
                  </a:cubicBezTo>
                  <a:cubicBezTo>
                    <a:pt x="1991823" y="6659112"/>
                    <a:pt x="2013279" y="6691927"/>
                    <a:pt x="1972734" y="6637866"/>
                  </a:cubicBezTo>
                  <a:cubicBezTo>
                    <a:pt x="1967576" y="6617236"/>
                    <a:pt x="1952821" y="6556622"/>
                    <a:pt x="1947334" y="6544733"/>
                  </a:cubicBezTo>
                  <a:cubicBezTo>
                    <a:pt x="1938806" y="6526255"/>
                    <a:pt x="1924756" y="6510866"/>
                    <a:pt x="1913467" y="6493933"/>
                  </a:cubicBezTo>
                  <a:cubicBezTo>
                    <a:pt x="1907823" y="6474177"/>
                    <a:pt x="1903444" y="6454015"/>
                    <a:pt x="1896534" y="6434666"/>
                  </a:cubicBezTo>
                  <a:cubicBezTo>
                    <a:pt x="1889305" y="6414425"/>
                    <a:pt x="1879116" y="6395356"/>
                    <a:pt x="1871134" y="6375400"/>
                  </a:cubicBezTo>
                  <a:cubicBezTo>
                    <a:pt x="1862179" y="6353011"/>
                    <a:pt x="1854689" y="6330055"/>
                    <a:pt x="1845734" y="6307666"/>
                  </a:cubicBezTo>
                  <a:cubicBezTo>
                    <a:pt x="1838228" y="6288900"/>
                    <a:pt x="1807616" y="6216622"/>
                    <a:pt x="1794934" y="6197600"/>
                  </a:cubicBezTo>
                  <a:cubicBezTo>
                    <a:pt x="1788292" y="6187637"/>
                    <a:pt x="1776718" y="6181779"/>
                    <a:pt x="1769534" y="6172200"/>
                  </a:cubicBezTo>
                  <a:cubicBezTo>
                    <a:pt x="1759660" y="6159035"/>
                    <a:pt x="1752969" y="6143750"/>
                    <a:pt x="1744134" y="6129866"/>
                  </a:cubicBezTo>
                  <a:cubicBezTo>
                    <a:pt x="1726508" y="6102168"/>
                    <a:pt x="1681087" y="6029829"/>
                    <a:pt x="1651000" y="6019800"/>
                  </a:cubicBezTo>
                  <a:cubicBezTo>
                    <a:pt x="1634067" y="6014155"/>
                    <a:pt x="1616676" y="6009731"/>
                    <a:pt x="1600200" y="6002866"/>
                  </a:cubicBezTo>
                  <a:cubicBezTo>
                    <a:pt x="1582724" y="5995584"/>
                    <a:pt x="1567192" y="5983936"/>
                    <a:pt x="1549400" y="5977466"/>
                  </a:cubicBezTo>
                  <a:cubicBezTo>
                    <a:pt x="1533383" y="5971642"/>
                    <a:pt x="1457681" y="5961945"/>
                    <a:pt x="1447800" y="5960533"/>
                  </a:cubicBezTo>
                  <a:cubicBezTo>
                    <a:pt x="1433689" y="5954889"/>
                    <a:pt x="1420211" y="5947286"/>
                    <a:pt x="1405467" y="5943600"/>
                  </a:cubicBezTo>
                  <a:cubicBezTo>
                    <a:pt x="1386137" y="5938767"/>
                    <a:pt x="1282492" y="5928054"/>
                    <a:pt x="1270000" y="5926666"/>
                  </a:cubicBezTo>
                  <a:cubicBezTo>
                    <a:pt x="1227667" y="5929488"/>
                    <a:pt x="1185001" y="5929133"/>
                    <a:pt x="1143000" y="5935133"/>
                  </a:cubicBezTo>
                  <a:cubicBezTo>
                    <a:pt x="1125330" y="5937657"/>
                    <a:pt x="1109624" y="5948194"/>
                    <a:pt x="1092200" y="5952066"/>
                  </a:cubicBezTo>
                  <a:cubicBezTo>
                    <a:pt x="1058684" y="5959514"/>
                    <a:pt x="990600" y="5969000"/>
                    <a:pt x="990600" y="5969000"/>
                  </a:cubicBezTo>
                  <a:cubicBezTo>
                    <a:pt x="979311" y="5974644"/>
                    <a:pt x="968552" y="5981501"/>
                    <a:pt x="956734" y="5985933"/>
                  </a:cubicBezTo>
                  <a:cubicBezTo>
                    <a:pt x="945838" y="5990019"/>
                    <a:pt x="934056" y="5991203"/>
                    <a:pt x="922867" y="5994400"/>
                  </a:cubicBezTo>
                  <a:cubicBezTo>
                    <a:pt x="914286" y="5996852"/>
                    <a:pt x="905934" y="6000044"/>
                    <a:pt x="897467" y="6002866"/>
                  </a:cubicBezTo>
                  <a:cubicBezTo>
                    <a:pt x="891823" y="6011333"/>
                    <a:pt x="881314" y="6018120"/>
                    <a:pt x="880534" y="6028266"/>
                  </a:cubicBezTo>
                  <a:cubicBezTo>
                    <a:pt x="879238" y="6045107"/>
                    <a:pt x="883381" y="6110162"/>
                    <a:pt x="897467" y="6138333"/>
                  </a:cubicBezTo>
                  <a:cubicBezTo>
                    <a:pt x="902018" y="6147434"/>
                    <a:pt x="908043" y="6155787"/>
                    <a:pt x="914400" y="6163733"/>
                  </a:cubicBezTo>
                  <a:cubicBezTo>
                    <a:pt x="950978" y="6209454"/>
                    <a:pt x="911038" y="6146498"/>
                    <a:pt x="948267" y="6206066"/>
                  </a:cubicBezTo>
                  <a:cubicBezTo>
                    <a:pt x="970070" y="6240951"/>
                    <a:pt x="977547" y="6260746"/>
                    <a:pt x="1007534" y="6290733"/>
                  </a:cubicBezTo>
                  <a:cubicBezTo>
                    <a:pt x="1014729" y="6297928"/>
                    <a:pt x="1024988" y="6301309"/>
                    <a:pt x="1032934" y="6307666"/>
                  </a:cubicBezTo>
                  <a:cubicBezTo>
                    <a:pt x="1039167" y="6312653"/>
                    <a:pt x="1043225" y="6320172"/>
                    <a:pt x="1049867" y="6324600"/>
                  </a:cubicBezTo>
                  <a:cubicBezTo>
                    <a:pt x="1060369" y="6331601"/>
                    <a:pt x="1072775" y="6335271"/>
                    <a:pt x="1083734" y="6341533"/>
                  </a:cubicBezTo>
                  <a:cubicBezTo>
                    <a:pt x="1092569" y="6346581"/>
                    <a:pt x="1099408" y="6355473"/>
                    <a:pt x="1109134" y="6358466"/>
                  </a:cubicBezTo>
                  <a:cubicBezTo>
                    <a:pt x="1136642" y="6366930"/>
                    <a:pt x="1193800" y="6375400"/>
                    <a:pt x="1193800" y="6375400"/>
                  </a:cubicBezTo>
                  <a:cubicBezTo>
                    <a:pt x="1230489" y="6372578"/>
                    <a:pt x="1267354" y="6371497"/>
                    <a:pt x="1303867" y="6366933"/>
                  </a:cubicBezTo>
                  <a:cubicBezTo>
                    <a:pt x="1332241" y="6363386"/>
                    <a:pt x="1329457" y="6354138"/>
                    <a:pt x="1354667" y="6341533"/>
                  </a:cubicBezTo>
                  <a:cubicBezTo>
                    <a:pt x="1411890" y="6312922"/>
                    <a:pt x="1384389" y="6338447"/>
                    <a:pt x="1439334" y="6299200"/>
                  </a:cubicBezTo>
                  <a:cubicBezTo>
                    <a:pt x="1445830" y="6294560"/>
                    <a:pt x="1450034" y="6287253"/>
                    <a:pt x="1456267" y="6282266"/>
                  </a:cubicBezTo>
                  <a:cubicBezTo>
                    <a:pt x="1464213" y="6275909"/>
                    <a:pt x="1473200" y="6270977"/>
                    <a:pt x="1481667" y="6265333"/>
                  </a:cubicBezTo>
                  <a:cubicBezTo>
                    <a:pt x="1521619" y="6205403"/>
                    <a:pt x="1467409" y="6278867"/>
                    <a:pt x="1540934" y="6214533"/>
                  </a:cubicBezTo>
                  <a:cubicBezTo>
                    <a:pt x="1641750" y="6126319"/>
                    <a:pt x="1504612" y="6221813"/>
                    <a:pt x="1591734" y="6163733"/>
                  </a:cubicBezTo>
                  <a:cubicBezTo>
                    <a:pt x="1603023" y="6146800"/>
                    <a:pt x="1611209" y="6127323"/>
                    <a:pt x="1625600" y="6112933"/>
                  </a:cubicBezTo>
                  <a:cubicBezTo>
                    <a:pt x="1641352" y="6097182"/>
                    <a:pt x="1648785" y="6091963"/>
                    <a:pt x="1659467" y="6070600"/>
                  </a:cubicBezTo>
                  <a:cubicBezTo>
                    <a:pt x="1663458" y="6062618"/>
                    <a:pt x="1664418" y="6053403"/>
                    <a:pt x="1667934" y="6045200"/>
                  </a:cubicBezTo>
                  <a:cubicBezTo>
                    <a:pt x="1672906" y="6033599"/>
                    <a:pt x="1679223" y="6022622"/>
                    <a:pt x="1684867" y="6011333"/>
                  </a:cubicBezTo>
                  <a:cubicBezTo>
                    <a:pt x="1694031" y="5892204"/>
                    <a:pt x="1698476" y="5905209"/>
                    <a:pt x="1684867" y="5782733"/>
                  </a:cubicBezTo>
                  <a:cubicBezTo>
                    <a:pt x="1683582" y="5771168"/>
                    <a:pt x="1682567" y="5758734"/>
                    <a:pt x="1676400" y="5748866"/>
                  </a:cubicBezTo>
                  <a:cubicBezTo>
                    <a:pt x="1667939" y="5735328"/>
                    <a:pt x="1653047" y="5727015"/>
                    <a:pt x="1642534" y="5715000"/>
                  </a:cubicBezTo>
                  <a:cubicBezTo>
                    <a:pt x="1633242" y="5704380"/>
                    <a:pt x="1625336" y="5692616"/>
                    <a:pt x="1617134" y="5681133"/>
                  </a:cubicBezTo>
                  <a:cubicBezTo>
                    <a:pt x="1611219" y="5672853"/>
                    <a:pt x="1608017" y="5662247"/>
                    <a:pt x="1600200" y="5655733"/>
                  </a:cubicBezTo>
                  <a:cubicBezTo>
                    <a:pt x="1590504" y="5647653"/>
                    <a:pt x="1576431" y="5646373"/>
                    <a:pt x="1566334" y="5638800"/>
                  </a:cubicBezTo>
                  <a:cubicBezTo>
                    <a:pt x="1553562" y="5629221"/>
                    <a:pt x="1545069" y="5614735"/>
                    <a:pt x="1532467" y="5604933"/>
                  </a:cubicBezTo>
                  <a:cubicBezTo>
                    <a:pt x="1507589" y="5585583"/>
                    <a:pt x="1483165" y="5577271"/>
                    <a:pt x="1456267" y="5562600"/>
                  </a:cubicBezTo>
                  <a:cubicBezTo>
                    <a:pt x="1436292" y="5551704"/>
                    <a:pt x="1417914" y="5537696"/>
                    <a:pt x="1397000" y="5528733"/>
                  </a:cubicBezTo>
                  <a:cubicBezTo>
                    <a:pt x="1364567" y="5514833"/>
                    <a:pt x="1292125" y="5503364"/>
                    <a:pt x="1261534" y="5494866"/>
                  </a:cubicBezTo>
                  <a:cubicBezTo>
                    <a:pt x="1235737" y="5487700"/>
                    <a:pt x="1210924" y="5477340"/>
                    <a:pt x="1185334" y="5469466"/>
                  </a:cubicBezTo>
                  <a:cubicBezTo>
                    <a:pt x="1174212" y="5466044"/>
                    <a:pt x="1162506" y="5464680"/>
                    <a:pt x="1151467" y="5461000"/>
                  </a:cubicBezTo>
                  <a:cubicBezTo>
                    <a:pt x="1137049" y="5456194"/>
                    <a:pt x="1123878" y="5447752"/>
                    <a:pt x="1109134" y="5444066"/>
                  </a:cubicBezTo>
                  <a:cubicBezTo>
                    <a:pt x="1089774" y="5439226"/>
                    <a:pt x="1069552" y="5438881"/>
                    <a:pt x="1049867" y="5435600"/>
                  </a:cubicBezTo>
                  <a:cubicBezTo>
                    <a:pt x="1035672" y="5433234"/>
                    <a:pt x="1021645" y="5429955"/>
                    <a:pt x="1007534" y="5427133"/>
                  </a:cubicBezTo>
                  <a:lnTo>
                    <a:pt x="897467" y="5435600"/>
                  </a:lnTo>
                  <a:cubicBezTo>
                    <a:pt x="846592" y="5440523"/>
                    <a:pt x="796173" y="5451681"/>
                    <a:pt x="745067" y="5452533"/>
                  </a:cubicBezTo>
                  <a:lnTo>
                    <a:pt x="389467" y="5444066"/>
                  </a:lnTo>
                  <a:cubicBezTo>
                    <a:pt x="269501" y="5430737"/>
                    <a:pt x="352722" y="5443427"/>
                    <a:pt x="279400" y="5427133"/>
                  </a:cubicBezTo>
                  <a:cubicBezTo>
                    <a:pt x="265352" y="5424011"/>
                    <a:pt x="250851" y="5422801"/>
                    <a:pt x="237067" y="5418666"/>
                  </a:cubicBezTo>
                  <a:cubicBezTo>
                    <a:pt x="222510" y="5414299"/>
                    <a:pt x="208964" y="5407069"/>
                    <a:pt x="194734" y="5401733"/>
                  </a:cubicBezTo>
                  <a:cubicBezTo>
                    <a:pt x="164976" y="5390574"/>
                    <a:pt x="163098" y="5392019"/>
                    <a:pt x="127000" y="5384800"/>
                  </a:cubicBezTo>
                  <a:cubicBezTo>
                    <a:pt x="115711" y="5379155"/>
                    <a:pt x="103635" y="5374867"/>
                    <a:pt x="93134" y="5367866"/>
                  </a:cubicBezTo>
                  <a:cubicBezTo>
                    <a:pt x="86492" y="5363438"/>
                    <a:pt x="82433" y="5355920"/>
                    <a:pt x="76200" y="5350933"/>
                  </a:cubicBezTo>
                  <a:cubicBezTo>
                    <a:pt x="68254" y="5344576"/>
                    <a:pt x="59267" y="5339644"/>
                    <a:pt x="50800" y="5334000"/>
                  </a:cubicBezTo>
                  <a:cubicBezTo>
                    <a:pt x="22926" y="5292188"/>
                    <a:pt x="40047" y="5324854"/>
                    <a:pt x="25400" y="5266266"/>
                  </a:cubicBezTo>
                  <a:cubicBezTo>
                    <a:pt x="19170" y="5241346"/>
                    <a:pt x="12119" y="5231237"/>
                    <a:pt x="0" y="5207000"/>
                  </a:cubicBezTo>
                  <a:cubicBezTo>
                    <a:pt x="12484" y="4982305"/>
                    <a:pt x="-4644" y="5117837"/>
                    <a:pt x="16934" y="5020733"/>
                  </a:cubicBezTo>
                  <a:cubicBezTo>
                    <a:pt x="20056" y="5006685"/>
                    <a:pt x="20849" y="4992052"/>
                    <a:pt x="25400" y="4978400"/>
                  </a:cubicBezTo>
                  <a:cubicBezTo>
                    <a:pt x="29391" y="4966426"/>
                    <a:pt x="37646" y="4956252"/>
                    <a:pt x="42334" y="4944533"/>
                  </a:cubicBezTo>
                  <a:cubicBezTo>
                    <a:pt x="48963" y="4927960"/>
                    <a:pt x="54571" y="4910953"/>
                    <a:pt x="59267" y="4893733"/>
                  </a:cubicBezTo>
                  <a:cubicBezTo>
                    <a:pt x="63053" y="4879850"/>
                    <a:pt x="63599" y="4865184"/>
                    <a:pt x="67734" y="4851400"/>
                  </a:cubicBezTo>
                  <a:cubicBezTo>
                    <a:pt x="75408" y="4825820"/>
                    <a:pt x="108818" y="4755907"/>
                    <a:pt x="118534" y="4741333"/>
                  </a:cubicBezTo>
                  <a:cubicBezTo>
                    <a:pt x="124178" y="4732866"/>
                    <a:pt x="128272" y="4723128"/>
                    <a:pt x="135467" y="4715933"/>
                  </a:cubicBezTo>
                  <a:cubicBezTo>
                    <a:pt x="145445" y="4705955"/>
                    <a:pt x="158045" y="4699000"/>
                    <a:pt x="169334" y="4690533"/>
                  </a:cubicBezTo>
                  <a:cubicBezTo>
                    <a:pt x="174978" y="4673600"/>
                    <a:pt x="176366" y="4654585"/>
                    <a:pt x="186267" y="4639733"/>
                  </a:cubicBezTo>
                  <a:cubicBezTo>
                    <a:pt x="199698" y="4619586"/>
                    <a:pt x="218390" y="4592420"/>
                    <a:pt x="228600" y="4572000"/>
                  </a:cubicBezTo>
                  <a:cubicBezTo>
                    <a:pt x="232591" y="4564018"/>
                    <a:pt x="232733" y="4554402"/>
                    <a:pt x="237067" y="4546600"/>
                  </a:cubicBezTo>
                  <a:cubicBezTo>
                    <a:pt x="247898" y="4527105"/>
                    <a:pt x="267316" y="4495307"/>
                    <a:pt x="287867" y="4478866"/>
                  </a:cubicBezTo>
                  <a:cubicBezTo>
                    <a:pt x="295813" y="4472509"/>
                    <a:pt x="304800" y="4467577"/>
                    <a:pt x="313267" y="4461933"/>
                  </a:cubicBezTo>
                  <a:cubicBezTo>
                    <a:pt x="341584" y="4405298"/>
                    <a:pt x="315555" y="4448431"/>
                    <a:pt x="355600" y="4402666"/>
                  </a:cubicBezTo>
                  <a:cubicBezTo>
                    <a:pt x="383640" y="4370621"/>
                    <a:pt x="385506" y="4360099"/>
                    <a:pt x="414867" y="4334933"/>
                  </a:cubicBezTo>
                  <a:cubicBezTo>
                    <a:pt x="440367" y="4313076"/>
                    <a:pt x="507926" y="4270072"/>
                    <a:pt x="524934" y="4258733"/>
                  </a:cubicBezTo>
                  <a:cubicBezTo>
                    <a:pt x="533401" y="4253089"/>
                    <a:pt x="540681" y="4245018"/>
                    <a:pt x="550334" y="4241800"/>
                  </a:cubicBezTo>
                  <a:cubicBezTo>
                    <a:pt x="558801" y="4238978"/>
                    <a:pt x="567531" y="4236849"/>
                    <a:pt x="575734" y="4233333"/>
                  </a:cubicBezTo>
                  <a:cubicBezTo>
                    <a:pt x="587335" y="4228361"/>
                    <a:pt x="597627" y="4220391"/>
                    <a:pt x="609600" y="4216400"/>
                  </a:cubicBezTo>
                  <a:cubicBezTo>
                    <a:pt x="623252" y="4211849"/>
                    <a:pt x="638050" y="4211719"/>
                    <a:pt x="651934" y="4207933"/>
                  </a:cubicBezTo>
                  <a:cubicBezTo>
                    <a:pt x="669154" y="4203237"/>
                    <a:pt x="685801" y="4196644"/>
                    <a:pt x="702734" y="4191000"/>
                  </a:cubicBezTo>
                  <a:cubicBezTo>
                    <a:pt x="711201" y="4188178"/>
                    <a:pt x="719476" y="4184698"/>
                    <a:pt x="728134" y="4182533"/>
                  </a:cubicBezTo>
                  <a:lnTo>
                    <a:pt x="762000" y="4174066"/>
                  </a:lnTo>
                  <a:cubicBezTo>
                    <a:pt x="768379" y="4175129"/>
                    <a:pt x="834036" y="4184685"/>
                    <a:pt x="846667" y="4191000"/>
                  </a:cubicBezTo>
                  <a:cubicBezTo>
                    <a:pt x="864870" y="4200101"/>
                    <a:pt x="897467" y="4224866"/>
                    <a:pt x="897467" y="4224866"/>
                  </a:cubicBezTo>
                  <a:cubicBezTo>
                    <a:pt x="903111" y="4233333"/>
                    <a:pt x="908486" y="4241986"/>
                    <a:pt x="914400" y="4250266"/>
                  </a:cubicBezTo>
                  <a:cubicBezTo>
                    <a:pt x="922602" y="4261749"/>
                    <a:pt x="932321" y="4272167"/>
                    <a:pt x="939800" y="4284133"/>
                  </a:cubicBezTo>
                  <a:cubicBezTo>
                    <a:pt x="946489" y="4294836"/>
                    <a:pt x="951762" y="4306399"/>
                    <a:pt x="956734" y="4318000"/>
                  </a:cubicBezTo>
                  <a:cubicBezTo>
                    <a:pt x="960250" y="4326203"/>
                    <a:pt x="962748" y="4334819"/>
                    <a:pt x="965200" y="4343400"/>
                  </a:cubicBezTo>
                  <a:cubicBezTo>
                    <a:pt x="968397" y="4354588"/>
                    <a:pt x="968463" y="4366858"/>
                    <a:pt x="973667" y="4377266"/>
                  </a:cubicBezTo>
                  <a:cubicBezTo>
                    <a:pt x="979978" y="4389887"/>
                    <a:pt x="990600" y="4399844"/>
                    <a:pt x="999067" y="4411133"/>
                  </a:cubicBezTo>
                  <a:cubicBezTo>
                    <a:pt x="1001889" y="4419600"/>
                    <a:pt x="1005082" y="4427952"/>
                    <a:pt x="1007534" y="4436533"/>
                  </a:cubicBezTo>
                  <a:cubicBezTo>
                    <a:pt x="1015502" y="4464420"/>
                    <a:pt x="1018650" y="4483650"/>
                    <a:pt x="1024467" y="4512733"/>
                  </a:cubicBezTo>
                  <a:cubicBezTo>
                    <a:pt x="1021645" y="4540955"/>
                    <a:pt x="1022378" y="4569763"/>
                    <a:pt x="1016000" y="4597400"/>
                  </a:cubicBezTo>
                  <a:cubicBezTo>
                    <a:pt x="1013712" y="4607315"/>
                    <a:pt x="1004981" y="4614520"/>
                    <a:pt x="999067" y="4622800"/>
                  </a:cubicBezTo>
                  <a:cubicBezTo>
                    <a:pt x="966046" y="4669029"/>
                    <a:pt x="986501" y="4645793"/>
                    <a:pt x="948267" y="4673600"/>
                  </a:cubicBezTo>
                  <a:cubicBezTo>
                    <a:pt x="862657" y="4735863"/>
                    <a:pt x="909256" y="4710039"/>
                    <a:pt x="846667" y="4741333"/>
                  </a:cubicBezTo>
                  <a:cubicBezTo>
                    <a:pt x="809978" y="4738511"/>
                    <a:pt x="772397" y="4741389"/>
                    <a:pt x="736600" y="4732866"/>
                  </a:cubicBezTo>
                  <a:cubicBezTo>
                    <a:pt x="712044" y="4727019"/>
                    <a:pt x="668867" y="4699000"/>
                    <a:pt x="668867" y="4699000"/>
                  </a:cubicBezTo>
                  <a:cubicBezTo>
                    <a:pt x="663223" y="4690533"/>
                    <a:pt x="658291" y="4681546"/>
                    <a:pt x="651934" y="4673600"/>
                  </a:cubicBezTo>
                  <a:cubicBezTo>
                    <a:pt x="629009" y="4644943"/>
                    <a:pt x="618015" y="4656507"/>
                    <a:pt x="601134" y="4605866"/>
                  </a:cubicBezTo>
                  <a:cubicBezTo>
                    <a:pt x="580520" y="4544027"/>
                    <a:pt x="588529" y="4572382"/>
                    <a:pt x="575734" y="4521200"/>
                  </a:cubicBezTo>
                  <a:cubicBezTo>
                    <a:pt x="572912" y="4478867"/>
                    <a:pt x="567267" y="4436627"/>
                    <a:pt x="567267" y="4394200"/>
                  </a:cubicBezTo>
                  <a:cubicBezTo>
                    <a:pt x="567267" y="4365837"/>
                    <a:pt x="572216" y="4337677"/>
                    <a:pt x="575734" y="4309533"/>
                  </a:cubicBezTo>
                  <a:cubicBezTo>
                    <a:pt x="580684" y="4269929"/>
                    <a:pt x="582987" y="4229720"/>
                    <a:pt x="592667" y="4191000"/>
                  </a:cubicBezTo>
                  <a:cubicBezTo>
                    <a:pt x="595489" y="4179711"/>
                    <a:pt x="596658" y="4167874"/>
                    <a:pt x="601134" y="4157133"/>
                  </a:cubicBezTo>
                  <a:cubicBezTo>
                    <a:pt x="610843" y="4133832"/>
                    <a:pt x="627017" y="4113347"/>
                    <a:pt x="635000" y="4089400"/>
                  </a:cubicBezTo>
                  <a:cubicBezTo>
                    <a:pt x="637822" y="4080933"/>
                    <a:pt x="641015" y="4072581"/>
                    <a:pt x="643467" y="4064000"/>
                  </a:cubicBezTo>
                  <a:cubicBezTo>
                    <a:pt x="646664" y="4052811"/>
                    <a:pt x="647208" y="4040767"/>
                    <a:pt x="651934" y="4030133"/>
                  </a:cubicBezTo>
                  <a:cubicBezTo>
                    <a:pt x="658383" y="4015624"/>
                    <a:pt x="689937" y="3966730"/>
                    <a:pt x="702734" y="3953933"/>
                  </a:cubicBezTo>
                  <a:cubicBezTo>
                    <a:pt x="709929" y="3946738"/>
                    <a:pt x="720188" y="3943357"/>
                    <a:pt x="728134" y="3937000"/>
                  </a:cubicBezTo>
                  <a:cubicBezTo>
                    <a:pt x="734367" y="3932013"/>
                    <a:pt x="737927" y="3923636"/>
                    <a:pt x="745067" y="3920066"/>
                  </a:cubicBezTo>
                  <a:cubicBezTo>
                    <a:pt x="755475" y="3914862"/>
                    <a:pt x="767645" y="3914422"/>
                    <a:pt x="778934" y="3911600"/>
                  </a:cubicBezTo>
                  <a:cubicBezTo>
                    <a:pt x="795867" y="3900311"/>
                    <a:pt x="815343" y="3892124"/>
                    <a:pt x="829734" y="3877733"/>
                  </a:cubicBezTo>
                  <a:cubicBezTo>
                    <a:pt x="838201" y="3869266"/>
                    <a:pt x="844667" y="3858148"/>
                    <a:pt x="855134" y="3852333"/>
                  </a:cubicBezTo>
                  <a:cubicBezTo>
                    <a:pt x="870737" y="3843665"/>
                    <a:pt x="905934" y="3835400"/>
                    <a:pt x="905934" y="3835400"/>
                  </a:cubicBezTo>
                  <a:cubicBezTo>
                    <a:pt x="914401" y="3829755"/>
                    <a:pt x="922232" y="3823017"/>
                    <a:pt x="931334" y="3818466"/>
                  </a:cubicBezTo>
                  <a:cubicBezTo>
                    <a:pt x="939316" y="3814475"/>
                    <a:pt x="949081" y="3814592"/>
                    <a:pt x="956734" y="3810000"/>
                  </a:cubicBezTo>
                  <a:cubicBezTo>
                    <a:pt x="963579" y="3805893"/>
                    <a:pt x="967434" y="3798053"/>
                    <a:pt x="973667" y="3793066"/>
                  </a:cubicBezTo>
                  <a:cubicBezTo>
                    <a:pt x="981613" y="3786709"/>
                    <a:pt x="990232" y="3781181"/>
                    <a:pt x="999067" y="3776133"/>
                  </a:cubicBezTo>
                  <a:cubicBezTo>
                    <a:pt x="1122400" y="3705659"/>
                    <a:pt x="963342" y="3798229"/>
                    <a:pt x="1058334" y="3750733"/>
                  </a:cubicBezTo>
                  <a:cubicBezTo>
                    <a:pt x="1067435" y="3746182"/>
                    <a:pt x="1075788" y="3740157"/>
                    <a:pt x="1083734" y="3733800"/>
                  </a:cubicBezTo>
                  <a:cubicBezTo>
                    <a:pt x="1089967" y="3728813"/>
                    <a:pt x="1093527" y="3720436"/>
                    <a:pt x="1100667" y="3716866"/>
                  </a:cubicBezTo>
                  <a:cubicBezTo>
                    <a:pt x="1116632" y="3708883"/>
                    <a:pt x="1135061" y="3706964"/>
                    <a:pt x="1151467" y="3699933"/>
                  </a:cubicBezTo>
                  <a:cubicBezTo>
                    <a:pt x="1189903" y="3683460"/>
                    <a:pt x="1213676" y="3671222"/>
                    <a:pt x="1244600" y="3649133"/>
                  </a:cubicBezTo>
                  <a:cubicBezTo>
                    <a:pt x="1306361" y="3605019"/>
                    <a:pt x="1251381" y="3644046"/>
                    <a:pt x="1312334" y="3589866"/>
                  </a:cubicBezTo>
                  <a:cubicBezTo>
                    <a:pt x="1325840" y="3577860"/>
                    <a:pt x="1341889" y="3568778"/>
                    <a:pt x="1354667" y="3556000"/>
                  </a:cubicBezTo>
                  <a:cubicBezTo>
                    <a:pt x="1364645" y="3546022"/>
                    <a:pt x="1370884" y="3532847"/>
                    <a:pt x="1380067" y="3522133"/>
                  </a:cubicBezTo>
                  <a:cubicBezTo>
                    <a:pt x="1387859" y="3513042"/>
                    <a:pt x="1397802" y="3505931"/>
                    <a:pt x="1405467" y="3496733"/>
                  </a:cubicBezTo>
                  <a:cubicBezTo>
                    <a:pt x="1411981" y="3488916"/>
                    <a:pt x="1415205" y="3478528"/>
                    <a:pt x="1422400" y="3471333"/>
                  </a:cubicBezTo>
                  <a:cubicBezTo>
                    <a:pt x="1429595" y="3464138"/>
                    <a:pt x="1439333" y="3460044"/>
                    <a:pt x="1447800" y="3454400"/>
                  </a:cubicBezTo>
                  <a:cubicBezTo>
                    <a:pt x="1453445" y="3440289"/>
                    <a:pt x="1455004" y="3423742"/>
                    <a:pt x="1464734" y="3412066"/>
                  </a:cubicBezTo>
                  <a:cubicBezTo>
                    <a:pt x="1470447" y="3405210"/>
                    <a:pt x="1485542" y="3411253"/>
                    <a:pt x="1490134" y="3403600"/>
                  </a:cubicBezTo>
                  <a:cubicBezTo>
                    <a:pt x="1546753" y="3309236"/>
                    <a:pt x="1490041" y="3352912"/>
                    <a:pt x="1532467" y="3302000"/>
                  </a:cubicBezTo>
                  <a:cubicBezTo>
                    <a:pt x="1540132" y="3292802"/>
                    <a:pt x="1549400" y="3285067"/>
                    <a:pt x="1557867" y="3276600"/>
                  </a:cubicBezTo>
                  <a:cubicBezTo>
                    <a:pt x="1585580" y="3165750"/>
                    <a:pt x="1541290" y="3318223"/>
                    <a:pt x="1591734" y="3217333"/>
                  </a:cubicBezTo>
                  <a:cubicBezTo>
                    <a:pt x="1598170" y="3204462"/>
                    <a:pt x="1597378" y="3189111"/>
                    <a:pt x="1600200" y="3175000"/>
                  </a:cubicBezTo>
                  <a:cubicBezTo>
                    <a:pt x="1594556" y="3107267"/>
                    <a:pt x="1592879" y="3039085"/>
                    <a:pt x="1583267" y="2971800"/>
                  </a:cubicBezTo>
                  <a:cubicBezTo>
                    <a:pt x="1581482" y="2959305"/>
                    <a:pt x="1573907" y="2948030"/>
                    <a:pt x="1566334" y="2937933"/>
                  </a:cubicBezTo>
                  <a:cubicBezTo>
                    <a:pt x="1532362" y="2892636"/>
                    <a:pt x="1537160" y="2910646"/>
                    <a:pt x="1490134" y="2887133"/>
                  </a:cubicBezTo>
                  <a:cubicBezTo>
                    <a:pt x="1431663" y="2857898"/>
                    <a:pt x="1501352" y="2879355"/>
                    <a:pt x="1430867" y="2861733"/>
                  </a:cubicBezTo>
                  <a:cubicBezTo>
                    <a:pt x="1422400" y="2856089"/>
                    <a:pt x="1414860" y="2848714"/>
                    <a:pt x="1405467" y="2844800"/>
                  </a:cubicBezTo>
                  <a:cubicBezTo>
                    <a:pt x="1335687" y="2815725"/>
                    <a:pt x="1336876" y="2821222"/>
                    <a:pt x="1270000" y="2810933"/>
                  </a:cubicBezTo>
                  <a:cubicBezTo>
                    <a:pt x="1253033" y="2808323"/>
                    <a:pt x="1235958" y="2806190"/>
                    <a:pt x="1219200" y="2802466"/>
                  </a:cubicBezTo>
                  <a:cubicBezTo>
                    <a:pt x="1210488" y="2800530"/>
                    <a:pt x="1202551" y="2795750"/>
                    <a:pt x="1193800" y="2794000"/>
                  </a:cubicBezTo>
                  <a:cubicBezTo>
                    <a:pt x="1174232" y="2790086"/>
                    <a:pt x="1154289" y="2788355"/>
                    <a:pt x="1134534" y="2785533"/>
                  </a:cubicBezTo>
                  <a:cubicBezTo>
                    <a:pt x="1078089" y="2788355"/>
                    <a:pt x="1021561" y="2789825"/>
                    <a:pt x="965200" y="2794000"/>
                  </a:cubicBezTo>
                  <a:cubicBezTo>
                    <a:pt x="945299" y="2795474"/>
                    <a:pt x="925568" y="2798896"/>
                    <a:pt x="905934" y="2802466"/>
                  </a:cubicBezTo>
                  <a:cubicBezTo>
                    <a:pt x="894485" y="2804548"/>
                    <a:pt x="883646" y="2809775"/>
                    <a:pt x="872067" y="2810933"/>
                  </a:cubicBezTo>
                  <a:cubicBezTo>
                    <a:pt x="827048" y="2815435"/>
                    <a:pt x="781756" y="2816578"/>
                    <a:pt x="736600" y="2819400"/>
                  </a:cubicBezTo>
                  <a:cubicBezTo>
                    <a:pt x="715944" y="2817679"/>
                    <a:pt x="627976" y="2814236"/>
                    <a:pt x="592667" y="2802466"/>
                  </a:cubicBezTo>
                  <a:cubicBezTo>
                    <a:pt x="580693" y="2798475"/>
                    <a:pt x="570401" y="2790505"/>
                    <a:pt x="558800" y="2785533"/>
                  </a:cubicBezTo>
                  <a:cubicBezTo>
                    <a:pt x="550597" y="2782017"/>
                    <a:pt x="541603" y="2780582"/>
                    <a:pt x="533400" y="2777066"/>
                  </a:cubicBezTo>
                  <a:cubicBezTo>
                    <a:pt x="446203" y="2739695"/>
                    <a:pt x="564352" y="2781739"/>
                    <a:pt x="448734" y="2743200"/>
                  </a:cubicBezTo>
                  <a:cubicBezTo>
                    <a:pt x="443089" y="2737555"/>
                    <a:pt x="438186" y="2731056"/>
                    <a:pt x="431800" y="2726266"/>
                  </a:cubicBezTo>
                  <a:cubicBezTo>
                    <a:pt x="415519" y="2714055"/>
                    <a:pt x="381000" y="2692400"/>
                    <a:pt x="381000" y="2692400"/>
                  </a:cubicBezTo>
                  <a:cubicBezTo>
                    <a:pt x="361245" y="2661355"/>
                    <a:pt x="338191" y="2632178"/>
                    <a:pt x="321734" y="2599266"/>
                  </a:cubicBezTo>
                  <a:cubicBezTo>
                    <a:pt x="307623" y="2571044"/>
                    <a:pt x="298332" y="2539843"/>
                    <a:pt x="279400" y="2514600"/>
                  </a:cubicBezTo>
                  <a:cubicBezTo>
                    <a:pt x="247563" y="2472150"/>
                    <a:pt x="233822" y="2459943"/>
                    <a:pt x="220134" y="2396066"/>
                  </a:cubicBezTo>
                  <a:cubicBezTo>
                    <a:pt x="190230" y="2256517"/>
                    <a:pt x="210651" y="2314674"/>
                    <a:pt x="169334" y="2218266"/>
                  </a:cubicBezTo>
                  <a:cubicBezTo>
                    <a:pt x="166512" y="2198511"/>
                    <a:pt x="162759" y="2178866"/>
                    <a:pt x="160867" y="2159000"/>
                  </a:cubicBezTo>
                  <a:cubicBezTo>
                    <a:pt x="141087" y="1951318"/>
                    <a:pt x="162985" y="2114563"/>
                    <a:pt x="143934" y="1981200"/>
                  </a:cubicBezTo>
                  <a:cubicBezTo>
                    <a:pt x="149578" y="1919111"/>
                    <a:pt x="152349" y="1856693"/>
                    <a:pt x="160867" y="1794933"/>
                  </a:cubicBezTo>
                  <a:cubicBezTo>
                    <a:pt x="166576" y="1753544"/>
                    <a:pt x="212559" y="1648327"/>
                    <a:pt x="220134" y="1625600"/>
                  </a:cubicBezTo>
                  <a:cubicBezTo>
                    <a:pt x="225778" y="1608667"/>
                    <a:pt x="232371" y="1592020"/>
                    <a:pt x="237067" y="1574800"/>
                  </a:cubicBezTo>
                  <a:cubicBezTo>
                    <a:pt x="240853" y="1560916"/>
                    <a:pt x="239579" y="1545567"/>
                    <a:pt x="245534" y="1532466"/>
                  </a:cubicBezTo>
                  <a:cubicBezTo>
                    <a:pt x="253955" y="1513939"/>
                    <a:pt x="269146" y="1499245"/>
                    <a:pt x="279400" y="1481666"/>
                  </a:cubicBezTo>
                  <a:cubicBezTo>
                    <a:pt x="351084" y="1358778"/>
                    <a:pt x="265527" y="1483072"/>
                    <a:pt x="330200" y="1405466"/>
                  </a:cubicBezTo>
                  <a:cubicBezTo>
                    <a:pt x="336714" y="1397649"/>
                    <a:pt x="338667" y="1385710"/>
                    <a:pt x="347134" y="1380066"/>
                  </a:cubicBezTo>
                  <a:cubicBezTo>
                    <a:pt x="356816" y="1373612"/>
                    <a:pt x="369711" y="1374422"/>
                    <a:pt x="381000" y="1371600"/>
                  </a:cubicBezTo>
                  <a:cubicBezTo>
                    <a:pt x="386645" y="1365955"/>
                    <a:pt x="391700" y="1359653"/>
                    <a:pt x="397934" y="1354666"/>
                  </a:cubicBezTo>
                  <a:cubicBezTo>
                    <a:pt x="413207" y="1342448"/>
                    <a:pt x="439819" y="1327753"/>
                    <a:pt x="457200" y="1320800"/>
                  </a:cubicBezTo>
                  <a:cubicBezTo>
                    <a:pt x="473773" y="1314171"/>
                    <a:pt x="491427" y="1310495"/>
                    <a:pt x="508000" y="1303866"/>
                  </a:cubicBezTo>
                  <a:cubicBezTo>
                    <a:pt x="564104" y="1281424"/>
                    <a:pt x="525137" y="1284917"/>
                    <a:pt x="601134" y="1261533"/>
                  </a:cubicBezTo>
                  <a:cubicBezTo>
                    <a:pt x="617542" y="1256484"/>
                    <a:pt x="635207" y="1256926"/>
                    <a:pt x="651934" y="1253066"/>
                  </a:cubicBezTo>
                  <a:cubicBezTo>
                    <a:pt x="671954" y="1248446"/>
                    <a:pt x="691268" y="1241116"/>
                    <a:pt x="711200" y="1236133"/>
                  </a:cubicBezTo>
                  <a:cubicBezTo>
                    <a:pt x="725161" y="1232643"/>
                    <a:pt x="739486" y="1230788"/>
                    <a:pt x="753534" y="1227666"/>
                  </a:cubicBezTo>
                  <a:cubicBezTo>
                    <a:pt x="764893" y="1225142"/>
                    <a:pt x="776111" y="1222022"/>
                    <a:pt x="787400" y="1219200"/>
                  </a:cubicBezTo>
                  <a:cubicBezTo>
                    <a:pt x="865053" y="1180373"/>
                    <a:pt x="767764" y="1224556"/>
                    <a:pt x="880534" y="1193800"/>
                  </a:cubicBezTo>
                  <a:cubicBezTo>
                    <a:pt x="892711" y="1190479"/>
                    <a:pt x="902223" y="1180187"/>
                    <a:pt x="914400" y="1176866"/>
                  </a:cubicBezTo>
                  <a:cubicBezTo>
                    <a:pt x="933653" y="1171615"/>
                    <a:pt x="953943" y="1171434"/>
                    <a:pt x="973667" y="1168400"/>
                  </a:cubicBezTo>
                  <a:cubicBezTo>
                    <a:pt x="990634" y="1165790"/>
                    <a:pt x="1007534" y="1162755"/>
                    <a:pt x="1024467" y="1159933"/>
                  </a:cubicBezTo>
                  <a:cubicBezTo>
                    <a:pt x="1075267" y="1162755"/>
                    <a:pt x="1126198" y="1163794"/>
                    <a:pt x="1176867" y="1168400"/>
                  </a:cubicBezTo>
                  <a:cubicBezTo>
                    <a:pt x="1201761" y="1170663"/>
                    <a:pt x="1213217" y="1179604"/>
                    <a:pt x="1236134" y="1185333"/>
                  </a:cubicBezTo>
                  <a:cubicBezTo>
                    <a:pt x="1250095" y="1188823"/>
                    <a:pt x="1264356" y="1190978"/>
                    <a:pt x="1278467" y="1193800"/>
                  </a:cubicBezTo>
                  <a:cubicBezTo>
                    <a:pt x="1286934" y="1199444"/>
                    <a:pt x="1294766" y="1206182"/>
                    <a:pt x="1303867" y="1210733"/>
                  </a:cubicBezTo>
                  <a:cubicBezTo>
                    <a:pt x="1373974" y="1245786"/>
                    <a:pt x="1281875" y="1187606"/>
                    <a:pt x="1354667" y="1236133"/>
                  </a:cubicBezTo>
                  <a:lnTo>
                    <a:pt x="1405467" y="1312333"/>
                  </a:lnTo>
                  <a:cubicBezTo>
                    <a:pt x="1405478" y="1312350"/>
                    <a:pt x="1439322" y="1363117"/>
                    <a:pt x="1439334" y="1363133"/>
                  </a:cubicBezTo>
                  <a:cubicBezTo>
                    <a:pt x="1463644" y="1395547"/>
                    <a:pt x="1466171" y="1394709"/>
                    <a:pt x="1481667" y="1430866"/>
                  </a:cubicBezTo>
                  <a:cubicBezTo>
                    <a:pt x="1490370" y="1451173"/>
                    <a:pt x="1492460" y="1468641"/>
                    <a:pt x="1498600" y="1490133"/>
                  </a:cubicBezTo>
                  <a:cubicBezTo>
                    <a:pt x="1501052" y="1498714"/>
                    <a:pt x="1504245" y="1507066"/>
                    <a:pt x="1507067" y="1515533"/>
                  </a:cubicBezTo>
                  <a:cubicBezTo>
                    <a:pt x="1509889" y="1540933"/>
                    <a:pt x="1511648" y="1566474"/>
                    <a:pt x="1515534" y="1591733"/>
                  </a:cubicBezTo>
                  <a:cubicBezTo>
                    <a:pt x="1518572" y="1611483"/>
                    <a:pt x="1526143" y="1632028"/>
                    <a:pt x="1532467" y="1651000"/>
                  </a:cubicBezTo>
                  <a:cubicBezTo>
                    <a:pt x="1527829" y="1720570"/>
                    <a:pt x="1538023" y="1764611"/>
                    <a:pt x="1507067" y="1820333"/>
                  </a:cubicBezTo>
                  <a:cubicBezTo>
                    <a:pt x="1500214" y="1832668"/>
                    <a:pt x="1492381" y="1845017"/>
                    <a:pt x="1481667" y="1854200"/>
                  </a:cubicBezTo>
                  <a:cubicBezTo>
                    <a:pt x="1472084" y="1862414"/>
                    <a:pt x="1459089" y="1865489"/>
                    <a:pt x="1447800" y="1871133"/>
                  </a:cubicBezTo>
                  <a:cubicBezTo>
                    <a:pt x="1409931" y="1927938"/>
                    <a:pt x="1454541" y="1872284"/>
                    <a:pt x="1405467" y="1905000"/>
                  </a:cubicBezTo>
                  <a:cubicBezTo>
                    <a:pt x="1395504" y="1911642"/>
                    <a:pt x="1391426" y="1926614"/>
                    <a:pt x="1380067" y="1930400"/>
                  </a:cubicBezTo>
                  <a:cubicBezTo>
                    <a:pt x="1355822" y="1938481"/>
                    <a:pt x="1329267" y="1936044"/>
                    <a:pt x="1303867" y="1938866"/>
                  </a:cubicBezTo>
                  <a:cubicBezTo>
                    <a:pt x="1255889" y="1936044"/>
                    <a:pt x="1206964" y="1940301"/>
                    <a:pt x="1159934" y="1930400"/>
                  </a:cubicBezTo>
                  <a:cubicBezTo>
                    <a:pt x="1149976" y="1928304"/>
                    <a:pt x="1150195" y="1912195"/>
                    <a:pt x="1143000" y="1905000"/>
                  </a:cubicBezTo>
                  <a:cubicBezTo>
                    <a:pt x="1135805" y="1897805"/>
                    <a:pt x="1126067" y="1893711"/>
                    <a:pt x="1117600" y="1888066"/>
                  </a:cubicBezTo>
                  <a:cubicBezTo>
                    <a:pt x="1111956" y="1876777"/>
                    <a:pt x="1107668" y="1864701"/>
                    <a:pt x="1100667" y="1854200"/>
                  </a:cubicBezTo>
                  <a:cubicBezTo>
                    <a:pt x="1096239" y="1847558"/>
                    <a:pt x="1088721" y="1843499"/>
                    <a:pt x="1083734" y="1837266"/>
                  </a:cubicBezTo>
                  <a:cubicBezTo>
                    <a:pt x="1077377" y="1829320"/>
                    <a:pt x="1072445" y="1820333"/>
                    <a:pt x="1066800" y="1811866"/>
                  </a:cubicBezTo>
                  <a:cubicBezTo>
                    <a:pt x="1057884" y="1776199"/>
                    <a:pt x="1049867" y="1749903"/>
                    <a:pt x="1049867" y="1710266"/>
                  </a:cubicBezTo>
                  <a:cubicBezTo>
                    <a:pt x="1049867" y="1666420"/>
                    <a:pt x="1055404" y="1631619"/>
                    <a:pt x="1066800" y="1591733"/>
                  </a:cubicBezTo>
                  <a:cubicBezTo>
                    <a:pt x="1069252" y="1583152"/>
                    <a:pt x="1071276" y="1574315"/>
                    <a:pt x="1075267" y="1566333"/>
                  </a:cubicBezTo>
                  <a:cubicBezTo>
                    <a:pt x="1079818" y="1557232"/>
                    <a:pt x="1087649" y="1550034"/>
                    <a:pt x="1092200" y="1540933"/>
                  </a:cubicBezTo>
                  <a:cubicBezTo>
                    <a:pt x="1124522" y="1476289"/>
                    <a:pt x="1064650" y="1563556"/>
                    <a:pt x="1126067" y="1481666"/>
                  </a:cubicBezTo>
                  <a:cubicBezTo>
                    <a:pt x="1128889" y="1473199"/>
                    <a:pt x="1130543" y="1464248"/>
                    <a:pt x="1134534" y="1456266"/>
                  </a:cubicBezTo>
                  <a:cubicBezTo>
                    <a:pt x="1144333" y="1436668"/>
                    <a:pt x="1160482" y="1419510"/>
                    <a:pt x="1176867" y="1405466"/>
                  </a:cubicBezTo>
                  <a:cubicBezTo>
                    <a:pt x="1187581" y="1396283"/>
                    <a:pt x="1199445" y="1388533"/>
                    <a:pt x="1210734" y="1380066"/>
                  </a:cubicBezTo>
                  <a:cubicBezTo>
                    <a:pt x="1275645" y="1382888"/>
                    <a:pt x="1340649" y="1384063"/>
                    <a:pt x="1405467" y="1388533"/>
                  </a:cubicBezTo>
                  <a:cubicBezTo>
                    <a:pt x="1427634" y="1390062"/>
                    <a:pt x="1459443" y="1395941"/>
                    <a:pt x="1481667" y="1405466"/>
                  </a:cubicBezTo>
                  <a:cubicBezTo>
                    <a:pt x="1511855" y="1418404"/>
                    <a:pt x="1523660" y="1426350"/>
                    <a:pt x="1549400" y="1447800"/>
                  </a:cubicBezTo>
                  <a:cubicBezTo>
                    <a:pt x="1555532" y="1452910"/>
                    <a:pt x="1560202" y="1459623"/>
                    <a:pt x="1566334" y="1464733"/>
                  </a:cubicBezTo>
                  <a:cubicBezTo>
                    <a:pt x="1577174" y="1473767"/>
                    <a:pt x="1590708" y="1479692"/>
                    <a:pt x="1600200" y="1490133"/>
                  </a:cubicBezTo>
                  <a:cubicBezTo>
                    <a:pt x="1619184" y="1511016"/>
                    <a:pt x="1624226" y="1548941"/>
                    <a:pt x="1651000" y="1557866"/>
                  </a:cubicBezTo>
                  <a:cubicBezTo>
                    <a:pt x="1677827" y="1566809"/>
                    <a:pt x="1678354" y="1564509"/>
                    <a:pt x="1701800" y="1583266"/>
                  </a:cubicBezTo>
                  <a:cubicBezTo>
                    <a:pt x="1708034" y="1588253"/>
                    <a:pt x="1711467" y="1596897"/>
                    <a:pt x="1718734" y="1600200"/>
                  </a:cubicBezTo>
                  <a:cubicBezTo>
                    <a:pt x="1743108" y="1611279"/>
                    <a:pt x="1769534" y="1617133"/>
                    <a:pt x="1794934" y="1625600"/>
                  </a:cubicBezTo>
                  <a:cubicBezTo>
                    <a:pt x="1864352" y="1648739"/>
                    <a:pt x="1754464" y="1612829"/>
                    <a:pt x="1888067" y="1651000"/>
                  </a:cubicBezTo>
                  <a:cubicBezTo>
                    <a:pt x="1907823" y="1656644"/>
                    <a:pt x="1927244" y="1663628"/>
                    <a:pt x="1947334" y="1667933"/>
                  </a:cubicBezTo>
                  <a:cubicBezTo>
                    <a:pt x="1989573" y="1676984"/>
                    <a:pt x="2073001" y="1681933"/>
                    <a:pt x="2108200" y="1684866"/>
                  </a:cubicBezTo>
                  <a:cubicBezTo>
                    <a:pt x="2422394" y="1678182"/>
                    <a:pt x="2421428" y="1683176"/>
                    <a:pt x="2650067" y="1667933"/>
                  </a:cubicBezTo>
                  <a:lnTo>
                    <a:pt x="2887134" y="1651000"/>
                  </a:lnTo>
                  <a:cubicBezTo>
                    <a:pt x="2904067" y="1648178"/>
                    <a:pt x="2921148" y="1646130"/>
                    <a:pt x="2937934" y="1642533"/>
                  </a:cubicBezTo>
                  <a:cubicBezTo>
                    <a:pt x="2960690" y="1637657"/>
                    <a:pt x="3005667" y="1625600"/>
                    <a:pt x="3005667" y="1625600"/>
                  </a:cubicBezTo>
                  <a:cubicBezTo>
                    <a:pt x="3099959" y="1578453"/>
                    <a:pt x="2981177" y="1634784"/>
                    <a:pt x="3073400" y="1600200"/>
                  </a:cubicBezTo>
                  <a:cubicBezTo>
                    <a:pt x="3110613" y="1586245"/>
                    <a:pt x="3101405" y="1584196"/>
                    <a:pt x="3132667" y="1566333"/>
                  </a:cubicBezTo>
                  <a:cubicBezTo>
                    <a:pt x="3143626" y="1560071"/>
                    <a:pt x="3155245" y="1555044"/>
                    <a:pt x="3166534" y="1549400"/>
                  </a:cubicBezTo>
                  <a:cubicBezTo>
                    <a:pt x="3175001" y="1540933"/>
                    <a:pt x="3182985" y="1531955"/>
                    <a:pt x="3191934" y="1524000"/>
                  </a:cubicBezTo>
                  <a:cubicBezTo>
                    <a:pt x="3208409" y="1509356"/>
                    <a:pt x="3227148" y="1497252"/>
                    <a:pt x="3242734" y="1481666"/>
                  </a:cubicBezTo>
                  <a:cubicBezTo>
                    <a:pt x="3249929" y="1474471"/>
                    <a:pt x="3251941" y="1462888"/>
                    <a:pt x="3259667" y="1456266"/>
                  </a:cubicBezTo>
                  <a:cubicBezTo>
                    <a:pt x="3272161" y="1445556"/>
                    <a:pt x="3288835" y="1440740"/>
                    <a:pt x="3302000" y="1430866"/>
                  </a:cubicBezTo>
                  <a:cubicBezTo>
                    <a:pt x="3311579" y="1423682"/>
                    <a:pt x="3318133" y="1413048"/>
                    <a:pt x="3327400" y="1405466"/>
                  </a:cubicBezTo>
                  <a:cubicBezTo>
                    <a:pt x="3349243" y="1387595"/>
                    <a:pt x="3371651" y="1370321"/>
                    <a:pt x="3395134" y="1354666"/>
                  </a:cubicBezTo>
                  <a:cubicBezTo>
                    <a:pt x="3403601" y="1349022"/>
                    <a:pt x="3412717" y="1344247"/>
                    <a:pt x="3420534" y="1337733"/>
                  </a:cubicBezTo>
                  <a:cubicBezTo>
                    <a:pt x="3463261" y="1302127"/>
                    <a:pt x="3431952" y="1320634"/>
                    <a:pt x="3471334" y="1270000"/>
                  </a:cubicBezTo>
                  <a:cubicBezTo>
                    <a:pt x="3481135" y="1257398"/>
                    <a:pt x="3494687" y="1248148"/>
                    <a:pt x="3505200" y="1236133"/>
                  </a:cubicBezTo>
                  <a:cubicBezTo>
                    <a:pt x="3514492" y="1225513"/>
                    <a:pt x="3521417" y="1212980"/>
                    <a:pt x="3530600" y="1202266"/>
                  </a:cubicBezTo>
                  <a:cubicBezTo>
                    <a:pt x="3538392" y="1193175"/>
                    <a:pt x="3548208" y="1185957"/>
                    <a:pt x="3556000" y="1176866"/>
                  </a:cubicBezTo>
                  <a:cubicBezTo>
                    <a:pt x="3574806" y="1154925"/>
                    <a:pt x="3600693" y="1114060"/>
                    <a:pt x="3615267" y="1092200"/>
                  </a:cubicBezTo>
                  <a:cubicBezTo>
                    <a:pt x="3620911" y="1083733"/>
                    <a:pt x="3628982" y="1076453"/>
                    <a:pt x="3632200" y="1066800"/>
                  </a:cubicBezTo>
                  <a:cubicBezTo>
                    <a:pt x="3640667" y="1041400"/>
                    <a:pt x="3651106" y="1016575"/>
                    <a:pt x="3657600" y="990600"/>
                  </a:cubicBezTo>
                  <a:cubicBezTo>
                    <a:pt x="3678698" y="906212"/>
                    <a:pt x="3670708" y="945822"/>
                    <a:pt x="3683000" y="872066"/>
                  </a:cubicBezTo>
                  <a:cubicBezTo>
                    <a:pt x="3667498" y="655025"/>
                    <a:pt x="3698128" y="809190"/>
                    <a:pt x="3657600" y="728133"/>
                  </a:cubicBezTo>
                  <a:cubicBezTo>
                    <a:pt x="3653609" y="720151"/>
                    <a:pt x="3653726" y="710386"/>
                    <a:pt x="3649134" y="702733"/>
                  </a:cubicBezTo>
                  <a:cubicBezTo>
                    <a:pt x="3645027" y="695888"/>
                    <a:pt x="3638332" y="690910"/>
                    <a:pt x="3632200" y="685800"/>
                  </a:cubicBezTo>
                  <a:cubicBezTo>
                    <a:pt x="3626449" y="681008"/>
                    <a:pt x="3583930" y="648964"/>
                    <a:pt x="3572934" y="643466"/>
                  </a:cubicBezTo>
                  <a:cubicBezTo>
                    <a:pt x="3559340" y="636669"/>
                    <a:pt x="3544436" y="632822"/>
                    <a:pt x="3530600" y="626533"/>
                  </a:cubicBezTo>
                  <a:cubicBezTo>
                    <a:pt x="3513365" y="618699"/>
                    <a:pt x="3497100" y="608822"/>
                    <a:pt x="3479800" y="601133"/>
                  </a:cubicBezTo>
                  <a:cubicBezTo>
                    <a:pt x="3471645" y="597508"/>
                    <a:pt x="3462603" y="596182"/>
                    <a:pt x="3454400" y="592666"/>
                  </a:cubicBezTo>
                  <a:cubicBezTo>
                    <a:pt x="3442799" y="587694"/>
                    <a:pt x="3432507" y="579724"/>
                    <a:pt x="3420534" y="575733"/>
                  </a:cubicBezTo>
                  <a:cubicBezTo>
                    <a:pt x="3401960" y="569542"/>
                    <a:pt x="3332363" y="560718"/>
                    <a:pt x="3318934" y="558800"/>
                  </a:cubicBezTo>
                  <a:cubicBezTo>
                    <a:pt x="3296356" y="561622"/>
                    <a:pt x="3273274" y="561747"/>
                    <a:pt x="3251200" y="567266"/>
                  </a:cubicBezTo>
                  <a:cubicBezTo>
                    <a:pt x="3238956" y="570327"/>
                    <a:pt x="3228935" y="579228"/>
                    <a:pt x="3217334" y="584200"/>
                  </a:cubicBezTo>
                  <a:cubicBezTo>
                    <a:pt x="3209131" y="587716"/>
                    <a:pt x="3200401" y="589844"/>
                    <a:pt x="3191934" y="592666"/>
                  </a:cubicBezTo>
                  <a:lnTo>
                    <a:pt x="3149600" y="635000"/>
                  </a:lnTo>
                  <a:cubicBezTo>
                    <a:pt x="3135489" y="649111"/>
                    <a:pt x="3118336" y="660729"/>
                    <a:pt x="3107267" y="677333"/>
                  </a:cubicBezTo>
                  <a:cubicBezTo>
                    <a:pt x="3101623" y="685800"/>
                    <a:pt x="3096691" y="694787"/>
                    <a:pt x="3090334" y="702733"/>
                  </a:cubicBezTo>
                  <a:cubicBezTo>
                    <a:pt x="3072739" y="724726"/>
                    <a:pt x="3069498" y="715745"/>
                    <a:pt x="3056467" y="745066"/>
                  </a:cubicBezTo>
                  <a:cubicBezTo>
                    <a:pt x="3049218" y="761377"/>
                    <a:pt x="3045178" y="778933"/>
                    <a:pt x="3039534" y="795866"/>
                  </a:cubicBezTo>
                  <a:lnTo>
                    <a:pt x="3031067" y="821266"/>
                  </a:lnTo>
                  <a:cubicBezTo>
                    <a:pt x="3033889" y="852311"/>
                    <a:pt x="3035668" y="883468"/>
                    <a:pt x="3039534" y="914400"/>
                  </a:cubicBezTo>
                  <a:cubicBezTo>
                    <a:pt x="3041319" y="928679"/>
                    <a:pt x="3041011" y="944153"/>
                    <a:pt x="3048000" y="956733"/>
                  </a:cubicBezTo>
                  <a:cubicBezTo>
                    <a:pt x="3055753" y="970689"/>
                    <a:pt x="3066516" y="986214"/>
                    <a:pt x="3081867" y="990600"/>
                  </a:cubicBezTo>
                  <a:lnTo>
                    <a:pt x="3141134" y="1007533"/>
                  </a:lnTo>
                  <a:cubicBezTo>
                    <a:pt x="3187962" y="1005918"/>
                    <a:pt x="3343808" y="1013834"/>
                    <a:pt x="3429000" y="990600"/>
                  </a:cubicBezTo>
                  <a:cubicBezTo>
                    <a:pt x="3446220" y="985904"/>
                    <a:pt x="3462867" y="979311"/>
                    <a:pt x="3479800" y="973666"/>
                  </a:cubicBezTo>
                  <a:lnTo>
                    <a:pt x="3522134" y="931333"/>
                  </a:lnTo>
                  <a:cubicBezTo>
                    <a:pt x="3533423" y="920044"/>
                    <a:pt x="3547144" y="910749"/>
                    <a:pt x="3556000" y="897466"/>
                  </a:cubicBezTo>
                  <a:lnTo>
                    <a:pt x="3572934" y="872066"/>
                  </a:lnTo>
                  <a:cubicBezTo>
                    <a:pt x="3575756" y="863599"/>
                    <a:pt x="3581400" y="855591"/>
                    <a:pt x="3581400" y="846666"/>
                  </a:cubicBezTo>
                  <a:cubicBezTo>
                    <a:pt x="3581400" y="804239"/>
                    <a:pt x="3579551" y="761574"/>
                    <a:pt x="3572934" y="719666"/>
                  </a:cubicBezTo>
                  <a:cubicBezTo>
                    <a:pt x="3571225" y="708840"/>
                    <a:pt x="3547057" y="670388"/>
                    <a:pt x="3539067" y="660400"/>
                  </a:cubicBezTo>
                  <a:cubicBezTo>
                    <a:pt x="3534080" y="654167"/>
                    <a:pt x="3527121" y="649699"/>
                    <a:pt x="3522134" y="643466"/>
                  </a:cubicBezTo>
                  <a:cubicBezTo>
                    <a:pt x="3515777" y="635520"/>
                    <a:pt x="3512395" y="625261"/>
                    <a:pt x="3505200" y="618066"/>
                  </a:cubicBezTo>
                  <a:cubicBezTo>
                    <a:pt x="3498973" y="611839"/>
                    <a:pt x="3453097" y="575081"/>
                    <a:pt x="3437467" y="567266"/>
                  </a:cubicBezTo>
                  <a:cubicBezTo>
                    <a:pt x="3429485" y="563275"/>
                    <a:pt x="3420270" y="562316"/>
                    <a:pt x="3412067" y="558800"/>
                  </a:cubicBezTo>
                  <a:cubicBezTo>
                    <a:pt x="3400466" y="553828"/>
                    <a:pt x="3389919" y="546554"/>
                    <a:pt x="3378200" y="541866"/>
                  </a:cubicBezTo>
                  <a:cubicBezTo>
                    <a:pt x="3361627" y="535237"/>
                    <a:pt x="3342706" y="534116"/>
                    <a:pt x="3327400" y="524933"/>
                  </a:cubicBezTo>
                  <a:cubicBezTo>
                    <a:pt x="3308925" y="513848"/>
                    <a:pt x="3283589" y="494483"/>
                    <a:pt x="3259667" y="491066"/>
                  </a:cubicBezTo>
                  <a:cubicBezTo>
                    <a:pt x="3228808" y="486658"/>
                    <a:pt x="3197578" y="485422"/>
                    <a:pt x="3166534" y="482600"/>
                  </a:cubicBezTo>
                  <a:cubicBezTo>
                    <a:pt x="3155245" y="479778"/>
                    <a:pt x="3144303" y="474133"/>
                    <a:pt x="3132667" y="474133"/>
                  </a:cubicBezTo>
                  <a:cubicBezTo>
                    <a:pt x="3028452" y="474133"/>
                    <a:pt x="3015833" y="478084"/>
                    <a:pt x="2937934" y="491066"/>
                  </a:cubicBezTo>
                  <a:cubicBezTo>
                    <a:pt x="2889380" y="507251"/>
                    <a:pt x="2936606" y="492676"/>
                    <a:pt x="2870200" y="508000"/>
                  </a:cubicBezTo>
                  <a:cubicBezTo>
                    <a:pt x="2847523" y="513233"/>
                    <a:pt x="2825185" y="519885"/>
                    <a:pt x="2802467" y="524933"/>
                  </a:cubicBezTo>
                  <a:cubicBezTo>
                    <a:pt x="2777067" y="530577"/>
                    <a:pt x="2751285" y="534718"/>
                    <a:pt x="2726267" y="541866"/>
                  </a:cubicBezTo>
                  <a:cubicBezTo>
                    <a:pt x="2660849" y="560557"/>
                    <a:pt x="2702189" y="558138"/>
                    <a:pt x="2633134" y="592666"/>
                  </a:cubicBezTo>
                  <a:cubicBezTo>
                    <a:pt x="2550681" y="633892"/>
                    <a:pt x="2587046" y="613546"/>
                    <a:pt x="2523067" y="651933"/>
                  </a:cubicBezTo>
                  <a:cubicBezTo>
                    <a:pt x="2469969" y="731581"/>
                    <a:pt x="2557006" y="611417"/>
                    <a:pt x="2463800" y="694266"/>
                  </a:cubicBezTo>
                  <a:cubicBezTo>
                    <a:pt x="2448589" y="707787"/>
                    <a:pt x="2446867" y="733777"/>
                    <a:pt x="2429934" y="745066"/>
                  </a:cubicBezTo>
                  <a:cubicBezTo>
                    <a:pt x="2375540" y="781330"/>
                    <a:pt x="2419588" y="751072"/>
                    <a:pt x="2328334" y="821266"/>
                  </a:cubicBezTo>
                  <a:cubicBezTo>
                    <a:pt x="2317149" y="829870"/>
                    <a:pt x="2307088" y="840355"/>
                    <a:pt x="2294467" y="846666"/>
                  </a:cubicBezTo>
                  <a:cubicBezTo>
                    <a:pt x="2283178" y="852311"/>
                    <a:pt x="2271102" y="856599"/>
                    <a:pt x="2260600" y="863600"/>
                  </a:cubicBezTo>
                  <a:cubicBezTo>
                    <a:pt x="2245564" y="873624"/>
                    <a:pt x="2233303" y="887442"/>
                    <a:pt x="2218267" y="897466"/>
                  </a:cubicBezTo>
                  <a:cubicBezTo>
                    <a:pt x="2207765" y="904467"/>
                    <a:pt x="2195103" y="907710"/>
                    <a:pt x="2184400" y="914400"/>
                  </a:cubicBezTo>
                  <a:cubicBezTo>
                    <a:pt x="2172434" y="921879"/>
                    <a:pt x="2163155" y="933489"/>
                    <a:pt x="2150534" y="939800"/>
                  </a:cubicBezTo>
                  <a:cubicBezTo>
                    <a:pt x="2134569" y="947782"/>
                    <a:pt x="2115983" y="949347"/>
                    <a:pt x="2099734" y="956733"/>
                  </a:cubicBezTo>
                  <a:cubicBezTo>
                    <a:pt x="2084753" y="963543"/>
                    <a:pt x="2072617" y="975867"/>
                    <a:pt x="2057400" y="982133"/>
                  </a:cubicBezTo>
                  <a:cubicBezTo>
                    <a:pt x="2024390" y="995725"/>
                    <a:pt x="1985503" y="996198"/>
                    <a:pt x="1955800" y="1016000"/>
                  </a:cubicBezTo>
                  <a:cubicBezTo>
                    <a:pt x="1926721" y="1035386"/>
                    <a:pt x="1917038" y="1043357"/>
                    <a:pt x="1879600" y="1058333"/>
                  </a:cubicBezTo>
                  <a:cubicBezTo>
                    <a:pt x="1868796" y="1062655"/>
                    <a:pt x="1856856" y="1063378"/>
                    <a:pt x="1845734" y="1066800"/>
                  </a:cubicBezTo>
                  <a:cubicBezTo>
                    <a:pt x="1820144" y="1074674"/>
                    <a:pt x="1795944" y="1087799"/>
                    <a:pt x="1769534" y="1092200"/>
                  </a:cubicBezTo>
                  <a:cubicBezTo>
                    <a:pt x="1752601" y="1095022"/>
                    <a:pt x="1735568" y="1097299"/>
                    <a:pt x="1718734" y="1100666"/>
                  </a:cubicBezTo>
                  <a:cubicBezTo>
                    <a:pt x="1576786" y="1129055"/>
                    <a:pt x="1799223" y="1085641"/>
                    <a:pt x="1651000" y="1126066"/>
                  </a:cubicBezTo>
                  <a:cubicBezTo>
                    <a:pt x="1631747" y="1131317"/>
                    <a:pt x="1611489" y="1131711"/>
                    <a:pt x="1591734" y="1134533"/>
                  </a:cubicBezTo>
                  <a:cubicBezTo>
                    <a:pt x="1583267" y="1137355"/>
                    <a:pt x="1575180" y="1141821"/>
                    <a:pt x="1566334" y="1143000"/>
                  </a:cubicBezTo>
                  <a:cubicBezTo>
                    <a:pt x="1454351" y="1157931"/>
                    <a:pt x="1438302" y="1149998"/>
                    <a:pt x="1312334" y="1143000"/>
                  </a:cubicBezTo>
                  <a:cubicBezTo>
                    <a:pt x="1301481" y="1140287"/>
                    <a:pt x="1265215" y="1132140"/>
                    <a:pt x="1253067" y="1126066"/>
                  </a:cubicBezTo>
                  <a:cubicBezTo>
                    <a:pt x="1243966" y="1121515"/>
                    <a:pt x="1236134" y="1114777"/>
                    <a:pt x="1227667" y="1109133"/>
                  </a:cubicBezTo>
                  <a:cubicBezTo>
                    <a:pt x="1222023" y="1092200"/>
                    <a:pt x="1212350" y="1076109"/>
                    <a:pt x="1210734" y="1058333"/>
                  </a:cubicBezTo>
                  <a:cubicBezTo>
                    <a:pt x="1209431" y="1044002"/>
                    <a:pt x="1217298" y="1030264"/>
                    <a:pt x="1219200" y="1016000"/>
                  </a:cubicBezTo>
                  <a:cubicBezTo>
                    <a:pt x="1222949" y="987886"/>
                    <a:pt x="1221724" y="959067"/>
                    <a:pt x="1227667" y="931333"/>
                  </a:cubicBezTo>
                  <a:cubicBezTo>
                    <a:pt x="1230312" y="918992"/>
                    <a:pt x="1238338" y="908424"/>
                    <a:pt x="1244600" y="897466"/>
                  </a:cubicBezTo>
                  <a:cubicBezTo>
                    <a:pt x="1260316" y="869964"/>
                    <a:pt x="1263588" y="870012"/>
                    <a:pt x="1286934" y="846666"/>
                  </a:cubicBezTo>
                  <a:cubicBezTo>
                    <a:pt x="1293228" y="827784"/>
                    <a:pt x="1300125" y="803097"/>
                    <a:pt x="1312334" y="787400"/>
                  </a:cubicBezTo>
                  <a:cubicBezTo>
                    <a:pt x="1324586" y="771648"/>
                    <a:pt x="1342693" y="761031"/>
                    <a:pt x="1354667" y="745066"/>
                  </a:cubicBezTo>
                  <a:cubicBezTo>
                    <a:pt x="1363134" y="733777"/>
                    <a:pt x="1370089" y="721178"/>
                    <a:pt x="1380067" y="711200"/>
                  </a:cubicBezTo>
                  <a:cubicBezTo>
                    <a:pt x="1387262" y="704005"/>
                    <a:pt x="1397650" y="700780"/>
                    <a:pt x="1405467" y="694266"/>
                  </a:cubicBezTo>
                  <a:cubicBezTo>
                    <a:pt x="1414665" y="686601"/>
                    <a:pt x="1420471" y="674806"/>
                    <a:pt x="1430867" y="668866"/>
                  </a:cubicBezTo>
                  <a:cubicBezTo>
                    <a:pt x="1440970" y="663093"/>
                    <a:pt x="1453508" y="663462"/>
                    <a:pt x="1464734" y="660400"/>
                  </a:cubicBezTo>
                  <a:cubicBezTo>
                    <a:pt x="1484556" y="654994"/>
                    <a:pt x="1504245" y="649111"/>
                    <a:pt x="1524000" y="643466"/>
                  </a:cubicBezTo>
                  <a:cubicBezTo>
                    <a:pt x="1546578" y="646288"/>
                    <a:pt x="1570350" y="644157"/>
                    <a:pt x="1591734" y="651933"/>
                  </a:cubicBezTo>
                  <a:cubicBezTo>
                    <a:pt x="1647269" y="672128"/>
                    <a:pt x="1610955" y="775273"/>
                    <a:pt x="1608667" y="795866"/>
                  </a:cubicBezTo>
                  <a:cubicBezTo>
                    <a:pt x="1603747" y="840144"/>
                    <a:pt x="1601790" y="822745"/>
                    <a:pt x="1574800" y="855133"/>
                  </a:cubicBezTo>
                  <a:cubicBezTo>
                    <a:pt x="1568286" y="862950"/>
                    <a:pt x="1565062" y="873338"/>
                    <a:pt x="1557867" y="880533"/>
                  </a:cubicBezTo>
                  <a:cubicBezTo>
                    <a:pt x="1550672" y="887728"/>
                    <a:pt x="1540413" y="891109"/>
                    <a:pt x="1532467" y="897466"/>
                  </a:cubicBezTo>
                  <a:cubicBezTo>
                    <a:pt x="1526234" y="902453"/>
                    <a:pt x="1522379" y="910293"/>
                    <a:pt x="1515534" y="914400"/>
                  </a:cubicBezTo>
                  <a:cubicBezTo>
                    <a:pt x="1506861" y="919604"/>
                    <a:pt x="1462588" y="929753"/>
                    <a:pt x="1456267" y="931333"/>
                  </a:cubicBezTo>
                  <a:cubicBezTo>
                    <a:pt x="1441550" y="929231"/>
                    <a:pt x="1392058" y="925766"/>
                    <a:pt x="1371600" y="914400"/>
                  </a:cubicBezTo>
                  <a:cubicBezTo>
                    <a:pt x="1335943" y="894591"/>
                    <a:pt x="1312891" y="876949"/>
                    <a:pt x="1286934" y="846666"/>
                  </a:cubicBezTo>
                  <a:cubicBezTo>
                    <a:pt x="1280312" y="838940"/>
                    <a:pt x="1276514" y="829083"/>
                    <a:pt x="1270000" y="821266"/>
                  </a:cubicBezTo>
                  <a:cubicBezTo>
                    <a:pt x="1262335" y="812068"/>
                    <a:pt x="1252392" y="804957"/>
                    <a:pt x="1244600" y="795866"/>
                  </a:cubicBezTo>
                  <a:cubicBezTo>
                    <a:pt x="1184210" y="725412"/>
                    <a:pt x="1246262" y="789063"/>
                    <a:pt x="1202267" y="745066"/>
                  </a:cubicBezTo>
                  <a:cubicBezTo>
                    <a:pt x="1199445" y="733777"/>
                    <a:pt x="1196324" y="722559"/>
                    <a:pt x="1193800" y="711200"/>
                  </a:cubicBezTo>
                  <a:cubicBezTo>
                    <a:pt x="1186890" y="680103"/>
                    <a:pt x="1185721" y="664515"/>
                    <a:pt x="1176867" y="635000"/>
                  </a:cubicBezTo>
                  <a:cubicBezTo>
                    <a:pt x="1160189" y="579406"/>
                    <a:pt x="1171313" y="595579"/>
                    <a:pt x="1143000" y="567266"/>
                  </a:cubicBezTo>
                  <a:cubicBezTo>
                    <a:pt x="1140178" y="558799"/>
                    <a:pt x="1139889" y="549006"/>
                    <a:pt x="1134534" y="541866"/>
                  </a:cubicBezTo>
                  <a:cubicBezTo>
                    <a:pt x="1122560" y="525901"/>
                    <a:pt x="1111132" y="505844"/>
                    <a:pt x="1092200" y="499533"/>
                  </a:cubicBezTo>
                  <a:cubicBezTo>
                    <a:pt x="1066744" y="491047"/>
                    <a:pt x="1063283" y="492369"/>
                    <a:pt x="1041400" y="474133"/>
                  </a:cubicBezTo>
                  <a:cubicBezTo>
                    <a:pt x="1032202" y="466468"/>
                    <a:pt x="1026467" y="454548"/>
                    <a:pt x="1016000" y="448733"/>
                  </a:cubicBezTo>
                  <a:cubicBezTo>
                    <a:pt x="1000397" y="440065"/>
                    <a:pt x="982133" y="437444"/>
                    <a:pt x="965200" y="431800"/>
                  </a:cubicBezTo>
                  <a:lnTo>
                    <a:pt x="939800" y="423333"/>
                  </a:lnTo>
                  <a:cubicBezTo>
                    <a:pt x="911578" y="426155"/>
                    <a:pt x="877522" y="414387"/>
                    <a:pt x="855134" y="431800"/>
                  </a:cubicBezTo>
                  <a:cubicBezTo>
                    <a:pt x="841583" y="442339"/>
                    <a:pt x="858667" y="466157"/>
                    <a:pt x="863600" y="482600"/>
                  </a:cubicBezTo>
                  <a:cubicBezTo>
                    <a:pt x="867227" y="494689"/>
                    <a:pt x="875847" y="504747"/>
                    <a:pt x="880534" y="516466"/>
                  </a:cubicBezTo>
                  <a:cubicBezTo>
                    <a:pt x="887163" y="533039"/>
                    <a:pt x="891823" y="550333"/>
                    <a:pt x="897467" y="567266"/>
                  </a:cubicBezTo>
                  <a:lnTo>
                    <a:pt x="897467" y="567266"/>
                  </a:lnTo>
                  <a:cubicBezTo>
                    <a:pt x="900289" y="578555"/>
                    <a:pt x="898665" y="592046"/>
                    <a:pt x="905934" y="601133"/>
                  </a:cubicBezTo>
                  <a:cubicBezTo>
                    <a:pt x="911509" y="608102"/>
                    <a:pt x="922867" y="606778"/>
                    <a:pt x="931334" y="609600"/>
                  </a:cubicBezTo>
                  <a:cubicBezTo>
                    <a:pt x="942623" y="606778"/>
                    <a:pt x="957751" y="610072"/>
                    <a:pt x="965200" y="601133"/>
                  </a:cubicBezTo>
                  <a:cubicBezTo>
                    <a:pt x="974413" y="590078"/>
                    <a:pt x="973667" y="573190"/>
                    <a:pt x="973667" y="558800"/>
                  </a:cubicBezTo>
                  <a:cubicBezTo>
                    <a:pt x="973667" y="510739"/>
                    <a:pt x="976856" y="461492"/>
                    <a:pt x="965200" y="414866"/>
                  </a:cubicBezTo>
                  <a:cubicBezTo>
                    <a:pt x="961778" y="401176"/>
                    <a:pt x="942174" y="398500"/>
                    <a:pt x="931334" y="389466"/>
                  </a:cubicBezTo>
                  <a:cubicBezTo>
                    <a:pt x="925202" y="384356"/>
                    <a:pt x="921540" y="376103"/>
                    <a:pt x="914400" y="372533"/>
                  </a:cubicBezTo>
                  <a:cubicBezTo>
                    <a:pt x="882683" y="356675"/>
                    <a:pt x="854711" y="354565"/>
                    <a:pt x="821267" y="347133"/>
                  </a:cubicBezTo>
                  <a:cubicBezTo>
                    <a:pt x="728628" y="326546"/>
                    <a:pt x="871965" y="349663"/>
                    <a:pt x="677334" y="330200"/>
                  </a:cubicBezTo>
                  <a:cubicBezTo>
                    <a:pt x="657477" y="328214"/>
                    <a:pt x="637823" y="324555"/>
                    <a:pt x="618067" y="321733"/>
                  </a:cubicBezTo>
                  <a:cubicBezTo>
                    <a:pt x="601134" y="299155"/>
                    <a:pt x="579888" y="279243"/>
                    <a:pt x="567267" y="254000"/>
                  </a:cubicBezTo>
                  <a:lnTo>
                    <a:pt x="524934" y="169333"/>
                  </a:lnTo>
                  <a:cubicBezTo>
                    <a:pt x="519289" y="158044"/>
                    <a:pt x="511991" y="147440"/>
                    <a:pt x="508000" y="135466"/>
                  </a:cubicBezTo>
                  <a:lnTo>
                    <a:pt x="491067" y="84666"/>
                  </a:lnTo>
                  <a:lnTo>
                    <a:pt x="474134" y="33866"/>
                  </a:lnTo>
                  <a:lnTo>
                    <a:pt x="474134" y="0"/>
                  </a:ln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76200"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6" name="Freeform 15"/>
            <p:cNvSpPr/>
            <p:nvPr/>
          </p:nvSpPr>
          <p:spPr>
            <a:xfrm rot="21322237">
              <a:off x="10204728" y="1876569"/>
              <a:ext cx="2304793" cy="3922110"/>
            </a:xfrm>
            <a:custGeom>
              <a:avLst/>
              <a:gdLst>
                <a:gd name="connsiteX0" fmla="*/ 2074334 w 3683000"/>
                <a:gd name="connsiteY0" fmla="*/ 7001933 h 7001933"/>
                <a:gd name="connsiteX1" fmla="*/ 2065867 w 3683000"/>
                <a:gd name="connsiteY1" fmla="*/ 6815666 h 7001933"/>
                <a:gd name="connsiteX2" fmla="*/ 2048934 w 3683000"/>
                <a:gd name="connsiteY2" fmla="*/ 6790266 h 7001933"/>
                <a:gd name="connsiteX3" fmla="*/ 2032000 w 3683000"/>
                <a:gd name="connsiteY3" fmla="*/ 6739466 h 7001933"/>
                <a:gd name="connsiteX4" fmla="*/ 1972734 w 3683000"/>
                <a:gd name="connsiteY4" fmla="*/ 6637866 h 7001933"/>
                <a:gd name="connsiteX5" fmla="*/ 1947334 w 3683000"/>
                <a:gd name="connsiteY5" fmla="*/ 6544733 h 7001933"/>
                <a:gd name="connsiteX6" fmla="*/ 1913467 w 3683000"/>
                <a:gd name="connsiteY6" fmla="*/ 6493933 h 7001933"/>
                <a:gd name="connsiteX7" fmla="*/ 1896534 w 3683000"/>
                <a:gd name="connsiteY7" fmla="*/ 6434666 h 7001933"/>
                <a:gd name="connsiteX8" fmla="*/ 1871134 w 3683000"/>
                <a:gd name="connsiteY8" fmla="*/ 6375400 h 7001933"/>
                <a:gd name="connsiteX9" fmla="*/ 1845734 w 3683000"/>
                <a:gd name="connsiteY9" fmla="*/ 6307666 h 7001933"/>
                <a:gd name="connsiteX10" fmla="*/ 1794934 w 3683000"/>
                <a:gd name="connsiteY10" fmla="*/ 6197600 h 7001933"/>
                <a:gd name="connsiteX11" fmla="*/ 1769534 w 3683000"/>
                <a:gd name="connsiteY11" fmla="*/ 6172200 h 7001933"/>
                <a:gd name="connsiteX12" fmla="*/ 1744134 w 3683000"/>
                <a:gd name="connsiteY12" fmla="*/ 6129866 h 7001933"/>
                <a:gd name="connsiteX13" fmla="*/ 1651000 w 3683000"/>
                <a:gd name="connsiteY13" fmla="*/ 6019800 h 7001933"/>
                <a:gd name="connsiteX14" fmla="*/ 1600200 w 3683000"/>
                <a:gd name="connsiteY14" fmla="*/ 6002866 h 7001933"/>
                <a:gd name="connsiteX15" fmla="*/ 1549400 w 3683000"/>
                <a:gd name="connsiteY15" fmla="*/ 5977466 h 7001933"/>
                <a:gd name="connsiteX16" fmla="*/ 1447800 w 3683000"/>
                <a:gd name="connsiteY16" fmla="*/ 5960533 h 7001933"/>
                <a:gd name="connsiteX17" fmla="*/ 1405467 w 3683000"/>
                <a:gd name="connsiteY17" fmla="*/ 5943600 h 7001933"/>
                <a:gd name="connsiteX18" fmla="*/ 1270000 w 3683000"/>
                <a:gd name="connsiteY18" fmla="*/ 5926666 h 7001933"/>
                <a:gd name="connsiteX19" fmla="*/ 1143000 w 3683000"/>
                <a:gd name="connsiteY19" fmla="*/ 5935133 h 7001933"/>
                <a:gd name="connsiteX20" fmla="*/ 1092200 w 3683000"/>
                <a:gd name="connsiteY20" fmla="*/ 5952066 h 7001933"/>
                <a:gd name="connsiteX21" fmla="*/ 990600 w 3683000"/>
                <a:gd name="connsiteY21" fmla="*/ 5969000 h 7001933"/>
                <a:gd name="connsiteX22" fmla="*/ 956734 w 3683000"/>
                <a:gd name="connsiteY22" fmla="*/ 5985933 h 7001933"/>
                <a:gd name="connsiteX23" fmla="*/ 922867 w 3683000"/>
                <a:gd name="connsiteY23" fmla="*/ 5994400 h 7001933"/>
                <a:gd name="connsiteX24" fmla="*/ 897467 w 3683000"/>
                <a:gd name="connsiteY24" fmla="*/ 6002866 h 7001933"/>
                <a:gd name="connsiteX25" fmla="*/ 880534 w 3683000"/>
                <a:gd name="connsiteY25" fmla="*/ 6028266 h 7001933"/>
                <a:gd name="connsiteX26" fmla="*/ 897467 w 3683000"/>
                <a:gd name="connsiteY26" fmla="*/ 6138333 h 7001933"/>
                <a:gd name="connsiteX27" fmla="*/ 914400 w 3683000"/>
                <a:gd name="connsiteY27" fmla="*/ 6163733 h 7001933"/>
                <a:gd name="connsiteX28" fmla="*/ 948267 w 3683000"/>
                <a:gd name="connsiteY28" fmla="*/ 6206066 h 7001933"/>
                <a:gd name="connsiteX29" fmla="*/ 1007534 w 3683000"/>
                <a:gd name="connsiteY29" fmla="*/ 6290733 h 7001933"/>
                <a:gd name="connsiteX30" fmla="*/ 1032934 w 3683000"/>
                <a:gd name="connsiteY30" fmla="*/ 6307666 h 7001933"/>
                <a:gd name="connsiteX31" fmla="*/ 1049867 w 3683000"/>
                <a:gd name="connsiteY31" fmla="*/ 6324600 h 7001933"/>
                <a:gd name="connsiteX32" fmla="*/ 1083734 w 3683000"/>
                <a:gd name="connsiteY32" fmla="*/ 6341533 h 7001933"/>
                <a:gd name="connsiteX33" fmla="*/ 1109134 w 3683000"/>
                <a:gd name="connsiteY33" fmla="*/ 6358466 h 7001933"/>
                <a:gd name="connsiteX34" fmla="*/ 1193800 w 3683000"/>
                <a:gd name="connsiteY34" fmla="*/ 6375400 h 7001933"/>
                <a:gd name="connsiteX35" fmla="*/ 1303867 w 3683000"/>
                <a:gd name="connsiteY35" fmla="*/ 6366933 h 7001933"/>
                <a:gd name="connsiteX36" fmla="*/ 1354667 w 3683000"/>
                <a:gd name="connsiteY36" fmla="*/ 6341533 h 7001933"/>
                <a:gd name="connsiteX37" fmla="*/ 1439334 w 3683000"/>
                <a:gd name="connsiteY37" fmla="*/ 6299200 h 7001933"/>
                <a:gd name="connsiteX38" fmla="*/ 1456267 w 3683000"/>
                <a:gd name="connsiteY38" fmla="*/ 6282266 h 7001933"/>
                <a:gd name="connsiteX39" fmla="*/ 1481667 w 3683000"/>
                <a:gd name="connsiteY39" fmla="*/ 6265333 h 7001933"/>
                <a:gd name="connsiteX40" fmla="*/ 1540934 w 3683000"/>
                <a:gd name="connsiteY40" fmla="*/ 6214533 h 7001933"/>
                <a:gd name="connsiteX41" fmla="*/ 1591734 w 3683000"/>
                <a:gd name="connsiteY41" fmla="*/ 6163733 h 7001933"/>
                <a:gd name="connsiteX42" fmla="*/ 1625600 w 3683000"/>
                <a:gd name="connsiteY42" fmla="*/ 6112933 h 7001933"/>
                <a:gd name="connsiteX43" fmla="*/ 1659467 w 3683000"/>
                <a:gd name="connsiteY43" fmla="*/ 6070600 h 7001933"/>
                <a:gd name="connsiteX44" fmla="*/ 1667934 w 3683000"/>
                <a:gd name="connsiteY44" fmla="*/ 6045200 h 7001933"/>
                <a:gd name="connsiteX45" fmla="*/ 1684867 w 3683000"/>
                <a:gd name="connsiteY45" fmla="*/ 6011333 h 7001933"/>
                <a:gd name="connsiteX46" fmla="*/ 1684867 w 3683000"/>
                <a:gd name="connsiteY46" fmla="*/ 5782733 h 7001933"/>
                <a:gd name="connsiteX47" fmla="*/ 1676400 w 3683000"/>
                <a:gd name="connsiteY47" fmla="*/ 5748866 h 7001933"/>
                <a:gd name="connsiteX48" fmla="*/ 1642534 w 3683000"/>
                <a:gd name="connsiteY48" fmla="*/ 5715000 h 7001933"/>
                <a:gd name="connsiteX49" fmla="*/ 1617134 w 3683000"/>
                <a:gd name="connsiteY49" fmla="*/ 5681133 h 7001933"/>
                <a:gd name="connsiteX50" fmla="*/ 1600200 w 3683000"/>
                <a:gd name="connsiteY50" fmla="*/ 5655733 h 7001933"/>
                <a:gd name="connsiteX51" fmla="*/ 1566334 w 3683000"/>
                <a:gd name="connsiteY51" fmla="*/ 5638800 h 7001933"/>
                <a:gd name="connsiteX52" fmla="*/ 1532467 w 3683000"/>
                <a:gd name="connsiteY52" fmla="*/ 5604933 h 7001933"/>
                <a:gd name="connsiteX53" fmla="*/ 1456267 w 3683000"/>
                <a:gd name="connsiteY53" fmla="*/ 5562600 h 7001933"/>
                <a:gd name="connsiteX54" fmla="*/ 1397000 w 3683000"/>
                <a:gd name="connsiteY54" fmla="*/ 5528733 h 7001933"/>
                <a:gd name="connsiteX55" fmla="*/ 1261534 w 3683000"/>
                <a:gd name="connsiteY55" fmla="*/ 5494866 h 7001933"/>
                <a:gd name="connsiteX56" fmla="*/ 1185334 w 3683000"/>
                <a:gd name="connsiteY56" fmla="*/ 5469466 h 7001933"/>
                <a:gd name="connsiteX57" fmla="*/ 1151467 w 3683000"/>
                <a:gd name="connsiteY57" fmla="*/ 5461000 h 7001933"/>
                <a:gd name="connsiteX58" fmla="*/ 1109134 w 3683000"/>
                <a:gd name="connsiteY58" fmla="*/ 5444066 h 7001933"/>
                <a:gd name="connsiteX59" fmla="*/ 1049867 w 3683000"/>
                <a:gd name="connsiteY59" fmla="*/ 5435600 h 7001933"/>
                <a:gd name="connsiteX60" fmla="*/ 1007534 w 3683000"/>
                <a:gd name="connsiteY60" fmla="*/ 5427133 h 7001933"/>
                <a:gd name="connsiteX61" fmla="*/ 897467 w 3683000"/>
                <a:gd name="connsiteY61" fmla="*/ 5435600 h 7001933"/>
                <a:gd name="connsiteX62" fmla="*/ 745067 w 3683000"/>
                <a:gd name="connsiteY62" fmla="*/ 5452533 h 7001933"/>
                <a:gd name="connsiteX63" fmla="*/ 389467 w 3683000"/>
                <a:gd name="connsiteY63" fmla="*/ 5444066 h 7001933"/>
                <a:gd name="connsiteX64" fmla="*/ 279400 w 3683000"/>
                <a:gd name="connsiteY64" fmla="*/ 5427133 h 7001933"/>
                <a:gd name="connsiteX65" fmla="*/ 237067 w 3683000"/>
                <a:gd name="connsiteY65" fmla="*/ 5418666 h 7001933"/>
                <a:gd name="connsiteX66" fmla="*/ 194734 w 3683000"/>
                <a:gd name="connsiteY66" fmla="*/ 5401733 h 7001933"/>
                <a:gd name="connsiteX67" fmla="*/ 127000 w 3683000"/>
                <a:gd name="connsiteY67" fmla="*/ 5384800 h 7001933"/>
                <a:gd name="connsiteX68" fmla="*/ 93134 w 3683000"/>
                <a:gd name="connsiteY68" fmla="*/ 5367866 h 7001933"/>
                <a:gd name="connsiteX69" fmla="*/ 76200 w 3683000"/>
                <a:gd name="connsiteY69" fmla="*/ 5350933 h 7001933"/>
                <a:gd name="connsiteX70" fmla="*/ 50800 w 3683000"/>
                <a:gd name="connsiteY70" fmla="*/ 5334000 h 7001933"/>
                <a:gd name="connsiteX71" fmla="*/ 25400 w 3683000"/>
                <a:gd name="connsiteY71" fmla="*/ 5266266 h 7001933"/>
                <a:gd name="connsiteX72" fmla="*/ 0 w 3683000"/>
                <a:gd name="connsiteY72" fmla="*/ 5207000 h 7001933"/>
                <a:gd name="connsiteX73" fmla="*/ 16934 w 3683000"/>
                <a:gd name="connsiteY73" fmla="*/ 5020733 h 7001933"/>
                <a:gd name="connsiteX74" fmla="*/ 25400 w 3683000"/>
                <a:gd name="connsiteY74" fmla="*/ 4978400 h 7001933"/>
                <a:gd name="connsiteX75" fmla="*/ 42334 w 3683000"/>
                <a:gd name="connsiteY75" fmla="*/ 4944533 h 7001933"/>
                <a:gd name="connsiteX76" fmla="*/ 59267 w 3683000"/>
                <a:gd name="connsiteY76" fmla="*/ 4893733 h 7001933"/>
                <a:gd name="connsiteX77" fmla="*/ 67734 w 3683000"/>
                <a:gd name="connsiteY77" fmla="*/ 4851400 h 7001933"/>
                <a:gd name="connsiteX78" fmla="*/ 118534 w 3683000"/>
                <a:gd name="connsiteY78" fmla="*/ 4741333 h 7001933"/>
                <a:gd name="connsiteX79" fmla="*/ 135467 w 3683000"/>
                <a:gd name="connsiteY79" fmla="*/ 4715933 h 7001933"/>
                <a:gd name="connsiteX80" fmla="*/ 169334 w 3683000"/>
                <a:gd name="connsiteY80" fmla="*/ 4690533 h 7001933"/>
                <a:gd name="connsiteX81" fmla="*/ 186267 w 3683000"/>
                <a:gd name="connsiteY81" fmla="*/ 4639733 h 7001933"/>
                <a:gd name="connsiteX82" fmla="*/ 228600 w 3683000"/>
                <a:gd name="connsiteY82" fmla="*/ 4572000 h 7001933"/>
                <a:gd name="connsiteX83" fmla="*/ 237067 w 3683000"/>
                <a:gd name="connsiteY83" fmla="*/ 4546600 h 7001933"/>
                <a:gd name="connsiteX84" fmla="*/ 287867 w 3683000"/>
                <a:gd name="connsiteY84" fmla="*/ 4478866 h 7001933"/>
                <a:gd name="connsiteX85" fmla="*/ 313267 w 3683000"/>
                <a:gd name="connsiteY85" fmla="*/ 4461933 h 7001933"/>
                <a:gd name="connsiteX86" fmla="*/ 355600 w 3683000"/>
                <a:gd name="connsiteY86" fmla="*/ 4402666 h 7001933"/>
                <a:gd name="connsiteX87" fmla="*/ 414867 w 3683000"/>
                <a:gd name="connsiteY87" fmla="*/ 4334933 h 7001933"/>
                <a:gd name="connsiteX88" fmla="*/ 524934 w 3683000"/>
                <a:gd name="connsiteY88" fmla="*/ 4258733 h 7001933"/>
                <a:gd name="connsiteX89" fmla="*/ 550334 w 3683000"/>
                <a:gd name="connsiteY89" fmla="*/ 4241800 h 7001933"/>
                <a:gd name="connsiteX90" fmla="*/ 575734 w 3683000"/>
                <a:gd name="connsiteY90" fmla="*/ 4233333 h 7001933"/>
                <a:gd name="connsiteX91" fmla="*/ 609600 w 3683000"/>
                <a:gd name="connsiteY91" fmla="*/ 4216400 h 7001933"/>
                <a:gd name="connsiteX92" fmla="*/ 651934 w 3683000"/>
                <a:gd name="connsiteY92" fmla="*/ 4207933 h 7001933"/>
                <a:gd name="connsiteX93" fmla="*/ 702734 w 3683000"/>
                <a:gd name="connsiteY93" fmla="*/ 4191000 h 7001933"/>
                <a:gd name="connsiteX94" fmla="*/ 728134 w 3683000"/>
                <a:gd name="connsiteY94" fmla="*/ 4182533 h 7001933"/>
                <a:gd name="connsiteX95" fmla="*/ 762000 w 3683000"/>
                <a:gd name="connsiteY95" fmla="*/ 4174066 h 7001933"/>
                <a:gd name="connsiteX96" fmla="*/ 846667 w 3683000"/>
                <a:gd name="connsiteY96" fmla="*/ 4191000 h 7001933"/>
                <a:gd name="connsiteX97" fmla="*/ 897467 w 3683000"/>
                <a:gd name="connsiteY97" fmla="*/ 4224866 h 7001933"/>
                <a:gd name="connsiteX98" fmla="*/ 914400 w 3683000"/>
                <a:gd name="connsiteY98" fmla="*/ 4250266 h 7001933"/>
                <a:gd name="connsiteX99" fmla="*/ 939800 w 3683000"/>
                <a:gd name="connsiteY99" fmla="*/ 4284133 h 7001933"/>
                <a:gd name="connsiteX100" fmla="*/ 956734 w 3683000"/>
                <a:gd name="connsiteY100" fmla="*/ 4318000 h 7001933"/>
                <a:gd name="connsiteX101" fmla="*/ 965200 w 3683000"/>
                <a:gd name="connsiteY101" fmla="*/ 4343400 h 7001933"/>
                <a:gd name="connsiteX102" fmla="*/ 973667 w 3683000"/>
                <a:gd name="connsiteY102" fmla="*/ 4377266 h 7001933"/>
                <a:gd name="connsiteX103" fmla="*/ 999067 w 3683000"/>
                <a:gd name="connsiteY103" fmla="*/ 4411133 h 7001933"/>
                <a:gd name="connsiteX104" fmla="*/ 1007534 w 3683000"/>
                <a:gd name="connsiteY104" fmla="*/ 4436533 h 7001933"/>
                <a:gd name="connsiteX105" fmla="*/ 1024467 w 3683000"/>
                <a:gd name="connsiteY105" fmla="*/ 4512733 h 7001933"/>
                <a:gd name="connsiteX106" fmla="*/ 1016000 w 3683000"/>
                <a:gd name="connsiteY106" fmla="*/ 4597400 h 7001933"/>
                <a:gd name="connsiteX107" fmla="*/ 999067 w 3683000"/>
                <a:gd name="connsiteY107" fmla="*/ 4622800 h 7001933"/>
                <a:gd name="connsiteX108" fmla="*/ 948267 w 3683000"/>
                <a:gd name="connsiteY108" fmla="*/ 4673600 h 7001933"/>
                <a:gd name="connsiteX109" fmla="*/ 846667 w 3683000"/>
                <a:gd name="connsiteY109" fmla="*/ 4741333 h 7001933"/>
                <a:gd name="connsiteX110" fmla="*/ 736600 w 3683000"/>
                <a:gd name="connsiteY110" fmla="*/ 4732866 h 7001933"/>
                <a:gd name="connsiteX111" fmla="*/ 668867 w 3683000"/>
                <a:gd name="connsiteY111" fmla="*/ 4699000 h 7001933"/>
                <a:gd name="connsiteX112" fmla="*/ 651934 w 3683000"/>
                <a:gd name="connsiteY112" fmla="*/ 4673600 h 7001933"/>
                <a:gd name="connsiteX113" fmla="*/ 601134 w 3683000"/>
                <a:gd name="connsiteY113" fmla="*/ 4605866 h 7001933"/>
                <a:gd name="connsiteX114" fmla="*/ 575734 w 3683000"/>
                <a:gd name="connsiteY114" fmla="*/ 4521200 h 7001933"/>
                <a:gd name="connsiteX115" fmla="*/ 567267 w 3683000"/>
                <a:gd name="connsiteY115" fmla="*/ 4394200 h 7001933"/>
                <a:gd name="connsiteX116" fmla="*/ 575734 w 3683000"/>
                <a:gd name="connsiteY116" fmla="*/ 4309533 h 7001933"/>
                <a:gd name="connsiteX117" fmla="*/ 592667 w 3683000"/>
                <a:gd name="connsiteY117" fmla="*/ 4191000 h 7001933"/>
                <a:gd name="connsiteX118" fmla="*/ 601134 w 3683000"/>
                <a:gd name="connsiteY118" fmla="*/ 4157133 h 7001933"/>
                <a:gd name="connsiteX119" fmla="*/ 635000 w 3683000"/>
                <a:gd name="connsiteY119" fmla="*/ 4089400 h 7001933"/>
                <a:gd name="connsiteX120" fmla="*/ 643467 w 3683000"/>
                <a:gd name="connsiteY120" fmla="*/ 4064000 h 7001933"/>
                <a:gd name="connsiteX121" fmla="*/ 651934 w 3683000"/>
                <a:gd name="connsiteY121" fmla="*/ 4030133 h 7001933"/>
                <a:gd name="connsiteX122" fmla="*/ 702734 w 3683000"/>
                <a:gd name="connsiteY122" fmla="*/ 3953933 h 7001933"/>
                <a:gd name="connsiteX123" fmla="*/ 728134 w 3683000"/>
                <a:gd name="connsiteY123" fmla="*/ 3937000 h 7001933"/>
                <a:gd name="connsiteX124" fmla="*/ 745067 w 3683000"/>
                <a:gd name="connsiteY124" fmla="*/ 3920066 h 7001933"/>
                <a:gd name="connsiteX125" fmla="*/ 778934 w 3683000"/>
                <a:gd name="connsiteY125" fmla="*/ 3911600 h 7001933"/>
                <a:gd name="connsiteX126" fmla="*/ 829734 w 3683000"/>
                <a:gd name="connsiteY126" fmla="*/ 3877733 h 7001933"/>
                <a:gd name="connsiteX127" fmla="*/ 855134 w 3683000"/>
                <a:gd name="connsiteY127" fmla="*/ 3852333 h 7001933"/>
                <a:gd name="connsiteX128" fmla="*/ 905934 w 3683000"/>
                <a:gd name="connsiteY128" fmla="*/ 3835400 h 7001933"/>
                <a:gd name="connsiteX129" fmla="*/ 931334 w 3683000"/>
                <a:gd name="connsiteY129" fmla="*/ 3818466 h 7001933"/>
                <a:gd name="connsiteX130" fmla="*/ 956734 w 3683000"/>
                <a:gd name="connsiteY130" fmla="*/ 3810000 h 7001933"/>
                <a:gd name="connsiteX131" fmla="*/ 973667 w 3683000"/>
                <a:gd name="connsiteY131" fmla="*/ 3793066 h 7001933"/>
                <a:gd name="connsiteX132" fmla="*/ 999067 w 3683000"/>
                <a:gd name="connsiteY132" fmla="*/ 3776133 h 7001933"/>
                <a:gd name="connsiteX133" fmla="*/ 1058334 w 3683000"/>
                <a:gd name="connsiteY133" fmla="*/ 3750733 h 7001933"/>
                <a:gd name="connsiteX134" fmla="*/ 1083734 w 3683000"/>
                <a:gd name="connsiteY134" fmla="*/ 3733800 h 7001933"/>
                <a:gd name="connsiteX135" fmla="*/ 1100667 w 3683000"/>
                <a:gd name="connsiteY135" fmla="*/ 3716866 h 7001933"/>
                <a:gd name="connsiteX136" fmla="*/ 1151467 w 3683000"/>
                <a:gd name="connsiteY136" fmla="*/ 3699933 h 7001933"/>
                <a:gd name="connsiteX137" fmla="*/ 1244600 w 3683000"/>
                <a:gd name="connsiteY137" fmla="*/ 3649133 h 7001933"/>
                <a:gd name="connsiteX138" fmla="*/ 1312334 w 3683000"/>
                <a:gd name="connsiteY138" fmla="*/ 3589866 h 7001933"/>
                <a:gd name="connsiteX139" fmla="*/ 1354667 w 3683000"/>
                <a:gd name="connsiteY139" fmla="*/ 3556000 h 7001933"/>
                <a:gd name="connsiteX140" fmla="*/ 1380067 w 3683000"/>
                <a:gd name="connsiteY140" fmla="*/ 3522133 h 7001933"/>
                <a:gd name="connsiteX141" fmla="*/ 1405467 w 3683000"/>
                <a:gd name="connsiteY141" fmla="*/ 3496733 h 7001933"/>
                <a:gd name="connsiteX142" fmla="*/ 1422400 w 3683000"/>
                <a:gd name="connsiteY142" fmla="*/ 3471333 h 7001933"/>
                <a:gd name="connsiteX143" fmla="*/ 1447800 w 3683000"/>
                <a:gd name="connsiteY143" fmla="*/ 3454400 h 7001933"/>
                <a:gd name="connsiteX144" fmla="*/ 1464734 w 3683000"/>
                <a:gd name="connsiteY144" fmla="*/ 3412066 h 7001933"/>
                <a:gd name="connsiteX145" fmla="*/ 1490134 w 3683000"/>
                <a:gd name="connsiteY145" fmla="*/ 3403600 h 7001933"/>
                <a:gd name="connsiteX146" fmla="*/ 1532467 w 3683000"/>
                <a:gd name="connsiteY146" fmla="*/ 3302000 h 7001933"/>
                <a:gd name="connsiteX147" fmla="*/ 1557867 w 3683000"/>
                <a:gd name="connsiteY147" fmla="*/ 3276600 h 7001933"/>
                <a:gd name="connsiteX148" fmla="*/ 1591734 w 3683000"/>
                <a:gd name="connsiteY148" fmla="*/ 3217333 h 7001933"/>
                <a:gd name="connsiteX149" fmla="*/ 1600200 w 3683000"/>
                <a:gd name="connsiteY149" fmla="*/ 3175000 h 7001933"/>
                <a:gd name="connsiteX150" fmla="*/ 1583267 w 3683000"/>
                <a:gd name="connsiteY150" fmla="*/ 2971800 h 7001933"/>
                <a:gd name="connsiteX151" fmla="*/ 1566334 w 3683000"/>
                <a:gd name="connsiteY151" fmla="*/ 2937933 h 7001933"/>
                <a:gd name="connsiteX152" fmla="*/ 1490134 w 3683000"/>
                <a:gd name="connsiteY152" fmla="*/ 2887133 h 7001933"/>
                <a:gd name="connsiteX153" fmla="*/ 1430867 w 3683000"/>
                <a:gd name="connsiteY153" fmla="*/ 2861733 h 7001933"/>
                <a:gd name="connsiteX154" fmla="*/ 1405467 w 3683000"/>
                <a:gd name="connsiteY154" fmla="*/ 2844800 h 7001933"/>
                <a:gd name="connsiteX155" fmla="*/ 1270000 w 3683000"/>
                <a:gd name="connsiteY155" fmla="*/ 2810933 h 7001933"/>
                <a:gd name="connsiteX156" fmla="*/ 1219200 w 3683000"/>
                <a:gd name="connsiteY156" fmla="*/ 2802466 h 7001933"/>
                <a:gd name="connsiteX157" fmla="*/ 1193800 w 3683000"/>
                <a:gd name="connsiteY157" fmla="*/ 2794000 h 7001933"/>
                <a:gd name="connsiteX158" fmla="*/ 1134534 w 3683000"/>
                <a:gd name="connsiteY158" fmla="*/ 2785533 h 7001933"/>
                <a:gd name="connsiteX159" fmla="*/ 965200 w 3683000"/>
                <a:gd name="connsiteY159" fmla="*/ 2794000 h 7001933"/>
                <a:gd name="connsiteX160" fmla="*/ 905934 w 3683000"/>
                <a:gd name="connsiteY160" fmla="*/ 2802466 h 7001933"/>
                <a:gd name="connsiteX161" fmla="*/ 872067 w 3683000"/>
                <a:gd name="connsiteY161" fmla="*/ 2810933 h 7001933"/>
                <a:gd name="connsiteX162" fmla="*/ 736600 w 3683000"/>
                <a:gd name="connsiteY162" fmla="*/ 2819400 h 7001933"/>
                <a:gd name="connsiteX163" fmla="*/ 592667 w 3683000"/>
                <a:gd name="connsiteY163" fmla="*/ 2802466 h 7001933"/>
                <a:gd name="connsiteX164" fmla="*/ 558800 w 3683000"/>
                <a:gd name="connsiteY164" fmla="*/ 2785533 h 7001933"/>
                <a:gd name="connsiteX165" fmla="*/ 533400 w 3683000"/>
                <a:gd name="connsiteY165" fmla="*/ 2777066 h 7001933"/>
                <a:gd name="connsiteX166" fmla="*/ 448734 w 3683000"/>
                <a:gd name="connsiteY166" fmla="*/ 2743200 h 7001933"/>
                <a:gd name="connsiteX167" fmla="*/ 431800 w 3683000"/>
                <a:gd name="connsiteY167" fmla="*/ 2726266 h 7001933"/>
                <a:gd name="connsiteX168" fmla="*/ 381000 w 3683000"/>
                <a:gd name="connsiteY168" fmla="*/ 2692400 h 7001933"/>
                <a:gd name="connsiteX169" fmla="*/ 321734 w 3683000"/>
                <a:gd name="connsiteY169" fmla="*/ 2599266 h 7001933"/>
                <a:gd name="connsiteX170" fmla="*/ 279400 w 3683000"/>
                <a:gd name="connsiteY170" fmla="*/ 2514600 h 7001933"/>
                <a:gd name="connsiteX171" fmla="*/ 220134 w 3683000"/>
                <a:gd name="connsiteY171" fmla="*/ 2396066 h 7001933"/>
                <a:gd name="connsiteX172" fmla="*/ 169334 w 3683000"/>
                <a:gd name="connsiteY172" fmla="*/ 2218266 h 7001933"/>
                <a:gd name="connsiteX173" fmla="*/ 160867 w 3683000"/>
                <a:gd name="connsiteY173" fmla="*/ 2159000 h 7001933"/>
                <a:gd name="connsiteX174" fmla="*/ 143934 w 3683000"/>
                <a:gd name="connsiteY174" fmla="*/ 1981200 h 7001933"/>
                <a:gd name="connsiteX175" fmla="*/ 160867 w 3683000"/>
                <a:gd name="connsiteY175" fmla="*/ 1794933 h 7001933"/>
                <a:gd name="connsiteX176" fmla="*/ 220134 w 3683000"/>
                <a:gd name="connsiteY176" fmla="*/ 1625600 h 7001933"/>
                <a:gd name="connsiteX177" fmla="*/ 237067 w 3683000"/>
                <a:gd name="connsiteY177" fmla="*/ 1574800 h 7001933"/>
                <a:gd name="connsiteX178" fmla="*/ 245534 w 3683000"/>
                <a:gd name="connsiteY178" fmla="*/ 1532466 h 7001933"/>
                <a:gd name="connsiteX179" fmla="*/ 279400 w 3683000"/>
                <a:gd name="connsiteY179" fmla="*/ 1481666 h 7001933"/>
                <a:gd name="connsiteX180" fmla="*/ 330200 w 3683000"/>
                <a:gd name="connsiteY180" fmla="*/ 1405466 h 7001933"/>
                <a:gd name="connsiteX181" fmla="*/ 347134 w 3683000"/>
                <a:gd name="connsiteY181" fmla="*/ 1380066 h 7001933"/>
                <a:gd name="connsiteX182" fmla="*/ 381000 w 3683000"/>
                <a:gd name="connsiteY182" fmla="*/ 1371600 h 7001933"/>
                <a:gd name="connsiteX183" fmla="*/ 397934 w 3683000"/>
                <a:gd name="connsiteY183" fmla="*/ 1354666 h 7001933"/>
                <a:gd name="connsiteX184" fmla="*/ 457200 w 3683000"/>
                <a:gd name="connsiteY184" fmla="*/ 1320800 h 7001933"/>
                <a:gd name="connsiteX185" fmla="*/ 508000 w 3683000"/>
                <a:gd name="connsiteY185" fmla="*/ 1303866 h 7001933"/>
                <a:gd name="connsiteX186" fmla="*/ 601134 w 3683000"/>
                <a:gd name="connsiteY186" fmla="*/ 1261533 h 7001933"/>
                <a:gd name="connsiteX187" fmla="*/ 651934 w 3683000"/>
                <a:gd name="connsiteY187" fmla="*/ 1253066 h 7001933"/>
                <a:gd name="connsiteX188" fmla="*/ 711200 w 3683000"/>
                <a:gd name="connsiteY188" fmla="*/ 1236133 h 7001933"/>
                <a:gd name="connsiteX189" fmla="*/ 753534 w 3683000"/>
                <a:gd name="connsiteY189" fmla="*/ 1227666 h 7001933"/>
                <a:gd name="connsiteX190" fmla="*/ 787400 w 3683000"/>
                <a:gd name="connsiteY190" fmla="*/ 1219200 h 7001933"/>
                <a:gd name="connsiteX191" fmla="*/ 880534 w 3683000"/>
                <a:gd name="connsiteY191" fmla="*/ 1193800 h 7001933"/>
                <a:gd name="connsiteX192" fmla="*/ 914400 w 3683000"/>
                <a:gd name="connsiteY192" fmla="*/ 1176866 h 7001933"/>
                <a:gd name="connsiteX193" fmla="*/ 973667 w 3683000"/>
                <a:gd name="connsiteY193" fmla="*/ 1168400 h 7001933"/>
                <a:gd name="connsiteX194" fmla="*/ 1024467 w 3683000"/>
                <a:gd name="connsiteY194" fmla="*/ 1159933 h 7001933"/>
                <a:gd name="connsiteX195" fmla="*/ 1176867 w 3683000"/>
                <a:gd name="connsiteY195" fmla="*/ 1168400 h 7001933"/>
                <a:gd name="connsiteX196" fmla="*/ 1236134 w 3683000"/>
                <a:gd name="connsiteY196" fmla="*/ 1185333 h 7001933"/>
                <a:gd name="connsiteX197" fmla="*/ 1278467 w 3683000"/>
                <a:gd name="connsiteY197" fmla="*/ 1193800 h 7001933"/>
                <a:gd name="connsiteX198" fmla="*/ 1303867 w 3683000"/>
                <a:gd name="connsiteY198" fmla="*/ 1210733 h 7001933"/>
                <a:gd name="connsiteX199" fmla="*/ 1354667 w 3683000"/>
                <a:gd name="connsiteY199" fmla="*/ 1236133 h 7001933"/>
                <a:gd name="connsiteX200" fmla="*/ 1405467 w 3683000"/>
                <a:gd name="connsiteY200" fmla="*/ 1312333 h 7001933"/>
                <a:gd name="connsiteX201" fmla="*/ 1439334 w 3683000"/>
                <a:gd name="connsiteY201" fmla="*/ 1363133 h 7001933"/>
                <a:gd name="connsiteX202" fmla="*/ 1481667 w 3683000"/>
                <a:gd name="connsiteY202" fmla="*/ 1430866 h 7001933"/>
                <a:gd name="connsiteX203" fmla="*/ 1498600 w 3683000"/>
                <a:gd name="connsiteY203" fmla="*/ 1490133 h 7001933"/>
                <a:gd name="connsiteX204" fmla="*/ 1507067 w 3683000"/>
                <a:gd name="connsiteY204" fmla="*/ 1515533 h 7001933"/>
                <a:gd name="connsiteX205" fmla="*/ 1515534 w 3683000"/>
                <a:gd name="connsiteY205" fmla="*/ 1591733 h 7001933"/>
                <a:gd name="connsiteX206" fmla="*/ 1532467 w 3683000"/>
                <a:gd name="connsiteY206" fmla="*/ 1651000 h 7001933"/>
                <a:gd name="connsiteX207" fmla="*/ 1507067 w 3683000"/>
                <a:gd name="connsiteY207" fmla="*/ 1820333 h 7001933"/>
                <a:gd name="connsiteX208" fmla="*/ 1481667 w 3683000"/>
                <a:gd name="connsiteY208" fmla="*/ 1854200 h 7001933"/>
                <a:gd name="connsiteX209" fmla="*/ 1447800 w 3683000"/>
                <a:gd name="connsiteY209" fmla="*/ 1871133 h 7001933"/>
                <a:gd name="connsiteX210" fmla="*/ 1405467 w 3683000"/>
                <a:gd name="connsiteY210" fmla="*/ 1905000 h 7001933"/>
                <a:gd name="connsiteX211" fmla="*/ 1380067 w 3683000"/>
                <a:gd name="connsiteY211" fmla="*/ 1930400 h 7001933"/>
                <a:gd name="connsiteX212" fmla="*/ 1303867 w 3683000"/>
                <a:gd name="connsiteY212" fmla="*/ 1938866 h 7001933"/>
                <a:gd name="connsiteX213" fmla="*/ 1159934 w 3683000"/>
                <a:gd name="connsiteY213" fmla="*/ 1930400 h 7001933"/>
                <a:gd name="connsiteX214" fmla="*/ 1143000 w 3683000"/>
                <a:gd name="connsiteY214" fmla="*/ 1905000 h 7001933"/>
                <a:gd name="connsiteX215" fmla="*/ 1117600 w 3683000"/>
                <a:gd name="connsiteY215" fmla="*/ 1888066 h 7001933"/>
                <a:gd name="connsiteX216" fmla="*/ 1100667 w 3683000"/>
                <a:gd name="connsiteY216" fmla="*/ 1854200 h 7001933"/>
                <a:gd name="connsiteX217" fmla="*/ 1083734 w 3683000"/>
                <a:gd name="connsiteY217" fmla="*/ 1837266 h 7001933"/>
                <a:gd name="connsiteX218" fmla="*/ 1066800 w 3683000"/>
                <a:gd name="connsiteY218" fmla="*/ 1811866 h 7001933"/>
                <a:gd name="connsiteX219" fmla="*/ 1049867 w 3683000"/>
                <a:gd name="connsiteY219" fmla="*/ 1710266 h 7001933"/>
                <a:gd name="connsiteX220" fmla="*/ 1066800 w 3683000"/>
                <a:gd name="connsiteY220" fmla="*/ 1591733 h 7001933"/>
                <a:gd name="connsiteX221" fmla="*/ 1075267 w 3683000"/>
                <a:gd name="connsiteY221" fmla="*/ 1566333 h 7001933"/>
                <a:gd name="connsiteX222" fmla="*/ 1092200 w 3683000"/>
                <a:gd name="connsiteY222" fmla="*/ 1540933 h 7001933"/>
                <a:gd name="connsiteX223" fmla="*/ 1126067 w 3683000"/>
                <a:gd name="connsiteY223" fmla="*/ 1481666 h 7001933"/>
                <a:gd name="connsiteX224" fmla="*/ 1134534 w 3683000"/>
                <a:gd name="connsiteY224" fmla="*/ 1456266 h 7001933"/>
                <a:gd name="connsiteX225" fmla="*/ 1176867 w 3683000"/>
                <a:gd name="connsiteY225" fmla="*/ 1405466 h 7001933"/>
                <a:gd name="connsiteX226" fmla="*/ 1210734 w 3683000"/>
                <a:gd name="connsiteY226" fmla="*/ 1380066 h 7001933"/>
                <a:gd name="connsiteX227" fmla="*/ 1405467 w 3683000"/>
                <a:gd name="connsiteY227" fmla="*/ 1388533 h 7001933"/>
                <a:gd name="connsiteX228" fmla="*/ 1481667 w 3683000"/>
                <a:gd name="connsiteY228" fmla="*/ 1405466 h 7001933"/>
                <a:gd name="connsiteX229" fmla="*/ 1549400 w 3683000"/>
                <a:gd name="connsiteY229" fmla="*/ 1447800 h 7001933"/>
                <a:gd name="connsiteX230" fmla="*/ 1566334 w 3683000"/>
                <a:gd name="connsiteY230" fmla="*/ 1464733 h 7001933"/>
                <a:gd name="connsiteX231" fmla="*/ 1600200 w 3683000"/>
                <a:gd name="connsiteY231" fmla="*/ 1490133 h 7001933"/>
                <a:gd name="connsiteX232" fmla="*/ 1651000 w 3683000"/>
                <a:gd name="connsiteY232" fmla="*/ 1557866 h 7001933"/>
                <a:gd name="connsiteX233" fmla="*/ 1701800 w 3683000"/>
                <a:gd name="connsiteY233" fmla="*/ 1583266 h 7001933"/>
                <a:gd name="connsiteX234" fmla="*/ 1718734 w 3683000"/>
                <a:gd name="connsiteY234" fmla="*/ 1600200 h 7001933"/>
                <a:gd name="connsiteX235" fmla="*/ 1794934 w 3683000"/>
                <a:gd name="connsiteY235" fmla="*/ 1625600 h 7001933"/>
                <a:gd name="connsiteX236" fmla="*/ 1888067 w 3683000"/>
                <a:gd name="connsiteY236" fmla="*/ 1651000 h 7001933"/>
                <a:gd name="connsiteX237" fmla="*/ 1947334 w 3683000"/>
                <a:gd name="connsiteY237" fmla="*/ 1667933 h 7001933"/>
                <a:gd name="connsiteX238" fmla="*/ 2108200 w 3683000"/>
                <a:gd name="connsiteY238" fmla="*/ 1684866 h 7001933"/>
                <a:gd name="connsiteX239" fmla="*/ 2650067 w 3683000"/>
                <a:gd name="connsiteY239" fmla="*/ 1667933 h 7001933"/>
                <a:gd name="connsiteX240" fmla="*/ 2887134 w 3683000"/>
                <a:gd name="connsiteY240" fmla="*/ 1651000 h 7001933"/>
                <a:gd name="connsiteX241" fmla="*/ 2937934 w 3683000"/>
                <a:gd name="connsiteY241" fmla="*/ 1642533 h 7001933"/>
                <a:gd name="connsiteX242" fmla="*/ 3005667 w 3683000"/>
                <a:gd name="connsiteY242" fmla="*/ 1625600 h 7001933"/>
                <a:gd name="connsiteX243" fmla="*/ 3073400 w 3683000"/>
                <a:gd name="connsiteY243" fmla="*/ 1600200 h 7001933"/>
                <a:gd name="connsiteX244" fmla="*/ 3132667 w 3683000"/>
                <a:gd name="connsiteY244" fmla="*/ 1566333 h 7001933"/>
                <a:gd name="connsiteX245" fmla="*/ 3166534 w 3683000"/>
                <a:gd name="connsiteY245" fmla="*/ 1549400 h 7001933"/>
                <a:gd name="connsiteX246" fmla="*/ 3191934 w 3683000"/>
                <a:gd name="connsiteY246" fmla="*/ 1524000 h 7001933"/>
                <a:gd name="connsiteX247" fmla="*/ 3242734 w 3683000"/>
                <a:gd name="connsiteY247" fmla="*/ 1481666 h 7001933"/>
                <a:gd name="connsiteX248" fmla="*/ 3259667 w 3683000"/>
                <a:gd name="connsiteY248" fmla="*/ 1456266 h 7001933"/>
                <a:gd name="connsiteX249" fmla="*/ 3302000 w 3683000"/>
                <a:gd name="connsiteY249" fmla="*/ 1430866 h 7001933"/>
                <a:gd name="connsiteX250" fmla="*/ 3327400 w 3683000"/>
                <a:gd name="connsiteY250" fmla="*/ 1405466 h 7001933"/>
                <a:gd name="connsiteX251" fmla="*/ 3395134 w 3683000"/>
                <a:gd name="connsiteY251" fmla="*/ 1354666 h 7001933"/>
                <a:gd name="connsiteX252" fmla="*/ 3420534 w 3683000"/>
                <a:gd name="connsiteY252" fmla="*/ 1337733 h 7001933"/>
                <a:gd name="connsiteX253" fmla="*/ 3471334 w 3683000"/>
                <a:gd name="connsiteY253" fmla="*/ 1270000 h 7001933"/>
                <a:gd name="connsiteX254" fmla="*/ 3505200 w 3683000"/>
                <a:gd name="connsiteY254" fmla="*/ 1236133 h 7001933"/>
                <a:gd name="connsiteX255" fmla="*/ 3530600 w 3683000"/>
                <a:gd name="connsiteY255" fmla="*/ 1202266 h 7001933"/>
                <a:gd name="connsiteX256" fmla="*/ 3556000 w 3683000"/>
                <a:gd name="connsiteY256" fmla="*/ 1176866 h 7001933"/>
                <a:gd name="connsiteX257" fmla="*/ 3615267 w 3683000"/>
                <a:gd name="connsiteY257" fmla="*/ 1092200 h 7001933"/>
                <a:gd name="connsiteX258" fmla="*/ 3632200 w 3683000"/>
                <a:gd name="connsiteY258" fmla="*/ 1066800 h 7001933"/>
                <a:gd name="connsiteX259" fmla="*/ 3657600 w 3683000"/>
                <a:gd name="connsiteY259" fmla="*/ 990600 h 7001933"/>
                <a:gd name="connsiteX260" fmla="*/ 3683000 w 3683000"/>
                <a:gd name="connsiteY260" fmla="*/ 872066 h 7001933"/>
                <a:gd name="connsiteX261" fmla="*/ 3657600 w 3683000"/>
                <a:gd name="connsiteY261" fmla="*/ 728133 h 7001933"/>
                <a:gd name="connsiteX262" fmla="*/ 3649134 w 3683000"/>
                <a:gd name="connsiteY262" fmla="*/ 702733 h 7001933"/>
                <a:gd name="connsiteX263" fmla="*/ 3632200 w 3683000"/>
                <a:gd name="connsiteY263" fmla="*/ 685800 h 7001933"/>
                <a:gd name="connsiteX264" fmla="*/ 3572934 w 3683000"/>
                <a:gd name="connsiteY264" fmla="*/ 643466 h 7001933"/>
                <a:gd name="connsiteX265" fmla="*/ 3530600 w 3683000"/>
                <a:gd name="connsiteY265" fmla="*/ 626533 h 7001933"/>
                <a:gd name="connsiteX266" fmla="*/ 3479800 w 3683000"/>
                <a:gd name="connsiteY266" fmla="*/ 601133 h 7001933"/>
                <a:gd name="connsiteX267" fmla="*/ 3454400 w 3683000"/>
                <a:gd name="connsiteY267" fmla="*/ 592666 h 7001933"/>
                <a:gd name="connsiteX268" fmla="*/ 3420534 w 3683000"/>
                <a:gd name="connsiteY268" fmla="*/ 575733 h 7001933"/>
                <a:gd name="connsiteX269" fmla="*/ 3318934 w 3683000"/>
                <a:gd name="connsiteY269" fmla="*/ 558800 h 7001933"/>
                <a:gd name="connsiteX270" fmla="*/ 3251200 w 3683000"/>
                <a:gd name="connsiteY270" fmla="*/ 567266 h 7001933"/>
                <a:gd name="connsiteX271" fmla="*/ 3217334 w 3683000"/>
                <a:gd name="connsiteY271" fmla="*/ 584200 h 7001933"/>
                <a:gd name="connsiteX272" fmla="*/ 3191934 w 3683000"/>
                <a:gd name="connsiteY272" fmla="*/ 592666 h 7001933"/>
                <a:gd name="connsiteX273" fmla="*/ 3149600 w 3683000"/>
                <a:gd name="connsiteY273" fmla="*/ 635000 h 7001933"/>
                <a:gd name="connsiteX274" fmla="*/ 3107267 w 3683000"/>
                <a:gd name="connsiteY274" fmla="*/ 677333 h 7001933"/>
                <a:gd name="connsiteX275" fmla="*/ 3090334 w 3683000"/>
                <a:gd name="connsiteY275" fmla="*/ 702733 h 7001933"/>
                <a:gd name="connsiteX276" fmla="*/ 3056467 w 3683000"/>
                <a:gd name="connsiteY276" fmla="*/ 745066 h 7001933"/>
                <a:gd name="connsiteX277" fmla="*/ 3039534 w 3683000"/>
                <a:gd name="connsiteY277" fmla="*/ 795866 h 7001933"/>
                <a:gd name="connsiteX278" fmla="*/ 3031067 w 3683000"/>
                <a:gd name="connsiteY278" fmla="*/ 821266 h 7001933"/>
                <a:gd name="connsiteX279" fmla="*/ 3039534 w 3683000"/>
                <a:gd name="connsiteY279" fmla="*/ 914400 h 7001933"/>
                <a:gd name="connsiteX280" fmla="*/ 3048000 w 3683000"/>
                <a:gd name="connsiteY280" fmla="*/ 956733 h 7001933"/>
                <a:gd name="connsiteX281" fmla="*/ 3081867 w 3683000"/>
                <a:gd name="connsiteY281" fmla="*/ 990600 h 7001933"/>
                <a:gd name="connsiteX282" fmla="*/ 3141134 w 3683000"/>
                <a:gd name="connsiteY282" fmla="*/ 1007533 h 7001933"/>
                <a:gd name="connsiteX283" fmla="*/ 3429000 w 3683000"/>
                <a:gd name="connsiteY283" fmla="*/ 990600 h 7001933"/>
                <a:gd name="connsiteX284" fmla="*/ 3479800 w 3683000"/>
                <a:gd name="connsiteY284" fmla="*/ 973666 h 7001933"/>
                <a:gd name="connsiteX285" fmla="*/ 3522134 w 3683000"/>
                <a:gd name="connsiteY285" fmla="*/ 931333 h 7001933"/>
                <a:gd name="connsiteX286" fmla="*/ 3556000 w 3683000"/>
                <a:gd name="connsiteY286" fmla="*/ 897466 h 7001933"/>
                <a:gd name="connsiteX287" fmla="*/ 3572934 w 3683000"/>
                <a:gd name="connsiteY287" fmla="*/ 872066 h 7001933"/>
                <a:gd name="connsiteX288" fmla="*/ 3581400 w 3683000"/>
                <a:gd name="connsiteY288" fmla="*/ 846666 h 7001933"/>
                <a:gd name="connsiteX289" fmla="*/ 3572934 w 3683000"/>
                <a:gd name="connsiteY289" fmla="*/ 719666 h 7001933"/>
                <a:gd name="connsiteX290" fmla="*/ 3539067 w 3683000"/>
                <a:gd name="connsiteY290" fmla="*/ 660400 h 7001933"/>
                <a:gd name="connsiteX291" fmla="*/ 3522134 w 3683000"/>
                <a:gd name="connsiteY291" fmla="*/ 643466 h 7001933"/>
                <a:gd name="connsiteX292" fmla="*/ 3505200 w 3683000"/>
                <a:gd name="connsiteY292" fmla="*/ 618066 h 7001933"/>
                <a:gd name="connsiteX293" fmla="*/ 3437467 w 3683000"/>
                <a:gd name="connsiteY293" fmla="*/ 567266 h 7001933"/>
                <a:gd name="connsiteX294" fmla="*/ 3412067 w 3683000"/>
                <a:gd name="connsiteY294" fmla="*/ 558800 h 7001933"/>
                <a:gd name="connsiteX295" fmla="*/ 3378200 w 3683000"/>
                <a:gd name="connsiteY295" fmla="*/ 541866 h 7001933"/>
                <a:gd name="connsiteX296" fmla="*/ 3327400 w 3683000"/>
                <a:gd name="connsiteY296" fmla="*/ 524933 h 7001933"/>
                <a:gd name="connsiteX297" fmla="*/ 3259667 w 3683000"/>
                <a:gd name="connsiteY297" fmla="*/ 491066 h 7001933"/>
                <a:gd name="connsiteX298" fmla="*/ 3166534 w 3683000"/>
                <a:gd name="connsiteY298" fmla="*/ 482600 h 7001933"/>
                <a:gd name="connsiteX299" fmla="*/ 3132667 w 3683000"/>
                <a:gd name="connsiteY299" fmla="*/ 474133 h 7001933"/>
                <a:gd name="connsiteX300" fmla="*/ 2937934 w 3683000"/>
                <a:gd name="connsiteY300" fmla="*/ 491066 h 7001933"/>
                <a:gd name="connsiteX301" fmla="*/ 2870200 w 3683000"/>
                <a:gd name="connsiteY301" fmla="*/ 508000 h 7001933"/>
                <a:gd name="connsiteX302" fmla="*/ 2802467 w 3683000"/>
                <a:gd name="connsiteY302" fmla="*/ 524933 h 7001933"/>
                <a:gd name="connsiteX303" fmla="*/ 2726267 w 3683000"/>
                <a:gd name="connsiteY303" fmla="*/ 541866 h 7001933"/>
                <a:gd name="connsiteX304" fmla="*/ 2633134 w 3683000"/>
                <a:gd name="connsiteY304" fmla="*/ 592666 h 7001933"/>
                <a:gd name="connsiteX305" fmla="*/ 2523067 w 3683000"/>
                <a:gd name="connsiteY305" fmla="*/ 651933 h 7001933"/>
                <a:gd name="connsiteX306" fmla="*/ 2463800 w 3683000"/>
                <a:gd name="connsiteY306" fmla="*/ 694266 h 7001933"/>
                <a:gd name="connsiteX307" fmla="*/ 2429934 w 3683000"/>
                <a:gd name="connsiteY307" fmla="*/ 745066 h 7001933"/>
                <a:gd name="connsiteX308" fmla="*/ 2328334 w 3683000"/>
                <a:gd name="connsiteY308" fmla="*/ 821266 h 7001933"/>
                <a:gd name="connsiteX309" fmla="*/ 2294467 w 3683000"/>
                <a:gd name="connsiteY309" fmla="*/ 846666 h 7001933"/>
                <a:gd name="connsiteX310" fmla="*/ 2260600 w 3683000"/>
                <a:gd name="connsiteY310" fmla="*/ 863600 h 7001933"/>
                <a:gd name="connsiteX311" fmla="*/ 2218267 w 3683000"/>
                <a:gd name="connsiteY311" fmla="*/ 897466 h 7001933"/>
                <a:gd name="connsiteX312" fmla="*/ 2184400 w 3683000"/>
                <a:gd name="connsiteY312" fmla="*/ 914400 h 7001933"/>
                <a:gd name="connsiteX313" fmla="*/ 2150534 w 3683000"/>
                <a:gd name="connsiteY313" fmla="*/ 939800 h 7001933"/>
                <a:gd name="connsiteX314" fmla="*/ 2099734 w 3683000"/>
                <a:gd name="connsiteY314" fmla="*/ 956733 h 7001933"/>
                <a:gd name="connsiteX315" fmla="*/ 2057400 w 3683000"/>
                <a:gd name="connsiteY315" fmla="*/ 982133 h 7001933"/>
                <a:gd name="connsiteX316" fmla="*/ 1955800 w 3683000"/>
                <a:gd name="connsiteY316" fmla="*/ 1016000 h 7001933"/>
                <a:gd name="connsiteX317" fmla="*/ 1879600 w 3683000"/>
                <a:gd name="connsiteY317" fmla="*/ 1058333 h 7001933"/>
                <a:gd name="connsiteX318" fmla="*/ 1845734 w 3683000"/>
                <a:gd name="connsiteY318" fmla="*/ 1066800 h 7001933"/>
                <a:gd name="connsiteX319" fmla="*/ 1769534 w 3683000"/>
                <a:gd name="connsiteY319" fmla="*/ 1092200 h 7001933"/>
                <a:gd name="connsiteX320" fmla="*/ 1718734 w 3683000"/>
                <a:gd name="connsiteY320" fmla="*/ 1100666 h 7001933"/>
                <a:gd name="connsiteX321" fmla="*/ 1651000 w 3683000"/>
                <a:gd name="connsiteY321" fmla="*/ 1126066 h 7001933"/>
                <a:gd name="connsiteX322" fmla="*/ 1591734 w 3683000"/>
                <a:gd name="connsiteY322" fmla="*/ 1134533 h 7001933"/>
                <a:gd name="connsiteX323" fmla="*/ 1566334 w 3683000"/>
                <a:gd name="connsiteY323" fmla="*/ 1143000 h 7001933"/>
                <a:gd name="connsiteX324" fmla="*/ 1312334 w 3683000"/>
                <a:gd name="connsiteY324" fmla="*/ 1143000 h 7001933"/>
                <a:gd name="connsiteX325" fmla="*/ 1253067 w 3683000"/>
                <a:gd name="connsiteY325" fmla="*/ 1126066 h 7001933"/>
                <a:gd name="connsiteX326" fmla="*/ 1227667 w 3683000"/>
                <a:gd name="connsiteY326" fmla="*/ 1109133 h 7001933"/>
                <a:gd name="connsiteX327" fmla="*/ 1210734 w 3683000"/>
                <a:gd name="connsiteY327" fmla="*/ 1058333 h 7001933"/>
                <a:gd name="connsiteX328" fmla="*/ 1219200 w 3683000"/>
                <a:gd name="connsiteY328" fmla="*/ 1016000 h 7001933"/>
                <a:gd name="connsiteX329" fmla="*/ 1227667 w 3683000"/>
                <a:gd name="connsiteY329" fmla="*/ 931333 h 7001933"/>
                <a:gd name="connsiteX330" fmla="*/ 1244600 w 3683000"/>
                <a:gd name="connsiteY330" fmla="*/ 897466 h 7001933"/>
                <a:gd name="connsiteX331" fmla="*/ 1286934 w 3683000"/>
                <a:gd name="connsiteY331" fmla="*/ 846666 h 7001933"/>
                <a:gd name="connsiteX332" fmla="*/ 1312334 w 3683000"/>
                <a:gd name="connsiteY332" fmla="*/ 787400 h 7001933"/>
                <a:gd name="connsiteX333" fmla="*/ 1354667 w 3683000"/>
                <a:gd name="connsiteY333" fmla="*/ 745066 h 7001933"/>
                <a:gd name="connsiteX334" fmla="*/ 1380067 w 3683000"/>
                <a:gd name="connsiteY334" fmla="*/ 711200 h 7001933"/>
                <a:gd name="connsiteX335" fmla="*/ 1405467 w 3683000"/>
                <a:gd name="connsiteY335" fmla="*/ 694266 h 7001933"/>
                <a:gd name="connsiteX336" fmla="*/ 1430867 w 3683000"/>
                <a:gd name="connsiteY336" fmla="*/ 668866 h 7001933"/>
                <a:gd name="connsiteX337" fmla="*/ 1464734 w 3683000"/>
                <a:gd name="connsiteY337" fmla="*/ 660400 h 7001933"/>
                <a:gd name="connsiteX338" fmla="*/ 1524000 w 3683000"/>
                <a:gd name="connsiteY338" fmla="*/ 643466 h 7001933"/>
                <a:gd name="connsiteX339" fmla="*/ 1591734 w 3683000"/>
                <a:gd name="connsiteY339" fmla="*/ 651933 h 7001933"/>
                <a:gd name="connsiteX340" fmla="*/ 1608667 w 3683000"/>
                <a:gd name="connsiteY340" fmla="*/ 795866 h 7001933"/>
                <a:gd name="connsiteX341" fmla="*/ 1574800 w 3683000"/>
                <a:gd name="connsiteY341" fmla="*/ 855133 h 7001933"/>
                <a:gd name="connsiteX342" fmla="*/ 1557867 w 3683000"/>
                <a:gd name="connsiteY342" fmla="*/ 880533 h 7001933"/>
                <a:gd name="connsiteX343" fmla="*/ 1532467 w 3683000"/>
                <a:gd name="connsiteY343" fmla="*/ 897466 h 7001933"/>
                <a:gd name="connsiteX344" fmla="*/ 1515534 w 3683000"/>
                <a:gd name="connsiteY344" fmla="*/ 914400 h 7001933"/>
                <a:gd name="connsiteX345" fmla="*/ 1456267 w 3683000"/>
                <a:gd name="connsiteY345" fmla="*/ 931333 h 7001933"/>
                <a:gd name="connsiteX346" fmla="*/ 1371600 w 3683000"/>
                <a:gd name="connsiteY346" fmla="*/ 914400 h 7001933"/>
                <a:gd name="connsiteX347" fmla="*/ 1286934 w 3683000"/>
                <a:gd name="connsiteY347" fmla="*/ 846666 h 7001933"/>
                <a:gd name="connsiteX348" fmla="*/ 1270000 w 3683000"/>
                <a:gd name="connsiteY348" fmla="*/ 821266 h 7001933"/>
                <a:gd name="connsiteX349" fmla="*/ 1244600 w 3683000"/>
                <a:gd name="connsiteY349" fmla="*/ 795866 h 7001933"/>
                <a:gd name="connsiteX350" fmla="*/ 1202267 w 3683000"/>
                <a:gd name="connsiteY350" fmla="*/ 745066 h 7001933"/>
                <a:gd name="connsiteX351" fmla="*/ 1193800 w 3683000"/>
                <a:gd name="connsiteY351" fmla="*/ 711200 h 7001933"/>
                <a:gd name="connsiteX352" fmla="*/ 1176867 w 3683000"/>
                <a:gd name="connsiteY352" fmla="*/ 635000 h 7001933"/>
                <a:gd name="connsiteX353" fmla="*/ 1143000 w 3683000"/>
                <a:gd name="connsiteY353" fmla="*/ 567266 h 7001933"/>
                <a:gd name="connsiteX354" fmla="*/ 1134534 w 3683000"/>
                <a:gd name="connsiteY354" fmla="*/ 541866 h 7001933"/>
                <a:gd name="connsiteX355" fmla="*/ 1092200 w 3683000"/>
                <a:gd name="connsiteY355" fmla="*/ 499533 h 7001933"/>
                <a:gd name="connsiteX356" fmla="*/ 1041400 w 3683000"/>
                <a:gd name="connsiteY356" fmla="*/ 474133 h 7001933"/>
                <a:gd name="connsiteX357" fmla="*/ 1016000 w 3683000"/>
                <a:gd name="connsiteY357" fmla="*/ 448733 h 7001933"/>
                <a:gd name="connsiteX358" fmla="*/ 965200 w 3683000"/>
                <a:gd name="connsiteY358" fmla="*/ 431800 h 7001933"/>
                <a:gd name="connsiteX359" fmla="*/ 939800 w 3683000"/>
                <a:gd name="connsiteY359" fmla="*/ 423333 h 7001933"/>
                <a:gd name="connsiteX360" fmla="*/ 855134 w 3683000"/>
                <a:gd name="connsiteY360" fmla="*/ 431800 h 7001933"/>
                <a:gd name="connsiteX361" fmla="*/ 863600 w 3683000"/>
                <a:gd name="connsiteY361" fmla="*/ 482600 h 7001933"/>
                <a:gd name="connsiteX362" fmla="*/ 880534 w 3683000"/>
                <a:gd name="connsiteY362" fmla="*/ 516466 h 7001933"/>
                <a:gd name="connsiteX363" fmla="*/ 897467 w 3683000"/>
                <a:gd name="connsiteY363" fmla="*/ 567266 h 7001933"/>
                <a:gd name="connsiteX364" fmla="*/ 897467 w 3683000"/>
                <a:gd name="connsiteY364" fmla="*/ 567266 h 7001933"/>
                <a:gd name="connsiteX365" fmla="*/ 905934 w 3683000"/>
                <a:gd name="connsiteY365" fmla="*/ 601133 h 7001933"/>
                <a:gd name="connsiteX366" fmla="*/ 931334 w 3683000"/>
                <a:gd name="connsiteY366" fmla="*/ 609600 h 7001933"/>
                <a:gd name="connsiteX367" fmla="*/ 965200 w 3683000"/>
                <a:gd name="connsiteY367" fmla="*/ 601133 h 7001933"/>
                <a:gd name="connsiteX368" fmla="*/ 973667 w 3683000"/>
                <a:gd name="connsiteY368" fmla="*/ 558800 h 7001933"/>
                <a:gd name="connsiteX369" fmla="*/ 965200 w 3683000"/>
                <a:gd name="connsiteY369" fmla="*/ 414866 h 7001933"/>
                <a:gd name="connsiteX370" fmla="*/ 931334 w 3683000"/>
                <a:gd name="connsiteY370" fmla="*/ 389466 h 7001933"/>
                <a:gd name="connsiteX371" fmla="*/ 914400 w 3683000"/>
                <a:gd name="connsiteY371" fmla="*/ 372533 h 7001933"/>
                <a:gd name="connsiteX372" fmla="*/ 821267 w 3683000"/>
                <a:gd name="connsiteY372" fmla="*/ 347133 h 7001933"/>
                <a:gd name="connsiteX373" fmla="*/ 677334 w 3683000"/>
                <a:gd name="connsiteY373" fmla="*/ 330200 h 7001933"/>
                <a:gd name="connsiteX374" fmla="*/ 618067 w 3683000"/>
                <a:gd name="connsiteY374" fmla="*/ 321733 h 7001933"/>
                <a:gd name="connsiteX375" fmla="*/ 567267 w 3683000"/>
                <a:gd name="connsiteY375" fmla="*/ 254000 h 7001933"/>
                <a:gd name="connsiteX376" fmla="*/ 524934 w 3683000"/>
                <a:gd name="connsiteY376" fmla="*/ 169333 h 7001933"/>
                <a:gd name="connsiteX377" fmla="*/ 508000 w 3683000"/>
                <a:gd name="connsiteY377" fmla="*/ 135466 h 7001933"/>
                <a:gd name="connsiteX378" fmla="*/ 491067 w 3683000"/>
                <a:gd name="connsiteY378" fmla="*/ 84666 h 7001933"/>
                <a:gd name="connsiteX379" fmla="*/ 474134 w 3683000"/>
                <a:gd name="connsiteY379" fmla="*/ 33866 h 7001933"/>
                <a:gd name="connsiteX380" fmla="*/ 474134 w 3683000"/>
                <a:gd name="connsiteY380" fmla="*/ 0 h 700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</a:cxnLst>
              <a:rect l="l" t="t" r="r" b="b"/>
              <a:pathLst>
                <a:path w="3683000" h="7001933">
                  <a:moveTo>
                    <a:pt x="2074334" y="7001933"/>
                  </a:moveTo>
                  <a:cubicBezTo>
                    <a:pt x="2071512" y="6939844"/>
                    <a:pt x="2073272" y="6877376"/>
                    <a:pt x="2065867" y="6815666"/>
                  </a:cubicBezTo>
                  <a:cubicBezTo>
                    <a:pt x="2064655" y="6805563"/>
                    <a:pt x="2053067" y="6799565"/>
                    <a:pt x="2048934" y="6790266"/>
                  </a:cubicBezTo>
                  <a:cubicBezTo>
                    <a:pt x="2041685" y="6773955"/>
                    <a:pt x="2039982" y="6755431"/>
                    <a:pt x="2032000" y="6739466"/>
                  </a:cubicBezTo>
                  <a:cubicBezTo>
                    <a:pt x="1991823" y="6659112"/>
                    <a:pt x="2013279" y="6691927"/>
                    <a:pt x="1972734" y="6637866"/>
                  </a:cubicBezTo>
                  <a:cubicBezTo>
                    <a:pt x="1967576" y="6617236"/>
                    <a:pt x="1952821" y="6556622"/>
                    <a:pt x="1947334" y="6544733"/>
                  </a:cubicBezTo>
                  <a:cubicBezTo>
                    <a:pt x="1938806" y="6526255"/>
                    <a:pt x="1924756" y="6510866"/>
                    <a:pt x="1913467" y="6493933"/>
                  </a:cubicBezTo>
                  <a:cubicBezTo>
                    <a:pt x="1907823" y="6474177"/>
                    <a:pt x="1903444" y="6454015"/>
                    <a:pt x="1896534" y="6434666"/>
                  </a:cubicBezTo>
                  <a:cubicBezTo>
                    <a:pt x="1889305" y="6414425"/>
                    <a:pt x="1879116" y="6395356"/>
                    <a:pt x="1871134" y="6375400"/>
                  </a:cubicBezTo>
                  <a:cubicBezTo>
                    <a:pt x="1862179" y="6353011"/>
                    <a:pt x="1854689" y="6330055"/>
                    <a:pt x="1845734" y="6307666"/>
                  </a:cubicBezTo>
                  <a:cubicBezTo>
                    <a:pt x="1838228" y="6288900"/>
                    <a:pt x="1807616" y="6216622"/>
                    <a:pt x="1794934" y="6197600"/>
                  </a:cubicBezTo>
                  <a:cubicBezTo>
                    <a:pt x="1788292" y="6187637"/>
                    <a:pt x="1776718" y="6181779"/>
                    <a:pt x="1769534" y="6172200"/>
                  </a:cubicBezTo>
                  <a:cubicBezTo>
                    <a:pt x="1759660" y="6159035"/>
                    <a:pt x="1752969" y="6143750"/>
                    <a:pt x="1744134" y="6129866"/>
                  </a:cubicBezTo>
                  <a:cubicBezTo>
                    <a:pt x="1726508" y="6102168"/>
                    <a:pt x="1681087" y="6029829"/>
                    <a:pt x="1651000" y="6019800"/>
                  </a:cubicBezTo>
                  <a:cubicBezTo>
                    <a:pt x="1634067" y="6014155"/>
                    <a:pt x="1616676" y="6009731"/>
                    <a:pt x="1600200" y="6002866"/>
                  </a:cubicBezTo>
                  <a:cubicBezTo>
                    <a:pt x="1582724" y="5995584"/>
                    <a:pt x="1567192" y="5983936"/>
                    <a:pt x="1549400" y="5977466"/>
                  </a:cubicBezTo>
                  <a:cubicBezTo>
                    <a:pt x="1533383" y="5971642"/>
                    <a:pt x="1457681" y="5961945"/>
                    <a:pt x="1447800" y="5960533"/>
                  </a:cubicBezTo>
                  <a:cubicBezTo>
                    <a:pt x="1433689" y="5954889"/>
                    <a:pt x="1420211" y="5947286"/>
                    <a:pt x="1405467" y="5943600"/>
                  </a:cubicBezTo>
                  <a:cubicBezTo>
                    <a:pt x="1386137" y="5938767"/>
                    <a:pt x="1282492" y="5928054"/>
                    <a:pt x="1270000" y="5926666"/>
                  </a:cubicBezTo>
                  <a:cubicBezTo>
                    <a:pt x="1227667" y="5929488"/>
                    <a:pt x="1185001" y="5929133"/>
                    <a:pt x="1143000" y="5935133"/>
                  </a:cubicBezTo>
                  <a:cubicBezTo>
                    <a:pt x="1125330" y="5937657"/>
                    <a:pt x="1109624" y="5948194"/>
                    <a:pt x="1092200" y="5952066"/>
                  </a:cubicBezTo>
                  <a:cubicBezTo>
                    <a:pt x="1058684" y="5959514"/>
                    <a:pt x="990600" y="5969000"/>
                    <a:pt x="990600" y="5969000"/>
                  </a:cubicBezTo>
                  <a:cubicBezTo>
                    <a:pt x="979311" y="5974644"/>
                    <a:pt x="968552" y="5981501"/>
                    <a:pt x="956734" y="5985933"/>
                  </a:cubicBezTo>
                  <a:cubicBezTo>
                    <a:pt x="945838" y="5990019"/>
                    <a:pt x="934056" y="5991203"/>
                    <a:pt x="922867" y="5994400"/>
                  </a:cubicBezTo>
                  <a:cubicBezTo>
                    <a:pt x="914286" y="5996852"/>
                    <a:pt x="905934" y="6000044"/>
                    <a:pt x="897467" y="6002866"/>
                  </a:cubicBezTo>
                  <a:cubicBezTo>
                    <a:pt x="891823" y="6011333"/>
                    <a:pt x="881314" y="6018120"/>
                    <a:pt x="880534" y="6028266"/>
                  </a:cubicBezTo>
                  <a:cubicBezTo>
                    <a:pt x="879238" y="6045107"/>
                    <a:pt x="883381" y="6110162"/>
                    <a:pt x="897467" y="6138333"/>
                  </a:cubicBezTo>
                  <a:cubicBezTo>
                    <a:pt x="902018" y="6147434"/>
                    <a:pt x="908043" y="6155787"/>
                    <a:pt x="914400" y="6163733"/>
                  </a:cubicBezTo>
                  <a:cubicBezTo>
                    <a:pt x="950978" y="6209454"/>
                    <a:pt x="911038" y="6146498"/>
                    <a:pt x="948267" y="6206066"/>
                  </a:cubicBezTo>
                  <a:cubicBezTo>
                    <a:pt x="970070" y="6240951"/>
                    <a:pt x="977547" y="6260746"/>
                    <a:pt x="1007534" y="6290733"/>
                  </a:cubicBezTo>
                  <a:cubicBezTo>
                    <a:pt x="1014729" y="6297928"/>
                    <a:pt x="1024988" y="6301309"/>
                    <a:pt x="1032934" y="6307666"/>
                  </a:cubicBezTo>
                  <a:cubicBezTo>
                    <a:pt x="1039167" y="6312653"/>
                    <a:pt x="1043225" y="6320172"/>
                    <a:pt x="1049867" y="6324600"/>
                  </a:cubicBezTo>
                  <a:cubicBezTo>
                    <a:pt x="1060369" y="6331601"/>
                    <a:pt x="1072775" y="6335271"/>
                    <a:pt x="1083734" y="6341533"/>
                  </a:cubicBezTo>
                  <a:cubicBezTo>
                    <a:pt x="1092569" y="6346581"/>
                    <a:pt x="1099408" y="6355473"/>
                    <a:pt x="1109134" y="6358466"/>
                  </a:cubicBezTo>
                  <a:cubicBezTo>
                    <a:pt x="1136642" y="6366930"/>
                    <a:pt x="1193800" y="6375400"/>
                    <a:pt x="1193800" y="6375400"/>
                  </a:cubicBezTo>
                  <a:cubicBezTo>
                    <a:pt x="1230489" y="6372578"/>
                    <a:pt x="1267354" y="6371497"/>
                    <a:pt x="1303867" y="6366933"/>
                  </a:cubicBezTo>
                  <a:cubicBezTo>
                    <a:pt x="1332241" y="6363386"/>
                    <a:pt x="1329457" y="6354138"/>
                    <a:pt x="1354667" y="6341533"/>
                  </a:cubicBezTo>
                  <a:cubicBezTo>
                    <a:pt x="1411890" y="6312922"/>
                    <a:pt x="1384389" y="6338447"/>
                    <a:pt x="1439334" y="6299200"/>
                  </a:cubicBezTo>
                  <a:cubicBezTo>
                    <a:pt x="1445830" y="6294560"/>
                    <a:pt x="1450034" y="6287253"/>
                    <a:pt x="1456267" y="6282266"/>
                  </a:cubicBezTo>
                  <a:cubicBezTo>
                    <a:pt x="1464213" y="6275909"/>
                    <a:pt x="1473200" y="6270977"/>
                    <a:pt x="1481667" y="6265333"/>
                  </a:cubicBezTo>
                  <a:cubicBezTo>
                    <a:pt x="1521619" y="6205403"/>
                    <a:pt x="1467409" y="6278867"/>
                    <a:pt x="1540934" y="6214533"/>
                  </a:cubicBezTo>
                  <a:cubicBezTo>
                    <a:pt x="1641750" y="6126319"/>
                    <a:pt x="1504612" y="6221813"/>
                    <a:pt x="1591734" y="6163733"/>
                  </a:cubicBezTo>
                  <a:cubicBezTo>
                    <a:pt x="1603023" y="6146800"/>
                    <a:pt x="1611209" y="6127323"/>
                    <a:pt x="1625600" y="6112933"/>
                  </a:cubicBezTo>
                  <a:cubicBezTo>
                    <a:pt x="1641352" y="6097182"/>
                    <a:pt x="1648785" y="6091963"/>
                    <a:pt x="1659467" y="6070600"/>
                  </a:cubicBezTo>
                  <a:cubicBezTo>
                    <a:pt x="1663458" y="6062618"/>
                    <a:pt x="1664418" y="6053403"/>
                    <a:pt x="1667934" y="6045200"/>
                  </a:cubicBezTo>
                  <a:cubicBezTo>
                    <a:pt x="1672906" y="6033599"/>
                    <a:pt x="1679223" y="6022622"/>
                    <a:pt x="1684867" y="6011333"/>
                  </a:cubicBezTo>
                  <a:cubicBezTo>
                    <a:pt x="1694031" y="5892204"/>
                    <a:pt x="1698476" y="5905209"/>
                    <a:pt x="1684867" y="5782733"/>
                  </a:cubicBezTo>
                  <a:cubicBezTo>
                    <a:pt x="1683582" y="5771168"/>
                    <a:pt x="1682567" y="5758734"/>
                    <a:pt x="1676400" y="5748866"/>
                  </a:cubicBezTo>
                  <a:cubicBezTo>
                    <a:pt x="1667939" y="5735328"/>
                    <a:pt x="1653047" y="5727015"/>
                    <a:pt x="1642534" y="5715000"/>
                  </a:cubicBezTo>
                  <a:cubicBezTo>
                    <a:pt x="1633242" y="5704380"/>
                    <a:pt x="1625336" y="5692616"/>
                    <a:pt x="1617134" y="5681133"/>
                  </a:cubicBezTo>
                  <a:cubicBezTo>
                    <a:pt x="1611219" y="5672853"/>
                    <a:pt x="1608017" y="5662247"/>
                    <a:pt x="1600200" y="5655733"/>
                  </a:cubicBezTo>
                  <a:cubicBezTo>
                    <a:pt x="1590504" y="5647653"/>
                    <a:pt x="1576431" y="5646373"/>
                    <a:pt x="1566334" y="5638800"/>
                  </a:cubicBezTo>
                  <a:cubicBezTo>
                    <a:pt x="1553562" y="5629221"/>
                    <a:pt x="1545069" y="5614735"/>
                    <a:pt x="1532467" y="5604933"/>
                  </a:cubicBezTo>
                  <a:cubicBezTo>
                    <a:pt x="1507589" y="5585583"/>
                    <a:pt x="1483165" y="5577271"/>
                    <a:pt x="1456267" y="5562600"/>
                  </a:cubicBezTo>
                  <a:cubicBezTo>
                    <a:pt x="1436292" y="5551704"/>
                    <a:pt x="1417914" y="5537696"/>
                    <a:pt x="1397000" y="5528733"/>
                  </a:cubicBezTo>
                  <a:cubicBezTo>
                    <a:pt x="1364567" y="5514833"/>
                    <a:pt x="1292125" y="5503364"/>
                    <a:pt x="1261534" y="5494866"/>
                  </a:cubicBezTo>
                  <a:cubicBezTo>
                    <a:pt x="1235737" y="5487700"/>
                    <a:pt x="1210924" y="5477340"/>
                    <a:pt x="1185334" y="5469466"/>
                  </a:cubicBezTo>
                  <a:cubicBezTo>
                    <a:pt x="1174212" y="5466044"/>
                    <a:pt x="1162506" y="5464680"/>
                    <a:pt x="1151467" y="5461000"/>
                  </a:cubicBezTo>
                  <a:cubicBezTo>
                    <a:pt x="1137049" y="5456194"/>
                    <a:pt x="1123878" y="5447752"/>
                    <a:pt x="1109134" y="5444066"/>
                  </a:cubicBezTo>
                  <a:cubicBezTo>
                    <a:pt x="1089774" y="5439226"/>
                    <a:pt x="1069552" y="5438881"/>
                    <a:pt x="1049867" y="5435600"/>
                  </a:cubicBezTo>
                  <a:cubicBezTo>
                    <a:pt x="1035672" y="5433234"/>
                    <a:pt x="1021645" y="5429955"/>
                    <a:pt x="1007534" y="5427133"/>
                  </a:cubicBezTo>
                  <a:lnTo>
                    <a:pt x="897467" y="5435600"/>
                  </a:lnTo>
                  <a:cubicBezTo>
                    <a:pt x="846592" y="5440523"/>
                    <a:pt x="796173" y="5451681"/>
                    <a:pt x="745067" y="5452533"/>
                  </a:cubicBezTo>
                  <a:lnTo>
                    <a:pt x="389467" y="5444066"/>
                  </a:lnTo>
                  <a:cubicBezTo>
                    <a:pt x="269501" y="5430737"/>
                    <a:pt x="352722" y="5443427"/>
                    <a:pt x="279400" y="5427133"/>
                  </a:cubicBezTo>
                  <a:cubicBezTo>
                    <a:pt x="265352" y="5424011"/>
                    <a:pt x="250851" y="5422801"/>
                    <a:pt x="237067" y="5418666"/>
                  </a:cubicBezTo>
                  <a:cubicBezTo>
                    <a:pt x="222510" y="5414299"/>
                    <a:pt x="208964" y="5407069"/>
                    <a:pt x="194734" y="5401733"/>
                  </a:cubicBezTo>
                  <a:cubicBezTo>
                    <a:pt x="164976" y="5390574"/>
                    <a:pt x="163098" y="5392019"/>
                    <a:pt x="127000" y="5384800"/>
                  </a:cubicBezTo>
                  <a:cubicBezTo>
                    <a:pt x="115711" y="5379155"/>
                    <a:pt x="103635" y="5374867"/>
                    <a:pt x="93134" y="5367866"/>
                  </a:cubicBezTo>
                  <a:cubicBezTo>
                    <a:pt x="86492" y="5363438"/>
                    <a:pt x="82433" y="5355920"/>
                    <a:pt x="76200" y="5350933"/>
                  </a:cubicBezTo>
                  <a:cubicBezTo>
                    <a:pt x="68254" y="5344576"/>
                    <a:pt x="59267" y="5339644"/>
                    <a:pt x="50800" y="5334000"/>
                  </a:cubicBezTo>
                  <a:cubicBezTo>
                    <a:pt x="22926" y="5292188"/>
                    <a:pt x="40047" y="5324854"/>
                    <a:pt x="25400" y="5266266"/>
                  </a:cubicBezTo>
                  <a:cubicBezTo>
                    <a:pt x="19170" y="5241346"/>
                    <a:pt x="12119" y="5231237"/>
                    <a:pt x="0" y="5207000"/>
                  </a:cubicBezTo>
                  <a:cubicBezTo>
                    <a:pt x="12484" y="4982305"/>
                    <a:pt x="-4644" y="5117837"/>
                    <a:pt x="16934" y="5020733"/>
                  </a:cubicBezTo>
                  <a:cubicBezTo>
                    <a:pt x="20056" y="5006685"/>
                    <a:pt x="20849" y="4992052"/>
                    <a:pt x="25400" y="4978400"/>
                  </a:cubicBezTo>
                  <a:cubicBezTo>
                    <a:pt x="29391" y="4966426"/>
                    <a:pt x="37646" y="4956252"/>
                    <a:pt x="42334" y="4944533"/>
                  </a:cubicBezTo>
                  <a:cubicBezTo>
                    <a:pt x="48963" y="4927960"/>
                    <a:pt x="54571" y="4910953"/>
                    <a:pt x="59267" y="4893733"/>
                  </a:cubicBezTo>
                  <a:cubicBezTo>
                    <a:pt x="63053" y="4879850"/>
                    <a:pt x="63599" y="4865184"/>
                    <a:pt x="67734" y="4851400"/>
                  </a:cubicBezTo>
                  <a:cubicBezTo>
                    <a:pt x="75408" y="4825820"/>
                    <a:pt x="108818" y="4755907"/>
                    <a:pt x="118534" y="4741333"/>
                  </a:cubicBezTo>
                  <a:cubicBezTo>
                    <a:pt x="124178" y="4732866"/>
                    <a:pt x="128272" y="4723128"/>
                    <a:pt x="135467" y="4715933"/>
                  </a:cubicBezTo>
                  <a:cubicBezTo>
                    <a:pt x="145445" y="4705955"/>
                    <a:pt x="158045" y="4699000"/>
                    <a:pt x="169334" y="4690533"/>
                  </a:cubicBezTo>
                  <a:cubicBezTo>
                    <a:pt x="174978" y="4673600"/>
                    <a:pt x="176366" y="4654585"/>
                    <a:pt x="186267" y="4639733"/>
                  </a:cubicBezTo>
                  <a:cubicBezTo>
                    <a:pt x="199698" y="4619586"/>
                    <a:pt x="218390" y="4592420"/>
                    <a:pt x="228600" y="4572000"/>
                  </a:cubicBezTo>
                  <a:cubicBezTo>
                    <a:pt x="232591" y="4564018"/>
                    <a:pt x="232733" y="4554402"/>
                    <a:pt x="237067" y="4546600"/>
                  </a:cubicBezTo>
                  <a:cubicBezTo>
                    <a:pt x="247898" y="4527105"/>
                    <a:pt x="267316" y="4495307"/>
                    <a:pt x="287867" y="4478866"/>
                  </a:cubicBezTo>
                  <a:cubicBezTo>
                    <a:pt x="295813" y="4472509"/>
                    <a:pt x="304800" y="4467577"/>
                    <a:pt x="313267" y="4461933"/>
                  </a:cubicBezTo>
                  <a:cubicBezTo>
                    <a:pt x="341584" y="4405298"/>
                    <a:pt x="315555" y="4448431"/>
                    <a:pt x="355600" y="4402666"/>
                  </a:cubicBezTo>
                  <a:cubicBezTo>
                    <a:pt x="383640" y="4370621"/>
                    <a:pt x="385506" y="4360099"/>
                    <a:pt x="414867" y="4334933"/>
                  </a:cubicBezTo>
                  <a:cubicBezTo>
                    <a:pt x="440367" y="4313076"/>
                    <a:pt x="507926" y="4270072"/>
                    <a:pt x="524934" y="4258733"/>
                  </a:cubicBezTo>
                  <a:cubicBezTo>
                    <a:pt x="533401" y="4253089"/>
                    <a:pt x="540681" y="4245018"/>
                    <a:pt x="550334" y="4241800"/>
                  </a:cubicBezTo>
                  <a:cubicBezTo>
                    <a:pt x="558801" y="4238978"/>
                    <a:pt x="567531" y="4236849"/>
                    <a:pt x="575734" y="4233333"/>
                  </a:cubicBezTo>
                  <a:cubicBezTo>
                    <a:pt x="587335" y="4228361"/>
                    <a:pt x="597627" y="4220391"/>
                    <a:pt x="609600" y="4216400"/>
                  </a:cubicBezTo>
                  <a:cubicBezTo>
                    <a:pt x="623252" y="4211849"/>
                    <a:pt x="638050" y="4211719"/>
                    <a:pt x="651934" y="4207933"/>
                  </a:cubicBezTo>
                  <a:cubicBezTo>
                    <a:pt x="669154" y="4203237"/>
                    <a:pt x="685801" y="4196644"/>
                    <a:pt x="702734" y="4191000"/>
                  </a:cubicBezTo>
                  <a:cubicBezTo>
                    <a:pt x="711201" y="4188178"/>
                    <a:pt x="719476" y="4184698"/>
                    <a:pt x="728134" y="4182533"/>
                  </a:cubicBezTo>
                  <a:lnTo>
                    <a:pt x="762000" y="4174066"/>
                  </a:lnTo>
                  <a:cubicBezTo>
                    <a:pt x="768379" y="4175129"/>
                    <a:pt x="834036" y="4184685"/>
                    <a:pt x="846667" y="4191000"/>
                  </a:cubicBezTo>
                  <a:cubicBezTo>
                    <a:pt x="864870" y="4200101"/>
                    <a:pt x="897467" y="4224866"/>
                    <a:pt x="897467" y="4224866"/>
                  </a:cubicBezTo>
                  <a:cubicBezTo>
                    <a:pt x="903111" y="4233333"/>
                    <a:pt x="908486" y="4241986"/>
                    <a:pt x="914400" y="4250266"/>
                  </a:cubicBezTo>
                  <a:cubicBezTo>
                    <a:pt x="922602" y="4261749"/>
                    <a:pt x="932321" y="4272167"/>
                    <a:pt x="939800" y="4284133"/>
                  </a:cubicBezTo>
                  <a:cubicBezTo>
                    <a:pt x="946489" y="4294836"/>
                    <a:pt x="951762" y="4306399"/>
                    <a:pt x="956734" y="4318000"/>
                  </a:cubicBezTo>
                  <a:cubicBezTo>
                    <a:pt x="960250" y="4326203"/>
                    <a:pt x="962748" y="4334819"/>
                    <a:pt x="965200" y="4343400"/>
                  </a:cubicBezTo>
                  <a:cubicBezTo>
                    <a:pt x="968397" y="4354588"/>
                    <a:pt x="968463" y="4366858"/>
                    <a:pt x="973667" y="4377266"/>
                  </a:cubicBezTo>
                  <a:cubicBezTo>
                    <a:pt x="979978" y="4389887"/>
                    <a:pt x="990600" y="4399844"/>
                    <a:pt x="999067" y="4411133"/>
                  </a:cubicBezTo>
                  <a:cubicBezTo>
                    <a:pt x="1001889" y="4419600"/>
                    <a:pt x="1005082" y="4427952"/>
                    <a:pt x="1007534" y="4436533"/>
                  </a:cubicBezTo>
                  <a:cubicBezTo>
                    <a:pt x="1015502" y="4464420"/>
                    <a:pt x="1018650" y="4483650"/>
                    <a:pt x="1024467" y="4512733"/>
                  </a:cubicBezTo>
                  <a:cubicBezTo>
                    <a:pt x="1021645" y="4540955"/>
                    <a:pt x="1022378" y="4569763"/>
                    <a:pt x="1016000" y="4597400"/>
                  </a:cubicBezTo>
                  <a:cubicBezTo>
                    <a:pt x="1013712" y="4607315"/>
                    <a:pt x="1004981" y="4614520"/>
                    <a:pt x="999067" y="4622800"/>
                  </a:cubicBezTo>
                  <a:cubicBezTo>
                    <a:pt x="966046" y="4669029"/>
                    <a:pt x="986501" y="4645793"/>
                    <a:pt x="948267" y="4673600"/>
                  </a:cubicBezTo>
                  <a:cubicBezTo>
                    <a:pt x="862657" y="4735863"/>
                    <a:pt x="909256" y="4710039"/>
                    <a:pt x="846667" y="4741333"/>
                  </a:cubicBezTo>
                  <a:cubicBezTo>
                    <a:pt x="809978" y="4738511"/>
                    <a:pt x="772397" y="4741389"/>
                    <a:pt x="736600" y="4732866"/>
                  </a:cubicBezTo>
                  <a:cubicBezTo>
                    <a:pt x="712044" y="4727019"/>
                    <a:pt x="668867" y="4699000"/>
                    <a:pt x="668867" y="4699000"/>
                  </a:cubicBezTo>
                  <a:cubicBezTo>
                    <a:pt x="663223" y="4690533"/>
                    <a:pt x="658291" y="4681546"/>
                    <a:pt x="651934" y="4673600"/>
                  </a:cubicBezTo>
                  <a:cubicBezTo>
                    <a:pt x="629009" y="4644943"/>
                    <a:pt x="618015" y="4656507"/>
                    <a:pt x="601134" y="4605866"/>
                  </a:cubicBezTo>
                  <a:cubicBezTo>
                    <a:pt x="580520" y="4544027"/>
                    <a:pt x="588529" y="4572382"/>
                    <a:pt x="575734" y="4521200"/>
                  </a:cubicBezTo>
                  <a:cubicBezTo>
                    <a:pt x="572912" y="4478867"/>
                    <a:pt x="567267" y="4436627"/>
                    <a:pt x="567267" y="4394200"/>
                  </a:cubicBezTo>
                  <a:cubicBezTo>
                    <a:pt x="567267" y="4365837"/>
                    <a:pt x="572216" y="4337677"/>
                    <a:pt x="575734" y="4309533"/>
                  </a:cubicBezTo>
                  <a:cubicBezTo>
                    <a:pt x="580684" y="4269929"/>
                    <a:pt x="582987" y="4229720"/>
                    <a:pt x="592667" y="4191000"/>
                  </a:cubicBezTo>
                  <a:cubicBezTo>
                    <a:pt x="595489" y="4179711"/>
                    <a:pt x="596658" y="4167874"/>
                    <a:pt x="601134" y="4157133"/>
                  </a:cubicBezTo>
                  <a:cubicBezTo>
                    <a:pt x="610843" y="4133832"/>
                    <a:pt x="627017" y="4113347"/>
                    <a:pt x="635000" y="4089400"/>
                  </a:cubicBezTo>
                  <a:cubicBezTo>
                    <a:pt x="637822" y="4080933"/>
                    <a:pt x="641015" y="4072581"/>
                    <a:pt x="643467" y="4064000"/>
                  </a:cubicBezTo>
                  <a:cubicBezTo>
                    <a:pt x="646664" y="4052811"/>
                    <a:pt x="647208" y="4040767"/>
                    <a:pt x="651934" y="4030133"/>
                  </a:cubicBezTo>
                  <a:cubicBezTo>
                    <a:pt x="658383" y="4015624"/>
                    <a:pt x="689937" y="3966730"/>
                    <a:pt x="702734" y="3953933"/>
                  </a:cubicBezTo>
                  <a:cubicBezTo>
                    <a:pt x="709929" y="3946738"/>
                    <a:pt x="720188" y="3943357"/>
                    <a:pt x="728134" y="3937000"/>
                  </a:cubicBezTo>
                  <a:cubicBezTo>
                    <a:pt x="734367" y="3932013"/>
                    <a:pt x="737927" y="3923636"/>
                    <a:pt x="745067" y="3920066"/>
                  </a:cubicBezTo>
                  <a:cubicBezTo>
                    <a:pt x="755475" y="3914862"/>
                    <a:pt x="767645" y="3914422"/>
                    <a:pt x="778934" y="3911600"/>
                  </a:cubicBezTo>
                  <a:cubicBezTo>
                    <a:pt x="795867" y="3900311"/>
                    <a:pt x="815343" y="3892124"/>
                    <a:pt x="829734" y="3877733"/>
                  </a:cubicBezTo>
                  <a:cubicBezTo>
                    <a:pt x="838201" y="3869266"/>
                    <a:pt x="844667" y="3858148"/>
                    <a:pt x="855134" y="3852333"/>
                  </a:cubicBezTo>
                  <a:cubicBezTo>
                    <a:pt x="870737" y="3843665"/>
                    <a:pt x="905934" y="3835400"/>
                    <a:pt x="905934" y="3835400"/>
                  </a:cubicBezTo>
                  <a:cubicBezTo>
                    <a:pt x="914401" y="3829755"/>
                    <a:pt x="922232" y="3823017"/>
                    <a:pt x="931334" y="3818466"/>
                  </a:cubicBezTo>
                  <a:cubicBezTo>
                    <a:pt x="939316" y="3814475"/>
                    <a:pt x="949081" y="3814592"/>
                    <a:pt x="956734" y="3810000"/>
                  </a:cubicBezTo>
                  <a:cubicBezTo>
                    <a:pt x="963579" y="3805893"/>
                    <a:pt x="967434" y="3798053"/>
                    <a:pt x="973667" y="3793066"/>
                  </a:cubicBezTo>
                  <a:cubicBezTo>
                    <a:pt x="981613" y="3786709"/>
                    <a:pt x="990232" y="3781181"/>
                    <a:pt x="999067" y="3776133"/>
                  </a:cubicBezTo>
                  <a:cubicBezTo>
                    <a:pt x="1122400" y="3705659"/>
                    <a:pt x="963342" y="3798229"/>
                    <a:pt x="1058334" y="3750733"/>
                  </a:cubicBezTo>
                  <a:cubicBezTo>
                    <a:pt x="1067435" y="3746182"/>
                    <a:pt x="1075788" y="3740157"/>
                    <a:pt x="1083734" y="3733800"/>
                  </a:cubicBezTo>
                  <a:cubicBezTo>
                    <a:pt x="1089967" y="3728813"/>
                    <a:pt x="1093527" y="3720436"/>
                    <a:pt x="1100667" y="3716866"/>
                  </a:cubicBezTo>
                  <a:cubicBezTo>
                    <a:pt x="1116632" y="3708883"/>
                    <a:pt x="1135061" y="3706964"/>
                    <a:pt x="1151467" y="3699933"/>
                  </a:cubicBezTo>
                  <a:cubicBezTo>
                    <a:pt x="1189903" y="3683460"/>
                    <a:pt x="1213676" y="3671222"/>
                    <a:pt x="1244600" y="3649133"/>
                  </a:cubicBezTo>
                  <a:cubicBezTo>
                    <a:pt x="1306361" y="3605019"/>
                    <a:pt x="1251381" y="3644046"/>
                    <a:pt x="1312334" y="3589866"/>
                  </a:cubicBezTo>
                  <a:cubicBezTo>
                    <a:pt x="1325840" y="3577860"/>
                    <a:pt x="1341889" y="3568778"/>
                    <a:pt x="1354667" y="3556000"/>
                  </a:cubicBezTo>
                  <a:cubicBezTo>
                    <a:pt x="1364645" y="3546022"/>
                    <a:pt x="1370884" y="3532847"/>
                    <a:pt x="1380067" y="3522133"/>
                  </a:cubicBezTo>
                  <a:cubicBezTo>
                    <a:pt x="1387859" y="3513042"/>
                    <a:pt x="1397802" y="3505931"/>
                    <a:pt x="1405467" y="3496733"/>
                  </a:cubicBezTo>
                  <a:cubicBezTo>
                    <a:pt x="1411981" y="3488916"/>
                    <a:pt x="1415205" y="3478528"/>
                    <a:pt x="1422400" y="3471333"/>
                  </a:cubicBezTo>
                  <a:cubicBezTo>
                    <a:pt x="1429595" y="3464138"/>
                    <a:pt x="1439333" y="3460044"/>
                    <a:pt x="1447800" y="3454400"/>
                  </a:cubicBezTo>
                  <a:cubicBezTo>
                    <a:pt x="1453445" y="3440289"/>
                    <a:pt x="1455004" y="3423742"/>
                    <a:pt x="1464734" y="3412066"/>
                  </a:cubicBezTo>
                  <a:cubicBezTo>
                    <a:pt x="1470447" y="3405210"/>
                    <a:pt x="1485542" y="3411253"/>
                    <a:pt x="1490134" y="3403600"/>
                  </a:cubicBezTo>
                  <a:cubicBezTo>
                    <a:pt x="1546753" y="3309236"/>
                    <a:pt x="1490041" y="3352912"/>
                    <a:pt x="1532467" y="3302000"/>
                  </a:cubicBezTo>
                  <a:cubicBezTo>
                    <a:pt x="1540132" y="3292802"/>
                    <a:pt x="1549400" y="3285067"/>
                    <a:pt x="1557867" y="3276600"/>
                  </a:cubicBezTo>
                  <a:cubicBezTo>
                    <a:pt x="1585580" y="3165750"/>
                    <a:pt x="1541290" y="3318223"/>
                    <a:pt x="1591734" y="3217333"/>
                  </a:cubicBezTo>
                  <a:cubicBezTo>
                    <a:pt x="1598170" y="3204462"/>
                    <a:pt x="1597378" y="3189111"/>
                    <a:pt x="1600200" y="3175000"/>
                  </a:cubicBezTo>
                  <a:cubicBezTo>
                    <a:pt x="1594556" y="3107267"/>
                    <a:pt x="1592879" y="3039085"/>
                    <a:pt x="1583267" y="2971800"/>
                  </a:cubicBezTo>
                  <a:cubicBezTo>
                    <a:pt x="1581482" y="2959305"/>
                    <a:pt x="1573907" y="2948030"/>
                    <a:pt x="1566334" y="2937933"/>
                  </a:cubicBezTo>
                  <a:cubicBezTo>
                    <a:pt x="1532362" y="2892636"/>
                    <a:pt x="1537160" y="2910646"/>
                    <a:pt x="1490134" y="2887133"/>
                  </a:cubicBezTo>
                  <a:cubicBezTo>
                    <a:pt x="1431663" y="2857898"/>
                    <a:pt x="1501352" y="2879355"/>
                    <a:pt x="1430867" y="2861733"/>
                  </a:cubicBezTo>
                  <a:cubicBezTo>
                    <a:pt x="1422400" y="2856089"/>
                    <a:pt x="1414860" y="2848714"/>
                    <a:pt x="1405467" y="2844800"/>
                  </a:cubicBezTo>
                  <a:cubicBezTo>
                    <a:pt x="1335687" y="2815725"/>
                    <a:pt x="1336876" y="2821222"/>
                    <a:pt x="1270000" y="2810933"/>
                  </a:cubicBezTo>
                  <a:cubicBezTo>
                    <a:pt x="1253033" y="2808323"/>
                    <a:pt x="1235958" y="2806190"/>
                    <a:pt x="1219200" y="2802466"/>
                  </a:cubicBezTo>
                  <a:cubicBezTo>
                    <a:pt x="1210488" y="2800530"/>
                    <a:pt x="1202551" y="2795750"/>
                    <a:pt x="1193800" y="2794000"/>
                  </a:cubicBezTo>
                  <a:cubicBezTo>
                    <a:pt x="1174232" y="2790086"/>
                    <a:pt x="1154289" y="2788355"/>
                    <a:pt x="1134534" y="2785533"/>
                  </a:cubicBezTo>
                  <a:cubicBezTo>
                    <a:pt x="1078089" y="2788355"/>
                    <a:pt x="1021561" y="2789825"/>
                    <a:pt x="965200" y="2794000"/>
                  </a:cubicBezTo>
                  <a:cubicBezTo>
                    <a:pt x="945299" y="2795474"/>
                    <a:pt x="925568" y="2798896"/>
                    <a:pt x="905934" y="2802466"/>
                  </a:cubicBezTo>
                  <a:cubicBezTo>
                    <a:pt x="894485" y="2804548"/>
                    <a:pt x="883646" y="2809775"/>
                    <a:pt x="872067" y="2810933"/>
                  </a:cubicBezTo>
                  <a:cubicBezTo>
                    <a:pt x="827048" y="2815435"/>
                    <a:pt x="781756" y="2816578"/>
                    <a:pt x="736600" y="2819400"/>
                  </a:cubicBezTo>
                  <a:cubicBezTo>
                    <a:pt x="715944" y="2817679"/>
                    <a:pt x="627976" y="2814236"/>
                    <a:pt x="592667" y="2802466"/>
                  </a:cubicBezTo>
                  <a:cubicBezTo>
                    <a:pt x="580693" y="2798475"/>
                    <a:pt x="570401" y="2790505"/>
                    <a:pt x="558800" y="2785533"/>
                  </a:cubicBezTo>
                  <a:cubicBezTo>
                    <a:pt x="550597" y="2782017"/>
                    <a:pt x="541603" y="2780582"/>
                    <a:pt x="533400" y="2777066"/>
                  </a:cubicBezTo>
                  <a:cubicBezTo>
                    <a:pt x="446203" y="2739695"/>
                    <a:pt x="564352" y="2781739"/>
                    <a:pt x="448734" y="2743200"/>
                  </a:cubicBezTo>
                  <a:cubicBezTo>
                    <a:pt x="443089" y="2737555"/>
                    <a:pt x="438186" y="2731056"/>
                    <a:pt x="431800" y="2726266"/>
                  </a:cubicBezTo>
                  <a:cubicBezTo>
                    <a:pt x="415519" y="2714055"/>
                    <a:pt x="381000" y="2692400"/>
                    <a:pt x="381000" y="2692400"/>
                  </a:cubicBezTo>
                  <a:cubicBezTo>
                    <a:pt x="361245" y="2661355"/>
                    <a:pt x="338191" y="2632178"/>
                    <a:pt x="321734" y="2599266"/>
                  </a:cubicBezTo>
                  <a:cubicBezTo>
                    <a:pt x="307623" y="2571044"/>
                    <a:pt x="298332" y="2539843"/>
                    <a:pt x="279400" y="2514600"/>
                  </a:cubicBezTo>
                  <a:cubicBezTo>
                    <a:pt x="247563" y="2472150"/>
                    <a:pt x="233822" y="2459943"/>
                    <a:pt x="220134" y="2396066"/>
                  </a:cubicBezTo>
                  <a:cubicBezTo>
                    <a:pt x="190230" y="2256517"/>
                    <a:pt x="210651" y="2314674"/>
                    <a:pt x="169334" y="2218266"/>
                  </a:cubicBezTo>
                  <a:cubicBezTo>
                    <a:pt x="166512" y="2198511"/>
                    <a:pt x="162759" y="2178866"/>
                    <a:pt x="160867" y="2159000"/>
                  </a:cubicBezTo>
                  <a:cubicBezTo>
                    <a:pt x="141087" y="1951318"/>
                    <a:pt x="162985" y="2114563"/>
                    <a:pt x="143934" y="1981200"/>
                  </a:cubicBezTo>
                  <a:cubicBezTo>
                    <a:pt x="149578" y="1919111"/>
                    <a:pt x="152349" y="1856693"/>
                    <a:pt x="160867" y="1794933"/>
                  </a:cubicBezTo>
                  <a:cubicBezTo>
                    <a:pt x="166576" y="1753544"/>
                    <a:pt x="212559" y="1648327"/>
                    <a:pt x="220134" y="1625600"/>
                  </a:cubicBezTo>
                  <a:cubicBezTo>
                    <a:pt x="225778" y="1608667"/>
                    <a:pt x="232371" y="1592020"/>
                    <a:pt x="237067" y="1574800"/>
                  </a:cubicBezTo>
                  <a:cubicBezTo>
                    <a:pt x="240853" y="1560916"/>
                    <a:pt x="239579" y="1545567"/>
                    <a:pt x="245534" y="1532466"/>
                  </a:cubicBezTo>
                  <a:cubicBezTo>
                    <a:pt x="253955" y="1513939"/>
                    <a:pt x="269146" y="1499245"/>
                    <a:pt x="279400" y="1481666"/>
                  </a:cubicBezTo>
                  <a:cubicBezTo>
                    <a:pt x="351084" y="1358778"/>
                    <a:pt x="265527" y="1483072"/>
                    <a:pt x="330200" y="1405466"/>
                  </a:cubicBezTo>
                  <a:cubicBezTo>
                    <a:pt x="336714" y="1397649"/>
                    <a:pt x="338667" y="1385710"/>
                    <a:pt x="347134" y="1380066"/>
                  </a:cubicBezTo>
                  <a:cubicBezTo>
                    <a:pt x="356816" y="1373612"/>
                    <a:pt x="369711" y="1374422"/>
                    <a:pt x="381000" y="1371600"/>
                  </a:cubicBezTo>
                  <a:cubicBezTo>
                    <a:pt x="386645" y="1365955"/>
                    <a:pt x="391700" y="1359653"/>
                    <a:pt x="397934" y="1354666"/>
                  </a:cubicBezTo>
                  <a:cubicBezTo>
                    <a:pt x="413207" y="1342448"/>
                    <a:pt x="439819" y="1327753"/>
                    <a:pt x="457200" y="1320800"/>
                  </a:cubicBezTo>
                  <a:cubicBezTo>
                    <a:pt x="473773" y="1314171"/>
                    <a:pt x="491427" y="1310495"/>
                    <a:pt x="508000" y="1303866"/>
                  </a:cubicBezTo>
                  <a:cubicBezTo>
                    <a:pt x="564104" y="1281424"/>
                    <a:pt x="525137" y="1284917"/>
                    <a:pt x="601134" y="1261533"/>
                  </a:cubicBezTo>
                  <a:cubicBezTo>
                    <a:pt x="617542" y="1256484"/>
                    <a:pt x="635207" y="1256926"/>
                    <a:pt x="651934" y="1253066"/>
                  </a:cubicBezTo>
                  <a:cubicBezTo>
                    <a:pt x="671954" y="1248446"/>
                    <a:pt x="691268" y="1241116"/>
                    <a:pt x="711200" y="1236133"/>
                  </a:cubicBezTo>
                  <a:cubicBezTo>
                    <a:pt x="725161" y="1232643"/>
                    <a:pt x="739486" y="1230788"/>
                    <a:pt x="753534" y="1227666"/>
                  </a:cubicBezTo>
                  <a:cubicBezTo>
                    <a:pt x="764893" y="1225142"/>
                    <a:pt x="776111" y="1222022"/>
                    <a:pt x="787400" y="1219200"/>
                  </a:cubicBezTo>
                  <a:cubicBezTo>
                    <a:pt x="865053" y="1180373"/>
                    <a:pt x="767764" y="1224556"/>
                    <a:pt x="880534" y="1193800"/>
                  </a:cubicBezTo>
                  <a:cubicBezTo>
                    <a:pt x="892711" y="1190479"/>
                    <a:pt x="902223" y="1180187"/>
                    <a:pt x="914400" y="1176866"/>
                  </a:cubicBezTo>
                  <a:cubicBezTo>
                    <a:pt x="933653" y="1171615"/>
                    <a:pt x="953943" y="1171434"/>
                    <a:pt x="973667" y="1168400"/>
                  </a:cubicBezTo>
                  <a:cubicBezTo>
                    <a:pt x="990634" y="1165790"/>
                    <a:pt x="1007534" y="1162755"/>
                    <a:pt x="1024467" y="1159933"/>
                  </a:cubicBezTo>
                  <a:cubicBezTo>
                    <a:pt x="1075267" y="1162755"/>
                    <a:pt x="1126198" y="1163794"/>
                    <a:pt x="1176867" y="1168400"/>
                  </a:cubicBezTo>
                  <a:cubicBezTo>
                    <a:pt x="1201761" y="1170663"/>
                    <a:pt x="1213217" y="1179604"/>
                    <a:pt x="1236134" y="1185333"/>
                  </a:cubicBezTo>
                  <a:cubicBezTo>
                    <a:pt x="1250095" y="1188823"/>
                    <a:pt x="1264356" y="1190978"/>
                    <a:pt x="1278467" y="1193800"/>
                  </a:cubicBezTo>
                  <a:cubicBezTo>
                    <a:pt x="1286934" y="1199444"/>
                    <a:pt x="1294766" y="1206182"/>
                    <a:pt x="1303867" y="1210733"/>
                  </a:cubicBezTo>
                  <a:cubicBezTo>
                    <a:pt x="1373974" y="1245786"/>
                    <a:pt x="1281875" y="1187606"/>
                    <a:pt x="1354667" y="1236133"/>
                  </a:cubicBezTo>
                  <a:lnTo>
                    <a:pt x="1405467" y="1312333"/>
                  </a:lnTo>
                  <a:cubicBezTo>
                    <a:pt x="1405478" y="1312350"/>
                    <a:pt x="1439322" y="1363117"/>
                    <a:pt x="1439334" y="1363133"/>
                  </a:cubicBezTo>
                  <a:cubicBezTo>
                    <a:pt x="1463644" y="1395547"/>
                    <a:pt x="1466171" y="1394709"/>
                    <a:pt x="1481667" y="1430866"/>
                  </a:cubicBezTo>
                  <a:cubicBezTo>
                    <a:pt x="1490370" y="1451173"/>
                    <a:pt x="1492460" y="1468641"/>
                    <a:pt x="1498600" y="1490133"/>
                  </a:cubicBezTo>
                  <a:cubicBezTo>
                    <a:pt x="1501052" y="1498714"/>
                    <a:pt x="1504245" y="1507066"/>
                    <a:pt x="1507067" y="1515533"/>
                  </a:cubicBezTo>
                  <a:cubicBezTo>
                    <a:pt x="1509889" y="1540933"/>
                    <a:pt x="1511648" y="1566474"/>
                    <a:pt x="1515534" y="1591733"/>
                  </a:cubicBezTo>
                  <a:cubicBezTo>
                    <a:pt x="1518572" y="1611483"/>
                    <a:pt x="1526143" y="1632028"/>
                    <a:pt x="1532467" y="1651000"/>
                  </a:cubicBezTo>
                  <a:cubicBezTo>
                    <a:pt x="1527829" y="1720570"/>
                    <a:pt x="1538023" y="1764611"/>
                    <a:pt x="1507067" y="1820333"/>
                  </a:cubicBezTo>
                  <a:cubicBezTo>
                    <a:pt x="1500214" y="1832668"/>
                    <a:pt x="1492381" y="1845017"/>
                    <a:pt x="1481667" y="1854200"/>
                  </a:cubicBezTo>
                  <a:cubicBezTo>
                    <a:pt x="1472084" y="1862414"/>
                    <a:pt x="1459089" y="1865489"/>
                    <a:pt x="1447800" y="1871133"/>
                  </a:cubicBezTo>
                  <a:cubicBezTo>
                    <a:pt x="1409931" y="1927938"/>
                    <a:pt x="1454541" y="1872284"/>
                    <a:pt x="1405467" y="1905000"/>
                  </a:cubicBezTo>
                  <a:cubicBezTo>
                    <a:pt x="1395504" y="1911642"/>
                    <a:pt x="1391426" y="1926614"/>
                    <a:pt x="1380067" y="1930400"/>
                  </a:cubicBezTo>
                  <a:cubicBezTo>
                    <a:pt x="1355822" y="1938481"/>
                    <a:pt x="1329267" y="1936044"/>
                    <a:pt x="1303867" y="1938866"/>
                  </a:cubicBezTo>
                  <a:cubicBezTo>
                    <a:pt x="1255889" y="1936044"/>
                    <a:pt x="1206964" y="1940301"/>
                    <a:pt x="1159934" y="1930400"/>
                  </a:cubicBezTo>
                  <a:cubicBezTo>
                    <a:pt x="1149976" y="1928304"/>
                    <a:pt x="1150195" y="1912195"/>
                    <a:pt x="1143000" y="1905000"/>
                  </a:cubicBezTo>
                  <a:cubicBezTo>
                    <a:pt x="1135805" y="1897805"/>
                    <a:pt x="1126067" y="1893711"/>
                    <a:pt x="1117600" y="1888066"/>
                  </a:cubicBezTo>
                  <a:cubicBezTo>
                    <a:pt x="1111956" y="1876777"/>
                    <a:pt x="1107668" y="1864701"/>
                    <a:pt x="1100667" y="1854200"/>
                  </a:cubicBezTo>
                  <a:cubicBezTo>
                    <a:pt x="1096239" y="1847558"/>
                    <a:pt x="1088721" y="1843499"/>
                    <a:pt x="1083734" y="1837266"/>
                  </a:cubicBezTo>
                  <a:cubicBezTo>
                    <a:pt x="1077377" y="1829320"/>
                    <a:pt x="1072445" y="1820333"/>
                    <a:pt x="1066800" y="1811866"/>
                  </a:cubicBezTo>
                  <a:cubicBezTo>
                    <a:pt x="1057884" y="1776199"/>
                    <a:pt x="1049867" y="1749903"/>
                    <a:pt x="1049867" y="1710266"/>
                  </a:cubicBezTo>
                  <a:cubicBezTo>
                    <a:pt x="1049867" y="1666420"/>
                    <a:pt x="1055404" y="1631619"/>
                    <a:pt x="1066800" y="1591733"/>
                  </a:cubicBezTo>
                  <a:cubicBezTo>
                    <a:pt x="1069252" y="1583152"/>
                    <a:pt x="1071276" y="1574315"/>
                    <a:pt x="1075267" y="1566333"/>
                  </a:cubicBezTo>
                  <a:cubicBezTo>
                    <a:pt x="1079818" y="1557232"/>
                    <a:pt x="1087649" y="1550034"/>
                    <a:pt x="1092200" y="1540933"/>
                  </a:cubicBezTo>
                  <a:cubicBezTo>
                    <a:pt x="1124522" y="1476289"/>
                    <a:pt x="1064650" y="1563556"/>
                    <a:pt x="1126067" y="1481666"/>
                  </a:cubicBezTo>
                  <a:cubicBezTo>
                    <a:pt x="1128889" y="1473199"/>
                    <a:pt x="1130543" y="1464248"/>
                    <a:pt x="1134534" y="1456266"/>
                  </a:cubicBezTo>
                  <a:cubicBezTo>
                    <a:pt x="1144333" y="1436668"/>
                    <a:pt x="1160482" y="1419510"/>
                    <a:pt x="1176867" y="1405466"/>
                  </a:cubicBezTo>
                  <a:cubicBezTo>
                    <a:pt x="1187581" y="1396283"/>
                    <a:pt x="1199445" y="1388533"/>
                    <a:pt x="1210734" y="1380066"/>
                  </a:cubicBezTo>
                  <a:cubicBezTo>
                    <a:pt x="1275645" y="1382888"/>
                    <a:pt x="1340649" y="1384063"/>
                    <a:pt x="1405467" y="1388533"/>
                  </a:cubicBezTo>
                  <a:cubicBezTo>
                    <a:pt x="1427634" y="1390062"/>
                    <a:pt x="1459443" y="1395941"/>
                    <a:pt x="1481667" y="1405466"/>
                  </a:cubicBezTo>
                  <a:cubicBezTo>
                    <a:pt x="1511855" y="1418404"/>
                    <a:pt x="1523660" y="1426350"/>
                    <a:pt x="1549400" y="1447800"/>
                  </a:cubicBezTo>
                  <a:cubicBezTo>
                    <a:pt x="1555532" y="1452910"/>
                    <a:pt x="1560202" y="1459623"/>
                    <a:pt x="1566334" y="1464733"/>
                  </a:cubicBezTo>
                  <a:cubicBezTo>
                    <a:pt x="1577174" y="1473767"/>
                    <a:pt x="1590708" y="1479692"/>
                    <a:pt x="1600200" y="1490133"/>
                  </a:cubicBezTo>
                  <a:cubicBezTo>
                    <a:pt x="1619184" y="1511016"/>
                    <a:pt x="1624226" y="1548941"/>
                    <a:pt x="1651000" y="1557866"/>
                  </a:cubicBezTo>
                  <a:cubicBezTo>
                    <a:pt x="1677827" y="1566809"/>
                    <a:pt x="1678354" y="1564509"/>
                    <a:pt x="1701800" y="1583266"/>
                  </a:cubicBezTo>
                  <a:cubicBezTo>
                    <a:pt x="1708034" y="1588253"/>
                    <a:pt x="1711467" y="1596897"/>
                    <a:pt x="1718734" y="1600200"/>
                  </a:cubicBezTo>
                  <a:cubicBezTo>
                    <a:pt x="1743108" y="1611279"/>
                    <a:pt x="1769534" y="1617133"/>
                    <a:pt x="1794934" y="1625600"/>
                  </a:cubicBezTo>
                  <a:cubicBezTo>
                    <a:pt x="1864352" y="1648739"/>
                    <a:pt x="1754464" y="1612829"/>
                    <a:pt x="1888067" y="1651000"/>
                  </a:cubicBezTo>
                  <a:cubicBezTo>
                    <a:pt x="1907823" y="1656644"/>
                    <a:pt x="1927244" y="1663628"/>
                    <a:pt x="1947334" y="1667933"/>
                  </a:cubicBezTo>
                  <a:cubicBezTo>
                    <a:pt x="1989573" y="1676984"/>
                    <a:pt x="2073001" y="1681933"/>
                    <a:pt x="2108200" y="1684866"/>
                  </a:cubicBezTo>
                  <a:cubicBezTo>
                    <a:pt x="2422394" y="1678182"/>
                    <a:pt x="2421428" y="1683176"/>
                    <a:pt x="2650067" y="1667933"/>
                  </a:cubicBezTo>
                  <a:lnTo>
                    <a:pt x="2887134" y="1651000"/>
                  </a:lnTo>
                  <a:cubicBezTo>
                    <a:pt x="2904067" y="1648178"/>
                    <a:pt x="2921148" y="1646130"/>
                    <a:pt x="2937934" y="1642533"/>
                  </a:cubicBezTo>
                  <a:cubicBezTo>
                    <a:pt x="2960690" y="1637657"/>
                    <a:pt x="3005667" y="1625600"/>
                    <a:pt x="3005667" y="1625600"/>
                  </a:cubicBezTo>
                  <a:cubicBezTo>
                    <a:pt x="3099959" y="1578453"/>
                    <a:pt x="2981177" y="1634784"/>
                    <a:pt x="3073400" y="1600200"/>
                  </a:cubicBezTo>
                  <a:cubicBezTo>
                    <a:pt x="3110613" y="1586245"/>
                    <a:pt x="3101405" y="1584196"/>
                    <a:pt x="3132667" y="1566333"/>
                  </a:cubicBezTo>
                  <a:cubicBezTo>
                    <a:pt x="3143626" y="1560071"/>
                    <a:pt x="3155245" y="1555044"/>
                    <a:pt x="3166534" y="1549400"/>
                  </a:cubicBezTo>
                  <a:cubicBezTo>
                    <a:pt x="3175001" y="1540933"/>
                    <a:pt x="3182985" y="1531955"/>
                    <a:pt x="3191934" y="1524000"/>
                  </a:cubicBezTo>
                  <a:cubicBezTo>
                    <a:pt x="3208409" y="1509356"/>
                    <a:pt x="3227148" y="1497252"/>
                    <a:pt x="3242734" y="1481666"/>
                  </a:cubicBezTo>
                  <a:cubicBezTo>
                    <a:pt x="3249929" y="1474471"/>
                    <a:pt x="3251941" y="1462888"/>
                    <a:pt x="3259667" y="1456266"/>
                  </a:cubicBezTo>
                  <a:cubicBezTo>
                    <a:pt x="3272161" y="1445556"/>
                    <a:pt x="3288835" y="1440740"/>
                    <a:pt x="3302000" y="1430866"/>
                  </a:cubicBezTo>
                  <a:cubicBezTo>
                    <a:pt x="3311579" y="1423682"/>
                    <a:pt x="3318133" y="1413048"/>
                    <a:pt x="3327400" y="1405466"/>
                  </a:cubicBezTo>
                  <a:cubicBezTo>
                    <a:pt x="3349243" y="1387595"/>
                    <a:pt x="3371651" y="1370321"/>
                    <a:pt x="3395134" y="1354666"/>
                  </a:cubicBezTo>
                  <a:cubicBezTo>
                    <a:pt x="3403601" y="1349022"/>
                    <a:pt x="3412717" y="1344247"/>
                    <a:pt x="3420534" y="1337733"/>
                  </a:cubicBezTo>
                  <a:cubicBezTo>
                    <a:pt x="3463261" y="1302127"/>
                    <a:pt x="3431952" y="1320634"/>
                    <a:pt x="3471334" y="1270000"/>
                  </a:cubicBezTo>
                  <a:cubicBezTo>
                    <a:pt x="3481135" y="1257398"/>
                    <a:pt x="3494687" y="1248148"/>
                    <a:pt x="3505200" y="1236133"/>
                  </a:cubicBezTo>
                  <a:cubicBezTo>
                    <a:pt x="3514492" y="1225513"/>
                    <a:pt x="3521417" y="1212980"/>
                    <a:pt x="3530600" y="1202266"/>
                  </a:cubicBezTo>
                  <a:cubicBezTo>
                    <a:pt x="3538392" y="1193175"/>
                    <a:pt x="3548208" y="1185957"/>
                    <a:pt x="3556000" y="1176866"/>
                  </a:cubicBezTo>
                  <a:cubicBezTo>
                    <a:pt x="3574806" y="1154925"/>
                    <a:pt x="3600693" y="1114060"/>
                    <a:pt x="3615267" y="1092200"/>
                  </a:cubicBezTo>
                  <a:cubicBezTo>
                    <a:pt x="3620911" y="1083733"/>
                    <a:pt x="3628982" y="1076453"/>
                    <a:pt x="3632200" y="1066800"/>
                  </a:cubicBezTo>
                  <a:cubicBezTo>
                    <a:pt x="3640667" y="1041400"/>
                    <a:pt x="3651106" y="1016575"/>
                    <a:pt x="3657600" y="990600"/>
                  </a:cubicBezTo>
                  <a:cubicBezTo>
                    <a:pt x="3678698" y="906212"/>
                    <a:pt x="3670708" y="945822"/>
                    <a:pt x="3683000" y="872066"/>
                  </a:cubicBezTo>
                  <a:cubicBezTo>
                    <a:pt x="3667498" y="655025"/>
                    <a:pt x="3698128" y="809190"/>
                    <a:pt x="3657600" y="728133"/>
                  </a:cubicBezTo>
                  <a:cubicBezTo>
                    <a:pt x="3653609" y="720151"/>
                    <a:pt x="3653726" y="710386"/>
                    <a:pt x="3649134" y="702733"/>
                  </a:cubicBezTo>
                  <a:cubicBezTo>
                    <a:pt x="3645027" y="695888"/>
                    <a:pt x="3638332" y="690910"/>
                    <a:pt x="3632200" y="685800"/>
                  </a:cubicBezTo>
                  <a:cubicBezTo>
                    <a:pt x="3626449" y="681008"/>
                    <a:pt x="3583930" y="648964"/>
                    <a:pt x="3572934" y="643466"/>
                  </a:cubicBezTo>
                  <a:cubicBezTo>
                    <a:pt x="3559340" y="636669"/>
                    <a:pt x="3544436" y="632822"/>
                    <a:pt x="3530600" y="626533"/>
                  </a:cubicBezTo>
                  <a:cubicBezTo>
                    <a:pt x="3513365" y="618699"/>
                    <a:pt x="3497100" y="608822"/>
                    <a:pt x="3479800" y="601133"/>
                  </a:cubicBezTo>
                  <a:cubicBezTo>
                    <a:pt x="3471645" y="597508"/>
                    <a:pt x="3462603" y="596182"/>
                    <a:pt x="3454400" y="592666"/>
                  </a:cubicBezTo>
                  <a:cubicBezTo>
                    <a:pt x="3442799" y="587694"/>
                    <a:pt x="3432507" y="579724"/>
                    <a:pt x="3420534" y="575733"/>
                  </a:cubicBezTo>
                  <a:cubicBezTo>
                    <a:pt x="3401960" y="569542"/>
                    <a:pt x="3332363" y="560718"/>
                    <a:pt x="3318934" y="558800"/>
                  </a:cubicBezTo>
                  <a:cubicBezTo>
                    <a:pt x="3296356" y="561622"/>
                    <a:pt x="3273274" y="561747"/>
                    <a:pt x="3251200" y="567266"/>
                  </a:cubicBezTo>
                  <a:cubicBezTo>
                    <a:pt x="3238956" y="570327"/>
                    <a:pt x="3228935" y="579228"/>
                    <a:pt x="3217334" y="584200"/>
                  </a:cubicBezTo>
                  <a:cubicBezTo>
                    <a:pt x="3209131" y="587716"/>
                    <a:pt x="3200401" y="589844"/>
                    <a:pt x="3191934" y="592666"/>
                  </a:cubicBezTo>
                  <a:lnTo>
                    <a:pt x="3149600" y="635000"/>
                  </a:lnTo>
                  <a:cubicBezTo>
                    <a:pt x="3135489" y="649111"/>
                    <a:pt x="3118336" y="660729"/>
                    <a:pt x="3107267" y="677333"/>
                  </a:cubicBezTo>
                  <a:cubicBezTo>
                    <a:pt x="3101623" y="685800"/>
                    <a:pt x="3096691" y="694787"/>
                    <a:pt x="3090334" y="702733"/>
                  </a:cubicBezTo>
                  <a:cubicBezTo>
                    <a:pt x="3072739" y="724726"/>
                    <a:pt x="3069498" y="715745"/>
                    <a:pt x="3056467" y="745066"/>
                  </a:cubicBezTo>
                  <a:cubicBezTo>
                    <a:pt x="3049218" y="761377"/>
                    <a:pt x="3045178" y="778933"/>
                    <a:pt x="3039534" y="795866"/>
                  </a:cubicBezTo>
                  <a:lnTo>
                    <a:pt x="3031067" y="821266"/>
                  </a:lnTo>
                  <a:cubicBezTo>
                    <a:pt x="3033889" y="852311"/>
                    <a:pt x="3035668" y="883468"/>
                    <a:pt x="3039534" y="914400"/>
                  </a:cubicBezTo>
                  <a:cubicBezTo>
                    <a:pt x="3041319" y="928679"/>
                    <a:pt x="3041011" y="944153"/>
                    <a:pt x="3048000" y="956733"/>
                  </a:cubicBezTo>
                  <a:cubicBezTo>
                    <a:pt x="3055753" y="970689"/>
                    <a:pt x="3066516" y="986214"/>
                    <a:pt x="3081867" y="990600"/>
                  </a:cubicBezTo>
                  <a:lnTo>
                    <a:pt x="3141134" y="1007533"/>
                  </a:lnTo>
                  <a:cubicBezTo>
                    <a:pt x="3187962" y="1005918"/>
                    <a:pt x="3343808" y="1013834"/>
                    <a:pt x="3429000" y="990600"/>
                  </a:cubicBezTo>
                  <a:cubicBezTo>
                    <a:pt x="3446220" y="985904"/>
                    <a:pt x="3462867" y="979311"/>
                    <a:pt x="3479800" y="973666"/>
                  </a:cubicBezTo>
                  <a:lnTo>
                    <a:pt x="3522134" y="931333"/>
                  </a:lnTo>
                  <a:cubicBezTo>
                    <a:pt x="3533423" y="920044"/>
                    <a:pt x="3547144" y="910749"/>
                    <a:pt x="3556000" y="897466"/>
                  </a:cubicBezTo>
                  <a:lnTo>
                    <a:pt x="3572934" y="872066"/>
                  </a:lnTo>
                  <a:cubicBezTo>
                    <a:pt x="3575756" y="863599"/>
                    <a:pt x="3581400" y="855591"/>
                    <a:pt x="3581400" y="846666"/>
                  </a:cubicBezTo>
                  <a:cubicBezTo>
                    <a:pt x="3581400" y="804239"/>
                    <a:pt x="3579551" y="761574"/>
                    <a:pt x="3572934" y="719666"/>
                  </a:cubicBezTo>
                  <a:cubicBezTo>
                    <a:pt x="3571225" y="708840"/>
                    <a:pt x="3547057" y="670388"/>
                    <a:pt x="3539067" y="660400"/>
                  </a:cubicBezTo>
                  <a:cubicBezTo>
                    <a:pt x="3534080" y="654167"/>
                    <a:pt x="3527121" y="649699"/>
                    <a:pt x="3522134" y="643466"/>
                  </a:cubicBezTo>
                  <a:cubicBezTo>
                    <a:pt x="3515777" y="635520"/>
                    <a:pt x="3512395" y="625261"/>
                    <a:pt x="3505200" y="618066"/>
                  </a:cubicBezTo>
                  <a:cubicBezTo>
                    <a:pt x="3498973" y="611839"/>
                    <a:pt x="3453097" y="575081"/>
                    <a:pt x="3437467" y="567266"/>
                  </a:cubicBezTo>
                  <a:cubicBezTo>
                    <a:pt x="3429485" y="563275"/>
                    <a:pt x="3420270" y="562316"/>
                    <a:pt x="3412067" y="558800"/>
                  </a:cubicBezTo>
                  <a:cubicBezTo>
                    <a:pt x="3400466" y="553828"/>
                    <a:pt x="3389919" y="546554"/>
                    <a:pt x="3378200" y="541866"/>
                  </a:cubicBezTo>
                  <a:cubicBezTo>
                    <a:pt x="3361627" y="535237"/>
                    <a:pt x="3342706" y="534116"/>
                    <a:pt x="3327400" y="524933"/>
                  </a:cubicBezTo>
                  <a:cubicBezTo>
                    <a:pt x="3308925" y="513848"/>
                    <a:pt x="3283589" y="494483"/>
                    <a:pt x="3259667" y="491066"/>
                  </a:cubicBezTo>
                  <a:cubicBezTo>
                    <a:pt x="3228808" y="486658"/>
                    <a:pt x="3197578" y="485422"/>
                    <a:pt x="3166534" y="482600"/>
                  </a:cubicBezTo>
                  <a:cubicBezTo>
                    <a:pt x="3155245" y="479778"/>
                    <a:pt x="3144303" y="474133"/>
                    <a:pt x="3132667" y="474133"/>
                  </a:cubicBezTo>
                  <a:cubicBezTo>
                    <a:pt x="3028452" y="474133"/>
                    <a:pt x="3015833" y="478084"/>
                    <a:pt x="2937934" y="491066"/>
                  </a:cubicBezTo>
                  <a:cubicBezTo>
                    <a:pt x="2889380" y="507251"/>
                    <a:pt x="2936606" y="492676"/>
                    <a:pt x="2870200" y="508000"/>
                  </a:cubicBezTo>
                  <a:cubicBezTo>
                    <a:pt x="2847523" y="513233"/>
                    <a:pt x="2825185" y="519885"/>
                    <a:pt x="2802467" y="524933"/>
                  </a:cubicBezTo>
                  <a:cubicBezTo>
                    <a:pt x="2777067" y="530577"/>
                    <a:pt x="2751285" y="534718"/>
                    <a:pt x="2726267" y="541866"/>
                  </a:cubicBezTo>
                  <a:cubicBezTo>
                    <a:pt x="2660849" y="560557"/>
                    <a:pt x="2702189" y="558138"/>
                    <a:pt x="2633134" y="592666"/>
                  </a:cubicBezTo>
                  <a:cubicBezTo>
                    <a:pt x="2550681" y="633892"/>
                    <a:pt x="2587046" y="613546"/>
                    <a:pt x="2523067" y="651933"/>
                  </a:cubicBezTo>
                  <a:cubicBezTo>
                    <a:pt x="2469969" y="731581"/>
                    <a:pt x="2557006" y="611417"/>
                    <a:pt x="2463800" y="694266"/>
                  </a:cubicBezTo>
                  <a:cubicBezTo>
                    <a:pt x="2448589" y="707787"/>
                    <a:pt x="2446867" y="733777"/>
                    <a:pt x="2429934" y="745066"/>
                  </a:cubicBezTo>
                  <a:cubicBezTo>
                    <a:pt x="2375540" y="781330"/>
                    <a:pt x="2419588" y="751072"/>
                    <a:pt x="2328334" y="821266"/>
                  </a:cubicBezTo>
                  <a:cubicBezTo>
                    <a:pt x="2317149" y="829870"/>
                    <a:pt x="2307088" y="840355"/>
                    <a:pt x="2294467" y="846666"/>
                  </a:cubicBezTo>
                  <a:cubicBezTo>
                    <a:pt x="2283178" y="852311"/>
                    <a:pt x="2271102" y="856599"/>
                    <a:pt x="2260600" y="863600"/>
                  </a:cubicBezTo>
                  <a:cubicBezTo>
                    <a:pt x="2245564" y="873624"/>
                    <a:pt x="2233303" y="887442"/>
                    <a:pt x="2218267" y="897466"/>
                  </a:cubicBezTo>
                  <a:cubicBezTo>
                    <a:pt x="2207765" y="904467"/>
                    <a:pt x="2195103" y="907710"/>
                    <a:pt x="2184400" y="914400"/>
                  </a:cubicBezTo>
                  <a:cubicBezTo>
                    <a:pt x="2172434" y="921879"/>
                    <a:pt x="2163155" y="933489"/>
                    <a:pt x="2150534" y="939800"/>
                  </a:cubicBezTo>
                  <a:cubicBezTo>
                    <a:pt x="2134569" y="947782"/>
                    <a:pt x="2115983" y="949347"/>
                    <a:pt x="2099734" y="956733"/>
                  </a:cubicBezTo>
                  <a:cubicBezTo>
                    <a:pt x="2084753" y="963543"/>
                    <a:pt x="2072617" y="975867"/>
                    <a:pt x="2057400" y="982133"/>
                  </a:cubicBezTo>
                  <a:cubicBezTo>
                    <a:pt x="2024390" y="995725"/>
                    <a:pt x="1985503" y="996198"/>
                    <a:pt x="1955800" y="1016000"/>
                  </a:cubicBezTo>
                  <a:cubicBezTo>
                    <a:pt x="1926721" y="1035386"/>
                    <a:pt x="1917038" y="1043357"/>
                    <a:pt x="1879600" y="1058333"/>
                  </a:cubicBezTo>
                  <a:cubicBezTo>
                    <a:pt x="1868796" y="1062655"/>
                    <a:pt x="1856856" y="1063378"/>
                    <a:pt x="1845734" y="1066800"/>
                  </a:cubicBezTo>
                  <a:cubicBezTo>
                    <a:pt x="1820144" y="1074674"/>
                    <a:pt x="1795944" y="1087799"/>
                    <a:pt x="1769534" y="1092200"/>
                  </a:cubicBezTo>
                  <a:cubicBezTo>
                    <a:pt x="1752601" y="1095022"/>
                    <a:pt x="1735568" y="1097299"/>
                    <a:pt x="1718734" y="1100666"/>
                  </a:cubicBezTo>
                  <a:cubicBezTo>
                    <a:pt x="1576786" y="1129055"/>
                    <a:pt x="1799223" y="1085641"/>
                    <a:pt x="1651000" y="1126066"/>
                  </a:cubicBezTo>
                  <a:cubicBezTo>
                    <a:pt x="1631747" y="1131317"/>
                    <a:pt x="1611489" y="1131711"/>
                    <a:pt x="1591734" y="1134533"/>
                  </a:cubicBezTo>
                  <a:cubicBezTo>
                    <a:pt x="1583267" y="1137355"/>
                    <a:pt x="1575180" y="1141821"/>
                    <a:pt x="1566334" y="1143000"/>
                  </a:cubicBezTo>
                  <a:cubicBezTo>
                    <a:pt x="1454351" y="1157931"/>
                    <a:pt x="1438302" y="1149998"/>
                    <a:pt x="1312334" y="1143000"/>
                  </a:cubicBezTo>
                  <a:cubicBezTo>
                    <a:pt x="1301481" y="1140287"/>
                    <a:pt x="1265215" y="1132140"/>
                    <a:pt x="1253067" y="1126066"/>
                  </a:cubicBezTo>
                  <a:cubicBezTo>
                    <a:pt x="1243966" y="1121515"/>
                    <a:pt x="1236134" y="1114777"/>
                    <a:pt x="1227667" y="1109133"/>
                  </a:cubicBezTo>
                  <a:cubicBezTo>
                    <a:pt x="1222023" y="1092200"/>
                    <a:pt x="1212350" y="1076109"/>
                    <a:pt x="1210734" y="1058333"/>
                  </a:cubicBezTo>
                  <a:cubicBezTo>
                    <a:pt x="1209431" y="1044002"/>
                    <a:pt x="1217298" y="1030264"/>
                    <a:pt x="1219200" y="1016000"/>
                  </a:cubicBezTo>
                  <a:cubicBezTo>
                    <a:pt x="1222949" y="987886"/>
                    <a:pt x="1221724" y="959067"/>
                    <a:pt x="1227667" y="931333"/>
                  </a:cubicBezTo>
                  <a:cubicBezTo>
                    <a:pt x="1230312" y="918992"/>
                    <a:pt x="1238338" y="908424"/>
                    <a:pt x="1244600" y="897466"/>
                  </a:cubicBezTo>
                  <a:cubicBezTo>
                    <a:pt x="1260316" y="869964"/>
                    <a:pt x="1263588" y="870012"/>
                    <a:pt x="1286934" y="846666"/>
                  </a:cubicBezTo>
                  <a:cubicBezTo>
                    <a:pt x="1293228" y="827784"/>
                    <a:pt x="1300125" y="803097"/>
                    <a:pt x="1312334" y="787400"/>
                  </a:cubicBezTo>
                  <a:cubicBezTo>
                    <a:pt x="1324586" y="771648"/>
                    <a:pt x="1342693" y="761031"/>
                    <a:pt x="1354667" y="745066"/>
                  </a:cubicBezTo>
                  <a:cubicBezTo>
                    <a:pt x="1363134" y="733777"/>
                    <a:pt x="1370089" y="721178"/>
                    <a:pt x="1380067" y="711200"/>
                  </a:cubicBezTo>
                  <a:cubicBezTo>
                    <a:pt x="1387262" y="704005"/>
                    <a:pt x="1397650" y="700780"/>
                    <a:pt x="1405467" y="694266"/>
                  </a:cubicBezTo>
                  <a:cubicBezTo>
                    <a:pt x="1414665" y="686601"/>
                    <a:pt x="1420471" y="674806"/>
                    <a:pt x="1430867" y="668866"/>
                  </a:cubicBezTo>
                  <a:cubicBezTo>
                    <a:pt x="1440970" y="663093"/>
                    <a:pt x="1453508" y="663462"/>
                    <a:pt x="1464734" y="660400"/>
                  </a:cubicBezTo>
                  <a:cubicBezTo>
                    <a:pt x="1484556" y="654994"/>
                    <a:pt x="1504245" y="649111"/>
                    <a:pt x="1524000" y="643466"/>
                  </a:cubicBezTo>
                  <a:cubicBezTo>
                    <a:pt x="1546578" y="646288"/>
                    <a:pt x="1570350" y="644157"/>
                    <a:pt x="1591734" y="651933"/>
                  </a:cubicBezTo>
                  <a:cubicBezTo>
                    <a:pt x="1647269" y="672128"/>
                    <a:pt x="1610955" y="775273"/>
                    <a:pt x="1608667" y="795866"/>
                  </a:cubicBezTo>
                  <a:cubicBezTo>
                    <a:pt x="1603747" y="840144"/>
                    <a:pt x="1601790" y="822745"/>
                    <a:pt x="1574800" y="855133"/>
                  </a:cubicBezTo>
                  <a:cubicBezTo>
                    <a:pt x="1568286" y="862950"/>
                    <a:pt x="1565062" y="873338"/>
                    <a:pt x="1557867" y="880533"/>
                  </a:cubicBezTo>
                  <a:cubicBezTo>
                    <a:pt x="1550672" y="887728"/>
                    <a:pt x="1540413" y="891109"/>
                    <a:pt x="1532467" y="897466"/>
                  </a:cubicBezTo>
                  <a:cubicBezTo>
                    <a:pt x="1526234" y="902453"/>
                    <a:pt x="1522379" y="910293"/>
                    <a:pt x="1515534" y="914400"/>
                  </a:cubicBezTo>
                  <a:cubicBezTo>
                    <a:pt x="1506861" y="919604"/>
                    <a:pt x="1462588" y="929753"/>
                    <a:pt x="1456267" y="931333"/>
                  </a:cubicBezTo>
                  <a:cubicBezTo>
                    <a:pt x="1441550" y="929231"/>
                    <a:pt x="1392058" y="925766"/>
                    <a:pt x="1371600" y="914400"/>
                  </a:cubicBezTo>
                  <a:cubicBezTo>
                    <a:pt x="1335943" y="894591"/>
                    <a:pt x="1312891" y="876949"/>
                    <a:pt x="1286934" y="846666"/>
                  </a:cubicBezTo>
                  <a:cubicBezTo>
                    <a:pt x="1280312" y="838940"/>
                    <a:pt x="1276514" y="829083"/>
                    <a:pt x="1270000" y="821266"/>
                  </a:cubicBezTo>
                  <a:cubicBezTo>
                    <a:pt x="1262335" y="812068"/>
                    <a:pt x="1252392" y="804957"/>
                    <a:pt x="1244600" y="795866"/>
                  </a:cubicBezTo>
                  <a:cubicBezTo>
                    <a:pt x="1184210" y="725412"/>
                    <a:pt x="1246262" y="789063"/>
                    <a:pt x="1202267" y="745066"/>
                  </a:cubicBezTo>
                  <a:cubicBezTo>
                    <a:pt x="1199445" y="733777"/>
                    <a:pt x="1196324" y="722559"/>
                    <a:pt x="1193800" y="711200"/>
                  </a:cubicBezTo>
                  <a:cubicBezTo>
                    <a:pt x="1186890" y="680103"/>
                    <a:pt x="1185721" y="664515"/>
                    <a:pt x="1176867" y="635000"/>
                  </a:cubicBezTo>
                  <a:cubicBezTo>
                    <a:pt x="1160189" y="579406"/>
                    <a:pt x="1171313" y="595579"/>
                    <a:pt x="1143000" y="567266"/>
                  </a:cubicBezTo>
                  <a:cubicBezTo>
                    <a:pt x="1140178" y="558799"/>
                    <a:pt x="1139889" y="549006"/>
                    <a:pt x="1134534" y="541866"/>
                  </a:cubicBezTo>
                  <a:cubicBezTo>
                    <a:pt x="1122560" y="525901"/>
                    <a:pt x="1111132" y="505844"/>
                    <a:pt x="1092200" y="499533"/>
                  </a:cubicBezTo>
                  <a:cubicBezTo>
                    <a:pt x="1066744" y="491047"/>
                    <a:pt x="1063283" y="492369"/>
                    <a:pt x="1041400" y="474133"/>
                  </a:cubicBezTo>
                  <a:cubicBezTo>
                    <a:pt x="1032202" y="466468"/>
                    <a:pt x="1026467" y="454548"/>
                    <a:pt x="1016000" y="448733"/>
                  </a:cubicBezTo>
                  <a:cubicBezTo>
                    <a:pt x="1000397" y="440065"/>
                    <a:pt x="982133" y="437444"/>
                    <a:pt x="965200" y="431800"/>
                  </a:cubicBezTo>
                  <a:lnTo>
                    <a:pt x="939800" y="423333"/>
                  </a:lnTo>
                  <a:cubicBezTo>
                    <a:pt x="911578" y="426155"/>
                    <a:pt x="877522" y="414387"/>
                    <a:pt x="855134" y="431800"/>
                  </a:cubicBezTo>
                  <a:cubicBezTo>
                    <a:pt x="841583" y="442339"/>
                    <a:pt x="858667" y="466157"/>
                    <a:pt x="863600" y="482600"/>
                  </a:cubicBezTo>
                  <a:cubicBezTo>
                    <a:pt x="867227" y="494689"/>
                    <a:pt x="875847" y="504747"/>
                    <a:pt x="880534" y="516466"/>
                  </a:cubicBezTo>
                  <a:cubicBezTo>
                    <a:pt x="887163" y="533039"/>
                    <a:pt x="891823" y="550333"/>
                    <a:pt x="897467" y="567266"/>
                  </a:cubicBezTo>
                  <a:lnTo>
                    <a:pt x="897467" y="567266"/>
                  </a:lnTo>
                  <a:cubicBezTo>
                    <a:pt x="900289" y="578555"/>
                    <a:pt x="898665" y="592046"/>
                    <a:pt x="905934" y="601133"/>
                  </a:cubicBezTo>
                  <a:cubicBezTo>
                    <a:pt x="911509" y="608102"/>
                    <a:pt x="922867" y="606778"/>
                    <a:pt x="931334" y="609600"/>
                  </a:cubicBezTo>
                  <a:cubicBezTo>
                    <a:pt x="942623" y="606778"/>
                    <a:pt x="957751" y="610072"/>
                    <a:pt x="965200" y="601133"/>
                  </a:cubicBezTo>
                  <a:cubicBezTo>
                    <a:pt x="974413" y="590078"/>
                    <a:pt x="973667" y="573190"/>
                    <a:pt x="973667" y="558800"/>
                  </a:cubicBezTo>
                  <a:cubicBezTo>
                    <a:pt x="973667" y="510739"/>
                    <a:pt x="976856" y="461492"/>
                    <a:pt x="965200" y="414866"/>
                  </a:cubicBezTo>
                  <a:cubicBezTo>
                    <a:pt x="961778" y="401176"/>
                    <a:pt x="942174" y="398500"/>
                    <a:pt x="931334" y="389466"/>
                  </a:cubicBezTo>
                  <a:cubicBezTo>
                    <a:pt x="925202" y="384356"/>
                    <a:pt x="921540" y="376103"/>
                    <a:pt x="914400" y="372533"/>
                  </a:cubicBezTo>
                  <a:cubicBezTo>
                    <a:pt x="882683" y="356675"/>
                    <a:pt x="854711" y="354565"/>
                    <a:pt x="821267" y="347133"/>
                  </a:cubicBezTo>
                  <a:cubicBezTo>
                    <a:pt x="728628" y="326546"/>
                    <a:pt x="871965" y="349663"/>
                    <a:pt x="677334" y="330200"/>
                  </a:cubicBezTo>
                  <a:cubicBezTo>
                    <a:pt x="657477" y="328214"/>
                    <a:pt x="637823" y="324555"/>
                    <a:pt x="618067" y="321733"/>
                  </a:cubicBezTo>
                  <a:cubicBezTo>
                    <a:pt x="601134" y="299155"/>
                    <a:pt x="579888" y="279243"/>
                    <a:pt x="567267" y="254000"/>
                  </a:cubicBezTo>
                  <a:lnTo>
                    <a:pt x="524934" y="169333"/>
                  </a:lnTo>
                  <a:cubicBezTo>
                    <a:pt x="519289" y="158044"/>
                    <a:pt x="511991" y="147440"/>
                    <a:pt x="508000" y="135466"/>
                  </a:cubicBezTo>
                  <a:lnTo>
                    <a:pt x="491067" y="84666"/>
                  </a:lnTo>
                  <a:lnTo>
                    <a:pt x="474134" y="33866"/>
                  </a:lnTo>
                  <a:lnTo>
                    <a:pt x="474134" y="0"/>
                  </a:ln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76200"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876425" y="641350"/>
            <a:ext cx="10515600" cy="1325563"/>
          </a:xfrm>
        </p:spPr>
        <p:txBody>
          <a:bodyPr/>
          <a:lstStyle/>
          <a:p>
            <a:r>
              <a:rPr lang="hr-HR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</a:rPr>
              <a:t>Kemijska goriva</a:t>
            </a:r>
            <a:endParaRPr lang="hr-HR" b="1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650503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5045" y="1944460"/>
            <a:ext cx="9814560" cy="4351338"/>
          </a:xfrm>
        </p:spPr>
        <p:txBody>
          <a:bodyPr>
            <a:normAutofit/>
          </a:bodyPr>
          <a:lstStyle/>
          <a:p>
            <a:r>
              <a:rPr lang="hr-HR" sz="3200" dirty="0"/>
              <a:t>utjecaj na svojstva materijala</a:t>
            </a:r>
          </a:p>
          <a:p>
            <a:pPr lvl="1"/>
            <a:r>
              <a:rPr lang="hr-HR" sz="2800" b="1" dirty="0">
                <a:solidFill>
                  <a:schemeClr val="accent6"/>
                </a:solidFill>
              </a:rPr>
              <a:t>gelacija</a:t>
            </a:r>
          </a:p>
          <a:p>
            <a:pPr lvl="1"/>
            <a:r>
              <a:rPr lang="hr-HR" sz="2800" b="1" dirty="0">
                <a:solidFill>
                  <a:schemeClr val="accent6"/>
                </a:solidFill>
              </a:rPr>
              <a:t>zacjeljivanje</a:t>
            </a:r>
            <a:r>
              <a:rPr lang="hr-HR" sz="2800" dirty="0"/>
              <a:t> </a:t>
            </a:r>
          </a:p>
          <a:p>
            <a:r>
              <a:rPr lang="hr-HR" sz="3200" dirty="0"/>
              <a:t>buduće tehnologije </a:t>
            </a:r>
            <a:r>
              <a:rPr lang="hr-HR" sz="3200" dirty="0">
                <a:sym typeface="Wingdings 3"/>
              </a:rPr>
              <a:t> </a:t>
            </a:r>
            <a:r>
              <a:rPr lang="hr-HR" sz="3200" dirty="0"/>
              <a:t>od izrade ljepila do robotike</a:t>
            </a:r>
          </a:p>
          <a:p>
            <a:r>
              <a:rPr lang="hr-HR" sz="3200" dirty="0"/>
              <a:t>gorivo i </a:t>
            </a:r>
            <a:r>
              <a:rPr lang="hr-HR" sz="3200" i="1" dirty="0"/>
              <a:t>anti</a:t>
            </a:r>
            <a:r>
              <a:rPr lang="hr-HR" sz="3200" dirty="0"/>
              <a:t>-gorivo; hidroliza aktiviranih laktona; dekarboksilacija aktiviranih karboksilnih kiselina...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-57150" y="-142889"/>
            <a:ext cx="3515790" cy="3653373"/>
            <a:chOff x="-8465" y="-177801"/>
            <a:chExt cx="3962405" cy="7179734"/>
          </a:xfrm>
        </p:grpSpPr>
        <p:sp>
          <p:nvSpPr>
            <p:cNvPr id="10" name="Freeform 9"/>
            <p:cNvSpPr/>
            <p:nvPr/>
          </p:nvSpPr>
          <p:spPr>
            <a:xfrm>
              <a:off x="-8465" y="-177801"/>
              <a:ext cx="3683000" cy="7001933"/>
            </a:xfrm>
            <a:custGeom>
              <a:avLst/>
              <a:gdLst>
                <a:gd name="connsiteX0" fmla="*/ 2074334 w 3683000"/>
                <a:gd name="connsiteY0" fmla="*/ 7001933 h 7001933"/>
                <a:gd name="connsiteX1" fmla="*/ 2065867 w 3683000"/>
                <a:gd name="connsiteY1" fmla="*/ 6815666 h 7001933"/>
                <a:gd name="connsiteX2" fmla="*/ 2048934 w 3683000"/>
                <a:gd name="connsiteY2" fmla="*/ 6790266 h 7001933"/>
                <a:gd name="connsiteX3" fmla="*/ 2032000 w 3683000"/>
                <a:gd name="connsiteY3" fmla="*/ 6739466 h 7001933"/>
                <a:gd name="connsiteX4" fmla="*/ 1972734 w 3683000"/>
                <a:gd name="connsiteY4" fmla="*/ 6637866 h 7001933"/>
                <a:gd name="connsiteX5" fmla="*/ 1947334 w 3683000"/>
                <a:gd name="connsiteY5" fmla="*/ 6544733 h 7001933"/>
                <a:gd name="connsiteX6" fmla="*/ 1913467 w 3683000"/>
                <a:gd name="connsiteY6" fmla="*/ 6493933 h 7001933"/>
                <a:gd name="connsiteX7" fmla="*/ 1896534 w 3683000"/>
                <a:gd name="connsiteY7" fmla="*/ 6434666 h 7001933"/>
                <a:gd name="connsiteX8" fmla="*/ 1871134 w 3683000"/>
                <a:gd name="connsiteY8" fmla="*/ 6375400 h 7001933"/>
                <a:gd name="connsiteX9" fmla="*/ 1845734 w 3683000"/>
                <a:gd name="connsiteY9" fmla="*/ 6307666 h 7001933"/>
                <a:gd name="connsiteX10" fmla="*/ 1794934 w 3683000"/>
                <a:gd name="connsiteY10" fmla="*/ 6197600 h 7001933"/>
                <a:gd name="connsiteX11" fmla="*/ 1769534 w 3683000"/>
                <a:gd name="connsiteY11" fmla="*/ 6172200 h 7001933"/>
                <a:gd name="connsiteX12" fmla="*/ 1744134 w 3683000"/>
                <a:gd name="connsiteY12" fmla="*/ 6129866 h 7001933"/>
                <a:gd name="connsiteX13" fmla="*/ 1651000 w 3683000"/>
                <a:gd name="connsiteY13" fmla="*/ 6019800 h 7001933"/>
                <a:gd name="connsiteX14" fmla="*/ 1600200 w 3683000"/>
                <a:gd name="connsiteY14" fmla="*/ 6002866 h 7001933"/>
                <a:gd name="connsiteX15" fmla="*/ 1549400 w 3683000"/>
                <a:gd name="connsiteY15" fmla="*/ 5977466 h 7001933"/>
                <a:gd name="connsiteX16" fmla="*/ 1447800 w 3683000"/>
                <a:gd name="connsiteY16" fmla="*/ 5960533 h 7001933"/>
                <a:gd name="connsiteX17" fmla="*/ 1405467 w 3683000"/>
                <a:gd name="connsiteY17" fmla="*/ 5943600 h 7001933"/>
                <a:gd name="connsiteX18" fmla="*/ 1270000 w 3683000"/>
                <a:gd name="connsiteY18" fmla="*/ 5926666 h 7001933"/>
                <a:gd name="connsiteX19" fmla="*/ 1143000 w 3683000"/>
                <a:gd name="connsiteY19" fmla="*/ 5935133 h 7001933"/>
                <a:gd name="connsiteX20" fmla="*/ 1092200 w 3683000"/>
                <a:gd name="connsiteY20" fmla="*/ 5952066 h 7001933"/>
                <a:gd name="connsiteX21" fmla="*/ 990600 w 3683000"/>
                <a:gd name="connsiteY21" fmla="*/ 5969000 h 7001933"/>
                <a:gd name="connsiteX22" fmla="*/ 956734 w 3683000"/>
                <a:gd name="connsiteY22" fmla="*/ 5985933 h 7001933"/>
                <a:gd name="connsiteX23" fmla="*/ 922867 w 3683000"/>
                <a:gd name="connsiteY23" fmla="*/ 5994400 h 7001933"/>
                <a:gd name="connsiteX24" fmla="*/ 897467 w 3683000"/>
                <a:gd name="connsiteY24" fmla="*/ 6002866 h 7001933"/>
                <a:gd name="connsiteX25" fmla="*/ 880534 w 3683000"/>
                <a:gd name="connsiteY25" fmla="*/ 6028266 h 7001933"/>
                <a:gd name="connsiteX26" fmla="*/ 897467 w 3683000"/>
                <a:gd name="connsiteY26" fmla="*/ 6138333 h 7001933"/>
                <a:gd name="connsiteX27" fmla="*/ 914400 w 3683000"/>
                <a:gd name="connsiteY27" fmla="*/ 6163733 h 7001933"/>
                <a:gd name="connsiteX28" fmla="*/ 948267 w 3683000"/>
                <a:gd name="connsiteY28" fmla="*/ 6206066 h 7001933"/>
                <a:gd name="connsiteX29" fmla="*/ 1007534 w 3683000"/>
                <a:gd name="connsiteY29" fmla="*/ 6290733 h 7001933"/>
                <a:gd name="connsiteX30" fmla="*/ 1032934 w 3683000"/>
                <a:gd name="connsiteY30" fmla="*/ 6307666 h 7001933"/>
                <a:gd name="connsiteX31" fmla="*/ 1049867 w 3683000"/>
                <a:gd name="connsiteY31" fmla="*/ 6324600 h 7001933"/>
                <a:gd name="connsiteX32" fmla="*/ 1083734 w 3683000"/>
                <a:gd name="connsiteY32" fmla="*/ 6341533 h 7001933"/>
                <a:gd name="connsiteX33" fmla="*/ 1109134 w 3683000"/>
                <a:gd name="connsiteY33" fmla="*/ 6358466 h 7001933"/>
                <a:gd name="connsiteX34" fmla="*/ 1193800 w 3683000"/>
                <a:gd name="connsiteY34" fmla="*/ 6375400 h 7001933"/>
                <a:gd name="connsiteX35" fmla="*/ 1303867 w 3683000"/>
                <a:gd name="connsiteY35" fmla="*/ 6366933 h 7001933"/>
                <a:gd name="connsiteX36" fmla="*/ 1354667 w 3683000"/>
                <a:gd name="connsiteY36" fmla="*/ 6341533 h 7001933"/>
                <a:gd name="connsiteX37" fmla="*/ 1439334 w 3683000"/>
                <a:gd name="connsiteY37" fmla="*/ 6299200 h 7001933"/>
                <a:gd name="connsiteX38" fmla="*/ 1456267 w 3683000"/>
                <a:gd name="connsiteY38" fmla="*/ 6282266 h 7001933"/>
                <a:gd name="connsiteX39" fmla="*/ 1481667 w 3683000"/>
                <a:gd name="connsiteY39" fmla="*/ 6265333 h 7001933"/>
                <a:gd name="connsiteX40" fmla="*/ 1540934 w 3683000"/>
                <a:gd name="connsiteY40" fmla="*/ 6214533 h 7001933"/>
                <a:gd name="connsiteX41" fmla="*/ 1591734 w 3683000"/>
                <a:gd name="connsiteY41" fmla="*/ 6163733 h 7001933"/>
                <a:gd name="connsiteX42" fmla="*/ 1625600 w 3683000"/>
                <a:gd name="connsiteY42" fmla="*/ 6112933 h 7001933"/>
                <a:gd name="connsiteX43" fmla="*/ 1659467 w 3683000"/>
                <a:gd name="connsiteY43" fmla="*/ 6070600 h 7001933"/>
                <a:gd name="connsiteX44" fmla="*/ 1667934 w 3683000"/>
                <a:gd name="connsiteY44" fmla="*/ 6045200 h 7001933"/>
                <a:gd name="connsiteX45" fmla="*/ 1684867 w 3683000"/>
                <a:gd name="connsiteY45" fmla="*/ 6011333 h 7001933"/>
                <a:gd name="connsiteX46" fmla="*/ 1684867 w 3683000"/>
                <a:gd name="connsiteY46" fmla="*/ 5782733 h 7001933"/>
                <a:gd name="connsiteX47" fmla="*/ 1676400 w 3683000"/>
                <a:gd name="connsiteY47" fmla="*/ 5748866 h 7001933"/>
                <a:gd name="connsiteX48" fmla="*/ 1642534 w 3683000"/>
                <a:gd name="connsiteY48" fmla="*/ 5715000 h 7001933"/>
                <a:gd name="connsiteX49" fmla="*/ 1617134 w 3683000"/>
                <a:gd name="connsiteY49" fmla="*/ 5681133 h 7001933"/>
                <a:gd name="connsiteX50" fmla="*/ 1600200 w 3683000"/>
                <a:gd name="connsiteY50" fmla="*/ 5655733 h 7001933"/>
                <a:gd name="connsiteX51" fmla="*/ 1566334 w 3683000"/>
                <a:gd name="connsiteY51" fmla="*/ 5638800 h 7001933"/>
                <a:gd name="connsiteX52" fmla="*/ 1532467 w 3683000"/>
                <a:gd name="connsiteY52" fmla="*/ 5604933 h 7001933"/>
                <a:gd name="connsiteX53" fmla="*/ 1456267 w 3683000"/>
                <a:gd name="connsiteY53" fmla="*/ 5562600 h 7001933"/>
                <a:gd name="connsiteX54" fmla="*/ 1397000 w 3683000"/>
                <a:gd name="connsiteY54" fmla="*/ 5528733 h 7001933"/>
                <a:gd name="connsiteX55" fmla="*/ 1261534 w 3683000"/>
                <a:gd name="connsiteY55" fmla="*/ 5494866 h 7001933"/>
                <a:gd name="connsiteX56" fmla="*/ 1185334 w 3683000"/>
                <a:gd name="connsiteY56" fmla="*/ 5469466 h 7001933"/>
                <a:gd name="connsiteX57" fmla="*/ 1151467 w 3683000"/>
                <a:gd name="connsiteY57" fmla="*/ 5461000 h 7001933"/>
                <a:gd name="connsiteX58" fmla="*/ 1109134 w 3683000"/>
                <a:gd name="connsiteY58" fmla="*/ 5444066 h 7001933"/>
                <a:gd name="connsiteX59" fmla="*/ 1049867 w 3683000"/>
                <a:gd name="connsiteY59" fmla="*/ 5435600 h 7001933"/>
                <a:gd name="connsiteX60" fmla="*/ 1007534 w 3683000"/>
                <a:gd name="connsiteY60" fmla="*/ 5427133 h 7001933"/>
                <a:gd name="connsiteX61" fmla="*/ 897467 w 3683000"/>
                <a:gd name="connsiteY61" fmla="*/ 5435600 h 7001933"/>
                <a:gd name="connsiteX62" fmla="*/ 745067 w 3683000"/>
                <a:gd name="connsiteY62" fmla="*/ 5452533 h 7001933"/>
                <a:gd name="connsiteX63" fmla="*/ 389467 w 3683000"/>
                <a:gd name="connsiteY63" fmla="*/ 5444066 h 7001933"/>
                <a:gd name="connsiteX64" fmla="*/ 279400 w 3683000"/>
                <a:gd name="connsiteY64" fmla="*/ 5427133 h 7001933"/>
                <a:gd name="connsiteX65" fmla="*/ 237067 w 3683000"/>
                <a:gd name="connsiteY65" fmla="*/ 5418666 h 7001933"/>
                <a:gd name="connsiteX66" fmla="*/ 194734 w 3683000"/>
                <a:gd name="connsiteY66" fmla="*/ 5401733 h 7001933"/>
                <a:gd name="connsiteX67" fmla="*/ 127000 w 3683000"/>
                <a:gd name="connsiteY67" fmla="*/ 5384800 h 7001933"/>
                <a:gd name="connsiteX68" fmla="*/ 93134 w 3683000"/>
                <a:gd name="connsiteY68" fmla="*/ 5367866 h 7001933"/>
                <a:gd name="connsiteX69" fmla="*/ 76200 w 3683000"/>
                <a:gd name="connsiteY69" fmla="*/ 5350933 h 7001933"/>
                <a:gd name="connsiteX70" fmla="*/ 50800 w 3683000"/>
                <a:gd name="connsiteY70" fmla="*/ 5334000 h 7001933"/>
                <a:gd name="connsiteX71" fmla="*/ 25400 w 3683000"/>
                <a:gd name="connsiteY71" fmla="*/ 5266266 h 7001933"/>
                <a:gd name="connsiteX72" fmla="*/ 0 w 3683000"/>
                <a:gd name="connsiteY72" fmla="*/ 5207000 h 7001933"/>
                <a:gd name="connsiteX73" fmla="*/ 16934 w 3683000"/>
                <a:gd name="connsiteY73" fmla="*/ 5020733 h 7001933"/>
                <a:gd name="connsiteX74" fmla="*/ 25400 w 3683000"/>
                <a:gd name="connsiteY74" fmla="*/ 4978400 h 7001933"/>
                <a:gd name="connsiteX75" fmla="*/ 42334 w 3683000"/>
                <a:gd name="connsiteY75" fmla="*/ 4944533 h 7001933"/>
                <a:gd name="connsiteX76" fmla="*/ 59267 w 3683000"/>
                <a:gd name="connsiteY76" fmla="*/ 4893733 h 7001933"/>
                <a:gd name="connsiteX77" fmla="*/ 67734 w 3683000"/>
                <a:gd name="connsiteY77" fmla="*/ 4851400 h 7001933"/>
                <a:gd name="connsiteX78" fmla="*/ 118534 w 3683000"/>
                <a:gd name="connsiteY78" fmla="*/ 4741333 h 7001933"/>
                <a:gd name="connsiteX79" fmla="*/ 135467 w 3683000"/>
                <a:gd name="connsiteY79" fmla="*/ 4715933 h 7001933"/>
                <a:gd name="connsiteX80" fmla="*/ 169334 w 3683000"/>
                <a:gd name="connsiteY80" fmla="*/ 4690533 h 7001933"/>
                <a:gd name="connsiteX81" fmla="*/ 186267 w 3683000"/>
                <a:gd name="connsiteY81" fmla="*/ 4639733 h 7001933"/>
                <a:gd name="connsiteX82" fmla="*/ 228600 w 3683000"/>
                <a:gd name="connsiteY82" fmla="*/ 4572000 h 7001933"/>
                <a:gd name="connsiteX83" fmla="*/ 237067 w 3683000"/>
                <a:gd name="connsiteY83" fmla="*/ 4546600 h 7001933"/>
                <a:gd name="connsiteX84" fmla="*/ 287867 w 3683000"/>
                <a:gd name="connsiteY84" fmla="*/ 4478866 h 7001933"/>
                <a:gd name="connsiteX85" fmla="*/ 313267 w 3683000"/>
                <a:gd name="connsiteY85" fmla="*/ 4461933 h 7001933"/>
                <a:gd name="connsiteX86" fmla="*/ 355600 w 3683000"/>
                <a:gd name="connsiteY86" fmla="*/ 4402666 h 7001933"/>
                <a:gd name="connsiteX87" fmla="*/ 414867 w 3683000"/>
                <a:gd name="connsiteY87" fmla="*/ 4334933 h 7001933"/>
                <a:gd name="connsiteX88" fmla="*/ 524934 w 3683000"/>
                <a:gd name="connsiteY88" fmla="*/ 4258733 h 7001933"/>
                <a:gd name="connsiteX89" fmla="*/ 550334 w 3683000"/>
                <a:gd name="connsiteY89" fmla="*/ 4241800 h 7001933"/>
                <a:gd name="connsiteX90" fmla="*/ 575734 w 3683000"/>
                <a:gd name="connsiteY90" fmla="*/ 4233333 h 7001933"/>
                <a:gd name="connsiteX91" fmla="*/ 609600 w 3683000"/>
                <a:gd name="connsiteY91" fmla="*/ 4216400 h 7001933"/>
                <a:gd name="connsiteX92" fmla="*/ 651934 w 3683000"/>
                <a:gd name="connsiteY92" fmla="*/ 4207933 h 7001933"/>
                <a:gd name="connsiteX93" fmla="*/ 702734 w 3683000"/>
                <a:gd name="connsiteY93" fmla="*/ 4191000 h 7001933"/>
                <a:gd name="connsiteX94" fmla="*/ 728134 w 3683000"/>
                <a:gd name="connsiteY94" fmla="*/ 4182533 h 7001933"/>
                <a:gd name="connsiteX95" fmla="*/ 762000 w 3683000"/>
                <a:gd name="connsiteY95" fmla="*/ 4174066 h 7001933"/>
                <a:gd name="connsiteX96" fmla="*/ 846667 w 3683000"/>
                <a:gd name="connsiteY96" fmla="*/ 4191000 h 7001933"/>
                <a:gd name="connsiteX97" fmla="*/ 897467 w 3683000"/>
                <a:gd name="connsiteY97" fmla="*/ 4224866 h 7001933"/>
                <a:gd name="connsiteX98" fmla="*/ 914400 w 3683000"/>
                <a:gd name="connsiteY98" fmla="*/ 4250266 h 7001933"/>
                <a:gd name="connsiteX99" fmla="*/ 939800 w 3683000"/>
                <a:gd name="connsiteY99" fmla="*/ 4284133 h 7001933"/>
                <a:gd name="connsiteX100" fmla="*/ 956734 w 3683000"/>
                <a:gd name="connsiteY100" fmla="*/ 4318000 h 7001933"/>
                <a:gd name="connsiteX101" fmla="*/ 965200 w 3683000"/>
                <a:gd name="connsiteY101" fmla="*/ 4343400 h 7001933"/>
                <a:gd name="connsiteX102" fmla="*/ 973667 w 3683000"/>
                <a:gd name="connsiteY102" fmla="*/ 4377266 h 7001933"/>
                <a:gd name="connsiteX103" fmla="*/ 999067 w 3683000"/>
                <a:gd name="connsiteY103" fmla="*/ 4411133 h 7001933"/>
                <a:gd name="connsiteX104" fmla="*/ 1007534 w 3683000"/>
                <a:gd name="connsiteY104" fmla="*/ 4436533 h 7001933"/>
                <a:gd name="connsiteX105" fmla="*/ 1024467 w 3683000"/>
                <a:gd name="connsiteY105" fmla="*/ 4512733 h 7001933"/>
                <a:gd name="connsiteX106" fmla="*/ 1016000 w 3683000"/>
                <a:gd name="connsiteY106" fmla="*/ 4597400 h 7001933"/>
                <a:gd name="connsiteX107" fmla="*/ 999067 w 3683000"/>
                <a:gd name="connsiteY107" fmla="*/ 4622800 h 7001933"/>
                <a:gd name="connsiteX108" fmla="*/ 948267 w 3683000"/>
                <a:gd name="connsiteY108" fmla="*/ 4673600 h 7001933"/>
                <a:gd name="connsiteX109" fmla="*/ 846667 w 3683000"/>
                <a:gd name="connsiteY109" fmla="*/ 4741333 h 7001933"/>
                <a:gd name="connsiteX110" fmla="*/ 736600 w 3683000"/>
                <a:gd name="connsiteY110" fmla="*/ 4732866 h 7001933"/>
                <a:gd name="connsiteX111" fmla="*/ 668867 w 3683000"/>
                <a:gd name="connsiteY111" fmla="*/ 4699000 h 7001933"/>
                <a:gd name="connsiteX112" fmla="*/ 651934 w 3683000"/>
                <a:gd name="connsiteY112" fmla="*/ 4673600 h 7001933"/>
                <a:gd name="connsiteX113" fmla="*/ 601134 w 3683000"/>
                <a:gd name="connsiteY113" fmla="*/ 4605866 h 7001933"/>
                <a:gd name="connsiteX114" fmla="*/ 575734 w 3683000"/>
                <a:gd name="connsiteY114" fmla="*/ 4521200 h 7001933"/>
                <a:gd name="connsiteX115" fmla="*/ 567267 w 3683000"/>
                <a:gd name="connsiteY115" fmla="*/ 4394200 h 7001933"/>
                <a:gd name="connsiteX116" fmla="*/ 575734 w 3683000"/>
                <a:gd name="connsiteY116" fmla="*/ 4309533 h 7001933"/>
                <a:gd name="connsiteX117" fmla="*/ 592667 w 3683000"/>
                <a:gd name="connsiteY117" fmla="*/ 4191000 h 7001933"/>
                <a:gd name="connsiteX118" fmla="*/ 601134 w 3683000"/>
                <a:gd name="connsiteY118" fmla="*/ 4157133 h 7001933"/>
                <a:gd name="connsiteX119" fmla="*/ 635000 w 3683000"/>
                <a:gd name="connsiteY119" fmla="*/ 4089400 h 7001933"/>
                <a:gd name="connsiteX120" fmla="*/ 643467 w 3683000"/>
                <a:gd name="connsiteY120" fmla="*/ 4064000 h 7001933"/>
                <a:gd name="connsiteX121" fmla="*/ 651934 w 3683000"/>
                <a:gd name="connsiteY121" fmla="*/ 4030133 h 7001933"/>
                <a:gd name="connsiteX122" fmla="*/ 702734 w 3683000"/>
                <a:gd name="connsiteY122" fmla="*/ 3953933 h 7001933"/>
                <a:gd name="connsiteX123" fmla="*/ 728134 w 3683000"/>
                <a:gd name="connsiteY123" fmla="*/ 3937000 h 7001933"/>
                <a:gd name="connsiteX124" fmla="*/ 745067 w 3683000"/>
                <a:gd name="connsiteY124" fmla="*/ 3920066 h 7001933"/>
                <a:gd name="connsiteX125" fmla="*/ 778934 w 3683000"/>
                <a:gd name="connsiteY125" fmla="*/ 3911600 h 7001933"/>
                <a:gd name="connsiteX126" fmla="*/ 829734 w 3683000"/>
                <a:gd name="connsiteY126" fmla="*/ 3877733 h 7001933"/>
                <a:gd name="connsiteX127" fmla="*/ 855134 w 3683000"/>
                <a:gd name="connsiteY127" fmla="*/ 3852333 h 7001933"/>
                <a:gd name="connsiteX128" fmla="*/ 905934 w 3683000"/>
                <a:gd name="connsiteY128" fmla="*/ 3835400 h 7001933"/>
                <a:gd name="connsiteX129" fmla="*/ 931334 w 3683000"/>
                <a:gd name="connsiteY129" fmla="*/ 3818466 h 7001933"/>
                <a:gd name="connsiteX130" fmla="*/ 956734 w 3683000"/>
                <a:gd name="connsiteY130" fmla="*/ 3810000 h 7001933"/>
                <a:gd name="connsiteX131" fmla="*/ 973667 w 3683000"/>
                <a:gd name="connsiteY131" fmla="*/ 3793066 h 7001933"/>
                <a:gd name="connsiteX132" fmla="*/ 999067 w 3683000"/>
                <a:gd name="connsiteY132" fmla="*/ 3776133 h 7001933"/>
                <a:gd name="connsiteX133" fmla="*/ 1058334 w 3683000"/>
                <a:gd name="connsiteY133" fmla="*/ 3750733 h 7001933"/>
                <a:gd name="connsiteX134" fmla="*/ 1083734 w 3683000"/>
                <a:gd name="connsiteY134" fmla="*/ 3733800 h 7001933"/>
                <a:gd name="connsiteX135" fmla="*/ 1100667 w 3683000"/>
                <a:gd name="connsiteY135" fmla="*/ 3716866 h 7001933"/>
                <a:gd name="connsiteX136" fmla="*/ 1151467 w 3683000"/>
                <a:gd name="connsiteY136" fmla="*/ 3699933 h 7001933"/>
                <a:gd name="connsiteX137" fmla="*/ 1244600 w 3683000"/>
                <a:gd name="connsiteY137" fmla="*/ 3649133 h 7001933"/>
                <a:gd name="connsiteX138" fmla="*/ 1312334 w 3683000"/>
                <a:gd name="connsiteY138" fmla="*/ 3589866 h 7001933"/>
                <a:gd name="connsiteX139" fmla="*/ 1354667 w 3683000"/>
                <a:gd name="connsiteY139" fmla="*/ 3556000 h 7001933"/>
                <a:gd name="connsiteX140" fmla="*/ 1380067 w 3683000"/>
                <a:gd name="connsiteY140" fmla="*/ 3522133 h 7001933"/>
                <a:gd name="connsiteX141" fmla="*/ 1405467 w 3683000"/>
                <a:gd name="connsiteY141" fmla="*/ 3496733 h 7001933"/>
                <a:gd name="connsiteX142" fmla="*/ 1422400 w 3683000"/>
                <a:gd name="connsiteY142" fmla="*/ 3471333 h 7001933"/>
                <a:gd name="connsiteX143" fmla="*/ 1447800 w 3683000"/>
                <a:gd name="connsiteY143" fmla="*/ 3454400 h 7001933"/>
                <a:gd name="connsiteX144" fmla="*/ 1464734 w 3683000"/>
                <a:gd name="connsiteY144" fmla="*/ 3412066 h 7001933"/>
                <a:gd name="connsiteX145" fmla="*/ 1490134 w 3683000"/>
                <a:gd name="connsiteY145" fmla="*/ 3403600 h 7001933"/>
                <a:gd name="connsiteX146" fmla="*/ 1532467 w 3683000"/>
                <a:gd name="connsiteY146" fmla="*/ 3302000 h 7001933"/>
                <a:gd name="connsiteX147" fmla="*/ 1557867 w 3683000"/>
                <a:gd name="connsiteY147" fmla="*/ 3276600 h 7001933"/>
                <a:gd name="connsiteX148" fmla="*/ 1591734 w 3683000"/>
                <a:gd name="connsiteY148" fmla="*/ 3217333 h 7001933"/>
                <a:gd name="connsiteX149" fmla="*/ 1600200 w 3683000"/>
                <a:gd name="connsiteY149" fmla="*/ 3175000 h 7001933"/>
                <a:gd name="connsiteX150" fmla="*/ 1583267 w 3683000"/>
                <a:gd name="connsiteY150" fmla="*/ 2971800 h 7001933"/>
                <a:gd name="connsiteX151" fmla="*/ 1566334 w 3683000"/>
                <a:gd name="connsiteY151" fmla="*/ 2937933 h 7001933"/>
                <a:gd name="connsiteX152" fmla="*/ 1490134 w 3683000"/>
                <a:gd name="connsiteY152" fmla="*/ 2887133 h 7001933"/>
                <a:gd name="connsiteX153" fmla="*/ 1430867 w 3683000"/>
                <a:gd name="connsiteY153" fmla="*/ 2861733 h 7001933"/>
                <a:gd name="connsiteX154" fmla="*/ 1405467 w 3683000"/>
                <a:gd name="connsiteY154" fmla="*/ 2844800 h 7001933"/>
                <a:gd name="connsiteX155" fmla="*/ 1270000 w 3683000"/>
                <a:gd name="connsiteY155" fmla="*/ 2810933 h 7001933"/>
                <a:gd name="connsiteX156" fmla="*/ 1219200 w 3683000"/>
                <a:gd name="connsiteY156" fmla="*/ 2802466 h 7001933"/>
                <a:gd name="connsiteX157" fmla="*/ 1193800 w 3683000"/>
                <a:gd name="connsiteY157" fmla="*/ 2794000 h 7001933"/>
                <a:gd name="connsiteX158" fmla="*/ 1134534 w 3683000"/>
                <a:gd name="connsiteY158" fmla="*/ 2785533 h 7001933"/>
                <a:gd name="connsiteX159" fmla="*/ 965200 w 3683000"/>
                <a:gd name="connsiteY159" fmla="*/ 2794000 h 7001933"/>
                <a:gd name="connsiteX160" fmla="*/ 905934 w 3683000"/>
                <a:gd name="connsiteY160" fmla="*/ 2802466 h 7001933"/>
                <a:gd name="connsiteX161" fmla="*/ 872067 w 3683000"/>
                <a:gd name="connsiteY161" fmla="*/ 2810933 h 7001933"/>
                <a:gd name="connsiteX162" fmla="*/ 736600 w 3683000"/>
                <a:gd name="connsiteY162" fmla="*/ 2819400 h 7001933"/>
                <a:gd name="connsiteX163" fmla="*/ 592667 w 3683000"/>
                <a:gd name="connsiteY163" fmla="*/ 2802466 h 7001933"/>
                <a:gd name="connsiteX164" fmla="*/ 558800 w 3683000"/>
                <a:gd name="connsiteY164" fmla="*/ 2785533 h 7001933"/>
                <a:gd name="connsiteX165" fmla="*/ 533400 w 3683000"/>
                <a:gd name="connsiteY165" fmla="*/ 2777066 h 7001933"/>
                <a:gd name="connsiteX166" fmla="*/ 448734 w 3683000"/>
                <a:gd name="connsiteY166" fmla="*/ 2743200 h 7001933"/>
                <a:gd name="connsiteX167" fmla="*/ 431800 w 3683000"/>
                <a:gd name="connsiteY167" fmla="*/ 2726266 h 7001933"/>
                <a:gd name="connsiteX168" fmla="*/ 381000 w 3683000"/>
                <a:gd name="connsiteY168" fmla="*/ 2692400 h 7001933"/>
                <a:gd name="connsiteX169" fmla="*/ 321734 w 3683000"/>
                <a:gd name="connsiteY169" fmla="*/ 2599266 h 7001933"/>
                <a:gd name="connsiteX170" fmla="*/ 279400 w 3683000"/>
                <a:gd name="connsiteY170" fmla="*/ 2514600 h 7001933"/>
                <a:gd name="connsiteX171" fmla="*/ 220134 w 3683000"/>
                <a:gd name="connsiteY171" fmla="*/ 2396066 h 7001933"/>
                <a:gd name="connsiteX172" fmla="*/ 169334 w 3683000"/>
                <a:gd name="connsiteY172" fmla="*/ 2218266 h 7001933"/>
                <a:gd name="connsiteX173" fmla="*/ 160867 w 3683000"/>
                <a:gd name="connsiteY173" fmla="*/ 2159000 h 7001933"/>
                <a:gd name="connsiteX174" fmla="*/ 143934 w 3683000"/>
                <a:gd name="connsiteY174" fmla="*/ 1981200 h 7001933"/>
                <a:gd name="connsiteX175" fmla="*/ 160867 w 3683000"/>
                <a:gd name="connsiteY175" fmla="*/ 1794933 h 7001933"/>
                <a:gd name="connsiteX176" fmla="*/ 220134 w 3683000"/>
                <a:gd name="connsiteY176" fmla="*/ 1625600 h 7001933"/>
                <a:gd name="connsiteX177" fmla="*/ 237067 w 3683000"/>
                <a:gd name="connsiteY177" fmla="*/ 1574800 h 7001933"/>
                <a:gd name="connsiteX178" fmla="*/ 245534 w 3683000"/>
                <a:gd name="connsiteY178" fmla="*/ 1532466 h 7001933"/>
                <a:gd name="connsiteX179" fmla="*/ 279400 w 3683000"/>
                <a:gd name="connsiteY179" fmla="*/ 1481666 h 7001933"/>
                <a:gd name="connsiteX180" fmla="*/ 330200 w 3683000"/>
                <a:gd name="connsiteY180" fmla="*/ 1405466 h 7001933"/>
                <a:gd name="connsiteX181" fmla="*/ 347134 w 3683000"/>
                <a:gd name="connsiteY181" fmla="*/ 1380066 h 7001933"/>
                <a:gd name="connsiteX182" fmla="*/ 381000 w 3683000"/>
                <a:gd name="connsiteY182" fmla="*/ 1371600 h 7001933"/>
                <a:gd name="connsiteX183" fmla="*/ 397934 w 3683000"/>
                <a:gd name="connsiteY183" fmla="*/ 1354666 h 7001933"/>
                <a:gd name="connsiteX184" fmla="*/ 457200 w 3683000"/>
                <a:gd name="connsiteY184" fmla="*/ 1320800 h 7001933"/>
                <a:gd name="connsiteX185" fmla="*/ 508000 w 3683000"/>
                <a:gd name="connsiteY185" fmla="*/ 1303866 h 7001933"/>
                <a:gd name="connsiteX186" fmla="*/ 601134 w 3683000"/>
                <a:gd name="connsiteY186" fmla="*/ 1261533 h 7001933"/>
                <a:gd name="connsiteX187" fmla="*/ 651934 w 3683000"/>
                <a:gd name="connsiteY187" fmla="*/ 1253066 h 7001933"/>
                <a:gd name="connsiteX188" fmla="*/ 711200 w 3683000"/>
                <a:gd name="connsiteY188" fmla="*/ 1236133 h 7001933"/>
                <a:gd name="connsiteX189" fmla="*/ 753534 w 3683000"/>
                <a:gd name="connsiteY189" fmla="*/ 1227666 h 7001933"/>
                <a:gd name="connsiteX190" fmla="*/ 787400 w 3683000"/>
                <a:gd name="connsiteY190" fmla="*/ 1219200 h 7001933"/>
                <a:gd name="connsiteX191" fmla="*/ 880534 w 3683000"/>
                <a:gd name="connsiteY191" fmla="*/ 1193800 h 7001933"/>
                <a:gd name="connsiteX192" fmla="*/ 914400 w 3683000"/>
                <a:gd name="connsiteY192" fmla="*/ 1176866 h 7001933"/>
                <a:gd name="connsiteX193" fmla="*/ 973667 w 3683000"/>
                <a:gd name="connsiteY193" fmla="*/ 1168400 h 7001933"/>
                <a:gd name="connsiteX194" fmla="*/ 1024467 w 3683000"/>
                <a:gd name="connsiteY194" fmla="*/ 1159933 h 7001933"/>
                <a:gd name="connsiteX195" fmla="*/ 1176867 w 3683000"/>
                <a:gd name="connsiteY195" fmla="*/ 1168400 h 7001933"/>
                <a:gd name="connsiteX196" fmla="*/ 1236134 w 3683000"/>
                <a:gd name="connsiteY196" fmla="*/ 1185333 h 7001933"/>
                <a:gd name="connsiteX197" fmla="*/ 1278467 w 3683000"/>
                <a:gd name="connsiteY197" fmla="*/ 1193800 h 7001933"/>
                <a:gd name="connsiteX198" fmla="*/ 1303867 w 3683000"/>
                <a:gd name="connsiteY198" fmla="*/ 1210733 h 7001933"/>
                <a:gd name="connsiteX199" fmla="*/ 1354667 w 3683000"/>
                <a:gd name="connsiteY199" fmla="*/ 1236133 h 7001933"/>
                <a:gd name="connsiteX200" fmla="*/ 1405467 w 3683000"/>
                <a:gd name="connsiteY200" fmla="*/ 1312333 h 7001933"/>
                <a:gd name="connsiteX201" fmla="*/ 1439334 w 3683000"/>
                <a:gd name="connsiteY201" fmla="*/ 1363133 h 7001933"/>
                <a:gd name="connsiteX202" fmla="*/ 1481667 w 3683000"/>
                <a:gd name="connsiteY202" fmla="*/ 1430866 h 7001933"/>
                <a:gd name="connsiteX203" fmla="*/ 1498600 w 3683000"/>
                <a:gd name="connsiteY203" fmla="*/ 1490133 h 7001933"/>
                <a:gd name="connsiteX204" fmla="*/ 1507067 w 3683000"/>
                <a:gd name="connsiteY204" fmla="*/ 1515533 h 7001933"/>
                <a:gd name="connsiteX205" fmla="*/ 1515534 w 3683000"/>
                <a:gd name="connsiteY205" fmla="*/ 1591733 h 7001933"/>
                <a:gd name="connsiteX206" fmla="*/ 1532467 w 3683000"/>
                <a:gd name="connsiteY206" fmla="*/ 1651000 h 7001933"/>
                <a:gd name="connsiteX207" fmla="*/ 1507067 w 3683000"/>
                <a:gd name="connsiteY207" fmla="*/ 1820333 h 7001933"/>
                <a:gd name="connsiteX208" fmla="*/ 1481667 w 3683000"/>
                <a:gd name="connsiteY208" fmla="*/ 1854200 h 7001933"/>
                <a:gd name="connsiteX209" fmla="*/ 1447800 w 3683000"/>
                <a:gd name="connsiteY209" fmla="*/ 1871133 h 7001933"/>
                <a:gd name="connsiteX210" fmla="*/ 1405467 w 3683000"/>
                <a:gd name="connsiteY210" fmla="*/ 1905000 h 7001933"/>
                <a:gd name="connsiteX211" fmla="*/ 1380067 w 3683000"/>
                <a:gd name="connsiteY211" fmla="*/ 1930400 h 7001933"/>
                <a:gd name="connsiteX212" fmla="*/ 1303867 w 3683000"/>
                <a:gd name="connsiteY212" fmla="*/ 1938866 h 7001933"/>
                <a:gd name="connsiteX213" fmla="*/ 1159934 w 3683000"/>
                <a:gd name="connsiteY213" fmla="*/ 1930400 h 7001933"/>
                <a:gd name="connsiteX214" fmla="*/ 1143000 w 3683000"/>
                <a:gd name="connsiteY214" fmla="*/ 1905000 h 7001933"/>
                <a:gd name="connsiteX215" fmla="*/ 1117600 w 3683000"/>
                <a:gd name="connsiteY215" fmla="*/ 1888066 h 7001933"/>
                <a:gd name="connsiteX216" fmla="*/ 1100667 w 3683000"/>
                <a:gd name="connsiteY216" fmla="*/ 1854200 h 7001933"/>
                <a:gd name="connsiteX217" fmla="*/ 1083734 w 3683000"/>
                <a:gd name="connsiteY217" fmla="*/ 1837266 h 7001933"/>
                <a:gd name="connsiteX218" fmla="*/ 1066800 w 3683000"/>
                <a:gd name="connsiteY218" fmla="*/ 1811866 h 7001933"/>
                <a:gd name="connsiteX219" fmla="*/ 1049867 w 3683000"/>
                <a:gd name="connsiteY219" fmla="*/ 1710266 h 7001933"/>
                <a:gd name="connsiteX220" fmla="*/ 1066800 w 3683000"/>
                <a:gd name="connsiteY220" fmla="*/ 1591733 h 7001933"/>
                <a:gd name="connsiteX221" fmla="*/ 1075267 w 3683000"/>
                <a:gd name="connsiteY221" fmla="*/ 1566333 h 7001933"/>
                <a:gd name="connsiteX222" fmla="*/ 1092200 w 3683000"/>
                <a:gd name="connsiteY222" fmla="*/ 1540933 h 7001933"/>
                <a:gd name="connsiteX223" fmla="*/ 1126067 w 3683000"/>
                <a:gd name="connsiteY223" fmla="*/ 1481666 h 7001933"/>
                <a:gd name="connsiteX224" fmla="*/ 1134534 w 3683000"/>
                <a:gd name="connsiteY224" fmla="*/ 1456266 h 7001933"/>
                <a:gd name="connsiteX225" fmla="*/ 1176867 w 3683000"/>
                <a:gd name="connsiteY225" fmla="*/ 1405466 h 7001933"/>
                <a:gd name="connsiteX226" fmla="*/ 1210734 w 3683000"/>
                <a:gd name="connsiteY226" fmla="*/ 1380066 h 7001933"/>
                <a:gd name="connsiteX227" fmla="*/ 1405467 w 3683000"/>
                <a:gd name="connsiteY227" fmla="*/ 1388533 h 7001933"/>
                <a:gd name="connsiteX228" fmla="*/ 1481667 w 3683000"/>
                <a:gd name="connsiteY228" fmla="*/ 1405466 h 7001933"/>
                <a:gd name="connsiteX229" fmla="*/ 1549400 w 3683000"/>
                <a:gd name="connsiteY229" fmla="*/ 1447800 h 7001933"/>
                <a:gd name="connsiteX230" fmla="*/ 1566334 w 3683000"/>
                <a:gd name="connsiteY230" fmla="*/ 1464733 h 7001933"/>
                <a:gd name="connsiteX231" fmla="*/ 1600200 w 3683000"/>
                <a:gd name="connsiteY231" fmla="*/ 1490133 h 7001933"/>
                <a:gd name="connsiteX232" fmla="*/ 1651000 w 3683000"/>
                <a:gd name="connsiteY232" fmla="*/ 1557866 h 7001933"/>
                <a:gd name="connsiteX233" fmla="*/ 1701800 w 3683000"/>
                <a:gd name="connsiteY233" fmla="*/ 1583266 h 7001933"/>
                <a:gd name="connsiteX234" fmla="*/ 1718734 w 3683000"/>
                <a:gd name="connsiteY234" fmla="*/ 1600200 h 7001933"/>
                <a:gd name="connsiteX235" fmla="*/ 1794934 w 3683000"/>
                <a:gd name="connsiteY235" fmla="*/ 1625600 h 7001933"/>
                <a:gd name="connsiteX236" fmla="*/ 1888067 w 3683000"/>
                <a:gd name="connsiteY236" fmla="*/ 1651000 h 7001933"/>
                <a:gd name="connsiteX237" fmla="*/ 1947334 w 3683000"/>
                <a:gd name="connsiteY237" fmla="*/ 1667933 h 7001933"/>
                <a:gd name="connsiteX238" fmla="*/ 2108200 w 3683000"/>
                <a:gd name="connsiteY238" fmla="*/ 1684866 h 7001933"/>
                <a:gd name="connsiteX239" fmla="*/ 2650067 w 3683000"/>
                <a:gd name="connsiteY239" fmla="*/ 1667933 h 7001933"/>
                <a:gd name="connsiteX240" fmla="*/ 2887134 w 3683000"/>
                <a:gd name="connsiteY240" fmla="*/ 1651000 h 7001933"/>
                <a:gd name="connsiteX241" fmla="*/ 2937934 w 3683000"/>
                <a:gd name="connsiteY241" fmla="*/ 1642533 h 7001933"/>
                <a:gd name="connsiteX242" fmla="*/ 3005667 w 3683000"/>
                <a:gd name="connsiteY242" fmla="*/ 1625600 h 7001933"/>
                <a:gd name="connsiteX243" fmla="*/ 3073400 w 3683000"/>
                <a:gd name="connsiteY243" fmla="*/ 1600200 h 7001933"/>
                <a:gd name="connsiteX244" fmla="*/ 3132667 w 3683000"/>
                <a:gd name="connsiteY244" fmla="*/ 1566333 h 7001933"/>
                <a:gd name="connsiteX245" fmla="*/ 3166534 w 3683000"/>
                <a:gd name="connsiteY245" fmla="*/ 1549400 h 7001933"/>
                <a:gd name="connsiteX246" fmla="*/ 3191934 w 3683000"/>
                <a:gd name="connsiteY246" fmla="*/ 1524000 h 7001933"/>
                <a:gd name="connsiteX247" fmla="*/ 3242734 w 3683000"/>
                <a:gd name="connsiteY247" fmla="*/ 1481666 h 7001933"/>
                <a:gd name="connsiteX248" fmla="*/ 3259667 w 3683000"/>
                <a:gd name="connsiteY248" fmla="*/ 1456266 h 7001933"/>
                <a:gd name="connsiteX249" fmla="*/ 3302000 w 3683000"/>
                <a:gd name="connsiteY249" fmla="*/ 1430866 h 7001933"/>
                <a:gd name="connsiteX250" fmla="*/ 3327400 w 3683000"/>
                <a:gd name="connsiteY250" fmla="*/ 1405466 h 7001933"/>
                <a:gd name="connsiteX251" fmla="*/ 3395134 w 3683000"/>
                <a:gd name="connsiteY251" fmla="*/ 1354666 h 7001933"/>
                <a:gd name="connsiteX252" fmla="*/ 3420534 w 3683000"/>
                <a:gd name="connsiteY252" fmla="*/ 1337733 h 7001933"/>
                <a:gd name="connsiteX253" fmla="*/ 3471334 w 3683000"/>
                <a:gd name="connsiteY253" fmla="*/ 1270000 h 7001933"/>
                <a:gd name="connsiteX254" fmla="*/ 3505200 w 3683000"/>
                <a:gd name="connsiteY254" fmla="*/ 1236133 h 7001933"/>
                <a:gd name="connsiteX255" fmla="*/ 3530600 w 3683000"/>
                <a:gd name="connsiteY255" fmla="*/ 1202266 h 7001933"/>
                <a:gd name="connsiteX256" fmla="*/ 3556000 w 3683000"/>
                <a:gd name="connsiteY256" fmla="*/ 1176866 h 7001933"/>
                <a:gd name="connsiteX257" fmla="*/ 3615267 w 3683000"/>
                <a:gd name="connsiteY257" fmla="*/ 1092200 h 7001933"/>
                <a:gd name="connsiteX258" fmla="*/ 3632200 w 3683000"/>
                <a:gd name="connsiteY258" fmla="*/ 1066800 h 7001933"/>
                <a:gd name="connsiteX259" fmla="*/ 3657600 w 3683000"/>
                <a:gd name="connsiteY259" fmla="*/ 990600 h 7001933"/>
                <a:gd name="connsiteX260" fmla="*/ 3683000 w 3683000"/>
                <a:gd name="connsiteY260" fmla="*/ 872066 h 7001933"/>
                <a:gd name="connsiteX261" fmla="*/ 3657600 w 3683000"/>
                <a:gd name="connsiteY261" fmla="*/ 728133 h 7001933"/>
                <a:gd name="connsiteX262" fmla="*/ 3649134 w 3683000"/>
                <a:gd name="connsiteY262" fmla="*/ 702733 h 7001933"/>
                <a:gd name="connsiteX263" fmla="*/ 3632200 w 3683000"/>
                <a:gd name="connsiteY263" fmla="*/ 685800 h 7001933"/>
                <a:gd name="connsiteX264" fmla="*/ 3572934 w 3683000"/>
                <a:gd name="connsiteY264" fmla="*/ 643466 h 7001933"/>
                <a:gd name="connsiteX265" fmla="*/ 3530600 w 3683000"/>
                <a:gd name="connsiteY265" fmla="*/ 626533 h 7001933"/>
                <a:gd name="connsiteX266" fmla="*/ 3479800 w 3683000"/>
                <a:gd name="connsiteY266" fmla="*/ 601133 h 7001933"/>
                <a:gd name="connsiteX267" fmla="*/ 3454400 w 3683000"/>
                <a:gd name="connsiteY267" fmla="*/ 592666 h 7001933"/>
                <a:gd name="connsiteX268" fmla="*/ 3420534 w 3683000"/>
                <a:gd name="connsiteY268" fmla="*/ 575733 h 7001933"/>
                <a:gd name="connsiteX269" fmla="*/ 3318934 w 3683000"/>
                <a:gd name="connsiteY269" fmla="*/ 558800 h 7001933"/>
                <a:gd name="connsiteX270" fmla="*/ 3251200 w 3683000"/>
                <a:gd name="connsiteY270" fmla="*/ 567266 h 7001933"/>
                <a:gd name="connsiteX271" fmla="*/ 3217334 w 3683000"/>
                <a:gd name="connsiteY271" fmla="*/ 584200 h 7001933"/>
                <a:gd name="connsiteX272" fmla="*/ 3191934 w 3683000"/>
                <a:gd name="connsiteY272" fmla="*/ 592666 h 7001933"/>
                <a:gd name="connsiteX273" fmla="*/ 3149600 w 3683000"/>
                <a:gd name="connsiteY273" fmla="*/ 635000 h 7001933"/>
                <a:gd name="connsiteX274" fmla="*/ 3107267 w 3683000"/>
                <a:gd name="connsiteY274" fmla="*/ 677333 h 7001933"/>
                <a:gd name="connsiteX275" fmla="*/ 3090334 w 3683000"/>
                <a:gd name="connsiteY275" fmla="*/ 702733 h 7001933"/>
                <a:gd name="connsiteX276" fmla="*/ 3056467 w 3683000"/>
                <a:gd name="connsiteY276" fmla="*/ 745066 h 7001933"/>
                <a:gd name="connsiteX277" fmla="*/ 3039534 w 3683000"/>
                <a:gd name="connsiteY277" fmla="*/ 795866 h 7001933"/>
                <a:gd name="connsiteX278" fmla="*/ 3031067 w 3683000"/>
                <a:gd name="connsiteY278" fmla="*/ 821266 h 7001933"/>
                <a:gd name="connsiteX279" fmla="*/ 3039534 w 3683000"/>
                <a:gd name="connsiteY279" fmla="*/ 914400 h 7001933"/>
                <a:gd name="connsiteX280" fmla="*/ 3048000 w 3683000"/>
                <a:gd name="connsiteY280" fmla="*/ 956733 h 7001933"/>
                <a:gd name="connsiteX281" fmla="*/ 3081867 w 3683000"/>
                <a:gd name="connsiteY281" fmla="*/ 990600 h 7001933"/>
                <a:gd name="connsiteX282" fmla="*/ 3141134 w 3683000"/>
                <a:gd name="connsiteY282" fmla="*/ 1007533 h 7001933"/>
                <a:gd name="connsiteX283" fmla="*/ 3429000 w 3683000"/>
                <a:gd name="connsiteY283" fmla="*/ 990600 h 7001933"/>
                <a:gd name="connsiteX284" fmla="*/ 3479800 w 3683000"/>
                <a:gd name="connsiteY284" fmla="*/ 973666 h 7001933"/>
                <a:gd name="connsiteX285" fmla="*/ 3522134 w 3683000"/>
                <a:gd name="connsiteY285" fmla="*/ 931333 h 7001933"/>
                <a:gd name="connsiteX286" fmla="*/ 3556000 w 3683000"/>
                <a:gd name="connsiteY286" fmla="*/ 897466 h 7001933"/>
                <a:gd name="connsiteX287" fmla="*/ 3572934 w 3683000"/>
                <a:gd name="connsiteY287" fmla="*/ 872066 h 7001933"/>
                <a:gd name="connsiteX288" fmla="*/ 3581400 w 3683000"/>
                <a:gd name="connsiteY288" fmla="*/ 846666 h 7001933"/>
                <a:gd name="connsiteX289" fmla="*/ 3572934 w 3683000"/>
                <a:gd name="connsiteY289" fmla="*/ 719666 h 7001933"/>
                <a:gd name="connsiteX290" fmla="*/ 3539067 w 3683000"/>
                <a:gd name="connsiteY290" fmla="*/ 660400 h 7001933"/>
                <a:gd name="connsiteX291" fmla="*/ 3522134 w 3683000"/>
                <a:gd name="connsiteY291" fmla="*/ 643466 h 7001933"/>
                <a:gd name="connsiteX292" fmla="*/ 3505200 w 3683000"/>
                <a:gd name="connsiteY292" fmla="*/ 618066 h 7001933"/>
                <a:gd name="connsiteX293" fmla="*/ 3437467 w 3683000"/>
                <a:gd name="connsiteY293" fmla="*/ 567266 h 7001933"/>
                <a:gd name="connsiteX294" fmla="*/ 3412067 w 3683000"/>
                <a:gd name="connsiteY294" fmla="*/ 558800 h 7001933"/>
                <a:gd name="connsiteX295" fmla="*/ 3378200 w 3683000"/>
                <a:gd name="connsiteY295" fmla="*/ 541866 h 7001933"/>
                <a:gd name="connsiteX296" fmla="*/ 3327400 w 3683000"/>
                <a:gd name="connsiteY296" fmla="*/ 524933 h 7001933"/>
                <a:gd name="connsiteX297" fmla="*/ 3259667 w 3683000"/>
                <a:gd name="connsiteY297" fmla="*/ 491066 h 7001933"/>
                <a:gd name="connsiteX298" fmla="*/ 3166534 w 3683000"/>
                <a:gd name="connsiteY298" fmla="*/ 482600 h 7001933"/>
                <a:gd name="connsiteX299" fmla="*/ 3132667 w 3683000"/>
                <a:gd name="connsiteY299" fmla="*/ 474133 h 7001933"/>
                <a:gd name="connsiteX300" fmla="*/ 2937934 w 3683000"/>
                <a:gd name="connsiteY300" fmla="*/ 491066 h 7001933"/>
                <a:gd name="connsiteX301" fmla="*/ 2870200 w 3683000"/>
                <a:gd name="connsiteY301" fmla="*/ 508000 h 7001933"/>
                <a:gd name="connsiteX302" fmla="*/ 2802467 w 3683000"/>
                <a:gd name="connsiteY302" fmla="*/ 524933 h 7001933"/>
                <a:gd name="connsiteX303" fmla="*/ 2726267 w 3683000"/>
                <a:gd name="connsiteY303" fmla="*/ 541866 h 7001933"/>
                <a:gd name="connsiteX304" fmla="*/ 2633134 w 3683000"/>
                <a:gd name="connsiteY304" fmla="*/ 592666 h 7001933"/>
                <a:gd name="connsiteX305" fmla="*/ 2523067 w 3683000"/>
                <a:gd name="connsiteY305" fmla="*/ 651933 h 7001933"/>
                <a:gd name="connsiteX306" fmla="*/ 2463800 w 3683000"/>
                <a:gd name="connsiteY306" fmla="*/ 694266 h 7001933"/>
                <a:gd name="connsiteX307" fmla="*/ 2429934 w 3683000"/>
                <a:gd name="connsiteY307" fmla="*/ 745066 h 7001933"/>
                <a:gd name="connsiteX308" fmla="*/ 2328334 w 3683000"/>
                <a:gd name="connsiteY308" fmla="*/ 821266 h 7001933"/>
                <a:gd name="connsiteX309" fmla="*/ 2294467 w 3683000"/>
                <a:gd name="connsiteY309" fmla="*/ 846666 h 7001933"/>
                <a:gd name="connsiteX310" fmla="*/ 2260600 w 3683000"/>
                <a:gd name="connsiteY310" fmla="*/ 863600 h 7001933"/>
                <a:gd name="connsiteX311" fmla="*/ 2218267 w 3683000"/>
                <a:gd name="connsiteY311" fmla="*/ 897466 h 7001933"/>
                <a:gd name="connsiteX312" fmla="*/ 2184400 w 3683000"/>
                <a:gd name="connsiteY312" fmla="*/ 914400 h 7001933"/>
                <a:gd name="connsiteX313" fmla="*/ 2150534 w 3683000"/>
                <a:gd name="connsiteY313" fmla="*/ 939800 h 7001933"/>
                <a:gd name="connsiteX314" fmla="*/ 2099734 w 3683000"/>
                <a:gd name="connsiteY314" fmla="*/ 956733 h 7001933"/>
                <a:gd name="connsiteX315" fmla="*/ 2057400 w 3683000"/>
                <a:gd name="connsiteY315" fmla="*/ 982133 h 7001933"/>
                <a:gd name="connsiteX316" fmla="*/ 1955800 w 3683000"/>
                <a:gd name="connsiteY316" fmla="*/ 1016000 h 7001933"/>
                <a:gd name="connsiteX317" fmla="*/ 1879600 w 3683000"/>
                <a:gd name="connsiteY317" fmla="*/ 1058333 h 7001933"/>
                <a:gd name="connsiteX318" fmla="*/ 1845734 w 3683000"/>
                <a:gd name="connsiteY318" fmla="*/ 1066800 h 7001933"/>
                <a:gd name="connsiteX319" fmla="*/ 1769534 w 3683000"/>
                <a:gd name="connsiteY319" fmla="*/ 1092200 h 7001933"/>
                <a:gd name="connsiteX320" fmla="*/ 1718734 w 3683000"/>
                <a:gd name="connsiteY320" fmla="*/ 1100666 h 7001933"/>
                <a:gd name="connsiteX321" fmla="*/ 1651000 w 3683000"/>
                <a:gd name="connsiteY321" fmla="*/ 1126066 h 7001933"/>
                <a:gd name="connsiteX322" fmla="*/ 1591734 w 3683000"/>
                <a:gd name="connsiteY322" fmla="*/ 1134533 h 7001933"/>
                <a:gd name="connsiteX323" fmla="*/ 1566334 w 3683000"/>
                <a:gd name="connsiteY323" fmla="*/ 1143000 h 7001933"/>
                <a:gd name="connsiteX324" fmla="*/ 1312334 w 3683000"/>
                <a:gd name="connsiteY324" fmla="*/ 1143000 h 7001933"/>
                <a:gd name="connsiteX325" fmla="*/ 1253067 w 3683000"/>
                <a:gd name="connsiteY325" fmla="*/ 1126066 h 7001933"/>
                <a:gd name="connsiteX326" fmla="*/ 1227667 w 3683000"/>
                <a:gd name="connsiteY326" fmla="*/ 1109133 h 7001933"/>
                <a:gd name="connsiteX327" fmla="*/ 1210734 w 3683000"/>
                <a:gd name="connsiteY327" fmla="*/ 1058333 h 7001933"/>
                <a:gd name="connsiteX328" fmla="*/ 1219200 w 3683000"/>
                <a:gd name="connsiteY328" fmla="*/ 1016000 h 7001933"/>
                <a:gd name="connsiteX329" fmla="*/ 1227667 w 3683000"/>
                <a:gd name="connsiteY329" fmla="*/ 931333 h 7001933"/>
                <a:gd name="connsiteX330" fmla="*/ 1244600 w 3683000"/>
                <a:gd name="connsiteY330" fmla="*/ 897466 h 7001933"/>
                <a:gd name="connsiteX331" fmla="*/ 1286934 w 3683000"/>
                <a:gd name="connsiteY331" fmla="*/ 846666 h 7001933"/>
                <a:gd name="connsiteX332" fmla="*/ 1312334 w 3683000"/>
                <a:gd name="connsiteY332" fmla="*/ 787400 h 7001933"/>
                <a:gd name="connsiteX333" fmla="*/ 1354667 w 3683000"/>
                <a:gd name="connsiteY333" fmla="*/ 745066 h 7001933"/>
                <a:gd name="connsiteX334" fmla="*/ 1380067 w 3683000"/>
                <a:gd name="connsiteY334" fmla="*/ 711200 h 7001933"/>
                <a:gd name="connsiteX335" fmla="*/ 1405467 w 3683000"/>
                <a:gd name="connsiteY335" fmla="*/ 694266 h 7001933"/>
                <a:gd name="connsiteX336" fmla="*/ 1430867 w 3683000"/>
                <a:gd name="connsiteY336" fmla="*/ 668866 h 7001933"/>
                <a:gd name="connsiteX337" fmla="*/ 1464734 w 3683000"/>
                <a:gd name="connsiteY337" fmla="*/ 660400 h 7001933"/>
                <a:gd name="connsiteX338" fmla="*/ 1524000 w 3683000"/>
                <a:gd name="connsiteY338" fmla="*/ 643466 h 7001933"/>
                <a:gd name="connsiteX339" fmla="*/ 1591734 w 3683000"/>
                <a:gd name="connsiteY339" fmla="*/ 651933 h 7001933"/>
                <a:gd name="connsiteX340" fmla="*/ 1608667 w 3683000"/>
                <a:gd name="connsiteY340" fmla="*/ 795866 h 7001933"/>
                <a:gd name="connsiteX341" fmla="*/ 1574800 w 3683000"/>
                <a:gd name="connsiteY341" fmla="*/ 855133 h 7001933"/>
                <a:gd name="connsiteX342" fmla="*/ 1557867 w 3683000"/>
                <a:gd name="connsiteY342" fmla="*/ 880533 h 7001933"/>
                <a:gd name="connsiteX343" fmla="*/ 1532467 w 3683000"/>
                <a:gd name="connsiteY343" fmla="*/ 897466 h 7001933"/>
                <a:gd name="connsiteX344" fmla="*/ 1515534 w 3683000"/>
                <a:gd name="connsiteY344" fmla="*/ 914400 h 7001933"/>
                <a:gd name="connsiteX345" fmla="*/ 1456267 w 3683000"/>
                <a:gd name="connsiteY345" fmla="*/ 931333 h 7001933"/>
                <a:gd name="connsiteX346" fmla="*/ 1371600 w 3683000"/>
                <a:gd name="connsiteY346" fmla="*/ 914400 h 7001933"/>
                <a:gd name="connsiteX347" fmla="*/ 1286934 w 3683000"/>
                <a:gd name="connsiteY347" fmla="*/ 846666 h 7001933"/>
                <a:gd name="connsiteX348" fmla="*/ 1270000 w 3683000"/>
                <a:gd name="connsiteY348" fmla="*/ 821266 h 7001933"/>
                <a:gd name="connsiteX349" fmla="*/ 1244600 w 3683000"/>
                <a:gd name="connsiteY349" fmla="*/ 795866 h 7001933"/>
                <a:gd name="connsiteX350" fmla="*/ 1202267 w 3683000"/>
                <a:gd name="connsiteY350" fmla="*/ 745066 h 7001933"/>
                <a:gd name="connsiteX351" fmla="*/ 1193800 w 3683000"/>
                <a:gd name="connsiteY351" fmla="*/ 711200 h 7001933"/>
                <a:gd name="connsiteX352" fmla="*/ 1176867 w 3683000"/>
                <a:gd name="connsiteY352" fmla="*/ 635000 h 7001933"/>
                <a:gd name="connsiteX353" fmla="*/ 1143000 w 3683000"/>
                <a:gd name="connsiteY353" fmla="*/ 567266 h 7001933"/>
                <a:gd name="connsiteX354" fmla="*/ 1134534 w 3683000"/>
                <a:gd name="connsiteY354" fmla="*/ 541866 h 7001933"/>
                <a:gd name="connsiteX355" fmla="*/ 1092200 w 3683000"/>
                <a:gd name="connsiteY355" fmla="*/ 499533 h 7001933"/>
                <a:gd name="connsiteX356" fmla="*/ 1041400 w 3683000"/>
                <a:gd name="connsiteY356" fmla="*/ 474133 h 7001933"/>
                <a:gd name="connsiteX357" fmla="*/ 1016000 w 3683000"/>
                <a:gd name="connsiteY357" fmla="*/ 448733 h 7001933"/>
                <a:gd name="connsiteX358" fmla="*/ 965200 w 3683000"/>
                <a:gd name="connsiteY358" fmla="*/ 431800 h 7001933"/>
                <a:gd name="connsiteX359" fmla="*/ 939800 w 3683000"/>
                <a:gd name="connsiteY359" fmla="*/ 423333 h 7001933"/>
                <a:gd name="connsiteX360" fmla="*/ 855134 w 3683000"/>
                <a:gd name="connsiteY360" fmla="*/ 431800 h 7001933"/>
                <a:gd name="connsiteX361" fmla="*/ 863600 w 3683000"/>
                <a:gd name="connsiteY361" fmla="*/ 482600 h 7001933"/>
                <a:gd name="connsiteX362" fmla="*/ 880534 w 3683000"/>
                <a:gd name="connsiteY362" fmla="*/ 516466 h 7001933"/>
                <a:gd name="connsiteX363" fmla="*/ 897467 w 3683000"/>
                <a:gd name="connsiteY363" fmla="*/ 567266 h 7001933"/>
                <a:gd name="connsiteX364" fmla="*/ 897467 w 3683000"/>
                <a:gd name="connsiteY364" fmla="*/ 567266 h 7001933"/>
                <a:gd name="connsiteX365" fmla="*/ 905934 w 3683000"/>
                <a:gd name="connsiteY365" fmla="*/ 601133 h 7001933"/>
                <a:gd name="connsiteX366" fmla="*/ 931334 w 3683000"/>
                <a:gd name="connsiteY366" fmla="*/ 609600 h 7001933"/>
                <a:gd name="connsiteX367" fmla="*/ 965200 w 3683000"/>
                <a:gd name="connsiteY367" fmla="*/ 601133 h 7001933"/>
                <a:gd name="connsiteX368" fmla="*/ 973667 w 3683000"/>
                <a:gd name="connsiteY368" fmla="*/ 558800 h 7001933"/>
                <a:gd name="connsiteX369" fmla="*/ 965200 w 3683000"/>
                <a:gd name="connsiteY369" fmla="*/ 414866 h 7001933"/>
                <a:gd name="connsiteX370" fmla="*/ 931334 w 3683000"/>
                <a:gd name="connsiteY370" fmla="*/ 389466 h 7001933"/>
                <a:gd name="connsiteX371" fmla="*/ 914400 w 3683000"/>
                <a:gd name="connsiteY371" fmla="*/ 372533 h 7001933"/>
                <a:gd name="connsiteX372" fmla="*/ 821267 w 3683000"/>
                <a:gd name="connsiteY372" fmla="*/ 347133 h 7001933"/>
                <a:gd name="connsiteX373" fmla="*/ 677334 w 3683000"/>
                <a:gd name="connsiteY373" fmla="*/ 330200 h 7001933"/>
                <a:gd name="connsiteX374" fmla="*/ 618067 w 3683000"/>
                <a:gd name="connsiteY374" fmla="*/ 321733 h 7001933"/>
                <a:gd name="connsiteX375" fmla="*/ 567267 w 3683000"/>
                <a:gd name="connsiteY375" fmla="*/ 254000 h 7001933"/>
                <a:gd name="connsiteX376" fmla="*/ 524934 w 3683000"/>
                <a:gd name="connsiteY376" fmla="*/ 169333 h 7001933"/>
                <a:gd name="connsiteX377" fmla="*/ 508000 w 3683000"/>
                <a:gd name="connsiteY377" fmla="*/ 135466 h 7001933"/>
                <a:gd name="connsiteX378" fmla="*/ 491067 w 3683000"/>
                <a:gd name="connsiteY378" fmla="*/ 84666 h 7001933"/>
                <a:gd name="connsiteX379" fmla="*/ 474134 w 3683000"/>
                <a:gd name="connsiteY379" fmla="*/ 33866 h 7001933"/>
                <a:gd name="connsiteX380" fmla="*/ 474134 w 3683000"/>
                <a:gd name="connsiteY380" fmla="*/ 0 h 700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</a:cxnLst>
              <a:rect l="l" t="t" r="r" b="b"/>
              <a:pathLst>
                <a:path w="3683000" h="7001933">
                  <a:moveTo>
                    <a:pt x="2074334" y="7001933"/>
                  </a:moveTo>
                  <a:cubicBezTo>
                    <a:pt x="2071512" y="6939844"/>
                    <a:pt x="2073272" y="6877376"/>
                    <a:pt x="2065867" y="6815666"/>
                  </a:cubicBezTo>
                  <a:cubicBezTo>
                    <a:pt x="2064655" y="6805563"/>
                    <a:pt x="2053067" y="6799565"/>
                    <a:pt x="2048934" y="6790266"/>
                  </a:cubicBezTo>
                  <a:cubicBezTo>
                    <a:pt x="2041685" y="6773955"/>
                    <a:pt x="2039982" y="6755431"/>
                    <a:pt x="2032000" y="6739466"/>
                  </a:cubicBezTo>
                  <a:cubicBezTo>
                    <a:pt x="1991823" y="6659112"/>
                    <a:pt x="2013279" y="6691927"/>
                    <a:pt x="1972734" y="6637866"/>
                  </a:cubicBezTo>
                  <a:cubicBezTo>
                    <a:pt x="1967576" y="6617236"/>
                    <a:pt x="1952821" y="6556622"/>
                    <a:pt x="1947334" y="6544733"/>
                  </a:cubicBezTo>
                  <a:cubicBezTo>
                    <a:pt x="1938806" y="6526255"/>
                    <a:pt x="1924756" y="6510866"/>
                    <a:pt x="1913467" y="6493933"/>
                  </a:cubicBezTo>
                  <a:cubicBezTo>
                    <a:pt x="1907823" y="6474177"/>
                    <a:pt x="1903444" y="6454015"/>
                    <a:pt x="1896534" y="6434666"/>
                  </a:cubicBezTo>
                  <a:cubicBezTo>
                    <a:pt x="1889305" y="6414425"/>
                    <a:pt x="1879116" y="6395356"/>
                    <a:pt x="1871134" y="6375400"/>
                  </a:cubicBezTo>
                  <a:cubicBezTo>
                    <a:pt x="1862179" y="6353011"/>
                    <a:pt x="1854689" y="6330055"/>
                    <a:pt x="1845734" y="6307666"/>
                  </a:cubicBezTo>
                  <a:cubicBezTo>
                    <a:pt x="1838228" y="6288900"/>
                    <a:pt x="1807616" y="6216622"/>
                    <a:pt x="1794934" y="6197600"/>
                  </a:cubicBezTo>
                  <a:cubicBezTo>
                    <a:pt x="1788292" y="6187637"/>
                    <a:pt x="1776718" y="6181779"/>
                    <a:pt x="1769534" y="6172200"/>
                  </a:cubicBezTo>
                  <a:cubicBezTo>
                    <a:pt x="1759660" y="6159035"/>
                    <a:pt x="1752969" y="6143750"/>
                    <a:pt x="1744134" y="6129866"/>
                  </a:cubicBezTo>
                  <a:cubicBezTo>
                    <a:pt x="1726508" y="6102168"/>
                    <a:pt x="1681087" y="6029829"/>
                    <a:pt x="1651000" y="6019800"/>
                  </a:cubicBezTo>
                  <a:cubicBezTo>
                    <a:pt x="1634067" y="6014155"/>
                    <a:pt x="1616676" y="6009731"/>
                    <a:pt x="1600200" y="6002866"/>
                  </a:cubicBezTo>
                  <a:cubicBezTo>
                    <a:pt x="1582724" y="5995584"/>
                    <a:pt x="1567192" y="5983936"/>
                    <a:pt x="1549400" y="5977466"/>
                  </a:cubicBezTo>
                  <a:cubicBezTo>
                    <a:pt x="1533383" y="5971642"/>
                    <a:pt x="1457681" y="5961945"/>
                    <a:pt x="1447800" y="5960533"/>
                  </a:cubicBezTo>
                  <a:cubicBezTo>
                    <a:pt x="1433689" y="5954889"/>
                    <a:pt x="1420211" y="5947286"/>
                    <a:pt x="1405467" y="5943600"/>
                  </a:cubicBezTo>
                  <a:cubicBezTo>
                    <a:pt x="1386137" y="5938767"/>
                    <a:pt x="1282492" y="5928054"/>
                    <a:pt x="1270000" y="5926666"/>
                  </a:cubicBezTo>
                  <a:cubicBezTo>
                    <a:pt x="1227667" y="5929488"/>
                    <a:pt x="1185001" y="5929133"/>
                    <a:pt x="1143000" y="5935133"/>
                  </a:cubicBezTo>
                  <a:cubicBezTo>
                    <a:pt x="1125330" y="5937657"/>
                    <a:pt x="1109624" y="5948194"/>
                    <a:pt x="1092200" y="5952066"/>
                  </a:cubicBezTo>
                  <a:cubicBezTo>
                    <a:pt x="1058684" y="5959514"/>
                    <a:pt x="990600" y="5969000"/>
                    <a:pt x="990600" y="5969000"/>
                  </a:cubicBezTo>
                  <a:cubicBezTo>
                    <a:pt x="979311" y="5974644"/>
                    <a:pt x="968552" y="5981501"/>
                    <a:pt x="956734" y="5985933"/>
                  </a:cubicBezTo>
                  <a:cubicBezTo>
                    <a:pt x="945838" y="5990019"/>
                    <a:pt x="934056" y="5991203"/>
                    <a:pt x="922867" y="5994400"/>
                  </a:cubicBezTo>
                  <a:cubicBezTo>
                    <a:pt x="914286" y="5996852"/>
                    <a:pt x="905934" y="6000044"/>
                    <a:pt x="897467" y="6002866"/>
                  </a:cubicBezTo>
                  <a:cubicBezTo>
                    <a:pt x="891823" y="6011333"/>
                    <a:pt x="881314" y="6018120"/>
                    <a:pt x="880534" y="6028266"/>
                  </a:cubicBezTo>
                  <a:cubicBezTo>
                    <a:pt x="879238" y="6045107"/>
                    <a:pt x="883381" y="6110162"/>
                    <a:pt x="897467" y="6138333"/>
                  </a:cubicBezTo>
                  <a:cubicBezTo>
                    <a:pt x="902018" y="6147434"/>
                    <a:pt x="908043" y="6155787"/>
                    <a:pt x="914400" y="6163733"/>
                  </a:cubicBezTo>
                  <a:cubicBezTo>
                    <a:pt x="950978" y="6209454"/>
                    <a:pt x="911038" y="6146498"/>
                    <a:pt x="948267" y="6206066"/>
                  </a:cubicBezTo>
                  <a:cubicBezTo>
                    <a:pt x="970070" y="6240951"/>
                    <a:pt x="977547" y="6260746"/>
                    <a:pt x="1007534" y="6290733"/>
                  </a:cubicBezTo>
                  <a:cubicBezTo>
                    <a:pt x="1014729" y="6297928"/>
                    <a:pt x="1024988" y="6301309"/>
                    <a:pt x="1032934" y="6307666"/>
                  </a:cubicBezTo>
                  <a:cubicBezTo>
                    <a:pt x="1039167" y="6312653"/>
                    <a:pt x="1043225" y="6320172"/>
                    <a:pt x="1049867" y="6324600"/>
                  </a:cubicBezTo>
                  <a:cubicBezTo>
                    <a:pt x="1060369" y="6331601"/>
                    <a:pt x="1072775" y="6335271"/>
                    <a:pt x="1083734" y="6341533"/>
                  </a:cubicBezTo>
                  <a:cubicBezTo>
                    <a:pt x="1092569" y="6346581"/>
                    <a:pt x="1099408" y="6355473"/>
                    <a:pt x="1109134" y="6358466"/>
                  </a:cubicBezTo>
                  <a:cubicBezTo>
                    <a:pt x="1136642" y="6366930"/>
                    <a:pt x="1193800" y="6375400"/>
                    <a:pt x="1193800" y="6375400"/>
                  </a:cubicBezTo>
                  <a:cubicBezTo>
                    <a:pt x="1230489" y="6372578"/>
                    <a:pt x="1267354" y="6371497"/>
                    <a:pt x="1303867" y="6366933"/>
                  </a:cubicBezTo>
                  <a:cubicBezTo>
                    <a:pt x="1332241" y="6363386"/>
                    <a:pt x="1329457" y="6354138"/>
                    <a:pt x="1354667" y="6341533"/>
                  </a:cubicBezTo>
                  <a:cubicBezTo>
                    <a:pt x="1411890" y="6312922"/>
                    <a:pt x="1384389" y="6338447"/>
                    <a:pt x="1439334" y="6299200"/>
                  </a:cubicBezTo>
                  <a:cubicBezTo>
                    <a:pt x="1445830" y="6294560"/>
                    <a:pt x="1450034" y="6287253"/>
                    <a:pt x="1456267" y="6282266"/>
                  </a:cubicBezTo>
                  <a:cubicBezTo>
                    <a:pt x="1464213" y="6275909"/>
                    <a:pt x="1473200" y="6270977"/>
                    <a:pt x="1481667" y="6265333"/>
                  </a:cubicBezTo>
                  <a:cubicBezTo>
                    <a:pt x="1521619" y="6205403"/>
                    <a:pt x="1467409" y="6278867"/>
                    <a:pt x="1540934" y="6214533"/>
                  </a:cubicBezTo>
                  <a:cubicBezTo>
                    <a:pt x="1641750" y="6126319"/>
                    <a:pt x="1504612" y="6221813"/>
                    <a:pt x="1591734" y="6163733"/>
                  </a:cubicBezTo>
                  <a:cubicBezTo>
                    <a:pt x="1603023" y="6146800"/>
                    <a:pt x="1611209" y="6127323"/>
                    <a:pt x="1625600" y="6112933"/>
                  </a:cubicBezTo>
                  <a:cubicBezTo>
                    <a:pt x="1641352" y="6097182"/>
                    <a:pt x="1648785" y="6091963"/>
                    <a:pt x="1659467" y="6070600"/>
                  </a:cubicBezTo>
                  <a:cubicBezTo>
                    <a:pt x="1663458" y="6062618"/>
                    <a:pt x="1664418" y="6053403"/>
                    <a:pt x="1667934" y="6045200"/>
                  </a:cubicBezTo>
                  <a:cubicBezTo>
                    <a:pt x="1672906" y="6033599"/>
                    <a:pt x="1679223" y="6022622"/>
                    <a:pt x="1684867" y="6011333"/>
                  </a:cubicBezTo>
                  <a:cubicBezTo>
                    <a:pt x="1694031" y="5892204"/>
                    <a:pt x="1698476" y="5905209"/>
                    <a:pt x="1684867" y="5782733"/>
                  </a:cubicBezTo>
                  <a:cubicBezTo>
                    <a:pt x="1683582" y="5771168"/>
                    <a:pt x="1682567" y="5758734"/>
                    <a:pt x="1676400" y="5748866"/>
                  </a:cubicBezTo>
                  <a:cubicBezTo>
                    <a:pt x="1667939" y="5735328"/>
                    <a:pt x="1653047" y="5727015"/>
                    <a:pt x="1642534" y="5715000"/>
                  </a:cubicBezTo>
                  <a:cubicBezTo>
                    <a:pt x="1633242" y="5704380"/>
                    <a:pt x="1625336" y="5692616"/>
                    <a:pt x="1617134" y="5681133"/>
                  </a:cubicBezTo>
                  <a:cubicBezTo>
                    <a:pt x="1611219" y="5672853"/>
                    <a:pt x="1608017" y="5662247"/>
                    <a:pt x="1600200" y="5655733"/>
                  </a:cubicBezTo>
                  <a:cubicBezTo>
                    <a:pt x="1590504" y="5647653"/>
                    <a:pt x="1576431" y="5646373"/>
                    <a:pt x="1566334" y="5638800"/>
                  </a:cubicBezTo>
                  <a:cubicBezTo>
                    <a:pt x="1553562" y="5629221"/>
                    <a:pt x="1545069" y="5614735"/>
                    <a:pt x="1532467" y="5604933"/>
                  </a:cubicBezTo>
                  <a:cubicBezTo>
                    <a:pt x="1507589" y="5585583"/>
                    <a:pt x="1483165" y="5577271"/>
                    <a:pt x="1456267" y="5562600"/>
                  </a:cubicBezTo>
                  <a:cubicBezTo>
                    <a:pt x="1436292" y="5551704"/>
                    <a:pt x="1417914" y="5537696"/>
                    <a:pt x="1397000" y="5528733"/>
                  </a:cubicBezTo>
                  <a:cubicBezTo>
                    <a:pt x="1364567" y="5514833"/>
                    <a:pt x="1292125" y="5503364"/>
                    <a:pt x="1261534" y="5494866"/>
                  </a:cubicBezTo>
                  <a:cubicBezTo>
                    <a:pt x="1235737" y="5487700"/>
                    <a:pt x="1210924" y="5477340"/>
                    <a:pt x="1185334" y="5469466"/>
                  </a:cubicBezTo>
                  <a:cubicBezTo>
                    <a:pt x="1174212" y="5466044"/>
                    <a:pt x="1162506" y="5464680"/>
                    <a:pt x="1151467" y="5461000"/>
                  </a:cubicBezTo>
                  <a:cubicBezTo>
                    <a:pt x="1137049" y="5456194"/>
                    <a:pt x="1123878" y="5447752"/>
                    <a:pt x="1109134" y="5444066"/>
                  </a:cubicBezTo>
                  <a:cubicBezTo>
                    <a:pt x="1089774" y="5439226"/>
                    <a:pt x="1069552" y="5438881"/>
                    <a:pt x="1049867" y="5435600"/>
                  </a:cubicBezTo>
                  <a:cubicBezTo>
                    <a:pt x="1035672" y="5433234"/>
                    <a:pt x="1021645" y="5429955"/>
                    <a:pt x="1007534" y="5427133"/>
                  </a:cubicBezTo>
                  <a:lnTo>
                    <a:pt x="897467" y="5435600"/>
                  </a:lnTo>
                  <a:cubicBezTo>
                    <a:pt x="846592" y="5440523"/>
                    <a:pt x="796173" y="5451681"/>
                    <a:pt x="745067" y="5452533"/>
                  </a:cubicBezTo>
                  <a:lnTo>
                    <a:pt x="389467" y="5444066"/>
                  </a:lnTo>
                  <a:cubicBezTo>
                    <a:pt x="269501" y="5430737"/>
                    <a:pt x="352722" y="5443427"/>
                    <a:pt x="279400" y="5427133"/>
                  </a:cubicBezTo>
                  <a:cubicBezTo>
                    <a:pt x="265352" y="5424011"/>
                    <a:pt x="250851" y="5422801"/>
                    <a:pt x="237067" y="5418666"/>
                  </a:cubicBezTo>
                  <a:cubicBezTo>
                    <a:pt x="222510" y="5414299"/>
                    <a:pt x="208964" y="5407069"/>
                    <a:pt x="194734" y="5401733"/>
                  </a:cubicBezTo>
                  <a:cubicBezTo>
                    <a:pt x="164976" y="5390574"/>
                    <a:pt x="163098" y="5392019"/>
                    <a:pt x="127000" y="5384800"/>
                  </a:cubicBezTo>
                  <a:cubicBezTo>
                    <a:pt x="115711" y="5379155"/>
                    <a:pt x="103635" y="5374867"/>
                    <a:pt x="93134" y="5367866"/>
                  </a:cubicBezTo>
                  <a:cubicBezTo>
                    <a:pt x="86492" y="5363438"/>
                    <a:pt x="82433" y="5355920"/>
                    <a:pt x="76200" y="5350933"/>
                  </a:cubicBezTo>
                  <a:cubicBezTo>
                    <a:pt x="68254" y="5344576"/>
                    <a:pt x="59267" y="5339644"/>
                    <a:pt x="50800" y="5334000"/>
                  </a:cubicBezTo>
                  <a:cubicBezTo>
                    <a:pt x="22926" y="5292188"/>
                    <a:pt x="40047" y="5324854"/>
                    <a:pt x="25400" y="5266266"/>
                  </a:cubicBezTo>
                  <a:cubicBezTo>
                    <a:pt x="19170" y="5241346"/>
                    <a:pt x="12119" y="5231237"/>
                    <a:pt x="0" y="5207000"/>
                  </a:cubicBezTo>
                  <a:cubicBezTo>
                    <a:pt x="12484" y="4982305"/>
                    <a:pt x="-4644" y="5117837"/>
                    <a:pt x="16934" y="5020733"/>
                  </a:cubicBezTo>
                  <a:cubicBezTo>
                    <a:pt x="20056" y="5006685"/>
                    <a:pt x="20849" y="4992052"/>
                    <a:pt x="25400" y="4978400"/>
                  </a:cubicBezTo>
                  <a:cubicBezTo>
                    <a:pt x="29391" y="4966426"/>
                    <a:pt x="37646" y="4956252"/>
                    <a:pt x="42334" y="4944533"/>
                  </a:cubicBezTo>
                  <a:cubicBezTo>
                    <a:pt x="48963" y="4927960"/>
                    <a:pt x="54571" y="4910953"/>
                    <a:pt x="59267" y="4893733"/>
                  </a:cubicBezTo>
                  <a:cubicBezTo>
                    <a:pt x="63053" y="4879850"/>
                    <a:pt x="63599" y="4865184"/>
                    <a:pt x="67734" y="4851400"/>
                  </a:cubicBezTo>
                  <a:cubicBezTo>
                    <a:pt x="75408" y="4825820"/>
                    <a:pt x="108818" y="4755907"/>
                    <a:pt x="118534" y="4741333"/>
                  </a:cubicBezTo>
                  <a:cubicBezTo>
                    <a:pt x="124178" y="4732866"/>
                    <a:pt x="128272" y="4723128"/>
                    <a:pt x="135467" y="4715933"/>
                  </a:cubicBezTo>
                  <a:cubicBezTo>
                    <a:pt x="145445" y="4705955"/>
                    <a:pt x="158045" y="4699000"/>
                    <a:pt x="169334" y="4690533"/>
                  </a:cubicBezTo>
                  <a:cubicBezTo>
                    <a:pt x="174978" y="4673600"/>
                    <a:pt x="176366" y="4654585"/>
                    <a:pt x="186267" y="4639733"/>
                  </a:cubicBezTo>
                  <a:cubicBezTo>
                    <a:pt x="199698" y="4619586"/>
                    <a:pt x="218390" y="4592420"/>
                    <a:pt x="228600" y="4572000"/>
                  </a:cubicBezTo>
                  <a:cubicBezTo>
                    <a:pt x="232591" y="4564018"/>
                    <a:pt x="232733" y="4554402"/>
                    <a:pt x="237067" y="4546600"/>
                  </a:cubicBezTo>
                  <a:cubicBezTo>
                    <a:pt x="247898" y="4527105"/>
                    <a:pt x="267316" y="4495307"/>
                    <a:pt x="287867" y="4478866"/>
                  </a:cubicBezTo>
                  <a:cubicBezTo>
                    <a:pt x="295813" y="4472509"/>
                    <a:pt x="304800" y="4467577"/>
                    <a:pt x="313267" y="4461933"/>
                  </a:cubicBezTo>
                  <a:cubicBezTo>
                    <a:pt x="341584" y="4405298"/>
                    <a:pt x="315555" y="4448431"/>
                    <a:pt x="355600" y="4402666"/>
                  </a:cubicBezTo>
                  <a:cubicBezTo>
                    <a:pt x="383640" y="4370621"/>
                    <a:pt x="385506" y="4360099"/>
                    <a:pt x="414867" y="4334933"/>
                  </a:cubicBezTo>
                  <a:cubicBezTo>
                    <a:pt x="440367" y="4313076"/>
                    <a:pt x="507926" y="4270072"/>
                    <a:pt x="524934" y="4258733"/>
                  </a:cubicBezTo>
                  <a:cubicBezTo>
                    <a:pt x="533401" y="4253089"/>
                    <a:pt x="540681" y="4245018"/>
                    <a:pt x="550334" y="4241800"/>
                  </a:cubicBezTo>
                  <a:cubicBezTo>
                    <a:pt x="558801" y="4238978"/>
                    <a:pt x="567531" y="4236849"/>
                    <a:pt x="575734" y="4233333"/>
                  </a:cubicBezTo>
                  <a:cubicBezTo>
                    <a:pt x="587335" y="4228361"/>
                    <a:pt x="597627" y="4220391"/>
                    <a:pt x="609600" y="4216400"/>
                  </a:cubicBezTo>
                  <a:cubicBezTo>
                    <a:pt x="623252" y="4211849"/>
                    <a:pt x="638050" y="4211719"/>
                    <a:pt x="651934" y="4207933"/>
                  </a:cubicBezTo>
                  <a:cubicBezTo>
                    <a:pt x="669154" y="4203237"/>
                    <a:pt x="685801" y="4196644"/>
                    <a:pt x="702734" y="4191000"/>
                  </a:cubicBezTo>
                  <a:cubicBezTo>
                    <a:pt x="711201" y="4188178"/>
                    <a:pt x="719476" y="4184698"/>
                    <a:pt x="728134" y="4182533"/>
                  </a:cubicBezTo>
                  <a:lnTo>
                    <a:pt x="762000" y="4174066"/>
                  </a:lnTo>
                  <a:cubicBezTo>
                    <a:pt x="768379" y="4175129"/>
                    <a:pt x="834036" y="4184685"/>
                    <a:pt x="846667" y="4191000"/>
                  </a:cubicBezTo>
                  <a:cubicBezTo>
                    <a:pt x="864870" y="4200101"/>
                    <a:pt x="897467" y="4224866"/>
                    <a:pt x="897467" y="4224866"/>
                  </a:cubicBezTo>
                  <a:cubicBezTo>
                    <a:pt x="903111" y="4233333"/>
                    <a:pt x="908486" y="4241986"/>
                    <a:pt x="914400" y="4250266"/>
                  </a:cubicBezTo>
                  <a:cubicBezTo>
                    <a:pt x="922602" y="4261749"/>
                    <a:pt x="932321" y="4272167"/>
                    <a:pt x="939800" y="4284133"/>
                  </a:cubicBezTo>
                  <a:cubicBezTo>
                    <a:pt x="946489" y="4294836"/>
                    <a:pt x="951762" y="4306399"/>
                    <a:pt x="956734" y="4318000"/>
                  </a:cubicBezTo>
                  <a:cubicBezTo>
                    <a:pt x="960250" y="4326203"/>
                    <a:pt x="962748" y="4334819"/>
                    <a:pt x="965200" y="4343400"/>
                  </a:cubicBezTo>
                  <a:cubicBezTo>
                    <a:pt x="968397" y="4354588"/>
                    <a:pt x="968463" y="4366858"/>
                    <a:pt x="973667" y="4377266"/>
                  </a:cubicBezTo>
                  <a:cubicBezTo>
                    <a:pt x="979978" y="4389887"/>
                    <a:pt x="990600" y="4399844"/>
                    <a:pt x="999067" y="4411133"/>
                  </a:cubicBezTo>
                  <a:cubicBezTo>
                    <a:pt x="1001889" y="4419600"/>
                    <a:pt x="1005082" y="4427952"/>
                    <a:pt x="1007534" y="4436533"/>
                  </a:cubicBezTo>
                  <a:cubicBezTo>
                    <a:pt x="1015502" y="4464420"/>
                    <a:pt x="1018650" y="4483650"/>
                    <a:pt x="1024467" y="4512733"/>
                  </a:cubicBezTo>
                  <a:cubicBezTo>
                    <a:pt x="1021645" y="4540955"/>
                    <a:pt x="1022378" y="4569763"/>
                    <a:pt x="1016000" y="4597400"/>
                  </a:cubicBezTo>
                  <a:cubicBezTo>
                    <a:pt x="1013712" y="4607315"/>
                    <a:pt x="1004981" y="4614520"/>
                    <a:pt x="999067" y="4622800"/>
                  </a:cubicBezTo>
                  <a:cubicBezTo>
                    <a:pt x="966046" y="4669029"/>
                    <a:pt x="986501" y="4645793"/>
                    <a:pt x="948267" y="4673600"/>
                  </a:cubicBezTo>
                  <a:cubicBezTo>
                    <a:pt x="862657" y="4735863"/>
                    <a:pt x="909256" y="4710039"/>
                    <a:pt x="846667" y="4741333"/>
                  </a:cubicBezTo>
                  <a:cubicBezTo>
                    <a:pt x="809978" y="4738511"/>
                    <a:pt x="772397" y="4741389"/>
                    <a:pt x="736600" y="4732866"/>
                  </a:cubicBezTo>
                  <a:cubicBezTo>
                    <a:pt x="712044" y="4727019"/>
                    <a:pt x="668867" y="4699000"/>
                    <a:pt x="668867" y="4699000"/>
                  </a:cubicBezTo>
                  <a:cubicBezTo>
                    <a:pt x="663223" y="4690533"/>
                    <a:pt x="658291" y="4681546"/>
                    <a:pt x="651934" y="4673600"/>
                  </a:cubicBezTo>
                  <a:cubicBezTo>
                    <a:pt x="629009" y="4644943"/>
                    <a:pt x="618015" y="4656507"/>
                    <a:pt x="601134" y="4605866"/>
                  </a:cubicBezTo>
                  <a:cubicBezTo>
                    <a:pt x="580520" y="4544027"/>
                    <a:pt x="588529" y="4572382"/>
                    <a:pt x="575734" y="4521200"/>
                  </a:cubicBezTo>
                  <a:cubicBezTo>
                    <a:pt x="572912" y="4478867"/>
                    <a:pt x="567267" y="4436627"/>
                    <a:pt x="567267" y="4394200"/>
                  </a:cubicBezTo>
                  <a:cubicBezTo>
                    <a:pt x="567267" y="4365837"/>
                    <a:pt x="572216" y="4337677"/>
                    <a:pt x="575734" y="4309533"/>
                  </a:cubicBezTo>
                  <a:cubicBezTo>
                    <a:pt x="580684" y="4269929"/>
                    <a:pt x="582987" y="4229720"/>
                    <a:pt x="592667" y="4191000"/>
                  </a:cubicBezTo>
                  <a:cubicBezTo>
                    <a:pt x="595489" y="4179711"/>
                    <a:pt x="596658" y="4167874"/>
                    <a:pt x="601134" y="4157133"/>
                  </a:cubicBezTo>
                  <a:cubicBezTo>
                    <a:pt x="610843" y="4133832"/>
                    <a:pt x="627017" y="4113347"/>
                    <a:pt x="635000" y="4089400"/>
                  </a:cubicBezTo>
                  <a:cubicBezTo>
                    <a:pt x="637822" y="4080933"/>
                    <a:pt x="641015" y="4072581"/>
                    <a:pt x="643467" y="4064000"/>
                  </a:cubicBezTo>
                  <a:cubicBezTo>
                    <a:pt x="646664" y="4052811"/>
                    <a:pt x="647208" y="4040767"/>
                    <a:pt x="651934" y="4030133"/>
                  </a:cubicBezTo>
                  <a:cubicBezTo>
                    <a:pt x="658383" y="4015624"/>
                    <a:pt x="689937" y="3966730"/>
                    <a:pt x="702734" y="3953933"/>
                  </a:cubicBezTo>
                  <a:cubicBezTo>
                    <a:pt x="709929" y="3946738"/>
                    <a:pt x="720188" y="3943357"/>
                    <a:pt x="728134" y="3937000"/>
                  </a:cubicBezTo>
                  <a:cubicBezTo>
                    <a:pt x="734367" y="3932013"/>
                    <a:pt x="737927" y="3923636"/>
                    <a:pt x="745067" y="3920066"/>
                  </a:cubicBezTo>
                  <a:cubicBezTo>
                    <a:pt x="755475" y="3914862"/>
                    <a:pt x="767645" y="3914422"/>
                    <a:pt x="778934" y="3911600"/>
                  </a:cubicBezTo>
                  <a:cubicBezTo>
                    <a:pt x="795867" y="3900311"/>
                    <a:pt x="815343" y="3892124"/>
                    <a:pt x="829734" y="3877733"/>
                  </a:cubicBezTo>
                  <a:cubicBezTo>
                    <a:pt x="838201" y="3869266"/>
                    <a:pt x="844667" y="3858148"/>
                    <a:pt x="855134" y="3852333"/>
                  </a:cubicBezTo>
                  <a:cubicBezTo>
                    <a:pt x="870737" y="3843665"/>
                    <a:pt x="905934" y="3835400"/>
                    <a:pt x="905934" y="3835400"/>
                  </a:cubicBezTo>
                  <a:cubicBezTo>
                    <a:pt x="914401" y="3829755"/>
                    <a:pt x="922232" y="3823017"/>
                    <a:pt x="931334" y="3818466"/>
                  </a:cubicBezTo>
                  <a:cubicBezTo>
                    <a:pt x="939316" y="3814475"/>
                    <a:pt x="949081" y="3814592"/>
                    <a:pt x="956734" y="3810000"/>
                  </a:cubicBezTo>
                  <a:cubicBezTo>
                    <a:pt x="963579" y="3805893"/>
                    <a:pt x="967434" y="3798053"/>
                    <a:pt x="973667" y="3793066"/>
                  </a:cubicBezTo>
                  <a:cubicBezTo>
                    <a:pt x="981613" y="3786709"/>
                    <a:pt x="990232" y="3781181"/>
                    <a:pt x="999067" y="3776133"/>
                  </a:cubicBezTo>
                  <a:cubicBezTo>
                    <a:pt x="1122400" y="3705659"/>
                    <a:pt x="963342" y="3798229"/>
                    <a:pt x="1058334" y="3750733"/>
                  </a:cubicBezTo>
                  <a:cubicBezTo>
                    <a:pt x="1067435" y="3746182"/>
                    <a:pt x="1075788" y="3740157"/>
                    <a:pt x="1083734" y="3733800"/>
                  </a:cubicBezTo>
                  <a:cubicBezTo>
                    <a:pt x="1089967" y="3728813"/>
                    <a:pt x="1093527" y="3720436"/>
                    <a:pt x="1100667" y="3716866"/>
                  </a:cubicBezTo>
                  <a:cubicBezTo>
                    <a:pt x="1116632" y="3708883"/>
                    <a:pt x="1135061" y="3706964"/>
                    <a:pt x="1151467" y="3699933"/>
                  </a:cubicBezTo>
                  <a:cubicBezTo>
                    <a:pt x="1189903" y="3683460"/>
                    <a:pt x="1213676" y="3671222"/>
                    <a:pt x="1244600" y="3649133"/>
                  </a:cubicBezTo>
                  <a:cubicBezTo>
                    <a:pt x="1306361" y="3605019"/>
                    <a:pt x="1251381" y="3644046"/>
                    <a:pt x="1312334" y="3589866"/>
                  </a:cubicBezTo>
                  <a:cubicBezTo>
                    <a:pt x="1325840" y="3577860"/>
                    <a:pt x="1341889" y="3568778"/>
                    <a:pt x="1354667" y="3556000"/>
                  </a:cubicBezTo>
                  <a:cubicBezTo>
                    <a:pt x="1364645" y="3546022"/>
                    <a:pt x="1370884" y="3532847"/>
                    <a:pt x="1380067" y="3522133"/>
                  </a:cubicBezTo>
                  <a:cubicBezTo>
                    <a:pt x="1387859" y="3513042"/>
                    <a:pt x="1397802" y="3505931"/>
                    <a:pt x="1405467" y="3496733"/>
                  </a:cubicBezTo>
                  <a:cubicBezTo>
                    <a:pt x="1411981" y="3488916"/>
                    <a:pt x="1415205" y="3478528"/>
                    <a:pt x="1422400" y="3471333"/>
                  </a:cubicBezTo>
                  <a:cubicBezTo>
                    <a:pt x="1429595" y="3464138"/>
                    <a:pt x="1439333" y="3460044"/>
                    <a:pt x="1447800" y="3454400"/>
                  </a:cubicBezTo>
                  <a:cubicBezTo>
                    <a:pt x="1453445" y="3440289"/>
                    <a:pt x="1455004" y="3423742"/>
                    <a:pt x="1464734" y="3412066"/>
                  </a:cubicBezTo>
                  <a:cubicBezTo>
                    <a:pt x="1470447" y="3405210"/>
                    <a:pt x="1485542" y="3411253"/>
                    <a:pt x="1490134" y="3403600"/>
                  </a:cubicBezTo>
                  <a:cubicBezTo>
                    <a:pt x="1546753" y="3309236"/>
                    <a:pt x="1490041" y="3352912"/>
                    <a:pt x="1532467" y="3302000"/>
                  </a:cubicBezTo>
                  <a:cubicBezTo>
                    <a:pt x="1540132" y="3292802"/>
                    <a:pt x="1549400" y="3285067"/>
                    <a:pt x="1557867" y="3276600"/>
                  </a:cubicBezTo>
                  <a:cubicBezTo>
                    <a:pt x="1585580" y="3165750"/>
                    <a:pt x="1541290" y="3318223"/>
                    <a:pt x="1591734" y="3217333"/>
                  </a:cubicBezTo>
                  <a:cubicBezTo>
                    <a:pt x="1598170" y="3204462"/>
                    <a:pt x="1597378" y="3189111"/>
                    <a:pt x="1600200" y="3175000"/>
                  </a:cubicBezTo>
                  <a:cubicBezTo>
                    <a:pt x="1594556" y="3107267"/>
                    <a:pt x="1592879" y="3039085"/>
                    <a:pt x="1583267" y="2971800"/>
                  </a:cubicBezTo>
                  <a:cubicBezTo>
                    <a:pt x="1581482" y="2959305"/>
                    <a:pt x="1573907" y="2948030"/>
                    <a:pt x="1566334" y="2937933"/>
                  </a:cubicBezTo>
                  <a:cubicBezTo>
                    <a:pt x="1532362" y="2892636"/>
                    <a:pt x="1537160" y="2910646"/>
                    <a:pt x="1490134" y="2887133"/>
                  </a:cubicBezTo>
                  <a:cubicBezTo>
                    <a:pt x="1431663" y="2857898"/>
                    <a:pt x="1501352" y="2879355"/>
                    <a:pt x="1430867" y="2861733"/>
                  </a:cubicBezTo>
                  <a:cubicBezTo>
                    <a:pt x="1422400" y="2856089"/>
                    <a:pt x="1414860" y="2848714"/>
                    <a:pt x="1405467" y="2844800"/>
                  </a:cubicBezTo>
                  <a:cubicBezTo>
                    <a:pt x="1335687" y="2815725"/>
                    <a:pt x="1336876" y="2821222"/>
                    <a:pt x="1270000" y="2810933"/>
                  </a:cubicBezTo>
                  <a:cubicBezTo>
                    <a:pt x="1253033" y="2808323"/>
                    <a:pt x="1235958" y="2806190"/>
                    <a:pt x="1219200" y="2802466"/>
                  </a:cubicBezTo>
                  <a:cubicBezTo>
                    <a:pt x="1210488" y="2800530"/>
                    <a:pt x="1202551" y="2795750"/>
                    <a:pt x="1193800" y="2794000"/>
                  </a:cubicBezTo>
                  <a:cubicBezTo>
                    <a:pt x="1174232" y="2790086"/>
                    <a:pt x="1154289" y="2788355"/>
                    <a:pt x="1134534" y="2785533"/>
                  </a:cubicBezTo>
                  <a:cubicBezTo>
                    <a:pt x="1078089" y="2788355"/>
                    <a:pt x="1021561" y="2789825"/>
                    <a:pt x="965200" y="2794000"/>
                  </a:cubicBezTo>
                  <a:cubicBezTo>
                    <a:pt x="945299" y="2795474"/>
                    <a:pt x="925568" y="2798896"/>
                    <a:pt x="905934" y="2802466"/>
                  </a:cubicBezTo>
                  <a:cubicBezTo>
                    <a:pt x="894485" y="2804548"/>
                    <a:pt x="883646" y="2809775"/>
                    <a:pt x="872067" y="2810933"/>
                  </a:cubicBezTo>
                  <a:cubicBezTo>
                    <a:pt x="827048" y="2815435"/>
                    <a:pt x="781756" y="2816578"/>
                    <a:pt x="736600" y="2819400"/>
                  </a:cubicBezTo>
                  <a:cubicBezTo>
                    <a:pt x="715944" y="2817679"/>
                    <a:pt x="627976" y="2814236"/>
                    <a:pt x="592667" y="2802466"/>
                  </a:cubicBezTo>
                  <a:cubicBezTo>
                    <a:pt x="580693" y="2798475"/>
                    <a:pt x="570401" y="2790505"/>
                    <a:pt x="558800" y="2785533"/>
                  </a:cubicBezTo>
                  <a:cubicBezTo>
                    <a:pt x="550597" y="2782017"/>
                    <a:pt x="541603" y="2780582"/>
                    <a:pt x="533400" y="2777066"/>
                  </a:cubicBezTo>
                  <a:cubicBezTo>
                    <a:pt x="446203" y="2739695"/>
                    <a:pt x="564352" y="2781739"/>
                    <a:pt x="448734" y="2743200"/>
                  </a:cubicBezTo>
                  <a:cubicBezTo>
                    <a:pt x="443089" y="2737555"/>
                    <a:pt x="438186" y="2731056"/>
                    <a:pt x="431800" y="2726266"/>
                  </a:cubicBezTo>
                  <a:cubicBezTo>
                    <a:pt x="415519" y="2714055"/>
                    <a:pt x="381000" y="2692400"/>
                    <a:pt x="381000" y="2692400"/>
                  </a:cubicBezTo>
                  <a:cubicBezTo>
                    <a:pt x="361245" y="2661355"/>
                    <a:pt x="338191" y="2632178"/>
                    <a:pt x="321734" y="2599266"/>
                  </a:cubicBezTo>
                  <a:cubicBezTo>
                    <a:pt x="307623" y="2571044"/>
                    <a:pt x="298332" y="2539843"/>
                    <a:pt x="279400" y="2514600"/>
                  </a:cubicBezTo>
                  <a:cubicBezTo>
                    <a:pt x="247563" y="2472150"/>
                    <a:pt x="233822" y="2459943"/>
                    <a:pt x="220134" y="2396066"/>
                  </a:cubicBezTo>
                  <a:cubicBezTo>
                    <a:pt x="190230" y="2256517"/>
                    <a:pt x="210651" y="2314674"/>
                    <a:pt x="169334" y="2218266"/>
                  </a:cubicBezTo>
                  <a:cubicBezTo>
                    <a:pt x="166512" y="2198511"/>
                    <a:pt x="162759" y="2178866"/>
                    <a:pt x="160867" y="2159000"/>
                  </a:cubicBezTo>
                  <a:cubicBezTo>
                    <a:pt x="141087" y="1951318"/>
                    <a:pt x="162985" y="2114563"/>
                    <a:pt x="143934" y="1981200"/>
                  </a:cubicBezTo>
                  <a:cubicBezTo>
                    <a:pt x="149578" y="1919111"/>
                    <a:pt x="152349" y="1856693"/>
                    <a:pt x="160867" y="1794933"/>
                  </a:cubicBezTo>
                  <a:cubicBezTo>
                    <a:pt x="166576" y="1753544"/>
                    <a:pt x="212559" y="1648327"/>
                    <a:pt x="220134" y="1625600"/>
                  </a:cubicBezTo>
                  <a:cubicBezTo>
                    <a:pt x="225778" y="1608667"/>
                    <a:pt x="232371" y="1592020"/>
                    <a:pt x="237067" y="1574800"/>
                  </a:cubicBezTo>
                  <a:cubicBezTo>
                    <a:pt x="240853" y="1560916"/>
                    <a:pt x="239579" y="1545567"/>
                    <a:pt x="245534" y="1532466"/>
                  </a:cubicBezTo>
                  <a:cubicBezTo>
                    <a:pt x="253955" y="1513939"/>
                    <a:pt x="269146" y="1499245"/>
                    <a:pt x="279400" y="1481666"/>
                  </a:cubicBezTo>
                  <a:cubicBezTo>
                    <a:pt x="351084" y="1358778"/>
                    <a:pt x="265527" y="1483072"/>
                    <a:pt x="330200" y="1405466"/>
                  </a:cubicBezTo>
                  <a:cubicBezTo>
                    <a:pt x="336714" y="1397649"/>
                    <a:pt x="338667" y="1385710"/>
                    <a:pt x="347134" y="1380066"/>
                  </a:cubicBezTo>
                  <a:cubicBezTo>
                    <a:pt x="356816" y="1373612"/>
                    <a:pt x="369711" y="1374422"/>
                    <a:pt x="381000" y="1371600"/>
                  </a:cubicBezTo>
                  <a:cubicBezTo>
                    <a:pt x="386645" y="1365955"/>
                    <a:pt x="391700" y="1359653"/>
                    <a:pt x="397934" y="1354666"/>
                  </a:cubicBezTo>
                  <a:cubicBezTo>
                    <a:pt x="413207" y="1342448"/>
                    <a:pt x="439819" y="1327753"/>
                    <a:pt x="457200" y="1320800"/>
                  </a:cubicBezTo>
                  <a:cubicBezTo>
                    <a:pt x="473773" y="1314171"/>
                    <a:pt x="491427" y="1310495"/>
                    <a:pt x="508000" y="1303866"/>
                  </a:cubicBezTo>
                  <a:cubicBezTo>
                    <a:pt x="564104" y="1281424"/>
                    <a:pt x="525137" y="1284917"/>
                    <a:pt x="601134" y="1261533"/>
                  </a:cubicBezTo>
                  <a:cubicBezTo>
                    <a:pt x="617542" y="1256484"/>
                    <a:pt x="635207" y="1256926"/>
                    <a:pt x="651934" y="1253066"/>
                  </a:cubicBezTo>
                  <a:cubicBezTo>
                    <a:pt x="671954" y="1248446"/>
                    <a:pt x="691268" y="1241116"/>
                    <a:pt x="711200" y="1236133"/>
                  </a:cubicBezTo>
                  <a:cubicBezTo>
                    <a:pt x="725161" y="1232643"/>
                    <a:pt x="739486" y="1230788"/>
                    <a:pt x="753534" y="1227666"/>
                  </a:cubicBezTo>
                  <a:cubicBezTo>
                    <a:pt x="764893" y="1225142"/>
                    <a:pt x="776111" y="1222022"/>
                    <a:pt x="787400" y="1219200"/>
                  </a:cubicBezTo>
                  <a:cubicBezTo>
                    <a:pt x="865053" y="1180373"/>
                    <a:pt x="767764" y="1224556"/>
                    <a:pt x="880534" y="1193800"/>
                  </a:cubicBezTo>
                  <a:cubicBezTo>
                    <a:pt x="892711" y="1190479"/>
                    <a:pt x="902223" y="1180187"/>
                    <a:pt x="914400" y="1176866"/>
                  </a:cubicBezTo>
                  <a:cubicBezTo>
                    <a:pt x="933653" y="1171615"/>
                    <a:pt x="953943" y="1171434"/>
                    <a:pt x="973667" y="1168400"/>
                  </a:cubicBezTo>
                  <a:cubicBezTo>
                    <a:pt x="990634" y="1165790"/>
                    <a:pt x="1007534" y="1162755"/>
                    <a:pt x="1024467" y="1159933"/>
                  </a:cubicBezTo>
                  <a:cubicBezTo>
                    <a:pt x="1075267" y="1162755"/>
                    <a:pt x="1126198" y="1163794"/>
                    <a:pt x="1176867" y="1168400"/>
                  </a:cubicBezTo>
                  <a:cubicBezTo>
                    <a:pt x="1201761" y="1170663"/>
                    <a:pt x="1213217" y="1179604"/>
                    <a:pt x="1236134" y="1185333"/>
                  </a:cubicBezTo>
                  <a:cubicBezTo>
                    <a:pt x="1250095" y="1188823"/>
                    <a:pt x="1264356" y="1190978"/>
                    <a:pt x="1278467" y="1193800"/>
                  </a:cubicBezTo>
                  <a:cubicBezTo>
                    <a:pt x="1286934" y="1199444"/>
                    <a:pt x="1294766" y="1206182"/>
                    <a:pt x="1303867" y="1210733"/>
                  </a:cubicBezTo>
                  <a:cubicBezTo>
                    <a:pt x="1373974" y="1245786"/>
                    <a:pt x="1281875" y="1187606"/>
                    <a:pt x="1354667" y="1236133"/>
                  </a:cubicBezTo>
                  <a:lnTo>
                    <a:pt x="1405467" y="1312333"/>
                  </a:lnTo>
                  <a:cubicBezTo>
                    <a:pt x="1405478" y="1312350"/>
                    <a:pt x="1439322" y="1363117"/>
                    <a:pt x="1439334" y="1363133"/>
                  </a:cubicBezTo>
                  <a:cubicBezTo>
                    <a:pt x="1463644" y="1395547"/>
                    <a:pt x="1466171" y="1394709"/>
                    <a:pt x="1481667" y="1430866"/>
                  </a:cubicBezTo>
                  <a:cubicBezTo>
                    <a:pt x="1490370" y="1451173"/>
                    <a:pt x="1492460" y="1468641"/>
                    <a:pt x="1498600" y="1490133"/>
                  </a:cubicBezTo>
                  <a:cubicBezTo>
                    <a:pt x="1501052" y="1498714"/>
                    <a:pt x="1504245" y="1507066"/>
                    <a:pt x="1507067" y="1515533"/>
                  </a:cubicBezTo>
                  <a:cubicBezTo>
                    <a:pt x="1509889" y="1540933"/>
                    <a:pt x="1511648" y="1566474"/>
                    <a:pt x="1515534" y="1591733"/>
                  </a:cubicBezTo>
                  <a:cubicBezTo>
                    <a:pt x="1518572" y="1611483"/>
                    <a:pt x="1526143" y="1632028"/>
                    <a:pt x="1532467" y="1651000"/>
                  </a:cubicBezTo>
                  <a:cubicBezTo>
                    <a:pt x="1527829" y="1720570"/>
                    <a:pt x="1538023" y="1764611"/>
                    <a:pt x="1507067" y="1820333"/>
                  </a:cubicBezTo>
                  <a:cubicBezTo>
                    <a:pt x="1500214" y="1832668"/>
                    <a:pt x="1492381" y="1845017"/>
                    <a:pt x="1481667" y="1854200"/>
                  </a:cubicBezTo>
                  <a:cubicBezTo>
                    <a:pt x="1472084" y="1862414"/>
                    <a:pt x="1459089" y="1865489"/>
                    <a:pt x="1447800" y="1871133"/>
                  </a:cubicBezTo>
                  <a:cubicBezTo>
                    <a:pt x="1409931" y="1927938"/>
                    <a:pt x="1454541" y="1872284"/>
                    <a:pt x="1405467" y="1905000"/>
                  </a:cubicBezTo>
                  <a:cubicBezTo>
                    <a:pt x="1395504" y="1911642"/>
                    <a:pt x="1391426" y="1926614"/>
                    <a:pt x="1380067" y="1930400"/>
                  </a:cubicBezTo>
                  <a:cubicBezTo>
                    <a:pt x="1355822" y="1938481"/>
                    <a:pt x="1329267" y="1936044"/>
                    <a:pt x="1303867" y="1938866"/>
                  </a:cubicBezTo>
                  <a:cubicBezTo>
                    <a:pt x="1255889" y="1936044"/>
                    <a:pt x="1206964" y="1940301"/>
                    <a:pt x="1159934" y="1930400"/>
                  </a:cubicBezTo>
                  <a:cubicBezTo>
                    <a:pt x="1149976" y="1928304"/>
                    <a:pt x="1150195" y="1912195"/>
                    <a:pt x="1143000" y="1905000"/>
                  </a:cubicBezTo>
                  <a:cubicBezTo>
                    <a:pt x="1135805" y="1897805"/>
                    <a:pt x="1126067" y="1893711"/>
                    <a:pt x="1117600" y="1888066"/>
                  </a:cubicBezTo>
                  <a:cubicBezTo>
                    <a:pt x="1111956" y="1876777"/>
                    <a:pt x="1107668" y="1864701"/>
                    <a:pt x="1100667" y="1854200"/>
                  </a:cubicBezTo>
                  <a:cubicBezTo>
                    <a:pt x="1096239" y="1847558"/>
                    <a:pt x="1088721" y="1843499"/>
                    <a:pt x="1083734" y="1837266"/>
                  </a:cubicBezTo>
                  <a:cubicBezTo>
                    <a:pt x="1077377" y="1829320"/>
                    <a:pt x="1072445" y="1820333"/>
                    <a:pt x="1066800" y="1811866"/>
                  </a:cubicBezTo>
                  <a:cubicBezTo>
                    <a:pt x="1057884" y="1776199"/>
                    <a:pt x="1049867" y="1749903"/>
                    <a:pt x="1049867" y="1710266"/>
                  </a:cubicBezTo>
                  <a:cubicBezTo>
                    <a:pt x="1049867" y="1666420"/>
                    <a:pt x="1055404" y="1631619"/>
                    <a:pt x="1066800" y="1591733"/>
                  </a:cubicBezTo>
                  <a:cubicBezTo>
                    <a:pt x="1069252" y="1583152"/>
                    <a:pt x="1071276" y="1574315"/>
                    <a:pt x="1075267" y="1566333"/>
                  </a:cubicBezTo>
                  <a:cubicBezTo>
                    <a:pt x="1079818" y="1557232"/>
                    <a:pt x="1087649" y="1550034"/>
                    <a:pt x="1092200" y="1540933"/>
                  </a:cubicBezTo>
                  <a:cubicBezTo>
                    <a:pt x="1124522" y="1476289"/>
                    <a:pt x="1064650" y="1563556"/>
                    <a:pt x="1126067" y="1481666"/>
                  </a:cubicBezTo>
                  <a:cubicBezTo>
                    <a:pt x="1128889" y="1473199"/>
                    <a:pt x="1130543" y="1464248"/>
                    <a:pt x="1134534" y="1456266"/>
                  </a:cubicBezTo>
                  <a:cubicBezTo>
                    <a:pt x="1144333" y="1436668"/>
                    <a:pt x="1160482" y="1419510"/>
                    <a:pt x="1176867" y="1405466"/>
                  </a:cubicBezTo>
                  <a:cubicBezTo>
                    <a:pt x="1187581" y="1396283"/>
                    <a:pt x="1199445" y="1388533"/>
                    <a:pt x="1210734" y="1380066"/>
                  </a:cubicBezTo>
                  <a:cubicBezTo>
                    <a:pt x="1275645" y="1382888"/>
                    <a:pt x="1340649" y="1384063"/>
                    <a:pt x="1405467" y="1388533"/>
                  </a:cubicBezTo>
                  <a:cubicBezTo>
                    <a:pt x="1427634" y="1390062"/>
                    <a:pt x="1459443" y="1395941"/>
                    <a:pt x="1481667" y="1405466"/>
                  </a:cubicBezTo>
                  <a:cubicBezTo>
                    <a:pt x="1511855" y="1418404"/>
                    <a:pt x="1523660" y="1426350"/>
                    <a:pt x="1549400" y="1447800"/>
                  </a:cubicBezTo>
                  <a:cubicBezTo>
                    <a:pt x="1555532" y="1452910"/>
                    <a:pt x="1560202" y="1459623"/>
                    <a:pt x="1566334" y="1464733"/>
                  </a:cubicBezTo>
                  <a:cubicBezTo>
                    <a:pt x="1577174" y="1473767"/>
                    <a:pt x="1590708" y="1479692"/>
                    <a:pt x="1600200" y="1490133"/>
                  </a:cubicBezTo>
                  <a:cubicBezTo>
                    <a:pt x="1619184" y="1511016"/>
                    <a:pt x="1624226" y="1548941"/>
                    <a:pt x="1651000" y="1557866"/>
                  </a:cubicBezTo>
                  <a:cubicBezTo>
                    <a:pt x="1677827" y="1566809"/>
                    <a:pt x="1678354" y="1564509"/>
                    <a:pt x="1701800" y="1583266"/>
                  </a:cubicBezTo>
                  <a:cubicBezTo>
                    <a:pt x="1708034" y="1588253"/>
                    <a:pt x="1711467" y="1596897"/>
                    <a:pt x="1718734" y="1600200"/>
                  </a:cubicBezTo>
                  <a:cubicBezTo>
                    <a:pt x="1743108" y="1611279"/>
                    <a:pt x="1769534" y="1617133"/>
                    <a:pt x="1794934" y="1625600"/>
                  </a:cubicBezTo>
                  <a:cubicBezTo>
                    <a:pt x="1864352" y="1648739"/>
                    <a:pt x="1754464" y="1612829"/>
                    <a:pt x="1888067" y="1651000"/>
                  </a:cubicBezTo>
                  <a:cubicBezTo>
                    <a:pt x="1907823" y="1656644"/>
                    <a:pt x="1927244" y="1663628"/>
                    <a:pt x="1947334" y="1667933"/>
                  </a:cubicBezTo>
                  <a:cubicBezTo>
                    <a:pt x="1989573" y="1676984"/>
                    <a:pt x="2073001" y="1681933"/>
                    <a:pt x="2108200" y="1684866"/>
                  </a:cubicBezTo>
                  <a:cubicBezTo>
                    <a:pt x="2422394" y="1678182"/>
                    <a:pt x="2421428" y="1683176"/>
                    <a:pt x="2650067" y="1667933"/>
                  </a:cubicBezTo>
                  <a:lnTo>
                    <a:pt x="2887134" y="1651000"/>
                  </a:lnTo>
                  <a:cubicBezTo>
                    <a:pt x="2904067" y="1648178"/>
                    <a:pt x="2921148" y="1646130"/>
                    <a:pt x="2937934" y="1642533"/>
                  </a:cubicBezTo>
                  <a:cubicBezTo>
                    <a:pt x="2960690" y="1637657"/>
                    <a:pt x="3005667" y="1625600"/>
                    <a:pt x="3005667" y="1625600"/>
                  </a:cubicBezTo>
                  <a:cubicBezTo>
                    <a:pt x="3099959" y="1578453"/>
                    <a:pt x="2981177" y="1634784"/>
                    <a:pt x="3073400" y="1600200"/>
                  </a:cubicBezTo>
                  <a:cubicBezTo>
                    <a:pt x="3110613" y="1586245"/>
                    <a:pt x="3101405" y="1584196"/>
                    <a:pt x="3132667" y="1566333"/>
                  </a:cubicBezTo>
                  <a:cubicBezTo>
                    <a:pt x="3143626" y="1560071"/>
                    <a:pt x="3155245" y="1555044"/>
                    <a:pt x="3166534" y="1549400"/>
                  </a:cubicBezTo>
                  <a:cubicBezTo>
                    <a:pt x="3175001" y="1540933"/>
                    <a:pt x="3182985" y="1531955"/>
                    <a:pt x="3191934" y="1524000"/>
                  </a:cubicBezTo>
                  <a:cubicBezTo>
                    <a:pt x="3208409" y="1509356"/>
                    <a:pt x="3227148" y="1497252"/>
                    <a:pt x="3242734" y="1481666"/>
                  </a:cubicBezTo>
                  <a:cubicBezTo>
                    <a:pt x="3249929" y="1474471"/>
                    <a:pt x="3251941" y="1462888"/>
                    <a:pt x="3259667" y="1456266"/>
                  </a:cubicBezTo>
                  <a:cubicBezTo>
                    <a:pt x="3272161" y="1445556"/>
                    <a:pt x="3288835" y="1440740"/>
                    <a:pt x="3302000" y="1430866"/>
                  </a:cubicBezTo>
                  <a:cubicBezTo>
                    <a:pt x="3311579" y="1423682"/>
                    <a:pt x="3318133" y="1413048"/>
                    <a:pt x="3327400" y="1405466"/>
                  </a:cubicBezTo>
                  <a:cubicBezTo>
                    <a:pt x="3349243" y="1387595"/>
                    <a:pt x="3371651" y="1370321"/>
                    <a:pt x="3395134" y="1354666"/>
                  </a:cubicBezTo>
                  <a:cubicBezTo>
                    <a:pt x="3403601" y="1349022"/>
                    <a:pt x="3412717" y="1344247"/>
                    <a:pt x="3420534" y="1337733"/>
                  </a:cubicBezTo>
                  <a:cubicBezTo>
                    <a:pt x="3463261" y="1302127"/>
                    <a:pt x="3431952" y="1320634"/>
                    <a:pt x="3471334" y="1270000"/>
                  </a:cubicBezTo>
                  <a:cubicBezTo>
                    <a:pt x="3481135" y="1257398"/>
                    <a:pt x="3494687" y="1248148"/>
                    <a:pt x="3505200" y="1236133"/>
                  </a:cubicBezTo>
                  <a:cubicBezTo>
                    <a:pt x="3514492" y="1225513"/>
                    <a:pt x="3521417" y="1212980"/>
                    <a:pt x="3530600" y="1202266"/>
                  </a:cubicBezTo>
                  <a:cubicBezTo>
                    <a:pt x="3538392" y="1193175"/>
                    <a:pt x="3548208" y="1185957"/>
                    <a:pt x="3556000" y="1176866"/>
                  </a:cubicBezTo>
                  <a:cubicBezTo>
                    <a:pt x="3574806" y="1154925"/>
                    <a:pt x="3600693" y="1114060"/>
                    <a:pt x="3615267" y="1092200"/>
                  </a:cubicBezTo>
                  <a:cubicBezTo>
                    <a:pt x="3620911" y="1083733"/>
                    <a:pt x="3628982" y="1076453"/>
                    <a:pt x="3632200" y="1066800"/>
                  </a:cubicBezTo>
                  <a:cubicBezTo>
                    <a:pt x="3640667" y="1041400"/>
                    <a:pt x="3651106" y="1016575"/>
                    <a:pt x="3657600" y="990600"/>
                  </a:cubicBezTo>
                  <a:cubicBezTo>
                    <a:pt x="3678698" y="906212"/>
                    <a:pt x="3670708" y="945822"/>
                    <a:pt x="3683000" y="872066"/>
                  </a:cubicBezTo>
                  <a:cubicBezTo>
                    <a:pt x="3667498" y="655025"/>
                    <a:pt x="3698128" y="809190"/>
                    <a:pt x="3657600" y="728133"/>
                  </a:cubicBezTo>
                  <a:cubicBezTo>
                    <a:pt x="3653609" y="720151"/>
                    <a:pt x="3653726" y="710386"/>
                    <a:pt x="3649134" y="702733"/>
                  </a:cubicBezTo>
                  <a:cubicBezTo>
                    <a:pt x="3645027" y="695888"/>
                    <a:pt x="3638332" y="690910"/>
                    <a:pt x="3632200" y="685800"/>
                  </a:cubicBezTo>
                  <a:cubicBezTo>
                    <a:pt x="3626449" y="681008"/>
                    <a:pt x="3583930" y="648964"/>
                    <a:pt x="3572934" y="643466"/>
                  </a:cubicBezTo>
                  <a:cubicBezTo>
                    <a:pt x="3559340" y="636669"/>
                    <a:pt x="3544436" y="632822"/>
                    <a:pt x="3530600" y="626533"/>
                  </a:cubicBezTo>
                  <a:cubicBezTo>
                    <a:pt x="3513365" y="618699"/>
                    <a:pt x="3497100" y="608822"/>
                    <a:pt x="3479800" y="601133"/>
                  </a:cubicBezTo>
                  <a:cubicBezTo>
                    <a:pt x="3471645" y="597508"/>
                    <a:pt x="3462603" y="596182"/>
                    <a:pt x="3454400" y="592666"/>
                  </a:cubicBezTo>
                  <a:cubicBezTo>
                    <a:pt x="3442799" y="587694"/>
                    <a:pt x="3432507" y="579724"/>
                    <a:pt x="3420534" y="575733"/>
                  </a:cubicBezTo>
                  <a:cubicBezTo>
                    <a:pt x="3401960" y="569542"/>
                    <a:pt x="3332363" y="560718"/>
                    <a:pt x="3318934" y="558800"/>
                  </a:cubicBezTo>
                  <a:cubicBezTo>
                    <a:pt x="3296356" y="561622"/>
                    <a:pt x="3273274" y="561747"/>
                    <a:pt x="3251200" y="567266"/>
                  </a:cubicBezTo>
                  <a:cubicBezTo>
                    <a:pt x="3238956" y="570327"/>
                    <a:pt x="3228935" y="579228"/>
                    <a:pt x="3217334" y="584200"/>
                  </a:cubicBezTo>
                  <a:cubicBezTo>
                    <a:pt x="3209131" y="587716"/>
                    <a:pt x="3200401" y="589844"/>
                    <a:pt x="3191934" y="592666"/>
                  </a:cubicBezTo>
                  <a:lnTo>
                    <a:pt x="3149600" y="635000"/>
                  </a:lnTo>
                  <a:cubicBezTo>
                    <a:pt x="3135489" y="649111"/>
                    <a:pt x="3118336" y="660729"/>
                    <a:pt x="3107267" y="677333"/>
                  </a:cubicBezTo>
                  <a:cubicBezTo>
                    <a:pt x="3101623" y="685800"/>
                    <a:pt x="3096691" y="694787"/>
                    <a:pt x="3090334" y="702733"/>
                  </a:cubicBezTo>
                  <a:cubicBezTo>
                    <a:pt x="3072739" y="724726"/>
                    <a:pt x="3069498" y="715745"/>
                    <a:pt x="3056467" y="745066"/>
                  </a:cubicBezTo>
                  <a:cubicBezTo>
                    <a:pt x="3049218" y="761377"/>
                    <a:pt x="3045178" y="778933"/>
                    <a:pt x="3039534" y="795866"/>
                  </a:cubicBezTo>
                  <a:lnTo>
                    <a:pt x="3031067" y="821266"/>
                  </a:lnTo>
                  <a:cubicBezTo>
                    <a:pt x="3033889" y="852311"/>
                    <a:pt x="3035668" y="883468"/>
                    <a:pt x="3039534" y="914400"/>
                  </a:cubicBezTo>
                  <a:cubicBezTo>
                    <a:pt x="3041319" y="928679"/>
                    <a:pt x="3041011" y="944153"/>
                    <a:pt x="3048000" y="956733"/>
                  </a:cubicBezTo>
                  <a:cubicBezTo>
                    <a:pt x="3055753" y="970689"/>
                    <a:pt x="3066516" y="986214"/>
                    <a:pt x="3081867" y="990600"/>
                  </a:cubicBezTo>
                  <a:lnTo>
                    <a:pt x="3141134" y="1007533"/>
                  </a:lnTo>
                  <a:cubicBezTo>
                    <a:pt x="3187962" y="1005918"/>
                    <a:pt x="3343808" y="1013834"/>
                    <a:pt x="3429000" y="990600"/>
                  </a:cubicBezTo>
                  <a:cubicBezTo>
                    <a:pt x="3446220" y="985904"/>
                    <a:pt x="3462867" y="979311"/>
                    <a:pt x="3479800" y="973666"/>
                  </a:cubicBezTo>
                  <a:lnTo>
                    <a:pt x="3522134" y="931333"/>
                  </a:lnTo>
                  <a:cubicBezTo>
                    <a:pt x="3533423" y="920044"/>
                    <a:pt x="3547144" y="910749"/>
                    <a:pt x="3556000" y="897466"/>
                  </a:cubicBezTo>
                  <a:lnTo>
                    <a:pt x="3572934" y="872066"/>
                  </a:lnTo>
                  <a:cubicBezTo>
                    <a:pt x="3575756" y="863599"/>
                    <a:pt x="3581400" y="855591"/>
                    <a:pt x="3581400" y="846666"/>
                  </a:cubicBezTo>
                  <a:cubicBezTo>
                    <a:pt x="3581400" y="804239"/>
                    <a:pt x="3579551" y="761574"/>
                    <a:pt x="3572934" y="719666"/>
                  </a:cubicBezTo>
                  <a:cubicBezTo>
                    <a:pt x="3571225" y="708840"/>
                    <a:pt x="3547057" y="670388"/>
                    <a:pt x="3539067" y="660400"/>
                  </a:cubicBezTo>
                  <a:cubicBezTo>
                    <a:pt x="3534080" y="654167"/>
                    <a:pt x="3527121" y="649699"/>
                    <a:pt x="3522134" y="643466"/>
                  </a:cubicBezTo>
                  <a:cubicBezTo>
                    <a:pt x="3515777" y="635520"/>
                    <a:pt x="3512395" y="625261"/>
                    <a:pt x="3505200" y="618066"/>
                  </a:cubicBezTo>
                  <a:cubicBezTo>
                    <a:pt x="3498973" y="611839"/>
                    <a:pt x="3453097" y="575081"/>
                    <a:pt x="3437467" y="567266"/>
                  </a:cubicBezTo>
                  <a:cubicBezTo>
                    <a:pt x="3429485" y="563275"/>
                    <a:pt x="3420270" y="562316"/>
                    <a:pt x="3412067" y="558800"/>
                  </a:cubicBezTo>
                  <a:cubicBezTo>
                    <a:pt x="3400466" y="553828"/>
                    <a:pt x="3389919" y="546554"/>
                    <a:pt x="3378200" y="541866"/>
                  </a:cubicBezTo>
                  <a:cubicBezTo>
                    <a:pt x="3361627" y="535237"/>
                    <a:pt x="3342706" y="534116"/>
                    <a:pt x="3327400" y="524933"/>
                  </a:cubicBezTo>
                  <a:cubicBezTo>
                    <a:pt x="3308925" y="513848"/>
                    <a:pt x="3283589" y="494483"/>
                    <a:pt x="3259667" y="491066"/>
                  </a:cubicBezTo>
                  <a:cubicBezTo>
                    <a:pt x="3228808" y="486658"/>
                    <a:pt x="3197578" y="485422"/>
                    <a:pt x="3166534" y="482600"/>
                  </a:cubicBezTo>
                  <a:cubicBezTo>
                    <a:pt x="3155245" y="479778"/>
                    <a:pt x="3144303" y="474133"/>
                    <a:pt x="3132667" y="474133"/>
                  </a:cubicBezTo>
                  <a:cubicBezTo>
                    <a:pt x="3028452" y="474133"/>
                    <a:pt x="3015833" y="478084"/>
                    <a:pt x="2937934" y="491066"/>
                  </a:cubicBezTo>
                  <a:cubicBezTo>
                    <a:pt x="2889380" y="507251"/>
                    <a:pt x="2936606" y="492676"/>
                    <a:pt x="2870200" y="508000"/>
                  </a:cubicBezTo>
                  <a:cubicBezTo>
                    <a:pt x="2847523" y="513233"/>
                    <a:pt x="2825185" y="519885"/>
                    <a:pt x="2802467" y="524933"/>
                  </a:cubicBezTo>
                  <a:cubicBezTo>
                    <a:pt x="2777067" y="530577"/>
                    <a:pt x="2751285" y="534718"/>
                    <a:pt x="2726267" y="541866"/>
                  </a:cubicBezTo>
                  <a:cubicBezTo>
                    <a:pt x="2660849" y="560557"/>
                    <a:pt x="2702189" y="558138"/>
                    <a:pt x="2633134" y="592666"/>
                  </a:cubicBezTo>
                  <a:cubicBezTo>
                    <a:pt x="2550681" y="633892"/>
                    <a:pt x="2587046" y="613546"/>
                    <a:pt x="2523067" y="651933"/>
                  </a:cubicBezTo>
                  <a:cubicBezTo>
                    <a:pt x="2469969" y="731581"/>
                    <a:pt x="2557006" y="611417"/>
                    <a:pt x="2463800" y="694266"/>
                  </a:cubicBezTo>
                  <a:cubicBezTo>
                    <a:pt x="2448589" y="707787"/>
                    <a:pt x="2446867" y="733777"/>
                    <a:pt x="2429934" y="745066"/>
                  </a:cubicBezTo>
                  <a:cubicBezTo>
                    <a:pt x="2375540" y="781330"/>
                    <a:pt x="2419588" y="751072"/>
                    <a:pt x="2328334" y="821266"/>
                  </a:cubicBezTo>
                  <a:cubicBezTo>
                    <a:pt x="2317149" y="829870"/>
                    <a:pt x="2307088" y="840355"/>
                    <a:pt x="2294467" y="846666"/>
                  </a:cubicBezTo>
                  <a:cubicBezTo>
                    <a:pt x="2283178" y="852311"/>
                    <a:pt x="2271102" y="856599"/>
                    <a:pt x="2260600" y="863600"/>
                  </a:cubicBezTo>
                  <a:cubicBezTo>
                    <a:pt x="2245564" y="873624"/>
                    <a:pt x="2233303" y="887442"/>
                    <a:pt x="2218267" y="897466"/>
                  </a:cubicBezTo>
                  <a:cubicBezTo>
                    <a:pt x="2207765" y="904467"/>
                    <a:pt x="2195103" y="907710"/>
                    <a:pt x="2184400" y="914400"/>
                  </a:cubicBezTo>
                  <a:cubicBezTo>
                    <a:pt x="2172434" y="921879"/>
                    <a:pt x="2163155" y="933489"/>
                    <a:pt x="2150534" y="939800"/>
                  </a:cubicBezTo>
                  <a:cubicBezTo>
                    <a:pt x="2134569" y="947782"/>
                    <a:pt x="2115983" y="949347"/>
                    <a:pt x="2099734" y="956733"/>
                  </a:cubicBezTo>
                  <a:cubicBezTo>
                    <a:pt x="2084753" y="963543"/>
                    <a:pt x="2072617" y="975867"/>
                    <a:pt x="2057400" y="982133"/>
                  </a:cubicBezTo>
                  <a:cubicBezTo>
                    <a:pt x="2024390" y="995725"/>
                    <a:pt x="1985503" y="996198"/>
                    <a:pt x="1955800" y="1016000"/>
                  </a:cubicBezTo>
                  <a:cubicBezTo>
                    <a:pt x="1926721" y="1035386"/>
                    <a:pt x="1917038" y="1043357"/>
                    <a:pt x="1879600" y="1058333"/>
                  </a:cubicBezTo>
                  <a:cubicBezTo>
                    <a:pt x="1868796" y="1062655"/>
                    <a:pt x="1856856" y="1063378"/>
                    <a:pt x="1845734" y="1066800"/>
                  </a:cubicBezTo>
                  <a:cubicBezTo>
                    <a:pt x="1820144" y="1074674"/>
                    <a:pt x="1795944" y="1087799"/>
                    <a:pt x="1769534" y="1092200"/>
                  </a:cubicBezTo>
                  <a:cubicBezTo>
                    <a:pt x="1752601" y="1095022"/>
                    <a:pt x="1735568" y="1097299"/>
                    <a:pt x="1718734" y="1100666"/>
                  </a:cubicBezTo>
                  <a:cubicBezTo>
                    <a:pt x="1576786" y="1129055"/>
                    <a:pt x="1799223" y="1085641"/>
                    <a:pt x="1651000" y="1126066"/>
                  </a:cubicBezTo>
                  <a:cubicBezTo>
                    <a:pt x="1631747" y="1131317"/>
                    <a:pt x="1611489" y="1131711"/>
                    <a:pt x="1591734" y="1134533"/>
                  </a:cubicBezTo>
                  <a:cubicBezTo>
                    <a:pt x="1583267" y="1137355"/>
                    <a:pt x="1575180" y="1141821"/>
                    <a:pt x="1566334" y="1143000"/>
                  </a:cubicBezTo>
                  <a:cubicBezTo>
                    <a:pt x="1454351" y="1157931"/>
                    <a:pt x="1438302" y="1149998"/>
                    <a:pt x="1312334" y="1143000"/>
                  </a:cubicBezTo>
                  <a:cubicBezTo>
                    <a:pt x="1301481" y="1140287"/>
                    <a:pt x="1265215" y="1132140"/>
                    <a:pt x="1253067" y="1126066"/>
                  </a:cubicBezTo>
                  <a:cubicBezTo>
                    <a:pt x="1243966" y="1121515"/>
                    <a:pt x="1236134" y="1114777"/>
                    <a:pt x="1227667" y="1109133"/>
                  </a:cubicBezTo>
                  <a:cubicBezTo>
                    <a:pt x="1222023" y="1092200"/>
                    <a:pt x="1212350" y="1076109"/>
                    <a:pt x="1210734" y="1058333"/>
                  </a:cubicBezTo>
                  <a:cubicBezTo>
                    <a:pt x="1209431" y="1044002"/>
                    <a:pt x="1217298" y="1030264"/>
                    <a:pt x="1219200" y="1016000"/>
                  </a:cubicBezTo>
                  <a:cubicBezTo>
                    <a:pt x="1222949" y="987886"/>
                    <a:pt x="1221724" y="959067"/>
                    <a:pt x="1227667" y="931333"/>
                  </a:cubicBezTo>
                  <a:cubicBezTo>
                    <a:pt x="1230312" y="918992"/>
                    <a:pt x="1238338" y="908424"/>
                    <a:pt x="1244600" y="897466"/>
                  </a:cubicBezTo>
                  <a:cubicBezTo>
                    <a:pt x="1260316" y="869964"/>
                    <a:pt x="1263588" y="870012"/>
                    <a:pt x="1286934" y="846666"/>
                  </a:cubicBezTo>
                  <a:cubicBezTo>
                    <a:pt x="1293228" y="827784"/>
                    <a:pt x="1300125" y="803097"/>
                    <a:pt x="1312334" y="787400"/>
                  </a:cubicBezTo>
                  <a:cubicBezTo>
                    <a:pt x="1324586" y="771648"/>
                    <a:pt x="1342693" y="761031"/>
                    <a:pt x="1354667" y="745066"/>
                  </a:cubicBezTo>
                  <a:cubicBezTo>
                    <a:pt x="1363134" y="733777"/>
                    <a:pt x="1370089" y="721178"/>
                    <a:pt x="1380067" y="711200"/>
                  </a:cubicBezTo>
                  <a:cubicBezTo>
                    <a:pt x="1387262" y="704005"/>
                    <a:pt x="1397650" y="700780"/>
                    <a:pt x="1405467" y="694266"/>
                  </a:cubicBezTo>
                  <a:cubicBezTo>
                    <a:pt x="1414665" y="686601"/>
                    <a:pt x="1420471" y="674806"/>
                    <a:pt x="1430867" y="668866"/>
                  </a:cubicBezTo>
                  <a:cubicBezTo>
                    <a:pt x="1440970" y="663093"/>
                    <a:pt x="1453508" y="663462"/>
                    <a:pt x="1464734" y="660400"/>
                  </a:cubicBezTo>
                  <a:cubicBezTo>
                    <a:pt x="1484556" y="654994"/>
                    <a:pt x="1504245" y="649111"/>
                    <a:pt x="1524000" y="643466"/>
                  </a:cubicBezTo>
                  <a:cubicBezTo>
                    <a:pt x="1546578" y="646288"/>
                    <a:pt x="1570350" y="644157"/>
                    <a:pt x="1591734" y="651933"/>
                  </a:cubicBezTo>
                  <a:cubicBezTo>
                    <a:pt x="1647269" y="672128"/>
                    <a:pt x="1610955" y="775273"/>
                    <a:pt x="1608667" y="795866"/>
                  </a:cubicBezTo>
                  <a:cubicBezTo>
                    <a:pt x="1603747" y="840144"/>
                    <a:pt x="1601790" y="822745"/>
                    <a:pt x="1574800" y="855133"/>
                  </a:cubicBezTo>
                  <a:cubicBezTo>
                    <a:pt x="1568286" y="862950"/>
                    <a:pt x="1565062" y="873338"/>
                    <a:pt x="1557867" y="880533"/>
                  </a:cubicBezTo>
                  <a:cubicBezTo>
                    <a:pt x="1550672" y="887728"/>
                    <a:pt x="1540413" y="891109"/>
                    <a:pt x="1532467" y="897466"/>
                  </a:cubicBezTo>
                  <a:cubicBezTo>
                    <a:pt x="1526234" y="902453"/>
                    <a:pt x="1522379" y="910293"/>
                    <a:pt x="1515534" y="914400"/>
                  </a:cubicBezTo>
                  <a:cubicBezTo>
                    <a:pt x="1506861" y="919604"/>
                    <a:pt x="1462588" y="929753"/>
                    <a:pt x="1456267" y="931333"/>
                  </a:cubicBezTo>
                  <a:cubicBezTo>
                    <a:pt x="1441550" y="929231"/>
                    <a:pt x="1392058" y="925766"/>
                    <a:pt x="1371600" y="914400"/>
                  </a:cubicBezTo>
                  <a:cubicBezTo>
                    <a:pt x="1335943" y="894591"/>
                    <a:pt x="1312891" y="876949"/>
                    <a:pt x="1286934" y="846666"/>
                  </a:cubicBezTo>
                  <a:cubicBezTo>
                    <a:pt x="1280312" y="838940"/>
                    <a:pt x="1276514" y="829083"/>
                    <a:pt x="1270000" y="821266"/>
                  </a:cubicBezTo>
                  <a:cubicBezTo>
                    <a:pt x="1262335" y="812068"/>
                    <a:pt x="1252392" y="804957"/>
                    <a:pt x="1244600" y="795866"/>
                  </a:cubicBezTo>
                  <a:cubicBezTo>
                    <a:pt x="1184210" y="725412"/>
                    <a:pt x="1246262" y="789063"/>
                    <a:pt x="1202267" y="745066"/>
                  </a:cubicBezTo>
                  <a:cubicBezTo>
                    <a:pt x="1199445" y="733777"/>
                    <a:pt x="1196324" y="722559"/>
                    <a:pt x="1193800" y="711200"/>
                  </a:cubicBezTo>
                  <a:cubicBezTo>
                    <a:pt x="1186890" y="680103"/>
                    <a:pt x="1185721" y="664515"/>
                    <a:pt x="1176867" y="635000"/>
                  </a:cubicBezTo>
                  <a:cubicBezTo>
                    <a:pt x="1160189" y="579406"/>
                    <a:pt x="1171313" y="595579"/>
                    <a:pt x="1143000" y="567266"/>
                  </a:cubicBezTo>
                  <a:cubicBezTo>
                    <a:pt x="1140178" y="558799"/>
                    <a:pt x="1139889" y="549006"/>
                    <a:pt x="1134534" y="541866"/>
                  </a:cubicBezTo>
                  <a:cubicBezTo>
                    <a:pt x="1122560" y="525901"/>
                    <a:pt x="1111132" y="505844"/>
                    <a:pt x="1092200" y="499533"/>
                  </a:cubicBezTo>
                  <a:cubicBezTo>
                    <a:pt x="1066744" y="491047"/>
                    <a:pt x="1063283" y="492369"/>
                    <a:pt x="1041400" y="474133"/>
                  </a:cubicBezTo>
                  <a:cubicBezTo>
                    <a:pt x="1032202" y="466468"/>
                    <a:pt x="1026467" y="454548"/>
                    <a:pt x="1016000" y="448733"/>
                  </a:cubicBezTo>
                  <a:cubicBezTo>
                    <a:pt x="1000397" y="440065"/>
                    <a:pt x="982133" y="437444"/>
                    <a:pt x="965200" y="431800"/>
                  </a:cubicBezTo>
                  <a:lnTo>
                    <a:pt x="939800" y="423333"/>
                  </a:lnTo>
                  <a:cubicBezTo>
                    <a:pt x="911578" y="426155"/>
                    <a:pt x="877522" y="414387"/>
                    <a:pt x="855134" y="431800"/>
                  </a:cubicBezTo>
                  <a:cubicBezTo>
                    <a:pt x="841583" y="442339"/>
                    <a:pt x="858667" y="466157"/>
                    <a:pt x="863600" y="482600"/>
                  </a:cubicBezTo>
                  <a:cubicBezTo>
                    <a:pt x="867227" y="494689"/>
                    <a:pt x="875847" y="504747"/>
                    <a:pt x="880534" y="516466"/>
                  </a:cubicBezTo>
                  <a:cubicBezTo>
                    <a:pt x="887163" y="533039"/>
                    <a:pt x="891823" y="550333"/>
                    <a:pt x="897467" y="567266"/>
                  </a:cubicBezTo>
                  <a:lnTo>
                    <a:pt x="897467" y="567266"/>
                  </a:lnTo>
                  <a:cubicBezTo>
                    <a:pt x="900289" y="578555"/>
                    <a:pt x="898665" y="592046"/>
                    <a:pt x="905934" y="601133"/>
                  </a:cubicBezTo>
                  <a:cubicBezTo>
                    <a:pt x="911509" y="608102"/>
                    <a:pt x="922867" y="606778"/>
                    <a:pt x="931334" y="609600"/>
                  </a:cubicBezTo>
                  <a:cubicBezTo>
                    <a:pt x="942623" y="606778"/>
                    <a:pt x="957751" y="610072"/>
                    <a:pt x="965200" y="601133"/>
                  </a:cubicBezTo>
                  <a:cubicBezTo>
                    <a:pt x="974413" y="590078"/>
                    <a:pt x="973667" y="573190"/>
                    <a:pt x="973667" y="558800"/>
                  </a:cubicBezTo>
                  <a:cubicBezTo>
                    <a:pt x="973667" y="510739"/>
                    <a:pt x="976856" y="461492"/>
                    <a:pt x="965200" y="414866"/>
                  </a:cubicBezTo>
                  <a:cubicBezTo>
                    <a:pt x="961778" y="401176"/>
                    <a:pt x="942174" y="398500"/>
                    <a:pt x="931334" y="389466"/>
                  </a:cubicBezTo>
                  <a:cubicBezTo>
                    <a:pt x="925202" y="384356"/>
                    <a:pt x="921540" y="376103"/>
                    <a:pt x="914400" y="372533"/>
                  </a:cubicBezTo>
                  <a:cubicBezTo>
                    <a:pt x="882683" y="356675"/>
                    <a:pt x="854711" y="354565"/>
                    <a:pt x="821267" y="347133"/>
                  </a:cubicBezTo>
                  <a:cubicBezTo>
                    <a:pt x="728628" y="326546"/>
                    <a:pt x="871965" y="349663"/>
                    <a:pt x="677334" y="330200"/>
                  </a:cubicBezTo>
                  <a:cubicBezTo>
                    <a:pt x="657477" y="328214"/>
                    <a:pt x="637823" y="324555"/>
                    <a:pt x="618067" y="321733"/>
                  </a:cubicBezTo>
                  <a:cubicBezTo>
                    <a:pt x="601134" y="299155"/>
                    <a:pt x="579888" y="279243"/>
                    <a:pt x="567267" y="254000"/>
                  </a:cubicBezTo>
                  <a:lnTo>
                    <a:pt x="524934" y="169333"/>
                  </a:lnTo>
                  <a:cubicBezTo>
                    <a:pt x="519289" y="158044"/>
                    <a:pt x="511991" y="147440"/>
                    <a:pt x="508000" y="135466"/>
                  </a:cubicBezTo>
                  <a:lnTo>
                    <a:pt x="491067" y="84666"/>
                  </a:lnTo>
                  <a:lnTo>
                    <a:pt x="474134" y="33866"/>
                  </a:lnTo>
                  <a:lnTo>
                    <a:pt x="474134" y="0"/>
                  </a:ln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76200"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70940" y="-152406"/>
              <a:ext cx="3683000" cy="7001933"/>
            </a:xfrm>
            <a:custGeom>
              <a:avLst/>
              <a:gdLst>
                <a:gd name="connsiteX0" fmla="*/ 2074334 w 3683000"/>
                <a:gd name="connsiteY0" fmla="*/ 7001933 h 7001933"/>
                <a:gd name="connsiteX1" fmla="*/ 2065867 w 3683000"/>
                <a:gd name="connsiteY1" fmla="*/ 6815666 h 7001933"/>
                <a:gd name="connsiteX2" fmla="*/ 2048934 w 3683000"/>
                <a:gd name="connsiteY2" fmla="*/ 6790266 h 7001933"/>
                <a:gd name="connsiteX3" fmla="*/ 2032000 w 3683000"/>
                <a:gd name="connsiteY3" fmla="*/ 6739466 h 7001933"/>
                <a:gd name="connsiteX4" fmla="*/ 1972734 w 3683000"/>
                <a:gd name="connsiteY4" fmla="*/ 6637866 h 7001933"/>
                <a:gd name="connsiteX5" fmla="*/ 1947334 w 3683000"/>
                <a:gd name="connsiteY5" fmla="*/ 6544733 h 7001933"/>
                <a:gd name="connsiteX6" fmla="*/ 1913467 w 3683000"/>
                <a:gd name="connsiteY6" fmla="*/ 6493933 h 7001933"/>
                <a:gd name="connsiteX7" fmla="*/ 1896534 w 3683000"/>
                <a:gd name="connsiteY7" fmla="*/ 6434666 h 7001933"/>
                <a:gd name="connsiteX8" fmla="*/ 1871134 w 3683000"/>
                <a:gd name="connsiteY8" fmla="*/ 6375400 h 7001933"/>
                <a:gd name="connsiteX9" fmla="*/ 1845734 w 3683000"/>
                <a:gd name="connsiteY9" fmla="*/ 6307666 h 7001933"/>
                <a:gd name="connsiteX10" fmla="*/ 1794934 w 3683000"/>
                <a:gd name="connsiteY10" fmla="*/ 6197600 h 7001933"/>
                <a:gd name="connsiteX11" fmla="*/ 1769534 w 3683000"/>
                <a:gd name="connsiteY11" fmla="*/ 6172200 h 7001933"/>
                <a:gd name="connsiteX12" fmla="*/ 1744134 w 3683000"/>
                <a:gd name="connsiteY12" fmla="*/ 6129866 h 7001933"/>
                <a:gd name="connsiteX13" fmla="*/ 1651000 w 3683000"/>
                <a:gd name="connsiteY13" fmla="*/ 6019800 h 7001933"/>
                <a:gd name="connsiteX14" fmla="*/ 1600200 w 3683000"/>
                <a:gd name="connsiteY14" fmla="*/ 6002866 h 7001933"/>
                <a:gd name="connsiteX15" fmla="*/ 1549400 w 3683000"/>
                <a:gd name="connsiteY15" fmla="*/ 5977466 h 7001933"/>
                <a:gd name="connsiteX16" fmla="*/ 1447800 w 3683000"/>
                <a:gd name="connsiteY16" fmla="*/ 5960533 h 7001933"/>
                <a:gd name="connsiteX17" fmla="*/ 1405467 w 3683000"/>
                <a:gd name="connsiteY17" fmla="*/ 5943600 h 7001933"/>
                <a:gd name="connsiteX18" fmla="*/ 1270000 w 3683000"/>
                <a:gd name="connsiteY18" fmla="*/ 5926666 h 7001933"/>
                <a:gd name="connsiteX19" fmla="*/ 1143000 w 3683000"/>
                <a:gd name="connsiteY19" fmla="*/ 5935133 h 7001933"/>
                <a:gd name="connsiteX20" fmla="*/ 1092200 w 3683000"/>
                <a:gd name="connsiteY20" fmla="*/ 5952066 h 7001933"/>
                <a:gd name="connsiteX21" fmla="*/ 990600 w 3683000"/>
                <a:gd name="connsiteY21" fmla="*/ 5969000 h 7001933"/>
                <a:gd name="connsiteX22" fmla="*/ 956734 w 3683000"/>
                <a:gd name="connsiteY22" fmla="*/ 5985933 h 7001933"/>
                <a:gd name="connsiteX23" fmla="*/ 922867 w 3683000"/>
                <a:gd name="connsiteY23" fmla="*/ 5994400 h 7001933"/>
                <a:gd name="connsiteX24" fmla="*/ 897467 w 3683000"/>
                <a:gd name="connsiteY24" fmla="*/ 6002866 h 7001933"/>
                <a:gd name="connsiteX25" fmla="*/ 880534 w 3683000"/>
                <a:gd name="connsiteY25" fmla="*/ 6028266 h 7001933"/>
                <a:gd name="connsiteX26" fmla="*/ 897467 w 3683000"/>
                <a:gd name="connsiteY26" fmla="*/ 6138333 h 7001933"/>
                <a:gd name="connsiteX27" fmla="*/ 914400 w 3683000"/>
                <a:gd name="connsiteY27" fmla="*/ 6163733 h 7001933"/>
                <a:gd name="connsiteX28" fmla="*/ 948267 w 3683000"/>
                <a:gd name="connsiteY28" fmla="*/ 6206066 h 7001933"/>
                <a:gd name="connsiteX29" fmla="*/ 1007534 w 3683000"/>
                <a:gd name="connsiteY29" fmla="*/ 6290733 h 7001933"/>
                <a:gd name="connsiteX30" fmla="*/ 1032934 w 3683000"/>
                <a:gd name="connsiteY30" fmla="*/ 6307666 h 7001933"/>
                <a:gd name="connsiteX31" fmla="*/ 1049867 w 3683000"/>
                <a:gd name="connsiteY31" fmla="*/ 6324600 h 7001933"/>
                <a:gd name="connsiteX32" fmla="*/ 1083734 w 3683000"/>
                <a:gd name="connsiteY32" fmla="*/ 6341533 h 7001933"/>
                <a:gd name="connsiteX33" fmla="*/ 1109134 w 3683000"/>
                <a:gd name="connsiteY33" fmla="*/ 6358466 h 7001933"/>
                <a:gd name="connsiteX34" fmla="*/ 1193800 w 3683000"/>
                <a:gd name="connsiteY34" fmla="*/ 6375400 h 7001933"/>
                <a:gd name="connsiteX35" fmla="*/ 1303867 w 3683000"/>
                <a:gd name="connsiteY35" fmla="*/ 6366933 h 7001933"/>
                <a:gd name="connsiteX36" fmla="*/ 1354667 w 3683000"/>
                <a:gd name="connsiteY36" fmla="*/ 6341533 h 7001933"/>
                <a:gd name="connsiteX37" fmla="*/ 1439334 w 3683000"/>
                <a:gd name="connsiteY37" fmla="*/ 6299200 h 7001933"/>
                <a:gd name="connsiteX38" fmla="*/ 1456267 w 3683000"/>
                <a:gd name="connsiteY38" fmla="*/ 6282266 h 7001933"/>
                <a:gd name="connsiteX39" fmla="*/ 1481667 w 3683000"/>
                <a:gd name="connsiteY39" fmla="*/ 6265333 h 7001933"/>
                <a:gd name="connsiteX40" fmla="*/ 1540934 w 3683000"/>
                <a:gd name="connsiteY40" fmla="*/ 6214533 h 7001933"/>
                <a:gd name="connsiteX41" fmla="*/ 1591734 w 3683000"/>
                <a:gd name="connsiteY41" fmla="*/ 6163733 h 7001933"/>
                <a:gd name="connsiteX42" fmla="*/ 1625600 w 3683000"/>
                <a:gd name="connsiteY42" fmla="*/ 6112933 h 7001933"/>
                <a:gd name="connsiteX43" fmla="*/ 1659467 w 3683000"/>
                <a:gd name="connsiteY43" fmla="*/ 6070600 h 7001933"/>
                <a:gd name="connsiteX44" fmla="*/ 1667934 w 3683000"/>
                <a:gd name="connsiteY44" fmla="*/ 6045200 h 7001933"/>
                <a:gd name="connsiteX45" fmla="*/ 1684867 w 3683000"/>
                <a:gd name="connsiteY45" fmla="*/ 6011333 h 7001933"/>
                <a:gd name="connsiteX46" fmla="*/ 1684867 w 3683000"/>
                <a:gd name="connsiteY46" fmla="*/ 5782733 h 7001933"/>
                <a:gd name="connsiteX47" fmla="*/ 1676400 w 3683000"/>
                <a:gd name="connsiteY47" fmla="*/ 5748866 h 7001933"/>
                <a:gd name="connsiteX48" fmla="*/ 1642534 w 3683000"/>
                <a:gd name="connsiteY48" fmla="*/ 5715000 h 7001933"/>
                <a:gd name="connsiteX49" fmla="*/ 1617134 w 3683000"/>
                <a:gd name="connsiteY49" fmla="*/ 5681133 h 7001933"/>
                <a:gd name="connsiteX50" fmla="*/ 1600200 w 3683000"/>
                <a:gd name="connsiteY50" fmla="*/ 5655733 h 7001933"/>
                <a:gd name="connsiteX51" fmla="*/ 1566334 w 3683000"/>
                <a:gd name="connsiteY51" fmla="*/ 5638800 h 7001933"/>
                <a:gd name="connsiteX52" fmla="*/ 1532467 w 3683000"/>
                <a:gd name="connsiteY52" fmla="*/ 5604933 h 7001933"/>
                <a:gd name="connsiteX53" fmla="*/ 1456267 w 3683000"/>
                <a:gd name="connsiteY53" fmla="*/ 5562600 h 7001933"/>
                <a:gd name="connsiteX54" fmla="*/ 1397000 w 3683000"/>
                <a:gd name="connsiteY54" fmla="*/ 5528733 h 7001933"/>
                <a:gd name="connsiteX55" fmla="*/ 1261534 w 3683000"/>
                <a:gd name="connsiteY55" fmla="*/ 5494866 h 7001933"/>
                <a:gd name="connsiteX56" fmla="*/ 1185334 w 3683000"/>
                <a:gd name="connsiteY56" fmla="*/ 5469466 h 7001933"/>
                <a:gd name="connsiteX57" fmla="*/ 1151467 w 3683000"/>
                <a:gd name="connsiteY57" fmla="*/ 5461000 h 7001933"/>
                <a:gd name="connsiteX58" fmla="*/ 1109134 w 3683000"/>
                <a:gd name="connsiteY58" fmla="*/ 5444066 h 7001933"/>
                <a:gd name="connsiteX59" fmla="*/ 1049867 w 3683000"/>
                <a:gd name="connsiteY59" fmla="*/ 5435600 h 7001933"/>
                <a:gd name="connsiteX60" fmla="*/ 1007534 w 3683000"/>
                <a:gd name="connsiteY60" fmla="*/ 5427133 h 7001933"/>
                <a:gd name="connsiteX61" fmla="*/ 897467 w 3683000"/>
                <a:gd name="connsiteY61" fmla="*/ 5435600 h 7001933"/>
                <a:gd name="connsiteX62" fmla="*/ 745067 w 3683000"/>
                <a:gd name="connsiteY62" fmla="*/ 5452533 h 7001933"/>
                <a:gd name="connsiteX63" fmla="*/ 389467 w 3683000"/>
                <a:gd name="connsiteY63" fmla="*/ 5444066 h 7001933"/>
                <a:gd name="connsiteX64" fmla="*/ 279400 w 3683000"/>
                <a:gd name="connsiteY64" fmla="*/ 5427133 h 7001933"/>
                <a:gd name="connsiteX65" fmla="*/ 237067 w 3683000"/>
                <a:gd name="connsiteY65" fmla="*/ 5418666 h 7001933"/>
                <a:gd name="connsiteX66" fmla="*/ 194734 w 3683000"/>
                <a:gd name="connsiteY66" fmla="*/ 5401733 h 7001933"/>
                <a:gd name="connsiteX67" fmla="*/ 127000 w 3683000"/>
                <a:gd name="connsiteY67" fmla="*/ 5384800 h 7001933"/>
                <a:gd name="connsiteX68" fmla="*/ 93134 w 3683000"/>
                <a:gd name="connsiteY68" fmla="*/ 5367866 h 7001933"/>
                <a:gd name="connsiteX69" fmla="*/ 76200 w 3683000"/>
                <a:gd name="connsiteY69" fmla="*/ 5350933 h 7001933"/>
                <a:gd name="connsiteX70" fmla="*/ 50800 w 3683000"/>
                <a:gd name="connsiteY70" fmla="*/ 5334000 h 7001933"/>
                <a:gd name="connsiteX71" fmla="*/ 25400 w 3683000"/>
                <a:gd name="connsiteY71" fmla="*/ 5266266 h 7001933"/>
                <a:gd name="connsiteX72" fmla="*/ 0 w 3683000"/>
                <a:gd name="connsiteY72" fmla="*/ 5207000 h 7001933"/>
                <a:gd name="connsiteX73" fmla="*/ 16934 w 3683000"/>
                <a:gd name="connsiteY73" fmla="*/ 5020733 h 7001933"/>
                <a:gd name="connsiteX74" fmla="*/ 25400 w 3683000"/>
                <a:gd name="connsiteY74" fmla="*/ 4978400 h 7001933"/>
                <a:gd name="connsiteX75" fmla="*/ 42334 w 3683000"/>
                <a:gd name="connsiteY75" fmla="*/ 4944533 h 7001933"/>
                <a:gd name="connsiteX76" fmla="*/ 59267 w 3683000"/>
                <a:gd name="connsiteY76" fmla="*/ 4893733 h 7001933"/>
                <a:gd name="connsiteX77" fmla="*/ 67734 w 3683000"/>
                <a:gd name="connsiteY77" fmla="*/ 4851400 h 7001933"/>
                <a:gd name="connsiteX78" fmla="*/ 118534 w 3683000"/>
                <a:gd name="connsiteY78" fmla="*/ 4741333 h 7001933"/>
                <a:gd name="connsiteX79" fmla="*/ 135467 w 3683000"/>
                <a:gd name="connsiteY79" fmla="*/ 4715933 h 7001933"/>
                <a:gd name="connsiteX80" fmla="*/ 169334 w 3683000"/>
                <a:gd name="connsiteY80" fmla="*/ 4690533 h 7001933"/>
                <a:gd name="connsiteX81" fmla="*/ 186267 w 3683000"/>
                <a:gd name="connsiteY81" fmla="*/ 4639733 h 7001933"/>
                <a:gd name="connsiteX82" fmla="*/ 228600 w 3683000"/>
                <a:gd name="connsiteY82" fmla="*/ 4572000 h 7001933"/>
                <a:gd name="connsiteX83" fmla="*/ 237067 w 3683000"/>
                <a:gd name="connsiteY83" fmla="*/ 4546600 h 7001933"/>
                <a:gd name="connsiteX84" fmla="*/ 287867 w 3683000"/>
                <a:gd name="connsiteY84" fmla="*/ 4478866 h 7001933"/>
                <a:gd name="connsiteX85" fmla="*/ 313267 w 3683000"/>
                <a:gd name="connsiteY85" fmla="*/ 4461933 h 7001933"/>
                <a:gd name="connsiteX86" fmla="*/ 355600 w 3683000"/>
                <a:gd name="connsiteY86" fmla="*/ 4402666 h 7001933"/>
                <a:gd name="connsiteX87" fmla="*/ 414867 w 3683000"/>
                <a:gd name="connsiteY87" fmla="*/ 4334933 h 7001933"/>
                <a:gd name="connsiteX88" fmla="*/ 524934 w 3683000"/>
                <a:gd name="connsiteY88" fmla="*/ 4258733 h 7001933"/>
                <a:gd name="connsiteX89" fmla="*/ 550334 w 3683000"/>
                <a:gd name="connsiteY89" fmla="*/ 4241800 h 7001933"/>
                <a:gd name="connsiteX90" fmla="*/ 575734 w 3683000"/>
                <a:gd name="connsiteY90" fmla="*/ 4233333 h 7001933"/>
                <a:gd name="connsiteX91" fmla="*/ 609600 w 3683000"/>
                <a:gd name="connsiteY91" fmla="*/ 4216400 h 7001933"/>
                <a:gd name="connsiteX92" fmla="*/ 651934 w 3683000"/>
                <a:gd name="connsiteY92" fmla="*/ 4207933 h 7001933"/>
                <a:gd name="connsiteX93" fmla="*/ 702734 w 3683000"/>
                <a:gd name="connsiteY93" fmla="*/ 4191000 h 7001933"/>
                <a:gd name="connsiteX94" fmla="*/ 728134 w 3683000"/>
                <a:gd name="connsiteY94" fmla="*/ 4182533 h 7001933"/>
                <a:gd name="connsiteX95" fmla="*/ 762000 w 3683000"/>
                <a:gd name="connsiteY95" fmla="*/ 4174066 h 7001933"/>
                <a:gd name="connsiteX96" fmla="*/ 846667 w 3683000"/>
                <a:gd name="connsiteY96" fmla="*/ 4191000 h 7001933"/>
                <a:gd name="connsiteX97" fmla="*/ 897467 w 3683000"/>
                <a:gd name="connsiteY97" fmla="*/ 4224866 h 7001933"/>
                <a:gd name="connsiteX98" fmla="*/ 914400 w 3683000"/>
                <a:gd name="connsiteY98" fmla="*/ 4250266 h 7001933"/>
                <a:gd name="connsiteX99" fmla="*/ 939800 w 3683000"/>
                <a:gd name="connsiteY99" fmla="*/ 4284133 h 7001933"/>
                <a:gd name="connsiteX100" fmla="*/ 956734 w 3683000"/>
                <a:gd name="connsiteY100" fmla="*/ 4318000 h 7001933"/>
                <a:gd name="connsiteX101" fmla="*/ 965200 w 3683000"/>
                <a:gd name="connsiteY101" fmla="*/ 4343400 h 7001933"/>
                <a:gd name="connsiteX102" fmla="*/ 973667 w 3683000"/>
                <a:gd name="connsiteY102" fmla="*/ 4377266 h 7001933"/>
                <a:gd name="connsiteX103" fmla="*/ 999067 w 3683000"/>
                <a:gd name="connsiteY103" fmla="*/ 4411133 h 7001933"/>
                <a:gd name="connsiteX104" fmla="*/ 1007534 w 3683000"/>
                <a:gd name="connsiteY104" fmla="*/ 4436533 h 7001933"/>
                <a:gd name="connsiteX105" fmla="*/ 1024467 w 3683000"/>
                <a:gd name="connsiteY105" fmla="*/ 4512733 h 7001933"/>
                <a:gd name="connsiteX106" fmla="*/ 1016000 w 3683000"/>
                <a:gd name="connsiteY106" fmla="*/ 4597400 h 7001933"/>
                <a:gd name="connsiteX107" fmla="*/ 999067 w 3683000"/>
                <a:gd name="connsiteY107" fmla="*/ 4622800 h 7001933"/>
                <a:gd name="connsiteX108" fmla="*/ 948267 w 3683000"/>
                <a:gd name="connsiteY108" fmla="*/ 4673600 h 7001933"/>
                <a:gd name="connsiteX109" fmla="*/ 846667 w 3683000"/>
                <a:gd name="connsiteY109" fmla="*/ 4741333 h 7001933"/>
                <a:gd name="connsiteX110" fmla="*/ 736600 w 3683000"/>
                <a:gd name="connsiteY110" fmla="*/ 4732866 h 7001933"/>
                <a:gd name="connsiteX111" fmla="*/ 668867 w 3683000"/>
                <a:gd name="connsiteY111" fmla="*/ 4699000 h 7001933"/>
                <a:gd name="connsiteX112" fmla="*/ 651934 w 3683000"/>
                <a:gd name="connsiteY112" fmla="*/ 4673600 h 7001933"/>
                <a:gd name="connsiteX113" fmla="*/ 601134 w 3683000"/>
                <a:gd name="connsiteY113" fmla="*/ 4605866 h 7001933"/>
                <a:gd name="connsiteX114" fmla="*/ 575734 w 3683000"/>
                <a:gd name="connsiteY114" fmla="*/ 4521200 h 7001933"/>
                <a:gd name="connsiteX115" fmla="*/ 567267 w 3683000"/>
                <a:gd name="connsiteY115" fmla="*/ 4394200 h 7001933"/>
                <a:gd name="connsiteX116" fmla="*/ 575734 w 3683000"/>
                <a:gd name="connsiteY116" fmla="*/ 4309533 h 7001933"/>
                <a:gd name="connsiteX117" fmla="*/ 592667 w 3683000"/>
                <a:gd name="connsiteY117" fmla="*/ 4191000 h 7001933"/>
                <a:gd name="connsiteX118" fmla="*/ 601134 w 3683000"/>
                <a:gd name="connsiteY118" fmla="*/ 4157133 h 7001933"/>
                <a:gd name="connsiteX119" fmla="*/ 635000 w 3683000"/>
                <a:gd name="connsiteY119" fmla="*/ 4089400 h 7001933"/>
                <a:gd name="connsiteX120" fmla="*/ 643467 w 3683000"/>
                <a:gd name="connsiteY120" fmla="*/ 4064000 h 7001933"/>
                <a:gd name="connsiteX121" fmla="*/ 651934 w 3683000"/>
                <a:gd name="connsiteY121" fmla="*/ 4030133 h 7001933"/>
                <a:gd name="connsiteX122" fmla="*/ 702734 w 3683000"/>
                <a:gd name="connsiteY122" fmla="*/ 3953933 h 7001933"/>
                <a:gd name="connsiteX123" fmla="*/ 728134 w 3683000"/>
                <a:gd name="connsiteY123" fmla="*/ 3937000 h 7001933"/>
                <a:gd name="connsiteX124" fmla="*/ 745067 w 3683000"/>
                <a:gd name="connsiteY124" fmla="*/ 3920066 h 7001933"/>
                <a:gd name="connsiteX125" fmla="*/ 778934 w 3683000"/>
                <a:gd name="connsiteY125" fmla="*/ 3911600 h 7001933"/>
                <a:gd name="connsiteX126" fmla="*/ 829734 w 3683000"/>
                <a:gd name="connsiteY126" fmla="*/ 3877733 h 7001933"/>
                <a:gd name="connsiteX127" fmla="*/ 855134 w 3683000"/>
                <a:gd name="connsiteY127" fmla="*/ 3852333 h 7001933"/>
                <a:gd name="connsiteX128" fmla="*/ 905934 w 3683000"/>
                <a:gd name="connsiteY128" fmla="*/ 3835400 h 7001933"/>
                <a:gd name="connsiteX129" fmla="*/ 931334 w 3683000"/>
                <a:gd name="connsiteY129" fmla="*/ 3818466 h 7001933"/>
                <a:gd name="connsiteX130" fmla="*/ 956734 w 3683000"/>
                <a:gd name="connsiteY130" fmla="*/ 3810000 h 7001933"/>
                <a:gd name="connsiteX131" fmla="*/ 973667 w 3683000"/>
                <a:gd name="connsiteY131" fmla="*/ 3793066 h 7001933"/>
                <a:gd name="connsiteX132" fmla="*/ 999067 w 3683000"/>
                <a:gd name="connsiteY132" fmla="*/ 3776133 h 7001933"/>
                <a:gd name="connsiteX133" fmla="*/ 1058334 w 3683000"/>
                <a:gd name="connsiteY133" fmla="*/ 3750733 h 7001933"/>
                <a:gd name="connsiteX134" fmla="*/ 1083734 w 3683000"/>
                <a:gd name="connsiteY134" fmla="*/ 3733800 h 7001933"/>
                <a:gd name="connsiteX135" fmla="*/ 1100667 w 3683000"/>
                <a:gd name="connsiteY135" fmla="*/ 3716866 h 7001933"/>
                <a:gd name="connsiteX136" fmla="*/ 1151467 w 3683000"/>
                <a:gd name="connsiteY136" fmla="*/ 3699933 h 7001933"/>
                <a:gd name="connsiteX137" fmla="*/ 1244600 w 3683000"/>
                <a:gd name="connsiteY137" fmla="*/ 3649133 h 7001933"/>
                <a:gd name="connsiteX138" fmla="*/ 1312334 w 3683000"/>
                <a:gd name="connsiteY138" fmla="*/ 3589866 h 7001933"/>
                <a:gd name="connsiteX139" fmla="*/ 1354667 w 3683000"/>
                <a:gd name="connsiteY139" fmla="*/ 3556000 h 7001933"/>
                <a:gd name="connsiteX140" fmla="*/ 1380067 w 3683000"/>
                <a:gd name="connsiteY140" fmla="*/ 3522133 h 7001933"/>
                <a:gd name="connsiteX141" fmla="*/ 1405467 w 3683000"/>
                <a:gd name="connsiteY141" fmla="*/ 3496733 h 7001933"/>
                <a:gd name="connsiteX142" fmla="*/ 1422400 w 3683000"/>
                <a:gd name="connsiteY142" fmla="*/ 3471333 h 7001933"/>
                <a:gd name="connsiteX143" fmla="*/ 1447800 w 3683000"/>
                <a:gd name="connsiteY143" fmla="*/ 3454400 h 7001933"/>
                <a:gd name="connsiteX144" fmla="*/ 1464734 w 3683000"/>
                <a:gd name="connsiteY144" fmla="*/ 3412066 h 7001933"/>
                <a:gd name="connsiteX145" fmla="*/ 1490134 w 3683000"/>
                <a:gd name="connsiteY145" fmla="*/ 3403600 h 7001933"/>
                <a:gd name="connsiteX146" fmla="*/ 1532467 w 3683000"/>
                <a:gd name="connsiteY146" fmla="*/ 3302000 h 7001933"/>
                <a:gd name="connsiteX147" fmla="*/ 1557867 w 3683000"/>
                <a:gd name="connsiteY147" fmla="*/ 3276600 h 7001933"/>
                <a:gd name="connsiteX148" fmla="*/ 1591734 w 3683000"/>
                <a:gd name="connsiteY148" fmla="*/ 3217333 h 7001933"/>
                <a:gd name="connsiteX149" fmla="*/ 1600200 w 3683000"/>
                <a:gd name="connsiteY149" fmla="*/ 3175000 h 7001933"/>
                <a:gd name="connsiteX150" fmla="*/ 1583267 w 3683000"/>
                <a:gd name="connsiteY150" fmla="*/ 2971800 h 7001933"/>
                <a:gd name="connsiteX151" fmla="*/ 1566334 w 3683000"/>
                <a:gd name="connsiteY151" fmla="*/ 2937933 h 7001933"/>
                <a:gd name="connsiteX152" fmla="*/ 1490134 w 3683000"/>
                <a:gd name="connsiteY152" fmla="*/ 2887133 h 7001933"/>
                <a:gd name="connsiteX153" fmla="*/ 1430867 w 3683000"/>
                <a:gd name="connsiteY153" fmla="*/ 2861733 h 7001933"/>
                <a:gd name="connsiteX154" fmla="*/ 1405467 w 3683000"/>
                <a:gd name="connsiteY154" fmla="*/ 2844800 h 7001933"/>
                <a:gd name="connsiteX155" fmla="*/ 1270000 w 3683000"/>
                <a:gd name="connsiteY155" fmla="*/ 2810933 h 7001933"/>
                <a:gd name="connsiteX156" fmla="*/ 1219200 w 3683000"/>
                <a:gd name="connsiteY156" fmla="*/ 2802466 h 7001933"/>
                <a:gd name="connsiteX157" fmla="*/ 1193800 w 3683000"/>
                <a:gd name="connsiteY157" fmla="*/ 2794000 h 7001933"/>
                <a:gd name="connsiteX158" fmla="*/ 1134534 w 3683000"/>
                <a:gd name="connsiteY158" fmla="*/ 2785533 h 7001933"/>
                <a:gd name="connsiteX159" fmla="*/ 965200 w 3683000"/>
                <a:gd name="connsiteY159" fmla="*/ 2794000 h 7001933"/>
                <a:gd name="connsiteX160" fmla="*/ 905934 w 3683000"/>
                <a:gd name="connsiteY160" fmla="*/ 2802466 h 7001933"/>
                <a:gd name="connsiteX161" fmla="*/ 872067 w 3683000"/>
                <a:gd name="connsiteY161" fmla="*/ 2810933 h 7001933"/>
                <a:gd name="connsiteX162" fmla="*/ 736600 w 3683000"/>
                <a:gd name="connsiteY162" fmla="*/ 2819400 h 7001933"/>
                <a:gd name="connsiteX163" fmla="*/ 592667 w 3683000"/>
                <a:gd name="connsiteY163" fmla="*/ 2802466 h 7001933"/>
                <a:gd name="connsiteX164" fmla="*/ 558800 w 3683000"/>
                <a:gd name="connsiteY164" fmla="*/ 2785533 h 7001933"/>
                <a:gd name="connsiteX165" fmla="*/ 533400 w 3683000"/>
                <a:gd name="connsiteY165" fmla="*/ 2777066 h 7001933"/>
                <a:gd name="connsiteX166" fmla="*/ 448734 w 3683000"/>
                <a:gd name="connsiteY166" fmla="*/ 2743200 h 7001933"/>
                <a:gd name="connsiteX167" fmla="*/ 431800 w 3683000"/>
                <a:gd name="connsiteY167" fmla="*/ 2726266 h 7001933"/>
                <a:gd name="connsiteX168" fmla="*/ 381000 w 3683000"/>
                <a:gd name="connsiteY168" fmla="*/ 2692400 h 7001933"/>
                <a:gd name="connsiteX169" fmla="*/ 321734 w 3683000"/>
                <a:gd name="connsiteY169" fmla="*/ 2599266 h 7001933"/>
                <a:gd name="connsiteX170" fmla="*/ 279400 w 3683000"/>
                <a:gd name="connsiteY170" fmla="*/ 2514600 h 7001933"/>
                <a:gd name="connsiteX171" fmla="*/ 220134 w 3683000"/>
                <a:gd name="connsiteY171" fmla="*/ 2396066 h 7001933"/>
                <a:gd name="connsiteX172" fmla="*/ 169334 w 3683000"/>
                <a:gd name="connsiteY172" fmla="*/ 2218266 h 7001933"/>
                <a:gd name="connsiteX173" fmla="*/ 160867 w 3683000"/>
                <a:gd name="connsiteY173" fmla="*/ 2159000 h 7001933"/>
                <a:gd name="connsiteX174" fmla="*/ 143934 w 3683000"/>
                <a:gd name="connsiteY174" fmla="*/ 1981200 h 7001933"/>
                <a:gd name="connsiteX175" fmla="*/ 160867 w 3683000"/>
                <a:gd name="connsiteY175" fmla="*/ 1794933 h 7001933"/>
                <a:gd name="connsiteX176" fmla="*/ 220134 w 3683000"/>
                <a:gd name="connsiteY176" fmla="*/ 1625600 h 7001933"/>
                <a:gd name="connsiteX177" fmla="*/ 237067 w 3683000"/>
                <a:gd name="connsiteY177" fmla="*/ 1574800 h 7001933"/>
                <a:gd name="connsiteX178" fmla="*/ 245534 w 3683000"/>
                <a:gd name="connsiteY178" fmla="*/ 1532466 h 7001933"/>
                <a:gd name="connsiteX179" fmla="*/ 279400 w 3683000"/>
                <a:gd name="connsiteY179" fmla="*/ 1481666 h 7001933"/>
                <a:gd name="connsiteX180" fmla="*/ 330200 w 3683000"/>
                <a:gd name="connsiteY180" fmla="*/ 1405466 h 7001933"/>
                <a:gd name="connsiteX181" fmla="*/ 347134 w 3683000"/>
                <a:gd name="connsiteY181" fmla="*/ 1380066 h 7001933"/>
                <a:gd name="connsiteX182" fmla="*/ 381000 w 3683000"/>
                <a:gd name="connsiteY182" fmla="*/ 1371600 h 7001933"/>
                <a:gd name="connsiteX183" fmla="*/ 397934 w 3683000"/>
                <a:gd name="connsiteY183" fmla="*/ 1354666 h 7001933"/>
                <a:gd name="connsiteX184" fmla="*/ 457200 w 3683000"/>
                <a:gd name="connsiteY184" fmla="*/ 1320800 h 7001933"/>
                <a:gd name="connsiteX185" fmla="*/ 508000 w 3683000"/>
                <a:gd name="connsiteY185" fmla="*/ 1303866 h 7001933"/>
                <a:gd name="connsiteX186" fmla="*/ 601134 w 3683000"/>
                <a:gd name="connsiteY186" fmla="*/ 1261533 h 7001933"/>
                <a:gd name="connsiteX187" fmla="*/ 651934 w 3683000"/>
                <a:gd name="connsiteY187" fmla="*/ 1253066 h 7001933"/>
                <a:gd name="connsiteX188" fmla="*/ 711200 w 3683000"/>
                <a:gd name="connsiteY188" fmla="*/ 1236133 h 7001933"/>
                <a:gd name="connsiteX189" fmla="*/ 753534 w 3683000"/>
                <a:gd name="connsiteY189" fmla="*/ 1227666 h 7001933"/>
                <a:gd name="connsiteX190" fmla="*/ 787400 w 3683000"/>
                <a:gd name="connsiteY190" fmla="*/ 1219200 h 7001933"/>
                <a:gd name="connsiteX191" fmla="*/ 880534 w 3683000"/>
                <a:gd name="connsiteY191" fmla="*/ 1193800 h 7001933"/>
                <a:gd name="connsiteX192" fmla="*/ 914400 w 3683000"/>
                <a:gd name="connsiteY192" fmla="*/ 1176866 h 7001933"/>
                <a:gd name="connsiteX193" fmla="*/ 973667 w 3683000"/>
                <a:gd name="connsiteY193" fmla="*/ 1168400 h 7001933"/>
                <a:gd name="connsiteX194" fmla="*/ 1024467 w 3683000"/>
                <a:gd name="connsiteY194" fmla="*/ 1159933 h 7001933"/>
                <a:gd name="connsiteX195" fmla="*/ 1176867 w 3683000"/>
                <a:gd name="connsiteY195" fmla="*/ 1168400 h 7001933"/>
                <a:gd name="connsiteX196" fmla="*/ 1236134 w 3683000"/>
                <a:gd name="connsiteY196" fmla="*/ 1185333 h 7001933"/>
                <a:gd name="connsiteX197" fmla="*/ 1278467 w 3683000"/>
                <a:gd name="connsiteY197" fmla="*/ 1193800 h 7001933"/>
                <a:gd name="connsiteX198" fmla="*/ 1303867 w 3683000"/>
                <a:gd name="connsiteY198" fmla="*/ 1210733 h 7001933"/>
                <a:gd name="connsiteX199" fmla="*/ 1354667 w 3683000"/>
                <a:gd name="connsiteY199" fmla="*/ 1236133 h 7001933"/>
                <a:gd name="connsiteX200" fmla="*/ 1405467 w 3683000"/>
                <a:gd name="connsiteY200" fmla="*/ 1312333 h 7001933"/>
                <a:gd name="connsiteX201" fmla="*/ 1439334 w 3683000"/>
                <a:gd name="connsiteY201" fmla="*/ 1363133 h 7001933"/>
                <a:gd name="connsiteX202" fmla="*/ 1481667 w 3683000"/>
                <a:gd name="connsiteY202" fmla="*/ 1430866 h 7001933"/>
                <a:gd name="connsiteX203" fmla="*/ 1498600 w 3683000"/>
                <a:gd name="connsiteY203" fmla="*/ 1490133 h 7001933"/>
                <a:gd name="connsiteX204" fmla="*/ 1507067 w 3683000"/>
                <a:gd name="connsiteY204" fmla="*/ 1515533 h 7001933"/>
                <a:gd name="connsiteX205" fmla="*/ 1515534 w 3683000"/>
                <a:gd name="connsiteY205" fmla="*/ 1591733 h 7001933"/>
                <a:gd name="connsiteX206" fmla="*/ 1532467 w 3683000"/>
                <a:gd name="connsiteY206" fmla="*/ 1651000 h 7001933"/>
                <a:gd name="connsiteX207" fmla="*/ 1507067 w 3683000"/>
                <a:gd name="connsiteY207" fmla="*/ 1820333 h 7001933"/>
                <a:gd name="connsiteX208" fmla="*/ 1481667 w 3683000"/>
                <a:gd name="connsiteY208" fmla="*/ 1854200 h 7001933"/>
                <a:gd name="connsiteX209" fmla="*/ 1447800 w 3683000"/>
                <a:gd name="connsiteY209" fmla="*/ 1871133 h 7001933"/>
                <a:gd name="connsiteX210" fmla="*/ 1405467 w 3683000"/>
                <a:gd name="connsiteY210" fmla="*/ 1905000 h 7001933"/>
                <a:gd name="connsiteX211" fmla="*/ 1380067 w 3683000"/>
                <a:gd name="connsiteY211" fmla="*/ 1930400 h 7001933"/>
                <a:gd name="connsiteX212" fmla="*/ 1303867 w 3683000"/>
                <a:gd name="connsiteY212" fmla="*/ 1938866 h 7001933"/>
                <a:gd name="connsiteX213" fmla="*/ 1159934 w 3683000"/>
                <a:gd name="connsiteY213" fmla="*/ 1930400 h 7001933"/>
                <a:gd name="connsiteX214" fmla="*/ 1143000 w 3683000"/>
                <a:gd name="connsiteY214" fmla="*/ 1905000 h 7001933"/>
                <a:gd name="connsiteX215" fmla="*/ 1117600 w 3683000"/>
                <a:gd name="connsiteY215" fmla="*/ 1888066 h 7001933"/>
                <a:gd name="connsiteX216" fmla="*/ 1100667 w 3683000"/>
                <a:gd name="connsiteY216" fmla="*/ 1854200 h 7001933"/>
                <a:gd name="connsiteX217" fmla="*/ 1083734 w 3683000"/>
                <a:gd name="connsiteY217" fmla="*/ 1837266 h 7001933"/>
                <a:gd name="connsiteX218" fmla="*/ 1066800 w 3683000"/>
                <a:gd name="connsiteY218" fmla="*/ 1811866 h 7001933"/>
                <a:gd name="connsiteX219" fmla="*/ 1049867 w 3683000"/>
                <a:gd name="connsiteY219" fmla="*/ 1710266 h 7001933"/>
                <a:gd name="connsiteX220" fmla="*/ 1066800 w 3683000"/>
                <a:gd name="connsiteY220" fmla="*/ 1591733 h 7001933"/>
                <a:gd name="connsiteX221" fmla="*/ 1075267 w 3683000"/>
                <a:gd name="connsiteY221" fmla="*/ 1566333 h 7001933"/>
                <a:gd name="connsiteX222" fmla="*/ 1092200 w 3683000"/>
                <a:gd name="connsiteY222" fmla="*/ 1540933 h 7001933"/>
                <a:gd name="connsiteX223" fmla="*/ 1126067 w 3683000"/>
                <a:gd name="connsiteY223" fmla="*/ 1481666 h 7001933"/>
                <a:gd name="connsiteX224" fmla="*/ 1134534 w 3683000"/>
                <a:gd name="connsiteY224" fmla="*/ 1456266 h 7001933"/>
                <a:gd name="connsiteX225" fmla="*/ 1176867 w 3683000"/>
                <a:gd name="connsiteY225" fmla="*/ 1405466 h 7001933"/>
                <a:gd name="connsiteX226" fmla="*/ 1210734 w 3683000"/>
                <a:gd name="connsiteY226" fmla="*/ 1380066 h 7001933"/>
                <a:gd name="connsiteX227" fmla="*/ 1405467 w 3683000"/>
                <a:gd name="connsiteY227" fmla="*/ 1388533 h 7001933"/>
                <a:gd name="connsiteX228" fmla="*/ 1481667 w 3683000"/>
                <a:gd name="connsiteY228" fmla="*/ 1405466 h 7001933"/>
                <a:gd name="connsiteX229" fmla="*/ 1549400 w 3683000"/>
                <a:gd name="connsiteY229" fmla="*/ 1447800 h 7001933"/>
                <a:gd name="connsiteX230" fmla="*/ 1566334 w 3683000"/>
                <a:gd name="connsiteY230" fmla="*/ 1464733 h 7001933"/>
                <a:gd name="connsiteX231" fmla="*/ 1600200 w 3683000"/>
                <a:gd name="connsiteY231" fmla="*/ 1490133 h 7001933"/>
                <a:gd name="connsiteX232" fmla="*/ 1651000 w 3683000"/>
                <a:gd name="connsiteY232" fmla="*/ 1557866 h 7001933"/>
                <a:gd name="connsiteX233" fmla="*/ 1701800 w 3683000"/>
                <a:gd name="connsiteY233" fmla="*/ 1583266 h 7001933"/>
                <a:gd name="connsiteX234" fmla="*/ 1718734 w 3683000"/>
                <a:gd name="connsiteY234" fmla="*/ 1600200 h 7001933"/>
                <a:gd name="connsiteX235" fmla="*/ 1794934 w 3683000"/>
                <a:gd name="connsiteY235" fmla="*/ 1625600 h 7001933"/>
                <a:gd name="connsiteX236" fmla="*/ 1888067 w 3683000"/>
                <a:gd name="connsiteY236" fmla="*/ 1651000 h 7001933"/>
                <a:gd name="connsiteX237" fmla="*/ 1947334 w 3683000"/>
                <a:gd name="connsiteY237" fmla="*/ 1667933 h 7001933"/>
                <a:gd name="connsiteX238" fmla="*/ 2108200 w 3683000"/>
                <a:gd name="connsiteY238" fmla="*/ 1684866 h 7001933"/>
                <a:gd name="connsiteX239" fmla="*/ 2650067 w 3683000"/>
                <a:gd name="connsiteY239" fmla="*/ 1667933 h 7001933"/>
                <a:gd name="connsiteX240" fmla="*/ 2887134 w 3683000"/>
                <a:gd name="connsiteY240" fmla="*/ 1651000 h 7001933"/>
                <a:gd name="connsiteX241" fmla="*/ 2937934 w 3683000"/>
                <a:gd name="connsiteY241" fmla="*/ 1642533 h 7001933"/>
                <a:gd name="connsiteX242" fmla="*/ 3005667 w 3683000"/>
                <a:gd name="connsiteY242" fmla="*/ 1625600 h 7001933"/>
                <a:gd name="connsiteX243" fmla="*/ 3073400 w 3683000"/>
                <a:gd name="connsiteY243" fmla="*/ 1600200 h 7001933"/>
                <a:gd name="connsiteX244" fmla="*/ 3132667 w 3683000"/>
                <a:gd name="connsiteY244" fmla="*/ 1566333 h 7001933"/>
                <a:gd name="connsiteX245" fmla="*/ 3166534 w 3683000"/>
                <a:gd name="connsiteY245" fmla="*/ 1549400 h 7001933"/>
                <a:gd name="connsiteX246" fmla="*/ 3191934 w 3683000"/>
                <a:gd name="connsiteY246" fmla="*/ 1524000 h 7001933"/>
                <a:gd name="connsiteX247" fmla="*/ 3242734 w 3683000"/>
                <a:gd name="connsiteY247" fmla="*/ 1481666 h 7001933"/>
                <a:gd name="connsiteX248" fmla="*/ 3259667 w 3683000"/>
                <a:gd name="connsiteY248" fmla="*/ 1456266 h 7001933"/>
                <a:gd name="connsiteX249" fmla="*/ 3302000 w 3683000"/>
                <a:gd name="connsiteY249" fmla="*/ 1430866 h 7001933"/>
                <a:gd name="connsiteX250" fmla="*/ 3327400 w 3683000"/>
                <a:gd name="connsiteY250" fmla="*/ 1405466 h 7001933"/>
                <a:gd name="connsiteX251" fmla="*/ 3395134 w 3683000"/>
                <a:gd name="connsiteY251" fmla="*/ 1354666 h 7001933"/>
                <a:gd name="connsiteX252" fmla="*/ 3420534 w 3683000"/>
                <a:gd name="connsiteY252" fmla="*/ 1337733 h 7001933"/>
                <a:gd name="connsiteX253" fmla="*/ 3471334 w 3683000"/>
                <a:gd name="connsiteY253" fmla="*/ 1270000 h 7001933"/>
                <a:gd name="connsiteX254" fmla="*/ 3505200 w 3683000"/>
                <a:gd name="connsiteY254" fmla="*/ 1236133 h 7001933"/>
                <a:gd name="connsiteX255" fmla="*/ 3530600 w 3683000"/>
                <a:gd name="connsiteY255" fmla="*/ 1202266 h 7001933"/>
                <a:gd name="connsiteX256" fmla="*/ 3556000 w 3683000"/>
                <a:gd name="connsiteY256" fmla="*/ 1176866 h 7001933"/>
                <a:gd name="connsiteX257" fmla="*/ 3615267 w 3683000"/>
                <a:gd name="connsiteY257" fmla="*/ 1092200 h 7001933"/>
                <a:gd name="connsiteX258" fmla="*/ 3632200 w 3683000"/>
                <a:gd name="connsiteY258" fmla="*/ 1066800 h 7001933"/>
                <a:gd name="connsiteX259" fmla="*/ 3657600 w 3683000"/>
                <a:gd name="connsiteY259" fmla="*/ 990600 h 7001933"/>
                <a:gd name="connsiteX260" fmla="*/ 3683000 w 3683000"/>
                <a:gd name="connsiteY260" fmla="*/ 872066 h 7001933"/>
                <a:gd name="connsiteX261" fmla="*/ 3657600 w 3683000"/>
                <a:gd name="connsiteY261" fmla="*/ 728133 h 7001933"/>
                <a:gd name="connsiteX262" fmla="*/ 3649134 w 3683000"/>
                <a:gd name="connsiteY262" fmla="*/ 702733 h 7001933"/>
                <a:gd name="connsiteX263" fmla="*/ 3632200 w 3683000"/>
                <a:gd name="connsiteY263" fmla="*/ 685800 h 7001933"/>
                <a:gd name="connsiteX264" fmla="*/ 3572934 w 3683000"/>
                <a:gd name="connsiteY264" fmla="*/ 643466 h 7001933"/>
                <a:gd name="connsiteX265" fmla="*/ 3530600 w 3683000"/>
                <a:gd name="connsiteY265" fmla="*/ 626533 h 7001933"/>
                <a:gd name="connsiteX266" fmla="*/ 3479800 w 3683000"/>
                <a:gd name="connsiteY266" fmla="*/ 601133 h 7001933"/>
                <a:gd name="connsiteX267" fmla="*/ 3454400 w 3683000"/>
                <a:gd name="connsiteY267" fmla="*/ 592666 h 7001933"/>
                <a:gd name="connsiteX268" fmla="*/ 3420534 w 3683000"/>
                <a:gd name="connsiteY268" fmla="*/ 575733 h 7001933"/>
                <a:gd name="connsiteX269" fmla="*/ 3318934 w 3683000"/>
                <a:gd name="connsiteY269" fmla="*/ 558800 h 7001933"/>
                <a:gd name="connsiteX270" fmla="*/ 3251200 w 3683000"/>
                <a:gd name="connsiteY270" fmla="*/ 567266 h 7001933"/>
                <a:gd name="connsiteX271" fmla="*/ 3217334 w 3683000"/>
                <a:gd name="connsiteY271" fmla="*/ 584200 h 7001933"/>
                <a:gd name="connsiteX272" fmla="*/ 3191934 w 3683000"/>
                <a:gd name="connsiteY272" fmla="*/ 592666 h 7001933"/>
                <a:gd name="connsiteX273" fmla="*/ 3149600 w 3683000"/>
                <a:gd name="connsiteY273" fmla="*/ 635000 h 7001933"/>
                <a:gd name="connsiteX274" fmla="*/ 3107267 w 3683000"/>
                <a:gd name="connsiteY274" fmla="*/ 677333 h 7001933"/>
                <a:gd name="connsiteX275" fmla="*/ 3090334 w 3683000"/>
                <a:gd name="connsiteY275" fmla="*/ 702733 h 7001933"/>
                <a:gd name="connsiteX276" fmla="*/ 3056467 w 3683000"/>
                <a:gd name="connsiteY276" fmla="*/ 745066 h 7001933"/>
                <a:gd name="connsiteX277" fmla="*/ 3039534 w 3683000"/>
                <a:gd name="connsiteY277" fmla="*/ 795866 h 7001933"/>
                <a:gd name="connsiteX278" fmla="*/ 3031067 w 3683000"/>
                <a:gd name="connsiteY278" fmla="*/ 821266 h 7001933"/>
                <a:gd name="connsiteX279" fmla="*/ 3039534 w 3683000"/>
                <a:gd name="connsiteY279" fmla="*/ 914400 h 7001933"/>
                <a:gd name="connsiteX280" fmla="*/ 3048000 w 3683000"/>
                <a:gd name="connsiteY280" fmla="*/ 956733 h 7001933"/>
                <a:gd name="connsiteX281" fmla="*/ 3081867 w 3683000"/>
                <a:gd name="connsiteY281" fmla="*/ 990600 h 7001933"/>
                <a:gd name="connsiteX282" fmla="*/ 3141134 w 3683000"/>
                <a:gd name="connsiteY282" fmla="*/ 1007533 h 7001933"/>
                <a:gd name="connsiteX283" fmla="*/ 3429000 w 3683000"/>
                <a:gd name="connsiteY283" fmla="*/ 990600 h 7001933"/>
                <a:gd name="connsiteX284" fmla="*/ 3479800 w 3683000"/>
                <a:gd name="connsiteY284" fmla="*/ 973666 h 7001933"/>
                <a:gd name="connsiteX285" fmla="*/ 3522134 w 3683000"/>
                <a:gd name="connsiteY285" fmla="*/ 931333 h 7001933"/>
                <a:gd name="connsiteX286" fmla="*/ 3556000 w 3683000"/>
                <a:gd name="connsiteY286" fmla="*/ 897466 h 7001933"/>
                <a:gd name="connsiteX287" fmla="*/ 3572934 w 3683000"/>
                <a:gd name="connsiteY287" fmla="*/ 872066 h 7001933"/>
                <a:gd name="connsiteX288" fmla="*/ 3581400 w 3683000"/>
                <a:gd name="connsiteY288" fmla="*/ 846666 h 7001933"/>
                <a:gd name="connsiteX289" fmla="*/ 3572934 w 3683000"/>
                <a:gd name="connsiteY289" fmla="*/ 719666 h 7001933"/>
                <a:gd name="connsiteX290" fmla="*/ 3539067 w 3683000"/>
                <a:gd name="connsiteY290" fmla="*/ 660400 h 7001933"/>
                <a:gd name="connsiteX291" fmla="*/ 3522134 w 3683000"/>
                <a:gd name="connsiteY291" fmla="*/ 643466 h 7001933"/>
                <a:gd name="connsiteX292" fmla="*/ 3505200 w 3683000"/>
                <a:gd name="connsiteY292" fmla="*/ 618066 h 7001933"/>
                <a:gd name="connsiteX293" fmla="*/ 3437467 w 3683000"/>
                <a:gd name="connsiteY293" fmla="*/ 567266 h 7001933"/>
                <a:gd name="connsiteX294" fmla="*/ 3412067 w 3683000"/>
                <a:gd name="connsiteY294" fmla="*/ 558800 h 7001933"/>
                <a:gd name="connsiteX295" fmla="*/ 3378200 w 3683000"/>
                <a:gd name="connsiteY295" fmla="*/ 541866 h 7001933"/>
                <a:gd name="connsiteX296" fmla="*/ 3327400 w 3683000"/>
                <a:gd name="connsiteY296" fmla="*/ 524933 h 7001933"/>
                <a:gd name="connsiteX297" fmla="*/ 3259667 w 3683000"/>
                <a:gd name="connsiteY297" fmla="*/ 491066 h 7001933"/>
                <a:gd name="connsiteX298" fmla="*/ 3166534 w 3683000"/>
                <a:gd name="connsiteY298" fmla="*/ 482600 h 7001933"/>
                <a:gd name="connsiteX299" fmla="*/ 3132667 w 3683000"/>
                <a:gd name="connsiteY299" fmla="*/ 474133 h 7001933"/>
                <a:gd name="connsiteX300" fmla="*/ 2937934 w 3683000"/>
                <a:gd name="connsiteY300" fmla="*/ 491066 h 7001933"/>
                <a:gd name="connsiteX301" fmla="*/ 2870200 w 3683000"/>
                <a:gd name="connsiteY301" fmla="*/ 508000 h 7001933"/>
                <a:gd name="connsiteX302" fmla="*/ 2802467 w 3683000"/>
                <a:gd name="connsiteY302" fmla="*/ 524933 h 7001933"/>
                <a:gd name="connsiteX303" fmla="*/ 2726267 w 3683000"/>
                <a:gd name="connsiteY303" fmla="*/ 541866 h 7001933"/>
                <a:gd name="connsiteX304" fmla="*/ 2633134 w 3683000"/>
                <a:gd name="connsiteY304" fmla="*/ 592666 h 7001933"/>
                <a:gd name="connsiteX305" fmla="*/ 2523067 w 3683000"/>
                <a:gd name="connsiteY305" fmla="*/ 651933 h 7001933"/>
                <a:gd name="connsiteX306" fmla="*/ 2463800 w 3683000"/>
                <a:gd name="connsiteY306" fmla="*/ 694266 h 7001933"/>
                <a:gd name="connsiteX307" fmla="*/ 2429934 w 3683000"/>
                <a:gd name="connsiteY307" fmla="*/ 745066 h 7001933"/>
                <a:gd name="connsiteX308" fmla="*/ 2328334 w 3683000"/>
                <a:gd name="connsiteY308" fmla="*/ 821266 h 7001933"/>
                <a:gd name="connsiteX309" fmla="*/ 2294467 w 3683000"/>
                <a:gd name="connsiteY309" fmla="*/ 846666 h 7001933"/>
                <a:gd name="connsiteX310" fmla="*/ 2260600 w 3683000"/>
                <a:gd name="connsiteY310" fmla="*/ 863600 h 7001933"/>
                <a:gd name="connsiteX311" fmla="*/ 2218267 w 3683000"/>
                <a:gd name="connsiteY311" fmla="*/ 897466 h 7001933"/>
                <a:gd name="connsiteX312" fmla="*/ 2184400 w 3683000"/>
                <a:gd name="connsiteY312" fmla="*/ 914400 h 7001933"/>
                <a:gd name="connsiteX313" fmla="*/ 2150534 w 3683000"/>
                <a:gd name="connsiteY313" fmla="*/ 939800 h 7001933"/>
                <a:gd name="connsiteX314" fmla="*/ 2099734 w 3683000"/>
                <a:gd name="connsiteY314" fmla="*/ 956733 h 7001933"/>
                <a:gd name="connsiteX315" fmla="*/ 2057400 w 3683000"/>
                <a:gd name="connsiteY315" fmla="*/ 982133 h 7001933"/>
                <a:gd name="connsiteX316" fmla="*/ 1955800 w 3683000"/>
                <a:gd name="connsiteY316" fmla="*/ 1016000 h 7001933"/>
                <a:gd name="connsiteX317" fmla="*/ 1879600 w 3683000"/>
                <a:gd name="connsiteY317" fmla="*/ 1058333 h 7001933"/>
                <a:gd name="connsiteX318" fmla="*/ 1845734 w 3683000"/>
                <a:gd name="connsiteY318" fmla="*/ 1066800 h 7001933"/>
                <a:gd name="connsiteX319" fmla="*/ 1769534 w 3683000"/>
                <a:gd name="connsiteY319" fmla="*/ 1092200 h 7001933"/>
                <a:gd name="connsiteX320" fmla="*/ 1718734 w 3683000"/>
                <a:gd name="connsiteY320" fmla="*/ 1100666 h 7001933"/>
                <a:gd name="connsiteX321" fmla="*/ 1651000 w 3683000"/>
                <a:gd name="connsiteY321" fmla="*/ 1126066 h 7001933"/>
                <a:gd name="connsiteX322" fmla="*/ 1591734 w 3683000"/>
                <a:gd name="connsiteY322" fmla="*/ 1134533 h 7001933"/>
                <a:gd name="connsiteX323" fmla="*/ 1566334 w 3683000"/>
                <a:gd name="connsiteY323" fmla="*/ 1143000 h 7001933"/>
                <a:gd name="connsiteX324" fmla="*/ 1312334 w 3683000"/>
                <a:gd name="connsiteY324" fmla="*/ 1143000 h 7001933"/>
                <a:gd name="connsiteX325" fmla="*/ 1253067 w 3683000"/>
                <a:gd name="connsiteY325" fmla="*/ 1126066 h 7001933"/>
                <a:gd name="connsiteX326" fmla="*/ 1227667 w 3683000"/>
                <a:gd name="connsiteY326" fmla="*/ 1109133 h 7001933"/>
                <a:gd name="connsiteX327" fmla="*/ 1210734 w 3683000"/>
                <a:gd name="connsiteY327" fmla="*/ 1058333 h 7001933"/>
                <a:gd name="connsiteX328" fmla="*/ 1219200 w 3683000"/>
                <a:gd name="connsiteY328" fmla="*/ 1016000 h 7001933"/>
                <a:gd name="connsiteX329" fmla="*/ 1227667 w 3683000"/>
                <a:gd name="connsiteY329" fmla="*/ 931333 h 7001933"/>
                <a:gd name="connsiteX330" fmla="*/ 1244600 w 3683000"/>
                <a:gd name="connsiteY330" fmla="*/ 897466 h 7001933"/>
                <a:gd name="connsiteX331" fmla="*/ 1286934 w 3683000"/>
                <a:gd name="connsiteY331" fmla="*/ 846666 h 7001933"/>
                <a:gd name="connsiteX332" fmla="*/ 1312334 w 3683000"/>
                <a:gd name="connsiteY332" fmla="*/ 787400 h 7001933"/>
                <a:gd name="connsiteX333" fmla="*/ 1354667 w 3683000"/>
                <a:gd name="connsiteY333" fmla="*/ 745066 h 7001933"/>
                <a:gd name="connsiteX334" fmla="*/ 1380067 w 3683000"/>
                <a:gd name="connsiteY334" fmla="*/ 711200 h 7001933"/>
                <a:gd name="connsiteX335" fmla="*/ 1405467 w 3683000"/>
                <a:gd name="connsiteY335" fmla="*/ 694266 h 7001933"/>
                <a:gd name="connsiteX336" fmla="*/ 1430867 w 3683000"/>
                <a:gd name="connsiteY336" fmla="*/ 668866 h 7001933"/>
                <a:gd name="connsiteX337" fmla="*/ 1464734 w 3683000"/>
                <a:gd name="connsiteY337" fmla="*/ 660400 h 7001933"/>
                <a:gd name="connsiteX338" fmla="*/ 1524000 w 3683000"/>
                <a:gd name="connsiteY338" fmla="*/ 643466 h 7001933"/>
                <a:gd name="connsiteX339" fmla="*/ 1591734 w 3683000"/>
                <a:gd name="connsiteY339" fmla="*/ 651933 h 7001933"/>
                <a:gd name="connsiteX340" fmla="*/ 1608667 w 3683000"/>
                <a:gd name="connsiteY340" fmla="*/ 795866 h 7001933"/>
                <a:gd name="connsiteX341" fmla="*/ 1574800 w 3683000"/>
                <a:gd name="connsiteY341" fmla="*/ 855133 h 7001933"/>
                <a:gd name="connsiteX342" fmla="*/ 1557867 w 3683000"/>
                <a:gd name="connsiteY342" fmla="*/ 880533 h 7001933"/>
                <a:gd name="connsiteX343" fmla="*/ 1532467 w 3683000"/>
                <a:gd name="connsiteY343" fmla="*/ 897466 h 7001933"/>
                <a:gd name="connsiteX344" fmla="*/ 1515534 w 3683000"/>
                <a:gd name="connsiteY344" fmla="*/ 914400 h 7001933"/>
                <a:gd name="connsiteX345" fmla="*/ 1456267 w 3683000"/>
                <a:gd name="connsiteY345" fmla="*/ 931333 h 7001933"/>
                <a:gd name="connsiteX346" fmla="*/ 1371600 w 3683000"/>
                <a:gd name="connsiteY346" fmla="*/ 914400 h 7001933"/>
                <a:gd name="connsiteX347" fmla="*/ 1286934 w 3683000"/>
                <a:gd name="connsiteY347" fmla="*/ 846666 h 7001933"/>
                <a:gd name="connsiteX348" fmla="*/ 1270000 w 3683000"/>
                <a:gd name="connsiteY348" fmla="*/ 821266 h 7001933"/>
                <a:gd name="connsiteX349" fmla="*/ 1244600 w 3683000"/>
                <a:gd name="connsiteY349" fmla="*/ 795866 h 7001933"/>
                <a:gd name="connsiteX350" fmla="*/ 1202267 w 3683000"/>
                <a:gd name="connsiteY350" fmla="*/ 745066 h 7001933"/>
                <a:gd name="connsiteX351" fmla="*/ 1193800 w 3683000"/>
                <a:gd name="connsiteY351" fmla="*/ 711200 h 7001933"/>
                <a:gd name="connsiteX352" fmla="*/ 1176867 w 3683000"/>
                <a:gd name="connsiteY352" fmla="*/ 635000 h 7001933"/>
                <a:gd name="connsiteX353" fmla="*/ 1143000 w 3683000"/>
                <a:gd name="connsiteY353" fmla="*/ 567266 h 7001933"/>
                <a:gd name="connsiteX354" fmla="*/ 1134534 w 3683000"/>
                <a:gd name="connsiteY354" fmla="*/ 541866 h 7001933"/>
                <a:gd name="connsiteX355" fmla="*/ 1092200 w 3683000"/>
                <a:gd name="connsiteY355" fmla="*/ 499533 h 7001933"/>
                <a:gd name="connsiteX356" fmla="*/ 1041400 w 3683000"/>
                <a:gd name="connsiteY356" fmla="*/ 474133 h 7001933"/>
                <a:gd name="connsiteX357" fmla="*/ 1016000 w 3683000"/>
                <a:gd name="connsiteY357" fmla="*/ 448733 h 7001933"/>
                <a:gd name="connsiteX358" fmla="*/ 965200 w 3683000"/>
                <a:gd name="connsiteY358" fmla="*/ 431800 h 7001933"/>
                <a:gd name="connsiteX359" fmla="*/ 939800 w 3683000"/>
                <a:gd name="connsiteY359" fmla="*/ 423333 h 7001933"/>
                <a:gd name="connsiteX360" fmla="*/ 855134 w 3683000"/>
                <a:gd name="connsiteY360" fmla="*/ 431800 h 7001933"/>
                <a:gd name="connsiteX361" fmla="*/ 863600 w 3683000"/>
                <a:gd name="connsiteY361" fmla="*/ 482600 h 7001933"/>
                <a:gd name="connsiteX362" fmla="*/ 880534 w 3683000"/>
                <a:gd name="connsiteY362" fmla="*/ 516466 h 7001933"/>
                <a:gd name="connsiteX363" fmla="*/ 897467 w 3683000"/>
                <a:gd name="connsiteY363" fmla="*/ 567266 h 7001933"/>
                <a:gd name="connsiteX364" fmla="*/ 897467 w 3683000"/>
                <a:gd name="connsiteY364" fmla="*/ 567266 h 7001933"/>
                <a:gd name="connsiteX365" fmla="*/ 905934 w 3683000"/>
                <a:gd name="connsiteY365" fmla="*/ 601133 h 7001933"/>
                <a:gd name="connsiteX366" fmla="*/ 931334 w 3683000"/>
                <a:gd name="connsiteY366" fmla="*/ 609600 h 7001933"/>
                <a:gd name="connsiteX367" fmla="*/ 965200 w 3683000"/>
                <a:gd name="connsiteY367" fmla="*/ 601133 h 7001933"/>
                <a:gd name="connsiteX368" fmla="*/ 973667 w 3683000"/>
                <a:gd name="connsiteY368" fmla="*/ 558800 h 7001933"/>
                <a:gd name="connsiteX369" fmla="*/ 965200 w 3683000"/>
                <a:gd name="connsiteY369" fmla="*/ 414866 h 7001933"/>
                <a:gd name="connsiteX370" fmla="*/ 931334 w 3683000"/>
                <a:gd name="connsiteY370" fmla="*/ 389466 h 7001933"/>
                <a:gd name="connsiteX371" fmla="*/ 914400 w 3683000"/>
                <a:gd name="connsiteY371" fmla="*/ 372533 h 7001933"/>
                <a:gd name="connsiteX372" fmla="*/ 821267 w 3683000"/>
                <a:gd name="connsiteY372" fmla="*/ 347133 h 7001933"/>
                <a:gd name="connsiteX373" fmla="*/ 677334 w 3683000"/>
                <a:gd name="connsiteY373" fmla="*/ 330200 h 7001933"/>
                <a:gd name="connsiteX374" fmla="*/ 618067 w 3683000"/>
                <a:gd name="connsiteY374" fmla="*/ 321733 h 7001933"/>
                <a:gd name="connsiteX375" fmla="*/ 567267 w 3683000"/>
                <a:gd name="connsiteY375" fmla="*/ 254000 h 7001933"/>
                <a:gd name="connsiteX376" fmla="*/ 524934 w 3683000"/>
                <a:gd name="connsiteY376" fmla="*/ 169333 h 7001933"/>
                <a:gd name="connsiteX377" fmla="*/ 508000 w 3683000"/>
                <a:gd name="connsiteY377" fmla="*/ 135466 h 7001933"/>
                <a:gd name="connsiteX378" fmla="*/ 491067 w 3683000"/>
                <a:gd name="connsiteY378" fmla="*/ 84666 h 7001933"/>
                <a:gd name="connsiteX379" fmla="*/ 474134 w 3683000"/>
                <a:gd name="connsiteY379" fmla="*/ 33866 h 7001933"/>
                <a:gd name="connsiteX380" fmla="*/ 474134 w 3683000"/>
                <a:gd name="connsiteY380" fmla="*/ 0 h 700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</a:cxnLst>
              <a:rect l="l" t="t" r="r" b="b"/>
              <a:pathLst>
                <a:path w="3683000" h="7001933">
                  <a:moveTo>
                    <a:pt x="2074334" y="7001933"/>
                  </a:moveTo>
                  <a:cubicBezTo>
                    <a:pt x="2071512" y="6939844"/>
                    <a:pt x="2073272" y="6877376"/>
                    <a:pt x="2065867" y="6815666"/>
                  </a:cubicBezTo>
                  <a:cubicBezTo>
                    <a:pt x="2064655" y="6805563"/>
                    <a:pt x="2053067" y="6799565"/>
                    <a:pt x="2048934" y="6790266"/>
                  </a:cubicBezTo>
                  <a:cubicBezTo>
                    <a:pt x="2041685" y="6773955"/>
                    <a:pt x="2039982" y="6755431"/>
                    <a:pt x="2032000" y="6739466"/>
                  </a:cubicBezTo>
                  <a:cubicBezTo>
                    <a:pt x="1991823" y="6659112"/>
                    <a:pt x="2013279" y="6691927"/>
                    <a:pt x="1972734" y="6637866"/>
                  </a:cubicBezTo>
                  <a:cubicBezTo>
                    <a:pt x="1967576" y="6617236"/>
                    <a:pt x="1952821" y="6556622"/>
                    <a:pt x="1947334" y="6544733"/>
                  </a:cubicBezTo>
                  <a:cubicBezTo>
                    <a:pt x="1938806" y="6526255"/>
                    <a:pt x="1924756" y="6510866"/>
                    <a:pt x="1913467" y="6493933"/>
                  </a:cubicBezTo>
                  <a:cubicBezTo>
                    <a:pt x="1907823" y="6474177"/>
                    <a:pt x="1903444" y="6454015"/>
                    <a:pt x="1896534" y="6434666"/>
                  </a:cubicBezTo>
                  <a:cubicBezTo>
                    <a:pt x="1889305" y="6414425"/>
                    <a:pt x="1879116" y="6395356"/>
                    <a:pt x="1871134" y="6375400"/>
                  </a:cubicBezTo>
                  <a:cubicBezTo>
                    <a:pt x="1862179" y="6353011"/>
                    <a:pt x="1854689" y="6330055"/>
                    <a:pt x="1845734" y="6307666"/>
                  </a:cubicBezTo>
                  <a:cubicBezTo>
                    <a:pt x="1838228" y="6288900"/>
                    <a:pt x="1807616" y="6216622"/>
                    <a:pt x="1794934" y="6197600"/>
                  </a:cubicBezTo>
                  <a:cubicBezTo>
                    <a:pt x="1788292" y="6187637"/>
                    <a:pt x="1776718" y="6181779"/>
                    <a:pt x="1769534" y="6172200"/>
                  </a:cubicBezTo>
                  <a:cubicBezTo>
                    <a:pt x="1759660" y="6159035"/>
                    <a:pt x="1752969" y="6143750"/>
                    <a:pt x="1744134" y="6129866"/>
                  </a:cubicBezTo>
                  <a:cubicBezTo>
                    <a:pt x="1726508" y="6102168"/>
                    <a:pt x="1681087" y="6029829"/>
                    <a:pt x="1651000" y="6019800"/>
                  </a:cubicBezTo>
                  <a:cubicBezTo>
                    <a:pt x="1634067" y="6014155"/>
                    <a:pt x="1616676" y="6009731"/>
                    <a:pt x="1600200" y="6002866"/>
                  </a:cubicBezTo>
                  <a:cubicBezTo>
                    <a:pt x="1582724" y="5995584"/>
                    <a:pt x="1567192" y="5983936"/>
                    <a:pt x="1549400" y="5977466"/>
                  </a:cubicBezTo>
                  <a:cubicBezTo>
                    <a:pt x="1533383" y="5971642"/>
                    <a:pt x="1457681" y="5961945"/>
                    <a:pt x="1447800" y="5960533"/>
                  </a:cubicBezTo>
                  <a:cubicBezTo>
                    <a:pt x="1433689" y="5954889"/>
                    <a:pt x="1420211" y="5947286"/>
                    <a:pt x="1405467" y="5943600"/>
                  </a:cubicBezTo>
                  <a:cubicBezTo>
                    <a:pt x="1386137" y="5938767"/>
                    <a:pt x="1282492" y="5928054"/>
                    <a:pt x="1270000" y="5926666"/>
                  </a:cubicBezTo>
                  <a:cubicBezTo>
                    <a:pt x="1227667" y="5929488"/>
                    <a:pt x="1185001" y="5929133"/>
                    <a:pt x="1143000" y="5935133"/>
                  </a:cubicBezTo>
                  <a:cubicBezTo>
                    <a:pt x="1125330" y="5937657"/>
                    <a:pt x="1109624" y="5948194"/>
                    <a:pt x="1092200" y="5952066"/>
                  </a:cubicBezTo>
                  <a:cubicBezTo>
                    <a:pt x="1058684" y="5959514"/>
                    <a:pt x="990600" y="5969000"/>
                    <a:pt x="990600" y="5969000"/>
                  </a:cubicBezTo>
                  <a:cubicBezTo>
                    <a:pt x="979311" y="5974644"/>
                    <a:pt x="968552" y="5981501"/>
                    <a:pt x="956734" y="5985933"/>
                  </a:cubicBezTo>
                  <a:cubicBezTo>
                    <a:pt x="945838" y="5990019"/>
                    <a:pt x="934056" y="5991203"/>
                    <a:pt x="922867" y="5994400"/>
                  </a:cubicBezTo>
                  <a:cubicBezTo>
                    <a:pt x="914286" y="5996852"/>
                    <a:pt x="905934" y="6000044"/>
                    <a:pt x="897467" y="6002866"/>
                  </a:cubicBezTo>
                  <a:cubicBezTo>
                    <a:pt x="891823" y="6011333"/>
                    <a:pt x="881314" y="6018120"/>
                    <a:pt x="880534" y="6028266"/>
                  </a:cubicBezTo>
                  <a:cubicBezTo>
                    <a:pt x="879238" y="6045107"/>
                    <a:pt x="883381" y="6110162"/>
                    <a:pt x="897467" y="6138333"/>
                  </a:cubicBezTo>
                  <a:cubicBezTo>
                    <a:pt x="902018" y="6147434"/>
                    <a:pt x="908043" y="6155787"/>
                    <a:pt x="914400" y="6163733"/>
                  </a:cubicBezTo>
                  <a:cubicBezTo>
                    <a:pt x="950978" y="6209454"/>
                    <a:pt x="911038" y="6146498"/>
                    <a:pt x="948267" y="6206066"/>
                  </a:cubicBezTo>
                  <a:cubicBezTo>
                    <a:pt x="970070" y="6240951"/>
                    <a:pt x="977547" y="6260746"/>
                    <a:pt x="1007534" y="6290733"/>
                  </a:cubicBezTo>
                  <a:cubicBezTo>
                    <a:pt x="1014729" y="6297928"/>
                    <a:pt x="1024988" y="6301309"/>
                    <a:pt x="1032934" y="6307666"/>
                  </a:cubicBezTo>
                  <a:cubicBezTo>
                    <a:pt x="1039167" y="6312653"/>
                    <a:pt x="1043225" y="6320172"/>
                    <a:pt x="1049867" y="6324600"/>
                  </a:cubicBezTo>
                  <a:cubicBezTo>
                    <a:pt x="1060369" y="6331601"/>
                    <a:pt x="1072775" y="6335271"/>
                    <a:pt x="1083734" y="6341533"/>
                  </a:cubicBezTo>
                  <a:cubicBezTo>
                    <a:pt x="1092569" y="6346581"/>
                    <a:pt x="1099408" y="6355473"/>
                    <a:pt x="1109134" y="6358466"/>
                  </a:cubicBezTo>
                  <a:cubicBezTo>
                    <a:pt x="1136642" y="6366930"/>
                    <a:pt x="1193800" y="6375400"/>
                    <a:pt x="1193800" y="6375400"/>
                  </a:cubicBezTo>
                  <a:cubicBezTo>
                    <a:pt x="1230489" y="6372578"/>
                    <a:pt x="1267354" y="6371497"/>
                    <a:pt x="1303867" y="6366933"/>
                  </a:cubicBezTo>
                  <a:cubicBezTo>
                    <a:pt x="1332241" y="6363386"/>
                    <a:pt x="1329457" y="6354138"/>
                    <a:pt x="1354667" y="6341533"/>
                  </a:cubicBezTo>
                  <a:cubicBezTo>
                    <a:pt x="1411890" y="6312922"/>
                    <a:pt x="1384389" y="6338447"/>
                    <a:pt x="1439334" y="6299200"/>
                  </a:cubicBezTo>
                  <a:cubicBezTo>
                    <a:pt x="1445830" y="6294560"/>
                    <a:pt x="1450034" y="6287253"/>
                    <a:pt x="1456267" y="6282266"/>
                  </a:cubicBezTo>
                  <a:cubicBezTo>
                    <a:pt x="1464213" y="6275909"/>
                    <a:pt x="1473200" y="6270977"/>
                    <a:pt x="1481667" y="6265333"/>
                  </a:cubicBezTo>
                  <a:cubicBezTo>
                    <a:pt x="1521619" y="6205403"/>
                    <a:pt x="1467409" y="6278867"/>
                    <a:pt x="1540934" y="6214533"/>
                  </a:cubicBezTo>
                  <a:cubicBezTo>
                    <a:pt x="1641750" y="6126319"/>
                    <a:pt x="1504612" y="6221813"/>
                    <a:pt x="1591734" y="6163733"/>
                  </a:cubicBezTo>
                  <a:cubicBezTo>
                    <a:pt x="1603023" y="6146800"/>
                    <a:pt x="1611209" y="6127323"/>
                    <a:pt x="1625600" y="6112933"/>
                  </a:cubicBezTo>
                  <a:cubicBezTo>
                    <a:pt x="1641352" y="6097182"/>
                    <a:pt x="1648785" y="6091963"/>
                    <a:pt x="1659467" y="6070600"/>
                  </a:cubicBezTo>
                  <a:cubicBezTo>
                    <a:pt x="1663458" y="6062618"/>
                    <a:pt x="1664418" y="6053403"/>
                    <a:pt x="1667934" y="6045200"/>
                  </a:cubicBezTo>
                  <a:cubicBezTo>
                    <a:pt x="1672906" y="6033599"/>
                    <a:pt x="1679223" y="6022622"/>
                    <a:pt x="1684867" y="6011333"/>
                  </a:cubicBezTo>
                  <a:cubicBezTo>
                    <a:pt x="1694031" y="5892204"/>
                    <a:pt x="1698476" y="5905209"/>
                    <a:pt x="1684867" y="5782733"/>
                  </a:cubicBezTo>
                  <a:cubicBezTo>
                    <a:pt x="1683582" y="5771168"/>
                    <a:pt x="1682567" y="5758734"/>
                    <a:pt x="1676400" y="5748866"/>
                  </a:cubicBezTo>
                  <a:cubicBezTo>
                    <a:pt x="1667939" y="5735328"/>
                    <a:pt x="1653047" y="5727015"/>
                    <a:pt x="1642534" y="5715000"/>
                  </a:cubicBezTo>
                  <a:cubicBezTo>
                    <a:pt x="1633242" y="5704380"/>
                    <a:pt x="1625336" y="5692616"/>
                    <a:pt x="1617134" y="5681133"/>
                  </a:cubicBezTo>
                  <a:cubicBezTo>
                    <a:pt x="1611219" y="5672853"/>
                    <a:pt x="1608017" y="5662247"/>
                    <a:pt x="1600200" y="5655733"/>
                  </a:cubicBezTo>
                  <a:cubicBezTo>
                    <a:pt x="1590504" y="5647653"/>
                    <a:pt x="1576431" y="5646373"/>
                    <a:pt x="1566334" y="5638800"/>
                  </a:cubicBezTo>
                  <a:cubicBezTo>
                    <a:pt x="1553562" y="5629221"/>
                    <a:pt x="1545069" y="5614735"/>
                    <a:pt x="1532467" y="5604933"/>
                  </a:cubicBezTo>
                  <a:cubicBezTo>
                    <a:pt x="1507589" y="5585583"/>
                    <a:pt x="1483165" y="5577271"/>
                    <a:pt x="1456267" y="5562600"/>
                  </a:cubicBezTo>
                  <a:cubicBezTo>
                    <a:pt x="1436292" y="5551704"/>
                    <a:pt x="1417914" y="5537696"/>
                    <a:pt x="1397000" y="5528733"/>
                  </a:cubicBezTo>
                  <a:cubicBezTo>
                    <a:pt x="1364567" y="5514833"/>
                    <a:pt x="1292125" y="5503364"/>
                    <a:pt x="1261534" y="5494866"/>
                  </a:cubicBezTo>
                  <a:cubicBezTo>
                    <a:pt x="1235737" y="5487700"/>
                    <a:pt x="1210924" y="5477340"/>
                    <a:pt x="1185334" y="5469466"/>
                  </a:cubicBezTo>
                  <a:cubicBezTo>
                    <a:pt x="1174212" y="5466044"/>
                    <a:pt x="1162506" y="5464680"/>
                    <a:pt x="1151467" y="5461000"/>
                  </a:cubicBezTo>
                  <a:cubicBezTo>
                    <a:pt x="1137049" y="5456194"/>
                    <a:pt x="1123878" y="5447752"/>
                    <a:pt x="1109134" y="5444066"/>
                  </a:cubicBezTo>
                  <a:cubicBezTo>
                    <a:pt x="1089774" y="5439226"/>
                    <a:pt x="1069552" y="5438881"/>
                    <a:pt x="1049867" y="5435600"/>
                  </a:cubicBezTo>
                  <a:cubicBezTo>
                    <a:pt x="1035672" y="5433234"/>
                    <a:pt x="1021645" y="5429955"/>
                    <a:pt x="1007534" y="5427133"/>
                  </a:cubicBezTo>
                  <a:lnTo>
                    <a:pt x="897467" y="5435600"/>
                  </a:lnTo>
                  <a:cubicBezTo>
                    <a:pt x="846592" y="5440523"/>
                    <a:pt x="796173" y="5451681"/>
                    <a:pt x="745067" y="5452533"/>
                  </a:cubicBezTo>
                  <a:lnTo>
                    <a:pt x="389467" y="5444066"/>
                  </a:lnTo>
                  <a:cubicBezTo>
                    <a:pt x="269501" y="5430737"/>
                    <a:pt x="352722" y="5443427"/>
                    <a:pt x="279400" y="5427133"/>
                  </a:cubicBezTo>
                  <a:cubicBezTo>
                    <a:pt x="265352" y="5424011"/>
                    <a:pt x="250851" y="5422801"/>
                    <a:pt x="237067" y="5418666"/>
                  </a:cubicBezTo>
                  <a:cubicBezTo>
                    <a:pt x="222510" y="5414299"/>
                    <a:pt x="208964" y="5407069"/>
                    <a:pt x="194734" y="5401733"/>
                  </a:cubicBezTo>
                  <a:cubicBezTo>
                    <a:pt x="164976" y="5390574"/>
                    <a:pt x="163098" y="5392019"/>
                    <a:pt x="127000" y="5384800"/>
                  </a:cubicBezTo>
                  <a:cubicBezTo>
                    <a:pt x="115711" y="5379155"/>
                    <a:pt x="103635" y="5374867"/>
                    <a:pt x="93134" y="5367866"/>
                  </a:cubicBezTo>
                  <a:cubicBezTo>
                    <a:pt x="86492" y="5363438"/>
                    <a:pt x="82433" y="5355920"/>
                    <a:pt x="76200" y="5350933"/>
                  </a:cubicBezTo>
                  <a:cubicBezTo>
                    <a:pt x="68254" y="5344576"/>
                    <a:pt x="59267" y="5339644"/>
                    <a:pt x="50800" y="5334000"/>
                  </a:cubicBezTo>
                  <a:cubicBezTo>
                    <a:pt x="22926" y="5292188"/>
                    <a:pt x="40047" y="5324854"/>
                    <a:pt x="25400" y="5266266"/>
                  </a:cubicBezTo>
                  <a:cubicBezTo>
                    <a:pt x="19170" y="5241346"/>
                    <a:pt x="12119" y="5231237"/>
                    <a:pt x="0" y="5207000"/>
                  </a:cubicBezTo>
                  <a:cubicBezTo>
                    <a:pt x="12484" y="4982305"/>
                    <a:pt x="-4644" y="5117837"/>
                    <a:pt x="16934" y="5020733"/>
                  </a:cubicBezTo>
                  <a:cubicBezTo>
                    <a:pt x="20056" y="5006685"/>
                    <a:pt x="20849" y="4992052"/>
                    <a:pt x="25400" y="4978400"/>
                  </a:cubicBezTo>
                  <a:cubicBezTo>
                    <a:pt x="29391" y="4966426"/>
                    <a:pt x="37646" y="4956252"/>
                    <a:pt x="42334" y="4944533"/>
                  </a:cubicBezTo>
                  <a:cubicBezTo>
                    <a:pt x="48963" y="4927960"/>
                    <a:pt x="54571" y="4910953"/>
                    <a:pt x="59267" y="4893733"/>
                  </a:cubicBezTo>
                  <a:cubicBezTo>
                    <a:pt x="63053" y="4879850"/>
                    <a:pt x="63599" y="4865184"/>
                    <a:pt x="67734" y="4851400"/>
                  </a:cubicBezTo>
                  <a:cubicBezTo>
                    <a:pt x="75408" y="4825820"/>
                    <a:pt x="108818" y="4755907"/>
                    <a:pt x="118534" y="4741333"/>
                  </a:cubicBezTo>
                  <a:cubicBezTo>
                    <a:pt x="124178" y="4732866"/>
                    <a:pt x="128272" y="4723128"/>
                    <a:pt x="135467" y="4715933"/>
                  </a:cubicBezTo>
                  <a:cubicBezTo>
                    <a:pt x="145445" y="4705955"/>
                    <a:pt x="158045" y="4699000"/>
                    <a:pt x="169334" y="4690533"/>
                  </a:cubicBezTo>
                  <a:cubicBezTo>
                    <a:pt x="174978" y="4673600"/>
                    <a:pt x="176366" y="4654585"/>
                    <a:pt x="186267" y="4639733"/>
                  </a:cubicBezTo>
                  <a:cubicBezTo>
                    <a:pt x="199698" y="4619586"/>
                    <a:pt x="218390" y="4592420"/>
                    <a:pt x="228600" y="4572000"/>
                  </a:cubicBezTo>
                  <a:cubicBezTo>
                    <a:pt x="232591" y="4564018"/>
                    <a:pt x="232733" y="4554402"/>
                    <a:pt x="237067" y="4546600"/>
                  </a:cubicBezTo>
                  <a:cubicBezTo>
                    <a:pt x="247898" y="4527105"/>
                    <a:pt x="267316" y="4495307"/>
                    <a:pt x="287867" y="4478866"/>
                  </a:cubicBezTo>
                  <a:cubicBezTo>
                    <a:pt x="295813" y="4472509"/>
                    <a:pt x="304800" y="4467577"/>
                    <a:pt x="313267" y="4461933"/>
                  </a:cubicBezTo>
                  <a:cubicBezTo>
                    <a:pt x="341584" y="4405298"/>
                    <a:pt x="315555" y="4448431"/>
                    <a:pt x="355600" y="4402666"/>
                  </a:cubicBezTo>
                  <a:cubicBezTo>
                    <a:pt x="383640" y="4370621"/>
                    <a:pt x="385506" y="4360099"/>
                    <a:pt x="414867" y="4334933"/>
                  </a:cubicBezTo>
                  <a:cubicBezTo>
                    <a:pt x="440367" y="4313076"/>
                    <a:pt x="507926" y="4270072"/>
                    <a:pt x="524934" y="4258733"/>
                  </a:cubicBezTo>
                  <a:cubicBezTo>
                    <a:pt x="533401" y="4253089"/>
                    <a:pt x="540681" y="4245018"/>
                    <a:pt x="550334" y="4241800"/>
                  </a:cubicBezTo>
                  <a:cubicBezTo>
                    <a:pt x="558801" y="4238978"/>
                    <a:pt x="567531" y="4236849"/>
                    <a:pt x="575734" y="4233333"/>
                  </a:cubicBezTo>
                  <a:cubicBezTo>
                    <a:pt x="587335" y="4228361"/>
                    <a:pt x="597627" y="4220391"/>
                    <a:pt x="609600" y="4216400"/>
                  </a:cubicBezTo>
                  <a:cubicBezTo>
                    <a:pt x="623252" y="4211849"/>
                    <a:pt x="638050" y="4211719"/>
                    <a:pt x="651934" y="4207933"/>
                  </a:cubicBezTo>
                  <a:cubicBezTo>
                    <a:pt x="669154" y="4203237"/>
                    <a:pt x="685801" y="4196644"/>
                    <a:pt x="702734" y="4191000"/>
                  </a:cubicBezTo>
                  <a:cubicBezTo>
                    <a:pt x="711201" y="4188178"/>
                    <a:pt x="719476" y="4184698"/>
                    <a:pt x="728134" y="4182533"/>
                  </a:cubicBezTo>
                  <a:lnTo>
                    <a:pt x="762000" y="4174066"/>
                  </a:lnTo>
                  <a:cubicBezTo>
                    <a:pt x="768379" y="4175129"/>
                    <a:pt x="834036" y="4184685"/>
                    <a:pt x="846667" y="4191000"/>
                  </a:cubicBezTo>
                  <a:cubicBezTo>
                    <a:pt x="864870" y="4200101"/>
                    <a:pt x="897467" y="4224866"/>
                    <a:pt x="897467" y="4224866"/>
                  </a:cubicBezTo>
                  <a:cubicBezTo>
                    <a:pt x="903111" y="4233333"/>
                    <a:pt x="908486" y="4241986"/>
                    <a:pt x="914400" y="4250266"/>
                  </a:cubicBezTo>
                  <a:cubicBezTo>
                    <a:pt x="922602" y="4261749"/>
                    <a:pt x="932321" y="4272167"/>
                    <a:pt x="939800" y="4284133"/>
                  </a:cubicBezTo>
                  <a:cubicBezTo>
                    <a:pt x="946489" y="4294836"/>
                    <a:pt x="951762" y="4306399"/>
                    <a:pt x="956734" y="4318000"/>
                  </a:cubicBezTo>
                  <a:cubicBezTo>
                    <a:pt x="960250" y="4326203"/>
                    <a:pt x="962748" y="4334819"/>
                    <a:pt x="965200" y="4343400"/>
                  </a:cubicBezTo>
                  <a:cubicBezTo>
                    <a:pt x="968397" y="4354588"/>
                    <a:pt x="968463" y="4366858"/>
                    <a:pt x="973667" y="4377266"/>
                  </a:cubicBezTo>
                  <a:cubicBezTo>
                    <a:pt x="979978" y="4389887"/>
                    <a:pt x="990600" y="4399844"/>
                    <a:pt x="999067" y="4411133"/>
                  </a:cubicBezTo>
                  <a:cubicBezTo>
                    <a:pt x="1001889" y="4419600"/>
                    <a:pt x="1005082" y="4427952"/>
                    <a:pt x="1007534" y="4436533"/>
                  </a:cubicBezTo>
                  <a:cubicBezTo>
                    <a:pt x="1015502" y="4464420"/>
                    <a:pt x="1018650" y="4483650"/>
                    <a:pt x="1024467" y="4512733"/>
                  </a:cubicBezTo>
                  <a:cubicBezTo>
                    <a:pt x="1021645" y="4540955"/>
                    <a:pt x="1022378" y="4569763"/>
                    <a:pt x="1016000" y="4597400"/>
                  </a:cubicBezTo>
                  <a:cubicBezTo>
                    <a:pt x="1013712" y="4607315"/>
                    <a:pt x="1004981" y="4614520"/>
                    <a:pt x="999067" y="4622800"/>
                  </a:cubicBezTo>
                  <a:cubicBezTo>
                    <a:pt x="966046" y="4669029"/>
                    <a:pt x="986501" y="4645793"/>
                    <a:pt x="948267" y="4673600"/>
                  </a:cubicBezTo>
                  <a:cubicBezTo>
                    <a:pt x="862657" y="4735863"/>
                    <a:pt x="909256" y="4710039"/>
                    <a:pt x="846667" y="4741333"/>
                  </a:cubicBezTo>
                  <a:cubicBezTo>
                    <a:pt x="809978" y="4738511"/>
                    <a:pt x="772397" y="4741389"/>
                    <a:pt x="736600" y="4732866"/>
                  </a:cubicBezTo>
                  <a:cubicBezTo>
                    <a:pt x="712044" y="4727019"/>
                    <a:pt x="668867" y="4699000"/>
                    <a:pt x="668867" y="4699000"/>
                  </a:cubicBezTo>
                  <a:cubicBezTo>
                    <a:pt x="663223" y="4690533"/>
                    <a:pt x="658291" y="4681546"/>
                    <a:pt x="651934" y="4673600"/>
                  </a:cubicBezTo>
                  <a:cubicBezTo>
                    <a:pt x="629009" y="4644943"/>
                    <a:pt x="618015" y="4656507"/>
                    <a:pt x="601134" y="4605866"/>
                  </a:cubicBezTo>
                  <a:cubicBezTo>
                    <a:pt x="580520" y="4544027"/>
                    <a:pt x="588529" y="4572382"/>
                    <a:pt x="575734" y="4521200"/>
                  </a:cubicBezTo>
                  <a:cubicBezTo>
                    <a:pt x="572912" y="4478867"/>
                    <a:pt x="567267" y="4436627"/>
                    <a:pt x="567267" y="4394200"/>
                  </a:cubicBezTo>
                  <a:cubicBezTo>
                    <a:pt x="567267" y="4365837"/>
                    <a:pt x="572216" y="4337677"/>
                    <a:pt x="575734" y="4309533"/>
                  </a:cubicBezTo>
                  <a:cubicBezTo>
                    <a:pt x="580684" y="4269929"/>
                    <a:pt x="582987" y="4229720"/>
                    <a:pt x="592667" y="4191000"/>
                  </a:cubicBezTo>
                  <a:cubicBezTo>
                    <a:pt x="595489" y="4179711"/>
                    <a:pt x="596658" y="4167874"/>
                    <a:pt x="601134" y="4157133"/>
                  </a:cubicBezTo>
                  <a:cubicBezTo>
                    <a:pt x="610843" y="4133832"/>
                    <a:pt x="627017" y="4113347"/>
                    <a:pt x="635000" y="4089400"/>
                  </a:cubicBezTo>
                  <a:cubicBezTo>
                    <a:pt x="637822" y="4080933"/>
                    <a:pt x="641015" y="4072581"/>
                    <a:pt x="643467" y="4064000"/>
                  </a:cubicBezTo>
                  <a:cubicBezTo>
                    <a:pt x="646664" y="4052811"/>
                    <a:pt x="647208" y="4040767"/>
                    <a:pt x="651934" y="4030133"/>
                  </a:cubicBezTo>
                  <a:cubicBezTo>
                    <a:pt x="658383" y="4015624"/>
                    <a:pt x="689937" y="3966730"/>
                    <a:pt x="702734" y="3953933"/>
                  </a:cubicBezTo>
                  <a:cubicBezTo>
                    <a:pt x="709929" y="3946738"/>
                    <a:pt x="720188" y="3943357"/>
                    <a:pt x="728134" y="3937000"/>
                  </a:cubicBezTo>
                  <a:cubicBezTo>
                    <a:pt x="734367" y="3932013"/>
                    <a:pt x="737927" y="3923636"/>
                    <a:pt x="745067" y="3920066"/>
                  </a:cubicBezTo>
                  <a:cubicBezTo>
                    <a:pt x="755475" y="3914862"/>
                    <a:pt x="767645" y="3914422"/>
                    <a:pt x="778934" y="3911600"/>
                  </a:cubicBezTo>
                  <a:cubicBezTo>
                    <a:pt x="795867" y="3900311"/>
                    <a:pt x="815343" y="3892124"/>
                    <a:pt x="829734" y="3877733"/>
                  </a:cubicBezTo>
                  <a:cubicBezTo>
                    <a:pt x="838201" y="3869266"/>
                    <a:pt x="844667" y="3858148"/>
                    <a:pt x="855134" y="3852333"/>
                  </a:cubicBezTo>
                  <a:cubicBezTo>
                    <a:pt x="870737" y="3843665"/>
                    <a:pt x="905934" y="3835400"/>
                    <a:pt x="905934" y="3835400"/>
                  </a:cubicBezTo>
                  <a:cubicBezTo>
                    <a:pt x="914401" y="3829755"/>
                    <a:pt x="922232" y="3823017"/>
                    <a:pt x="931334" y="3818466"/>
                  </a:cubicBezTo>
                  <a:cubicBezTo>
                    <a:pt x="939316" y="3814475"/>
                    <a:pt x="949081" y="3814592"/>
                    <a:pt x="956734" y="3810000"/>
                  </a:cubicBezTo>
                  <a:cubicBezTo>
                    <a:pt x="963579" y="3805893"/>
                    <a:pt x="967434" y="3798053"/>
                    <a:pt x="973667" y="3793066"/>
                  </a:cubicBezTo>
                  <a:cubicBezTo>
                    <a:pt x="981613" y="3786709"/>
                    <a:pt x="990232" y="3781181"/>
                    <a:pt x="999067" y="3776133"/>
                  </a:cubicBezTo>
                  <a:cubicBezTo>
                    <a:pt x="1122400" y="3705659"/>
                    <a:pt x="963342" y="3798229"/>
                    <a:pt x="1058334" y="3750733"/>
                  </a:cubicBezTo>
                  <a:cubicBezTo>
                    <a:pt x="1067435" y="3746182"/>
                    <a:pt x="1075788" y="3740157"/>
                    <a:pt x="1083734" y="3733800"/>
                  </a:cubicBezTo>
                  <a:cubicBezTo>
                    <a:pt x="1089967" y="3728813"/>
                    <a:pt x="1093527" y="3720436"/>
                    <a:pt x="1100667" y="3716866"/>
                  </a:cubicBezTo>
                  <a:cubicBezTo>
                    <a:pt x="1116632" y="3708883"/>
                    <a:pt x="1135061" y="3706964"/>
                    <a:pt x="1151467" y="3699933"/>
                  </a:cubicBezTo>
                  <a:cubicBezTo>
                    <a:pt x="1189903" y="3683460"/>
                    <a:pt x="1213676" y="3671222"/>
                    <a:pt x="1244600" y="3649133"/>
                  </a:cubicBezTo>
                  <a:cubicBezTo>
                    <a:pt x="1306361" y="3605019"/>
                    <a:pt x="1251381" y="3644046"/>
                    <a:pt x="1312334" y="3589866"/>
                  </a:cubicBezTo>
                  <a:cubicBezTo>
                    <a:pt x="1325840" y="3577860"/>
                    <a:pt x="1341889" y="3568778"/>
                    <a:pt x="1354667" y="3556000"/>
                  </a:cubicBezTo>
                  <a:cubicBezTo>
                    <a:pt x="1364645" y="3546022"/>
                    <a:pt x="1370884" y="3532847"/>
                    <a:pt x="1380067" y="3522133"/>
                  </a:cubicBezTo>
                  <a:cubicBezTo>
                    <a:pt x="1387859" y="3513042"/>
                    <a:pt x="1397802" y="3505931"/>
                    <a:pt x="1405467" y="3496733"/>
                  </a:cubicBezTo>
                  <a:cubicBezTo>
                    <a:pt x="1411981" y="3488916"/>
                    <a:pt x="1415205" y="3478528"/>
                    <a:pt x="1422400" y="3471333"/>
                  </a:cubicBezTo>
                  <a:cubicBezTo>
                    <a:pt x="1429595" y="3464138"/>
                    <a:pt x="1439333" y="3460044"/>
                    <a:pt x="1447800" y="3454400"/>
                  </a:cubicBezTo>
                  <a:cubicBezTo>
                    <a:pt x="1453445" y="3440289"/>
                    <a:pt x="1455004" y="3423742"/>
                    <a:pt x="1464734" y="3412066"/>
                  </a:cubicBezTo>
                  <a:cubicBezTo>
                    <a:pt x="1470447" y="3405210"/>
                    <a:pt x="1485542" y="3411253"/>
                    <a:pt x="1490134" y="3403600"/>
                  </a:cubicBezTo>
                  <a:cubicBezTo>
                    <a:pt x="1546753" y="3309236"/>
                    <a:pt x="1490041" y="3352912"/>
                    <a:pt x="1532467" y="3302000"/>
                  </a:cubicBezTo>
                  <a:cubicBezTo>
                    <a:pt x="1540132" y="3292802"/>
                    <a:pt x="1549400" y="3285067"/>
                    <a:pt x="1557867" y="3276600"/>
                  </a:cubicBezTo>
                  <a:cubicBezTo>
                    <a:pt x="1585580" y="3165750"/>
                    <a:pt x="1541290" y="3318223"/>
                    <a:pt x="1591734" y="3217333"/>
                  </a:cubicBezTo>
                  <a:cubicBezTo>
                    <a:pt x="1598170" y="3204462"/>
                    <a:pt x="1597378" y="3189111"/>
                    <a:pt x="1600200" y="3175000"/>
                  </a:cubicBezTo>
                  <a:cubicBezTo>
                    <a:pt x="1594556" y="3107267"/>
                    <a:pt x="1592879" y="3039085"/>
                    <a:pt x="1583267" y="2971800"/>
                  </a:cubicBezTo>
                  <a:cubicBezTo>
                    <a:pt x="1581482" y="2959305"/>
                    <a:pt x="1573907" y="2948030"/>
                    <a:pt x="1566334" y="2937933"/>
                  </a:cubicBezTo>
                  <a:cubicBezTo>
                    <a:pt x="1532362" y="2892636"/>
                    <a:pt x="1537160" y="2910646"/>
                    <a:pt x="1490134" y="2887133"/>
                  </a:cubicBezTo>
                  <a:cubicBezTo>
                    <a:pt x="1431663" y="2857898"/>
                    <a:pt x="1501352" y="2879355"/>
                    <a:pt x="1430867" y="2861733"/>
                  </a:cubicBezTo>
                  <a:cubicBezTo>
                    <a:pt x="1422400" y="2856089"/>
                    <a:pt x="1414860" y="2848714"/>
                    <a:pt x="1405467" y="2844800"/>
                  </a:cubicBezTo>
                  <a:cubicBezTo>
                    <a:pt x="1335687" y="2815725"/>
                    <a:pt x="1336876" y="2821222"/>
                    <a:pt x="1270000" y="2810933"/>
                  </a:cubicBezTo>
                  <a:cubicBezTo>
                    <a:pt x="1253033" y="2808323"/>
                    <a:pt x="1235958" y="2806190"/>
                    <a:pt x="1219200" y="2802466"/>
                  </a:cubicBezTo>
                  <a:cubicBezTo>
                    <a:pt x="1210488" y="2800530"/>
                    <a:pt x="1202551" y="2795750"/>
                    <a:pt x="1193800" y="2794000"/>
                  </a:cubicBezTo>
                  <a:cubicBezTo>
                    <a:pt x="1174232" y="2790086"/>
                    <a:pt x="1154289" y="2788355"/>
                    <a:pt x="1134534" y="2785533"/>
                  </a:cubicBezTo>
                  <a:cubicBezTo>
                    <a:pt x="1078089" y="2788355"/>
                    <a:pt x="1021561" y="2789825"/>
                    <a:pt x="965200" y="2794000"/>
                  </a:cubicBezTo>
                  <a:cubicBezTo>
                    <a:pt x="945299" y="2795474"/>
                    <a:pt x="925568" y="2798896"/>
                    <a:pt x="905934" y="2802466"/>
                  </a:cubicBezTo>
                  <a:cubicBezTo>
                    <a:pt x="894485" y="2804548"/>
                    <a:pt x="883646" y="2809775"/>
                    <a:pt x="872067" y="2810933"/>
                  </a:cubicBezTo>
                  <a:cubicBezTo>
                    <a:pt x="827048" y="2815435"/>
                    <a:pt x="781756" y="2816578"/>
                    <a:pt x="736600" y="2819400"/>
                  </a:cubicBezTo>
                  <a:cubicBezTo>
                    <a:pt x="715944" y="2817679"/>
                    <a:pt x="627976" y="2814236"/>
                    <a:pt x="592667" y="2802466"/>
                  </a:cubicBezTo>
                  <a:cubicBezTo>
                    <a:pt x="580693" y="2798475"/>
                    <a:pt x="570401" y="2790505"/>
                    <a:pt x="558800" y="2785533"/>
                  </a:cubicBezTo>
                  <a:cubicBezTo>
                    <a:pt x="550597" y="2782017"/>
                    <a:pt x="541603" y="2780582"/>
                    <a:pt x="533400" y="2777066"/>
                  </a:cubicBezTo>
                  <a:cubicBezTo>
                    <a:pt x="446203" y="2739695"/>
                    <a:pt x="564352" y="2781739"/>
                    <a:pt x="448734" y="2743200"/>
                  </a:cubicBezTo>
                  <a:cubicBezTo>
                    <a:pt x="443089" y="2737555"/>
                    <a:pt x="438186" y="2731056"/>
                    <a:pt x="431800" y="2726266"/>
                  </a:cubicBezTo>
                  <a:cubicBezTo>
                    <a:pt x="415519" y="2714055"/>
                    <a:pt x="381000" y="2692400"/>
                    <a:pt x="381000" y="2692400"/>
                  </a:cubicBezTo>
                  <a:cubicBezTo>
                    <a:pt x="361245" y="2661355"/>
                    <a:pt x="338191" y="2632178"/>
                    <a:pt x="321734" y="2599266"/>
                  </a:cubicBezTo>
                  <a:cubicBezTo>
                    <a:pt x="307623" y="2571044"/>
                    <a:pt x="298332" y="2539843"/>
                    <a:pt x="279400" y="2514600"/>
                  </a:cubicBezTo>
                  <a:cubicBezTo>
                    <a:pt x="247563" y="2472150"/>
                    <a:pt x="233822" y="2459943"/>
                    <a:pt x="220134" y="2396066"/>
                  </a:cubicBezTo>
                  <a:cubicBezTo>
                    <a:pt x="190230" y="2256517"/>
                    <a:pt x="210651" y="2314674"/>
                    <a:pt x="169334" y="2218266"/>
                  </a:cubicBezTo>
                  <a:cubicBezTo>
                    <a:pt x="166512" y="2198511"/>
                    <a:pt x="162759" y="2178866"/>
                    <a:pt x="160867" y="2159000"/>
                  </a:cubicBezTo>
                  <a:cubicBezTo>
                    <a:pt x="141087" y="1951318"/>
                    <a:pt x="162985" y="2114563"/>
                    <a:pt x="143934" y="1981200"/>
                  </a:cubicBezTo>
                  <a:cubicBezTo>
                    <a:pt x="149578" y="1919111"/>
                    <a:pt x="152349" y="1856693"/>
                    <a:pt x="160867" y="1794933"/>
                  </a:cubicBezTo>
                  <a:cubicBezTo>
                    <a:pt x="166576" y="1753544"/>
                    <a:pt x="212559" y="1648327"/>
                    <a:pt x="220134" y="1625600"/>
                  </a:cubicBezTo>
                  <a:cubicBezTo>
                    <a:pt x="225778" y="1608667"/>
                    <a:pt x="232371" y="1592020"/>
                    <a:pt x="237067" y="1574800"/>
                  </a:cubicBezTo>
                  <a:cubicBezTo>
                    <a:pt x="240853" y="1560916"/>
                    <a:pt x="239579" y="1545567"/>
                    <a:pt x="245534" y="1532466"/>
                  </a:cubicBezTo>
                  <a:cubicBezTo>
                    <a:pt x="253955" y="1513939"/>
                    <a:pt x="269146" y="1499245"/>
                    <a:pt x="279400" y="1481666"/>
                  </a:cubicBezTo>
                  <a:cubicBezTo>
                    <a:pt x="351084" y="1358778"/>
                    <a:pt x="265527" y="1483072"/>
                    <a:pt x="330200" y="1405466"/>
                  </a:cubicBezTo>
                  <a:cubicBezTo>
                    <a:pt x="336714" y="1397649"/>
                    <a:pt x="338667" y="1385710"/>
                    <a:pt x="347134" y="1380066"/>
                  </a:cubicBezTo>
                  <a:cubicBezTo>
                    <a:pt x="356816" y="1373612"/>
                    <a:pt x="369711" y="1374422"/>
                    <a:pt x="381000" y="1371600"/>
                  </a:cubicBezTo>
                  <a:cubicBezTo>
                    <a:pt x="386645" y="1365955"/>
                    <a:pt x="391700" y="1359653"/>
                    <a:pt x="397934" y="1354666"/>
                  </a:cubicBezTo>
                  <a:cubicBezTo>
                    <a:pt x="413207" y="1342448"/>
                    <a:pt x="439819" y="1327753"/>
                    <a:pt x="457200" y="1320800"/>
                  </a:cubicBezTo>
                  <a:cubicBezTo>
                    <a:pt x="473773" y="1314171"/>
                    <a:pt x="491427" y="1310495"/>
                    <a:pt x="508000" y="1303866"/>
                  </a:cubicBezTo>
                  <a:cubicBezTo>
                    <a:pt x="564104" y="1281424"/>
                    <a:pt x="525137" y="1284917"/>
                    <a:pt x="601134" y="1261533"/>
                  </a:cubicBezTo>
                  <a:cubicBezTo>
                    <a:pt x="617542" y="1256484"/>
                    <a:pt x="635207" y="1256926"/>
                    <a:pt x="651934" y="1253066"/>
                  </a:cubicBezTo>
                  <a:cubicBezTo>
                    <a:pt x="671954" y="1248446"/>
                    <a:pt x="691268" y="1241116"/>
                    <a:pt x="711200" y="1236133"/>
                  </a:cubicBezTo>
                  <a:cubicBezTo>
                    <a:pt x="725161" y="1232643"/>
                    <a:pt x="739486" y="1230788"/>
                    <a:pt x="753534" y="1227666"/>
                  </a:cubicBezTo>
                  <a:cubicBezTo>
                    <a:pt x="764893" y="1225142"/>
                    <a:pt x="776111" y="1222022"/>
                    <a:pt x="787400" y="1219200"/>
                  </a:cubicBezTo>
                  <a:cubicBezTo>
                    <a:pt x="865053" y="1180373"/>
                    <a:pt x="767764" y="1224556"/>
                    <a:pt x="880534" y="1193800"/>
                  </a:cubicBezTo>
                  <a:cubicBezTo>
                    <a:pt x="892711" y="1190479"/>
                    <a:pt x="902223" y="1180187"/>
                    <a:pt x="914400" y="1176866"/>
                  </a:cubicBezTo>
                  <a:cubicBezTo>
                    <a:pt x="933653" y="1171615"/>
                    <a:pt x="953943" y="1171434"/>
                    <a:pt x="973667" y="1168400"/>
                  </a:cubicBezTo>
                  <a:cubicBezTo>
                    <a:pt x="990634" y="1165790"/>
                    <a:pt x="1007534" y="1162755"/>
                    <a:pt x="1024467" y="1159933"/>
                  </a:cubicBezTo>
                  <a:cubicBezTo>
                    <a:pt x="1075267" y="1162755"/>
                    <a:pt x="1126198" y="1163794"/>
                    <a:pt x="1176867" y="1168400"/>
                  </a:cubicBezTo>
                  <a:cubicBezTo>
                    <a:pt x="1201761" y="1170663"/>
                    <a:pt x="1213217" y="1179604"/>
                    <a:pt x="1236134" y="1185333"/>
                  </a:cubicBezTo>
                  <a:cubicBezTo>
                    <a:pt x="1250095" y="1188823"/>
                    <a:pt x="1264356" y="1190978"/>
                    <a:pt x="1278467" y="1193800"/>
                  </a:cubicBezTo>
                  <a:cubicBezTo>
                    <a:pt x="1286934" y="1199444"/>
                    <a:pt x="1294766" y="1206182"/>
                    <a:pt x="1303867" y="1210733"/>
                  </a:cubicBezTo>
                  <a:cubicBezTo>
                    <a:pt x="1373974" y="1245786"/>
                    <a:pt x="1281875" y="1187606"/>
                    <a:pt x="1354667" y="1236133"/>
                  </a:cubicBezTo>
                  <a:lnTo>
                    <a:pt x="1405467" y="1312333"/>
                  </a:lnTo>
                  <a:cubicBezTo>
                    <a:pt x="1405478" y="1312350"/>
                    <a:pt x="1439322" y="1363117"/>
                    <a:pt x="1439334" y="1363133"/>
                  </a:cubicBezTo>
                  <a:cubicBezTo>
                    <a:pt x="1463644" y="1395547"/>
                    <a:pt x="1466171" y="1394709"/>
                    <a:pt x="1481667" y="1430866"/>
                  </a:cubicBezTo>
                  <a:cubicBezTo>
                    <a:pt x="1490370" y="1451173"/>
                    <a:pt x="1492460" y="1468641"/>
                    <a:pt x="1498600" y="1490133"/>
                  </a:cubicBezTo>
                  <a:cubicBezTo>
                    <a:pt x="1501052" y="1498714"/>
                    <a:pt x="1504245" y="1507066"/>
                    <a:pt x="1507067" y="1515533"/>
                  </a:cubicBezTo>
                  <a:cubicBezTo>
                    <a:pt x="1509889" y="1540933"/>
                    <a:pt x="1511648" y="1566474"/>
                    <a:pt x="1515534" y="1591733"/>
                  </a:cubicBezTo>
                  <a:cubicBezTo>
                    <a:pt x="1518572" y="1611483"/>
                    <a:pt x="1526143" y="1632028"/>
                    <a:pt x="1532467" y="1651000"/>
                  </a:cubicBezTo>
                  <a:cubicBezTo>
                    <a:pt x="1527829" y="1720570"/>
                    <a:pt x="1538023" y="1764611"/>
                    <a:pt x="1507067" y="1820333"/>
                  </a:cubicBezTo>
                  <a:cubicBezTo>
                    <a:pt x="1500214" y="1832668"/>
                    <a:pt x="1492381" y="1845017"/>
                    <a:pt x="1481667" y="1854200"/>
                  </a:cubicBezTo>
                  <a:cubicBezTo>
                    <a:pt x="1472084" y="1862414"/>
                    <a:pt x="1459089" y="1865489"/>
                    <a:pt x="1447800" y="1871133"/>
                  </a:cubicBezTo>
                  <a:cubicBezTo>
                    <a:pt x="1409931" y="1927938"/>
                    <a:pt x="1454541" y="1872284"/>
                    <a:pt x="1405467" y="1905000"/>
                  </a:cubicBezTo>
                  <a:cubicBezTo>
                    <a:pt x="1395504" y="1911642"/>
                    <a:pt x="1391426" y="1926614"/>
                    <a:pt x="1380067" y="1930400"/>
                  </a:cubicBezTo>
                  <a:cubicBezTo>
                    <a:pt x="1355822" y="1938481"/>
                    <a:pt x="1329267" y="1936044"/>
                    <a:pt x="1303867" y="1938866"/>
                  </a:cubicBezTo>
                  <a:cubicBezTo>
                    <a:pt x="1255889" y="1936044"/>
                    <a:pt x="1206964" y="1940301"/>
                    <a:pt x="1159934" y="1930400"/>
                  </a:cubicBezTo>
                  <a:cubicBezTo>
                    <a:pt x="1149976" y="1928304"/>
                    <a:pt x="1150195" y="1912195"/>
                    <a:pt x="1143000" y="1905000"/>
                  </a:cubicBezTo>
                  <a:cubicBezTo>
                    <a:pt x="1135805" y="1897805"/>
                    <a:pt x="1126067" y="1893711"/>
                    <a:pt x="1117600" y="1888066"/>
                  </a:cubicBezTo>
                  <a:cubicBezTo>
                    <a:pt x="1111956" y="1876777"/>
                    <a:pt x="1107668" y="1864701"/>
                    <a:pt x="1100667" y="1854200"/>
                  </a:cubicBezTo>
                  <a:cubicBezTo>
                    <a:pt x="1096239" y="1847558"/>
                    <a:pt x="1088721" y="1843499"/>
                    <a:pt x="1083734" y="1837266"/>
                  </a:cubicBezTo>
                  <a:cubicBezTo>
                    <a:pt x="1077377" y="1829320"/>
                    <a:pt x="1072445" y="1820333"/>
                    <a:pt x="1066800" y="1811866"/>
                  </a:cubicBezTo>
                  <a:cubicBezTo>
                    <a:pt x="1057884" y="1776199"/>
                    <a:pt x="1049867" y="1749903"/>
                    <a:pt x="1049867" y="1710266"/>
                  </a:cubicBezTo>
                  <a:cubicBezTo>
                    <a:pt x="1049867" y="1666420"/>
                    <a:pt x="1055404" y="1631619"/>
                    <a:pt x="1066800" y="1591733"/>
                  </a:cubicBezTo>
                  <a:cubicBezTo>
                    <a:pt x="1069252" y="1583152"/>
                    <a:pt x="1071276" y="1574315"/>
                    <a:pt x="1075267" y="1566333"/>
                  </a:cubicBezTo>
                  <a:cubicBezTo>
                    <a:pt x="1079818" y="1557232"/>
                    <a:pt x="1087649" y="1550034"/>
                    <a:pt x="1092200" y="1540933"/>
                  </a:cubicBezTo>
                  <a:cubicBezTo>
                    <a:pt x="1124522" y="1476289"/>
                    <a:pt x="1064650" y="1563556"/>
                    <a:pt x="1126067" y="1481666"/>
                  </a:cubicBezTo>
                  <a:cubicBezTo>
                    <a:pt x="1128889" y="1473199"/>
                    <a:pt x="1130543" y="1464248"/>
                    <a:pt x="1134534" y="1456266"/>
                  </a:cubicBezTo>
                  <a:cubicBezTo>
                    <a:pt x="1144333" y="1436668"/>
                    <a:pt x="1160482" y="1419510"/>
                    <a:pt x="1176867" y="1405466"/>
                  </a:cubicBezTo>
                  <a:cubicBezTo>
                    <a:pt x="1187581" y="1396283"/>
                    <a:pt x="1199445" y="1388533"/>
                    <a:pt x="1210734" y="1380066"/>
                  </a:cubicBezTo>
                  <a:cubicBezTo>
                    <a:pt x="1275645" y="1382888"/>
                    <a:pt x="1340649" y="1384063"/>
                    <a:pt x="1405467" y="1388533"/>
                  </a:cubicBezTo>
                  <a:cubicBezTo>
                    <a:pt x="1427634" y="1390062"/>
                    <a:pt x="1459443" y="1395941"/>
                    <a:pt x="1481667" y="1405466"/>
                  </a:cubicBezTo>
                  <a:cubicBezTo>
                    <a:pt x="1511855" y="1418404"/>
                    <a:pt x="1523660" y="1426350"/>
                    <a:pt x="1549400" y="1447800"/>
                  </a:cubicBezTo>
                  <a:cubicBezTo>
                    <a:pt x="1555532" y="1452910"/>
                    <a:pt x="1560202" y="1459623"/>
                    <a:pt x="1566334" y="1464733"/>
                  </a:cubicBezTo>
                  <a:cubicBezTo>
                    <a:pt x="1577174" y="1473767"/>
                    <a:pt x="1590708" y="1479692"/>
                    <a:pt x="1600200" y="1490133"/>
                  </a:cubicBezTo>
                  <a:cubicBezTo>
                    <a:pt x="1619184" y="1511016"/>
                    <a:pt x="1624226" y="1548941"/>
                    <a:pt x="1651000" y="1557866"/>
                  </a:cubicBezTo>
                  <a:cubicBezTo>
                    <a:pt x="1677827" y="1566809"/>
                    <a:pt x="1678354" y="1564509"/>
                    <a:pt x="1701800" y="1583266"/>
                  </a:cubicBezTo>
                  <a:cubicBezTo>
                    <a:pt x="1708034" y="1588253"/>
                    <a:pt x="1711467" y="1596897"/>
                    <a:pt x="1718734" y="1600200"/>
                  </a:cubicBezTo>
                  <a:cubicBezTo>
                    <a:pt x="1743108" y="1611279"/>
                    <a:pt x="1769534" y="1617133"/>
                    <a:pt x="1794934" y="1625600"/>
                  </a:cubicBezTo>
                  <a:cubicBezTo>
                    <a:pt x="1864352" y="1648739"/>
                    <a:pt x="1754464" y="1612829"/>
                    <a:pt x="1888067" y="1651000"/>
                  </a:cubicBezTo>
                  <a:cubicBezTo>
                    <a:pt x="1907823" y="1656644"/>
                    <a:pt x="1927244" y="1663628"/>
                    <a:pt x="1947334" y="1667933"/>
                  </a:cubicBezTo>
                  <a:cubicBezTo>
                    <a:pt x="1989573" y="1676984"/>
                    <a:pt x="2073001" y="1681933"/>
                    <a:pt x="2108200" y="1684866"/>
                  </a:cubicBezTo>
                  <a:cubicBezTo>
                    <a:pt x="2422394" y="1678182"/>
                    <a:pt x="2421428" y="1683176"/>
                    <a:pt x="2650067" y="1667933"/>
                  </a:cubicBezTo>
                  <a:lnTo>
                    <a:pt x="2887134" y="1651000"/>
                  </a:lnTo>
                  <a:cubicBezTo>
                    <a:pt x="2904067" y="1648178"/>
                    <a:pt x="2921148" y="1646130"/>
                    <a:pt x="2937934" y="1642533"/>
                  </a:cubicBezTo>
                  <a:cubicBezTo>
                    <a:pt x="2960690" y="1637657"/>
                    <a:pt x="3005667" y="1625600"/>
                    <a:pt x="3005667" y="1625600"/>
                  </a:cubicBezTo>
                  <a:cubicBezTo>
                    <a:pt x="3099959" y="1578453"/>
                    <a:pt x="2981177" y="1634784"/>
                    <a:pt x="3073400" y="1600200"/>
                  </a:cubicBezTo>
                  <a:cubicBezTo>
                    <a:pt x="3110613" y="1586245"/>
                    <a:pt x="3101405" y="1584196"/>
                    <a:pt x="3132667" y="1566333"/>
                  </a:cubicBezTo>
                  <a:cubicBezTo>
                    <a:pt x="3143626" y="1560071"/>
                    <a:pt x="3155245" y="1555044"/>
                    <a:pt x="3166534" y="1549400"/>
                  </a:cubicBezTo>
                  <a:cubicBezTo>
                    <a:pt x="3175001" y="1540933"/>
                    <a:pt x="3182985" y="1531955"/>
                    <a:pt x="3191934" y="1524000"/>
                  </a:cubicBezTo>
                  <a:cubicBezTo>
                    <a:pt x="3208409" y="1509356"/>
                    <a:pt x="3227148" y="1497252"/>
                    <a:pt x="3242734" y="1481666"/>
                  </a:cubicBezTo>
                  <a:cubicBezTo>
                    <a:pt x="3249929" y="1474471"/>
                    <a:pt x="3251941" y="1462888"/>
                    <a:pt x="3259667" y="1456266"/>
                  </a:cubicBezTo>
                  <a:cubicBezTo>
                    <a:pt x="3272161" y="1445556"/>
                    <a:pt x="3288835" y="1440740"/>
                    <a:pt x="3302000" y="1430866"/>
                  </a:cubicBezTo>
                  <a:cubicBezTo>
                    <a:pt x="3311579" y="1423682"/>
                    <a:pt x="3318133" y="1413048"/>
                    <a:pt x="3327400" y="1405466"/>
                  </a:cubicBezTo>
                  <a:cubicBezTo>
                    <a:pt x="3349243" y="1387595"/>
                    <a:pt x="3371651" y="1370321"/>
                    <a:pt x="3395134" y="1354666"/>
                  </a:cubicBezTo>
                  <a:cubicBezTo>
                    <a:pt x="3403601" y="1349022"/>
                    <a:pt x="3412717" y="1344247"/>
                    <a:pt x="3420534" y="1337733"/>
                  </a:cubicBezTo>
                  <a:cubicBezTo>
                    <a:pt x="3463261" y="1302127"/>
                    <a:pt x="3431952" y="1320634"/>
                    <a:pt x="3471334" y="1270000"/>
                  </a:cubicBezTo>
                  <a:cubicBezTo>
                    <a:pt x="3481135" y="1257398"/>
                    <a:pt x="3494687" y="1248148"/>
                    <a:pt x="3505200" y="1236133"/>
                  </a:cubicBezTo>
                  <a:cubicBezTo>
                    <a:pt x="3514492" y="1225513"/>
                    <a:pt x="3521417" y="1212980"/>
                    <a:pt x="3530600" y="1202266"/>
                  </a:cubicBezTo>
                  <a:cubicBezTo>
                    <a:pt x="3538392" y="1193175"/>
                    <a:pt x="3548208" y="1185957"/>
                    <a:pt x="3556000" y="1176866"/>
                  </a:cubicBezTo>
                  <a:cubicBezTo>
                    <a:pt x="3574806" y="1154925"/>
                    <a:pt x="3600693" y="1114060"/>
                    <a:pt x="3615267" y="1092200"/>
                  </a:cubicBezTo>
                  <a:cubicBezTo>
                    <a:pt x="3620911" y="1083733"/>
                    <a:pt x="3628982" y="1076453"/>
                    <a:pt x="3632200" y="1066800"/>
                  </a:cubicBezTo>
                  <a:cubicBezTo>
                    <a:pt x="3640667" y="1041400"/>
                    <a:pt x="3651106" y="1016575"/>
                    <a:pt x="3657600" y="990600"/>
                  </a:cubicBezTo>
                  <a:cubicBezTo>
                    <a:pt x="3678698" y="906212"/>
                    <a:pt x="3670708" y="945822"/>
                    <a:pt x="3683000" y="872066"/>
                  </a:cubicBezTo>
                  <a:cubicBezTo>
                    <a:pt x="3667498" y="655025"/>
                    <a:pt x="3698128" y="809190"/>
                    <a:pt x="3657600" y="728133"/>
                  </a:cubicBezTo>
                  <a:cubicBezTo>
                    <a:pt x="3653609" y="720151"/>
                    <a:pt x="3653726" y="710386"/>
                    <a:pt x="3649134" y="702733"/>
                  </a:cubicBezTo>
                  <a:cubicBezTo>
                    <a:pt x="3645027" y="695888"/>
                    <a:pt x="3638332" y="690910"/>
                    <a:pt x="3632200" y="685800"/>
                  </a:cubicBezTo>
                  <a:cubicBezTo>
                    <a:pt x="3626449" y="681008"/>
                    <a:pt x="3583930" y="648964"/>
                    <a:pt x="3572934" y="643466"/>
                  </a:cubicBezTo>
                  <a:cubicBezTo>
                    <a:pt x="3559340" y="636669"/>
                    <a:pt x="3544436" y="632822"/>
                    <a:pt x="3530600" y="626533"/>
                  </a:cubicBezTo>
                  <a:cubicBezTo>
                    <a:pt x="3513365" y="618699"/>
                    <a:pt x="3497100" y="608822"/>
                    <a:pt x="3479800" y="601133"/>
                  </a:cubicBezTo>
                  <a:cubicBezTo>
                    <a:pt x="3471645" y="597508"/>
                    <a:pt x="3462603" y="596182"/>
                    <a:pt x="3454400" y="592666"/>
                  </a:cubicBezTo>
                  <a:cubicBezTo>
                    <a:pt x="3442799" y="587694"/>
                    <a:pt x="3432507" y="579724"/>
                    <a:pt x="3420534" y="575733"/>
                  </a:cubicBezTo>
                  <a:cubicBezTo>
                    <a:pt x="3401960" y="569542"/>
                    <a:pt x="3332363" y="560718"/>
                    <a:pt x="3318934" y="558800"/>
                  </a:cubicBezTo>
                  <a:cubicBezTo>
                    <a:pt x="3296356" y="561622"/>
                    <a:pt x="3273274" y="561747"/>
                    <a:pt x="3251200" y="567266"/>
                  </a:cubicBezTo>
                  <a:cubicBezTo>
                    <a:pt x="3238956" y="570327"/>
                    <a:pt x="3228935" y="579228"/>
                    <a:pt x="3217334" y="584200"/>
                  </a:cubicBezTo>
                  <a:cubicBezTo>
                    <a:pt x="3209131" y="587716"/>
                    <a:pt x="3200401" y="589844"/>
                    <a:pt x="3191934" y="592666"/>
                  </a:cubicBezTo>
                  <a:lnTo>
                    <a:pt x="3149600" y="635000"/>
                  </a:lnTo>
                  <a:cubicBezTo>
                    <a:pt x="3135489" y="649111"/>
                    <a:pt x="3118336" y="660729"/>
                    <a:pt x="3107267" y="677333"/>
                  </a:cubicBezTo>
                  <a:cubicBezTo>
                    <a:pt x="3101623" y="685800"/>
                    <a:pt x="3096691" y="694787"/>
                    <a:pt x="3090334" y="702733"/>
                  </a:cubicBezTo>
                  <a:cubicBezTo>
                    <a:pt x="3072739" y="724726"/>
                    <a:pt x="3069498" y="715745"/>
                    <a:pt x="3056467" y="745066"/>
                  </a:cubicBezTo>
                  <a:cubicBezTo>
                    <a:pt x="3049218" y="761377"/>
                    <a:pt x="3045178" y="778933"/>
                    <a:pt x="3039534" y="795866"/>
                  </a:cubicBezTo>
                  <a:lnTo>
                    <a:pt x="3031067" y="821266"/>
                  </a:lnTo>
                  <a:cubicBezTo>
                    <a:pt x="3033889" y="852311"/>
                    <a:pt x="3035668" y="883468"/>
                    <a:pt x="3039534" y="914400"/>
                  </a:cubicBezTo>
                  <a:cubicBezTo>
                    <a:pt x="3041319" y="928679"/>
                    <a:pt x="3041011" y="944153"/>
                    <a:pt x="3048000" y="956733"/>
                  </a:cubicBezTo>
                  <a:cubicBezTo>
                    <a:pt x="3055753" y="970689"/>
                    <a:pt x="3066516" y="986214"/>
                    <a:pt x="3081867" y="990600"/>
                  </a:cubicBezTo>
                  <a:lnTo>
                    <a:pt x="3141134" y="1007533"/>
                  </a:lnTo>
                  <a:cubicBezTo>
                    <a:pt x="3187962" y="1005918"/>
                    <a:pt x="3343808" y="1013834"/>
                    <a:pt x="3429000" y="990600"/>
                  </a:cubicBezTo>
                  <a:cubicBezTo>
                    <a:pt x="3446220" y="985904"/>
                    <a:pt x="3462867" y="979311"/>
                    <a:pt x="3479800" y="973666"/>
                  </a:cubicBezTo>
                  <a:lnTo>
                    <a:pt x="3522134" y="931333"/>
                  </a:lnTo>
                  <a:cubicBezTo>
                    <a:pt x="3533423" y="920044"/>
                    <a:pt x="3547144" y="910749"/>
                    <a:pt x="3556000" y="897466"/>
                  </a:cubicBezTo>
                  <a:lnTo>
                    <a:pt x="3572934" y="872066"/>
                  </a:lnTo>
                  <a:cubicBezTo>
                    <a:pt x="3575756" y="863599"/>
                    <a:pt x="3581400" y="855591"/>
                    <a:pt x="3581400" y="846666"/>
                  </a:cubicBezTo>
                  <a:cubicBezTo>
                    <a:pt x="3581400" y="804239"/>
                    <a:pt x="3579551" y="761574"/>
                    <a:pt x="3572934" y="719666"/>
                  </a:cubicBezTo>
                  <a:cubicBezTo>
                    <a:pt x="3571225" y="708840"/>
                    <a:pt x="3547057" y="670388"/>
                    <a:pt x="3539067" y="660400"/>
                  </a:cubicBezTo>
                  <a:cubicBezTo>
                    <a:pt x="3534080" y="654167"/>
                    <a:pt x="3527121" y="649699"/>
                    <a:pt x="3522134" y="643466"/>
                  </a:cubicBezTo>
                  <a:cubicBezTo>
                    <a:pt x="3515777" y="635520"/>
                    <a:pt x="3512395" y="625261"/>
                    <a:pt x="3505200" y="618066"/>
                  </a:cubicBezTo>
                  <a:cubicBezTo>
                    <a:pt x="3498973" y="611839"/>
                    <a:pt x="3453097" y="575081"/>
                    <a:pt x="3437467" y="567266"/>
                  </a:cubicBezTo>
                  <a:cubicBezTo>
                    <a:pt x="3429485" y="563275"/>
                    <a:pt x="3420270" y="562316"/>
                    <a:pt x="3412067" y="558800"/>
                  </a:cubicBezTo>
                  <a:cubicBezTo>
                    <a:pt x="3400466" y="553828"/>
                    <a:pt x="3389919" y="546554"/>
                    <a:pt x="3378200" y="541866"/>
                  </a:cubicBezTo>
                  <a:cubicBezTo>
                    <a:pt x="3361627" y="535237"/>
                    <a:pt x="3342706" y="534116"/>
                    <a:pt x="3327400" y="524933"/>
                  </a:cubicBezTo>
                  <a:cubicBezTo>
                    <a:pt x="3308925" y="513848"/>
                    <a:pt x="3283589" y="494483"/>
                    <a:pt x="3259667" y="491066"/>
                  </a:cubicBezTo>
                  <a:cubicBezTo>
                    <a:pt x="3228808" y="486658"/>
                    <a:pt x="3197578" y="485422"/>
                    <a:pt x="3166534" y="482600"/>
                  </a:cubicBezTo>
                  <a:cubicBezTo>
                    <a:pt x="3155245" y="479778"/>
                    <a:pt x="3144303" y="474133"/>
                    <a:pt x="3132667" y="474133"/>
                  </a:cubicBezTo>
                  <a:cubicBezTo>
                    <a:pt x="3028452" y="474133"/>
                    <a:pt x="3015833" y="478084"/>
                    <a:pt x="2937934" y="491066"/>
                  </a:cubicBezTo>
                  <a:cubicBezTo>
                    <a:pt x="2889380" y="507251"/>
                    <a:pt x="2936606" y="492676"/>
                    <a:pt x="2870200" y="508000"/>
                  </a:cubicBezTo>
                  <a:cubicBezTo>
                    <a:pt x="2847523" y="513233"/>
                    <a:pt x="2825185" y="519885"/>
                    <a:pt x="2802467" y="524933"/>
                  </a:cubicBezTo>
                  <a:cubicBezTo>
                    <a:pt x="2777067" y="530577"/>
                    <a:pt x="2751285" y="534718"/>
                    <a:pt x="2726267" y="541866"/>
                  </a:cubicBezTo>
                  <a:cubicBezTo>
                    <a:pt x="2660849" y="560557"/>
                    <a:pt x="2702189" y="558138"/>
                    <a:pt x="2633134" y="592666"/>
                  </a:cubicBezTo>
                  <a:cubicBezTo>
                    <a:pt x="2550681" y="633892"/>
                    <a:pt x="2587046" y="613546"/>
                    <a:pt x="2523067" y="651933"/>
                  </a:cubicBezTo>
                  <a:cubicBezTo>
                    <a:pt x="2469969" y="731581"/>
                    <a:pt x="2557006" y="611417"/>
                    <a:pt x="2463800" y="694266"/>
                  </a:cubicBezTo>
                  <a:cubicBezTo>
                    <a:pt x="2448589" y="707787"/>
                    <a:pt x="2446867" y="733777"/>
                    <a:pt x="2429934" y="745066"/>
                  </a:cubicBezTo>
                  <a:cubicBezTo>
                    <a:pt x="2375540" y="781330"/>
                    <a:pt x="2419588" y="751072"/>
                    <a:pt x="2328334" y="821266"/>
                  </a:cubicBezTo>
                  <a:cubicBezTo>
                    <a:pt x="2317149" y="829870"/>
                    <a:pt x="2307088" y="840355"/>
                    <a:pt x="2294467" y="846666"/>
                  </a:cubicBezTo>
                  <a:cubicBezTo>
                    <a:pt x="2283178" y="852311"/>
                    <a:pt x="2271102" y="856599"/>
                    <a:pt x="2260600" y="863600"/>
                  </a:cubicBezTo>
                  <a:cubicBezTo>
                    <a:pt x="2245564" y="873624"/>
                    <a:pt x="2233303" y="887442"/>
                    <a:pt x="2218267" y="897466"/>
                  </a:cubicBezTo>
                  <a:cubicBezTo>
                    <a:pt x="2207765" y="904467"/>
                    <a:pt x="2195103" y="907710"/>
                    <a:pt x="2184400" y="914400"/>
                  </a:cubicBezTo>
                  <a:cubicBezTo>
                    <a:pt x="2172434" y="921879"/>
                    <a:pt x="2163155" y="933489"/>
                    <a:pt x="2150534" y="939800"/>
                  </a:cubicBezTo>
                  <a:cubicBezTo>
                    <a:pt x="2134569" y="947782"/>
                    <a:pt x="2115983" y="949347"/>
                    <a:pt x="2099734" y="956733"/>
                  </a:cubicBezTo>
                  <a:cubicBezTo>
                    <a:pt x="2084753" y="963543"/>
                    <a:pt x="2072617" y="975867"/>
                    <a:pt x="2057400" y="982133"/>
                  </a:cubicBezTo>
                  <a:cubicBezTo>
                    <a:pt x="2024390" y="995725"/>
                    <a:pt x="1985503" y="996198"/>
                    <a:pt x="1955800" y="1016000"/>
                  </a:cubicBezTo>
                  <a:cubicBezTo>
                    <a:pt x="1926721" y="1035386"/>
                    <a:pt x="1917038" y="1043357"/>
                    <a:pt x="1879600" y="1058333"/>
                  </a:cubicBezTo>
                  <a:cubicBezTo>
                    <a:pt x="1868796" y="1062655"/>
                    <a:pt x="1856856" y="1063378"/>
                    <a:pt x="1845734" y="1066800"/>
                  </a:cubicBezTo>
                  <a:cubicBezTo>
                    <a:pt x="1820144" y="1074674"/>
                    <a:pt x="1795944" y="1087799"/>
                    <a:pt x="1769534" y="1092200"/>
                  </a:cubicBezTo>
                  <a:cubicBezTo>
                    <a:pt x="1752601" y="1095022"/>
                    <a:pt x="1735568" y="1097299"/>
                    <a:pt x="1718734" y="1100666"/>
                  </a:cubicBezTo>
                  <a:cubicBezTo>
                    <a:pt x="1576786" y="1129055"/>
                    <a:pt x="1799223" y="1085641"/>
                    <a:pt x="1651000" y="1126066"/>
                  </a:cubicBezTo>
                  <a:cubicBezTo>
                    <a:pt x="1631747" y="1131317"/>
                    <a:pt x="1611489" y="1131711"/>
                    <a:pt x="1591734" y="1134533"/>
                  </a:cubicBezTo>
                  <a:cubicBezTo>
                    <a:pt x="1583267" y="1137355"/>
                    <a:pt x="1575180" y="1141821"/>
                    <a:pt x="1566334" y="1143000"/>
                  </a:cubicBezTo>
                  <a:cubicBezTo>
                    <a:pt x="1454351" y="1157931"/>
                    <a:pt x="1438302" y="1149998"/>
                    <a:pt x="1312334" y="1143000"/>
                  </a:cubicBezTo>
                  <a:cubicBezTo>
                    <a:pt x="1301481" y="1140287"/>
                    <a:pt x="1265215" y="1132140"/>
                    <a:pt x="1253067" y="1126066"/>
                  </a:cubicBezTo>
                  <a:cubicBezTo>
                    <a:pt x="1243966" y="1121515"/>
                    <a:pt x="1236134" y="1114777"/>
                    <a:pt x="1227667" y="1109133"/>
                  </a:cubicBezTo>
                  <a:cubicBezTo>
                    <a:pt x="1222023" y="1092200"/>
                    <a:pt x="1212350" y="1076109"/>
                    <a:pt x="1210734" y="1058333"/>
                  </a:cubicBezTo>
                  <a:cubicBezTo>
                    <a:pt x="1209431" y="1044002"/>
                    <a:pt x="1217298" y="1030264"/>
                    <a:pt x="1219200" y="1016000"/>
                  </a:cubicBezTo>
                  <a:cubicBezTo>
                    <a:pt x="1222949" y="987886"/>
                    <a:pt x="1221724" y="959067"/>
                    <a:pt x="1227667" y="931333"/>
                  </a:cubicBezTo>
                  <a:cubicBezTo>
                    <a:pt x="1230312" y="918992"/>
                    <a:pt x="1238338" y="908424"/>
                    <a:pt x="1244600" y="897466"/>
                  </a:cubicBezTo>
                  <a:cubicBezTo>
                    <a:pt x="1260316" y="869964"/>
                    <a:pt x="1263588" y="870012"/>
                    <a:pt x="1286934" y="846666"/>
                  </a:cubicBezTo>
                  <a:cubicBezTo>
                    <a:pt x="1293228" y="827784"/>
                    <a:pt x="1300125" y="803097"/>
                    <a:pt x="1312334" y="787400"/>
                  </a:cubicBezTo>
                  <a:cubicBezTo>
                    <a:pt x="1324586" y="771648"/>
                    <a:pt x="1342693" y="761031"/>
                    <a:pt x="1354667" y="745066"/>
                  </a:cubicBezTo>
                  <a:cubicBezTo>
                    <a:pt x="1363134" y="733777"/>
                    <a:pt x="1370089" y="721178"/>
                    <a:pt x="1380067" y="711200"/>
                  </a:cubicBezTo>
                  <a:cubicBezTo>
                    <a:pt x="1387262" y="704005"/>
                    <a:pt x="1397650" y="700780"/>
                    <a:pt x="1405467" y="694266"/>
                  </a:cubicBezTo>
                  <a:cubicBezTo>
                    <a:pt x="1414665" y="686601"/>
                    <a:pt x="1420471" y="674806"/>
                    <a:pt x="1430867" y="668866"/>
                  </a:cubicBezTo>
                  <a:cubicBezTo>
                    <a:pt x="1440970" y="663093"/>
                    <a:pt x="1453508" y="663462"/>
                    <a:pt x="1464734" y="660400"/>
                  </a:cubicBezTo>
                  <a:cubicBezTo>
                    <a:pt x="1484556" y="654994"/>
                    <a:pt x="1504245" y="649111"/>
                    <a:pt x="1524000" y="643466"/>
                  </a:cubicBezTo>
                  <a:cubicBezTo>
                    <a:pt x="1546578" y="646288"/>
                    <a:pt x="1570350" y="644157"/>
                    <a:pt x="1591734" y="651933"/>
                  </a:cubicBezTo>
                  <a:cubicBezTo>
                    <a:pt x="1647269" y="672128"/>
                    <a:pt x="1610955" y="775273"/>
                    <a:pt x="1608667" y="795866"/>
                  </a:cubicBezTo>
                  <a:cubicBezTo>
                    <a:pt x="1603747" y="840144"/>
                    <a:pt x="1601790" y="822745"/>
                    <a:pt x="1574800" y="855133"/>
                  </a:cubicBezTo>
                  <a:cubicBezTo>
                    <a:pt x="1568286" y="862950"/>
                    <a:pt x="1565062" y="873338"/>
                    <a:pt x="1557867" y="880533"/>
                  </a:cubicBezTo>
                  <a:cubicBezTo>
                    <a:pt x="1550672" y="887728"/>
                    <a:pt x="1540413" y="891109"/>
                    <a:pt x="1532467" y="897466"/>
                  </a:cubicBezTo>
                  <a:cubicBezTo>
                    <a:pt x="1526234" y="902453"/>
                    <a:pt x="1522379" y="910293"/>
                    <a:pt x="1515534" y="914400"/>
                  </a:cubicBezTo>
                  <a:cubicBezTo>
                    <a:pt x="1506861" y="919604"/>
                    <a:pt x="1462588" y="929753"/>
                    <a:pt x="1456267" y="931333"/>
                  </a:cubicBezTo>
                  <a:cubicBezTo>
                    <a:pt x="1441550" y="929231"/>
                    <a:pt x="1392058" y="925766"/>
                    <a:pt x="1371600" y="914400"/>
                  </a:cubicBezTo>
                  <a:cubicBezTo>
                    <a:pt x="1335943" y="894591"/>
                    <a:pt x="1312891" y="876949"/>
                    <a:pt x="1286934" y="846666"/>
                  </a:cubicBezTo>
                  <a:cubicBezTo>
                    <a:pt x="1280312" y="838940"/>
                    <a:pt x="1276514" y="829083"/>
                    <a:pt x="1270000" y="821266"/>
                  </a:cubicBezTo>
                  <a:cubicBezTo>
                    <a:pt x="1262335" y="812068"/>
                    <a:pt x="1252392" y="804957"/>
                    <a:pt x="1244600" y="795866"/>
                  </a:cubicBezTo>
                  <a:cubicBezTo>
                    <a:pt x="1184210" y="725412"/>
                    <a:pt x="1246262" y="789063"/>
                    <a:pt x="1202267" y="745066"/>
                  </a:cubicBezTo>
                  <a:cubicBezTo>
                    <a:pt x="1199445" y="733777"/>
                    <a:pt x="1196324" y="722559"/>
                    <a:pt x="1193800" y="711200"/>
                  </a:cubicBezTo>
                  <a:cubicBezTo>
                    <a:pt x="1186890" y="680103"/>
                    <a:pt x="1185721" y="664515"/>
                    <a:pt x="1176867" y="635000"/>
                  </a:cubicBezTo>
                  <a:cubicBezTo>
                    <a:pt x="1160189" y="579406"/>
                    <a:pt x="1171313" y="595579"/>
                    <a:pt x="1143000" y="567266"/>
                  </a:cubicBezTo>
                  <a:cubicBezTo>
                    <a:pt x="1140178" y="558799"/>
                    <a:pt x="1139889" y="549006"/>
                    <a:pt x="1134534" y="541866"/>
                  </a:cubicBezTo>
                  <a:cubicBezTo>
                    <a:pt x="1122560" y="525901"/>
                    <a:pt x="1111132" y="505844"/>
                    <a:pt x="1092200" y="499533"/>
                  </a:cubicBezTo>
                  <a:cubicBezTo>
                    <a:pt x="1066744" y="491047"/>
                    <a:pt x="1063283" y="492369"/>
                    <a:pt x="1041400" y="474133"/>
                  </a:cubicBezTo>
                  <a:cubicBezTo>
                    <a:pt x="1032202" y="466468"/>
                    <a:pt x="1026467" y="454548"/>
                    <a:pt x="1016000" y="448733"/>
                  </a:cubicBezTo>
                  <a:cubicBezTo>
                    <a:pt x="1000397" y="440065"/>
                    <a:pt x="982133" y="437444"/>
                    <a:pt x="965200" y="431800"/>
                  </a:cubicBezTo>
                  <a:lnTo>
                    <a:pt x="939800" y="423333"/>
                  </a:lnTo>
                  <a:cubicBezTo>
                    <a:pt x="911578" y="426155"/>
                    <a:pt x="877522" y="414387"/>
                    <a:pt x="855134" y="431800"/>
                  </a:cubicBezTo>
                  <a:cubicBezTo>
                    <a:pt x="841583" y="442339"/>
                    <a:pt x="858667" y="466157"/>
                    <a:pt x="863600" y="482600"/>
                  </a:cubicBezTo>
                  <a:cubicBezTo>
                    <a:pt x="867227" y="494689"/>
                    <a:pt x="875847" y="504747"/>
                    <a:pt x="880534" y="516466"/>
                  </a:cubicBezTo>
                  <a:cubicBezTo>
                    <a:pt x="887163" y="533039"/>
                    <a:pt x="891823" y="550333"/>
                    <a:pt x="897467" y="567266"/>
                  </a:cubicBezTo>
                  <a:lnTo>
                    <a:pt x="897467" y="567266"/>
                  </a:lnTo>
                  <a:cubicBezTo>
                    <a:pt x="900289" y="578555"/>
                    <a:pt x="898665" y="592046"/>
                    <a:pt x="905934" y="601133"/>
                  </a:cubicBezTo>
                  <a:cubicBezTo>
                    <a:pt x="911509" y="608102"/>
                    <a:pt x="922867" y="606778"/>
                    <a:pt x="931334" y="609600"/>
                  </a:cubicBezTo>
                  <a:cubicBezTo>
                    <a:pt x="942623" y="606778"/>
                    <a:pt x="957751" y="610072"/>
                    <a:pt x="965200" y="601133"/>
                  </a:cubicBezTo>
                  <a:cubicBezTo>
                    <a:pt x="974413" y="590078"/>
                    <a:pt x="973667" y="573190"/>
                    <a:pt x="973667" y="558800"/>
                  </a:cubicBezTo>
                  <a:cubicBezTo>
                    <a:pt x="973667" y="510739"/>
                    <a:pt x="976856" y="461492"/>
                    <a:pt x="965200" y="414866"/>
                  </a:cubicBezTo>
                  <a:cubicBezTo>
                    <a:pt x="961778" y="401176"/>
                    <a:pt x="942174" y="398500"/>
                    <a:pt x="931334" y="389466"/>
                  </a:cubicBezTo>
                  <a:cubicBezTo>
                    <a:pt x="925202" y="384356"/>
                    <a:pt x="921540" y="376103"/>
                    <a:pt x="914400" y="372533"/>
                  </a:cubicBezTo>
                  <a:cubicBezTo>
                    <a:pt x="882683" y="356675"/>
                    <a:pt x="854711" y="354565"/>
                    <a:pt x="821267" y="347133"/>
                  </a:cubicBezTo>
                  <a:cubicBezTo>
                    <a:pt x="728628" y="326546"/>
                    <a:pt x="871965" y="349663"/>
                    <a:pt x="677334" y="330200"/>
                  </a:cubicBezTo>
                  <a:cubicBezTo>
                    <a:pt x="657477" y="328214"/>
                    <a:pt x="637823" y="324555"/>
                    <a:pt x="618067" y="321733"/>
                  </a:cubicBezTo>
                  <a:cubicBezTo>
                    <a:pt x="601134" y="299155"/>
                    <a:pt x="579888" y="279243"/>
                    <a:pt x="567267" y="254000"/>
                  </a:cubicBezTo>
                  <a:lnTo>
                    <a:pt x="524934" y="169333"/>
                  </a:lnTo>
                  <a:cubicBezTo>
                    <a:pt x="519289" y="158044"/>
                    <a:pt x="511991" y="147440"/>
                    <a:pt x="508000" y="135466"/>
                  </a:cubicBezTo>
                  <a:lnTo>
                    <a:pt x="491067" y="84666"/>
                  </a:lnTo>
                  <a:lnTo>
                    <a:pt x="474134" y="33866"/>
                  </a:lnTo>
                  <a:lnTo>
                    <a:pt x="474134" y="0"/>
                  </a:ln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76200"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135468" y="0"/>
              <a:ext cx="3683000" cy="7001933"/>
            </a:xfrm>
            <a:custGeom>
              <a:avLst/>
              <a:gdLst>
                <a:gd name="connsiteX0" fmla="*/ 2074334 w 3683000"/>
                <a:gd name="connsiteY0" fmla="*/ 7001933 h 7001933"/>
                <a:gd name="connsiteX1" fmla="*/ 2065867 w 3683000"/>
                <a:gd name="connsiteY1" fmla="*/ 6815666 h 7001933"/>
                <a:gd name="connsiteX2" fmla="*/ 2048934 w 3683000"/>
                <a:gd name="connsiteY2" fmla="*/ 6790266 h 7001933"/>
                <a:gd name="connsiteX3" fmla="*/ 2032000 w 3683000"/>
                <a:gd name="connsiteY3" fmla="*/ 6739466 h 7001933"/>
                <a:gd name="connsiteX4" fmla="*/ 1972734 w 3683000"/>
                <a:gd name="connsiteY4" fmla="*/ 6637866 h 7001933"/>
                <a:gd name="connsiteX5" fmla="*/ 1947334 w 3683000"/>
                <a:gd name="connsiteY5" fmla="*/ 6544733 h 7001933"/>
                <a:gd name="connsiteX6" fmla="*/ 1913467 w 3683000"/>
                <a:gd name="connsiteY6" fmla="*/ 6493933 h 7001933"/>
                <a:gd name="connsiteX7" fmla="*/ 1896534 w 3683000"/>
                <a:gd name="connsiteY7" fmla="*/ 6434666 h 7001933"/>
                <a:gd name="connsiteX8" fmla="*/ 1871134 w 3683000"/>
                <a:gd name="connsiteY8" fmla="*/ 6375400 h 7001933"/>
                <a:gd name="connsiteX9" fmla="*/ 1845734 w 3683000"/>
                <a:gd name="connsiteY9" fmla="*/ 6307666 h 7001933"/>
                <a:gd name="connsiteX10" fmla="*/ 1794934 w 3683000"/>
                <a:gd name="connsiteY10" fmla="*/ 6197600 h 7001933"/>
                <a:gd name="connsiteX11" fmla="*/ 1769534 w 3683000"/>
                <a:gd name="connsiteY11" fmla="*/ 6172200 h 7001933"/>
                <a:gd name="connsiteX12" fmla="*/ 1744134 w 3683000"/>
                <a:gd name="connsiteY12" fmla="*/ 6129866 h 7001933"/>
                <a:gd name="connsiteX13" fmla="*/ 1651000 w 3683000"/>
                <a:gd name="connsiteY13" fmla="*/ 6019800 h 7001933"/>
                <a:gd name="connsiteX14" fmla="*/ 1600200 w 3683000"/>
                <a:gd name="connsiteY14" fmla="*/ 6002866 h 7001933"/>
                <a:gd name="connsiteX15" fmla="*/ 1549400 w 3683000"/>
                <a:gd name="connsiteY15" fmla="*/ 5977466 h 7001933"/>
                <a:gd name="connsiteX16" fmla="*/ 1447800 w 3683000"/>
                <a:gd name="connsiteY16" fmla="*/ 5960533 h 7001933"/>
                <a:gd name="connsiteX17" fmla="*/ 1405467 w 3683000"/>
                <a:gd name="connsiteY17" fmla="*/ 5943600 h 7001933"/>
                <a:gd name="connsiteX18" fmla="*/ 1270000 w 3683000"/>
                <a:gd name="connsiteY18" fmla="*/ 5926666 h 7001933"/>
                <a:gd name="connsiteX19" fmla="*/ 1143000 w 3683000"/>
                <a:gd name="connsiteY19" fmla="*/ 5935133 h 7001933"/>
                <a:gd name="connsiteX20" fmla="*/ 1092200 w 3683000"/>
                <a:gd name="connsiteY20" fmla="*/ 5952066 h 7001933"/>
                <a:gd name="connsiteX21" fmla="*/ 990600 w 3683000"/>
                <a:gd name="connsiteY21" fmla="*/ 5969000 h 7001933"/>
                <a:gd name="connsiteX22" fmla="*/ 956734 w 3683000"/>
                <a:gd name="connsiteY22" fmla="*/ 5985933 h 7001933"/>
                <a:gd name="connsiteX23" fmla="*/ 922867 w 3683000"/>
                <a:gd name="connsiteY23" fmla="*/ 5994400 h 7001933"/>
                <a:gd name="connsiteX24" fmla="*/ 897467 w 3683000"/>
                <a:gd name="connsiteY24" fmla="*/ 6002866 h 7001933"/>
                <a:gd name="connsiteX25" fmla="*/ 880534 w 3683000"/>
                <a:gd name="connsiteY25" fmla="*/ 6028266 h 7001933"/>
                <a:gd name="connsiteX26" fmla="*/ 897467 w 3683000"/>
                <a:gd name="connsiteY26" fmla="*/ 6138333 h 7001933"/>
                <a:gd name="connsiteX27" fmla="*/ 914400 w 3683000"/>
                <a:gd name="connsiteY27" fmla="*/ 6163733 h 7001933"/>
                <a:gd name="connsiteX28" fmla="*/ 948267 w 3683000"/>
                <a:gd name="connsiteY28" fmla="*/ 6206066 h 7001933"/>
                <a:gd name="connsiteX29" fmla="*/ 1007534 w 3683000"/>
                <a:gd name="connsiteY29" fmla="*/ 6290733 h 7001933"/>
                <a:gd name="connsiteX30" fmla="*/ 1032934 w 3683000"/>
                <a:gd name="connsiteY30" fmla="*/ 6307666 h 7001933"/>
                <a:gd name="connsiteX31" fmla="*/ 1049867 w 3683000"/>
                <a:gd name="connsiteY31" fmla="*/ 6324600 h 7001933"/>
                <a:gd name="connsiteX32" fmla="*/ 1083734 w 3683000"/>
                <a:gd name="connsiteY32" fmla="*/ 6341533 h 7001933"/>
                <a:gd name="connsiteX33" fmla="*/ 1109134 w 3683000"/>
                <a:gd name="connsiteY33" fmla="*/ 6358466 h 7001933"/>
                <a:gd name="connsiteX34" fmla="*/ 1193800 w 3683000"/>
                <a:gd name="connsiteY34" fmla="*/ 6375400 h 7001933"/>
                <a:gd name="connsiteX35" fmla="*/ 1303867 w 3683000"/>
                <a:gd name="connsiteY35" fmla="*/ 6366933 h 7001933"/>
                <a:gd name="connsiteX36" fmla="*/ 1354667 w 3683000"/>
                <a:gd name="connsiteY36" fmla="*/ 6341533 h 7001933"/>
                <a:gd name="connsiteX37" fmla="*/ 1439334 w 3683000"/>
                <a:gd name="connsiteY37" fmla="*/ 6299200 h 7001933"/>
                <a:gd name="connsiteX38" fmla="*/ 1456267 w 3683000"/>
                <a:gd name="connsiteY38" fmla="*/ 6282266 h 7001933"/>
                <a:gd name="connsiteX39" fmla="*/ 1481667 w 3683000"/>
                <a:gd name="connsiteY39" fmla="*/ 6265333 h 7001933"/>
                <a:gd name="connsiteX40" fmla="*/ 1540934 w 3683000"/>
                <a:gd name="connsiteY40" fmla="*/ 6214533 h 7001933"/>
                <a:gd name="connsiteX41" fmla="*/ 1591734 w 3683000"/>
                <a:gd name="connsiteY41" fmla="*/ 6163733 h 7001933"/>
                <a:gd name="connsiteX42" fmla="*/ 1625600 w 3683000"/>
                <a:gd name="connsiteY42" fmla="*/ 6112933 h 7001933"/>
                <a:gd name="connsiteX43" fmla="*/ 1659467 w 3683000"/>
                <a:gd name="connsiteY43" fmla="*/ 6070600 h 7001933"/>
                <a:gd name="connsiteX44" fmla="*/ 1667934 w 3683000"/>
                <a:gd name="connsiteY44" fmla="*/ 6045200 h 7001933"/>
                <a:gd name="connsiteX45" fmla="*/ 1684867 w 3683000"/>
                <a:gd name="connsiteY45" fmla="*/ 6011333 h 7001933"/>
                <a:gd name="connsiteX46" fmla="*/ 1684867 w 3683000"/>
                <a:gd name="connsiteY46" fmla="*/ 5782733 h 7001933"/>
                <a:gd name="connsiteX47" fmla="*/ 1676400 w 3683000"/>
                <a:gd name="connsiteY47" fmla="*/ 5748866 h 7001933"/>
                <a:gd name="connsiteX48" fmla="*/ 1642534 w 3683000"/>
                <a:gd name="connsiteY48" fmla="*/ 5715000 h 7001933"/>
                <a:gd name="connsiteX49" fmla="*/ 1617134 w 3683000"/>
                <a:gd name="connsiteY49" fmla="*/ 5681133 h 7001933"/>
                <a:gd name="connsiteX50" fmla="*/ 1600200 w 3683000"/>
                <a:gd name="connsiteY50" fmla="*/ 5655733 h 7001933"/>
                <a:gd name="connsiteX51" fmla="*/ 1566334 w 3683000"/>
                <a:gd name="connsiteY51" fmla="*/ 5638800 h 7001933"/>
                <a:gd name="connsiteX52" fmla="*/ 1532467 w 3683000"/>
                <a:gd name="connsiteY52" fmla="*/ 5604933 h 7001933"/>
                <a:gd name="connsiteX53" fmla="*/ 1456267 w 3683000"/>
                <a:gd name="connsiteY53" fmla="*/ 5562600 h 7001933"/>
                <a:gd name="connsiteX54" fmla="*/ 1397000 w 3683000"/>
                <a:gd name="connsiteY54" fmla="*/ 5528733 h 7001933"/>
                <a:gd name="connsiteX55" fmla="*/ 1261534 w 3683000"/>
                <a:gd name="connsiteY55" fmla="*/ 5494866 h 7001933"/>
                <a:gd name="connsiteX56" fmla="*/ 1185334 w 3683000"/>
                <a:gd name="connsiteY56" fmla="*/ 5469466 h 7001933"/>
                <a:gd name="connsiteX57" fmla="*/ 1151467 w 3683000"/>
                <a:gd name="connsiteY57" fmla="*/ 5461000 h 7001933"/>
                <a:gd name="connsiteX58" fmla="*/ 1109134 w 3683000"/>
                <a:gd name="connsiteY58" fmla="*/ 5444066 h 7001933"/>
                <a:gd name="connsiteX59" fmla="*/ 1049867 w 3683000"/>
                <a:gd name="connsiteY59" fmla="*/ 5435600 h 7001933"/>
                <a:gd name="connsiteX60" fmla="*/ 1007534 w 3683000"/>
                <a:gd name="connsiteY60" fmla="*/ 5427133 h 7001933"/>
                <a:gd name="connsiteX61" fmla="*/ 897467 w 3683000"/>
                <a:gd name="connsiteY61" fmla="*/ 5435600 h 7001933"/>
                <a:gd name="connsiteX62" fmla="*/ 745067 w 3683000"/>
                <a:gd name="connsiteY62" fmla="*/ 5452533 h 7001933"/>
                <a:gd name="connsiteX63" fmla="*/ 389467 w 3683000"/>
                <a:gd name="connsiteY63" fmla="*/ 5444066 h 7001933"/>
                <a:gd name="connsiteX64" fmla="*/ 279400 w 3683000"/>
                <a:gd name="connsiteY64" fmla="*/ 5427133 h 7001933"/>
                <a:gd name="connsiteX65" fmla="*/ 237067 w 3683000"/>
                <a:gd name="connsiteY65" fmla="*/ 5418666 h 7001933"/>
                <a:gd name="connsiteX66" fmla="*/ 194734 w 3683000"/>
                <a:gd name="connsiteY66" fmla="*/ 5401733 h 7001933"/>
                <a:gd name="connsiteX67" fmla="*/ 127000 w 3683000"/>
                <a:gd name="connsiteY67" fmla="*/ 5384800 h 7001933"/>
                <a:gd name="connsiteX68" fmla="*/ 93134 w 3683000"/>
                <a:gd name="connsiteY68" fmla="*/ 5367866 h 7001933"/>
                <a:gd name="connsiteX69" fmla="*/ 76200 w 3683000"/>
                <a:gd name="connsiteY69" fmla="*/ 5350933 h 7001933"/>
                <a:gd name="connsiteX70" fmla="*/ 50800 w 3683000"/>
                <a:gd name="connsiteY70" fmla="*/ 5334000 h 7001933"/>
                <a:gd name="connsiteX71" fmla="*/ 25400 w 3683000"/>
                <a:gd name="connsiteY71" fmla="*/ 5266266 h 7001933"/>
                <a:gd name="connsiteX72" fmla="*/ 0 w 3683000"/>
                <a:gd name="connsiteY72" fmla="*/ 5207000 h 7001933"/>
                <a:gd name="connsiteX73" fmla="*/ 16934 w 3683000"/>
                <a:gd name="connsiteY73" fmla="*/ 5020733 h 7001933"/>
                <a:gd name="connsiteX74" fmla="*/ 25400 w 3683000"/>
                <a:gd name="connsiteY74" fmla="*/ 4978400 h 7001933"/>
                <a:gd name="connsiteX75" fmla="*/ 42334 w 3683000"/>
                <a:gd name="connsiteY75" fmla="*/ 4944533 h 7001933"/>
                <a:gd name="connsiteX76" fmla="*/ 59267 w 3683000"/>
                <a:gd name="connsiteY76" fmla="*/ 4893733 h 7001933"/>
                <a:gd name="connsiteX77" fmla="*/ 67734 w 3683000"/>
                <a:gd name="connsiteY77" fmla="*/ 4851400 h 7001933"/>
                <a:gd name="connsiteX78" fmla="*/ 118534 w 3683000"/>
                <a:gd name="connsiteY78" fmla="*/ 4741333 h 7001933"/>
                <a:gd name="connsiteX79" fmla="*/ 135467 w 3683000"/>
                <a:gd name="connsiteY79" fmla="*/ 4715933 h 7001933"/>
                <a:gd name="connsiteX80" fmla="*/ 169334 w 3683000"/>
                <a:gd name="connsiteY80" fmla="*/ 4690533 h 7001933"/>
                <a:gd name="connsiteX81" fmla="*/ 186267 w 3683000"/>
                <a:gd name="connsiteY81" fmla="*/ 4639733 h 7001933"/>
                <a:gd name="connsiteX82" fmla="*/ 228600 w 3683000"/>
                <a:gd name="connsiteY82" fmla="*/ 4572000 h 7001933"/>
                <a:gd name="connsiteX83" fmla="*/ 237067 w 3683000"/>
                <a:gd name="connsiteY83" fmla="*/ 4546600 h 7001933"/>
                <a:gd name="connsiteX84" fmla="*/ 287867 w 3683000"/>
                <a:gd name="connsiteY84" fmla="*/ 4478866 h 7001933"/>
                <a:gd name="connsiteX85" fmla="*/ 313267 w 3683000"/>
                <a:gd name="connsiteY85" fmla="*/ 4461933 h 7001933"/>
                <a:gd name="connsiteX86" fmla="*/ 355600 w 3683000"/>
                <a:gd name="connsiteY86" fmla="*/ 4402666 h 7001933"/>
                <a:gd name="connsiteX87" fmla="*/ 414867 w 3683000"/>
                <a:gd name="connsiteY87" fmla="*/ 4334933 h 7001933"/>
                <a:gd name="connsiteX88" fmla="*/ 524934 w 3683000"/>
                <a:gd name="connsiteY88" fmla="*/ 4258733 h 7001933"/>
                <a:gd name="connsiteX89" fmla="*/ 550334 w 3683000"/>
                <a:gd name="connsiteY89" fmla="*/ 4241800 h 7001933"/>
                <a:gd name="connsiteX90" fmla="*/ 575734 w 3683000"/>
                <a:gd name="connsiteY90" fmla="*/ 4233333 h 7001933"/>
                <a:gd name="connsiteX91" fmla="*/ 609600 w 3683000"/>
                <a:gd name="connsiteY91" fmla="*/ 4216400 h 7001933"/>
                <a:gd name="connsiteX92" fmla="*/ 651934 w 3683000"/>
                <a:gd name="connsiteY92" fmla="*/ 4207933 h 7001933"/>
                <a:gd name="connsiteX93" fmla="*/ 702734 w 3683000"/>
                <a:gd name="connsiteY93" fmla="*/ 4191000 h 7001933"/>
                <a:gd name="connsiteX94" fmla="*/ 728134 w 3683000"/>
                <a:gd name="connsiteY94" fmla="*/ 4182533 h 7001933"/>
                <a:gd name="connsiteX95" fmla="*/ 762000 w 3683000"/>
                <a:gd name="connsiteY95" fmla="*/ 4174066 h 7001933"/>
                <a:gd name="connsiteX96" fmla="*/ 846667 w 3683000"/>
                <a:gd name="connsiteY96" fmla="*/ 4191000 h 7001933"/>
                <a:gd name="connsiteX97" fmla="*/ 897467 w 3683000"/>
                <a:gd name="connsiteY97" fmla="*/ 4224866 h 7001933"/>
                <a:gd name="connsiteX98" fmla="*/ 914400 w 3683000"/>
                <a:gd name="connsiteY98" fmla="*/ 4250266 h 7001933"/>
                <a:gd name="connsiteX99" fmla="*/ 939800 w 3683000"/>
                <a:gd name="connsiteY99" fmla="*/ 4284133 h 7001933"/>
                <a:gd name="connsiteX100" fmla="*/ 956734 w 3683000"/>
                <a:gd name="connsiteY100" fmla="*/ 4318000 h 7001933"/>
                <a:gd name="connsiteX101" fmla="*/ 965200 w 3683000"/>
                <a:gd name="connsiteY101" fmla="*/ 4343400 h 7001933"/>
                <a:gd name="connsiteX102" fmla="*/ 973667 w 3683000"/>
                <a:gd name="connsiteY102" fmla="*/ 4377266 h 7001933"/>
                <a:gd name="connsiteX103" fmla="*/ 999067 w 3683000"/>
                <a:gd name="connsiteY103" fmla="*/ 4411133 h 7001933"/>
                <a:gd name="connsiteX104" fmla="*/ 1007534 w 3683000"/>
                <a:gd name="connsiteY104" fmla="*/ 4436533 h 7001933"/>
                <a:gd name="connsiteX105" fmla="*/ 1024467 w 3683000"/>
                <a:gd name="connsiteY105" fmla="*/ 4512733 h 7001933"/>
                <a:gd name="connsiteX106" fmla="*/ 1016000 w 3683000"/>
                <a:gd name="connsiteY106" fmla="*/ 4597400 h 7001933"/>
                <a:gd name="connsiteX107" fmla="*/ 999067 w 3683000"/>
                <a:gd name="connsiteY107" fmla="*/ 4622800 h 7001933"/>
                <a:gd name="connsiteX108" fmla="*/ 948267 w 3683000"/>
                <a:gd name="connsiteY108" fmla="*/ 4673600 h 7001933"/>
                <a:gd name="connsiteX109" fmla="*/ 846667 w 3683000"/>
                <a:gd name="connsiteY109" fmla="*/ 4741333 h 7001933"/>
                <a:gd name="connsiteX110" fmla="*/ 736600 w 3683000"/>
                <a:gd name="connsiteY110" fmla="*/ 4732866 h 7001933"/>
                <a:gd name="connsiteX111" fmla="*/ 668867 w 3683000"/>
                <a:gd name="connsiteY111" fmla="*/ 4699000 h 7001933"/>
                <a:gd name="connsiteX112" fmla="*/ 651934 w 3683000"/>
                <a:gd name="connsiteY112" fmla="*/ 4673600 h 7001933"/>
                <a:gd name="connsiteX113" fmla="*/ 601134 w 3683000"/>
                <a:gd name="connsiteY113" fmla="*/ 4605866 h 7001933"/>
                <a:gd name="connsiteX114" fmla="*/ 575734 w 3683000"/>
                <a:gd name="connsiteY114" fmla="*/ 4521200 h 7001933"/>
                <a:gd name="connsiteX115" fmla="*/ 567267 w 3683000"/>
                <a:gd name="connsiteY115" fmla="*/ 4394200 h 7001933"/>
                <a:gd name="connsiteX116" fmla="*/ 575734 w 3683000"/>
                <a:gd name="connsiteY116" fmla="*/ 4309533 h 7001933"/>
                <a:gd name="connsiteX117" fmla="*/ 592667 w 3683000"/>
                <a:gd name="connsiteY117" fmla="*/ 4191000 h 7001933"/>
                <a:gd name="connsiteX118" fmla="*/ 601134 w 3683000"/>
                <a:gd name="connsiteY118" fmla="*/ 4157133 h 7001933"/>
                <a:gd name="connsiteX119" fmla="*/ 635000 w 3683000"/>
                <a:gd name="connsiteY119" fmla="*/ 4089400 h 7001933"/>
                <a:gd name="connsiteX120" fmla="*/ 643467 w 3683000"/>
                <a:gd name="connsiteY120" fmla="*/ 4064000 h 7001933"/>
                <a:gd name="connsiteX121" fmla="*/ 651934 w 3683000"/>
                <a:gd name="connsiteY121" fmla="*/ 4030133 h 7001933"/>
                <a:gd name="connsiteX122" fmla="*/ 702734 w 3683000"/>
                <a:gd name="connsiteY122" fmla="*/ 3953933 h 7001933"/>
                <a:gd name="connsiteX123" fmla="*/ 728134 w 3683000"/>
                <a:gd name="connsiteY123" fmla="*/ 3937000 h 7001933"/>
                <a:gd name="connsiteX124" fmla="*/ 745067 w 3683000"/>
                <a:gd name="connsiteY124" fmla="*/ 3920066 h 7001933"/>
                <a:gd name="connsiteX125" fmla="*/ 778934 w 3683000"/>
                <a:gd name="connsiteY125" fmla="*/ 3911600 h 7001933"/>
                <a:gd name="connsiteX126" fmla="*/ 829734 w 3683000"/>
                <a:gd name="connsiteY126" fmla="*/ 3877733 h 7001933"/>
                <a:gd name="connsiteX127" fmla="*/ 855134 w 3683000"/>
                <a:gd name="connsiteY127" fmla="*/ 3852333 h 7001933"/>
                <a:gd name="connsiteX128" fmla="*/ 905934 w 3683000"/>
                <a:gd name="connsiteY128" fmla="*/ 3835400 h 7001933"/>
                <a:gd name="connsiteX129" fmla="*/ 931334 w 3683000"/>
                <a:gd name="connsiteY129" fmla="*/ 3818466 h 7001933"/>
                <a:gd name="connsiteX130" fmla="*/ 956734 w 3683000"/>
                <a:gd name="connsiteY130" fmla="*/ 3810000 h 7001933"/>
                <a:gd name="connsiteX131" fmla="*/ 973667 w 3683000"/>
                <a:gd name="connsiteY131" fmla="*/ 3793066 h 7001933"/>
                <a:gd name="connsiteX132" fmla="*/ 999067 w 3683000"/>
                <a:gd name="connsiteY132" fmla="*/ 3776133 h 7001933"/>
                <a:gd name="connsiteX133" fmla="*/ 1058334 w 3683000"/>
                <a:gd name="connsiteY133" fmla="*/ 3750733 h 7001933"/>
                <a:gd name="connsiteX134" fmla="*/ 1083734 w 3683000"/>
                <a:gd name="connsiteY134" fmla="*/ 3733800 h 7001933"/>
                <a:gd name="connsiteX135" fmla="*/ 1100667 w 3683000"/>
                <a:gd name="connsiteY135" fmla="*/ 3716866 h 7001933"/>
                <a:gd name="connsiteX136" fmla="*/ 1151467 w 3683000"/>
                <a:gd name="connsiteY136" fmla="*/ 3699933 h 7001933"/>
                <a:gd name="connsiteX137" fmla="*/ 1244600 w 3683000"/>
                <a:gd name="connsiteY137" fmla="*/ 3649133 h 7001933"/>
                <a:gd name="connsiteX138" fmla="*/ 1312334 w 3683000"/>
                <a:gd name="connsiteY138" fmla="*/ 3589866 h 7001933"/>
                <a:gd name="connsiteX139" fmla="*/ 1354667 w 3683000"/>
                <a:gd name="connsiteY139" fmla="*/ 3556000 h 7001933"/>
                <a:gd name="connsiteX140" fmla="*/ 1380067 w 3683000"/>
                <a:gd name="connsiteY140" fmla="*/ 3522133 h 7001933"/>
                <a:gd name="connsiteX141" fmla="*/ 1405467 w 3683000"/>
                <a:gd name="connsiteY141" fmla="*/ 3496733 h 7001933"/>
                <a:gd name="connsiteX142" fmla="*/ 1422400 w 3683000"/>
                <a:gd name="connsiteY142" fmla="*/ 3471333 h 7001933"/>
                <a:gd name="connsiteX143" fmla="*/ 1447800 w 3683000"/>
                <a:gd name="connsiteY143" fmla="*/ 3454400 h 7001933"/>
                <a:gd name="connsiteX144" fmla="*/ 1464734 w 3683000"/>
                <a:gd name="connsiteY144" fmla="*/ 3412066 h 7001933"/>
                <a:gd name="connsiteX145" fmla="*/ 1490134 w 3683000"/>
                <a:gd name="connsiteY145" fmla="*/ 3403600 h 7001933"/>
                <a:gd name="connsiteX146" fmla="*/ 1532467 w 3683000"/>
                <a:gd name="connsiteY146" fmla="*/ 3302000 h 7001933"/>
                <a:gd name="connsiteX147" fmla="*/ 1557867 w 3683000"/>
                <a:gd name="connsiteY147" fmla="*/ 3276600 h 7001933"/>
                <a:gd name="connsiteX148" fmla="*/ 1591734 w 3683000"/>
                <a:gd name="connsiteY148" fmla="*/ 3217333 h 7001933"/>
                <a:gd name="connsiteX149" fmla="*/ 1600200 w 3683000"/>
                <a:gd name="connsiteY149" fmla="*/ 3175000 h 7001933"/>
                <a:gd name="connsiteX150" fmla="*/ 1583267 w 3683000"/>
                <a:gd name="connsiteY150" fmla="*/ 2971800 h 7001933"/>
                <a:gd name="connsiteX151" fmla="*/ 1566334 w 3683000"/>
                <a:gd name="connsiteY151" fmla="*/ 2937933 h 7001933"/>
                <a:gd name="connsiteX152" fmla="*/ 1490134 w 3683000"/>
                <a:gd name="connsiteY152" fmla="*/ 2887133 h 7001933"/>
                <a:gd name="connsiteX153" fmla="*/ 1430867 w 3683000"/>
                <a:gd name="connsiteY153" fmla="*/ 2861733 h 7001933"/>
                <a:gd name="connsiteX154" fmla="*/ 1405467 w 3683000"/>
                <a:gd name="connsiteY154" fmla="*/ 2844800 h 7001933"/>
                <a:gd name="connsiteX155" fmla="*/ 1270000 w 3683000"/>
                <a:gd name="connsiteY155" fmla="*/ 2810933 h 7001933"/>
                <a:gd name="connsiteX156" fmla="*/ 1219200 w 3683000"/>
                <a:gd name="connsiteY156" fmla="*/ 2802466 h 7001933"/>
                <a:gd name="connsiteX157" fmla="*/ 1193800 w 3683000"/>
                <a:gd name="connsiteY157" fmla="*/ 2794000 h 7001933"/>
                <a:gd name="connsiteX158" fmla="*/ 1134534 w 3683000"/>
                <a:gd name="connsiteY158" fmla="*/ 2785533 h 7001933"/>
                <a:gd name="connsiteX159" fmla="*/ 965200 w 3683000"/>
                <a:gd name="connsiteY159" fmla="*/ 2794000 h 7001933"/>
                <a:gd name="connsiteX160" fmla="*/ 905934 w 3683000"/>
                <a:gd name="connsiteY160" fmla="*/ 2802466 h 7001933"/>
                <a:gd name="connsiteX161" fmla="*/ 872067 w 3683000"/>
                <a:gd name="connsiteY161" fmla="*/ 2810933 h 7001933"/>
                <a:gd name="connsiteX162" fmla="*/ 736600 w 3683000"/>
                <a:gd name="connsiteY162" fmla="*/ 2819400 h 7001933"/>
                <a:gd name="connsiteX163" fmla="*/ 592667 w 3683000"/>
                <a:gd name="connsiteY163" fmla="*/ 2802466 h 7001933"/>
                <a:gd name="connsiteX164" fmla="*/ 558800 w 3683000"/>
                <a:gd name="connsiteY164" fmla="*/ 2785533 h 7001933"/>
                <a:gd name="connsiteX165" fmla="*/ 533400 w 3683000"/>
                <a:gd name="connsiteY165" fmla="*/ 2777066 h 7001933"/>
                <a:gd name="connsiteX166" fmla="*/ 448734 w 3683000"/>
                <a:gd name="connsiteY166" fmla="*/ 2743200 h 7001933"/>
                <a:gd name="connsiteX167" fmla="*/ 431800 w 3683000"/>
                <a:gd name="connsiteY167" fmla="*/ 2726266 h 7001933"/>
                <a:gd name="connsiteX168" fmla="*/ 381000 w 3683000"/>
                <a:gd name="connsiteY168" fmla="*/ 2692400 h 7001933"/>
                <a:gd name="connsiteX169" fmla="*/ 321734 w 3683000"/>
                <a:gd name="connsiteY169" fmla="*/ 2599266 h 7001933"/>
                <a:gd name="connsiteX170" fmla="*/ 279400 w 3683000"/>
                <a:gd name="connsiteY170" fmla="*/ 2514600 h 7001933"/>
                <a:gd name="connsiteX171" fmla="*/ 220134 w 3683000"/>
                <a:gd name="connsiteY171" fmla="*/ 2396066 h 7001933"/>
                <a:gd name="connsiteX172" fmla="*/ 169334 w 3683000"/>
                <a:gd name="connsiteY172" fmla="*/ 2218266 h 7001933"/>
                <a:gd name="connsiteX173" fmla="*/ 160867 w 3683000"/>
                <a:gd name="connsiteY173" fmla="*/ 2159000 h 7001933"/>
                <a:gd name="connsiteX174" fmla="*/ 143934 w 3683000"/>
                <a:gd name="connsiteY174" fmla="*/ 1981200 h 7001933"/>
                <a:gd name="connsiteX175" fmla="*/ 160867 w 3683000"/>
                <a:gd name="connsiteY175" fmla="*/ 1794933 h 7001933"/>
                <a:gd name="connsiteX176" fmla="*/ 220134 w 3683000"/>
                <a:gd name="connsiteY176" fmla="*/ 1625600 h 7001933"/>
                <a:gd name="connsiteX177" fmla="*/ 237067 w 3683000"/>
                <a:gd name="connsiteY177" fmla="*/ 1574800 h 7001933"/>
                <a:gd name="connsiteX178" fmla="*/ 245534 w 3683000"/>
                <a:gd name="connsiteY178" fmla="*/ 1532466 h 7001933"/>
                <a:gd name="connsiteX179" fmla="*/ 279400 w 3683000"/>
                <a:gd name="connsiteY179" fmla="*/ 1481666 h 7001933"/>
                <a:gd name="connsiteX180" fmla="*/ 330200 w 3683000"/>
                <a:gd name="connsiteY180" fmla="*/ 1405466 h 7001933"/>
                <a:gd name="connsiteX181" fmla="*/ 347134 w 3683000"/>
                <a:gd name="connsiteY181" fmla="*/ 1380066 h 7001933"/>
                <a:gd name="connsiteX182" fmla="*/ 381000 w 3683000"/>
                <a:gd name="connsiteY182" fmla="*/ 1371600 h 7001933"/>
                <a:gd name="connsiteX183" fmla="*/ 397934 w 3683000"/>
                <a:gd name="connsiteY183" fmla="*/ 1354666 h 7001933"/>
                <a:gd name="connsiteX184" fmla="*/ 457200 w 3683000"/>
                <a:gd name="connsiteY184" fmla="*/ 1320800 h 7001933"/>
                <a:gd name="connsiteX185" fmla="*/ 508000 w 3683000"/>
                <a:gd name="connsiteY185" fmla="*/ 1303866 h 7001933"/>
                <a:gd name="connsiteX186" fmla="*/ 601134 w 3683000"/>
                <a:gd name="connsiteY186" fmla="*/ 1261533 h 7001933"/>
                <a:gd name="connsiteX187" fmla="*/ 651934 w 3683000"/>
                <a:gd name="connsiteY187" fmla="*/ 1253066 h 7001933"/>
                <a:gd name="connsiteX188" fmla="*/ 711200 w 3683000"/>
                <a:gd name="connsiteY188" fmla="*/ 1236133 h 7001933"/>
                <a:gd name="connsiteX189" fmla="*/ 753534 w 3683000"/>
                <a:gd name="connsiteY189" fmla="*/ 1227666 h 7001933"/>
                <a:gd name="connsiteX190" fmla="*/ 787400 w 3683000"/>
                <a:gd name="connsiteY190" fmla="*/ 1219200 h 7001933"/>
                <a:gd name="connsiteX191" fmla="*/ 880534 w 3683000"/>
                <a:gd name="connsiteY191" fmla="*/ 1193800 h 7001933"/>
                <a:gd name="connsiteX192" fmla="*/ 914400 w 3683000"/>
                <a:gd name="connsiteY192" fmla="*/ 1176866 h 7001933"/>
                <a:gd name="connsiteX193" fmla="*/ 973667 w 3683000"/>
                <a:gd name="connsiteY193" fmla="*/ 1168400 h 7001933"/>
                <a:gd name="connsiteX194" fmla="*/ 1024467 w 3683000"/>
                <a:gd name="connsiteY194" fmla="*/ 1159933 h 7001933"/>
                <a:gd name="connsiteX195" fmla="*/ 1176867 w 3683000"/>
                <a:gd name="connsiteY195" fmla="*/ 1168400 h 7001933"/>
                <a:gd name="connsiteX196" fmla="*/ 1236134 w 3683000"/>
                <a:gd name="connsiteY196" fmla="*/ 1185333 h 7001933"/>
                <a:gd name="connsiteX197" fmla="*/ 1278467 w 3683000"/>
                <a:gd name="connsiteY197" fmla="*/ 1193800 h 7001933"/>
                <a:gd name="connsiteX198" fmla="*/ 1303867 w 3683000"/>
                <a:gd name="connsiteY198" fmla="*/ 1210733 h 7001933"/>
                <a:gd name="connsiteX199" fmla="*/ 1354667 w 3683000"/>
                <a:gd name="connsiteY199" fmla="*/ 1236133 h 7001933"/>
                <a:gd name="connsiteX200" fmla="*/ 1405467 w 3683000"/>
                <a:gd name="connsiteY200" fmla="*/ 1312333 h 7001933"/>
                <a:gd name="connsiteX201" fmla="*/ 1439334 w 3683000"/>
                <a:gd name="connsiteY201" fmla="*/ 1363133 h 7001933"/>
                <a:gd name="connsiteX202" fmla="*/ 1481667 w 3683000"/>
                <a:gd name="connsiteY202" fmla="*/ 1430866 h 7001933"/>
                <a:gd name="connsiteX203" fmla="*/ 1498600 w 3683000"/>
                <a:gd name="connsiteY203" fmla="*/ 1490133 h 7001933"/>
                <a:gd name="connsiteX204" fmla="*/ 1507067 w 3683000"/>
                <a:gd name="connsiteY204" fmla="*/ 1515533 h 7001933"/>
                <a:gd name="connsiteX205" fmla="*/ 1515534 w 3683000"/>
                <a:gd name="connsiteY205" fmla="*/ 1591733 h 7001933"/>
                <a:gd name="connsiteX206" fmla="*/ 1532467 w 3683000"/>
                <a:gd name="connsiteY206" fmla="*/ 1651000 h 7001933"/>
                <a:gd name="connsiteX207" fmla="*/ 1507067 w 3683000"/>
                <a:gd name="connsiteY207" fmla="*/ 1820333 h 7001933"/>
                <a:gd name="connsiteX208" fmla="*/ 1481667 w 3683000"/>
                <a:gd name="connsiteY208" fmla="*/ 1854200 h 7001933"/>
                <a:gd name="connsiteX209" fmla="*/ 1447800 w 3683000"/>
                <a:gd name="connsiteY209" fmla="*/ 1871133 h 7001933"/>
                <a:gd name="connsiteX210" fmla="*/ 1405467 w 3683000"/>
                <a:gd name="connsiteY210" fmla="*/ 1905000 h 7001933"/>
                <a:gd name="connsiteX211" fmla="*/ 1380067 w 3683000"/>
                <a:gd name="connsiteY211" fmla="*/ 1930400 h 7001933"/>
                <a:gd name="connsiteX212" fmla="*/ 1303867 w 3683000"/>
                <a:gd name="connsiteY212" fmla="*/ 1938866 h 7001933"/>
                <a:gd name="connsiteX213" fmla="*/ 1159934 w 3683000"/>
                <a:gd name="connsiteY213" fmla="*/ 1930400 h 7001933"/>
                <a:gd name="connsiteX214" fmla="*/ 1143000 w 3683000"/>
                <a:gd name="connsiteY214" fmla="*/ 1905000 h 7001933"/>
                <a:gd name="connsiteX215" fmla="*/ 1117600 w 3683000"/>
                <a:gd name="connsiteY215" fmla="*/ 1888066 h 7001933"/>
                <a:gd name="connsiteX216" fmla="*/ 1100667 w 3683000"/>
                <a:gd name="connsiteY216" fmla="*/ 1854200 h 7001933"/>
                <a:gd name="connsiteX217" fmla="*/ 1083734 w 3683000"/>
                <a:gd name="connsiteY217" fmla="*/ 1837266 h 7001933"/>
                <a:gd name="connsiteX218" fmla="*/ 1066800 w 3683000"/>
                <a:gd name="connsiteY218" fmla="*/ 1811866 h 7001933"/>
                <a:gd name="connsiteX219" fmla="*/ 1049867 w 3683000"/>
                <a:gd name="connsiteY219" fmla="*/ 1710266 h 7001933"/>
                <a:gd name="connsiteX220" fmla="*/ 1066800 w 3683000"/>
                <a:gd name="connsiteY220" fmla="*/ 1591733 h 7001933"/>
                <a:gd name="connsiteX221" fmla="*/ 1075267 w 3683000"/>
                <a:gd name="connsiteY221" fmla="*/ 1566333 h 7001933"/>
                <a:gd name="connsiteX222" fmla="*/ 1092200 w 3683000"/>
                <a:gd name="connsiteY222" fmla="*/ 1540933 h 7001933"/>
                <a:gd name="connsiteX223" fmla="*/ 1126067 w 3683000"/>
                <a:gd name="connsiteY223" fmla="*/ 1481666 h 7001933"/>
                <a:gd name="connsiteX224" fmla="*/ 1134534 w 3683000"/>
                <a:gd name="connsiteY224" fmla="*/ 1456266 h 7001933"/>
                <a:gd name="connsiteX225" fmla="*/ 1176867 w 3683000"/>
                <a:gd name="connsiteY225" fmla="*/ 1405466 h 7001933"/>
                <a:gd name="connsiteX226" fmla="*/ 1210734 w 3683000"/>
                <a:gd name="connsiteY226" fmla="*/ 1380066 h 7001933"/>
                <a:gd name="connsiteX227" fmla="*/ 1405467 w 3683000"/>
                <a:gd name="connsiteY227" fmla="*/ 1388533 h 7001933"/>
                <a:gd name="connsiteX228" fmla="*/ 1481667 w 3683000"/>
                <a:gd name="connsiteY228" fmla="*/ 1405466 h 7001933"/>
                <a:gd name="connsiteX229" fmla="*/ 1549400 w 3683000"/>
                <a:gd name="connsiteY229" fmla="*/ 1447800 h 7001933"/>
                <a:gd name="connsiteX230" fmla="*/ 1566334 w 3683000"/>
                <a:gd name="connsiteY230" fmla="*/ 1464733 h 7001933"/>
                <a:gd name="connsiteX231" fmla="*/ 1600200 w 3683000"/>
                <a:gd name="connsiteY231" fmla="*/ 1490133 h 7001933"/>
                <a:gd name="connsiteX232" fmla="*/ 1651000 w 3683000"/>
                <a:gd name="connsiteY232" fmla="*/ 1557866 h 7001933"/>
                <a:gd name="connsiteX233" fmla="*/ 1701800 w 3683000"/>
                <a:gd name="connsiteY233" fmla="*/ 1583266 h 7001933"/>
                <a:gd name="connsiteX234" fmla="*/ 1718734 w 3683000"/>
                <a:gd name="connsiteY234" fmla="*/ 1600200 h 7001933"/>
                <a:gd name="connsiteX235" fmla="*/ 1794934 w 3683000"/>
                <a:gd name="connsiteY235" fmla="*/ 1625600 h 7001933"/>
                <a:gd name="connsiteX236" fmla="*/ 1888067 w 3683000"/>
                <a:gd name="connsiteY236" fmla="*/ 1651000 h 7001933"/>
                <a:gd name="connsiteX237" fmla="*/ 1947334 w 3683000"/>
                <a:gd name="connsiteY237" fmla="*/ 1667933 h 7001933"/>
                <a:gd name="connsiteX238" fmla="*/ 2108200 w 3683000"/>
                <a:gd name="connsiteY238" fmla="*/ 1684866 h 7001933"/>
                <a:gd name="connsiteX239" fmla="*/ 2650067 w 3683000"/>
                <a:gd name="connsiteY239" fmla="*/ 1667933 h 7001933"/>
                <a:gd name="connsiteX240" fmla="*/ 2887134 w 3683000"/>
                <a:gd name="connsiteY240" fmla="*/ 1651000 h 7001933"/>
                <a:gd name="connsiteX241" fmla="*/ 2937934 w 3683000"/>
                <a:gd name="connsiteY241" fmla="*/ 1642533 h 7001933"/>
                <a:gd name="connsiteX242" fmla="*/ 3005667 w 3683000"/>
                <a:gd name="connsiteY242" fmla="*/ 1625600 h 7001933"/>
                <a:gd name="connsiteX243" fmla="*/ 3073400 w 3683000"/>
                <a:gd name="connsiteY243" fmla="*/ 1600200 h 7001933"/>
                <a:gd name="connsiteX244" fmla="*/ 3132667 w 3683000"/>
                <a:gd name="connsiteY244" fmla="*/ 1566333 h 7001933"/>
                <a:gd name="connsiteX245" fmla="*/ 3166534 w 3683000"/>
                <a:gd name="connsiteY245" fmla="*/ 1549400 h 7001933"/>
                <a:gd name="connsiteX246" fmla="*/ 3191934 w 3683000"/>
                <a:gd name="connsiteY246" fmla="*/ 1524000 h 7001933"/>
                <a:gd name="connsiteX247" fmla="*/ 3242734 w 3683000"/>
                <a:gd name="connsiteY247" fmla="*/ 1481666 h 7001933"/>
                <a:gd name="connsiteX248" fmla="*/ 3259667 w 3683000"/>
                <a:gd name="connsiteY248" fmla="*/ 1456266 h 7001933"/>
                <a:gd name="connsiteX249" fmla="*/ 3302000 w 3683000"/>
                <a:gd name="connsiteY249" fmla="*/ 1430866 h 7001933"/>
                <a:gd name="connsiteX250" fmla="*/ 3327400 w 3683000"/>
                <a:gd name="connsiteY250" fmla="*/ 1405466 h 7001933"/>
                <a:gd name="connsiteX251" fmla="*/ 3395134 w 3683000"/>
                <a:gd name="connsiteY251" fmla="*/ 1354666 h 7001933"/>
                <a:gd name="connsiteX252" fmla="*/ 3420534 w 3683000"/>
                <a:gd name="connsiteY252" fmla="*/ 1337733 h 7001933"/>
                <a:gd name="connsiteX253" fmla="*/ 3471334 w 3683000"/>
                <a:gd name="connsiteY253" fmla="*/ 1270000 h 7001933"/>
                <a:gd name="connsiteX254" fmla="*/ 3505200 w 3683000"/>
                <a:gd name="connsiteY254" fmla="*/ 1236133 h 7001933"/>
                <a:gd name="connsiteX255" fmla="*/ 3530600 w 3683000"/>
                <a:gd name="connsiteY255" fmla="*/ 1202266 h 7001933"/>
                <a:gd name="connsiteX256" fmla="*/ 3556000 w 3683000"/>
                <a:gd name="connsiteY256" fmla="*/ 1176866 h 7001933"/>
                <a:gd name="connsiteX257" fmla="*/ 3615267 w 3683000"/>
                <a:gd name="connsiteY257" fmla="*/ 1092200 h 7001933"/>
                <a:gd name="connsiteX258" fmla="*/ 3632200 w 3683000"/>
                <a:gd name="connsiteY258" fmla="*/ 1066800 h 7001933"/>
                <a:gd name="connsiteX259" fmla="*/ 3657600 w 3683000"/>
                <a:gd name="connsiteY259" fmla="*/ 990600 h 7001933"/>
                <a:gd name="connsiteX260" fmla="*/ 3683000 w 3683000"/>
                <a:gd name="connsiteY260" fmla="*/ 872066 h 7001933"/>
                <a:gd name="connsiteX261" fmla="*/ 3657600 w 3683000"/>
                <a:gd name="connsiteY261" fmla="*/ 728133 h 7001933"/>
                <a:gd name="connsiteX262" fmla="*/ 3649134 w 3683000"/>
                <a:gd name="connsiteY262" fmla="*/ 702733 h 7001933"/>
                <a:gd name="connsiteX263" fmla="*/ 3632200 w 3683000"/>
                <a:gd name="connsiteY263" fmla="*/ 685800 h 7001933"/>
                <a:gd name="connsiteX264" fmla="*/ 3572934 w 3683000"/>
                <a:gd name="connsiteY264" fmla="*/ 643466 h 7001933"/>
                <a:gd name="connsiteX265" fmla="*/ 3530600 w 3683000"/>
                <a:gd name="connsiteY265" fmla="*/ 626533 h 7001933"/>
                <a:gd name="connsiteX266" fmla="*/ 3479800 w 3683000"/>
                <a:gd name="connsiteY266" fmla="*/ 601133 h 7001933"/>
                <a:gd name="connsiteX267" fmla="*/ 3454400 w 3683000"/>
                <a:gd name="connsiteY267" fmla="*/ 592666 h 7001933"/>
                <a:gd name="connsiteX268" fmla="*/ 3420534 w 3683000"/>
                <a:gd name="connsiteY268" fmla="*/ 575733 h 7001933"/>
                <a:gd name="connsiteX269" fmla="*/ 3318934 w 3683000"/>
                <a:gd name="connsiteY269" fmla="*/ 558800 h 7001933"/>
                <a:gd name="connsiteX270" fmla="*/ 3251200 w 3683000"/>
                <a:gd name="connsiteY270" fmla="*/ 567266 h 7001933"/>
                <a:gd name="connsiteX271" fmla="*/ 3217334 w 3683000"/>
                <a:gd name="connsiteY271" fmla="*/ 584200 h 7001933"/>
                <a:gd name="connsiteX272" fmla="*/ 3191934 w 3683000"/>
                <a:gd name="connsiteY272" fmla="*/ 592666 h 7001933"/>
                <a:gd name="connsiteX273" fmla="*/ 3149600 w 3683000"/>
                <a:gd name="connsiteY273" fmla="*/ 635000 h 7001933"/>
                <a:gd name="connsiteX274" fmla="*/ 3107267 w 3683000"/>
                <a:gd name="connsiteY274" fmla="*/ 677333 h 7001933"/>
                <a:gd name="connsiteX275" fmla="*/ 3090334 w 3683000"/>
                <a:gd name="connsiteY275" fmla="*/ 702733 h 7001933"/>
                <a:gd name="connsiteX276" fmla="*/ 3056467 w 3683000"/>
                <a:gd name="connsiteY276" fmla="*/ 745066 h 7001933"/>
                <a:gd name="connsiteX277" fmla="*/ 3039534 w 3683000"/>
                <a:gd name="connsiteY277" fmla="*/ 795866 h 7001933"/>
                <a:gd name="connsiteX278" fmla="*/ 3031067 w 3683000"/>
                <a:gd name="connsiteY278" fmla="*/ 821266 h 7001933"/>
                <a:gd name="connsiteX279" fmla="*/ 3039534 w 3683000"/>
                <a:gd name="connsiteY279" fmla="*/ 914400 h 7001933"/>
                <a:gd name="connsiteX280" fmla="*/ 3048000 w 3683000"/>
                <a:gd name="connsiteY280" fmla="*/ 956733 h 7001933"/>
                <a:gd name="connsiteX281" fmla="*/ 3081867 w 3683000"/>
                <a:gd name="connsiteY281" fmla="*/ 990600 h 7001933"/>
                <a:gd name="connsiteX282" fmla="*/ 3141134 w 3683000"/>
                <a:gd name="connsiteY282" fmla="*/ 1007533 h 7001933"/>
                <a:gd name="connsiteX283" fmla="*/ 3429000 w 3683000"/>
                <a:gd name="connsiteY283" fmla="*/ 990600 h 7001933"/>
                <a:gd name="connsiteX284" fmla="*/ 3479800 w 3683000"/>
                <a:gd name="connsiteY284" fmla="*/ 973666 h 7001933"/>
                <a:gd name="connsiteX285" fmla="*/ 3522134 w 3683000"/>
                <a:gd name="connsiteY285" fmla="*/ 931333 h 7001933"/>
                <a:gd name="connsiteX286" fmla="*/ 3556000 w 3683000"/>
                <a:gd name="connsiteY286" fmla="*/ 897466 h 7001933"/>
                <a:gd name="connsiteX287" fmla="*/ 3572934 w 3683000"/>
                <a:gd name="connsiteY287" fmla="*/ 872066 h 7001933"/>
                <a:gd name="connsiteX288" fmla="*/ 3581400 w 3683000"/>
                <a:gd name="connsiteY288" fmla="*/ 846666 h 7001933"/>
                <a:gd name="connsiteX289" fmla="*/ 3572934 w 3683000"/>
                <a:gd name="connsiteY289" fmla="*/ 719666 h 7001933"/>
                <a:gd name="connsiteX290" fmla="*/ 3539067 w 3683000"/>
                <a:gd name="connsiteY290" fmla="*/ 660400 h 7001933"/>
                <a:gd name="connsiteX291" fmla="*/ 3522134 w 3683000"/>
                <a:gd name="connsiteY291" fmla="*/ 643466 h 7001933"/>
                <a:gd name="connsiteX292" fmla="*/ 3505200 w 3683000"/>
                <a:gd name="connsiteY292" fmla="*/ 618066 h 7001933"/>
                <a:gd name="connsiteX293" fmla="*/ 3437467 w 3683000"/>
                <a:gd name="connsiteY293" fmla="*/ 567266 h 7001933"/>
                <a:gd name="connsiteX294" fmla="*/ 3412067 w 3683000"/>
                <a:gd name="connsiteY294" fmla="*/ 558800 h 7001933"/>
                <a:gd name="connsiteX295" fmla="*/ 3378200 w 3683000"/>
                <a:gd name="connsiteY295" fmla="*/ 541866 h 7001933"/>
                <a:gd name="connsiteX296" fmla="*/ 3327400 w 3683000"/>
                <a:gd name="connsiteY296" fmla="*/ 524933 h 7001933"/>
                <a:gd name="connsiteX297" fmla="*/ 3259667 w 3683000"/>
                <a:gd name="connsiteY297" fmla="*/ 491066 h 7001933"/>
                <a:gd name="connsiteX298" fmla="*/ 3166534 w 3683000"/>
                <a:gd name="connsiteY298" fmla="*/ 482600 h 7001933"/>
                <a:gd name="connsiteX299" fmla="*/ 3132667 w 3683000"/>
                <a:gd name="connsiteY299" fmla="*/ 474133 h 7001933"/>
                <a:gd name="connsiteX300" fmla="*/ 2937934 w 3683000"/>
                <a:gd name="connsiteY300" fmla="*/ 491066 h 7001933"/>
                <a:gd name="connsiteX301" fmla="*/ 2870200 w 3683000"/>
                <a:gd name="connsiteY301" fmla="*/ 508000 h 7001933"/>
                <a:gd name="connsiteX302" fmla="*/ 2802467 w 3683000"/>
                <a:gd name="connsiteY302" fmla="*/ 524933 h 7001933"/>
                <a:gd name="connsiteX303" fmla="*/ 2726267 w 3683000"/>
                <a:gd name="connsiteY303" fmla="*/ 541866 h 7001933"/>
                <a:gd name="connsiteX304" fmla="*/ 2633134 w 3683000"/>
                <a:gd name="connsiteY304" fmla="*/ 592666 h 7001933"/>
                <a:gd name="connsiteX305" fmla="*/ 2523067 w 3683000"/>
                <a:gd name="connsiteY305" fmla="*/ 651933 h 7001933"/>
                <a:gd name="connsiteX306" fmla="*/ 2463800 w 3683000"/>
                <a:gd name="connsiteY306" fmla="*/ 694266 h 7001933"/>
                <a:gd name="connsiteX307" fmla="*/ 2429934 w 3683000"/>
                <a:gd name="connsiteY307" fmla="*/ 745066 h 7001933"/>
                <a:gd name="connsiteX308" fmla="*/ 2328334 w 3683000"/>
                <a:gd name="connsiteY308" fmla="*/ 821266 h 7001933"/>
                <a:gd name="connsiteX309" fmla="*/ 2294467 w 3683000"/>
                <a:gd name="connsiteY309" fmla="*/ 846666 h 7001933"/>
                <a:gd name="connsiteX310" fmla="*/ 2260600 w 3683000"/>
                <a:gd name="connsiteY310" fmla="*/ 863600 h 7001933"/>
                <a:gd name="connsiteX311" fmla="*/ 2218267 w 3683000"/>
                <a:gd name="connsiteY311" fmla="*/ 897466 h 7001933"/>
                <a:gd name="connsiteX312" fmla="*/ 2184400 w 3683000"/>
                <a:gd name="connsiteY312" fmla="*/ 914400 h 7001933"/>
                <a:gd name="connsiteX313" fmla="*/ 2150534 w 3683000"/>
                <a:gd name="connsiteY313" fmla="*/ 939800 h 7001933"/>
                <a:gd name="connsiteX314" fmla="*/ 2099734 w 3683000"/>
                <a:gd name="connsiteY314" fmla="*/ 956733 h 7001933"/>
                <a:gd name="connsiteX315" fmla="*/ 2057400 w 3683000"/>
                <a:gd name="connsiteY315" fmla="*/ 982133 h 7001933"/>
                <a:gd name="connsiteX316" fmla="*/ 1955800 w 3683000"/>
                <a:gd name="connsiteY316" fmla="*/ 1016000 h 7001933"/>
                <a:gd name="connsiteX317" fmla="*/ 1879600 w 3683000"/>
                <a:gd name="connsiteY317" fmla="*/ 1058333 h 7001933"/>
                <a:gd name="connsiteX318" fmla="*/ 1845734 w 3683000"/>
                <a:gd name="connsiteY318" fmla="*/ 1066800 h 7001933"/>
                <a:gd name="connsiteX319" fmla="*/ 1769534 w 3683000"/>
                <a:gd name="connsiteY319" fmla="*/ 1092200 h 7001933"/>
                <a:gd name="connsiteX320" fmla="*/ 1718734 w 3683000"/>
                <a:gd name="connsiteY320" fmla="*/ 1100666 h 7001933"/>
                <a:gd name="connsiteX321" fmla="*/ 1651000 w 3683000"/>
                <a:gd name="connsiteY321" fmla="*/ 1126066 h 7001933"/>
                <a:gd name="connsiteX322" fmla="*/ 1591734 w 3683000"/>
                <a:gd name="connsiteY322" fmla="*/ 1134533 h 7001933"/>
                <a:gd name="connsiteX323" fmla="*/ 1566334 w 3683000"/>
                <a:gd name="connsiteY323" fmla="*/ 1143000 h 7001933"/>
                <a:gd name="connsiteX324" fmla="*/ 1312334 w 3683000"/>
                <a:gd name="connsiteY324" fmla="*/ 1143000 h 7001933"/>
                <a:gd name="connsiteX325" fmla="*/ 1253067 w 3683000"/>
                <a:gd name="connsiteY325" fmla="*/ 1126066 h 7001933"/>
                <a:gd name="connsiteX326" fmla="*/ 1227667 w 3683000"/>
                <a:gd name="connsiteY326" fmla="*/ 1109133 h 7001933"/>
                <a:gd name="connsiteX327" fmla="*/ 1210734 w 3683000"/>
                <a:gd name="connsiteY327" fmla="*/ 1058333 h 7001933"/>
                <a:gd name="connsiteX328" fmla="*/ 1219200 w 3683000"/>
                <a:gd name="connsiteY328" fmla="*/ 1016000 h 7001933"/>
                <a:gd name="connsiteX329" fmla="*/ 1227667 w 3683000"/>
                <a:gd name="connsiteY329" fmla="*/ 931333 h 7001933"/>
                <a:gd name="connsiteX330" fmla="*/ 1244600 w 3683000"/>
                <a:gd name="connsiteY330" fmla="*/ 897466 h 7001933"/>
                <a:gd name="connsiteX331" fmla="*/ 1286934 w 3683000"/>
                <a:gd name="connsiteY331" fmla="*/ 846666 h 7001933"/>
                <a:gd name="connsiteX332" fmla="*/ 1312334 w 3683000"/>
                <a:gd name="connsiteY332" fmla="*/ 787400 h 7001933"/>
                <a:gd name="connsiteX333" fmla="*/ 1354667 w 3683000"/>
                <a:gd name="connsiteY333" fmla="*/ 745066 h 7001933"/>
                <a:gd name="connsiteX334" fmla="*/ 1380067 w 3683000"/>
                <a:gd name="connsiteY334" fmla="*/ 711200 h 7001933"/>
                <a:gd name="connsiteX335" fmla="*/ 1405467 w 3683000"/>
                <a:gd name="connsiteY335" fmla="*/ 694266 h 7001933"/>
                <a:gd name="connsiteX336" fmla="*/ 1430867 w 3683000"/>
                <a:gd name="connsiteY336" fmla="*/ 668866 h 7001933"/>
                <a:gd name="connsiteX337" fmla="*/ 1464734 w 3683000"/>
                <a:gd name="connsiteY337" fmla="*/ 660400 h 7001933"/>
                <a:gd name="connsiteX338" fmla="*/ 1524000 w 3683000"/>
                <a:gd name="connsiteY338" fmla="*/ 643466 h 7001933"/>
                <a:gd name="connsiteX339" fmla="*/ 1591734 w 3683000"/>
                <a:gd name="connsiteY339" fmla="*/ 651933 h 7001933"/>
                <a:gd name="connsiteX340" fmla="*/ 1608667 w 3683000"/>
                <a:gd name="connsiteY340" fmla="*/ 795866 h 7001933"/>
                <a:gd name="connsiteX341" fmla="*/ 1574800 w 3683000"/>
                <a:gd name="connsiteY341" fmla="*/ 855133 h 7001933"/>
                <a:gd name="connsiteX342" fmla="*/ 1557867 w 3683000"/>
                <a:gd name="connsiteY342" fmla="*/ 880533 h 7001933"/>
                <a:gd name="connsiteX343" fmla="*/ 1532467 w 3683000"/>
                <a:gd name="connsiteY343" fmla="*/ 897466 h 7001933"/>
                <a:gd name="connsiteX344" fmla="*/ 1515534 w 3683000"/>
                <a:gd name="connsiteY344" fmla="*/ 914400 h 7001933"/>
                <a:gd name="connsiteX345" fmla="*/ 1456267 w 3683000"/>
                <a:gd name="connsiteY345" fmla="*/ 931333 h 7001933"/>
                <a:gd name="connsiteX346" fmla="*/ 1371600 w 3683000"/>
                <a:gd name="connsiteY346" fmla="*/ 914400 h 7001933"/>
                <a:gd name="connsiteX347" fmla="*/ 1286934 w 3683000"/>
                <a:gd name="connsiteY347" fmla="*/ 846666 h 7001933"/>
                <a:gd name="connsiteX348" fmla="*/ 1270000 w 3683000"/>
                <a:gd name="connsiteY348" fmla="*/ 821266 h 7001933"/>
                <a:gd name="connsiteX349" fmla="*/ 1244600 w 3683000"/>
                <a:gd name="connsiteY349" fmla="*/ 795866 h 7001933"/>
                <a:gd name="connsiteX350" fmla="*/ 1202267 w 3683000"/>
                <a:gd name="connsiteY350" fmla="*/ 745066 h 7001933"/>
                <a:gd name="connsiteX351" fmla="*/ 1193800 w 3683000"/>
                <a:gd name="connsiteY351" fmla="*/ 711200 h 7001933"/>
                <a:gd name="connsiteX352" fmla="*/ 1176867 w 3683000"/>
                <a:gd name="connsiteY352" fmla="*/ 635000 h 7001933"/>
                <a:gd name="connsiteX353" fmla="*/ 1143000 w 3683000"/>
                <a:gd name="connsiteY353" fmla="*/ 567266 h 7001933"/>
                <a:gd name="connsiteX354" fmla="*/ 1134534 w 3683000"/>
                <a:gd name="connsiteY354" fmla="*/ 541866 h 7001933"/>
                <a:gd name="connsiteX355" fmla="*/ 1092200 w 3683000"/>
                <a:gd name="connsiteY355" fmla="*/ 499533 h 7001933"/>
                <a:gd name="connsiteX356" fmla="*/ 1041400 w 3683000"/>
                <a:gd name="connsiteY356" fmla="*/ 474133 h 7001933"/>
                <a:gd name="connsiteX357" fmla="*/ 1016000 w 3683000"/>
                <a:gd name="connsiteY357" fmla="*/ 448733 h 7001933"/>
                <a:gd name="connsiteX358" fmla="*/ 965200 w 3683000"/>
                <a:gd name="connsiteY358" fmla="*/ 431800 h 7001933"/>
                <a:gd name="connsiteX359" fmla="*/ 939800 w 3683000"/>
                <a:gd name="connsiteY359" fmla="*/ 423333 h 7001933"/>
                <a:gd name="connsiteX360" fmla="*/ 855134 w 3683000"/>
                <a:gd name="connsiteY360" fmla="*/ 431800 h 7001933"/>
                <a:gd name="connsiteX361" fmla="*/ 863600 w 3683000"/>
                <a:gd name="connsiteY361" fmla="*/ 482600 h 7001933"/>
                <a:gd name="connsiteX362" fmla="*/ 880534 w 3683000"/>
                <a:gd name="connsiteY362" fmla="*/ 516466 h 7001933"/>
                <a:gd name="connsiteX363" fmla="*/ 897467 w 3683000"/>
                <a:gd name="connsiteY363" fmla="*/ 567266 h 7001933"/>
                <a:gd name="connsiteX364" fmla="*/ 897467 w 3683000"/>
                <a:gd name="connsiteY364" fmla="*/ 567266 h 7001933"/>
                <a:gd name="connsiteX365" fmla="*/ 905934 w 3683000"/>
                <a:gd name="connsiteY365" fmla="*/ 601133 h 7001933"/>
                <a:gd name="connsiteX366" fmla="*/ 931334 w 3683000"/>
                <a:gd name="connsiteY366" fmla="*/ 609600 h 7001933"/>
                <a:gd name="connsiteX367" fmla="*/ 965200 w 3683000"/>
                <a:gd name="connsiteY367" fmla="*/ 601133 h 7001933"/>
                <a:gd name="connsiteX368" fmla="*/ 973667 w 3683000"/>
                <a:gd name="connsiteY368" fmla="*/ 558800 h 7001933"/>
                <a:gd name="connsiteX369" fmla="*/ 965200 w 3683000"/>
                <a:gd name="connsiteY369" fmla="*/ 414866 h 7001933"/>
                <a:gd name="connsiteX370" fmla="*/ 931334 w 3683000"/>
                <a:gd name="connsiteY370" fmla="*/ 389466 h 7001933"/>
                <a:gd name="connsiteX371" fmla="*/ 914400 w 3683000"/>
                <a:gd name="connsiteY371" fmla="*/ 372533 h 7001933"/>
                <a:gd name="connsiteX372" fmla="*/ 821267 w 3683000"/>
                <a:gd name="connsiteY372" fmla="*/ 347133 h 7001933"/>
                <a:gd name="connsiteX373" fmla="*/ 677334 w 3683000"/>
                <a:gd name="connsiteY373" fmla="*/ 330200 h 7001933"/>
                <a:gd name="connsiteX374" fmla="*/ 618067 w 3683000"/>
                <a:gd name="connsiteY374" fmla="*/ 321733 h 7001933"/>
                <a:gd name="connsiteX375" fmla="*/ 567267 w 3683000"/>
                <a:gd name="connsiteY375" fmla="*/ 254000 h 7001933"/>
                <a:gd name="connsiteX376" fmla="*/ 524934 w 3683000"/>
                <a:gd name="connsiteY376" fmla="*/ 169333 h 7001933"/>
                <a:gd name="connsiteX377" fmla="*/ 508000 w 3683000"/>
                <a:gd name="connsiteY377" fmla="*/ 135466 h 7001933"/>
                <a:gd name="connsiteX378" fmla="*/ 491067 w 3683000"/>
                <a:gd name="connsiteY378" fmla="*/ 84666 h 7001933"/>
                <a:gd name="connsiteX379" fmla="*/ 474134 w 3683000"/>
                <a:gd name="connsiteY379" fmla="*/ 33866 h 7001933"/>
                <a:gd name="connsiteX380" fmla="*/ 474134 w 3683000"/>
                <a:gd name="connsiteY380" fmla="*/ 0 h 700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</a:cxnLst>
              <a:rect l="l" t="t" r="r" b="b"/>
              <a:pathLst>
                <a:path w="3683000" h="7001933">
                  <a:moveTo>
                    <a:pt x="2074334" y="7001933"/>
                  </a:moveTo>
                  <a:cubicBezTo>
                    <a:pt x="2071512" y="6939844"/>
                    <a:pt x="2073272" y="6877376"/>
                    <a:pt x="2065867" y="6815666"/>
                  </a:cubicBezTo>
                  <a:cubicBezTo>
                    <a:pt x="2064655" y="6805563"/>
                    <a:pt x="2053067" y="6799565"/>
                    <a:pt x="2048934" y="6790266"/>
                  </a:cubicBezTo>
                  <a:cubicBezTo>
                    <a:pt x="2041685" y="6773955"/>
                    <a:pt x="2039982" y="6755431"/>
                    <a:pt x="2032000" y="6739466"/>
                  </a:cubicBezTo>
                  <a:cubicBezTo>
                    <a:pt x="1991823" y="6659112"/>
                    <a:pt x="2013279" y="6691927"/>
                    <a:pt x="1972734" y="6637866"/>
                  </a:cubicBezTo>
                  <a:cubicBezTo>
                    <a:pt x="1967576" y="6617236"/>
                    <a:pt x="1952821" y="6556622"/>
                    <a:pt x="1947334" y="6544733"/>
                  </a:cubicBezTo>
                  <a:cubicBezTo>
                    <a:pt x="1938806" y="6526255"/>
                    <a:pt x="1924756" y="6510866"/>
                    <a:pt x="1913467" y="6493933"/>
                  </a:cubicBezTo>
                  <a:cubicBezTo>
                    <a:pt x="1907823" y="6474177"/>
                    <a:pt x="1903444" y="6454015"/>
                    <a:pt x="1896534" y="6434666"/>
                  </a:cubicBezTo>
                  <a:cubicBezTo>
                    <a:pt x="1889305" y="6414425"/>
                    <a:pt x="1879116" y="6395356"/>
                    <a:pt x="1871134" y="6375400"/>
                  </a:cubicBezTo>
                  <a:cubicBezTo>
                    <a:pt x="1862179" y="6353011"/>
                    <a:pt x="1854689" y="6330055"/>
                    <a:pt x="1845734" y="6307666"/>
                  </a:cubicBezTo>
                  <a:cubicBezTo>
                    <a:pt x="1838228" y="6288900"/>
                    <a:pt x="1807616" y="6216622"/>
                    <a:pt x="1794934" y="6197600"/>
                  </a:cubicBezTo>
                  <a:cubicBezTo>
                    <a:pt x="1788292" y="6187637"/>
                    <a:pt x="1776718" y="6181779"/>
                    <a:pt x="1769534" y="6172200"/>
                  </a:cubicBezTo>
                  <a:cubicBezTo>
                    <a:pt x="1759660" y="6159035"/>
                    <a:pt x="1752969" y="6143750"/>
                    <a:pt x="1744134" y="6129866"/>
                  </a:cubicBezTo>
                  <a:cubicBezTo>
                    <a:pt x="1726508" y="6102168"/>
                    <a:pt x="1681087" y="6029829"/>
                    <a:pt x="1651000" y="6019800"/>
                  </a:cubicBezTo>
                  <a:cubicBezTo>
                    <a:pt x="1634067" y="6014155"/>
                    <a:pt x="1616676" y="6009731"/>
                    <a:pt x="1600200" y="6002866"/>
                  </a:cubicBezTo>
                  <a:cubicBezTo>
                    <a:pt x="1582724" y="5995584"/>
                    <a:pt x="1567192" y="5983936"/>
                    <a:pt x="1549400" y="5977466"/>
                  </a:cubicBezTo>
                  <a:cubicBezTo>
                    <a:pt x="1533383" y="5971642"/>
                    <a:pt x="1457681" y="5961945"/>
                    <a:pt x="1447800" y="5960533"/>
                  </a:cubicBezTo>
                  <a:cubicBezTo>
                    <a:pt x="1433689" y="5954889"/>
                    <a:pt x="1420211" y="5947286"/>
                    <a:pt x="1405467" y="5943600"/>
                  </a:cubicBezTo>
                  <a:cubicBezTo>
                    <a:pt x="1386137" y="5938767"/>
                    <a:pt x="1282492" y="5928054"/>
                    <a:pt x="1270000" y="5926666"/>
                  </a:cubicBezTo>
                  <a:cubicBezTo>
                    <a:pt x="1227667" y="5929488"/>
                    <a:pt x="1185001" y="5929133"/>
                    <a:pt x="1143000" y="5935133"/>
                  </a:cubicBezTo>
                  <a:cubicBezTo>
                    <a:pt x="1125330" y="5937657"/>
                    <a:pt x="1109624" y="5948194"/>
                    <a:pt x="1092200" y="5952066"/>
                  </a:cubicBezTo>
                  <a:cubicBezTo>
                    <a:pt x="1058684" y="5959514"/>
                    <a:pt x="990600" y="5969000"/>
                    <a:pt x="990600" y="5969000"/>
                  </a:cubicBezTo>
                  <a:cubicBezTo>
                    <a:pt x="979311" y="5974644"/>
                    <a:pt x="968552" y="5981501"/>
                    <a:pt x="956734" y="5985933"/>
                  </a:cubicBezTo>
                  <a:cubicBezTo>
                    <a:pt x="945838" y="5990019"/>
                    <a:pt x="934056" y="5991203"/>
                    <a:pt x="922867" y="5994400"/>
                  </a:cubicBezTo>
                  <a:cubicBezTo>
                    <a:pt x="914286" y="5996852"/>
                    <a:pt x="905934" y="6000044"/>
                    <a:pt x="897467" y="6002866"/>
                  </a:cubicBezTo>
                  <a:cubicBezTo>
                    <a:pt x="891823" y="6011333"/>
                    <a:pt x="881314" y="6018120"/>
                    <a:pt x="880534" y="6028266"/>
                  </a:cubicBezTo>
                  <a:cubicBezTo>
                    <a:pt x="879238" y="6045107"/>
                    <a:pt x="883381" y="6110162"/>
                    <a:pt x="897467" y="6138333"/>
                  </a:cubicBezTo>
                  <a:cubicBezTo>
                    <a:pt x="902018" y="6147434"/>
                    <a:pt x="908043" y="6155787"/>
                    <a:pt x="914400" y="6163733"/>
                  </a:cubicBezTo>
                  <a:cubicBezTo>
                    <a:pt x="950978" y="6209454"/>
                    <a:pt x="911038" y="6146498"/>
                    <a:pt x="948267" y="6206066"/>
                  </a:cubicBezTo>
                  <a:cubicBezTo>
                    <a:pt x="970070" y="6240951"/>
                    <a:pt x="977547" y="6260746"/>
                    <a:pt x="1007534" y="6290733"/>
                  </a:cubicBezTo>
                  <a:cubicBezTo>
                    <a:pt x="1014729" y="6297928"/>
                    <a:pt x="1024988" y="6301309"/>
                    <a:pt x="1032934" y="6307666"/>
                  </a:cubicBezTo>
                  <a:cubicBezTo>
                    <a:pt x="1039167" y="6312653"/>
                    <a:pt x="1043225" y="6320172"/>
                    <a:pt x="1049867" y="6324600"/>
                  </a:cubicBezTo>
                  <a:cubicBezTo>
                    <a:pt x="1060369" y="6331601"/>
                    <a:pt x="1072775" y="6335271"/>
                    <a:pt x="1083734" y="6341533"/>
                  </a:cubicBezTo>
                  <a:cubicBezTo>
                    <a:pt x="1092569" y="6346581"/>
                    <a:pt x="1099408" y="6355473"/>
                    <a:pt x="1109134" y="6358466"/>
                  </a:cubicBezTo>
                  <a:cubicBezTo>
                    <a:pt x="1136642" y="6366930"/>
                    <a:pt x="1193800" y="6375400"/>
                    <a:pt x="1193800" y="6375400"/>
                  </a:cubicBezTo>
                  <a:cubicBezTo>
                    <a:pt x="1230489" y="6372578"/>
                    <a:pt x="1267354" y="6371497"/>
                    <a:pt x="1303867" y="6366933"/>
                  </a:cubicBezTo>
                  <a:cubicBezTo>
                    <a:pt x="1332241" y="6363386"/>
                    <a:pt x="1329457" y="6354138"/>
                    <a:pt x="1354667" y="6341533"/>
                  </a:cubicBezTo>
                  <a:cubicBezTo>
                    <a:pt x="1411890" y="6312922"/>
                    <a:pt x="1384389" y="6338447"/>
                    <a:pt x="1439334" y="6299200"/>
                  </a:cubicBezTo>
                  <a:cubicBezTo>
                    <a:pt x="1445830" y="6294560"/>
                    <a:pt x="1450034" y="6287253"/>
                    <a:pt x="1456267" y="6282266"/>
                  </a:cubicBezTo>
                  <a:cubicBezTo>
                    <a:pt x="1464213" y="6275909"/>
                    <a:pt x="1473200" y="6270977"/>
                    <a:pt x="1481667" y="6265333"/>
                  </a:cubicBezTo>
                  <a:cubicBezTo>
                    <a:pt x="1521619" y="6205403"/>
                    <a:pt x="1467409" y="6278867"/>
                    <a:pt x="1540934" y="6214533"/>
                  </a:cubicBezTo>
                  <a:cubicBezTo>
                    <a:pt x="1641750" y="6126319"/>
                    <a:pt x="1504612" y="6221813"/>
                    <a:pt x="1591734" y="6163733"/>
                  </a:cubicBezTo>
                  <a:cubicBezTo>
                    <a:pt x="1603023" y="6146800"/>
                    <a:pt x="1611209" y="6127323"/>
                    <a:pt x="1625600" y="6112933"/>
                  </a:cubicBezTo>
                  <a:cubicBezTo>
                    <a:pt x="1641352" y="6097182"/>
                    <a:pt x="1648785" y="6091963"/>
                    <a:pt x="1659467" y="6070600"/>
                  </a:cubicBezTo>
                  <a:cubicBezTo>
                    <a:pt x="1663458" y="6062618"/>
                    <a:pt x="1664418" y="6053403"/>
                    <a:pt x="1667934" y="6045200"/>
                  </a:cubicBezTo>
                  <a:cubicBezTo>
                    <a:pt x="1672906" y="6033599"/>
                    <a:pt x="1679223" y="6022622"/>
                    <a:pt x="1684867" y="6011333"/>
                  </a:cubicBezTo>
                  <a:cubicBezTo>
                    <a:pt x="1694031" y="5892204"/>
                    <a:pt x="1698476" y="5905209"/>
                    <a:pt x="1684867" y="5782733"/>
                  </a:cubicBezTo>
                  <a:cubicBezTo>
                    <a:pt x="1683582" y="5771168"/>
                    <a:pt x="1682567" y="5758734"/>
                    <a:pt x="1676400" y="5748866"/>
                  </a:cubicBezTo>
                  <a:cubicBezTo>
                    <a:pt x="1667939" y="5735328"/>
                    <a:pt x="1653047" y="5727015"/>
                    <a:pt x="1642534" y="5715000"/>
                  </a:cubicBezTo>
                  <a:cubicBezTo>
                    <a:pt x="1633242" y="5704380"/>
                    <a:pt x="1625336" y="5692616"/>
                    <a:pt x="1617134" y="5681133"/>
                  </a:cubicBezTo>
                  <a:cubicBezTo>
                    <a:pt x="1611219" y="5672853"/>
                    <a:pt x="1608017" y="5662247"/>
                    <a:pt x="1600200" y="5655733"/>
                  </a:cubicBezTo>
                  <a:cubicBezTo>
                    <a:pt x="1590504" y="5647653"/>
                    <a:pt x="1576431" y="5646373"/>
                    <a:pt x="1566334" y="5638800"/>
                  </a:cubicBezTo>
                  <a:cubicBezTo>
                    <a:pt x="1553562" y="5629221"/>
                    <a:pt x="1545069" y="5614735"/>
                    <a:pt x="1532467" y="5604933"/>
                  </a:cubicBezTo>
                  <a:cubicBezTo>
                    <a:pt x="1507589" y="5585583"/>
                    <a:pt x="1483165" y="5577271"/>
                    <a:pt x="1456267" y="5562600"/>
                  </a:cubicBezTo>
                  <a:cubicBezTo>
                    <a:pt x="1436292" y="5551704"/>
                    <a:pt x="1417914" y="5537696"/>
                    <a:pt x="1397000" y="5528733"/>
                  </a:cubicBezTo>
                  <a:cubicBezTo>
                    <a:pt x="1364567" y="5514833"/>
                    <a:pt x="1292125" y="5503364"/>
                    <a:pt x="1261534" y="5494866"/>
                  </a:cubicBezTo>
                  <a:cubicBezTo>
                    <a:pt x="1235737" y="5487700"/>
                    <a:pt x="1210924" y="5477340"/>
                    <a:pt x="1185334" y="5469466"/>
                  </a:cubicBezTo>
                  <a:cubicBezTo>
                    <a:pt x="1174212" y="5466044"/>
                    <a:pt x="1162506" y="5464680"/>
                    <a:pt x="1151467" y="5461000"/>
                  </a:cubicBezTo>
                  <a:cubicBezTo>
                    <a:pt x="1137049" y="5456194"/>
                    <a:pt x="1123878" y="5447752"/>
                    <a:pt x="1109134" y="5444066"/>
                  </a:cubicBezTo>
                  <a:cubicBezTo>
                    <a:pt x="1089774" y="5439226"/>
                    <a:pt x="1069552" y="5438881"/>
                    <a:pt x="1049867" y="5435600"/>
                  </a:cubicBezTo>
                  <a:cubicBezTo>
                    <a:pt x="1035672" y="5433234"/>
                    <a:pt x="1021645" y="5429955"/>
                    <a:pt x="1007534" y="5427133"/>
                  </a:cubicBezTo>
                  <a:lnTo>
                    <a:pt x="897467" y="5435600"/>
                  </a:lnTo>
                  <a:cubicBezTo>
                    <a:pt x="846592" y="5440523"/>
                    <a:pt x="796173" y="5451681"/>
                    <a:pt x="745067" y="5452533"/>
                  </a:cubicBezTo>
                  <a:lnTo>
                    <a:pt x="389467" y="5444066"/>
                  </a:lnTo>
                  <a:cubicBezTo>
                    <a:pt x="269501" y="5430737"/>
                    <a:pt x="352722" y="5443427"/>
                    <a:pt x="279400" y="5427133"/>
                  </a:cubicBezTo>
                  <a:cubicBezTo>
                    <a:pt x="265352" y="5424011"/>
                    <a:pt x="250851" y="5422801"/>
                    <a:pt x="237067" y="5418666"/>
                  </a:cubicBezTo>
                  <a:cubicBezTo>
                    <a:pt x="222510" y="5414299"/>
                    <a:pt x="208964" y="5407069"/>
                    <a:pt x="194734" y="5401733"/>
                  </a:cubicBezTo>
                  <a:cubicBezTo>
                    <a:pt x="164976" y="5390574"/>
                    <a:pt x="163098" y="5392019"/>
                    <a:pt x="127000" y="5384800"/>
                  </a:cubicBezTo>
                  <a:cubicBezTo>
                    <a:pt x="115711" y="5379155"/>
                    <a:pt x="103635" y="5374867"/>
                    <a:pt x="93134" y="5367866"/>
                  </a:cubicBezTo>
                  <a:cubicBezTo>
                    <a:pt x="86492" y="5363438"/>
                    <a:pt x="82433" y="5355920"/>
                    <a:pt x="76200" y="5350933"/>
                  </a:cubicBezTo>
                  <a:cubicBezTo>
                    <a:pt x="68254" y="5344576"/>
                    <a:pt x="59267" y="5339644"/>
                    <a:pt x="50800" y="5334000"/>
                  </a:cubicBezTo>
                  <a:cubicBezTo>
                    <a:pt x="22926" y="5292188"/>
                    <a:pt x="40047" y="5324854"/>
                    <a:pt x="25400" y="5266266"/>
                  </a:cubicBezTo>
                  <a:cubicBezTo>
                    <a:pt x="19170" y="5241346"/>
                    <a:pt x="12119" y="5231237"/>
                    <a:pt x="0" y="5207000"/>
                  </a:cubicBezTo>
                  <a:cubicBezTo>
                    <a:pt x="12484" y="4982305"/>
                    <a:pt x="-4644" y="5117837"/>
                    <a:pt x="16934" y="5020733"/>
                  </a:cubicBezTo>
                  <a:cubicBezTo>
                    <a:pt x="20056" y="5006685"/>
                    <a:pt x="20849" y="4992052"/>
                    <a:pt x="25400" y="4978400"/>
                  </a:cubicBezTo>
                  <a:cubicBezTo>
                    <a:pt x="29391" y="4966426"/>
                    <a:pt x="37646" y="4956252"/>
                    <a:pt x="42334" y="4944533"/>
                  </a:cubicBezTo>
                  <a:cubicBezTo>
                    <a:pt x="48963" y="4927960"/>
                    <a:pt x="54571" y="4910953"/>
                    <a:pt x="59267" y="4893733"/>
                  </a:cubicBezTo>
                  <a:cubicBezTo>
                    <a:pt x="63053" y="4879850"/>
                    <a:pt x="63599" y="4865184"/>
                    <a:pt x="67734" y="4851400"/>
                  </a:cubicBezTo>
                  <a:cubicBezTo>
                    <a:pt x="75408" y="4825820"/>
                    <a:pt x="108818" y="4755907"/>
                    <a:pt x="118534" y="4741333"/>
                  </a:cubicBezTo>
                  <a:cubicBezTo>
                    <a:pt x="124178" y="4732866"/>
                    <a:pt x="128272" y="4723128"/>
                    <a:pt x="135467" y="4715933"/>
                  </a:cubicBezTo>
                  <a:cubicBezTo>
                    <a:pt x="145445" y="4705955"/>
                    <a:pt x="158045" y="4699000"/>
                    <a:pt x="169334" y="4690533"/>
                  </a:cubicBezTo>
                  <a:cubicBezTo>
                    <a:pt x="174978" y="4673600"/>
                    <a:pt x="176366" y="4654585"/>
                    <a:pt x="186267" y="4639733"/>
                  </a:cubicBezTo>
                  <a:cubicBezTo>
                    <a:pt x="199698" y="4619586"/>
                    <a:pt x="218390" y="4592420"/>
                    <a:pt x="228600" y="4572000"/>
                  </a:cubicBezTo>
                  <a:cubicBezTo>
                    <a:pt x="232591" y="4564018"/>
                    <a:pt x="232733" y="4554402"/>
                    <a:pt x="237067" y="4546600"/>
                  </a:cubicBezTo>
                  <a:cubicBezTo>
                    <a:pt x="247898" y="4527105"/>
                    <a:pt x="267316" y="4495307"/>
                    <a:pt x="287867" y="4478866"/>
                  </a:cubicBezTo>
                  <a:cubicBezTo>
                    <a:pt x="295813" y="4472509"/>
                    <a:pt x="304800" y="4467577"/>
                    <a:pt x="313267" y="4461933"/>
                  </a:cubicBezTo>
                  <a:cubicBezTo>
                    <a:pt x="341584" y="4405298"/>
                    <a:pt x="315555" y="4448431"/>
                    <a:pt x="355600" y="4402666"/>
                  </a:cubicBezTo>
                  <a:cubicBezTo>
                    <a:pt x="383640" y="4370621"/>
                    <a:pt x="385506" y="4360099"/>
                    <a:pt x="414867" y="4334933"/>
                  </a:cubicBezTo>
                  <a:cubicBezTo>
                    <a:pt x="440367" y="4313076"/>
                    <a:pt x="507926" y="4270072"/>
                    <a:pt x="524934" y="4258733"/>
                  </a:cubicBezTo>
                  <a:cubicBezTo>
                    <a:pt x="533401" y="4253089"/>
                    <a:pt x="540681" y="4245018"/>
                    <a:pt x="550334" y="4241800"/>
                  </a:cubicBezTo>
                  <a:cubicBezTo>
                    <a:pt x="558801" y="4238978"/>
                    <a:pt x="567531" y="4236849"/>
                    <a:pt x="575734" y="4233333"/>
                  </a:cubicBezTo>
                  <a:cubicBezTo>
                    <a:pt x="587335" y="4228361"/>
                    <a:pt x="597627" y="4220391"/>
                    <a:pt x="609600" y="4216400"/>
                  </a:cubicBezTo>
                  <a:cubicBezTo>
                    <a:pt x="623252" y="4211849"/>
                    <a:pt x="638050" y="4211719"/>
                    <a:pt x="651934" y="4207933"/>
                  </a:cubicBezTo>
                  <a:cubicBezTo>
                    <a:pt x="669154" y="4203237"/>
                    <a:pt x="685801" y="4196644"/>
                    <a:pt x="702734" y="4191000"/>
                  </a:cubicBezTo>
                  <a:cubicBezTo>
                    <a:pt x="711201" y="4188178"/>
                    <a:pt x="719476" y="4184698"/>
                    <a:pt x="728134" y="4182533"/>
                  </a:cubicBezTo>
                  <a:lnTo>
                    <a:pt x="762000" y="4174066"/>
                  </a:lnTo>
                  <a:cubicBezTo>
                    <a:pt x="768379" y="4175129"/>
                    <a:pt x="834036" y="4184685"/>
                    <a:pt x="846667" y="4191000"/>
                  </a:cubicBezTo>
                  <a:cubicBezTo>
                    <a:pt x="864870" y="4200101"/>
                    <a:pt x="897467" y="4224866"/>
                    <a:pt x="897467" y="4224866"/>
                  </a:cubicBezTo>
                  <a:cubicBezTo>
                    <a:pt x="903111" y="4233333"/>
                    <a:pt x="908486" y="4241986"/>
                    <a:pt x="914400" y="4250266"/>
                  </a:cubicBezTo>
                  <a:cubicBezTo>
                    <a:pt x="922602" y="4261749"/>
                    <a:pt x="932321" y="4272167"/>
                    <a:pt x="939800" y="4284133"/>
                  </a:cubicBezTo>
                  <a:cubicBezTo>
                    <a:pt x="946489" y="4294836"/>
                    <a:pt x="951762" y="4306399"/>
                    <a:pt x="956734" y="4318000"/>
                  </a:cubicBezTo>
                  <a:cubicBezTo>
                    <a:pt x="960250" y="4326203"/>
                    <a:pt x="962748" y="4334819"/>
                    <a:pt x="965200" y="4343400"/>
                  </a:cubicBezTo>
                  <a:cubicBezTo>
                    <a:pt x="968397" y="4354588"/>
                    <a:pt x="968463" y="4366858"/>
                    <a:pt x="973667" y="4377266"/>
                  </a:cubicBezTo>
                  <a:cubicBezTo>
                    <a:pt x="979978" y="4389887"/>
                    <a:pt x="990600" y="4399844"/>
                    <a:pt x="999067" y="4411133"/>
                  </a:cubicBezTo>
                  <a:cubicBezTo>
                    <a:pt x="1001889" y="4419600"/>
                    <a:pt x="1005082" y="4427952"/>
                    <a:pt x="1007534" y="4436533"/>
                  </a:cubicBezTo>
                  <a:cubicBezTo>
                    <a:pt x="1015502" y="4464420"/>
                    <a:pt x="1018650" y="4483650"/>
                    <a:pt x="1024467" y="4512733"/>
                  </a:cubicBezTo>
                  <a:cubicBezTo>
                    <a:pt x="1021645" y="4540955"/>
                    <a:pt x="1022378" y="4569763"/>
                    <a:pt x="1016000" y="4597400"/>
                  </a:cubicBezTo>
                  <a:cubicBezTo>
                    <a:pt x="1013712" y="4607315"/>
                    <a:pt x="1004981" y="4614520"/>
                    <a:pt x="999067" y="4622800"/>
                  </a:cubicBezTo>
                  <a:cubicBezTo>
                    <a:pt x="966046" y="4669029"/>
                    <a:pt x="986501" y="4645793"/>
                    <a:pt x="948267" y="4673600"/>
                  </a:cubicBezTo>
                  <a:cubicBezTo>
                    <a:pt x="862657" y="4735863"/>
                    <a:pt x="909256" y="4710039"/>
                    <a:pt x="846667" y="4741333"/>
                  </a:cubicBezTo>
                  <a:cubicBezTo>
                    <a:pt x="809978" y="4738511"/>
                    <a:pt x="772397" y="4741389"/>
                    <a:pt x="736600" y="4732866"/>
                  </a:cubicBezTo>
                  <a:cubicBezTo>
                    <a:pt x="712044" y="4727019"/>
                    <a:pt x="668867" y="4699000"/>
                    <a:pt x="668867" y="4699000"/>
                  </a:cubicBezTo>
                  <a:cubicBezTo>
                    <a:pt x="663223" y="4690533"/>
                    <a:pt x="658291" y="4681546"/>
                    <a:pt x="651934" y="4673600"/>
                  </a:cubicBezTo>
                  <a:cubicBezTo>
                    <a:pt x="629009" y="4644943"/>
                    <a:pt x="618015" y="4656507"/>
                    <a:pt x="601134" y="4605866"/>
                  </a:cubicBezTo>
                  <a:cubicBezTo>
                    <a:pt x="580520" y="4544027"/>
                    <a:pt x="588529" y="4572382"/>
                    <a:pt x="575734" y="4521200"/>
                  </a:cubicBezTo>
                  <a:cubicBezTo>
                    <a:pt x="572912" y="4478867"/>
                    <a:pt x="567267" y="4436627"/>
                    <a:pt x="567267" y="4394200"/>
                  </a:cubicBezTo>
                  <a:cubicBezTo>
                    <a:pt x="567267" y="4365837"/>
                    <a:pt x="572216" y="4337677"/>
                    <a:pt x="575734" y="4309533"/>
                  </a:cubicBezTo>
                  <a:cubicBezTo>
                    <a:pt x="580684" y="4269929"/>
                    <a:pt x="582987" y="4229720"/>
                    <a:pt x="592667" y="4191000"/>
                  </a:cubicBezTo>
                  <a:cubicBezTo>
                    <a:pt x="595489" y="4179711"/>
                    <a:pt x="596658" y="4167874"/>
                    <a:pt x="601134" y="4157133"/>
                  </a:cubicBezTo>
                  <a:cubicBezTo>
                    <a:pt x="610843" y="4133832"/>
                    <a:pt x="627017" y="4113347"/>
                    <a:pt x="635000" y="4089400"/>
                  </a:cubicBezTo>
                  <a:cubicBezTo>
                    <a:pt x="637822" y="4080933"/>
                    <a:pt x="641015" y="4072581"/>
                    <a:pt x="643467" y="4064000"/>
                  </a:cubicBezTo>
                  <a:cubicBezTo>
                    <a:pt x="646664" y="4052811"/>
                    <a:pt x="647208" y="4040767"/>
                    <a:pt x="651934" y="4030133"/>
                  </a:cubicBezTo>
                  <a:cubicBezTo>
                    <a:pt x="658383" y="4015624"/>
                    <a:pt x="689937" y="3966730"/>
                    <a:pt x="702734" y="3953933"/>
                  </a:cubicBezTo>
                  <a:cubicBezTo>
                    <a:pt x="709929" y="3946738"/>
                    <a:pt x="720188" y="3943357"/>
                    <a:pt x="728134" y="3937000"/>
                  </a:cubicBezTo>
                  <a:cubicBezTo>
                    <a:pt x="734367" y="3932013"/>
                    <a:pt x="737927" y="3923636"/>
                    <a:pt x="745067" y="3920066"/>
                  </a:cubicBezTo>
                  <a:cubicBezTo>
                    <a:pt x="755475" y="3914862"/>
                    <a:pt x="767645" y="3914422"/>
                    <a:pt x="778934" y="3911600"/>
                  </a:cubicBezTo>
                  <a:cubicBezTo>
                    <a:pt x="795867" y="3900311"/>
                    <a:pt x="815343" y="3892124"/>
                    <a:pt x="829734" y="3877733"/>
                  </a:cubicBezTo>
                  <a:cubicBezTo>
                    <a:pt x="838201" y="3869266"/>
                    <a:pt x="844667" y="3858148"/>
                    <a:pt x="855134" y="3852333"/>
                  </a:cubicBezTo>
                  <a:cubicBezTo>
                    <a:pt x="870737" y="3843665"/>
                    <a:pt x="905934" y="3835400"/>
                    <a:pt x="905934" y="3835400"/>
                  </a:cubicBezTo>
                  <a:cubicBezTo>
                    <a:pt x="914401" y="3829755"/>
                    <a:pt x="922232" y="3823017"/>
                    <a:pt x="931334" y="3818466"/>
                  </a:cubicBezTo>
                  <a:cubicBezTo>
                    <a:pt x="939316" y="3814475"/>
                    <a:pt x="949081" y="3814592"/>
                    <a:pt x="956734" y="3810000"/>
                  </a:cubicBezTo>
                  <a:cubicBezTo>
                    <a:pt x="963579" y="3805893"/>
                    <a:pt x="967434" y="3798053"/>
                    <a:pt x="973667" y="3793066"/>
                  </a:cubicBezTo>
                  <a:cubicBezTo>
                    <a:pt x="981613" y="3786709"/>
                    <a:pt x="990232" y="3781181"/>
                    <a:pt x="999067" y="3776133"/>
                  </a:cubicBezTo>
                  <a:cubicBezTo>
                    <a:pt x="1122400" y="3705659"/>
                    <a:pt x="963342" y="3798229"/>
                    <a:pt x="1058334" y="3750733"/>
                  </a:cubicBezTo>
                  <a:cubicBezTo>
                    <a:pt x="1067435" y="3746182"/>
                    <a:pt x="1075788" y="3740157"/>
                    <a:pt x="1083734" y="3733800"/>
                  </a:cubicBezTo>
                  <a:cubicBezTo>
                    <a:pt x="1089967" y="3728813"/>
                    <a:pt x="1093527" y="3720436"/>
                    <a:pt x="1100667" y="3716866"/>
                  </a:cubicBezTo>
                  <a:cubicBezTo>
                    <a:pt x="1116632" y="3708883"/>
                    <a:pt x="1135061" y="3706964"/>
                    <a:pt x="1151467" y="3699933"/>
                  </a:cubicBezTo>
                  <a:cubicBezTo>
                    <a:pt x="1189903" y="3683460"/>
                    <a:pt x="1213676" y="3671222"/>
                    <a:pt x="1244600" y="3649133"/>
                  </a:cubicBezTo>
                  <a:cubicBezTo>
                    <a:pt x="1306361" y="3605019"/>
                    <a:pt x="1251381" y="3644046"/>
                    <a:pt x="1312334" y="3589866"/>
                  </a:cubicBezTo>
                  <a:cubicBezTo>
                    <a:pt x="1325840" y="3577860"/>
                    <a:pt x="1341889" y="3568778"/>
                    <a:pt x="1354667" y="3556000"/>
                  </a:cubicBezTo>
                  <a:cubicBezTo>
                    <a:pt x="1364645" y="3546022"/>
                    <a:pt x="1370884" y="3532847"/>
                    <a:pt x="1380067" y="3522133"/>
                  </a:cubicBezTo>
                  <a:cubicBezTo>
                    <a:pt x="1387859" y="3513042"/>
                    <a:pt x="1397802" y="3505931"/>
                    <a:pt x="1405467" y="3496733"/>
                  </a:cubicBezTo>
                  <a:cubicBezTo>
                    <a:pt x="1411981" y="3488916"/>
                    <a:pt x="1415205" y="3478528"/>
                    <a:pt x="1422400" y="3471333"/>
                  </a:cubicBezTo>
                  <a:cubicBezTo>
                    <a:pt x="1429595" y="3464138"/>
                    <a:pt x="1439333" y="3460044"/>
                    <a:pt x="1447800" y="3454400"/>
                  </a:cubicBezTo>
                  <a:cubicBezTo>
                    <a:pt x="1453445" y="3440289"/>
                    <a:pt x="1455004" y="3423742"/>
                    <a:pt x="1464734" y="3412066"/>
                  </a:cubicBezTo>
                  <a:cubicBezTo>
                    <a:pt x="1470447" y="3405210"/>
                    <a:pt x="1485542" y="3411253"/>
                    <a:pt x="1490134" y="3403600"/>
                  </a:cubicBezTo>
                  <a:cubicBezTo>
                    <a:pt x="1546753" y="3309236"/>
                    <a:pt x="1490041" y="3352912"/>
                    <a:pt x="1532467" y="3302000"/>
                  </a:cubicBezTo>
                  <a:cubicBezTo>
                    <a:pt x="1540132" y="3292802"/>
                    <a:pt x="1549400" y="3285067"/>
                    <a:pt x="1557867" y="3276600"/>
                  </a:cubicBezTo>
                  <a:cubicBezTo>
                    <a:pt x="1585580" y="3165750"/>
                    <a:pt x="1541290" y="3318223"/>
                    <a:pt x="1591734" y="3217333"/>
                  </a:cubicBezTo>
                  <a:cubicBezTo>
                    <a:pt x="1598170" y="3204462"/>
                    <a:pt x="1597378" y="3189111"/>
                    <a:pt x="1600200" y="3175000"/>
                  </a:cubicBezTo>
                  <a:cubicBezTo>
                    <a:pt x="1594556" y="3107267"/>
                    <a:pt x="1592879" y="3039085"/>
                    <a:pt x="1583267" y="2971800"/>
                  </a:cubicBezTo>
                  <a:cubicBezTo>
                    <a:pt x="1581482" y="2959305"/>
                    <a:pt x="1573907" y="2948030"/>
                    <a:pt x="1566334" y="2937933"/>
                  </a:cubicBezTo>
                  <a:cubicBezTo>
                    <a:pt x="1532362" y="2892636"/>
                    <a:pt x="1537160" y="2910646"/>
                    <a:pt x="1490134" y="2887133"/>
                  </a:cubicBezTo>
                  <a:cubicBezTo>
                    <a:pt x="1431663" y="2857898"/>
                    <a:pt x="1501352" y="2879355"/>
                    <a:pt x="1430867" y="2861733"/>
                  </a:cubicBezTo>
                  <a:cubicBezTo>
                    <a:pt x="1422400" y="2856089"/>
                    <a:pt x="1414860" y="2848714"/>
                    <a:pt x="1405467" y="2844800"/>
                  </a:cubicBezTo>
                  <a:cubicBezTo>
                    <a:pt x="1335687" y="2815725"/>
                    <a:pt x="1336876" y="2821222"/>
                    <a:pt x="1270000" y="2810933"/>
                  </a:cubicBezTo>
                  <a:cubicBezTo>
                    <a:pt x="1253033" y="2808323"/>
                    <a:pt x="1235958" y="2806190"/>
                    <a:pt x="1219200" y="2802466"/>
                  </a:cubicBezTo>
                  <a:cubicBezTo>
                    <a:pt x="1210488" y="2800530"/>
                    <a:pt x="1202551" y="2795750"/>
                    <a:pt x="1193800" y="2794000"/>
                  </a:cubicBezTo>
                  <a:cubicBezTo>
                    <a:pt x="1174232" y="2790086"/>
                    <a:pt x="1154289" y="2788355"/>
                    <a:pt x="1134534" y="2785533"/>
                  </a:cubicBezTo>
                  <a:cubicBezTo>
                    <a:pt x="1078089" y="2788355"/>
                    <a:pt x="1021561" y="2789825"/>
                    <a:pt x="965200" y="2794000"/>
                  </a:cubicBezTo>
                  <a:cubicBezTo>
                    <a:pt x="945299" y="2795474"/>
                    <a:pt x="925568" y="2798896"/>
                    <a:pt x="905934" y="2802466"/>
                  </a:cubicBezTo>
                  <a:cubicBezTo>
                    <a:pt x="894485" y="2804548"/>
                    <a:pt x="883646" y="2809775"/>
                    <a:pt x="872067" y="2810933"/>
                  </a:cubicBezTo>
                  <a:cubicBezTo>
                    <a:pt x="827048" y="2815435"/>
                    <a:pt x="781756" y="2816578"/>
                    <a:pt x="736600" y="2819400"/>
                  </a:cubicBezTo>
                  <a:cubicBezTo>
                    <a:pt x="715944" y="2817679"/>
                    <a:pt x="627976" y="2814236"/>
                    <a:pt x="592667" y="2802466"/>
                  </a:cubicBezTo>
                  <a:cubicBezTo>
                    <a:pt x="580693" y="2798475"/>
                    <a:pt x="570401" y="2790505"/>
                    <a:pt x="558800" y="2785533"/>
                  </a:cubicBezTo>
                  <a:cubicBezTo>
                    <a:pt x="550597" y="2782017"/>
                    <a:pt x="541603" y="2780582"/>
                    <a:pt x="533400" y="2777066"/>
                  </a:cubicBezTo>
                  <a:cubicBezTo>
                    <a:pt x="446203" y="2739695"/>
                    <a:pt x="564352" y="2781739"/>
                    <a:pt x="448734" y="2743200"/>
                  </a:cubicBezTo>
                  <a:cubicBezTo>
                    <a:pt x="443089" y="2737555"/>
                    <a:pt x="438186" y="2731056"/>
                    <a:pt x="431800" y="2726266"/>
                  </a:cubicBezTo>
                  <a:cubicBezTo>
                    <a:pt x="415519" y="2714055"/>
                    <a:pt x="381000" y="2692400"/>
                    <a:pt x="381000" y="2692400"/>
                  </a:cubicBezTo>
                  <a:cubicBezTo>
                    <a:pt x="361245" y="2661355"/>
                    <a:pt x="338191" y="2632178"/>
                    <a:pt x="321734" y="2599266"/>
                  </a:cubicBezTo>
                  <a:cubicBezTo>
                    <a:pt x="307623" y="2571044"/>
                    <a:pt x="298332" y="2539843"/>
                    <a:pt x="279400" y="2514600"/>
                  </a:cubicBezTo>
                  <a:cubicBezTo>
                    <a:pt x="247563" y="2472150"/>
                    <a:pt x="233822" y="2459943"/>
                    <a:pt x="220134" y="2396066"/>
                  </a:cubicBezTo>
                  <a:cubicBezTo>
                    <a:pt x="190230" y="2256517"/>
                    <a:pt x="210651" y="2314674"/>
                    <a:pt x="169334" y="2218266"/>
                  </a:cubicBezTo>
                  <a:cubicBezTo>
                    <a:pt x="166512" y="2198511"/>
                    <a:pt x="162759" y="2178866"/>
                    <a:pt x="160867" y="2159000"/>
                  </a:cubicBezTo>
                  <a:cubicBezTo>
                    <a:pt x="141087" y="1951318"/>
                    <a:pt x="162985" y="2114563"/>
                    <a:pt x="143934" y="1981200"/>
                  </a:cubicBezTo>
                  <a:cubicBezTo>
                    <a:pt x="149578" y="1919111"/>
                    <a:pt x="152349" y="1856693"/>
                    <a:pt x="160867" y="1794933"/>
                  </a:cubicBezTo>
                  <a:cubicBezTo>
                    <a:pt x="166576" y="1753544"/>
                    <a:pt x="212559" y="1648327"/>
                    <a:pt x="220134" y="1625600"/>
                  </a:cubicBezTo>
                  <a:cubicBezTo>
                    <a:pt x="225778" y="1608667"/>
                    <a:pt x="232371" y="1592020"/>
                    <a:pt x="237067" y="1574800"/>
                  </a:cubicBezTo>
                  <a:cubicBezTo>
                    <a:pt x="240853" y="1560916"/>
                    <a:pt x="239579" y="1545567"/>
                    <a:pt x="245534" y="1532466"/>
                  </a:cubicBezTo>
                  <a:cubicBezTo>
                    <a:pt x="253955" y="1513939"/>
                    <a:pt x="269146" y="1499245"/>
                    <a:pt x="279400" y="1481666"/>
                  </a:cubicBezTo>
                  <a:cubicBezTo>
                    <a:pt x="351084" y="1358778"/>
                    <a:pt x="265527" y="1483072"/>
                    <a:pt x="330200" y="1405466"/>
                  </a:cubicBezTo>
                  <a:cubicBezTo>
                    <a:pt x="336714" y="1397649"/>
                    <a:pt x="338667" y="1385710"/>
                    <a:pt x="347134" y="1380066"/>
                  </a:cubicBezTo>
                  <a:cubicBezTo>
                    <a:pt x="356816" y="1373612"/>
                    <a:pt x="369711" y="1374422"/>
                    <a:pt x="381000" y="1371600"/>
                  </a:cubicBezTo>
                  <a:cubicBezTo>
                    <a:pt x="386645" y="1365955"/>
                    <a:pt x="391700" y="1359653"/>
                    <a:pt x="397934" y="1354666"/>
                  </a:cubicBezTo>
                  <a:cubicBezTo>
                    <a:pt x="413207" y="1342448"/>
                    <a:pt x="439819" y="1327753"/>
                    <a:pt x="457200" y="1320800"/>
                  </a:cubicBezTo>
                  <a:cubicBezTo>
                    <a:pt x="473773" y="1314171"/>
                    <a:pt x="491427" y="1310495"/>
                    <a:pt x="508000" y="1303866"/>
                  </a:cubicBezTo>
                  <a:cubicBezTo>
                    <a:pt x="564104" y="1281424"/>
                    <a:pt x="525137" y="1284917"/>
                    <a:pt x="601134" y="1261533"/>
                  </a:cubicBezTo>
                  <a:cubicBezTo>
                    <a:pt x="617542" y="1256484"/>
                    <a:pt x="635207" y="1256926"/>
                    <a:pt x="651934" y="1253066"/>
                  </a:cubicBezTo>
                  <a:cubicBezTo>
                    <a:pt x="671954" y="1248446"/>
                    <a:pt x="691268" y="1241116"/>
                    <a:pt x="711200" y="1236133"/>
                  </a:cubicBezTo>
                  <a:cubicBezTo>
                    <a:pt x="725161" y="1232643"/>
                    <a:pt x="739486" y="1230788"/>
                    <a:pt x="753534" y="1227666"/>
                  </a:cubicBezTo>
                  <a:cubicBezTo>
                    <a:pt x="764893" y="1225142"/>
                    <a:pt x="776111" y="1222022"/>
                    <a:pt x="787400" y="1219200"/>
                  </a:cubicBezTo>
                  <a:cubicBezTo>
                    <a:pt x="865053" y="1180373"/>
                    <a:pt x="767764" y="1224556"/>
                    <a:pt x="880534" y="1193800"/>
                  </a:cubicBezTo>
                  <a:cubicBezTo>
                    <a:pt x="892711" y="1190479"/>
                    <a:pt x="902223" y="1180187"/>
                    <a:pt x="914400" y="1176866"/>
                  </a:cubicBezTo>
                  <a:cubicBezTo>
                    <a:pt x="933653" y="1171615"/>
                    <a:pt x="953943" y="1171434"/>
                    <a:pt x="973667" y="1168400"/>
                  </a:cubicBezTo>
                  <a:cubicBezTo>
                    <a:pt x="990634" y="1165790"/>
                    <a:pt x="1007534" y="1162755"/>
                    <a:pt x="1024467" y="1159933"/>
                  </a:cubicBezTo>
                  <a:cubicBezTo>
                    <a:pt x="1075267" y="1162755"/>
                    <a:pt x="1126198" y="1163794"/>
                    <a:pt x="1176867" y="1168400"/>
                  </a:cubicBezTo>
                  <a:cubicBezTo>
                    <a:pt x="1201761" y="1170663"/>
                    <a:pt x="1213217" y="1179604"/>
                    <a:pt x="1236134" y="1185333"/>
                  </a:cubicBezTo>
                  <a:cubicBezTo>
                    <a:pt x="1250095" y="1188823"/>
                    <a:pt x="1264356" y="1190978"/>
                    <a:pt x="1278467" y="1193800"/>
                  </a:cubicBezTo>
                  <a:cubicBezTo>
                    <a:pt x="1286934" y="1199444"/>
                    <a:pt x="1294766" y="1206182"/>
                    <a:pt x="1303867" y="1210733"/>
                  </a:cubicBezTo>
                  <a:cubicBezTo>
                    <a:pt x="1373974" y="1245786"/>
                    <a:pt x="1281875" y="1187606"/>
                    <a:pt x="1354667" y="1236133"/>
                  </a:cubicBezTo>
                  <a:lnTo>
                    <a:pt x="1405467" y="1312333"/>
                  </a:lnTo>
                  <a:cubicBezTo>
                    <a:pt x="1405478" y="1312350"/>
                    <a:pt x="1439322" y="1363117"/>
                    <a:pt x="1439334" y="1363133"/>
                  </a:cubicBezTo>
                  <a:cubicBezTo>
                    <a:pt x="1463644" y="1395547"/>
                    <a:pt x="1466171" y="1394709"/>
                    <a:pt x="1481667" y="1430866"/>
                  </a:cubicBezTo>
                  <a:cubicBezTo>
                    <a:pt x="1490370" y="1451173"/>
                    <a:pt x="1492460" y="1468641"/>
                    <a:pt x="1498600" y="1490133"/>
                  </a:cubicBezTo>
                  <a:cubicBezTo>
                    <a:pt x="1501052" y="1498714"/>
                    <a:pt x="1504245" y="1507066"/>
                    <a:pt x="1507067" y="1515533"/>
                  </a:cubicBezTo>
                  <a:cubicBezTo>
                    <a:pt x="1509889" y="1540933"/>
                    <a:pt x="1511648" y="1566474"/>
                    <a:pt x="1515534" y="1591733"/>
                  </a:cubicBezTo>
                  <a:cubicBezTo>
                    <a:pt x="1518572" y="1611483"/>
                    <a:pt x="1526143" y="1632028"/>
                    <a:pt x="1532467" y="1651000"/>
                  </a:cubicBezTo>
                  <a:cubicBezTo>
                    <a:pt x="1527829" y="1720570"/>
                    <a:pt x="1538023" y="1764611"/>
                    <a:pt x="1507067" y="1820333"/>
                  </a:cubicBezTo>
                  <a:cubicBezTo>
                    <a:pt x="1500214" y="1832668"/>
                    <a:pt x="1492381" y="1845017"/>
                    <a:pt x="1481667" y="1854200"/>
                  </a:cubicBezTo>
                  <a:cubicBezTo>
                    <a:pt x="1472084" y="1862414"/>
                    <a:pt x="1459089" y="1865489"/>
                    <a:pt x="1447800" y="1871133"/>
                  </a:cubicBezTo>
                  <a:cubicBezTo>
                    <a:pt x="1409931" y="1927938"/>
                    <a:pt x="1454541" y="1872284"/>
                    <a:pt x="1405467" y="1905000"/>
                  </a:cubicBezTo>
                  <a:cubicBezTo>
                    <a:pt x="1395504" y="1911642"/>
                    <a:pt x="1391426" y="1926614"/>
                    <a:pt x="1380067" y="1930400"/>
                  </a:cubicBezTo>
                  <a:cubicBezTo>
                    <a:pt x="1355822" y="1938481"/>
                    <a:pt x="1329267" y="1936044"/>
                    <a:pt x="1303867" y="1938866"/>
                  </a:cubicBezTo>
                  <a:cubicBezTo>
                    <a:pt x="1255889" y="1936044"/>
                    <a:pt x="1206964" y="1940301"/>
                    <a:pt x="1159934" y="1930400"/>
                  </a:cubicBezTo>
                  <a:cubicBezTo>
                    <a:pt x="1149976" y="1928304"/>
                    <a:pt x="1150195" y="1912195"/>
                    <a:pt x="1143000" y="1905000"/>
                  </a:cubicBezTo>
                  <a:cubicBezTo>
                    <a:pt x="1135805" y="1897805"/>
                    <a:pt x="1126067" y="1893711"/>
                    <a:pt x="1117600" y="1888066"/>
                  </a:cubicBezTo>
                  <a:cubicBezTo>
                    <a:pt x="1111956" y="1876777"/>
                    <a:pt x="1107668" y="1864701"/>
                    <a:pt x="1100667" y="1854200"/>
                  </a:cubicBezTo>
                  <a:cubicBezTo>
                    <a:pt x="1096239" y="1847558"/>
                    <a:pt x="1088721" y="1843499"/>
                    <a:pt x="1083734" y="1837266"/>
                  </a:cubicBezTo>
                  <a:cubicBezTo>
                    <a:pt x="1077377" y="1829320"/>
                    <a:pt x="1072445" y="1820333"/>
                    <a:pt x="1066800" y="1811866"/>
                  </a:cubicBezTo>
                  <a:cubicBezTo>
                    <a:pt x="1057884" y="1776199"/>
                    <a:pt x="1049867" y="1749903"/>
                    <a:pt x="1049867" y="1710266"/>
                  </a:cubicBezTo>
                  <a:cubicBezTo>
                    <a:pt x="1049867" y="1666420"/>
                    <a:pt x="1055404" y="1631619"/>
                    <a:pt x="1066800" y="1591733"/>
                  </a:cubicBezTo>
                  <a:cubicBezTo>
                    <a:pt x="1069252" y="1583152"/>
                    <a:pt x="1071276" y="1574315"/>
                    <a:pt x="1075267" y="1566333"/>
                  </a:cubicBezTo>
                  <a:cubicBezTo>
                    <a:pt x="1079818" y="1557232"/>
                    <a:pt x="1087649" y="1550034"/>
                    <a:pt x="1092200" y="1540933"/>
                  </a:cubicBezTo>
                  <a:cubicBezTo>
                    <a:pt x="1124522" y="1476289"/>
                    <a:pt x="1064650" y="1563556"/>
                    <a:pt x="1126067" y="1481666"/>
                  </a:cubicBezTo>
                  <a:cubicBezTo>
                    <a:pt x="1128889" y="1473199"/>
                    <a:pt x="1130543" y="1464248"/>
                    <a:pt x="1134534" y="1456266"/>
                  </a:cubicBezTo>
                  <a:cubicBezTo>
                    <a:pt x="1144333" y="1436668"/>
                    <a:pt x="1160482" y="1419510"/>
                    <a:pt x="1176867" y="1405466"/>
                  </a:cubicBezTo>
                  <a:cubicBezTo>
                    <a:pt x="1187581" y="1396283"/>
                    <a:pt x="1199445" y="1388533"/>
                    <a:pt x="1210734" y="1380066"/>
                  </a:cubicBezTo>
                  <a:cubicBezTo>
                    <a:pt x="1275645" y="1382888"/>
                    <a:pt x="1340649" y="1384063"/>
                    <a:pt x="1405467" y="1388533"/>
                  </a:cubicBezTo>
                  <a:cubicBezTo>
                    <a:pt x="1427634" y="1390062"/>
                    <a:pt x="1459443" y="1395941"/>
                    <a:pt x="1481667" y="1405466"/>
                  </a:cubicBezTo>
                  <a:cubicBezTo>
                    <a:pt x="1511855" y="1418404"/>
                    <a:pt x="1523660" y="1426350"/>
                    <a:pt x="1549400" y="1447800"/>
                  </a:cubicBezTo>
                  <a:cubicBezTo>
                    <a:pt x="1555532" y="1452910"/>
                    <a:pt x="1560202" y="1459623"/>
                    <a:pt x="1566334" y="1464733"/>
                  </a:cubicBezTo>
                  <a:cubicBezTo>
                    <a:pt x="1577174" y="1473767"/>
                    <a:pt x="1590708" y="1479692"/>
                    <a:pt x="1600200" y="1490133"/>
                  </a:cubicBezTo>
                  <a:cubicBezTo>
                    <a:pt x="1619184" y="1511016"/>
                    <a:pt x="1624226" y="1548941"/>
                    <a:pt x="1651000" y="1557866"/>
                  </a:cubicBezTo>
                  <a:cubicBezTo>
                    <a:pt x="1677827" y="1566809"/>
                    <a:pt x="1678354" y="1564509"/>
                    <a:pt x="1701800" y="1583266"/>
                  </a:cubicBezTo>
                  <a:cubicBezTo>
                    <a:pt x="1708034" y="1588253"/>
                    <a:pt x="1711467" y="1596897"/>
                    <a:pt x="1718734" y="1600200"/>
                  </a:cubicBezTo>
                  <a:cubicBezTo>
                    <a:pt x="1743108" y="1611279"/>
                    <a:pt x="1769534" y="1617133"/>
                    <a:pt x="1794934" y="1625600"/>
                  </a:cubicBezTo>
                  <a:cubicBezTo>
                    <a:pt x="1864352" y="1648739"/>
                    <a:pt x="1754464" y="1612829"/>
                    <a:pt x="1888067" y="1651000"/>
                  </a:cubicBezTo>
                  <a:cubicBezTo>
                    <a:pt x="1907823" y="1656644"/>
                    <a:pt x="1927244" y="1663628"/>
                    <a:pt x="1947334" y="1667933"/>
                  </a:cubicBezTo>
                  <a:cubicBezTo>
                    <a:pt x="1989573" y="1676984"/>
                    <a:pt x="2073001" y="1681933"/>
                    <a:pt x="2108200" y="1684866"/>
                  </a:cubicBezTo>
                  <a:cubicBezTo>
                    <a:pt x="2422394" y="1678182"/>
                    <a:pt x="2421428" y="1683176"/>
                    <a:pt x="2650067" y="1667933"/>
                  </a:cubicBezTo>
                  <a:lnTo>
                    <a:pt x="2887134" y="1651000"/>
                  </a:lnTo>
                  <a:cubicBezTo>
                    <a:pt x="2904067" y="1648178"/>
                    <a:pt x="2921148" y="1646130"/>
                    <a:pt x="2937934" y="1642533"/>
                  </a:cubicBezTo>
                  <a:cubicBezTo>
                    <a:pt x="2960690" y="1637657"/>
                    <a:pt x="3005667" y="1625600"/>
                    <a:pt x="3005667" y="1625600"/>
                  </a:cubicBezTo>
                  <a:cubicBezTo>
                    <a:pt x="3099959" y="1578453"/>
                    <a:pt x="2981177" y="1634784"/>
                    <a:pt x="3073400" y="1600200"/>
                  </a:cubicBezTo>
                  <a:cubicBezTo>
                    <a:pt x="3110613" y="1586245"/>
                    <a:pt x="3101405" y="1584196"/>
                    <a:pt x="3132667" y="1566333"/>
                  </a:cubicBezTo>
                  <a:cubicBezTo>
                    <a:pt x="3143626" y="1560071"/>
                    <a:pt x="3155245" y="1555044"/>
                    <a:pt x="3166534" y="1549400"/>
                  </a:cubicBezTo>
                  <a:cubicBezTo>
                    <a:pt x="3175001" y="1540933"/>
                    <a:pt x="3182985" y="1531955"/>
                    <a:pt x="3191934" y="1524000"/>
                  </a:cubicBezTo>
                  <a:cubicBezTo>
                    <a:pt x="3208409" y="1509356"/>
                    <a:pt x="3227148" y="1497252"/>
                    <a:pt x="3242734" y="1481666"/>
                  </a:cubicBezTo>
                  <a:cubicBezTo>
                    <a:pt x="3249929" y="1474471"/>
                    <a:pt x="3251941" y="1462888"/>
                    <a:pt x="3259667" y="1456266"/>
                  </a:cubicBezTo>
                  <a:cubicBezTo>
                    <a:pt x="3272161" y="1445556"/>
                    <a:pt x="3288835" y="1440740"/>
                    <a:pt x="3302000" y="1430866"/>
                  </a:cubicBezTo>
                  <a:cubicBezTo>
                    <a:pt x="3311579" y="1423682"/>
                    <a:pt x="3318133" y="1413048"/>
                    <a:pt x="3327400" y="1405466"/>
                  </a:cubicBezTo>
                  <a:cubicBezTo>
                    <a:pt x="3349243" y="1387595"/>
                    <a:pt x="3371651" y="1370321"/>
                    <a:pt x="3395134" y="1354666"/>
                  </a:cubicBezTo>
                  <a:cubicBezTo>
                    <a:pt x="3403601" y="1349022"/>
                    <a:pt x="3412717" y="1344247"/>
                    <a:pt x="3420534" y="1337733"/>
                  </a:cubicBezTo>
                  <a:cubicBezTo>
                    <a:pt x="3463261" y="1302127"/>
                    <a:pt x="3431952" y="1320634"/>
                    <a:pt x="3471334" y="1270000"/>
                  </a:cubicBezTo>
                  <a:cubicBezTo>
                    <a:pt x="3481135" y="1257398"/>
                    <a:pt x="3494687" y="1248148"/>
                    <a:pt x="3505200" y="1236133"/>
                  </a:cubicBezTo>
                  <a:cubicBezTo>
                    <a:pt x="3514492" y="1225513"/>
                    <a:pt x="3521417" y="1212980"/>
                    <a:pt x="3530600" y="1202266"/>
                  </a:cubicBezTo>
                  <a:cubicBezTo>
                    <a:pt x="3538392" y="1193175"/>
                    <a:pt x="3548208" y="1185957"/>
                    <a:pt x="3556000" y="1176866"/>
                  </a:cubicBezTo>
                  <a:cubicBezTo>
                    <a:pt x="3574806" y="1154925"/>
                    <a:pt x="3600693" y="1114060"/>
                    <a:pt x="3615267" y="1092200"/>
                  </a:cubicBezTo>
                  <a:cubicBezTo>
                    <a:pt x="3620911" y="1083733"/>
                    <a:pt x="3628982" y="1076453"/>
                    <a:pt x="3632200" y="1066800"/>
                  </a:cubicBezTo>
                  <a:cubicBezTo>
                    <a:pt x="3640667" y="1041400"/>
                    <a:pt x="3651106" y="1016575"/>
                    <a:pt x="3657600" y="990600"/>
                  </a:cubicBezTo>
                  <a:cubicBezTo>
                    <a:pt x="3678698" y="906212"/>
                    <a:pt x="3670708" y="945822"/>
                    <a:pt x="3683000" y="872066"/>
                  </a:cubicBezTo>
                  <a:cubicBezTo>
                    <a:pt x="3667498" y="655025"/>
                    <a:pt x="3698128" y="809190"/>
                    <a:pt x="3657600" y="728133"/>
                  </a:cubicBezTo>
                  <a:cubicBezTo>
                    <a:pt x="3653609" y="720151"/>
                    <a:pt x="3653726" y="710386"/>
                    <a:pt x="3649134" y="702733"/>
                  </a:cubicBezTo>
                  <a:cubicBezTo>
                    <a:pt x="3645027" y="695888"/>
                    <a:pt x="3638332" y="690910"/>
                    <a:pt x="3632200" y="685800"/>
                  </a:cubicBezTo>
                  <a:cubicBezTo>
                    <a:pt x="3626449" y="681008"/>
                    <a:pt x="3583930" y="648964"/>
                    <a:pt x="3572934" y="643466"/>
                  </a:cubicBezTo>
                  <a:cubicBezTo>
                    <a:pt x="3559340" y="636669"/>
                    <a:pt x="3544436" y="632822"/>
                    <a:pt x="3530600" y="626533"/>
                  </a:cubicBezTo>
                  <a:cubicBezTo>
                    <a:pt x="3513365" y="618699"/>
                    <a:pt x="3497100" y="608822"/>
                    <a:pt x="3479800" y="601133"/>
                  </a:cubicBezTo>
                  <a:cubicBezTo>
                    <a:pt x="3471645" y="597508"/>
                    <a:pt x="3462603" y="596182"/>
                    <a:pt x="3454400" y="592666"/>
                  </a:cubicBezTo>
                  <a:cubicBezTo>
                    <a:pt x="3442799" y="587694"/>
                    <a:pt x="3432507" y="579724"/>
                    <a:pt x="3420534" y="575733"/>
                  </a:cubicBezTo>
                  <a:cubicBezTo>
                    <a:pt x="3401960" y="569542"/>
                    <a:pt x="3332363" y="560718"/>
                    <a:pt x="3318934" y="558800"/>
                  </a:cubicBezTo>
                  <a:cubicBezTo>
                    <a:pt x="3296356" y="561622"/>
                    <a:pt x="3273274" y="561747"/>
                    <a:pt x="3251200" y="567266"/>
                  </a:cubicBezTo>
                  <a:cubicBezTo>
                    <a:pt x="3238956" y="570327"/>
                    <a:pt x="3228935" y="579228"/>
                    <a:pt x="3217334" y="584200"/>
                  </a:cubicBezTo>
                  <a:cubicBezTo>
                    <a:pt x="3209131" y="587716"/>
                    <a:pt x="3200401" y="589844"/>
                    <a:pt x="3191934" y="592666"/>
                  </a:cubicBezTo>
                  <a:lnTo>
                    <a:pt x="3149600" y="635000"/>
                  </a:lnTo>
                  <a:cubicBezTo>
                    <a:pt x="3135489" y="649111"/>
                    <a:pt x="3118336" y="660729"/>
                    <a:pt x="3107267" y="677333"/>
                  </a:cubicBezTo>
                  <a:cubicBezTo>
                    <a:pt x="3101623" y="685800"/>
                    <a:pt x="3096691" y="694787"/>
                    <a:pt x="3090334" y="702733"/>
                  </a:cubicBezTo>
                  <a:cubicBezTo>
                    <a:pt x="3072739" y="724726"/>
                    <a:pt x="3069498" y="715745"/>
                    <a:pt x="3056467" y="745066"/>
                  </a:cubicBezTo>
                  <a:cubicBezTo>
                    <a:pt x="3049218" y="761377"/>
                    <a:pt x="3045178" y="778933"/>
                    <a:pt x="3039534" y="795866"/>
                  </a:cubicBezTo>
                  <a:lnTo>
                    <a:pt x="3031067" y="821266"/>
                  </a:lnTo>
                  <a:cubicBezTo>
                    <a:pt x="3033889" y="852311"/>
                    <a:pt x="3035668" y="883468"/>
                    <a:pt x="3039534" y="914400"/>
                  </a:cubicBezTo>
                  <a:cubicBezTo>
                    <a:pt x="3041319" y="928679"/>
                    <a:pt x="3041011" y="944153"/>
                    <a:pt x="3048000" y="956733"/>
                  </a:cubicBezTo>
                  <a:cubicBezTo>
                    <a:pt x="3055753" y="970689"/>
                    <a:pt x="3066516" y="986214"/>
                    <a:pt x="3081867" y="990600"/>
                  </a:cubicBezTo>
                  <a:lnTo>
                    <a:pt x="3141134" y="1007533"/>
                  </a:lnTo>
                  <a:cubicBezTo>
                    <a:pt x="3187962" y="1005918"/>
                    <a:pt x="3343808" y="1013834"/>
                    <a:pt x="3429000" y="990600"/>
                  </a:cubicBezTo>
                  <a:cubicBezTo>
                    <a:pt x="3446220" y="985904"/>
                    <a:pt x="3462867" y="979311"/>
                    <a:pt x="3479800" y="973666"/>
                  </a:cubicBezTo>
                  <a:lnTo>
                    <a:pt x="3522134" y="931333"/>
                  </a:lnTo>
                  <a:cubicBezTo>
                    <a:pt x="3533423" y="920044"/>
                    <a:pt x="3547144" y="910749"/>
                    <a:pt x="3556000" y="897466"/>
                  </a:cubicBezTo>
                  <a:lnTo>
                    <a:pt x="3572934" y="872066"/>
                  </a:lnTo>
                  <a:cubicBezTo>
                    <a:pt x="3575756" y="863599"/>
                    <a:pt x="3581400" y="855591"/>
                    <a:pt x="3581400" y="846666"/>
                  </a:cubicBezTo>
                  <a:cubicBezTo>
                    <a:pt x="3581400" y="804239"/>
                    <a:pt x="3579551" y="761574"/>
                    <a:pt x="3572934" y="719666"/>
                  </a:cubicBezTo>
                  <a:cubicBezTo>
                    <a:pt x="3571225" y="708840"/>
                    <a:pt x="3547057" y="670388"/>
                    <a:pt x="3539067" y="660400"/>
                  </a:cubicBezTo>
                  <a:cubicBezTo>
                    <a:pt x="3534080" y="654167"/>
                    <a:pt x="3527121" y="649699"/>
                    <a:pt x="3522134" y="643466"/>
                  </a:cubicBezTo>
                  <a:cubicBezTo>
                    <a:pt x="3515777" y="635520"/>
                    <a:pt x="3512395" y="625261"/>
                    <a:pt x="3505200" y="618066"/>
                  </a:cubicBezTo>
                  <a:cubicBezTo>
                    <a:pt x="3498973" y="611839"/>
                    <a:pt x="3453097" y="575081"/>
                    <a:pt x="3437467" y="567266"/>
                  </a:cubicBezTo>
                  <a:cubicBezTo>
                    <a:pt x="3429485" y="563275"/>
                    <a:pt x="3420270" y="562316"/>
                    <a:pt x="3412067" y="558800"/>
                  </a:cubicBezTo>
                  <a:cubicBezTo>
                    <a:pt x="3400466" y="553828"/>
                    <a:pt x="3389919" y="546554"/>
                    <a:pt x="3378200" y="541866"/>
                  </a:cubicBezTo>
                  <a:cubicBezTo>
                    <a:pt x="3361627" y="535237"/>
                    <a:pt x="3342706" y="534116"/>
                    <a:pt x="3327400" y="524933"/>
                  </a:cubicBezTo>
                  <a:cubicBezTo>
                    <a:pt x="3308925" y="513848"/>
                    <a:pt x="3283589" y="494483"/>
                    <a:pt x="3259667" y="491066"/>
                  </a:cubicBezTo>
                  <a:cubicBezTo>
                    <a:pt x="3228808" y="486658"/>
                    <a:pt x="3197578" y="485422"/>
                    <a:pt x="3166534" y="482600"/>
                  </a:cubicBezTo>
                  <a:cubicBezTo>
                    <a:pt x="3155245" y="479778"/>
                    <a:pt x="3144303" y="474133"/>
                    <a:pt x="3132667" y="474133"/>
                  </a:cubicBezTo>
                  <a:cubicBezTo>
                    <a:pt x="3028452" y="474133"/>
                    <a:pt x="3015833" y="478084"/>
                    <a:pt x="2937934" y="491066"/>
                  </a:cubicBezTo>
                  <a:cubicBezTo>
                    <a:pt x="2889380" y="507251"/>
                    <a:pt x="2936606" y="492676"/>
                    <a:pt x="2870200" y="508000"/>
                  </a:cubicBezTo>
                  <a:cubicBezTo>
                    <a:pt x="2847523" y="513233"/>
                    <a:pt x="2825185" y="519885"/>
                    <a:pt x="2802467" y="524933"/>
                  </a:cubicBezTo>
                  <a:cubicBezTo>
                    <a:pt x="2777067" y="530577"/>
                    <a:pt x="2751285" y="534718"/>
                    <a:pt x="2726267" y="541866"/>
                  </a:cubicBezTo>
                  <a:cubicBezTo>
                    <a:pt x="2660849" y="560557"/>
                    <a:pt x="2702189" y="558138"/>
                    <a:pt x="2633134" y="592666"/>
                  </a:cubicBezTo>
                  <a:cubicBezTo>
                    <a:pt x="2550681" y="633892"/>
                    <a:pt x="2587046" y="613546"/>
                    <a:pt x="2523067" y="651933"/>
                  </a:cubicBezTo>
                  <a:cubicBezTo>
                    <a:pt x="2469969" y="731581"/>
                    <a:pt x="2557006" y="611417"/>
                    <a:pt x="2463800" y="694266"/>
                  </a:cubicBezTo>
                  <a:cubicBezTo>
                    <a:pt x="2448589" y="707787"/>
                    <a:pt x="2446867" y="733777"/>
                    <a:pt x="2429934" y="745066"/>
                  </a:cubicBezTo>
                  <a:cubicBezTo>
                    <a:pt x="2375540" y="781330"/>
                    <a:pt x="2419588" y="751072"/>
                    <a:pt x="2328334" y="821266"/>
                  </a:cubicBezTo>
                  <a:cubicBezTo>
                    <a:pt x="2317149" y="829870"/>
                    <a:pt x="2307088" y="840355"/>
                    <a:pt x="2294467" y="846666"/>
                  </a:cubicBezTo>
                  <a:cubicBezTo>
                    <a:pt x="2283178" y="852311"/>
                    <a:pt x="2271102" y="856599"/>
                    <a:pt x="2260600" y="863600"/>
                  </a:cubicBezTo>
                  <a:cubicBezTo>
                    <a:pt x="2245564" y="873624"/>
                    <a:pt x="2233303" y="887442"/>
                    <a:pt x="2218267" y="897466"/>
                  </a:cubicBezTo>
                  <a:cubicBezTo>
                    <a:pt x="2207765" y="904467"/>
                    <a:pt x="2195103" y="907710"/>
                    <a:pt x="2184400" y="914400"/>
                  </a:cubicBezTo>
                  <a:cubicBezTo>
                    <a:pt x="2172434" y="921879"/>
                    <a:pt x="2163155" y="933489"/>
                    <a:pt x="2150534" y="939800"/>
                  </a:cubicBezTo>
                  <a:cubicBezTo>
                    <a:pt x="2134569" y="947782"/>
                    <a:pt x="2115983" y="949347"/>
                    <a:pt x="2099734" y="956733"/>
                  </a:cubicBezTo>
                  <a:cubicBezTo>
                    <a:pt x="2084753" y="963543"/>
                    <a:pt x="2072617" y="975867"/>
                    <a:pt x="2057400" y="982133"/>
                  </a:cubicBezTo>
                  <a:cubicBezTo>
                    <a:pt x="2024390" y="995725"/>
                    <a:pt x="1985503" y="996198"/>
                    <a:pt x="1955800" y="1016000"/>
                  </a:cubicBezTo>
                  <a:cubicBezTo>
                    <a:pt x="1926721" y="1035386"/>
                    <a:pt x="1917038" y="1043357"/>
                    <a:pt x="1879600" y="1058333"/>
                  </a:cubicBezTo>
                  <a:cubicBezTo>
                    <a:pt x="1868796" y="1062655"/>
                    <a:pt x="1856856" y="1063378"/>
                    <a:pt x="1845734" y="1066800"/>
                  </a:cubicBezTo>
                  <a:cubicBezTo>
                    <a:pt x="1820144" y="1074674"/>
                    <a:pt x="1795944" y="1087799"/>
                    <a:pt x="1769534" y="1092200"/>
                  </a:cubicBezTo>
                  <a:cubicBezTo>
                    <a:pt x="1752601" y="1095022"/>
                    <a:pt x="1735568" y="1097299"/>
                    <a:pt x="1718734" y="1100666"/>
                  </a:cubicBezTo>
                  <a:cubicBezTo>
                    <a:pt x="1576786" y="1129055"/>
                    <a:pt x="1799223" y="1085641"/>
                    <a:pt x="1651000" y="1126066"/>
                  </a:cubicBezTo>
                  <a:cubicBezTo>
                    <a:pt x="1631747" y="1131317"/>
                    <a:pt x="1611489" y="1131711"/>
                    <a:pt x="1591734" y="1134533"/>
                  </a:cubicBezTo>
                  <a:cubicBezTo>
                    <a:pt x="1583267" y="1137355"/>
                    <a:pt x="1575180" y="1141821"/>
                    <a:pt x="1566334" y="1143000"/>
                  </a:cubicBezTo>
                  <a:cubicBezTo>
                    <a:pt x="1454351" y="1157931"/>
                    <a:pt x="1438302" y="1149998"/>
                    <a:pt x="1312334" y="1143000"/>
                  </a:cubicBezTo>
                  <a:cubicBezTo>
                    <a:pt x="1301481" y="1140287"/>
                    <a:pt x="1265215" y="1132140"/>
                    <a:pt x="1253067" y="1126066"/>
                  </a:cubicBezTo>
                  <a:cubicBezTo>
                    <a:pt x="1243966" y="1121515"/>
                    <a:pt x="1236134" y="1114777"/>
                    <a:pt x="1227667" y="1109133"/>
                  </a:cubicBezTo>
                  <a:cubicBezTo>
                    <a:pt x="1222023" y="1092200"/>
                    <a:pt x="1212350" y="1076109"/>
                    <a:pt x="1210734" y="1058333"/>
                  </a:cubicBezTo>
                  <a:cubicBezTo>
                    <a:pt x="1209431" y="1044002"/>
                    <a:pt x="1217298" y="1030264"/>
                    <a:pt x="1219200" y="1016000"/>
                  </a:cubicBezTo>
                  <a:cubicBezTo>
                    <a:pt x="1222949" y="987886"/>
                    <a:pt x="1221724" y="959067"/>
                    <a:pt x="1227667" y="931333"/>
                  </a:cubicBezTo>
                  <a:cubicBezTo>
                    <a:pt x="1230312" y="918992"/>
                    <a:pt x="1238338" y="908424"/>
                    <a:pt x="1244600" y="897466"/>
                  </a:cubicBezTo>
                  <a:cubicBezTo>
                    <a:pt x="1260316" y="869964"/>
                    <a:pt x="1263588" y="870012"/>
                    <a:pt x="1286934" y="846666"/>
                  </a:cubicBezTo>
                  <a:cubicBezTo>
                    <a:pt x="1293228" y="827784"/>
                    <a:pt x="1300125" y="803097"/>
                    <a:pt x="1312334" y="787400"/>
                  </a:cubicBezTo>
                  <a:cubicBezTo>
                    <a:pt x="1324586" y="771648"/>
                    <a:pt x="1342693" y="761031"/>
                    <a:pt x="1354667" y="745066"/>
                  </a:cubicBezTo>
                  <a:cubicBezTo>
                    <a:pt x="1363134" y="733777"/>
                    <a:pt x="1370089" y="721178"/>
                    <a:pt x="1380067" y="711200"/>
                  </a:cubicBezTo>
                  <a:cubicBezTo>
                    <a:pt x="1387262" y="704005"/>
                    <a:pt x="1397650" y="700780"/>
                    <a:pt x="1405467" y="694266"/>
                  </a:cubicBezTo>
                  <a:cubicBezTo>
                    <a:pt x="1414665" y="686601"/>
                    <a:pt x="1420471" y="674806"/>
                    <a:pt x="1430867" y="668866"/>
                  </a:cubicBezTo>
                  <a:cubicBezTo>
                    <a:pt x="1440970" y="663093"/>
                    <a:pt x="1453508" y="663462"/>
                    <a:pt x="1464734" y="660400"/>
                  </a:cubicBezTo>
                  <a:cubicBezTo>
                    <a:pt x="1484556" y="654994"/>
                    <a:pt x="1504245" y="649111"/>
                    <a:pt x="1524000" y="643466"/>
                  </a:cubicBezTo>
                  <a:cubicBezTo>
                    <a:pt x="1546578" y="646288"/>
                    <a:pt x="1570350" y="644157"/>
                    <a:pt x="1591734" y="651933"/>
                  </a:cubicBezTo>
                  <a:cubicBezTo>
                    <a:pt x="1647269" y="672128"/>
                    <a:pt x="1610955" y="775273"/>
                    <a:pt x="1608667" y="795866"/>
                  </a:cubicBezTo>
                  <a:cubicBezTo>
                    <a:pt x="1603747" y="840144"/>
                    <a:pt x="1601790" y="822745"/>
                    <a:pt x="1574800" y="855133"/>
                  </a:cubicBezTo>
                  <a:cubicBezTo>
                    <a:pt x="1568286" y="862950"/>
                    <a:pt x="1565062" y="873338"/>
                    <a:pt x="1557867" y="880533"/>
                  </a:cubicBezTo>
                  <a:cubicBezTo>
                    <a:pt x="1550672" y="887728"/>
                    <a:pt x="1540413" y="891109"/>
                    <a:pt x="1532467" y="897466"/>
                  </a:cubicBezTo>
                  <a:cubicBezTo>
                    <a:pt x="1526234" y="902453"/>
                    <a:pt x="1522379" y="910293"/>
                    <a:pt x="1515534" y="914400"/>
                  </a:cubicBezTo>
                  <a:cubicBezTo>
                    <a:pt x="1506861" y="919604"/>
                    <a:pt x="1462588" y="929753"/>
                    <a:pt x="1456267" y="931333"/>
                  </a:cubicBezTo>
                  <a:cubicBezTo>
                    <a:pt x="1441550" y="929231"/>
                    <a:pt x="1392058" y="925766"/>
                    <a:pt x="1371600" y="914400"/>
                  </a:cubicBezTo>
                  <a:cubicBezTo>
                    <a:pt x="1335943" y="894591"/>
                    <a:pt x="1312891" y="876949"/>
                    <a:pt x="1286934" y="846666"/>
                  </a:cubicBezTo>
                  <a:cubicBezTo>
                    <a:pt x="1280312" y="838940"/>
                    <a:pt x="1276514" y="829083"/>
                    <a:pt x="1270000" y="821266"/>
                  </a:cubicBezTo>
                  <a:cubicBezTo>
                    <a:pt x="1262335" y="812068"/>
                    <a:pt x="1252392" y="804957"/>
                    <a:pt x="1244600" y="795866"/>
                  </a:cubicBezTo>
                  <a:cubicBezTo>
                    <a:pt x="1184210" y="725412"/>
                    <a:pt x="1246262" y="789063"/>
                    <a:pt x="1202267" y="745066"/>
                  </a:cubicBezTo>
                  <a:cubicBezTo>
                    <a:pt x="1199445" y="733777"/>
                    <a:pt x="1196324" y="722559"/>
                    <a:pt x="1193800" y="711200"/>
                  </a:cubicBezTo>
                  <a:cubicBezTo>
                    <a:pt x="1186890" y="680103"/>
                    <a:pt x="1185721" y="664515"/>
                    <a:pt x="1176867" y="635000"/>
                  </a:cubicBezTo>
                  <a:cubicBezTo>
                    <a:pt x="1160189" y="579406"/>
                    <a:pt x="1171313" y="595579"/>
                    <a:pt x="1143000" y="567266"/>
                  </a:cubicBezTo>
                  <a:cubicBezTo>
                    <a:pt x="1140178" y="558799"/>
                    <a:pt x="1139889" y="549006"/>
                    <a:pt x="1134534" y="541866"/>
                  </a:cubicBezTo>
                  <a:cubicBezTo>
                    <a:pt x="1122560" y="525901"/>
                    <a:pt x="1111132" y="505844"/>
                    <a:pt x="1092200" y="499533"/>
                  </a:cubicBezTo>
                  <a:cubicBezTo>
                    <a:pt x="1066744" y="491047"/>
                    <a:pt x="1063283" y="492369"/>
                    <a:pt x="1041400" y="474133"/>
                  </a:cubicBezTo>
                  <a:cubicBezTo>
                    <a:pt x="1032202" y="466468"/>
                    <a:pt x="1026467" y="454548"/>
                    <a:pt x="1016000" y="448733"/>
                  </a:cubicBezTo>
                  <a:cubicBezTo>
                    <a:pt x="1000397" y="440065"/>
                    <a:pt x="982133" y="437444"/>
                    <a:pt x="965200" y="431800"/>
                  </a:cubicBezTo>
                  <a:lnTo>
                    <a:pt x="939800" y="423333"/>
                  </a:lnTo>
                  <a:cubicBezTo>
                    <a:pt x="911578" y="426155"/>
                    <a:pt x="877522" y="414387"/>
                    <a:pt x="855134" y="431800"/>
                  </a:cubicBezTo>
                  <a:cubicBezTo>
                    <a:pt x="841583" y="442339"/>
                    <a:pt x="858667" y="466157"/>
                    <a:pt x="863600" y="482600"/>
                  </a:cubicBezTo>
                  <a:cubicBezTo>
                    <a:pt x="867227" y="494689"/>
                    <a:pt x="875847" y="504747"/>
                    <a:pt x="880534" y="516466"/>
                  </a:cubicBezTo>
                  <a:cubicBezTo>
                    <a:pt x="887163" y="533039"/>
                    <a:pt x="891823" y="550333"/>
                    <a:pt x="897467" y="567266"/>
                  </a:cubicBezTo>
                  <a:lnTo>
                    <a:pt x="897467" y="567266"/>
                  </a:lnTo>
                  <a:cubicBezTo>
                    <a:pt x="900289" y="578555"/>
                    <a:pt x="898665" y="592046"/>
                    <a:pt x="905934" y="601133"/>
                  </a:cubicBezTo>
                  <a:cubicBezTo>
                    <a:pt x="911509" y="608102"/>
                    <a:pt x="922867" y="606778"/>
                    <a:pt x="931334" y="609600"/>
                  </a:cubicBezTo>
                  <a:cubicBezTo>
                    <a:pt x="942623" y="606778"/>
                    <a:pt x="957751" y="610072"/>
                    <a:pt x="965200" y="601133"/>
                  </a:cubicBezTo>
                  <a:cubicBezTo>
                    <a:pt x="974413" y="590078"/>
                    <a:pt x="973667" y="573190"/>
                    <a:pt x="973667" y="558800"/>
                  </a:cubicBezTo>
                  <a:cubicBezTo>
                    <a:pt x="973667" y="510739"/>
                    <a:pt x="976856" y="461492"/>
                    <a:pt x="965200" y="414866"/>
                  </a:cubicBezTo>
                  <a:cubicBezTo>
                    <a:pt x="961778" y="401176"/>
                    <a:pt x="942174" y="398500"/>
                    <a:pt x="931334" y="389466"/>
                  </a:cubicBezTo>
                  <a:cubicBezTo>
                    <a:pt x="925202" y="384356"/>
                    <a:pt x="921540" y="376103"/>
                    <a:pt x="914400" y="372533"/>
                  </a:cubicBezTo>
                  <a:cubicBezTo>
                    <a:pt x="882683" y="356675"/>
                    <a:pt x="854711" y="354565"/>
                    <a:pt x="821267" y="347133"/>
                  </a:cubicBezTo>
                  <a:cubicBezTo>
                    <a:pt x="728628" y="326546"/>
                    <a:pt x="871965" y="349663"/>
                    <a:pt x="677334" y="330200"/>
                  </a:cubicBezTo>
                  <a:cubicBezTo>
                    <a:pt x="657477" y="328214"/>
                    <a:pt x="637823" y="324555"/>
                    <a:pt x="618067" y="321733"/>
                  </a:cubicBezTo>
                  <a:cubicBezTo>
                    <a:pt x="601134" y="299155"/>
                    <a:pt x="579888" y="279243"/>
                    <a:pt x="567267" y="254000"/>
                  </a:cubicBezTo>
                  <a:lnTo>
                    <a:pt x="524934" y="169333"/>
                  </a:lnTo>
                  <a:cubicBezTo>
                    <a:pt x="519289" y="158044"/>
                    <a:pt x="511991" y="147440"/>
                    <a:pt x="508000" y="135466"/>
                  </a:cubicBezTo>
                  <a:lnTo>
                    <a:pt x="491067" y="84666"/>
                  </a:lnTo>
                  <a:lnTo>
                    <a:pt x="474134" y="33866"/>
                  </a:lnTo>
                  <a:lnTo>
                    <a:pt x="474134" y="0"/>
                  </a:ln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76200"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grpSp>
        <p:nvGrpSpPr>
          <p:cNvPr id="13" name="Group 12"/>
          <p:cNvGrpSpPr/>
          <p:nvPr/>
        </p:nvGrpSpPr>
        <p:grpSpPr>
          <a:xfrm rot="15430350">
            <a:off x="7819308" y="2222789"/>
            <a:ext cx="1252622" cy="7756138"/>
            <a:chOff x="10188776" y="62951"/>
            <a:chExt cx="2340864" cy="6704381"/>
          </a:xfrm>
        </p:grpSpPr>
        <p:sp>
          <p:nvSpPr>
            <p:cNvPr id="14" name="Freeform 13"/>
            <p:cNvSpPr/>
            <p:nvPr/>
          </p:nvSpPr>
          <p:spPr>
            <a:xfrm rot="11953775">
              <a:off x="10188776" y="2933345"/>
              <a:ext cx="2304793" cy="3833987"/>
            </a:xfrm>
            <a:custGeom>
              <a:avLst/>
              <a:gdLst>
                <a:gd name="connsiteX0" fmla="*/ 2074334 w 3683000"/>
                <a:gd name="connsiteY0" fmla="*/ 7001933 h 7001933"/>
                <a:gd name="connsiteX1" fmla="*/ 2065867 w 3683000"/>
                <a:gd name="connsiteY1" fmla="*/ 6815666 h 7001933"/>
                <a:gd name="connsiteX2" fmla="*/ 2048934 w 3683000"/>
                <a:gd name="connsiteY2" fmla="*/ 6790266 h 7001933"/>
                <a:gd name="connsiteX3" fmla="*/ 2032000 w 3683000"/>
                <a:gd name="connsiteY3" fmla="*/ 6739466 h 7001933"/>
                <a:gd name="connsiteX4" fmla="*/ 1972734 w 3683000"/>
                <a:gd name="connsiteY4" fmla="*/ 6637866 h 7001933"/>
                <a:gd name="connsiteX5" fmla="*/ 1947334 w 3683000"/>
                <a:gd name="connsiteY5" fmla="*/ 6544733 h 7001933"/>
                <a:gd name="connsiteX6" fmla="*/ 1913467 w 3683000"/>
                <a:gd name="connsiteY6" fmla="*/ 6493933 h 7001933"/>
                <a:gd name="connsiteX7" fmla="*/ 1896534 w 3683000"/>
                <a:gd name="connsiteY7" fmla="*/ 6434666 h 7001933"/>
                <a:gd name="connsiteX8" fmla="*/ 1871134 w 3683000"/>
                <a:gd name="connsiteY8" fmla="*/ 6375400 h 7001933"/>
                <a:gd name="connsiteX9" fmla="*/ 1845734 w 3683000"/>
                <a:gd name="connsiteY9" fmla="*/ 6307666 h 7001933"/>
                <a:gd name="connsiteX10" fmla="*/ 1794934 w 3683000"/>
                <a:gd name="connsiteY10" fmla="*/ 6197600 h 7001933"/>
                <a:gd name="connsiteX11" fmla="*/ 1769534 w 3683000"/>
                <a:gd name="connsiteY11" fmla="*/ 6172200 h 7001933"/>
                <a:gd name="connsiteX12" fmla="*/ 1744134 w 3683000"/>
                <a:gd name="connsiteY12" fmla="*/ 6129866 h 7001933"/>
                <a:gd name="connsiteX13" fmla="*/ 1651000 w 3683000"/>
                <a:gd name="connsiteY13" fmla="*/ 6019800 h 7001933"/>
                <a:gd name="connsiteX14" fmla="*/ 1600200 w 3683000"/>
                <a:gd name="connsiteY14" fmla="*/ 6002866 h 7001933"/>
                <a:gd name="connsiteX15" fmla="*/ 1549400 w 3683000"/>
                <a:gd name="connsiteY15" fmla="*/ 5977466 h 7001933"/>
                <a:gd name="connsiteX16" fmla="*/ 1447800 w 3683000"/>
                <a:gd name="connsiteY16" fmla="*/ 5960533 h 7001933"/>
                <a:gd name="connsiteX17" fmla="*/ 1405467 w 3683000"/>
                <a:gd name="connsiteY17" fmla="*/ 5943600 h 7001933"/>
                <a:gd name="connsiteX18" fmla="*/ 1270000 w 3683000"/>
                <a:gd name="connsiteY18" fmla="*/ 5926666 h 7001933"/>
                <a:gd name="connsiteX19" fmla="*/ 1143000 w 3683000"/>
                <a:gd name="connsiteY19" fmla="*/ 5935133 h 7001933"/>
                <a:gd name="connsiteX20" fmla="*/ 1092200 w 3683000"/>
                <a:gd name="connsiteY20" fmla="*/ 5952066 h 7001933"/>
                <a:gd name="connsiteX21" fmla="*/ 990600 w 3683000"/>
                <a:gd name="connsiteY21" fmla="*/ 5969000 h 7001933"/>
                <a:gd name="connsiteX22" fmla="*/ 956734 w 3683000"/>
                <a:gd name="connsiteY22" fmla="*/ 5985933 h 7001933"/>
                <a:gd name="connsiteX23" fmla="*/ 922867 w 3683000"/>
                <a:gd name="connsiteY23" fmla="*/ 5994400 h 7001933"/>
                <a:gd name="connsiteX24" fmla="*/ 897467 w 3683000"/>
                <a:gd name="connsiteY24" fmla="*/ 6002866 h 7001933"/>
                <a:gd name="connsiteX25" fmla="*/ 880534 w 3683000"/>
                <a:gd name="connsiteY25" fmla="*/ 6028266 h 7001933"/>
                <a:gd name="connsiteX26" fmla="*/ 897467 w 3683000"/>
                <a:gd name="connsiteY26" fmla="*/ 6138333 h 7001933"/>
                <a:gd name="connsiteX27" fmla="*/ 914400 w 3683000"/>
                <a:gd name="connsiteY27" fmla="*/ 6163733 h 7001933"/>
                <a:gd name="connsiteX28" fmla="*/ 948267 w 3683000"/>
                <a:gd name="connsiteY28" fmla="*/ 6206066 h 7001933"/>
                <a:gd name="connsiteX29" fmla="*/ 1007534 w 3683000"/>
                <a:gd name="connsiteY29" fmla="*/ 6290733 h 7001933"/>
                <a:gd name="connsiteX30" fmla="*/ 1032934 w 3683000"/>
                <a:gd name="connsiteY30" fmla="*/ 6307666 h 7001933"/>
                <a:gd name="connsiteX31" fmla="*/ 1049867 w 3683000"/>
                <a:gd name="connsiteY31" fmla="*/ 6324600 h 7001933"/>
                <a:gd name="connsiteX32" fmla="*/ 1083734 w 3683000"/>
                <a:gd name="connsiteY32" fmla="*/ 6341533 h 7001933"/>
                <a:gd name="connsiteX33" fmla="*/ 1109134 w 3683000"/>
                <a:gd name="connsiteY33" fmla="*/ 6358466 h 7001933"/>
                <a:gd name="connsiteX34" fmla="*/ 1193800 w 3683000"/>
                <a:gd name="connsiteY34" fmla="*/ 6375400 h 7001933"/>
                <a:gd name="connsiteX35" fmla="*/ 1303867 w 3683000"/>
                <a:gd name="connsiteY35" fmla="*/ 6366933 h 7001933"/>
                <a:gd name="connsiteX36" fmla="*/ 1354667 w 3683000"/>
                <a:gd name="connsiteY36" fmla="*/ 6341533 h 7001933"/>
                <a:gd name="connsiteX37" fmla="*/ 1439334 w 3683000"/>
                <a:gd name="connsiteY37" fmla="*/ 6299200 h 7001933"/>
                <a:gd name="connsiteX38" fmla="*/ 1456267 w 3683000"/>
                <a:gd name="connsiteY38" fmla="*/ 6282266 h 7001933"/>
                <a:gd name="connsiteX39" fmla="*/ 1481667 w 3683000"/>
                <a:gd name="connsiteY39" fmla="*/ 6265333 h 7001933"/>
                <a:gd name="connsiteX40" fmla="*/ 1540934 w 3683000"/>
                <a:gd name="connsiteY40" fmla="*/ 6214533 h 7001933"/>
                <a:gd name="connsiteX41" fmla="*/ 1591734 w 3683000"/>
                <a:gd name="connsiteY41" fmla="*/ 6163733 h 7001933"/>
                <a:gd name="connsiteX42" fmla="*/ 1625600 w 3683000"/>
                <a:gd name="connsiteY42" fmla="*/ 6112933 h 7001933"/>
                <a:gd name="connsiteX43" fmla="*/ 1659467 w 3683000"/>
                <a:gd name="connsiteY43" fmla="*/ 6070600 h 7001933"/>
                <a:gd name="connsiteX44" fmla="*/ 1667934 w 3683000"/>
                <a:gd name="connsiteY44" fmla="*/ 6045200 h 7001933"/>
                <a:gd name="connsiteX45" fmla="*/ 1684867 w 3683000"/>
                <a:gd name="connsiteY45" fmla="*/ 6011333 h 7001933"/>
                <a:gd name="connsiteX46" fmla="*/ 1684867 w 3683000"/>
                <a:gd name="connsiteY46" fmla="*/ 5782733 h 7001933"/>
                <a:gd name="connsiteX47" fmla="*/ 1676400 w 3683000"/>
                <a:gd name="connsiteY47" fmla="*/ 5748866 h 7001933"/>
                <a:gd name="connsiteX48" fmla="*/ 1642534 w 3683000"/>
                <a:gd name="connsiteY48" fmla="*/ 5715000 h 7001933"/>
                <a:gd name="connsiteX49" fmla="*/ 1617134 w 3683000"/>
                <a:gd name="connsiteY49" fmla="*/ 5681133 h 7001933"/>
                <a:gd name="connsiteX50" fmla="*/ 1600200 w 3683000"/>
                <a:gd name="connsiteY50" fmla="*/ 5655733 h 7001933"/>
                <a:gd name="connsiteX51" fmla="*/ 1566334 w 3683000"/>
                <a:gd name="connsiteY51" fmla="*/ 5638800 h 7001933"/>
                <a:gd name="connsiteX52" fmla="*/ 1532467 w 3683000"/>
                <a:gd name="connsiteY52" fmla="*/ 5604933 h 7001933"/>
                <a:gd name="connsiteX53" fmla="*/ 1456267 w 3683000"/>
                <a:gd name="connsiteY53" fmla="*/ 5562600 h 7001933"/>
                <a:gd name="connsiteX54" fmla="*/ 1397000 w 3683000"/>
                <a:gd name="connsiteY54" fmla="*/ 5528733 h 7001933"/>
                <a:gd name="connsiteX55" fmla="*/ 1261534 w 3683000"/>
                <a:gd name="connsiteY55" fmla="*/ 5494866 h 7001933"/>
                <a:gd name="connsiteX56" fmla="*/ 1185334 w 3683000"/>
                <a:gd name="connsiteY56" fmla="*/ 5469466 h 7001933"/>
                <a:gd name="connsiteX57" fmla="*/ 1151467 w 3683000"/>
                <a:gd name="connsiteY57" fmla="*/ 5461000 h 7001933"/>
                <a:gd name="connsiteX58" fmla="*/ 1109134 w 3683000"/>
                <a:gd name="connsiteY58" fmla="*/ 5444066 h 7001933"/>
                <a:gd name="connsiteX59" fmla="*/ 1049867 w 3683000"/>
                <a:gd name="connsiteY59" fmla="*/ 5435600 h 7001933"/>
                <a:gd name="connsiteX60" fmla="*/ 1007534 w 3683000"/>
                <a:gd name="connsiteY60" fmla="*/ 5427133 h 7001933"/>
                <a:gd name="connsiteX61" fmla="*/ 897467 w 3683000"/>
                <a:gd name="connsiteY61" fmla="*/ 5435600 h 7001933"/>
                <a:gd name="connsiteX62" fmla="*/ 745067 w 3683000"/>
                <a:gd name="connsiteY62" fmla="*/ 5452533 h 7001933"/>
                <a:gd name="connsiteX63" fmla="*/ 389467 w 3683000"/>
                <a:gd name="connsiteY63" fmla="*/ 5444066 h 7001933"/>
                <a:gd name="connsiteX64" fmla="*/ 279400 w 3683000"/>
                <a:gd name="connsiteY64" fmla="*/ 5427133 h 7001933"/>
                <a:gd name="connsiteX65" fmla="*/ 237067 w 3683000"/>
                <a:gd name="connsiteY65" fmla="*/ 5418666 h 7001933"/>
                <a:gd name="connsiteX66" fmla="*/ 194734 w 3683000"/>
                <a:gd name="connsiteY66" fmla="*/ 5401733 h 7001933"/>
                <a:gd name="connsiteX67" fmla="*/ 127000 w 3683000"/>
                <a:gd name="connsiteY67" fmla="*/ 5384800 h 7001933"/>
                <a:gd name="connsiteX68" fmla="*/ 93134 w 3683000"/>
                <a:gd name="connsiteY68" fmla="*/ 5367866 h 7001933"/>
                <a:gd name="connsiteX69" fmla="*/ 76200 w 3683000"/>
                <a:gd name="connsiteY69" fmla="*/ 5350933 h 7001933"/>
                <a:gd name="connsiteX70" fmla="*/ 50800 w 3683000"/>
                <a:gd name="connsiteY70" fmla="*/ 5334000 h 7001933"/>
                <a:gd name="connsiteX71" fmla="*/ 25400 w 3683000"/>
                <a:gd name="connsiteY71" fmla="*/ 5266266 h 7001933"/>
                <a:gd name="connsiteX72" fmla="*/ 0 w 3683000"/>
                <a:gd name="connsiteY72" fmla="*/ 5207000 h 7001933"/>
                <a:gd name="connsiteX73" fmla="*/ 16934 w 3683000"/>
                <a:gd name="connsiteY73" fmla="*/ 5020733 h 7001933"/>
                <a:gd name="connsiteX74" fmla="*/ 25400 w 3683000"/>
                <a:gd name="connsiteY74" fmla="*/ 4978400 h 7001933"/>
                <a:gd name="connsiteX75" fmla="*/ 42334 w 3683000"/>
                <a:gd name="connsiteY75" fmla="*/ 4944533 h 7001933"/>
                <a:gd name="connsiteX76" fmla="*/ 59267 w 3683000"/>
                <a:gd name="connsiteY76" fmla="*/ 4893733 h 7001933"/>
                <a:gd name="connsiteX77" fmla="*/ 67734 w 3683000"/>
                <a:gd name="connsiteY77" fmla="*/ 4851400 h 7001933"/>
                <a:gd name="connsiteX78" fmla="*/ 118534 w 3683000"/>
                <a:gd name="connsiteY78" fmla="*/ 4741333 h 7001933"/>
                <a:gd name="connsiteX79" fmla="*/ 135467 w 3683000"/>
                <a:gd name="connsiteY79" fmla="*/ 4715933 h 7001933"/>
                <a:gd name="connsiteX80" fmla="*/ 169334 w 3683000"/>
                <a:gd name="connsiteY80" fmla="*/ 4690533 h 7001933"/>
                <a:gd name="connsiteX81" fmla="*/ 186267 w 3683000"/>
                <a:gd name="connsiteY81" fmla="*/ 4639733 h 7001933"/>
                <a:gd name="connsiteX82" fmla="*/ 228600 w 3683000"/>
                <a:gd name="connsiteY82" fmla="*/ 4572000 h 7001933"/>
                <a:gd name="connsiteX83" fmla="*/ 237067 w 3683000"/>
                <a:gd name="connsiteY83" fmla="*/ 4546600 h 7001933"/>
                <a:gd name="connsiteX84" fmla="*/ 287867 w 3683000"/>
                <a:gd name="connsiteY84" fmla="*/ 4478866 h 7001933"/>
                <a:gd name="connsiteX85" fmla="*/ 313267 w 3683000"/>
                <a:gd name="connsiteY85" fmla="*/ 4461933 h 7001933"/>
                <a:gd name="connsiteX86" fmla="*/ 355600 w 3683000"/>
                <a:gd name="connsiteY86" fmla="*/ 4402666 h 7001933"/>
                <a:gd name="connsiteX87" fmla="*/ 414867 w 3683000"/>
                <a:gd name="connsiteY87" fmla="*/ 4334933 h 7001933"/>
                <a:gd name="connsiteX88" fmla="*/ 524934 w 3683000"/>
                <a:gd name="connsiteY88" fmla="*/ 4258733 h 7001933"/>
                <a:gd name="connsiteX89" fmla="*/ 550334 w 3683000"/>
                <a:gd name="connsiteY89" fmla="*/ 4241800 h 7001933"/>
                <a:gd name="connsiteX90" fmla="*/ 575734 w 3683000"/>
                <a:gd name="connsiteY90" fmla="*/ 4233333 h 7001933"/>
                <a:gd name="connsiteX91" fmla="*/ 609600 w 3683000"/>
                <a:gd name="connsiteY91" fmla="*/ 4216400 h 7001933"/>
                <a:gd name="connsiteX92" fmla="*/ 651934 w 3683000"/>
                <a:gd name="connsiteY92" fmla="*/ 4207933 h 7001933"/>
                <a:gd name="connsiteX93" fmla="*/ 702734 w 3683000"/>
                <a:gd name="connsiteY93" fmla="*/ 4191000 h 7001933"/>
                <a:gd name="connsiteX94" fmla="*/ 728134 w 3683000"/>
                <a:gd name="connsiteY94" fmla="*/ 4182533 h 7001933"/>
                <a:gd name="connsiteX95" fmla="*/ 762000 w 3683000"/>
                <a:gd name="connsiteY95" fmla="*/ 4174066 h 7001933"/>
                <a:gd name="connsiteX96" fmla="*/ 846667 w 3683000"/>
                <a:gd name="connsiteY96" fmla="*/ 4191000 h 7001933"/>
                <a:gd name="connsiteX97" fmla="*/ 897467 w 3683000"/>
                <a:gd name="connsiteY97" fmla="*/ 4224866 h 7001933"/>
                <a:gd name="connsiteX98" fmla="*/ 914400 w 3683000"/>
                <a:gd name="connsiteY98" fmla="*/ 4250266 h 7001933"/>
                <a:gd name="connsiteX99" fmla="*/ 939800 w 3683000"/>
                <a:gd name="connsiteY99" fmla="*/ 4284133 h 7001933"/>
                <a:gd name="connsiteX100" fmla="*/ 956734 w 3683000"/>
                <a:gd name="connsiteY100" fmla="*/ 4318000 h 7001933"/>
                <a:gd name="connsiteX101" fmla="*/ 965200 w 3683000"/>
                <a:gd name="connsiteY101" fmla="*/ 4343400 h 7001933"/>
                <a:gd name="connsiteX102" fmla="*/ 973667 w 3683000"/>
                <a:gd name="connsiteY102" fmla="*/ 4377266 h 7001933"/>
                <a:gd name="connsiteX103" fmla="*/ 999067 w 3683000"/>
                <a:gd name="connsiteY103" fmla="*/ 4411133 h 7001933"/>
                <a:gd name="connsiteX104" fmla="*/ 1007534 w 3683000"/>
                <a:gd name="connsiteY104" fmla="*/ 4436533 h 7001933"/>
                <a:gd name="connsiteX105" fmla="*/ 1024467 w 3683000"/>
                <a:gd name="connsiteY105" fmla="*/ 4512733 h 7001933"/>
                <a:gd name="connsiteX106" fmla="*/ 1016000 w 3683000"/>
                <a:gd name="connsiteY106" fmla="*/ 4597400 h 7001933"/>
                <a:gd name="connsiteX107" fmla="*/ 999067 w 3683000"/>
                <a:gd name="connsiteY107" fmla="*/ 4622800 h 7001933"/>
                <a:gd name="connsiteX108" fmla="*/ 948267 w 3683000"/>
                <a:gd name="connsiteY108" fmla="*/ 4673600 h 7001933"/>
                <a:gd name="connsiteX109" fmla="*/ 846667 w 3683000"/>
                <a:gd name="connsiteY109" fmla="*/ 4741333 h 7001933"/>
                <a:gd name="connsiteX110" fmla="*/ 736600 w 3683000"/>
                <a:gd name="connsiteY110" fmla="*/ 4732866 h 7001933"/>
                <a:gd name="connsiteX111" fmla="*/ 668867 w 3683000"/>
                <a:gd name="connsiteY111" fmla="*/ 4699000 h 7001933"/>
                <a:gd name="connsiteX112" fmla="*/ 651934 w 3683000"/>
                <a:gd name="connsiteY112" fmla="*/ 4673600 h 7001933"/>
                <a:gd name="connsiteX113" fmla="*/ 601134 w 3683000"/>
                <a:gd name="connsiteY113" fmla="*/ 4605866 h 7001933"/>
                <a:gd name="connsiteX114" fmla="*/ 575734 w 3683000"/>
                <a:gd name="connsiteY114" fmla="*/ 4521200 h 7001933"/>
                <a:gd name="connsiteX115" fmla="*/ 567267 w 3683000"/>
                <a:gd name="connsiteY115" fmla="*/ 4394200 h 7001933"/>
                <a:gd name="connsiteX116" fmla="*/ 575734 w 3683000"/>
                <a:gd name="connsiteY116" fmla="*/ 4309533 h 7001933"/>
                <a:gd name="connsiteX117" fmla="*/ 592667 w 3683000"/>
                <a:gd name="connsiteY117" fmla="*/ 4191000 h 7001933"/>
                <a:gd name="connsiteX118" fmla="*/ 601134 w 3683000"/>
                <a:gd name="connsiteY118" fmla="*/ 4157133 h 7001933"/>
                <a:gd name="connsiteX119" fmla="*/ 635000 w 3683000"/>
                <a:gd name="connsiteY119" fmla="*/ 4089400 h 7001933"/>
                <a:gd name="connsiteX120" fmla="*/ 643467 w 3683000"/>
                <a:gd name="connsiteY120" fmla="*/ 4064000 h 7001933"/>
                <a:gd name="connsiteX121" fmla="*/ 651934 w 3683000"/>
                <a:gd name="connsiteY121" fmla="*/ 4030133 h 7001933"/>
                <a:gd name="connsiteX122" fmla="*/ 702734 w 3683000"/>
                <a:gd name="connsiteY122" fmla="*/ 3953933 h 7001933"/>
                <a:gd name="connsiteX123" fmla="*/ 728134 w 3683000"/>
                <a:gd name="connsiteY123" fmla="*/ 3937000 h 7001933"/>
                <a:gd name="connsiteX124" fmla="*/ 745067 w 3683000"/>
                <a:gd name="connsiteY124" fmla="*/ 3920066 h 7001933"/>
                <a:gd name="connsiteX125" fmla="*/ 778934 w 3683000"/>
                <a:gd name="connsiteY125" fmla="*/ 3911600 h 7001933"/>
                <a:gd name="connsiteX126" fmla="*/ 829734 w 3683000"/>
                <a:gd name="connsiteY126" fmla="*/ 3877733 h 7001933"/>
                <a:gd name="connsiteX127" fmla="*/ 855134 w 3683000"/>
                <a:gd name="connsiteY127" fmla="*/ 3852333 h 7001933"/>
                <a:gd name="connsiteX128" fmla="*/ 905934 w 3683000"/>
                <a:gd name="connsiteY128" fmla="*/ 3835400 h 7001933"/>
                <a:gd name="connsiteX129" fmla="*/ 931334 w 3683000"/>
                <a:gd name="connsiteY129" fmla="*/ 3818466 h 7001933"/>
                <a:gd name="connsiteX130" fmla="*/ 956734 w 3683000"/>
                <a:gd name="connsiteY130" fmla="*/ 3810000 h 7001933"/>
                <a:gd name="connsiteX131" fmla="*/ 973667 w 3683000"/>
                <a:gd name="connsiteY131" fmla="*/ 3793066 h 7001933"/>
                <a:gd name="connsiteX132" fmla="*/ 999067 w 3683000"/>
                <a:gd name="connsiteY132" fmla="*/ 3776133 h 7001933"/>
                <a:gd name="connsiteX133" fmla="*/ 1058334 w 3683000"/>
                <a:gd name="connsiteY133" fmla="*/ 3750733 h 7001933"/>
                <a:gd name="connsiteX134" fmla="*/ 1083734 w 3683000"/>
                <a:gd name="connsiteY134" fmla="*/ 3733800 h 7001933"/>
                <a:gd name="connsiteX135" fmla="*/ 1100667 w 3683000"/>
                <a:gd name="connsiteY135" fmla="*/ 3716866 h 7001933"/>
                <a:gd name="connsiteX136" fmla="*/ 1151467 w 3683000"/>
                <a:gd name="connsiteY136" fmla="*/ 3699933 h 7001933"/>
                <a:gd name="connsiteX137" fmla="*/ 1244600 w 3683000"/>
                <a:gd name="connsiteY137" fmla="*/ 3649133 h 7001933"/>
                <a:gd name="connsiteX138" fmla="*/ 1312334 w 3683000"/>
                <a:gd name="connsiteY138" fmla="*/ 3589866 h 7001933"/>
                <a:gd name="connsiteX139" fmla="*/ 1354667 w 3683000"/>
                <a:gd name="connsiteY139" fmla="*/ 3556000 h 7001933"/>
                <a:gd name="connsiteX140" fmla="*/ 1380067 w 3683000"/>
                <a:gd name="connsiteY140" fmla="*/ 3522133 h 7001933"/>
                <a:gd name="connsiteX141" fmla="*/ 1405467 w 3683000"/>
                <a:gd name="connsiteY141" fmla="*/ 3496733 h 7001933"/>
                <a:gd name="connsiteX142" fmla="*/ 1422400 w 3683000"/>
                <a:gd name="connsiteY142" fmla="*/ 3471333 h 7001933"/>
                <a:gd name="connsiteX143" fmla="*/ 1447800 w 3683000"/>
                <a:gd name="connsiteY143" fmla="*/ 3454400 h 7001933"/>
                <a:gd name="connsiteX144" fmla="*/ 1464734 w 3683000"/>
                <a:gd name="connsiteY144" fmla="*/ 3412066 h 7001933"/>
                <a:gd name="connsiteX145" fmla="*/ 1490134 w 3683000"/>
                <a:gd name="connsiteY145" fmla="*/ 3403600 h 7001933"/>
                <a:gd name="connsiteX146" fmla="*/ 1532467 w 3683000"/>
                <a:gd name="connsiteY146" fmla="*/ 3302000 h 7001933"/>
                <a:gd name="connsiteX147" fmla="*/ 1557867 w 3683000"/>
                <a:gd name="connsiteY147" fmla="*/ 3276600 h 7001933"/>
                <a:gd name="connsiteX148" fmla="*/ 1591734 w 3683000"/>
                <a:gd name="connsiteY148" fmla="*/ 3217333 h 7001933"/>
                <a:gd name="connsiteX149" fmla="*/ 1600200 w 3683000"/>
                <a:gd name="connsiteY149" fmla="*/ 3175000 h 7001933"/>
                <a:gd name="connsiteX150" fmla="*/ 1583267 w 3683000"/>
                <a:gd name="connsiteY150" fmla="*/ 2971800 h 7001933"/>
                <a:gd name="connsiteX151" fmla="*/ 1566334 w 3683000"/>
                <a:gd name="connsiteY151" fmla="*/ 2937933 h 7001933"/>
                <a:gd name="connsiteX152" fmla="*/ 1490134 w 3683000"/>
                <a:gd name="connsiteY152" fmla="*/ 2887133 h 7001933"/>
                <a:gd name="connsiteX153" fmla="*/ 1430867 w 3683000"/>
                <a:gd name="connsiteY153" fmla="*/ 2861733 h 7001933"/>
                <a:gd name="connsiteX154" fmla="*/ 1405467 w 3683000"/>
                <a:gd name="connsiteY154" fmla="*/ 2844800 h 7001933"/>
                <a:gd name="connsiteX155" fmla="*/ 1270000 w 3683000"/>
                <a:gd name="connsiteY155" fmla="*/ 2810933 h 7001933"/>
                <a:gd name="connsiteX156" fmla="*/ 1219200 w 3683000"/>
                <a:gd name="connsiteY156" fmla="*/ 2802466 h 7001933"/>
                <a:gd name="connsiteX157" fmla="*/ 1193800 w 3683000"/>
                <a:gd name="connsiteY157" fmla="*/ 2794000 h 7001933"/>
                <a:gd name="connsiteX158" fmla="*/ 1134534 w 3683000"/>
                <a:gd name="connsiteY158" fmla="*/ 2785533 h 7001933"/>
                <a:gd name="connsiteX159" fmla="*/ 965200 w 3683000"/>
                <a:gd name="connsiteY159" fmla="*/ 2794000 h 7001933"/>
                <a:gd name="connsiteX160" fmla="*/ 905934 w 3683000"/>
                <a:gd name="connsiteY160" fmla="*/ 2802466 h 7001933"/>
                <a:gd name="connsiteX161" fmla="*/ 872067 w 3683000"/>
                <a:gd name="connsiteY161" fmla="*/ 2810933 h 7001933"/>
                <a:gd name="connsiteX162" fmla="*/ 736600 w 3683000"/>
                <a:gd name="connsiteY162" fmla="*/ 2819400 h 7001933"/>
                <a:gd name="connsiteX163" fmla="*/ 592667 w 3683000"/>
                <a:gd name="connsiteY163" fmla="*/ 2802466 h 7001933"/>
                <a:gd name="connsiteX164" fmla="*/ 558800 w 3683000"/>
                <a:gd name="connsiteY164" fmla="*/ 2785533 h 7001933"/>
                <a:gd name="connsiteX165" fmla="*/ 533400 w 3683000"/>
                <a:gd name="connsiteY165" fmla="*/ 2777066 h 7001933"/>
                <a:gd name="connsiteX166" fmla="*/ 448734 w 3683000"/>
                <a:gd name="connsiteY166" fmla="*/ 2743200 h 7001933"/>
                <a:gd name="connsiteX167" fmla="*/ 431800 w 3683000"/>
                <a:gd name="connsiteY167" fmla="*/ 2726266 h 7001933"/>
                <a:gd name="connsiteX168" fmla="*/ 381000 w 3683000"/>
                <a:gd name="connsiteY168" fmla="*/ 2692400 h 7001933"/>
                <a:gd name="connsiteX169" fmla="*/ 321734 w 3683000"/>
                <a:gd name="connsiteY169" fmla="*/ 2599266 h 7001933"/>
                <a:gd name="connsiteX170" fmla="*/ 279400 w 3683000"/>
                <a:gd name="connsiteY170" fmla="*/ 2514600 h 7001933"/>
                <a:gd name="connsiteX171" fmla="*/ 220134 w 3683000"/>
                <a:gd name="connsiteY171" fmla="*/ 2396066 h 7001933"/>
                <a:gd name="connsiteX172" fmla="*/ 169334 w 3683000"/>
                <a:gd name="connsiteY172" fmla="*/ 2218266 h 7001933"/>
                <a:gd name="connsiteX173" fmla="*/ 160867 w 3683000"/>
                <a:gd name="connsiteY173" fmla="*/ 2159000 h 7001933"/>
                <a:gd name="connsiteX174" fmla="*/ 143934 w 3683000"/>
                <a:gd name="connsiteY174" fmla="*/ 1981200 h 7001933"/>
                <a:gd name="connsiteX175" fmla="*/ 160867 w 3683000"/>
                <a:gd name="connsiteY175" fmla="*/ 1794933 h 7001933"/>
                <a:gd name="connsiteX176" fmla="*/ 220134 w 3683000"/>
                <a:gd name="connsiteY176" fmla="*/ 1625600 h 7001933"/>
                <a:gd name="connsiteX177" fmla="*/ 237067 w 3683000"/>
                <a:gd name="connsiteY177" fmla="*/ 1574800 h 7001933"/>
                <a:gd name="connsiteX178" fmla="*/ 245534 w 3683000"/>
                <a:gd name="connsiteY178" fmla="*/ 1532466 h 7001933"/>
                <a:gd name="connsiteX179" fmla="*/ 279400 w 3683000"/>
                <a:gd name="connsiteY179" fmla="*/ 1481666 h 7001933"/>
                <a:gd name="connsiteX180" fmla="*/ 330200 w 3683000"/>
                <a:gd name="connsiteY180" fmla="*/ 1405466 h 7001933"/>
                <a:gd name="connsiteX181" fmla="*/ 347134 w 3683000"/>
                <a:gd name="connsiteY181" fmla="*/ 1380066 h 7001933"/>
                <a:gd name="connsiteX182" fmla="*/ 381000 w 3683000"/>
                <a:gd name="connsiteY182" fmla="*/ 1371600 h 7001933"/>
                <a:gd name="connsiteX183" fmla="*/ 397934 w 3683000"/>
                <a:gd name="connsiteY183" fmla="*/ 1354666 h 7001933"/>
                <a:gd name="connsiteX184" fmla="*/ 457200 w 3683000"/>
                <a:gd name="connsiteY184" fmla="*/ 1320800 h 7001933"/>
                <a:gd name="connsiteX185" fmla="*/ 508000 w 3683000"/>
                <a:gd name="connsiteY185" fmla="*/ 1303866 h 7001933"/>
                <a:gd name="connsiteX186" fmla="*/ 601134 w 3683000"/>
                <a:gd name="connsiteY186" fmla="*/ 1261533 h 7001933"/>
                <a:gd name="connsiteX187" fmla="*/ 651934 w 3683000"/>
                <a:gd name="connsiteY187" fmla="*/ 1253066 h 7001933"/>
                <a:gd name="connsiteX188" fmla="*/ 711200 w 3683000"/>
                <a:gd name="connsiteY188" fmla="*/ 1236133 h 7001933"/>
                <a:gd name="connsiteX189" fmla="*/ 753534 w 3683000"/>
                <a:gd name="connsiteY189" fmla="*/ 1227666 h 7001933"/>
                <a:gd name="connsiteX190" fmla="*/ 787400 w 3683000"/>
                <a:gd name="connsiteY190" fmla="*/ 1219200 h 7001933"/>
                <a:gd name="connsiteX191" fmla="*/ 880534 w 3683000"/>
                <a:gd name="connsiteY191" fmla="*/ 1193800 h 7001933"/>
                <a:gd name="connsiteX192" fmla="*/ 914400 w 3683000"/>
                <a:gd name="connsiteY192" fmla="*/ 1176866 h 7001933"/>
                <a:gd name="connsiteX193" fmla="*/ 973667 w 3683000"/>
                <a:gd name="connsiteY193" fmla="*/ 1168400 h 7001933"/>
                <a:gd name="connsiteX194" fmla="*/ 1024467 w 3683000"/>
                <a:gd name="connsiteY194" fmla="*/ 1159933 h 7001933"/>
                <a:gd name="connsiteX195" fmla="*/ 1176867 w 3683000"/>
                <a:gd name="connsiteY195" fmla="*/ 1168400 h 7001933"/>
                <a:gd name="connsiteX196" fmla="*/ 1236134 w 3683000"/>
                <a:gd name="connsiteY196" fmla="*/ 1185333 h 7001933"/>
                <a:gd name="connsiteX197" fmla="*/ 1278467 w 3683000"/>
                <a:gd name="connsiteY197" fmla="*/ 1193800 h 7001933"/>
                <a:gd name="connsiteX198" fmla="*/ 1303867 w 3683000"/>
                <a:gd name="connsiteY198" fmla="*/ 1210733 h 7001933"/>
                <a:gd name="connsiteX199" fmla="*/ 1354667 w 3683000"/>
                <a:gd name="connsiteY199" fmla="*/ 1236133 h 7001933"/>
                <a:gd name="connsiteX200" fmla="*/ 1405467 w 3683000"/>
                <a:gd name="connsiteY200" fmla="*/ 1312333 h 7001933"/>
                <a:gd name="connsiteX201" fmla="*/ 1439334 w 3683000"/>
                <a:gd name="connsiteY201" fmla="*/ 1363133 h 7001933"/>
                <a:gd name="connsiteX202" fmla="*/ 1481667 w 3683000"/>
                <a:gd name="connsiteY202" fmla="*/ 1430866 h 7001933"/>
                <a:gd name="connsiteX203" fmla="*/ 1498600 w 3683000"/>
                <a:gd name="connsiteY203" fmla="*/ 1490133 h 7001933"/>
                <a:gd name="connsiteX204" fmla="*/ 1507067 w 3683000"/>
                <a:gd name="connsiteY204" fmla="*/ 1515533 h 7001933"/>
                <a:gd name="connsiteX205" fmla="*/ 1515534 w 3683000"/>
                <a:gd name="connsiteY205" fmla="*/ 1591733 h 7001933"/>
                <a:gd name="connsiteX206" fmla="*/ 1532467 w 3683000"/>
                <a:gd name="connsiteY206" fmla="*/ 1651000 h 7001933"/>
                <a:gd name="connsiteX207" fmla="*/ 1507067 w 3683000"/>
                <a:gd name="connsiteY207" fmla="*/ 1820333 h 7001933"/>
                <a:gd name="connsiteX208" fmla="*/ 1481667 w 3683000"/>
                <a:gd name="connsiteY208" fmla="*/ 1854200 h 7001933"/>
                <a:gd name="connsiteX209" fmla="*/ 1447800 w 3683000"/>
                <a:gd name="connsiteY209" fmla="*/ 1871133 h 7001933"/>
                <a:gd name="connsiteX210" fmla="*/ 1405467 w 3683000"/>
                <a:gd name="connsiteY210" fmla="*/ 1905000 h 7001933"/>
                <a:gd name="connsiteX211" fmla="*/ 1380067 w 3683000"/>
                <a:gd name="connsiteY211" fmla="*/ 1930400 h 7001933"/>
                <a:gd name="connsiteX212" fmla="*/ 1303867 w 3683000"/>
                <a:gd name="connsiteY212" fmla="*/ 1938866 h 7001933"/>
                <a:gd name="connsiteX213" fmla="*/ 1159934 w 3683000"/>
                <a:gd name="connsiteY213" fmla="*/ 1930400 h 7001933"/>
                <a:gd name="connsiteX214" fmla="*/ 1143000 w 3683000"/>
                <a:gd name="connsiteY214" fmla="*/ 1905000 h 7001933"/>
                <a:gd name="connsiteX215" fmla="*/ 1117600 w 3683000"/>
                <a:gd name="connsiteY215" fmla="*/ 1888066 h 7001933"/>
                <a:gd name="connsiteX216" fmla="*/ 1100667 w 3683000"/>
                <a:gd name="connsiteY216" fmla="*/ 1854200 h 7001933"/>
                <a:gd name="connsiteX217" fmla="*/ 1083734 w 3683000"/>
                <a:gd name="connsiteY217" fmla="*/ 1837266 h 7001933"/>
                <a:gd name="connsiteX218" fmla="*/ 1066800 w 3683000"/>
                <a:gd name="connsiteY218" fmla="*/ 1811866 h 7001933"/>
                <a:gd name="connsiteX219" fmla="*/ 1049867 w 3683000"/>
                <a:gd name="connsiteY219" fmla="*/ 1710266 h 7001933"/>
                <a:gd name="connsiteX220" fmla="*/ 1066800 w 3683000"/>
                <a:gd name="connsiteY220" fmla="*/ 1591733 h 7001933"/>
                <a:gd name="connsiteX221" fmla="*/ 1075267 w 3683000"/>
                <a:gd name="connsiteY221" fmla="*/ 1566333 h 7001933"/>
                <a:gd name="connsiteX222" fmla="*/ 1092200 w 3683000"/>
                <a:gd name="connsiteY222" fmla="*/ 1540933 h 7001933"/>
                <a:gd name="connsiteX223" fmla="*/ 1126067 w 3683000"/>
                <a:gd name="connsiteY223" fmla="*/ 1481666 h 7001933"/>
                <a:gd name="connsiteX224" fmla="*/ 1134534 w 3683000"/>
                <a:gd name="connsiteY224" fmla="*/ 1456266 h 7001933"/>
                <a:gd name="connsiteX225" fmla="*/ 1176867 w 3683000"/>
                <a:gd name="connsiteY225" fmla="*/ 1405466 h 7001933"/>
                <a:gd name="connsiteX226" fmla="*/ 1210734 w 3683000"/>
                <a:gd name="connsiteY226" fmla="*/ 1380066 h 7001933"/>
                <a:gd name="connsiteX227" fmla="*/ 1405467 w 3683000"/>
                <a:gd name="connsiteY227" fmla="*/ 1388533 h 7001933"/>
                <a:gd name="connsiteX228" fmla="*/ 1481667 w 3683000"/>
                <a:gd name="connsiteY228" fmla="*/ 1405466 h 7001933"/>
                <a:gd name="connsiteX229" fmla="*/ 1549400 w 3683000"/>
                <a:gd name="connsiteY229" fmla="*/ 1447800 h 7001933"/>
                <a:gd name="connsiteX230" fmla="*/ 1566334 w 3683000"/>
                <a:gd name="connsiteY230" fmla="*/ 1464733 h 7001933"/>
                <a:gd name="connsiteX231" fmla="*/ 1600200 w 3683000"/>
                <a:gd name="connsiteY231" fmla="*/ 1490133 h 7001933"/>
                <a:gd name="connsiteX232" fmla="*/ 1651000 w 3683000"/>
                <a:gd name="connsiteY232" fmla="*/ 1557866 h 7001933"/>
                <a:gd name="connsiteX233" fmla="*/ 1701800 w 3683000"/>
                <a:gd name="connsiteY233" fmla="*/ 1583266 h 7001933"/>
                <a:gd name="connsiteX234" fmla="*/ 1718734 w 3683000"/>
                <a:gd name="connsiteY234" fmla="*/ 1600200 h 7001933"/>
                <a:gd name="connsiteX235" fmla="*/ 1794934 w 3683000"/>
                <a:gd name="connsiteY235" fmla="*/ 1625600 h 7001933"/>
                <a:gd name="connsiteX236" fmla="*/ 1888067 w 3683000"/>
                <a:gd name="connsiteY236" fmla="*/ 1651000 h 7001933"/>
                <a:gd name="connsiteX237" fmla="*/ 1947334 w 3683000"/>
                <a:gd name="connsiteY237" fmla="*/ 1667933 h 7001933"/>
                <a:gd name="connsiteX238" fmla="*/ 2108200 w 3683000"/>
                <a:gd name="connsiteY238" fmla="*/ 1684866 h 7001933"/>
                <a:gd name="connsiteX239" fmla="*/ 2650067 w 3683000"/>
                <a:gd name="connsiteY239" fmla="*/ 1667933 h 7001933"/>
                <a:gd name="connsiteX240" fmla="*/ 2887134 w 3683000"/>
                <a:gd name="connsiteY240" fmla="*/ 1651000 h 7001933"/>
                <a:gd name="connsiteX241" fmla="*/ 2937934 w 3683000"/>
                <a:gd name="connsiteY241" fmla="*/ 1642533 h 7001933"/>
                <a:gd name="connsiteX242" fmla="*/ 3005667 w 3683000"/>
                <a:gd name="connsiteY242" fmla="*/ 1625600 h 7001933"/>
                <a:gd name="connsiteX243" fmla="*/ 3073400 w 3683000"/>
                <a:gd name="connsiteY243" fmla="*/ 1600200 h 7001933"/>
                <a:gd name="connsiteX244" fmla="*/ 3132667 w 3683000"/>
                <a:gd name="connsiteY244" fmla="*/ 1566333 h 7001933"/>
                <a:gd name="connsiteX245" fmla="*/ 3166534 w 3683000"/>
                <a:gd name="connsiteY245" fmla="*/ 1549400 h 7001933"/>
                <a:gd name="connsiteX246" fmla="*/ 3191934 w 3683000"/>
                <a:gd name="connsiteY246" fmla="*/ 1524000 h 7001933"/>
                <a:gd name="connsiteX247" fmla="*/ 3242734 w 3683000"/>
                <a:gd name="connsiteY247" fmla="*/ 1481666 h 7001933"/>
                <a:gd name="connsiteX248" fmla="*/ 3259667 w 3683000"/>
                <a:gd name="connsiteY248" fmla="*/ 1456266 h 7001933"/>
                <a:gd name="connsiteX249" fmla="*/ 3302000 w 3683000"/>
                <a:gd name="connsiteY249" fmla="*/ 1430866 h 7001933"/>
                <a:gd name="connsiteX250" fmla="*/ 3327400 w 3683000"/>
                <a:gd name="connsiteY250" fmla="*/ 1405466 h 7001933"/>
                <a:gd name="connsiteX251" fmla="*/ 3395134 w 3683000"/>
                <a:gd name="connsiteY251" fmla="*/ 1354666 h 7001933"/>
                <a:gd name="connsiteX252" fmla="*/ 3420534 w 3683000"/>
                <a:gd name="connsiteY252" fmla="*/ 1337733 h 7001933"/>
                <a:gd name="connsiteX253" fmla="*/ 3471334 w 3683000"/>
                <a:gd name="connsiteY253" fmla="*/ 1270000 h 7001933"/>
                <a:gd name="connsiteX254" fmla="*/ 3505200 w 3683000"/>
                <a:gd name="connsiteY254" fmla="*/ 1236133 h 7001933"/>
                <a:gd name="connsiteX255" fmla="*/ 3530600 w 3683000"/>
                <a:gd name="connsiteY255" fmla="*/ 1202266 h 7001933"/>
                <a:gd name="connsiteX256" fmla="*/ 3556000 w 3683000"/>
                <a:gd name="connsiteY256" fmla="*/ 1176866 h 7001933"/>
                <a:gd name="connsiteX257" fmla="*/ 3615267 w 3683000"/>
                <a:gd name="connsiteY257" fmla="*/ 1092200 h 7001933"/>
                <a:gd name="connsiteX258" fmla="*/ 3632200 w 3683000"/>
                <a:gd name="connsiteY258" fmla="*/ 1066800 h 7001933"/>
                <a:gd name="connsiteX259" fmla="*/ 3657600 w 3683000"/>
                <a:gd name="connsiteY259" fmla="*/ 990600 h 7001933"/>
                <a:gd name="connsiteX260" fmla="*/ 3683000 w 3683000"/>
                <a:gd name="connsiteY260" fmla="*/ 872066 h 7001933"/>
                <a:gd name="connsiteX261" fmla="*/ 3657600 w 3683000"/>
                <a:gd name="connsiteY261" fmla="*/ 728133 h 7001933"/>
                <a:gd name="connsiteX262" fmla="*/ 3649134 w 3683000"/>
                <a:gd name="connsiteY262" fmla="*/ 702733 h 7001933"/>
                <a:gd name="connsiteX263" fmla="*/ 3632200 w 3683000"/>
                <a:gd name="connsiteY263" fmla="*/ 685800 h 7001933"/>
                <a:gd name="connsiteX264" fmla="*/ 3572934 w 3683000"/>
                <a:gd name="connsiteY264" fmla="*/ 643466 h 7001933"/>
                <a:gd name="connsiteX265" fmla="*/ 3530600 w 3683000"/>
                <a:gd name="connsiteY265" fmla="*/ 626533 h 7001933"/>
                <a:gd name="connsiteX266" fmla="*/ 3479800 w 3683000"/>
                <a:gd name="connsiteY266" fmla="*/ 601133 h 7001933"/>
                <a:gd name="connsiteX267" fmla="*/ 3454400 w 3683000"/>
                <a:gd name="connsiteY267" fmla="*/ 592666 h 7001933"/>
                <a:gd name="connsiteX268" fmla="*/ 3420534 w 3683000"/>
                <a:gd name="connsiteY268" fmla="*/ 575733 h 7001933"/>
                <a:gd name="connsiteX269" fmla="*/ 3318934 w 3683000"/>
                <a:gd name="connsiteY269" fmla="*/ 558800 h 7001933"/>
                <a:gd name="connsiteX270" fmla="*/ 3251200 w 3683000"/>
                <a:gd name="connsiteY270" fmla="*/ 567266 h 7001933"/>
                <a:gd name="connsiteX271" fmla="*/ 3217334 w 3683000"/>
                <a:gd name="connsiteY271" fmla="*/ 584200 h 7001933"/>
                <a:gd name="connsiteX272" fmla="*/ 3191934 w 3683000"/>
                <a:gd name="connsiteY272" fmla="*/ 592666 h 7001933"/>
                <a:gd name="connsiteX273" fmla="*/ 3149600 w 3683000"/>
                <a:gd name="connsiteY273" fmla="*/ 635000 h 7001933"/>
                <a:gd name="connsiteX274" fmla="*/ 3107267 w 3683000"/>
                <a:gd name="connsiteY274" fmla="*/ 677333 h 7001933"/>
                <a:gd name="connsiteX275" fmla="*/ 3090334 w 3683000"/>
                <a:gd name="connsiteY275" fmla="*/ 702733 h 7001933"/>
                <a:gd name="connsiteX276" fmla="*/ 3056467 w 3683000"/>
                <a:gd name="connsiteY276" fmla="*/ 745066 h 7001933"/>
                <a:gd name="connsiteX277" fmla="*/ 3039534 w 3683000"/>
                <a:gd name="connsiteY277" fmla="*/ 795866 h 7001933"/>
                <a:gd name="connsiteX278" fmla="*/ 3031067 w 3683000"/>
                <a:gd name="connsiteY278" fmla="*/ 821266 h 7001933"/>
                <a:gd name="connsiteX279" fmla="*/ 3039534 w 3683000"/>
                <a:gd name="connsiteY279" fmla="*/ 914400 h 7001933"/>
                <a:gd name="connsiteX280" fmla="*/ 3048000 w 3683000"/>
                <a:gd name="connsiteY280" fmla="*/ 956733 h 7001933"/>
                <a:gd name="connsiteX281" fmla="*/ 3081867 w 3683000"/>
                <a:gd name="connsiteY281" fmla="*/ 990600 h 7001933"/>
                <a:gd name="connsiteX282" fmla="*/ 3141134 w 3683000"/>
                <a:gd name="connsiteY282" fmla="*/ 1007533 h 7001933"/>
                <a:gd name="connsiteX283" fmla="*/ 3429000 w 3683000"/>
                <a:gd name="connsiteY283" fmla="*/ 990600 h 7001933"/>
                <a:gd name="connsiteX284" fmla="*/ 3479800 w 3683000"/>
                <a:gd name="connsiteY284" fmla="*/ 973666 h 7001933"/>
                <a:gd name="connsiteX285" fmla="*/ 3522134 w 3683000"/>
                <a:gd name="connsiteY285" fmla="*/ 931333 h 7001933"/>
                <a:gd name="connsiteX286" fmla="*/ 3556000 w 3683000"/>
                <a:gd name="connsiteY286" fmla="*/ 897466 h 7001933"/>
                <a:gd name="connsiteX287" fmla="*/ 3572934 w 3683000"/>
                <a:gd name="connsiteY287" fmla="*/ 872066 h 7001933"/>
                <a:gd name="connsiteX288" fmla="*/ 3581400 w 3683000"/>
                <a:gd name="connsiteY288" fmla="*/ 846666 h 7001933"/>
                <a:gd name="connsiteX289" fmla="*/ 3572934 w 3683000"/>
                <a:gd name="connsiteY289" fmla="*/ 719666 h 7001933"/>
                <a:gd name="connsiteX290" fmla="*/ 3539067 w 3683000"/>
                <a:gd name="connsiteY290" fmla="*/ 660400 h 7001933"/>
                <a:gd name="connsiteX291" fmla="*/ 3522134 w 3683000"/>
                <a:gd name="connsiteY291" fmla="*/ 643466 h 7001933"/>
                <a:gd name="connsiteX292" fmla="*/ 3505200 w 3683000"/>
                <a:gd name="connsiteY292" fmla="*/ 618066 h 7001933"/>
                <a:gd name="connsiteX293" fmla="*/ 3437467 w 3683000"/>
                <a:gd name="connsiteY293" fmla="*/ 567266 h 7001933"/>
                <a:gd name="connsiteX294" fmla="*/ 3412067 w 3683000"/>
                <a:gd name="connsiteY294" fmla="*/ 558800 h 7001933"/>
                <a:gd name="connsiteX295" fmla="*/ 3378200 w 3683000"/>
                <a:gd name="connsiteY295" fmla="*/ 541866 h 7001933"/>
                <a:gd name="connsiteX296" fmla="*/ 3327400 w 3683000"/>
                <a:gd name="connsiteY296" fmla="*/ 524933 h 7001933"/>
                <a:gd name="connsiteX297" fmla="*/ 3259667 w 3683000"/>
                <a:gd name="connsiteY297" fmla="*/ 491066 h 7001933"/>
                <a:gd name="connsiteX298" fmla="*/ 3166534 w 3683000"/>
                <a:gd name="connsiteY298" fmla="*/ 482600 h 7001933"/>
                <a:gd name="connsiteX299" fmla="*/ 3132667 w 3683000"/>
                <a:gd name="connsiteY299" fmla="*/ 474133 h 7001933"/>
                <a:gd name="connsiteX300" fmla="*/ 2937934 w 3683000"/>
                <a:gd name="connsiteY300" fmla="*/ 491066 h 7001933"/>
                <a:gd name="connsiteX301" fmla="*/ 2870200 w 3683000"/>
                <a:gd name="connsiteY301" fmla="*/ 508000 h 7001933"/>
                <a:gd name="connsiteX302" fmla="*/ 2802467 w 3683000"/>
                <a:gd name="connsiteY302" fmla="*/ 524933 h 7001933"/>
                <a:gd name="connsiteX303" fmla="*/ 2726267 w 3683000"/>
                <a:gd name="connsiteY303" fmla="*/ 541866 h 7001933"/>
                <a:gd name="connsiteX304" fmla="*/ 2633134 w 3683000"/>
                <a:gd name="connsiteY304" fmla="*/ 592666 h 7001933"/>
                <a:gd name="connsiteX305" fmla="*/ 2523067 w 3683000"/>
                <a:gd name="connsiteY305" fmla="*/ 651933 h 7001933"/>
                <a:gd name="connsiteX306" fmla="*/ 2463800 w 3683000"/>
                <a:gd name="connsiteY306" fmla="*/ 694266 h 7001933"/>
                <a:gd name="connsiteX307" fmla="*/ 2429934 w 3683000"/>
                <a:gd name="connsiteY307" fmla="*/ 745066 h 7001933"/>
                <a:gd name="connsiteX308" fmla="*/ 2328334 w 3683000"/>
                <a:gd name="connsiteY308" fmla="*/ 821266 h 7001933"/>
                <a:gd name="connsiteX309" fmla="*/ 2294467 w 3683000"/>
                <a:gd name="connsiteY309" fmla="*/ 846666 h 7001933"/>
                <a:gd name="connsiteX310" fmla="*/ 2260600 w 3683000"/>
                <a:gd name="connsiteY310" fmla="*/ 863600 h 7001933"/>
                <a:gd name="connsiteX311" fmla="*/ 2218267 w 3683000"/>
                <a:gd name="connsiteY311" fmla="*/ 897466 h 7001933"/>
                <a:gd name="connsiteX312" fmla="*/ 2184400 w 3683000"/>
                <a:gd name="connsiteY312" fmla="*/ 914400 h 7001933"/>
                <a:gd name="connsiteX313" fmla="*/ 2150534 w 3683000"/>
                <a:gd name="connsiteY313" fmla="*/ 939800 h 7001933"/>
                <a:gd name="connsiteX314" fmla="*/ 2099734 w 3683000"/>
                <a:gd name="connsiteY314" fmla="*/ 956733 h 7001933"/>
                <a:gd name="connsiteX315" fmla="*/ 2057400 w 3683000"/>
                <a:gd name="connsiteY315" fmla="*/ 982133 h 7001933"/>
                <a:gd name="connsiteX316" fmla="*/ 1955800 w 3683000"/>
                <a:gd name="connsiteY316" fmla="*/ 1016000 h 7001933"/>
                <a:gd name="connsiteX317" fmla="*/ 1879600 w 3683000"/>
                <a:gd name="connsiteY317" fmla="*/ 1058333 h 7001933"/>
                <a:gd name="connsiteX318" fmla="*/ 1845734 w 3683000"/>
                <a:gd name="connsiteY318" fmla="*/ 1066800 h 7001933"/>
                <a:gd name="connsiteX319" fmla="*/ 1769534 w 3683000"/>
                <a:gd name="connsiteY319" fmla="*/ 1092200 h 7001933"/>
                <a:gd name="connsiteX320" fmla="*/ 1718734 w 3683000"/>
                <a:gd name="connsiteY320" fmla="*/ 1100666 h 7001933"/>
                <a:gd name="connsiteX321" fmla="*/ 1651000 w 3683000"/>
                <a:gd name="connsiteY321" fmla="*/ 1126066 h 7001933"/>
                <a:gd name="connsiteX322" fmla="*/ 1591734 w 3683000"/>
                <a:gd name="connsiteY322" fmla="*/ 1134533 h 7001933"/>
                <a:gd name="connsiteX323" fmla="*/ 1566334 w 3683000"/>
                <a:gd name="connsiteY323" fmla="*/ 1143000 h 7001933"/>
                <a:gd name="connsiteX324" fmla="*/ 1312334 w 3683000"/>
                <a:gd name="connsiteY324" fmla="*/ 1143000 h 7001933"/>
                <a:gd name="connsiteX325" fmla="*/ 1253067 w 3683000"/>
                <a:gd name="connsiteY325" fmla="*/ 1126066 h 7001933"/>
                <a:gd name="connsiteX326" fmla="*/ 1227667 w 3683000"/>
                <a:gd name="connsiteY326" fmla="*/ 1109133 h 7001933"/>
                <a:gd name="connsiteX327" fmla="*/ 1210734 w 3683000"/>
                <a:gd name="connsiteY327" fmla="*/ 1058333 h 7001933"/>
                <a:gd name="connsiteX328" fmla="*/ 1219200 w 3683000"/>
                <a:gd name="connsiteY328" fmla="*/ 1016000 h 7001933"/>
                <a:gd name="connsiteX329" fmla="*/ 1227667 w 3683000"/>
                <a:gd name="connsiteY329" fmla="*/ 931333 h 7001933"/>
                <a:gd name="connsiteX330" fmla="*/ 1244600 w 3683000"/>
                <a:gd name="connsiteY330" fmla="*/ 897466 h 7001933"/>
                <a:gd name="connsiteX331" fmla="*/ 1286934 w 3683000"/>
                <a:gd name="connsiteY331" fmla="*/ 846666 h 7001933"/>
                <a:gd name="connsiteX332" fmla="*/ 1312334 w 3683000"/>
                <a:gd name="connsiteY332" fmla="*/ 787400 h 7001933"/>
                <a:gd name="connsiteX333" fmla="*/ 1354667 w 3683000"/>
                <a:gd name="connsiteY333" fmla="*/ 745066 h 7001933"/>
                <a:gd name="connsiteX334" fmla="*/ 1380067 w 3683000"/>
                <a:gd name="connsiteY334" fmla="*/ 711200 h 7001933"/>
                <a:gd name="connsiteX335" fmla="*/ 1405467 w 3683000"/>
                <a:gd name="connsiteY335" fmla="*/ 694266 h 7001933"/>
                <a:gd name="connsiteX336" fmla="*/ 1430867 w 3683000"/>
                <a:gd name="connsiteY336" fmla="*/ 668866 h 7001933"/>
                <a:gd name="connsiteX337" fmla="*/ 1464734 w 3683000"/>
                <a:gd name="connsiteY337" fmla="*/ 660400 h 7001933"/>
                <a:gd name="connsiteX338" fmla="*/ 1524000 w 3683000"/>
                <a:gd name="connsiteY338" fmla="*/ 643466 h 7001933"/>
                <a:gd name="connsiteX339" fmla="*/ 1591734 w 3683000"/>
                <a:gd name="connsiteY339" fmla="*/ 651933 h 7001933"/>
                <a:gd name="connsiteX340" fmla="*/ 1608667 w 3683000"/>
                <a:gd name="connsiteY340" fmla="*/ 795866 h 7001933"/>
                <a:gd name="connsiteX341" fmla="*/ 1574800 w 3683000"/>
                <a:gd name="connsiteY341" fmla="*/ 855133 h 7001933"/>
                <a:gd name="connsiteX342" fmla="*/ 1557867 w 3683000"/>
                <a:gd name="connsiteY342" fmla="*/ 880533 h 7001933"/>
                <a:gd name="connsiteX343" fmla="*/ 1532467 w 3683000"/>
                <a:gd name="connsiteY343" fmla="*/ 897466 h 7001933"/>
                <a:gd name="connsiteX344" fmla="*/ 1515534 w 3683000"/>
                <a:gd name="connsiteY344" fmla="*/ 914400 h 7001933"/>
                <a:gd name="connsiteX345" fmla="*/ 1456267 w 3683000"/>
                <a:gd name="connsiteY345" fmla="*/ 931333 h 7001933"/>
                <a:gd name="connsiteX346" fmla="*/ 1371600 w 3683000"/>
                <a:gd name="connsiteY346" fmla="*/ 914400 h 7001933"/>
                <a:gd name="connsiteX347" fmla="*/ 1286934 w 3683000"/>
                <a:gd name="connsiteY347" fmla="*/ 846666 h 7001933"/>
                <a:gd name="connsiteX348" fmla="*/ 1270000 w 3683000"/>
                <a:gd name="connsiteY348" fmla="*/ 821266 h 7001933"/>
                <a:gd name="connsiteX349" fmla="*/ 1244600 w 3683000"/>
                <a:gd name="connsiteY349" fmla="*/ 795866 h 7001933"/>
                <a:gd name="connsiteX350" fmla="*/ 1202267 w 3683000"/>
                <a:gd name="connsiteY350" fmla="*/ 745066 h 7001933"/>
                <a:gd name="connsiteX351" fmla="*/ 1193800 w 3683000"/>
                <a:gd name="connsiteY351" fmla="*/ 711200 h 7001933"/>
                <a:gd name="connsiteX352" fmla="*/ 1176867 w 3683000"/>
                <a:gd name="connsiteY352" fmla="*/ 635000 h 7001933"/>
                <a:gd name="connsiteX353" fmla="*/ 1143000 w 3683000"/>
                <a:gd name="connsiteY353" fmla="*/ 567266 h 7001933"/>
                <a:gd name="connsiteX354" fmla="*/ 1134534 w 3683000"/>
                <a:gd name="connsiteY354" fmla="*/ 541866 h 7001933"/>
                <a:gd name="connsiteX355" fmla="*/ 1092200 w 3683000"/>
                <a:gd name="connsiteY355" fmla="*/ 499533 h 7001933"/>
                <a:gd name="connsiteX356" fmla="*/ 1041400 w 3683000"/>
                <a:gd name="connsiteY356" fmla="*/ 474133 h 7001933"/>
                <a:gd name="connsiteX357" fmla="*/ 1016000 w 3683000"/>
                <a:gd name="connsiteY357" fmla="*/ 448733 h 7001933"/>
                <a:gd name="connsiteX358" fmla="*/ 965200 w 3683000"/>
                <a:gd name="connsiteY358" fmla="*/ 431800 h 7001933"/>
                <a:gd name="connsiteX359" fmla="*/ 939800 w 3683000"/>
                <a:gd name="connsiteY359" fmla="*/ 423333 h 7001933"/>
                <a:gd name="connsiteX360" fmla="*/ 855134 w 3683000"/>
                <a:gd name="connsiteY360" fmla="*/ 431800 h 7001933"/>
                <a:gd name="connsiteX361" fmla="*/ 863600 w 3683000"/>
                <a:gd name="connsiteY361" fmla="*/ 482600 h 7001933"/>
                <a:gd name="connsiteX362" fmla="*/ 880534 w 3683000"/>
                <a:gd name="connsiteY362" fmla="*/ 516466 h 7001933"/>
                <a:gd name="connsiteX363" fmla="*/ 897467 w 3683000"/>
                <a:gd name="connsiteY363" fmla="*/ 567266 h 7001933"/>
                <a:gd name="connsiteX364" fmla="*/ 897467 w 3683000"/>
                <a:gd name="connsiteY364" fmla="*/ 567266 h 7001933"/>
                <a:gd name="connsiteX365" fmla="*/ 905934 w 3683000"/>
                <a:gd name="connsiteY365" fmla="*/ 601133 h 7001933"/>
                <a:gd name="connsiteX366" fmla="*/ 931334 w 3683000"/>
                <a:gd name="connsiteY366" fmla="*/ 609600 h 7001933"/>
                <a:gd name="connsiteX367" fmla="*/ 965200 w 3683000"/>
                <a:gd name="connsiteY367" fmla="*/ 601133 h 7001933"/>
                <a:gd name="connsiteX368" fmla="*/ 973667 w 3683000"/>
                <a:gd name="connsiteY368" fmla="*/ 558800 h 7001933"/>
                <a:gd name="connsiteX369" fmla="*/ 965200 w 3683000"/>
                <a:gd name="connsiteY369" fmla="*/ 414866 h 7001933"/>
                <a:gd name="connsiteX370" fmla="*/ 931334 w 3683000"/>
                <a:gd name="connsiteY370" fmla="*/ 389466 h 7001933"/>
                <a:gd name="connsiteX371" fmla="*/ 914400 w 3683000"/>
                <a:gd name="connsiteY371" fmla="*/ 372533 h 7001933"/>
                <a:gd name="connsiteX372" fmla="*/ 821267 w 3683000"/>
                <a:gd name="connsiteY372" fmla="*/ 347133 h 7001933"/>
                <a:gd name="connsiteX373" fmla="*/ 677334 w 3683000"/>
                <a:gd name="connsiteY373" fmla="*/ 330200 h 7001933"/>
                <a:gd name="connsiteX374" fmla="*/ 618067 w 3683000"/>
                <a:gd name="connsiteY374" fmla="*/ 321733 h 7001933"/>
                <a:gd name="connsiteX375" fmla="*/ 567267 w 3683000"/>
                <a:gd name="connsiteY375" fmla="*/ 254000 h 7001933"/>
                <a:gd name="connsiteX376" fmla="*/ 524934 w 3683000"/>
                <a:gd name="connsiteY376" fmla="*/ 169333 h 7001933"/>
                <a:gd name="connsiteX377" fmla="*/ 508000 w 3683000"/>
                <a:gd name="connsiteY377" fmla="*/ 135466 h 7001933"/>
                <a:gd name="connsiteX378" fmla="*/ 491067 w 3683000"/>
                <a:gd name="connsiteY378" fmla="*/ 84666 h 7001933"/>
                <a:gd name="connsiteX379" fmla="*/ 474134 w 3683000"/>
                <a:gd name="connsiteY379" fmla="*/ 33866 h 7001933"/>
                <a:gd name="connsiteX380" fmla="*/ 474134 w 3683000"/>
                <a:gd name="connsiteY380" fmla="*/ 0 h 700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</a:cxnLst>
              <a:rect l="l" t="t" r="r" b="b"/>
              <a:pathLst>
                <a:path w="3683000" h="7001933">
                  <a:moveTo>
                    <a:pt x="2074334" y="7001933"/>
                  </a:moveTo>
                  <a:cubicBezTo>
                    <a:pt x="2071512" y="6939844"/>
                    <a:pt x="2073272" y="6877376"/>
                    <a:pt x="2065867" y="6815666"/>
                  </a:cubicBezTo>
                  <a:cubicBezTo>
                    <a:pt x="2064655" y="6805563"/>
                    <a:pt x="2053067" y="6799565"/>
                    <a:pt x="2048934" y="6790266"/>
                  </a:cubicBezTo>
                  <a:cubicBezTo>
                    <a:pt x="2041685" y="6773955"/>
                    <a:pt x="2039982" y="6755431"/>
                    <a:pt x="2032000" y="6739466"/>
                  </a:cubicBezTo>
                  <a:cubicBezTo>
                    <a:pt x="1991823" y="6659112"/>
                    <a:pt x="2013279" y="6691927"/>
                    <a:pt x="1972734" y="6637866"/>
                  </a:cubicBezTo>
                  <a:cubicBezTo>
                    <a:pt x="1967576" y="6617236"/>
                    <a:pt x="1952821" y="6556622"/>
                    <a:pt x="1947334" y="6544733"/>
                  </a:cubicBezTo>
                  <a:cubicBezTo>
                    <a:pt x="1938806" y="6526255"/>
                    <a:pt x="1924756" y="6510866"/>
                    <a:pt x="1913467" y="6493933"/>
                  </a:cubicBezTo>
                  <a:cubicBezTo>
                    <a:pt x="1907823" y="6474177"/>
                    <a:pt x="1903444" y="6454015"/>
                    <a:pt x="1896534" y="6434666"/>
                  </a:cubicBezTo>
                  <a:cubicBezTo>
                    <a:pt x="1889305" y="6414425"/>
                    <a:pt x="1879116" y="6395356"/>
                    <a:pt x="1871134" y="6375400"/>
                  </a:cubicBezTo>
                  <a:cubicBezTo>
                    <a:pt x="1862179" y="6353011"/>
                    <a:pt x="1854689" y="6330055"/>
                    <a:pt x="1845734" y="6307666"/>
                  </a:cubicBezTo>
                  <a:cubicBezTo>
                    <a:pt x="1838228" y="6288900"/>
                    <a:pt x="1807616" y="6216622"/>
                    <a:pt x="1794934" y="6197600"/>
                  </a:cubicBezTo>
                  <a:cubicBezTo>
                    <a:pt x="1788292" y="6187637"/>
                    <a:pt x="1776718" y="6181779"/>
                    <a:pt x="1769534" y="6172200"/>
                  </a:cubicBezTo>
                  <a:cubicBezTo>
                    <a:pt x="1759660" y="6159035"/>
                    <a:pt x="1752969" y="6143750"/>
                    <a:pt x="1744134" y="6129866"/>
                  </a:cubicBezTo>
                  <a:cubicBezTo>
                    <a:pt x="1726508" y="6102168"/>
                    <a:pt x="1681087" y="6029829"/>
                    <a:pt x="1651000" y="6019800"/>
                  </a:cubicBezTo>
                  <a:cubicBezTo>
                    <a:pt x="1634067" y="6014155"/>
                    <a:pt x="1616676" y="6009731"/>
                    <a:pt x="1600200" y="6002866"/>
                  </a:cubicBezTo>
                  <a:cubicBezTo>
                    <a:pt x="1582724" y="5995584"/>
                    <a:pt x="1567192" y="5983936"/>
                    <a:pt x="1549400" y="5977466"/>
                  </a:cubicBezTo>
                  <a:cubicBezTo>
                    <a:pt x="1533383" y="5971642"/>
                    <a:pt x="1457681" y="5961945"/>
                    <a:pt x="1447800" y="5960533"/>
                  </a:cubicBezTo>
                  <a:cubicBezTo>
                    <a:pt x="1433689" y="5954889"/>
                    <a:pt x="1420211" y="5947286"/>
                    <a:pt x="1405467" y="5943600"/>
                  </a:cubicBezTo>
                  <a:cubicBezTo>
                    <a:pt x="1386137" y="5938767"/>
                    <a:pt x="1282492" y="5928054"/>
                    <a:pt x="1270000" y="5926666"/>
                  </a:cubicBezTo>
                  <a:cubicBezTo>
                    <a:pt x="1227667" y="5929488"/>
                    <a:pt x="1185001" y="5929133"/>
                    <a:pt x="1143000" y="5935133"/>
                  </a:cubicBezTo>
                  <a:cubicBezTo>
                    <a:pt x="1125330" y="5937657"/>
                    <a:pt x="1109624" y="5948194"/>
                    <a:pt x="1092200" y="5952066"/>
                  </a:cubicBezTo>
                  <a:cubicBezTo>
                    <a:pt x="1058684" y="5959514"/>
                    <a:pt x="990600" y="5969000"/>
                    <a:pt x="990600" y="5969000"/>
                  </a:cubicBezTo>
                  <a:cubicBezTo>
                    <a:pt x="979311" y="5974644"/>
                    <a:pt x="968552" y="5981501"/>
                    <a:pt x="956734" y="5985933"/>
                  </a:cubicBezTo>
                  <a:cubicBezTo>
                    <a:pt x="945838" y="5990019"/>
                    <a:pt x="934056" y="5991203"/>
                    <a:pt x="922867" y="5994400"/>
                  </a:cubicBezTo>
                  <a:cubicBezTo>
                    <a:pt x="914286" y="5996852"/>
                    <a:pt x="905934" y="6000044"/>
                    <a:pt x="897467" y="6002866"/>
                  </a:cubicBezTo>
                  <a:cubicBezTo>
                    <a:pt x="891823" y="6011333"/>
                    <a:pt x="881314" y="6018120"/>
                    <a:pt x="880534" y="6028266"/>
                  </a:cubicBezTo>
                  <a:cubicBezTo>
                    <a:pt x="879238" y="6045107"/>
                    <a:pt x="883381" y="6110162"/>
                    <a:pt x="897467" y="6138333"/>
                  </a:cubicBezTo>
                  <a:cubicBezTo>
                    <a:pt x="902018" y="6147434"/>
                    <a:pt x="908043" y="6155787"/>
                    <a:pt x="914400" y="6163733"/>
                  </a:cubicBezTo>
                  <a:cubicBezTo>
                    <a:pt x="950978" y="6209454"/>
                    <a:pt x="911038" y="6146498"/>
                    <a:pt x="948267" y="6206066"/>
                  </a:cubicBezTo>
                  <a:cubicBezTo>
                    <a:pt x="970070" y="6240951"/>
                    <a:pt x="977547" y="6260746"/>
                    <a:pt x="1007534" y="6290733"/>
                  </a:cubicBezTo>
                  <a:cubicBezTo>
                    <a:pt x="1014729" y="6297928"/>
                    <a:pt x="1024988" y="6301309"/>
                    <a:pt x="1032934" y="6307666"/>
                  </a:cubicBezTo>
                  <a:cubicBezTo>
                    <a:pt x="1039167" y="6312653"/>
                    <a:pt x="1043225" y="6320172"/>
                    <a:pt x="1049867" y="6324600"/>
                  </a:cubicBezTo>
                  <a:cubicBezTo>
                    <a:pt x="1060369" y="6331601"/>
                    <a:pt x="1072775" y="6335271"/>
                    <a:pt x="1083734" y="6341533"/>
                  </a:cubicBezTo>
                  <a:cubicBezTo>
                    <a:pt x="1092569" y="6346581"/>
                    <a:pt x="1099408" y="6355473"/>
                    <a:pt x="1109134" y="6358466"/>
                  </a:cubicBezTo>
                  <a:cubicBezTo>
                    <a:pt x="1136642" y="6366930"/>
                    <a:pt x="1193800" y="6375400"/>
                    <a:pt x="1193800" y="6375400"/>
                  </a:cubicBezTo>
                  <a:cubicBezTo>
                    <a:pt x="1230489" y="6372578"/>
                    <a:pt x="1267354" y="6371497"/>
                    <a:pt x="1303867" y="6366933"/>
                  </a:cubicBezTo>
                  <a:cubicBezTo>
                    <a:pt x="1332241" y="6363386"/>
                    <a:pt x="1329457" y="6354138"/>
                    <a:pt x="1354667" y="6341533"/>
                  </a:cubicBezTo>
                  <a:cubicBezTo>
                    <a:pt x="1411890" y="6312922"/>
                    <a:pt x="1384389" y="6338447"/>
                    <a:pt x="1439334" y="6299200"/>
                  </a:cubicBezTo>
                  <a:cubicBezTo>
                    <a:pt x="1445830" y="6294560"/>
                    <a:pt x="1450034" y="6287253"/>
                    <a:pt x="1456267" y="6282266"/>
                  </a:cubicBezTo>
                  <a:cubicBezTo>
                    <a:pt x="1464213" y="6275909"/>
                    <a:pt x="1473200" y="6270977"/>
                    <a:pt x="1481667" y="6265333"/>
                  </a:cubicBezTo>
                  <a:cubicBezTo>
                    <a:pt x="1521619" y="6205403"/>
                    <a:pt x="1467409" y="6278867"/>
                    <a:pt x="1540934" y="6214533"/>
                  </a:cubicBezTo>
                  <a:cubicBezTo>
                    <a:pt x="1641750" y="6126319"/>
                    <a:pt x="1504612" y="6221813"/>
                    <a:pt x="1591734" y="6163733"/>
                  </a:cubicBezTo>
                  <a:cubicBezTo>
                    <a:pt x="1603023" y="6146800"/>
                    <a:pt x="1611209" y="6127323"/>
                    <a:pt x="1625600" y="6112933"/>
                  </a:cubicBezTo>
                  <a:cubicBezTo>
                    <a:pt x="1641352" y="6097182"/>
                    <a:pt x="1648785" y="6091963"/>
                    <a:pt x="1659467" y="6070600"/>
                  </a:cubicBezTo>
                  <a:cubicBezTo>
                    <a:pt x="1663458" y="6062618"/>
                    <a:pt x="1664418" y="6053403"/>
                    <a:pt x="1667934" y="6045200"/>
                  </a:cubicBezTo>
                  <a:cubicBezTo>
                    <a:pt x="1672906" y="6033599"/>
                    <a:pt x="1679223" y="6022622"/>
                    <a:pt x="1684867" y="6011333"/>
                  </a:cubicBezTo>
                  <a:cubicBezTo>
                    <a:pt x="1694031" y="5892204"/>
                    <a:pt x="1698476" y="5905209"/>
                    <a:pt x="1684867" y="5782733"/>
                  </a:cubicBezTo>
                  <a:cubicBezTo>
                    <a:pt x="1683582" y="5771168"/>
                    <a:pt x="1682567" y="5758734"/>
                    <a:pt x="1676400" y="5748866"/>
                  </a:cubicBezTo>
                  <a:cubicBezTo>
                    <a:pt x="1667939" y="5735328"/>
                    <a:pt x="1653047" y="5727015"/>
                    <a:pt x="1642534" y="5715000"/>
                  </a:cubicBezTo>
                  <a:cubicBezTo>
                    <a:pt x="1633242" y="5704380"/>
                    <a:pt x="1625336" y="5692616"/>
                    <a:pt x="1617134" y="5681133"/>
                  </a:cubicBezTo>
                  <a:cubicBezTo>
                    <a:pt x="1611219" y="5672853"/>
                    <a:pt x="1608017" y="5662247"/>
                    <a:pt x="1600200" y="5655733"/>
                  </a:cubicBezTo>
                  <a:cubicBezTo>
                    <a:pt x="1590504" y="5647653"/>
                    <a:pt x="1576431" y="5646373"/>
                    <a:pt x="1566334" y="5638800"/>
                  </a:cubicBezTo>
                  <a:cubicBezTo>
                    <a:pt x="1553562" y="5629221"/>
                    <a:pt x="1545069" y="5614735"/>
                    <a:pt x="1532467" y="5604933"/>
                  </a:cubicBezTo>
                  <a:cubicBezTo>
                    <a:pt x="1507589" y="5585583"/>
                    <a:pt x="1483165" y="5577271"/>
                    <a:pt x="1456267" y="5562600"/>
                  </a:cubicBezTo>
                  <a:cubicBezTo>
                    <a:pt x="1436292" y="5551704"/>
                    <a:pt x="1417914" y="5537696"/>
                    <a:pt x="1397000" y="5528733"/>
                  </a:cubicBezTo>
                  <a:cubicBezTo>
                    <a:pt x="1364567" y="5514833"/>
                    <a:pt x="1292125" y="5503364"/>
                    <a:pt x="1261534" y="5494866"/>
                  </a:cubicBezTo>
                  <a:cubicBezTo>
                    <a:pt x="1235737" y="5487700"/>
                    <a:pt x="1210924" y="5477340"/>
                    <a:pt x="1185334" y="5469466"/>
                  </a:cubicBezTo>
                  <a:cubicBezTo>
                    <a:pt x="1174212" y="5466044"/>
                    <a:pt x="1162506" y="5464680"/>
                    <a:pt x="1151467" y="5461000"/>
                  </a:cubicBezTo>
                  <a:cubicBezTo>
                    <a:pt x="1137049" y="5456194"/>
                    <a:pt x="1123878" y="5447752"/>
                    <a:pt x="1109134" y="5444066"/>
                  </a:cubicBezTo>
                  <a:cubicBezTo>
                    <a:pt x="1089774" y="5439226"/>
                    <a:pt x="1069552" y="5438881"/>
                    <a:pt x="1049867" y="5435600"/>
                  </a:cubicBezTo>
                  <a:cubicBezTo>
                    <a:pt x="1035672" y="5433234"/>
                    <a:pt x="1021645" y="5429955"/>
                    <a:pt x="1007534" y="5427133"/>
                  </a:cubicBezTo>
                  <a:lnTo>
                    <a:pt x="897467" y="5435600"/>
                  </a:lnTo>
                  <a:cubicBezTo>
                    <a:pt x="846592" y="5440523"/>
                    <a:pt x="796173" y="5451681"/>
                    <a:pt x="745067" y="5452533"/>
                  </a:cubicBezTo>
                  <a:lnTo>
                    <a:pt x="389467" y="5444066"/>
                  </a:lnTo>
                  <a:cubicBezTo>
                    <a:pt x="269501" y="5430737"/>
                    <a:pt x="352722" y="5443427"/>
                    <a:pt x="279400" y="5427133"/>
                  </a:cubicBezTo>
                  <a:cubicBezTo>
                    <a:pt x="265352" y="5424011"/>
                    <a:pt x="250851" y="5422801"/>
                    <a:pt x="237067" y="5418666"/>
                  </a:cubicBezTo>
                  <a:cubicBezTo>
                    <a:pt x="222510" y="5414299"/>
                    <a:pt x="208964" y="5407069"/>
                    <a:pt x="194734" y="5401733"/>
                  </a:cubicBezTo>
                  <a:cubicBezTo>
                    <a:pt x="164976" y="5390574"/>
                    <a:pt x="163098" y="5392019"/>
                    <a:pt x="127000" y="5384800"/>
                  </a:cubicBezTo>
                  <a:cubicBezTo>
                    <a:pt x="115711" y="5379155"/>
                    <a:pt x="103635" y="5374867"/>
                    <a:pt x="93134" y="5367866"/>
                  </a:cubicBezTo>
                  <a:cubicBezTo>
                    <a:pt x="86492" y="5363438"/>
                    <a:pt x="82433" y="5355920"/>
                    <a:pt x="76200" y="5350933"/>
                  </a:cubicBezTo>
                  <a:cubicBezTo>
                    <a:pt x="68254" y="5344576"/>
                    <a:pt x="59267" y="5339644"/>
                    <a:pt x="50800" y="5334000"/>
                  </a:cubicBezTo>
                  <a:cubicBezTo>
                    <a:pt x="22926" y="5292188"/>
                    <a:pt x="40047" y="5324854"/>
                    <a:pt x="25400" y="5266266"/>
                  </a:cubicBezTo>
                  <a:cubicBezTo>
                    <a:pt x="19170" y="5241346"/>
                    <a:pt x="12119" y="5231237"/>
                    <a:pt x="0" y="5207000"/>
                  </a:cubicBezTo>
                  <a:cubicBezTo>
                    <a:pt x="12484" y="4982305"/>
                    <a:pt x="-4644" y="5117837"/>
                    <a:pt x="16934" y="5020733"/>
                  </a:cubicBezTo>
                  <a:cubicBezTo>
                    <a:pt x="20056" y="5006685"/>
                    <a:pt x="20849" y="4992052"/>
                    <a:pt x="25400" y="4978400"/>
                  </a:cubicBezTo>
                  <a:cubicBezTo>
                    <a:pt x="29391" y="4966426"/>
                    <a:pt x="37646" y="4956252"/>
                    <a:pt x="42334" y="4944533"/>
                  </a:cubicBezTo>
                  <a:cubicBezTo>
                    <a:pt x="48963" y="4927960"/>
                    <a:pt x="54571" y="4910953"/>
                    <a:pt x="59267" y="4893733"/>
                  </a:cubicBezTo>
                  <a:cubicBezTo>
                    <a:pt x="63053" y="4879850"/>
                    <a:pt x="63599" y="4865184"/>
                    <a:pt x="67734" y="4851400"/>
                  </a:cubicBezTo>
                  <a:cubicBezTo>
                    <a:pt x="75408" y="4825820"/>
                    <a:pt x="108818" y="4755907"/>
                    <a:pt x="118534" y="4741333"/>
                  </a:cubicBezTo>
                  <a:cubicBezTo>
                    <a:pt x="124178" y="4732866"/>
                    <a:pt x="128272" y="4723128"/>
                    <a:pt x="135467" y="4715933"/>
                  </a:cubicBezTo>
                  <a:cubicBezTo>
                    <a:pt x="145445" y="4705955"/>
                    <a:pt x="158045" y="4699000"/>
                    <a:pt x="169334" y="4690533"/>
                  </a:cubicBezTo>
                  <a:cubicBezTo>
                    <a:pt x="174978" y="4673600"/>
                    <a:pt x="176366" y="4654585"/>
                    <a:pt x="186267" y="4639733"/>
                  </a:cubicBezTo>
                  <a:cubicBezTo>
                    <a:pt x="199698" y="4619586"/>
                    <a:pt x="218390" y="4592420"/>
                    <a:pt x="228600" y="4572000"/>
                  </a:cubicBezTo>
                  <a:cubicBezTo>
                    <a:pt x="232591" y="4564018"/>
                    <a:pt x="232733" y="4554402"/>
                    <a:pt x="237067" y="4546600"/>
                  </a:cubicBezTo>
                  <a:cubicBezTo>
                    <a:pt x="247898" y="4527105"/>
                    <a:pt x="267316" y="4495307"/>
                    <a:pt x="287867" y="4478866"/>
                  </a:cubicBezTo>
                  <a:cubicBezTo>
                    <a:pt x="295813" y="4472509"/>
                    <a:pt x="304800" y="4467577"/>
                    <a:pt x="313267" y="4461933"/>
                  </a:cubicBezTo>
                  <a:cubicBezTo>
                    <a:pt x="341584" y="4405298"/>
                    <a:pt x="315555" y="4448431"/>
                    <a:pt x="355600" y="4402666"/>
                  </a:cubicBezTo>
                  <a:cubicBezTo>
                    <a:pt x="383640" y="4370621"/>
                    <a:pt x="385506" y="4360099"/>
                    <a:pt x="414867" y="4334933"/>
                  </a:cubicBezTo>
                  <a:cubicBezTo>
                    <a:pt x="440367" y="4313076"/>
                    <a:pt x="507926" y="4270072"/>
                    <a:pt x="524934" y="4258733"/>
                  </a:cubicBezTo>
                  <a:cubicBezTo>
                    <a:pt x="533401" y="4253089"/>
                    <a:pt x="540681" y="4245018"/>
                    <a:pt x="550334" y="4241800"/>
                  </a:cubicBezTo>
                  <a:cubicBezTo>
                    <a:pt x="558801" y="4238978"/>
                    <a:pt x="567531" y="4236849"/>
                    <a:pt x="575734" y="4233333"/>
                  </a:cubicBezTo>
                  <a:cubicBezTo>
                    <a:pt x="587335" y="4228361"/>
                    <a:pt x="597627" y="4220391"/>
                    <a:pt x="609600" y="4216400"/>
                  </a:cubicBezTo>
                  <a:cubicBezTo>
                    <a:pt x="623252" y="4211849"/>
                    <a:pt x="638050" y="4211719"/>
                    <a:pt x="651934" y="4207933"/>
                  </a:cubicBezTo>
                  <a:cubicBezTo>
                    <a:pt x="669154" y="4203237"/>
                    <a:pt x="685801" y="4196644"/>
                    <a:pt x="702734" y="4191000"/>
                  </a:cubicBezTo>
                  <a:cubicBezTo>
                    <a:pt x="711201" y="4188178"/>
                    <a:pt x="719476" y="4184698"/>
                    <a:pt x="728134" y="4182533"/>
                  </a:cubicBezTo>
                  <a:lnTo>
                    <a:pt x="762000" y="4174066"/>
                  </a:lnTo>
                  <a:cubicBezTo>
                    <a:pt x="768379" y="4175129"/>
                    <a:pt x="834036" y="4184685"/>
                    <a:pt x="846667" y="4191000"/>
                  </a:cubicBezTo>
                  <a:cubicBezTo>
                    <a:pt x="864870" y="4200101"/>
                    <a:pt x="897467" y="4224866"/>
                    <a:pt x="897467" y="4224866"/>
                  </a:cubicBezTo>
                  <a:cubicBezTo>
                    <a:pt x="903111" y="4233333"/>
                    <a:pt x="908486" y="4241986"/>
                    <a:pt x="914400" y="4250266"/>
                  </a:cubicBezTo>
                  <a:cubicBezTo>
                    <a:pt x="922602" y="4261749"/>
                    <a:pt x="932321" y="4272167"/>
                    <a:pt x="939800" y="4284133"/>
                  </a:cubicBezTo>
                  <a:cubicBezTo>
                    <a:pt x="946489" y="4294836"/>
                    <a:pt x="951762" y="4306399"/>
                    <a:pt x="956734" y="4318000"/>
                  </a:cubicBezTo>
                  <a:cubicBezTo>
                    <a:pt x="960250" y="4326203"/>
                    <a:pt x="962748" y="4334819"/>
                    <a:pt x="965200" y="4343400"/>
                  </a:cubicBezTo>
                  <a:cubicBezTo>
                    <a:pt x="968397" y="4354588"/>
                    <a:pt x="968463" y="4366858"/>
                    <a:pt x="973667" y="4377266"/>
                  </a:cubicBezTo>
                  <a:cubicBezTo>
                    <a:pt x="979978" y="4389887"/>
                    <a:pt x="990600" y="4399844"/>
                    <a:pt x="999067" y="4411133"/>
                  </a:cubicBezTo>
                  <a:cubicBezTo>
                    <a:pt x="1001889" y="4419600"/>
                    <a:pt x="1005082" y="4427952"/>
                    <a:pt x="1007534" y="4436533"/>
                  </a:cubicBezTo>
                  <a:cubicBezTo>
                    <a:pt x="1015502" y="4464420"/>
                    <a:pt x="1018650" y="4483650"/>
                    <a:pt x="1024467" y="4512733"/>
                  </a:cubicBezTo>
                  <a:cubicBezTo>
                    <a:pt x="1021645" y="4540955"/>
                    <a:pt x="1022378" y="4569763"/>
                    <a:pt x="1016000" y="4597400"/>
                  </a:cubicBezTo>
                  <a:cubicBezTo>
                    <a:pt x="1013712" y="4607315"/>
                    <a:pt x="1004981" y="4614520"/>
                    <a:pt x="999067" y="4622800"/>
                  </a:cubicBezTo>
                  <a:cubicBezTo>
                    <a:pt x="966046" y="4669029"/>
                    <a:pt x="986501" y="4645793"/>
                    <a:pt x="948267" y="4673600"/>
                  </a:cubicBezTo>
                  <a:cubicBezTo>
                    <a:pt x="862657" y="4735863"/>
                    <a:pt x="909256" y="4710039"/>
                    <a:pt x="846667" y="4741333"/>
                  </a:cubicBezTo>
                  <a:cubicBezTo>
                    <a:pt x="809978" y="4738511"/>
                    <a:pt x="772397" y="4741389"/>
                    <a:pt x="736600" y="4732866"/>
                  </a:cubicBezTo>
                  <a:cubicBezTo>
                    <a:pt x="712044" y="4727019"/>
                    <a:pt x="668867" y="4699000"/>
                    <a:pt x="668867" y="4699000"/>
                  </a:cubicBezTo>
                  <a:cubicBezTo>
                    <a:pt x="663223" y="4690533"/>
                    <a:pt x="658291" y="4681546"/>
                    <a:pt x="651934" y="4673600"/>
                  </a:cubicBezTo>
                  <a:cubicBezTo>
                    <a:pt x="629009" y="4644943"/>
                    <a:pt x="618015" y="4656507"/>
                    <a:pt x="601134" y="4605866"/>
                  </a:cubicBezTo>
                  <a:cubicBezTo>
                    <a:pt x="580520" y="4544027"/>
                    <a:pt x="588529" y="4572382"/>
                    <a:pt x="575734" y="4521200"/>
                  </a:cubicBezTo>
                  <a:cubicBezTo>
                    <a:pt x="572912" y="4478867"/>
                    <a:pt x="567267" y="4436627"/>
                    <a:pt x="567267" y="4394200"/>
                  </a:cubicBezTo>
                  <a:cubicBezTo>
                    <a:pt x="567267" y="4365837"/>
                    <a:pt x="572216" y="4337677"/>
                    <a:pt x="575734" y="4309533"/>
                  </a:cubicBezTo>
                  <a:cubicBezTo>
                    <a:pt x="580684" y="4269929"/>
                    <a:pt x="582987" y="4229720"/>
                    <a:pt x="592667" y="4191000"/>
                  </a:cubicBezTo>
                  <a:cubicBezTo>
                    <a:pt x="595489" y="4179711"/>
                    <a:pt x="596658" y="4167874"/>
                    <a:pt x="601134" y="4157133"/>
                  </a:cubicBezTo>
                  <a:cubicBezTo>
                    <a:pt x="610843" y="4133832"/>
                    <a:pt x="627017" y="4113347"/>
                    <a:pt x="635000" y="4089400"/>
                  </a:cubicBezTo>
                  <a:cubicBezTo>
                    <a:pt x="637822" y="4080933"/>
                    <a:pt x="641015" y="4072581"/>
                    <a:pt x="643467" y="4064000"/>
                  </a:cubicBezTo>
                  <a:cubicBezTo>
                    <a:pt x="646664" y="4052811"/>
                    <a:pt x="647208" y="4040767"/>
                    <a:pt x="651934" y="4030133"/>
                  </a:cubicBezTo>
                  <a:cubicBezTo>
                    <a:pt x="658383" y="4015624"/>
                    <a:pt x="689937" y="3966730"/>
                    <a:pt x="702734" y="3953933"/>
                  </a:cubicBezTo>
                  <a:cubicBezTo>
                    <a:pt x="709929" y="3946738"/>
                    <a:pt x="720188" y="3943357"/>
                    <a:pt x="728134" y="3937000"/>
                  </a:cubicBezTo>
                  <a:cubicBezTo>
                    <a:pt x="734367" y="3932013"/>
                    <a:pt x="737927" y="3923636"/>
                    <a:pt x="745067" y="3920066"/>
                  </a:cubicBezTo>
                  <a:cubicBezTo>
                    <a:pt x="755475" y="3914862"/>
                    <a:pt x="767645" y="3914422"/>
                    <a:pt x="778934" y="3911600"/>
                  </a:cubicBezTo>
                  <a:cubicBezTo>
                    <a:pt x="795867" y="3900311"/>
                    <a:pt x="815343" y="3892124"/>
                    <a:pt x="829734" y="3877733"/>
                  </a:cubicBezTo>
                  <a:cubicBezTo>
                    <a:pt x="838201" y="3869266"/>
                    <a:pt x="844667" y="3858148"/>
                    <a:pt x="855134" y="3852333"/>
                  </a:cubicBezTo>
                  <a:cubicBezTo>
                    <a:pt x="870737" y="3843665"/>
                    <a:pt x="905934" y="3835400"/>
                    <a:pt x="905934" y="3835400"/>
                  </a:cubicBezTo>
                  <a:cubicBezTo>
                    <a:pt x="914401" y="3829755"/>
                    <a:pt x="922232" y="3823017"/>
                    <a:pt x="931334" y="3818466"/>
                  </a:cubicBezTo>
                  <a:cubicBezTo>
                    <a:pt x="939316" y="3814475"/>
                    <a:pt x="949081" y="3814592"/>
                    <a:pt x="956734" y="3810000"/>
                  </a:cubicBezTo>
                  <a:cubicBezTo>
                    <a:pt x="963579" y="3805893"/>
                    <a:pt x="967434" y="3798053"/>
                    <a:pt x="973667" y="3793066"/>
                  </a:cubicBezTo>
                  <a:cubicBezTo>
                    <a:pt x="981613" y="3786709"/>
                    <a:pt x="990232" y="3781181"/>
                    <a:pt x="999067" y="3776133"/>
                  </a:cubicBezTo>
                  <a:cubicBezTo>
                    <a:pt x="1122400" y="3705659"/>
                    <a:pt x="963342" y="3798229"/>
                    <a:pt x="1058334" y="3750733"/>
                  </a:cubicBezTo>
                  <a:cubicBezTo>
                    <a:pt x="1067435" y="3746182"/>
                    <a:pt x="1075788" y="3740157"/>
                    <a:pt x="1083734" y="3733800"/>
                  </a:cubicBezTo>
                  <a:cubicBezTo>
                    <a:pt x="1089967" y="3728813"/>
                    <a:pt x="1093527" y="3720436"/>
                    <a:pt x="1100667" y="3716866"/>
                  </a:cubicBezTo>
                  <a:cubicBezTo>
                    <a:pt x="1116632" y="3708883"/>
                    <a:pt x="1135061" y="3706964"/>
                    <a:pt x="1151467" y="3699933"/>
                  </a:cubicBezTo>
                  <a:cubicBezTo>
                    <a:pt x="1189903" y="3683460"/>
                    <a:pt x="1213676" y="3671222"/>
                    <a:pt x="1244600" y="3649133"/>
                  </a:cubicBezTo>
                  <a:cubicBezTo>
                    <a:pt x="1306361" y="3605019"/>
                    <a:pt x="1251381" y="3644046"/>
                    <a:pt x="1312334" y="3589866"/>
                  </a:cubicBezTo>
                  <a:cubicBezTo>
                    <a:pt x="1325840" y="3577860"/>
                    <a:pt x="1341889" y="3568778"/>
                    <a:pt x="1354667" y="3556000"/>
                  </a:cubicBezTo>
                  <a:cubicBezTo>
                    <a:pt x="1364645" y="3546022"/>
                    <a:pt x="1370884" y="3532847"/>
                    <a:pt x="1380067" y="3522133"/>
                  </a:cubicBezTo>
                  <a:cubicBezTo>
                    <a:pt x="1387859" y="3513042"/>
                    <a:pt x="1397802" y="3505931"/>
                    <a:pt x="1405467" y="3496733"/>
                  </a:cubicBezTo>
                  <a:cubicBezTo>
                    <a:pt x="1411981" y="3488916"/>
                    <a:pt x="1415205" y="3478528"/>
                    <a:pt x="1422400" y="3471333"/>
                  </a:cubicBezTo>
                  <a:cubicBezTo>
                    <a:pt x="1429595" y="3464138"/>
                    <a:pt x="1439333" y="3460044"/>
                    <a:pt x="1447800" y="3454400"/>
                  </a:cubicBezTo>
                  <a:cubicBezTo>
                    <a:pt x="1453445" y="3440289"/>
                    <a:pt x="1455004" y="3423742"/>
                    <a:pt x="1464734" y="3412066"/>
                  </a:cubicBezTo>
                  <a:cubicBezTo>
                    <a:pt x="1470447" y="3405210"/>
                    <a:pt x="1485542" y="3411253"/>
                    <a:pt x="1490134" y="3403600"/>
                  </a:cubicBezTo>
                  <a:cubicBezTo>
                    <a:pt x="1546753" y="3309236"/>
                    <a:pt x="1490041" y="3352912"/>
                    <a:pt x="1532467" y="3302000"/>
                  </a:cubicBezTo>
                  <a:cubicBezTo>
                    <a:pt x="1540132" y="3292802"/>
                    <a:pt x="1549400" y="3285067"/>
                    <a:pt x="1557867" y="3276600"/>
                  </a:cubicBezTo>
                  <a:cubicBezTo>
                    <a:pt x="1585580" y="3165750"/>
                    <a:pt x="1541290" y="3318223"/>
                    <a:pt x="1591734" y="3217333"/>
                  </a:cubicBezTo>
                  <a:cubicBezTo>
                    <a:pt x="1598170" y="3204462"/>
                    <a:pt x="1597378" y="3189111"/>
                    <a:pt x="1600200" y="3175000"/>
                  </a:cubicBezTo>
                  <a:cubicBezTo>
                    <a:pt x="1594556" y="3107267"/>
                    <a:pt x="1592879" y="3039085"/>
                    <a:pt x="1583267" y="2971800"/>
                  </a:cubicBezTo>
                  <a:cubicBezTo>
                    <a:pt x="1581482" y="2959305"/>
                    <a:pt x="1573907" y="2948030"/>
                    <a:pt x="1566334" y="2937933"/>
                  </a:cubicBezTo>
                  <a:cubicBezTo>
                    <a:pt x="1532362" y="2892636"/>
                    <a:pt x="1537160" y="2910646"/>
                    <a:pt x="1490134" y="2887133"/>
                  </a:cubicBezTo>
                  <a:cubicBezTo>
                    <a:pt x="1431663" y="2857898"/>
                    <a:pt x="1501352" y="2879355"/>
                    <a:pt x="1430867" y="2861733"/>
                  </a:cubicBezTo>
                  <a:cubicBezTo>
                    <a:pt x="1422400" y="2856089"/>
                    <a:pt x="1414860" y="2848714"/>
                    <a:pt x="1405467" y="2844800"/>
                  </a:cubicBezTo>
                  <a:cubicBezTo>
                    <a:pt x="1335687" y="2815725"/>
                    <a:pt x="1336876" y="2821222"/>
                    <a:pt x="1270000" y="2810933"/>
                  </a:cubicBezTo>
                  <a:cubicBezTo>
                    <a:pt x="1253033" y="2808323"/>
                    <a:pt x="1235958" y="2806190"/>
                    <a:pt x="1219200" y="2802466"/>
                  </a:cubicBezTo>
                  <a:cubicBezTo>
                    <a:pt x="1210488" y="2800530"/>
                    <a:pt x="1202551" y="2795750"/>
                    <a:pt x="1193800" y="2794000"/>
                  </a:cubicBezTo>
                  <a:cubicBezTo>
                    <a:pt x="1174232" y="2790086"/>
                    <a:pt x="1154289" y="2788355"/>
                    <a:pt x="1134534" y="2785533"/>
                  </a:cubicBezTo>
                  <a:cubicBezTo>
                    <a:pt x="1078089" y="2788355"/>
                    <a:pt x="1021561" y="2789825"/>
                    <a:pt x="965200" y="2794000"/>
                  </a:cubicBezTo>
                  <a:cubicBezTo>
                    <a:pt x="945299" y="2795474"/>
                    <a:pt x="925568" y="2798896"/>
                    <a:pt x="905934" y="2802466"/>
                  </a:cubicBezTo>
                  <a:cubicBezTo>
                    <a:pt x="894485" y="2804548"/>
                    <a:pt x="883646" y="2809775"/>
                    <a:pt x="872067" y="2810933"/>
                  </a:cubicBezTo>
                  <a:cubicBezTo>
                    <a:pt x="827048" y="2815435"/>
                    <a:pt x="781756" y="2816578"/>
                    <a:pt x="736600" y="2819400"/>
                  </a:cubicBezTo>
                  <a:cubicBezTo>
                    <a:pt x="715944" y="2817679"/>
                    <a:pt x="627976" y="2814236"/>
                    <a:pt x="592667" y="2802466"/>
                  </a:cubicBezTo>
                  <a:cubicBezTo>
                    <a:pt x="580693" y="2798475"/>
                    <a:pt x="570401" y="2790505"/>
                    <a:pt x="558800" y="2785533"/>
                  </a:cubicBezTo>
                  <a:cubicBezTo>
                    <a:pt x="550597" y="2782017"/>
                    <a:pt x="541603" y="2780582"/>
                    <a:pt x="533400" y="2777066"/>
                  </a:cubicBezTo>
                  <a:cubicBezTo>
                    <a:pt x="446203" y="2739695"/>
                    <a:pt x="564352" y="2781739"/>
                    <a:pt x="448734" y="2743200"/>
                  </a:cubicBezTo>
                  <a:cubicBezTo>
                    <a:pt x="443089" y="2737555"/>
                    <a:pt x="438186" y="2731056"/>
                    <a:pt x="431800" y="2726266"/>
                  </a:cubicBezTo>
                  <a:cubicBezTo>
                    <a:pt x="415519" y="2714055"/>
                    <a:pt x="381000" y="2692400"/>
                    <a:pt x="381000" y="2692400"/>
                  </a:cubicBezTo>
                  <a:cubicBezTo>
                    <a:pt x="361245" y="2661355"/>
                    <a:pt x="338191" y="2632178"/>
                    <a:pt x="321734" y="2599266"/>
                  </a:cubicBezTo>
                  <a:cubicBezTo>
                    <a:pt x="307623" y="2571044"/>
                    <a:pt x="298332" y="2539843"/>
                    <a:pt x="279400" y="2514600"/>
                  </a:cubicBezTo>
                  <a:cubicBezTo>
                    <a:pt x="247563" y="2472150"/>
                    <a:pt x="233822" y="2459943"/>
                    <a:pt x="220134" y="2396066"/>
                  </a:cubicBezTo>
                  <a:cubicBezTo>
                    <a:pt x="190230" y="2256517"/>
                    <a:pt x="210651" y="2314674"/>
                    <a:pt x="169334" y="2218266"/>
                  </a:cubicBezTo>
                  <a:cubicBezTo>
                    <a:pt x="166512" y="2198511"/>
                    <a:pt x="162759" y="2178866"/>
                    <a:pt x="160867" y="2159000"/>
                  </a:cubicBezTo>
                  <a:cubicBezTo>
                    <a:pt x="141087" y="1951318"/>
                    <a:pt x="162985" y="2114563"/>
                    <a:pt x="143934" y="1981200"/>
                  </a:cubicBezTo>
                  <a:cubicBezTo>
                    <a:pt x="149578" y="1919111"/>
                    <a:pt x="152349" y="1856693"/>
                    <a:pt x="160867" y="1794933"/>
                  </a:cubicBezTo>
                  <a:cubicBezTo>
                    <a:pt x="166576" y="1753544"/>
                    <a:pt x="212559" y="1648327"/>
                    <a:pt x="220134" y="1625600"/>
                  </a:cubicBezTo>
                  <a:cubicBezTo>
                    <a:pt x="225778" y="1608667"/>
                    <a:pt x="232371" y="1592020"/>
                    <a:pt x="237067" y="1574800"/>
                  </a:cubicBezTo>
                  <a:cubicBezTo>
                    <a:pt x="240853" y="1560916"/>
                    <a:pt x="239579" y="1545567"/>
                    <a:pt x="245534" y="1532466"/>
                  </a:cubicBezTo>
                  <a:cubicBezTo>
                    <a:pt x="253955" y="1513939"/>
                    <a:pt x="269146" y="1499245"/>
                    <a:pt x="279400" y="1481666"/>
                  </a:cubicBezTo>
                  <a:cubicBezTo>
                    <a:pt x="351084" y="1358778"/>
                    <a:pt x="265527" y="1483072"/>
                    <a:pt x="330200" y="1405466"/>
                  </a:cubicBezTo>
                  <a:cubicBezTo>
                    <a:pt x="336714" y="1397649"/>
                    <a:pt x="338667" y="1385710"/>
                    <a:pt x="347134" y="1380066"/>
                  </a:cubicBezTo>
                  <a:cubicBezTo>
                    <a:pt x="356816" y="1373612"/>
                    <a:pt x="369711" y="1374422"/>
                    <a:pt x="381000" y="1371600"/>
                  </a:cubicBezTo>
                  <a:cubicBezTo>
                    <a:pt x="386645" y="1365955"/>
                    <a:pt x="391700" y="1359653"/>
                    <a:pt x="397934" y="1354666"/>
                  </a:cubicBezTo>
                  <a:cubicBezTo>
                    <a:pt x="413207" y="1342448"/>
                    <a:pt x="439819" y="1327753"/>
                    <a:pt x="457200" y="1320800"/>
                  </a:cubicBezTo>
                  <a:cubicBezTo>
                    <a:pt x="473773" y="1314171"/>
                    <a:pt x="491427" y="1310495"/>
                    <a:pt x="508000" y="1303866"/>
                  </a:cubicBezTo>
                  <a:cubicBezTo>
                    <a:pt x="564104" y="1281424"/>
                    <a:pt x="525137" y="1284917"/>
                    <a:pt x="601134" y="1261533"/>
                  </a:cubicBezTo>
                  <a:cubicBezTo>
                    <a:pt x="617542" y="1256484"/>
                    <a:pt x="635207" y="1256926"/>
                    <a:pt x="651934" y="1253066"/>
                  </a:cubicBezTo>
                  <a:cubicBezTo>
                    <a:pt x="671954" y="1248446"/>
                    <a:pt x="691268" y="1241116"/>
                    <a:pt x="711200" y="1236133"/>
                  </a:cubicBezTo>
                  <a:cubicBezTo>
                    <a:pt x="725161" y="1232643"/>
                    <a:pt x="739486" y="1230788"/>
                    <a:pt x="753534" y="1227666"/>
                  </a:cubicBezTo>
                  <a:cubicBezTo>
                    <a:pt x="764893" y="1225142"/>
                    <a:pt x="776111" y="1222022"/>
                    <a:pt x="787400" y="1219200"/>
                  </a:cubicBezTo>
                  <a:cubicBezTo>
                    <a:pt x="865053" y="1180373"/>
                    <a:pt x="767764" y="1224556"/>
                    <a:pt x="880534" y="1193800"/>
                  </a:cubicBezTo>
                  <a:cubicBezTo>
                    <a:pt x="892711" y="1190479"/>
                    <a:pt x="902223" y="1180187"/>
                    <a:pt x="914400" y="1176866"/>
                  </a:cubicBezTo>
                  <a:cubicBezTo>
                    <a:pt x="933653" y="1171615"/>
                    <a:pt x="953943" y="1171434"/>
                    <a:pt x="973667" y="1168400"/>
                  </a:cubicBezTo>
                  <a:cubicBezTo>
                    <a:pt x="990634" y="1165790"/>
                    <a:pt x="1007534" y="1162755"/>
                    <a:pt x="1024467" y="1159933"/>
                  </a:cubicBezTo>
                  <a:cubicBezTo>
                    <a:pt x="1075267" y="1162755"/>
                    <a:pt x="1126198" y="1163794"/>
                    <a:pt x="1176867" y="1168400"/>
                  </a:cubicBezTo>
                  <a:cubicBezTo>
                    <a:pt x="1201761" y="1170663"/>
                    <a:pt x="1213217" y="1179604"/>
                    <a:pt x="1236134" y="1185333"/>
                  </a:cubicBezTo>
                  <a:cubicBezTo>
                    <a:pt x="1250095" y="1188823"/>
                    <a:pt x="1264356" y="1190978"/>
                    <a:pt x="1278467" y="1193800"/>
                  </a:cubicBezTo>
                  <a:cubicBezTo>
                    <a:pt x="1286934" y="1199444"/>
                    <a:pt x="1294766" y="1206182"/>
                    <a:pt x="1303867" y="1210733"/>
                  </a:cubicBezTo>
                  <a:cubicBezTo>
                    <a:pt x="1373974" y="1245786"/>
                    <a:pt x="1281875" y="1187606"/>
                    <a:pt x="1354667" y="1236133"/>
                  </a:cubicBezTo>
                  <a:lnTo>
                    <a:pt x="1405467" y="1312333"/>
                  </a:lnTo>
                  <a:cubicBezTo>
                    <a:pt x="1405478" y="1312350"/>
                    <a:pt x="1439322" y="1363117"/>
                    <a:pt x="1439334" y="1363133"/>
                  </a:cubicBezTo>
                  <a:cubicBezTo>
                    <a:pt x="1463644" y="1395547"/>
                    <a:pt x="1466171" y="1394709"/>
                    <a:pt x="1481667" y="1430866"/>
                  </a:cubicBezTo>
                  <a:cubicBezTo>
                    <a:pt x="1490370" y="1451173"/>
                    <a:pt x="1492460" y="1468641"/>
                    <a:pt x="1498600" y="1490133"/>
                  </a:cubicBezTo>
                  <a:cubicBezTo>
                    <a:pt x="1501052" y="1498714"/>
                    <a:pt x="1504245" y="1507066"/>
                    <a:pt x="1507067" y="1515533"/>
                  </a:cubicBezTo>
                  <a:cubicBezTo>
                    <a:pt x="1509889" y="1540933"/>
                    <a:pt x="1511648" y="1566474"/>
                    <a:pt x="1515534" y="1591733"/>
                  </a:cubicBezTo>
                  <a:cubicBezTo>
                    <a:pt x="1518572" y="1611483"/>
                    <a:pt x="1526143" y="1632028"/>
                    <a:pt x="1532467" y="1651000"/>
                  </a:cubicBezTo>
                  <a:cubicBezTo>
                    <a:pt x="1527829" y="1720570"/>
                    <a:pt x="1538023" y="1764611"/>
                    <a:pt x="1507067" y="1820333"/>
                  </a:cubicBezTo>
                  <a:cubicBezTo>
                    <a:pt x="1500214" y="1832668"/>
                    <a:pt x="1492381" y="1845017"/>
                    <a:pt x="1481667" y="1854200"/>
                  </a:cubicBezTo>
                  <a:cubicBezTo>
                    <a:pt x="1472084" y="1862414"/>
                    <a:pt x="1459089" y="1865489"/>
                    <a:pt x="1447800" y="1871133"/>
                  </a:cubicBezTo>
                  <a:cubicBezTo>
                    <a:pt x="1409931" y="1927938"/>
                    <a:pt x="1454541" y="1872284"/>
                    <a:pt x="1405467" y="1905000"/>
                  </a:cubicBezTo>
                  <a:cubicBezTo>
                    <a:pt x="1395504" y="1911642"/>
                    <a:pt x="1391426" y="1926614"/>
                    <a:pt x="1380067" y="1930400"/>
                  </a:cubicBezTo>
                  <a:cubicBezTo>
                    <a:pt x="1355822" y="1938481"/>
                    <a:pt x="1329267" y="1936044"/>
                    <a:pt x="1303867" y="1938866"/>
                  </a:cubicBezTo>
                  <a:cubicBezTo>
                    <a:pt x="1255889" y="1936044"/>
                    <a:pt x="1206964" y="1940301"/>
                    <a:pt x="1159934" y="1930400"/>
                  </a:cubicBezTo>
                  <a:cubicBezTo>
                    <a:pt x="1149976" y="1928304"/>
                    <a:pt x="1150195" y="1912195"/>
                    <a:pt x="1143000" y="1905000"/>
                  </a:cubicBezTo>
                  <a:cubicBezTo>
                    <a:pt x="1135805" y="1897805"/>
                    <a:pt x="1126067" y="1893711"/>
                    <a:pt x="1117600" y="1888066"/>
                  </a:cubicBezTo>
                  <a:cubicBezTo>
                    <a:pt x="1111956" y="1876777"/>
                    <a:pt x="1107668" y="1864701"/>
                    <a:pt x="1100667" y="1854200"/>
                  </a:cubicBezTo>
                  <a:cubicBezTo>
                    <a:pt x="1096239" y="1847558"/>
                    <a:pt x="1088721" y="1843499"/>
                    <a:pt x="1083734" y="1837266"/>
                  </a:cubicBezTo>
                  <a:cubicBezTo>
                    <a:pt x="1077377" y="1829320"/>
                    <a:pt x="1072445" y="1820333"/>
                    <a:pt x="1066800" y="1811866"/>
                  </a:cubicBezTo>
                  <a:cubicBezTo>
                    <a:pt x="1057884" y="1776199"/>
                    <a:pt x="1049867" y="1749903"/>
                    <a:pt x="1049867" y="1710266"/>
                  </a:cubicBezTo>
                  <a:cubicBezTo>
                    <a:pt x="1049867" y="1666420"/>
                    <a:pt x="1055404" y="1631619"/>
                    <a:pt x="1066800" y="1591733"/>
                  </a:cubicBezTo>
                  <a:cubicBezTo>
                    <a:pt x="1069252" y="1583152"/>
                    <a:pt x="1071276" y="1574315"/>
                    <a:pt x="1075267" y="1566333"/>
                  </a:cubicBezTo>
                  <a:cubicBezTo>
                    <a:pt x="1079818" y="1557232"/>
                    <a:pt x="1087649" y="1550034"/>
                    <a:pt x="1092200" y="1540933"/>
                  </a:cubicBezTo>
                  <a:cubicBezTo>
                    <a:pt x="1124522" y="1476289"/>
                    <a:pt x="1064650" y="1563556"/>
                    <a:pt x="1126067" y="1481666"/>
                  </a:cubicBezTo>
                  <a:cubicBezTo>
                    <a:pt x="1128889" y="1473199"/>
                    <a:pt x="1130543" y="1464248"/>
                    <a:pt x="1134534" y="1456266"/>
                  </a:cubicBezTo>
                  <a:cubicBezTo>
                    <a:pt x="1144333" y="1436668"/>
                    <a:pt x="1160482" y="1419510"/>
                    <a:pt x="1176867" y="1405466"/>
                  </a:cubicBezTo>
                  <a:cubicBezTo>
                    <a:pt x="1187581" y="1396283"/>
                    <a:pt x="1199445" y="1388533"/>
                    <a:pt x="1210734" y="1380066"/>
                  </a:cubicBezTo>
                  <a:cubicBezTo>
                    <a:pt x="1275645" y="1382888"/>
                    <a:pt x="1340649" y="1384063"/>
                    <a:pt x="1405467" y="1388533"/>
                  </a:cubicBezTo>
                  <a:cubicBezTo>
                    <a:pt x="1427634" y="1390062"/>
                    <a:pt x="1459443" y="1395941"/>
                    <a:pt x="1481667" y="1405466"/>
                  </a:cubicBezTo>
                  <a:cubicBezTo>
                    <a:pt x="1511855" y="1418404"/>
                    <a:pt x="1523660" y="1426350"/>
                    <a:pt x="1549400" y="1447800"/>
                  </a:cubicBezTo>
                  <a:cubicBezTo>
                    <a:pt x="1555532" y="1452910"/>
                    <a:pt x="1560202" y="1459623"/>
                    <a:pt x="1566334" y="1464733"/>
                  </a:cubicBezTo>
                  <a:cubicBezTo>
                    <a:pt x="1577174" y="1473767"/>
                    <a:pt x="1590708" y="1479692"/>
                    <a:pt x="1600200" y="1490133"/>
                  </a:cubicBezTo>
                  <a:cubicBezTo>
                    <a:pt x="1619184" y="1511016"/>
                    <a:pt x="1624226" y="1548941"/>
                    <a:pt x="1651000" y="1557866"/>
                  </a:cubicBezTo>
                  <a:cubicBezTo>
                    <a:pt x="1677827" y="1566809"/>
                    <a:pt x="1678354" y="1564509"/>
                    <a:pt x="1701800" y="1583266"/>
                  </a:cubicBezTo>
                  <a:cubicBezTo>
                    <a:pt x="1708034" y="1588253"/>
                    <a:pt x="1711467" y="1596897"/>
                    <a:pt x="1718734" y="1600200"/>
                  </a:cubicBezTo>
                  <a:cubicBezTo>
                    <a:pt x="1743108" y="1611279"/>
                    <a:pt x="1769534" y="1617133"/>
                    <a:pt x="1794934" y="1625600"/>
                  </a:cubicBezTo>
                  <a:cubicBezTo>
                    <a:pt x="1864352" y="1648739"/>
                    <a:pt x="1754464" y="1612829"/>
                    <a:pt x="1888067" y="1651000"/>
                  </a:cubicBezTo>
                  <a:cubicBezTo>
                    <a:pt x="1907823" y="1656644"/>
                    <a:pt x="1927244" y="1663628"/>
                    <a:pt x="1947334" y="1667933"/>
                  </a:cubicBezTo>
                  <a:cubicBezTo>
                    <a:pt x="1989573" y="1676984"/>
                    <a:pt x="2073001" y="1681933"/>
                    <a:pt x="2108200" y="1684866"/>
                  </a:cubicBezTo>
                  <a:cubicBezTo>
                    <a:pt x="2422394" y="1678182"/>
                    <a:pt x="2421428" y="1683176"/>
                    <a:pt x="2650067" y="1667933"/>
                  </a:cubicBezTo>
                  <a:lnTo>
                    <a:pt x="2887134" y="1651000"/>
                  </a:lnTo>
                  <a:cubicBezTo>
                    <a:pt x="2904067" y="1648178"/>
                    <a:pt x="2921148" y="1646130"/>
                    <a:pt x="2937934" y="1642533"/>
                  </a:cubicBezTo>
                  <a:cubicBezTo>
                    <a:pt x="2960690" y="1637657"/>
                    <a:pt x="3005667" y="1625600"/>
                    <a:pt x="3005667" y="1625600"/>
                  </a:cubicBezTo>
                  <a:cubicBezTo>
                    <a:pt x="3099959" y="1578453"/>
                    <a:pt x="2981177" y="1634784"/>
                    <a:pt x="3073400" y="1600200"/>
                  </a:cubicBezTo>
                  <a:cubicBezTo>
                    <a:pt x="3110613" y="1586245"/>
                    <a:pt x="3101405" y="1584196"/>
                    <a:pt x="3132667" y="1566333"/>
                  </a:cubicBezTo>
                  <a:cubicBezTo>
                    <a:pt x="3143626" y="1560071"/>
                    <a:pt x="3155245" y="1555044"/>
                    <a:pt x="3166534" y="1549400"/>
                  </a:cubicBezTo>
                  <a:cubicBezTo>
                    <a:pt x="3175001" y="1540933"/>
                    <a:pt x="3182985" y="1531955"/>
                    <a:pt x="3191934" y="1524000"/>
                  </a:cubicBezTo>
                  <a:cubicBezTo>
                    <a:pt x="3208409" y="1509356"/>
                    <a:pt x="3227148" y="1497252"/>
                    <a:pt x="3242734" y="1481666"/>
                  </a:cubicBezTo>
                  <a:cubicBezTo>
                    <a:pt x="3249929" y="1474471"/>
                    <a:pt x="3251941" y="1462888"/>
                    <a:pt x="3259667" y="1456266"/>
                  </a:cubicBezTo>
                  <a:cubicBezTo>
                    <a:pt x="3272161" y="1445556"/>
                    <a:pt x="3288835" y="1440740"/>
                    <a:pt x="3302000" y="1430866"/>
                  </a:cubicBezTo>
                  <a:cubicBezTo>
                    <a:pt x="3311579" y="1423682"/>
                    <a:pt x="3318133" y="1413048"/>
                    <a:pt x="3327400" y="1405466"/>
                  </a:cubicBezTo>
                  <a:cubicBezTo>
                    <a:pt x="3349243" y="1387595"/>
                    <a:pt x="3371651" y="1370321"/>
                    <a:pt x="3395134" y="1354666"/>
                  </a:cubicBezTo>
                  <a:cubicBezTo>
                    <a:pt x="3403601" y="1349022"/>
                    <a:pt x="3412717" y="1344247"/>
                    <a:pt x="3420534" y="1337733"/>
                  </a:cubicBezTo>
                  <a:cubicBezTo>
                    <a:pt x="3463261" y="1302127"/>
                    <a:pt x="3431952" y="1320634"/>
                    <a:pt x="3471334" y="1270000"/>
                  </a:cubicBezTo>
                  <a:cubicBezTo>
                    <a:pt x="3481135" y="1257398"/>
                    <a:pt x="3494687" y="1248148"/>
                    <a:pt x="3505200" y="1236133"/>
                  </a:cubicBezTo>
                  <a:cubicBezTo>
                    <a:pt x="3514492" y="1225513"/>
                    <a:pt x="3521417" y="1212980"/>
                    <a:pt x="3530600" y="1202266"/>
                  </a:cubicBezTo>
                  <a:cubicBezTo>
                    <a:pt x="3538392" y="1193175"/>
                    <a:pt x="3548208" y="1185957"/>
                    <a:pt x="3556000" y="1176866"/>
                  </a:cubicBezTo>
                  <a:cubicBezTo>
                    <a:pt x="3574806" y="1154925"/>
                    <a:pt x="3600693" y="1114060"/>
                    <a:pt x="3615267" y="1092200"/>
                  </a:cubicBezTo>
                  <a:cubicBezTo>
                    <a:pt x="3620911" y="1083733"/>
                    <a:pt x="3628982" y="1076453"/>
                    <a:pt x="3632200" y="1066800"/>
                  </a:cubicBezTo>
                  <a:cubicBezTo>
                    <a:pt x="3640667" y="1041400"/>
                    <a:pt x="3651106" y="1016575"/>
                    <a:pt x="3657600" y="990600"/>
                  </a:cubicBezTo>
                  <a:cubicBezTo>
                    <a:pt x="3678698" y="906212"/>
                    <a:pt x="3670708" y="945822"/>
                    <a:pt x="3683000" y="872066"/>
                  </a:cubicBezTo>
                  <a:cubicBezTo>
                    <a:pt x="3667498" y="655025"/>
                    <a:pt x="3698128" y="809190"/>
                    <a:pt x="3657600" y="728133"/>
                  </a:cubicBezTo>
                  <a:cubicBezTo>
                    <a:pt x="3653609" y="720151"/>
                    <a:pt x="3653726" y="710386"/>
                    <a:pt x="3649134" y="702733"/>
                  </a:cubicBezTo>
                  <a:cubicBezTo>
                    <a:pt x="3645027" y="695888"/>
                    <a:pt x="3638332" y="690910"/>
                    <a:pt x="3632200" y="685800"/>
                  </a:cubicBezTo>
                  <a:cubicBezTo>
                    <a:pt x="3626449" y="681008"/>
                    <a:pt x="3583930" y="648964"/>
                    <a:pt x="3572934" y="643466"/>
                  </a:cubicBezTo>
                  <a:cubicBezTo>
                    <a:pt x="3559340" y="636669"/>
                    <a:pt x="3544436" y="632822"/>
                    <a:pt x="3530600" y="626533"/>
                  </a:cubicBezTo>
                  <a:cubicBezTo>
                    <a:pt x="3513365" y="618699"/>
                    <a:pt x="3497100" y="608822"/>
                    <a:pt x="3479800" y="601133"/>
                  </a:cubicBezTo>
                  <a:cubicBezTo>
                    <a:pt x="3471645" y="597508"/>
                    <a:pt x="3462603" y="596182"/>
                    <a:pt x="3454400" y="592666"/>
                  </a:cubicBezTo>
                  <a:cubicBezTo>
                    <a:pt x="3442799" y="587694"/>
                    <a:pt x="3432507" y="579724"/>
                    <a:pt x="3420534" y="575733"/>
                  </a:cubicBezTo>
                  <a:cubicBezTo>
                    <a:pt x="3401960" y="569542"/>
                    <a:pt x="3332363" y="560718"/>
                    <a:pt x="3318934" y="558800"/>
                  </a:cubicBezTo>
                  <a:cubicBezTo>
                    <a:pt x="3296356" y="561622"/>
                    <a:pt x="3273274" y="561747"/>
                    <a:pt x="3251200" y="567266"/>
                  </a:cubicBezTo>
                  <a:cubicBezTo>
                    <a:pt x="3238956" y="570327"/>
                    <a:pt x="3228935" y="579228"/>
                    <a:pt x="3217334" y="584200"/>
                  </a:cubicBezTo>
                  <a:cubicBezTo>
                    <a:pt x="3209131" y="587716"/>
                    <a:pt x="3200401" y="589844"/>
                    <a:pt x="3191934" y="592666"/>
                  </a:cubicBezTo>
                  <a:lnTo>
                    <a:pt x="3149600" y="635000"/>
                  </a:lnTo>
                  <a:cubicBezTo>
                    <a:pt x="3135489" y="649111"/>
                    <a:pt x="3118336" y="660729"/>
                    <a:pt x="3107267" y="677333"/>
                  </a:cubicBezTo>
                  <a:cubicBezTo>
                    <a:pt x="3101623" y="685800"/>
                    <a:pt x="3096691" y="694787"/>
                    <a:pt x="3090334" y="702733"/>
                  </a:cubicBezTo>
                  <a:cubicBezTo>
                    <a:pt x="3072739" y="724726"/>
                    <a:pt x="3069498" y="715745"/>
                    <a:pt x="3056467" y="745066"/>
                  </a:cubicBezTo>
                  <a:cubicBezTo>
                    <a:pt x="3049218" y="761377"/>
                    <a:pt x="3045178" y="778933"/>
                    <a:pt x="3039534" y="795866"/>
                  </a:cubicBezTo>
                  <a:lnTo>
                    <a:pt x="3031067" y="821266"/>
                  </a:lnTo>
                  <a:cubicBezTo>
                    <a:pt x="3033889" y="852311"/>
                    <a:pt x="3035668" y="883468"/>
                    <a:pt x="3039534" y="914400"/>
                  </a:cubicBezTo>
                  <a:cubicBezTo>
                    <a:pt x="3041319" y="928679"/>
                    <a:pt x="3041011" y="944153"/>
                    <a:pt x="3048000" y="956733"/>
                  </a:cubicBezTo>
                  <a:cubicBezTo>
                    <a:pt x="3055753" y="970689"/>
                    <a:pt x="3066516" y="986214"/>
                    <a:pt x="3081867" y="990600"/>
                  </a:cubicBezTo>
                  <a:lnTo>
                    <a:pt x="3141134" y="1007533"/>
                  </a:lnTo>
                  <a:cubicBezTo>
                    <a:pt x="3187962" y="1005918"/>
                    <a:pt x="3343808" y="1013834"/>
                    <a:pt x="3429000" y="990600"/>
                  </a:cubicBezTo>
                  <a:cubicBezTo>
                    <a:pt x="3446220" y="985904"/>
                    <a:pt x="3462867" y="979311"/>
                    <a:pt x="3479800" y="973666"/>
                  </a:cubicBezTo>
                  <a:lnTo>
                    <a:pt x="3522134" y="931333"/>
                  </a:lnTo>
                  <a:cubicBezTo>
                    <a:pt x="3533423" y="920044"/>
                    <a:pt x="3547144" y="910749"/>
                    <a:pt x="3556000" y="897466"/>
                  </a:cubicBezTo>
                  <a:lnTo>
                    <a:pt x="3572934" y="872066"/>
                  </a:lnTo>
                  <a:cubicBezTo>
                    <a:pt x="3575756" y="863599"/>
                    <a:pt x="3581400" y="855591"/>
                    <a:pt x="3581400" y="846666"/>
                  </a:cubicBezTo>
                  <a:cubicBezTo>
                    <a:pt x="3581400" y="804239"/>
                    <a:pt x="3579551" y="761574"/>
                    <a:pt x="3572934" y="719666"/>
                  </a:cubicBezTo>
                  <a:cubicBezTo>
                    <a:pt x="3571225" y="708840"/>
                    <a:pt x="3547057" y="670388"/>
                    <a:pt x="3539067" y="660400"/>
                  </a:cubicBezTo>
                  <a:cubicBezTo>
                    <a:pt x="3534080" y="654167"/>
                    <a:pt x="3527121" y="649699"/>
                    <a:pt x="3522134" y="643466"/>
                  </a:cubicBezTo>
                  <a:cubicBezTo>
                    <a:pt x="3515777" y="635520"/>
                    <a:pt x="3512395" y="625261"/>
                    <a:pt x="3505200" y="618066"/>
                  </a:cubicBezTo>
                  <a:cubicBezTo>
                    <a:pt x="3498973" y="611839"/>
                    <a:pt x="3453097" y="575081"/>
                    <a:pt x="3437467" y="567266"/>
                  </a:cubicBezTo>
                  <a:cubicBezTo>
                    <a:pt x="3429485" y="563275"/>
                    <a:pt x="3420270" y="562316"/>
                    <a:pt x="3412067" y="558800"/>
                  </a:cubicBezTo>
                  <a:cubicBezTo>
                    <a:pt x="3400466" y="553828"/>
                    <a:pt x="3389919" y="546554"/>
                    <a:pt x="3378200" y="541866"/>
                  </a:cubicBezTo>
                  <a:cubicBezTo>
                    <a:pt x="3361627" y="535237"/>
                    <a:pt x="3342706" y="534116"/>
                    <a:pt x="3327400" y="524933"/>
                  </a:cubicBezTo>
                  <a:cubicBezTo>
                    <a:pt x="3308925" y="513848"/>
                    <a:pt x="3283589" y="494483"/>
                    <a:pt x="3259667" y="491066"/>
                  </a:cubicBezTo>
                  <a:cubicBezTo>
                    <a:pt x="3228808" y="486658"/>
                    <a:pt x="3197578" y="485422"/>
                    <a:pt x="3166534" y="482600"/>
                  </a:cubicBezTo>
                  <a:cubicBezTo>
                    <a:pt x="3155245" y="479778"/>
                    <a:pt x="3144303" y="474133"/>
                    <a:pt x="3132667" y="474133"/>
                  </a:cubicBezTo>
                  <a:cubicBezTo>
                    <a:pt x="3028452" y="474133"/>
                    <a:pt x="3015833" y="478084"/>
                    <a:pt x="2937934" y="491066"/>
                  </a:cubicBezTo>
                  <a:cubicBezTo>
                    <a:pt x="2889380" y="507251"/>
                    <a:pt x="2936606" y="492676"/>
                    <a:pt x="2870200" y="508000"/>
                  </a:cubicBezTo>
                  <a:cubicBezTo>
                    <a:pt x="2847523" y="513233"/>
                    <a:pt x="2825185" y="519885"/>
                    <a:pt x="2802467" y="524933"/>
                  </a:cubicBezTo>
                  <a:cubicBezTo>
                    <a:pt x="2777067" y="530577"/>
                    <a:pt x="2751285" y="534718"/>
                    <a:pt x="2726267" y="541866"/>
                  </a:cubicBezTo>
                  <a:cubicBezTo>
                    <a:pt x="2660849" y="560557"/>
                    <a:pt x="2702189" y="558138"/>
                    <a:pt x="2633134" y="592666"/>
                  </a:cubicBezTo>
                  <a:cubicBezTo>
                    <a:pt x="2550681" y="633892"/>
                    <a:pt x="2587046" y="613546"/>
                    <a:pt x="2523067" y="651933"/>
                  </a:cubicBezTo>
                  <a:cubicBezTo>
                    <a:pt x="2469969" y="731581"/>
                    <a:pt x="2557006" y="611417"/>
                    <a:pt x="2463800" y="694266"/>
                  </a:cubicBezTo>
                  <a:cubicBezTo>
                    <a:pt x="2448589" y="707787"/>
                    <a:pt x="2446867" y="733777"/>
                    <a:pt x="2429934" y="745066"/>
                  </a:cubicBezTo>
                  <a:cubicBezTo>
                    <a:pt x="2375540" y="781330"/>
                    <a:pt x="2419588" y="751072"/>
                    <a:pt x="2328334" y="821266"/>
                  </a:cubicBezTo>
                  <a:cubicBezTo>
                    <a:pt x="2317149" y="829870"/>
                    <a:pt x="2307088" y="840355"/>
                    <a:pt x="2294467" y="846666"/>
                  </a:cubicBezTo>
                  <a:cubicBezTo>
                    <a:pt x="2283178" y="852311"/>
                    <a:pt x="2271102" y="856599"/>
                    <a:pt x="2260600" y="863600"/>
                  </a:cubicBezTo>
                  <a:cubicBezTo>
                    <a:pt x="2245564" y="873624"/>
                    <a:pt x="2233303" y="887442"/>
                    <a:pt x="2218267" y="897466"/>
                  </a:cubicBezTo>
                  <a:cubicBezTo>
                    <a:pt x="2207765" y="904467"/>
                    <a:pt x="2195103" y="907710"/>
                    <a:pt x="2184400" y="914400"/>
                  </a:cubicBezTo>
                  <a:cubicBezTo>
                    <a:pt x="2172434" y="921879"/>
                    <a:pt x="2163155" y="933489"/>
                    <a:pt x="2150534" y="939800"/>
                  </a:cubicBezTo>
                  <a:cubicBezTo>
                    <a:pt x="2134569" y="947782"/>
                    <a:pt x="2115983" y="949347"/>
                    <a:pt x="2099734" y="956733"/>
                  </a:cubicBezTo>
                  <a:cubicBezTo>
                    <a:pt x="2084753" y="963543"/>
                    <a:pt x="2072617" y="975867"/>
                    <a:pt x="2057400" y="982133"/>
                  </a:cubicBezTo>
                  <a:cubicBezTo>
                    <a:pt x="2024390" y="995725"/>
                    <a:pt x="1985503" y="996198"/>
                    <a:pt x="1955800" y="1016000"/>
                  </a:cubicBezTo>
                  <a:cubicBezTo>
                    <a:pt x="1926721" y="1035386"/>
                    <a:pt x="1917038" y="1043357"/>
                    <a:pt x="1879600" y="1058333"/>
                  </a:cubicBezTo>
                  <a:cubicBezTo>
                    <a:pt x="1868796" y="1062655"/>
                    <a:pt x="1856856" y="1063378"/>
                    <a:pt x="1845734" y="1066800"/>
                  </a:cubicBezTo>
                  <a:cubicBezTo>
                    <a:pt x="1820144" y="1074674"/>
                    <a:pt x="1795944" y="1087799"/>
                    <a:pt x="1769534" y="1092200"/>
                  </a:cubicBezTo>
                  <a:cubicBezTo>
                    <a:pt x="1752601" y="1095022"/>
                    <a:pt x="1735568" y="1097299"/>
                    <a:pt x="1718734" y="1100666"/>
                  </a:cubicBezTo>
                  <a:cubicBezTo>
                    <a:pt x="1576786" y="1129055"/>
                    <a:pt x="1799223" y="1085641"/>
                    <a:pt x="1651000" y="1126066"/>
                  </a:cubicBezTo>
                  <a:cubicBezTo>
                    <a:pt x="1631747" y="1131317"/>
                    <a:pt x="1611489" y="1131711"/>
                    <a:pt x="1591734" y="1134533"/>
                  </a:cubicBezTo>
                  <a:cubicBezTo>
                    <a:pt x="1583267" y="1137355"/>
                    <a:pt x="1575180" y="1141821"/>
                    <a:pt x="1566334" y="1143000"/>
                  </a:cubicBezTo>
                  <a:cubicBezTo>
                    <a:pt x="1454351" y="1157931"/>
                    <a:pt x="1438302" y="1149998"/>
                    <a:pt x="1312334" y="1143000"/>
                  </a:cubicBezTo>
                  <a:cubicBezTo>
                    <a:pt x="1301481" y="1140287"/>
                    <a:pt x="1265215" y="1132140"/>
                    <a:pt x="1253067" y="1126066"/>
                  </a:cubicBezTo>
                  <a:cubicBezTo>
                    <a:pt x="1243966" y="1121515"/>
                    <a:pt x="1236134" y="1114777"/>
                    <a:pt x="1227667" y="1109133"/>
                  </a:cubicBezTo>
                  <a:cubicBezTo>
                    <a:pt x="1222023" y="1092200"/>
                    <a:pt x="1212350" y="1076109"/>
                    <a:pt x="1210734" y="1058333"/>
                  </a:cubicBezTo>
                  <a:cubicBezTo>
                    <a:pt x="1209431" y="1044002"/>
                    <a:pt x="1217298" y="1030264"/>
                    <a:pt x="1219200" y="1016000"/>
                  </a:cubicBezTo>
                  <a:cubicBezTo>
                    <a:pt x="1222949" y="987886"/>
                    <a:pt x="1221724" y="959067"/>
                    <a:pt x="1227667" y="931333"/>
                  </a:cubicBezTo>
                  <a:cubicBezTo>
                    <a:pt x="1230312" y="918992"/>
                    <a:pt x="1238338" y="908424"/>
                    <a:pt x="1244600" y="897466"/>
                  </a:cubicBezTo>
                  <a:cubicBezTo>
                    <a:pt x="1260316" y="869964"/>
                    <a:pt x="1263588" y="870012"/>
                    <a:pt x="1286934" y="846666"/>
                  </a:cubicBezTo>
                  <a:cubicBezTo>
                    <a:pt x="1293228" y="827784"/>
                    <a:pt x="1300125" y="803097"/>
                    <a:pt x="1312334" y="787400"/>
                  </a:cubicBezTo>
                  <a:cubicBezTo>
                    <a:pt x="1324586" y="771648"/>
                    <a:pt x="1342693" y="761031"/>
                    <a:pt x="1354667" y="745066"/>
                  </a:cubicBezTo>
                  <a:cubicBezTo>
                    <a:pt x="1363134" y="733777"/>
                    <a:pt x="1370089" y="721178"/>
                    <a:pt x="1380067" y="711200"/>
                  </a:cubicBezTo>
                  <a:cubicBezTo>
                    <a:pt x="1387262" y="704005"/>
                    <a:pt x="1397650" y="700780"/>
                    <a:pt x="1405467" y="694266"/>
                  </a:cubicBezTo>
                  <a:cubicBezTo>
                    <a:pt x="1414665" y="686601"/>
                    <a:pt x="1420471" y="674806"/>
                    <a:pt x="1430867" y="668866"/>
                  </a:cubicBezTo>
                  <a:cubicBezTo>
                    <a:pt x="1440970" y="663093"/>
                    <a:pt x="1453508" y="663462"/>
                    <a:pt x="1464734" y="660400"/>
                  </a:cubicBezTo>
                  <a:cubicBezTo>
                    <a:pt x="1484556" y="654994"/>
                    <a:pt x="1504245" y="649111"/>
                    <a:pt x="1524000" y="643466"/>
                  </a:cubicBezTo>
                  <a:cubicBezTo>
                    <a:pt x="1546578" y="646288"/>
                    <a:pt x="1570350" y="644157"/>
                    <a:pt x="1591734" y="651933"/>
                  </a:cubicBezTo>
                  <a:cubicBezTo>
                    <a:pt x="1647269" y="672128"/>
                    <a:pt x="1610955" y="775273"/>
                    <a:pt x="1608667" y="795866"/>
                  </a:cubicBezTo>
                  <a:cubicBezTo>
                    <a:pt x="1603747" y="840144"/>
                    <a:pt x="1601790" y="822745"/>
                    <a:pt x="1574800" y="855133"/>
                  </a:cubicBezTo>
                  <a:cubicBezTo>
                    <a:pt x="1568286" y="862950"/>
                    <a:pt x="1565062" y="873338"/>
                    <a:pt x="1557867" y="880533"/>
                  </a:cubicBezTo>
                  <a:cubicBezTo>
                    <a:pt x="1550672" y="887728"/>
                    <a:pt x="1540413" y="891109"/>
                    <a:pt x="1532467" y="897466"/>
                  </a:cubicBezTo>
                  <a:cubicBezTo>
                    <a:pt x="1526234" y="902453"/>
                    <a:pt x="1522379" y="910293"/>
                    <a:pt x="1515534" y="914400"/>
                  </a:cubicBezTo>
                  <a:cubicBezTo>
                    <a:pt x="1506861" y="919604"/>
                    <a:pt x="1462588" y="929753"/>
                    <a:pt x="1456267" y="931333"/>
                  </a:cubicBezTo>
                  <a:cubicBezTo>
                    <a:pt x="1441550" y="929231"/>
                    <a:pt x="1392058" y="925766"/>
                    <a:pt x="1371600" y="914400"/>
                  </a:cubicBezTo>
                  <a:cubicBezTo>
                    <a:pt x="1335943" y="894591"/>
                    <a:pt x="1312891" y="876949"/>
                    <a:pt x="1286934" y="846666"/>
                  </a:cubicBezTo>
                  <a:cubicBezTo>
                    <a:pt x="1280312" y="838940"/>
                    <a:pt x="1276514" y="829083"/>
                    <a:pt x="1270000" y="821266"/>
                  </a:cubicBezTo>
                  <a:cubicBezTo>
                    <a:pt x="1262335" y="812068"/>
                    <a:pt x="1252392" y="804957"/>
                    <a:pt x="1244600" y="795866"/>
                  </a:cubicBezTo>
                  <a:cubicBezTo>
                    <a:pt x="1184210" y="725412"/>
                    <a:pt x="1246262" y="789063"/>
                    <a:pt x="1202267" y="745066"/>
                  </a:cubicBezTo>
                  <a:cubicBezTo>
                    <a:pt x="1199445" y="733777"/>
                    <a:pt x="1196324" y="722559"/>
                    <a:pt x="1193800" y="711200"/>
                  </a:cubicBezTo>
                  <a:cubicBezTo>
                    <a:pt x="1186890" y="680103"/>
                    <a:pt x="1185721" y="664515"/>
                    <a:pt x="1176867" y="635000"/>
                  </a:cubicBezTo>
                  <a:cubicBezTo>
                    <a:pt x="1160189" y="579406"/>
                    <a:pt x="1171313" y="595579"/>
                    <a:pt x="1143000" y="567266"/>
                  </a:cubicBezTo>
                  <a:cubicBezTo>
                    <a:pt x="1140178" y="558799"/>
                    <a:pt x="1139889" y="549006"/>
                    <a:pt x="1134534" y="541866"/>
                  </a:cubicBezTo>
                  <a:cubicBezTo>
                    <a:pt x="1122560" y="525901"/>
                    <a:pt x="1111132" y="505844"/>
                    <a:pt x="1092200" y="499533"/>
                  </a:cubicBezTo>
                  <a:cubicBezTo>
                    <a:pt x="1066744" y="491047"/>
                    <a:pt x="1063283" y="492369"/>
                    <a:pt x="1041400" y="474133"/>
                  </a:cubicBezTo>
                  <a:cubicBezTo>
                    <a:pt x="1032202" y="466468"/>
                    <a:pt x="1026467" y="454548"/>
                    <a:pt x="1016000" y="448733"/>
                  </a:cubicBezTo>
                  <a:cubicBezTo>
                    <a:pt x="1000397" y="440065"/>
                    <a:pt x="982133" y="437444"/>
                    <a:pt x="965200" y="431800"/>
                  </a:cubicBezTo>
                  <a:lnTo>
                    <a:pt x="939800" y="423333"/>
                  </a:lnTo>
                  <a:cubicBezTo>
                    <a:pt x="911578" y="426155"/>
                    <a:pt x="877522" y="414387"/>
                    <a:pt x="855134" y="431800"/>
                  </a:cubicBezTo>
                  <a:cubicBezTo>
                    <a:pt x="841583" y="442339"/>
                    <a:pt x="858667" y="466157"/>
                    <a:pt x="863600" y="482600"/>
                  </a:cubicBezTo>
                  <a:cubicBezTo>
                    <a:pt x="867227" y="494689"/>
                    <a:pt x="875847" y="504747"/>
                    <a:pt x="880534" y="516466"/>
                  </a:cubicBezTo>
                  <a:cubicBezTo>
                    <a:pt x="887163" y="533039"/>
                    <a:pt x="891823" y="550333"/>
                    <a:pt x="897467" y="567266"/>
                  </a:cubicBezTo>
                  <a:lnTo>
                    <a:pt x="897467" y="567266"/>
                  </a:lnTo>
                  <a:cubicBezTo>
                    <a:pt x="900289" y="578555"/>
                    <a:pt x="898665" y="592046"/>
                    <a:pt x="905934" y="601133"/>
                  </a:cubicBezTo>
                  <a:cubicBezTo>
                    <a:pt x="911509" y="608102"/>
                    <a:pt x="922867" y="606778"/>
                    <a:pt x="931334" y="609600"/>
                  </a:cubicBezTo>
                  <a:cubicBezTo>
                    <a:pt x="942623" y="606778"/>
                    <a:pt x="957751" y="610072"/>
                    <a:pt x="965200" y="601133"/>
                  </a:cubicBezTo>
                  <a:cubicBezTo>
                    <a:pt x="974413" y="590078"/>
                    <a:pt x="973667" y="573190"/>
                    <a:pt x="973667" y="558800"/>
                  </a:cubicBezTo>
                  <a:cubicBezTo>
                    <a:pt x="973667" y="510739"/>
                    <a:pt x="976856" y="461492"/>
                    <a:pt x="965200" y="414866"/>
                  </a:cubicBezTo>
                  <a:cubicBezTo>
                    <a:pt x="961778" y="401176"/>
                    <a:pt x="942174" y="398500"/>
                    <a:pt x="931334" y="389466"/>
                  </a:cubicBezTo>
                  <a:cubicBezTo>
                    <a:pt x="925202" y="384356"/>
                    <a:pt x="921540" y="376103"/>
                    <a:pt x="914400" y="372533"/>
                  </a:cubicBezTo>
                  <a:cubicBezTo>
                    <a:pt x="882683" y="356675"/>
                    <a:pt x="854711" y="354565"/>
                    <a:pt x="821267" y="347133"/>
                  </a:cubicBezTo>
                  <a:cubicBezTo>
                    <a:pt x="728628" y="326546"/>
                    <a:pt x="871965" y="349663"/>
                    <a:pt x="677334" y="330200"/>
                  </a:cubicBezTo>
                  <a:cubicBezTo>
                    <a:pt x="657477" y="328214"/>
                    <a:pt x="637823" y="324555"/>
                    <a:pt x="618067" y="321733"/>
                  </a:cubicBezTo>
                  <a:cubicBezTo>
                    <a:pt x="601134" y="299155"/>
                    <a:pt x="579888" y="279243"/>
                    <a:pt x="567267" y="254000"/>
                  </a:cubicBezTo>
                  <a:lnTo>
                    <a:pt x="524934" y="169333"/>
                  </a:lnTo>
                  <a:cubicBezTo>
                    <a:pt x="519289" y="158044"/>
                    <a:pt x="511991" y="147440"/>
                    <a:pt x="508000" y="135466"/>
                  </a:cubicBezTo>
                  <a:lnTo>
                    <a:pt x="491067" y="84666"/>
                  </a:lnTo>
                  <a:lnTo>
                    <a:pt x="474134" y="33866"/>
                  </a:lnTo>
                  <a:lnTo>
                    <a:pt x="474134" y="0"/>
                  </a:ln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76200"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5" name="Freeform 14"/>
            <p:cNvSpPr/>
            <p:nvPr/>
          </p:nvSpPr>
          <p:spPr>
            <a:xfrm rot="1000187">
              <a:off x="10224847" y="62951"/>
              <a:ext cx="2304793" cy="4433766"/>
            </a:xfrm>
            <a:custGeom>
              <a:avLst/>
              <a:gdLst>
                <a:gd name="connsiteX0" fmla="*/ 2074334 w 3683000"/>
                <a:gd name="connsiteY0" fmla="*/ 7001933 h 7001933"/>
                <a:gd name="connsiteX1" fmla="*/ 2065867 w 3683000"/>
                <a:gd name="connsiteY1" fmla="*/ 6815666 h 7001933"/>
                <a:gd name="connsiteX2" fmla="*/ 2048934 w 3683000"/>
                <a:gd name="connsiteY2" fmla="*/ 6790266 h 7001933"/>
                <a:gd name="connsiteX3" fmla="*/ 2032000 w 3683000"/>
                <a:gd name="connsiteY3" fmla="*/ 6739466 h 7001933"/>
                <a:gd name="connsiteX4" fmla="*/ 1972734 w 3683000"/>
                <a:gd name="connsiteY4" fmla="*/ 6637866 h 7001933"/>
                <a:gd name="connsiteX5" fmla="*/ 1947334 w 3683000"/>
                <a:gd name="connsiteY5" fmla="*/ 6544733 h 7001933"/>
                <a:gd name="connsiteX6" fmla="*/ 1913467 w 3683000"/>
                <a:gd name="connsiteY6" fmla="*/ 6493933 h 7001933"/>
                <a:gd name="connsiteX7" fmla="*/ 1896534 w 3683000"/>
                <a:gd name="connsiteY7" fmla="*/ 6434666 h 7001933"/>
                <a:gd name="connsiteX8" fmla="*/ 1871134 w 3683000"/>
                <a:gd name="connsiteY8" fmla="*/ 6375400 h 7001933"/>
                <a:gd name="connsiteX9" fmla="*/ 1845734 w 3683000"/>
                <a:gd name="connsiteY9" fmla="*/ 6307666 h 7001933"/>
                <a:gd name="connsiteX10" fmla="*/ 1794934 w 3683000"/>
                <a:gd name="connsiteY10" fmla="*/ 6197600 h 7001933"/>
                <a:gd name="connsiteX11" fmla="*/ 1769534 w 3683000"/>
                <a:gd name="connsiteY11" fmla="*/ 6172200 h 7001933"/>
                <a:gd name="connsiteX12" fmla="*/ 1744134 w 3683000"/>
                <a:gd name="connsiteY12" fmla="*/ 6129866 h 7001933"/>
                <a:gd name="connsiteX13" fmla="*/ 1651000 w 3683000"/>
                <a:gd name="connsiteY13" fmla="*/ 6019800 h 7001933"/>
                <a:gd name="connsiteX14" fmla="*/ 1600200 w 3683000"/>
                <a:gd name="connsiteY14" fmla="*/ 6002866 h 7001933"/>
                <a:gd name="connsiteX15" fmla="*/ 1549400 w 3683000"/>
                <a:gd name="connsiteY15" fmla="*/ 5977466 h 7001933"/>
                <a:gd name="connsiteX16" fmla="*/ 1447800 w 3683000"/>
                <a:gd name="connsiteY16" fmla="*/ 5960533 h 7001933"/>
                <a:gd name="connsiteX17" fmla="*/ 1405467 w 3683000"/>
                <a:gd name="connsiteY17" fmla="*/ 5943600 h 7001933"/>
                <a:gd name="connsiteX18" fmla="*/ 1270000 w 3683000"/>
                <a:gd name="connsiteY18" fmla="*/ 5926666 h 7001933"/>
                <a:gd name="connsiteX19" fmla="*/ 1143000 w 3683000"/>
                <a:gd name="connsiteY19" fmla="*/ 5935133 h 7001933"/>
                <a:gd name="connsiteX20" fmla="*/ 1092200 w 3683000"/>
                <a:gd name="connsiteY20" fmla="*/ 5952066 h 7001933"/>
                <a:gd name="connsiteX21" fmla="*/ 990600 w 3683000"/>
                <a:gd name="connsiteY21" fmla="*/ 5969000 h 7001933"/>
                <a:gd name="connsiteX22" fmla="*/ 956734 w 3683000"/>
                <a:gd name="connsiteY22" fmla="*/ 5985933 h 7001933"/>
                <a:gd name="connsiteX23" fmla="*/ 922867 w 3683000"/>
                <a:gd name="connsiteY23" fmla="*/ 5994400 h 7001933"/>
                <a:gd name="connsiteX24" fmla="*/ 897467 w 3683000"/>
                <a:gd name="connsiteY24" fmla="*/ 6002866 h 7001933"/>
                <a:gd name="connsiteX25" fmla="*/ 880534 w 3683000"/>
                <a:gd name="connsiteY25" fmla="*/ 6028266 h 7001933"/>
                <a:gd name="connsiteX26" fmla="*/ 897467 w 3683000"/>
                <a:gd name="connsiteY26" fmla="*/ 6138333 h 7001933"/>
                <a:gd name="connsiteX27" fmla="*/ 914400 w 3683000"/>
                <a:gd name="connsiteY27" fmla="*/ 6163733 h 7001933"/>
                <a:gd name="connsiteX28" fmla="*/ 948267 w 3683000"/>
                <a:gd name="connsiteY28" fmla="*/ 6206066 h 7001933"/>
                <a:gd name="connsiteX29" fmla="*/ 1007534 w 3683000"/>
                <a:gd name="connsiteY29" fmla="*/ 6290733 h 7001933"/>
                <a:gd name="connsiteX30" fmla="*/ 1032934 w 3683000"/>
                <a:gd name="connsiteY30" fmla="*/ 6307666 h 7001933"/>
                <a:gd name="connsiteX31" fmla="*/ 1049867 w 3683000"/>
                <a:gd name="connsiteY31" fmla="*/ 6324600 h 7001933"/>
                <a:gd name="connsiteX32" fmla="*/ 1083734 w 3683000"/>
                <a:gd name="connsiteY32" fmla="*/ 6341533 h 7001933"/>
                <a:gd name="connsiteX33" fmla="*/ 1109134 w 3683000"/>
                <a:gd name="connsiteY33" fmla="*/ 6358466 h 7001933"/>
                <a:gd name="connsiteX34" fmla="*/ 1193800 w 3683000"/>
                <a:gd name="connsiteY34" fmla="*/ 6375400 h 7001933"/>
                <a:gd name="connsiteX35" fmla="*/ 1303867 w 3683000"/>
                <a:gd name="connsiteY35" fmla="*/ 6366933 h 7001933"/>
                <a:gd name="connsiteX36" fmla="*/ 1354667 w 3683000"/>
                <a:gd name="connsiteY36" fmla="*/ 6341533 h 7001933"/>
                <a:gd name="connsiteX37" fmla="*/ 1439334 w 3683000"/>
                <a:gd name="connsiteY37" fmla="*/ 6299200 h 7001933"/>
                <a:gd name="connsiteX38" fmla="*/ 1456267 w 3683000"/>
                <a:gd name="connsiteY38" fmla="*/ 6282266 h 7001933"/>
                <a:gd name="connsiteX39" fmla="*/ 1481667 w 3683000"/>
                <a:gd name="connsiteY39" fmla="*/ 6265333 h 7001933"/>
                <a:gd name="connsiteX40" fmla="*/ 1540934 w 3683000"/>
                <a:gd name="connsiteY40" fmla="*/ 6214533 h 7001933"/>
                <a:gd name="connsiteX41" fmla="*/ 1591734 w 3683000"/>
                <a:gd name="connsiteY41" fmla="*/ 6163733 h 7001933"/>
                <a:gd name="connsiteX42" fmla="*/ 1625600 w 3683000"/>
                <a:gd name="connsiteY42" fmla="*/ 6112933 h 7001933"/>
                <a:gd name="connsiteX43" fmla="*/ 1659467 w 3683000"/>
                <a:gd name="connsiteY43" fmla="*/ 6070600 h 7001933"/>
                <a:gd name="connsiteX44" fmla="*/ 1667934 w 3683000"/>
                <a:gd name="connsiteY44" fmla="*/ 6045200 h 7001933"/>
                <a:gd name="connsiteX45" fmla="*/ 1684867 w 3683000"/>
                <a:gd name="connsiteY45" fmla="*/ 6011333 h 7001933"/>
                <a:gd name="connsiteX46" fmla="*/ 1684867 w 3683000"/>
                <a:gd name="connsiteY46" fmla="*/ 5782733 h 7001933"/>
                <a:gd name="connsiteX47" fmla="*/ 1676400 w 3683000"/>
                <a:gd name="connsiteY47" fmla="*/ 5748866 h 7001933"/>
                <a:gd name="connsiteX48" fmla="*/ 1642534 w 3683000"/>
                <a:gd name="connsiteY48" fmla="*/ 5715000 h 7001933"/>
                <a:gd name="connsiteX49" fmla="*/ 1617134 w 3683000"/>
                <a:gd name="connsiteY49" fmla="*/ 5681133 h 7001933"/>
                <a:gd name="connsiteX50" fmla="*/ 1600200 w 3683000"/>
                <a:gd name="connsiteY50" fmla="*/ 5655733 h 7001933"/>
                <a:gd name="connsiteX51" fmla="*/ 1566334 w 3683000"/>
                <a:gd name="connsiteY51" fmla="*/ 5638800 h 7001933"/>
                <a:gd name="connsiteX52" fmla="*/ 1532467 w 3683000"/>
                <a:gd name="connsiteY52" fmla="*/ 5604933 h 7001933"/>
                <a:gd name="connsiteX53" fmla="*/ 1456267 w 3683000"/>
                <a:gd name="connsiteY53" fmla="*/ 5562600 h 7001933"/>
                <a:gd name="connsiteX54" fmla="*/ 1397000 w 3683000"/>
                <a:gd name="connsiteY54" fmla="*/ 5528733 h 7001933"/>
                <a:gd name="connsiteX55" fmla="*/ 1261534 w 3683000"/>
                <a:gd name="connsiteY55" fmla="*/ 5494866 h 7001933"/>
                <a:gd name="connsiteX56" fmla="*/ 1185334 w 3683000"/>
                <a:gd name="connsiteY56" fmla="*/ 5469466 h 7001933"/>
                <a:gd name="connsiteX57" fmla="*/ 1151467 w 3683000"/>
                <a:gd name="connsiteY57" fmla="*/ 5461000 h 7001933"/>
                <a:gd name="connsiteX58" fmla="*/ 1109134 w 3683000"/>
                <a:gd name="connsiteY58" fmla="*/ 5444066 h 7001933"/>
                <a:gd name="connsiteX59" fmla="*/ 1049867 w 3683000"/>
                <a:gd name="connsiteY59" fmla="*/ 5435600 h 7001933"/>
                <a:gd name="connsiteX60" fmla="*/ 1007534 w 3683000"/>
                <a:gd name="connsiteY60" fmla="*/ 5427133 h 7001933"/>
                <a:gd name="connsiteX61" fmla="*/ 897467 w 3683000"/>
                <a:gd name="connsiteY61" fmla="*/ 5435600 h 7001933"/>
                <a:gd name="connsiteX62" fmla="*/ 745067 w 3683000"/>
                <a:gd name="connsiteY62" fmla="*/ 5452533 h 7001933"/>
                <a:gd name="connsiteX63" fmla="*/ 389467 w 3683000"/>
                <a:gd name="connsiteY63" fmla="*/ 5444066 h 7001933"/>
                <a:gd name="connsiteX64" fmla="*/ 279400 w 3683000"/>
                <a:gd name="connsiteY64" fmla="*/ 5427133 h 7001933"/>
                <a:gd name="connsiteX65" fmla="*/ 237067 w 3683000"/>
                <a:gd name="connsiteY65" fmla="*/ 5418666 h 7001933"/>
                <a:gd name="connsiteX66" fmla="*/ 194734 w 3683000"/>
                <a:gd name="connsiteY66" fmla="*/ 5401733 h 7001933"/>
                <a:gd name="connsiteX67" fmla="*/ 127000 w 3683000"/>
                <a:gd name="connsiteY67" fmla="*/ 5384800 h 7001933"/>
                <a:gd name="connsiteX68" fmla="*/ 93134 w 3683000"/>
                <a:gd name="connsiteY68" fmla="*/ 5367866 h 7001933"/>
                <a:gd name="connsiteX69" fmla="*/ 76200 w 3683000"/>
                <a:gd name="connsiteY69" fmla="*/ 5350933 h 7001933"/>
                <a:gd name="connsiteX70" fmla="*/ 50800 w 3683000"/>
                <a:gd name="connsiteY70" fmla="*/ 5334000 h 7001933"/>
                <a:gd name="connsiteX71" fmla="*/ 25400 w 3683000"/>
                <a:gd name="connsiteY71" fmla="*/ 5266266 h 7001933"/>
                <a:gd name="connsiteX72" fmla="*/ 0 w 3683000"/>
                <a:gd name="connsiteY72" fmla="*/ 5207000 h 7001933"/>
                <a:gd name="connsiteX73" fmla="*/ 16934 w 3683000"/>
                <a:gd name="connsiteY73" fmla="*/ 5020733 h 7001933"/>
                <a:gd name="connsiteX74" fmla="*/ 25400 w 3683000"/>
                <a:gd name="connsiteY74" fmla="*/ 4978400 h 7001933"/>
                <a:gd name="connsiteX75" fmla="*/ 42334 w 3683000"/>
                <a:gd name="connsiteY75" fmla="*/ 4944533 h 7001933"/>
                <a:gd name="connsiteX76" fmla="*/ 59267 w 3683000"/>
                <a:gd name="connsiteY76" fmla="*/ 4893733 h 7001933"/>
                <a:gd name="connsiteX77" fmla="*/ 67734 w 3683000"/>
                <a:gd name="connsiteY77" fmla="*/ 4851400 h 7001933"/>
                <a:gd name="connsiteX78" fmla="*/ 118534 w 3683000"/>
                <a:gd name="connsiteY78" fmla="*/ 4741333 h 7001933"/>
                <a:gd name="connsiteX79" fmla="*/ 135467 w 3683000"/>
                <a:gd name="connsiteY79" fmla="*/ 4715933 h 7001933"/>
                <a:gd name="connsiteX80" fmla="*/ 169334 w 3683000"/>
                <a:gd name="connsiteY80" fmla="*/ 4690533 h 7001933"/>
                <a:gd name="connsiteX81" fmla="*/ 186267 w 3683000"/>
                <a:gd name="connsiteY81" fmla="*/ 4639733 h 7001933"/>
                <a:gd name="connsiteX82" fmla="*/ 228600 w 3683000"/>
                <a:gd name="connsiteY82" fmla="*/ 4572000 h 7001933"/>
                <a:gd name="connsiteX83" fmla="*/ 237067 w 3683000"/>
                <a:gd name="connsiteY83" fmla="*/ 4546600 h 7001933"/>
                <a:gd name="connsiteX84" fmla="*/ 287867 w 3683000"/>
                <a:gd name="connsiteY84" fmla="*/ 4478866 h 7001933"/>
                <a:gd name="connsiteX85" fmla="*/ 313267 w 3683000"/>
                <a:gd name="connsiteY85" fmla="*/ 4461933 h 7001933"/>
                <a:gd name="connsiteX86" fmla="*/ 355600 w 3683000"/>
                <a:gd name="connsiteY86" fmla="*/ 4402666 h 7001933"/>
                <a:gd name="connsiteX87" fmla="*/ 414867 w 3683000"/>
                <a:gd name="connsiteY87" fmla="*/ 4334933 h 7001933"/>
                <a:gd name="connsiteX88" fmla="*/ 524934 w 3683000"/>
                <a:gd name="connsiteY88" fmla="*/ 4258733 h 7001933"/>
                <a:gd name="connsiteX89" fmla="*/ 550334 w 3683000"/>
                <a:gd name="connsiteY89" fmla="*/ 4241800 h 7001933"/>
                <a:gd name="connsiteX90" fmla="*/ 575734 w 3683000"/>
                <a:gd name="connsiteY90" fmla="*/ 4233333 h 7001933"/>
                <a:gd name="connsiteX91" fmla="*/ 609600 w 3683000"/>
                <a:gd name="connsiteY91" fmla="*/ 4216400 h 7001933"/>
                <a:gd name="connsiteX92" fmla="*/ 651934 w 3683000"/>
                <a:gd name="connsiteY92" fmla="*/ 4207933 h 7001933"/>
                <a:gd name="connsiteX93" fmla="*/ 702734 w 3683000"/>
                <a:gd name="connsiteY93" fmla="*/ 4191000 h 7001933"/>
                <a:gd name="connsiteX94" fmla="*/ 728134 w 3683000"/>
                <a:gd name="connsiteY94" fmla="*/ 4182533 h 7001933"/>
                <a:gd name="connsiteX95" fmla="*/ 762000 w 3683000"/>
                <a:gd name="connsiteY95" fmla="*/ 4174066 h 7001933"/>
                <a:gd name="connsiteX96" fmla="*/ 846667 w 3683000"/>
                <a:gd name="connsiteY96" fmla="*/ 4191000 h 7001933"/>
                <a:gd name="connsiteX97" fmla="*/ 897467 w 3683000"/>
                <a:gd name="connsiteY97" fmla="*/ 4224866 h 7001933"/>
                <a:gd name="connsiteX98" fmla="*/ 914400 w 3683000"/>
                <a:gd name="connsiteY98" fmla="*/ 4250266 h 7001933"/>
                <a:gd name="connsiteX99" fmla="*/ 939800 w 3683000"/>
                <a:gd name="connsiteY99" fmla="*/ 4284133 h 7001933"/>
                <a:gd name="connsiteX100" fmla="*/ 956734 w 3683000"/>
                <a:gd name="connsiteY100" fmla="*/ 4318000 h 7001933"/>
                <a:gd name="connsiteX101" fmla="*/ 965200 w 3683000"/>
                <a:gd name="connsiteY101" fmla="*/ 4343400 h 7001933"/>
                <a:gd name="connsiteX102" fmla="*/ 973667 w 3683000"/>
                <a:gd name="connsiteY102" fmla="*/ 4377266 h 7001933"/>
                <a:gd name="connsiteX103" fmla="*/ 999067 w 3683000"/>
                <a:gd name="connsiteY103" fmla="*/ 4411133 h 7001933"/>
                <a:gd name="connsiteX104" fmla="*/ 1007534 w 3683000"/>
                <a:gd name="connsiteY104" fmla="*/ 4436533 h 7001933"/>
                <a:gd name="connsiteX105" fmla="*/ 1024467 w 3683000"/>
                <a:gd name="connsiteY105" fmla="*/ 4512733 h 7001933"/>
                <a:gd name="connsiteX106" fmla="*/ 1016000 w 3683000"/>
                <a:gd name="connsiteY106" fmla="*/ 4597400 h 7001933"/>
                <a:gd name="connsiteX107" fmla="*/ 999067 w 3683000"/>
                <a:gd name="connsiteY107" fmla="*/ 4622800 h 7001933"/>
                <a:gd name="connsiteX108" fmla="*/ 948267 w 3683000"/>
                <a:gd name="connsiteY108" fmla="*/ 4673600 h 7001933"/>
                <a:gd name="connsiteX109" fmla="*/ 846667 w 3683000"/>
                <a:gd name="connsiteY109" fmla="*/ 4741333 h 7001933"/>
                <a:gd name="connsiteX110" fmla="*/ 736600 w 3683000"/>
                <a:gd name="connsiteY110" fmla="*/ 4732866 h 7001933"/>
                <a:gd name="connsiteX111" fmla="*/ 668867 w 3683000"/>
                <a:gd name="connsiteY111" fmla="*/ 4699000 h 7001933"/>
                <a:gd name="connsiteX112" fmla="*/ 651934 w 3683000"/>
                <a:gd name="connsiteY112" fmla="*/ 4673600 h 7001933"/>
                <a:gd name="connsiteX113" fmla="*/ 601134 w 3683000"/>
                <a:gd name="connsiteY113" fmla="*/ 4605866 h 7001933"/>
                <a:gd name="connsiteX114" fmla="*/ 575734 w 3683000"/>
                <a:gd name="connsiteY114" fmla="*/ 4521200 h 7001933"/>
                <a:gd name="connsiteX115" fmla="*/ 567267 w 3683000"/>
                <a:gd name="connsiteY115" fmla="*/ 4394200 h 7001933"/>
                <a:gd name="connsiteX116" fmla="*/ 575734 w 3683000"/>
                <a:gd name="connsiteY116" fmla="*/ 4309533 h 7001933"/>
                <a:gd name="connsiteX117" fmla="*/ 592667 w 3683000"/>
                <a:gd name="connsiteY117" fmla="*/ 4191000 h 7001933"/>
                <a:gd name="connsiteX118" fmla="*/ 601134 w 3683000"/>
                <a:gd name="connsiteY118" fmla="*/ 4157133 h 7001933"/>
                <a:gd name="connsiteX119" fmla="*/ 635000 w 3683000"/>
                <a:gd name="connsiteY119" fmla="*/ 4089400 h 7001933"/>
                <a:gd name="connsiteX120" fmla="*/ 643467 w 3683000"/>
                <a:gd name="connsiteY120" fmla="*/ 4064000 h 7001933"/>
                <a:gd name="connsiteX121" fmla="*/ 651934 w 3683000"/>
                <a:gd name="connsiteY121" fmla="*/ 4030133 h 7001933"/>
                <a:gd name="connsiteX122" fmla="*/ 702734 w 3683000"/>
                <a:gd name="connsiteY122" fmla="*/ 3953933 h 7001933"/>
                <a:gd name="connsiteX123" fmla="*/ 728134 w 3683000"/>
                <a:gd name="connsiteY123" fmla="*/ 3937000 h 7001933"/>
                <a:gd name="connsiteX124" fmla="*/ 745067 w 3683000"/>
                <a:gd name="connsiteY124" fmla="*/ 3920066 h 7001933"/>
                <a:gd name="connsiteX125" fmla="*/ 778934 w 3683000"/>
                <a:gd name="connsiteY125" fmla="*/ 3911600 h 7001933"/>
                <a:gd name="connsiteX126" fmla="*/ 829734 w 3683000"/>
                <a:gd name="connsiteY126" fmla="*/ 3877733 h 7001933"/>
                <a:gd name="connsiteX127" fmla="*/ 855134 w 3683000"/>
                <a:gd name="connsiteY127" fmla="*/ 3852333 h 7001933"/>
                <a:gd name="connsiteX128" fmla="*/ 905934 w 3683000"/>
                <a:gd name="connsiteY128" fmla="*/ 3835400 h 7001933"/>
                <a:gd name="connsiteX129" fmla="*/ 931334 w 3683000"/>
                <a:gd name="connsiteY129" fmla="*/ 3818466 h 7001933"/>
                <a:gd name="connsiteX130" fmla="*/ 956734 w 3683000"/>
                <a:gd name="connsiteY130" fmla="*/ 3810000 h 7001933"/>
                <a:gd name="connsiteX131" fmla="*/ 973667 w 3683000"/>
                <a:gd name="connsiteY131" fmla="*/ 3793066 h 7001933"/>
                <a:gd name="connsiteX132" fmla="*/ 999067 w 3683000"/>
                <a:gd name="connsiteY132" fmla="*/ 3776133 h 7001933"/>
                <a:gd name="connsiteX133" fmla="*/ 1058334 w 3683000"/>
                <a:gd name="connsiteY133" fmla="*/ 3750733 h 7001933"/>
                <a:gd name="connsiteX134" fmla="*/ 1083734 w 3683000"/>
                <a:gd name="connsiteY134" fmla="*/ 3733800 h 7001933"/>
                <a:gd name="connsiteX135" fmla="*/ 1100667 w 3683000"/>
                <a:gd name="connsiteY135" fmla="*/ 3716866 h 7001933"/>
                <a:gd name="connsiteX136" fmla="*/ 1151467 w 3683000"/>
                <a:gd name="connsiteY136" fmla="*/ 3699933 h 7001933"/>
                <a:gd name="connsiteX137" fmla="*/ 1244600 w 3683000"/>
                <a:gd name="connsiteY137" fmla="*/ 3649133 h 7001933"/>
                <a:gd name="connsiteX138" fmla="*/ 1312334 w 3683000"/>
                <a:gd name="connsiteY138" fmla="*/ 3589866 h 7001933"/>
                <a:gd name="connsiteX139" fmla="*/ 1354667 w 3683000"/>
                <a:gd name="connsiteY139" fmla="*/ 3556000 h 7001933"/>
                <a:gd name="connsiteX140" fmla="*/ 1380067 w 3683000"/>
                <a:gd name="connsiteY140" fmla="*/ 3522133 h 7001933"/>
                <a:gd name="connsiteX141" fmla="*/ 1405467 w 3683000"/>
                <a:gd name="connsiteY141" fmla="*/ 3496733 h 7001933"/>
                <a:gd name="connsiteX142" fmla="*/ 1422400 w 3683000"/>
                <a:gd name="connsiteY142" fmla="*/ 3471333 h 7001933"/>
                <a:gd name="connsiteX143" fmla="*/ 1447800 w 3683000"/>
                <a:gd name="connsiteY143" fmla="*/ 3454400 h 7001933"/>
                <a:gd name="connsiteX144" fmla="*/ 1464734 w 3683000"/>
                <a:gd name="connsiteY144" fmla="*/ 3412066 h 7001933"/>
                <a:gd name="connsiteX145" fmla="*/ 1490134 w 3683000"/>
                <a:gd name="connsiteY145" fmla="*/ 3403600 h 7001933"/>
                <a:gd name="connsiteX146" fmla="*/ 1532467 w 3683000"/>
                <a:gd name="connsiteY146" fmla="*/ 3302000 h 7001933"/>
                <a:gd name="connsiteX147" fmla="*/ 1557867 w 3683000"/>
                <a:gd name="connsiteY147" fmla="*/ 3276600 h 7001933"/>
                <a:gd name="connsiteX148" fmla="*/ 1591734 w 3683000"/>
                <a:gd name="connsiteY148" fmla="*/ 3217333 h 7001933"/>
                <a:gd name="connsiteX149" fmla="*/ 1600200 w 3683000"/>
                <a:gd name="connsiteY149" fmla="*/ 3175000 h 7001933"/>
                <a:gd name="connsiteX150" fmla="*/ 1583267 w 3683000"/>
                <a:gd name="connsiteY150" fmla="*/ 2971800 h 7001933"/>
                <a:gd name="connsiteX151" fmla="*/ 1566334 w 3683000"/>
                <a:gd name="connsiteY151" fmla="*/ 2937933 h 7001933"/>
                <a:gd name="connsiteX152" fmla="*/ 1490134 w 3683000"/>
                <a:gd name="connsiteY152" fmla="*/ 2887133 h 7001933"/>
                <a:gd name="connsiteX153" fmla="*/ 1430867 w 3683000"/>
                <a:gd name="connsiteY153" fmla="*/ 2861733 h 7001933"/>
                <a:gd name="connsiteX154" fmla="*/ 1405467 w 3683000"/>
                <a:gd name="connsiteY154" fmla="*/ 2844800 h 7001933"/>
                <a:gd name="connsiteX155" fmla="*/ 1270000 w 3683000"/>
                <a:gd name="connsiteY155" fmla="*/ 2810933 h 7001933"/>
                <a:gd name="connsiteX156" fmla="*/ 1219200 w 3683000"/>
                <a:gd name="connsiteY156" fmla="*/ 2802466 h 7001933"/>
                <a:gd name="connsiteX157" fmla="*/ 1193800 w 3683000"/>
                <a:gd name="connsiteY157" fmla="*/ 2794000 h 7001933"/>
                <a:gd name="connsiteX158" fmla="*/ 1134534 w 3683000"/>
                <a:gd name="connsiteY158" fmla="*/ 2785533 h 7001933"/>
                <a:gd name="connsiteX159" fmla="*/ 965200 w 3683000"/>
                <a:gd name="connsiteY159" fmla="*/ 2794000 h 7001933"/>
                <a:gd name="connsiteX160" fmla="*/ 905934 w 3683000"/>
                <a:gd name="connsiteY160" fmla="*/ 2802466 h 7001933"/>
                <a:gd name="connsiteX161" fmla="*/ 872067 w 3683000"/>
                <a:gd name="connsiteY161" fmla="*/ 2810933 h 7001933"/>
                <a:gd name="connsiteX162" fmla="*/ 736600 w 3683000"/>
                <a:gd name="connsiteY162" fmla="*/ 2819400 h 7001933"/>
                <a:gd name="connsiteX163" fmla="*/ 592667 w 3683000"/>
                <a:gd name="connsiteY163" fmla="*/ 2802466 h 7001933"/>
                <a:gd name="connsiteX164" fmla="*/ 558800 w 3683000"/>
                <a:gd name="connsiteY164" fmla="*/ 2785533 h 7001933"/>
                <a:gd name="connsiteX165" fmla="*/ 533400 w 3683000"/>
                <a:gd name="connsiteY165" fmla="*/ 2777066 h 7001933"/>
                <a:gd name="connsiteX166" fmla="*/ 448734 w 3683000"/>
                <a:gd name="connsiteY166" fmla="*/ 2743200 h 7001933"/>
                <a:gd name="connsiteX167" fmla="*/ 431800 w 3683000"/>
                <a:gd name="connsiteY167" fmla="*/ 2726266 h 7001933"/>
                <a:gd name="connsiteX168" fmla="*/ 381000 w 3683000"/>
                <a:gd name="connsiteY168" fmla="*/ 2692400 h 7001933"/>
                <a:gd name="connsiteX169" fmla="*/ 321734 w 3683000"/>
                <a:gd name="connsiteY169" fmla="*/ 2599266 h 7001933"/>
                <a:gd name="connsiteX170" fmla="*/ 279400 w 3683000"/>
                <a:gd name="connsiteY170" fmla="*/ 2514600 h 7001933"/>
                <a:gd name="connsiteX171" fmla="*/ 220134 w 3683000"/>
                <a:gd name="connsiteY171" fmla="*/ 2396066 h 7001933"/>
                <a:gd name="connsiteX172" fmla="*/ 169334 w 3683000"/>
                <a:gd name="connsiteY172" fmla="*/ 2218266 h 7001933"/>
                <a:gd name="connsiteX173" fmla="*/ 160867 w 3683000"/>
                <a:gd name="connsiteY173" fmla="*/ 2159000 h 7001933"/>
                <a:gd name="connsiteX174" fmla="*/ 143934 w 3683000"/>
                <a:gd name="connsiteY174" fmla="*/ 1981200 h 7001933"/>
                <a:gd name="connsiteX175" fmla="*/ 160867 w 3683000"/>
                <a:gd name="connsiteY175" fmla="*/ 1794933 h 7001933"/>
                <a:gd name="connsiteX176" fmla="*/ 220134 w 3683000"/>
                <a:gd name="connsiteY176" fmla="*/ 1625600 h 7001933"/>
                <a:gd name="connsiteX177" fmla="*/ 237067 w 3683000"/>
                <a:gd name="connsiteY177" fmla="*/ 1574800 h 7001933"/>
                <a:gd name="connsiteX178" fmla="*/ 245534 w 3683000"/>
                <a:gd name="connsiteY178" fmla="*/ 1532466 h 7001933"/>
                <a:gd name="connsiteX179" fmla="*/ 279400 w 3683000"/>
                <a:gd name="connsiteY179" fmla="*/ 1481666 h 7001933"/>
                <a:gd name="connsiteX180" fmla="*/ 330200 w 3683000"/>
                <a:gd name="connsiteY180" fmla="*/ 1405466 h 7001933"/>
                <a:gd name="connsiteX181" fmla="*/ 347134 w 3683000"/>
                <a:gd name="connsiteY181" fmla="*/ 1380066 h 7001933"/>
                <a:gd name="connsiteX182" fmla="*/ 381000 w 3683000"/>
                <a:gd name="connsiteY182" fmla="*/ 1371600 h 7001933"/>
                <a:gd name="connsiteX183" fmla="*/ 397934 w 3683000"/>
                <a:gd name="connsiteY183" fmla="*/ 1354666 h 7001933"/>
                <a:gd name="connsiteX184" fmla="*/ 457200 w 3683000"/>
                <a:gd name="connsiteY184" fmla="*/ 1320800 h 7001933"/>
                <a:gd name="connsiteX185" fmla="*/ 508000 w 3683000"/>
                <a:gd name="connsiteY185" fmla="*/ 1303866 h 7001933"/>
                <a:gd name="connsiteX186" fmla="*/ 601134 w 3683000"/>
                <a:gd name="connsiteY186" fmla="*/ 1261533 h 7001933"/>
                <a:gd name="connsiteX187" fmla="*/ 651934 w 3683000"/>
                <a:gd name="connsiteY187" fmla="*/ 1253066 h 7001933"/>
                <a:gd name="connsiteX188" fmla="*/ 711200 w 3683000"/>
                <a:gd name="connsiteY188" fmla="*/ 1236133 h 7001933"/>
                <a:gd name="connsiteX189" fmla="*/ 753534 w 3683000"/>
                <a:gd name="connsiteY189" fmla="*/ 1227666 h 7001933"/>
                <a:gd name="connsiteX190" fmla="*/ 787400 w 3683000"/>
                <a:gd name="connsiteY190" fmla="*/ 1219200 h 7001933"/>
                <a:gd name="connsiteX191" fmla="*/ 880534 w 3683000"/>
                <a:gd name="connsiteY191" fmla="*/ 1193800 h 7001933"/>
                <a:gd name="connsiteX192" fmla="*/ 914400 w 3683000"/>
                <a:gd name="connsiteY192" fmla="*/ 1176866 h 7001933"/>
                <a:gd name="connsiteX193" fmla="*/ 973667 w 3683000"/>
                <a:gd name="connsiteY193" fmla="*/ 1168400 h 7001933"/>
                <a:gd name="connsiteX194" fmla="*/ 1024467 w 3683000"/>
                <a:gd name="connsiteY194" fmla="*/ 1159933 h 7001933"/>
                <a:gd name="connsiteX195" fmla="*/ 1176867 w 3683000"/>
                <a:gd name="connsiteY195" fmla="*/ 1168400 h 7001933"/>
                <a:gd name="connsiteX196" fmla="*/ 1236134 w 3683000"/>
                <a:gd name="connsiteY196" fmla="*/ 1185333 h 7001933"/>
                <a:gd name="connsiteX197" fmla="*/ 1278467 w 3683000"/>
                <a:gd name="connsiteY197" fmla="*/ 1193800 h 7001933"/>
                <a:gd name="connsiteX198" fmla="*/ 1303867 w 3683000"/>
                <a:gd name="connsiteY198" fmla="*/ 1210733 h 7001933"/>
                <a:gd name="connsiteX199" fmla="*/ 1354667 w 3683000"/>
                <a:gd name="connsiteY199" fmla="*/ 1236133 h 7001933"/>
                <a:gd name="connsiteX200" fmla="*/ 1405467 w 3683000"/>
                <a:gd name="connsiteY200" fmla="*/ 1312333 h 7001933"/>
                <a:gd name="connsiteX201" fmla="*/ 1439334 w 3683000"/>
                <a:gd name="connsiteY201" fmla="*/ 1363133 h 7001933"/>
                <a:gd name="connsiteX202" fmla="*/ 1481667 w 3683000"/>
                <a:gd name="connsiteY202" fmla="*/ 1430866 h 7001933"/>
                <a:gd name="connsiteX203" fmla="*/ 1498600 w 3683000"/>
                <a:gd name="connsiteY203" fmla="*/ 1490133 h 7001933"/>
                <a:gd name="connsiteX204" fmla="*/ 1507067 w 3683000"/>
                <a:gd name="connsiteY204" fmla="*/ 1515533 h 7001933"/>
                <a:gd name="connsiteX205" fmla="*/ 1515534 w 3683000"/>
                <a:gd name="connsiteY205" fmla="*/ 1591733 h 7001933"/>
                <a:gd name="connsiteX206" fmla="*/ 1532467 w 3683000"/>
                <a:gd name="connsiteY206" fmla="*/ 1651000 h 7001933"/>
                <a:gd name="connsiteX207" fmla="*/ 1507067 w 3683000"/>
                <a:gd name="connsiteY207" fmla="*/ 1820333 h 7001933"/>
                <a:gd name="connsiteX208" fmla="*/ 1481667 w 3683000"/>
                <a:gd name="connsiteY208" fmla="*/ 1854200 h 7001933"/>
                <a:gd name="connsiteX209" fmla="*/ 1447800 w 3683000"/>
                <a:gd name="connsiteY209" fmla="*/ 1871133 h 7001933"/>
                <a:gd name="connsiteX210" fmla="*/ 1405467 w 3683000"/>
                <a:gd name="connsiteY210" fmla="*/ 1905000 h 7001933"/>
                <a:gd name="connsiteX211" fmla="*/ 1380067 w 3683000"/>
                <a:gd name="connsiteY211" fmla="*/ 1930400 h 7001933"/>
                <a:gd name="connsiteX212" fmla="*/ 1303867 w 3683000"/>
                <a:gd name="connsiteY212" fmla="*/ 1938866 h 7001933"/>
                <a:gd name="connsiteX213" fmla="*/ 1159934 w 3683000"/>
                <a:gd name="connsiteY213" fmla="*/ 1930400 h 7001933"/>
                <a:gd name="connsiteX214" fmla="*/ 1143000 w 3683000"/>
                <a:gd name="connsiteY214" fmla="*/ 1905000 h 7001933"/>
                <a:gd name="connsiteX215" fmla="*/ 1117600 w 3683000"/>
                <a:gd name="connsiteY215" fmla="*/ 1888066 h 7001933"/>
                <a:gd name="connsiteX216" fmla="*/ 1100667 w 3683000"/>
                <a:gd name="connsiteY216" fmla="*/ 1854200 h 7001933"/>
                <a:gd name="connsiteX217" fmla="*/ 1083734 w 3683000"/>
                <a:gd name="connsiteY217" fmla="*/ 1837266 h 7001933"/>
                <a:gd name="connsiteX218" fmla="*/ 1066800 w 3683000"/>
                <a:gd name="connsiteY218" fmla="*/ 1811866 h 7001933"/>
                <a:gd name="connsiteX219" fmla="*/ 1049867 w 3683000"/>
                <a:gd name="connsiteY219" fmla="*/ 1710266 h 7001933"/>
                <a:gd name="connsiteX220" fmla="*/ 1066800 w 3683000"/>
                <a:gd name="connsiteY220" fmla="*/ 1591733 h 7001933"/>
                <a:gd name="connsiteX221" fmla="*/ 1075267 w 3683000"/>
                <a:gd name="connsiteY221" fmla="*/ 1566333 h 7001933"/>
                <a:gd name="connsiteX222" fmla="*/ 1092200 w 3683000"/>
                <a:gd name="connsiteY222" fmla="*/ 1540933 h 7001933"/>
                <a:gd name="connsiteX223" fmla="*/ 1126067 w 3683000"/>
                <a:gd name="connsiteY223" fmla="*/ 1481666 h 7001933"/>
                <a:gd name="connsiteX224" fmla="*/ 1134534 w 3683000"/>
                <a:gd name="connsiteY224" fmla="*/ 1456266 h 7001933"/>
                <a:gd name="connsiteX225" fmla="*/ 1176867 w 3683000"/>
                <a:gd name="connsiteY225" fmla="*/ 1405466 h 7001933"/>
                <a:gd name="connsiteX226" fmla="*/ 1210734 w 3683000"/>
                <a:gd name="connsiteY226" fmla="*/ 1380066 h 7001933"/>
                <a:gd name="connsiteX227" fmla="*/ 1405467 w 3683000"/>
                <a:gd name="connsiteY227" fmla="*/ 1388533 h 7001933"/>
                <a:gd name="connsiteX228" fmla="*/ 1481667 w 3683000"/>
                <a:gd name="connsiteY228" fmla="*/ 1405466 h 7001933"/>
                <a:gd name="connsiteX229" fmla="*/ 1549400 w 3683000"/>
                <a:gd name="connsiteY229" fmla="*/ 1447800 h 7001933"/>
                <a:gd name="connsiteX230" fmla="*/ 1566334 w 3683000"/>
                <a:gd name="connsiteY230" fmla="*/ 1464733 h 7001933"/>
                <a:gd name="connsiteX231" fmla="*/ 1600200 w 3683000"/>
                <a:gd name="connsiteY231" fmla="*/ 1490133 h 7001933"/>
                <a:gd name="connsiteX232" fmla="*/ 1651000 w 3683000"/>
                <a:gd name="connsiteY232" fmla="*/ 1557866 h 7001933"/>
                <a:gd name="connsiteX233" fmla="*/ 1701800 w 3683000"/>
                <a:gd name="connsiteY233" fmla="*/ 1583266 h 7001933"/>
                <a:gd name="connsiteX234" fmla="*/ 1718734 w 3683000"/>
                <a:gd name="connsiteY234" fmla="*/ 1600200 h 7001933"/>
                <a:gd name="connsiteX235" fmla="*/ 1794934 w 3683000"/>
                <a:gd name="connsiteY235" fmla="*/ 1625600 h 7001933"/>
                <a:gd name="connsiteX236" fmla="*/ 1888067 w 3683000"/>
                <a:gd name="connsiteY236" fmla="*/ 1651000 h 7001933"/>
                <a:gd name="connsiteX237" fmla="*/ 1947334 w 3683000"/>
                <a:gd name="connsiteY237" fmla="*/ 1667933 h 7001933"/>
                <a:gd name="connsiteX238" fmla="*/ 2108200 w 3683000"/>
                <a:gd name="connsiteY238" fmla="*/ 1684866 h 7001933"/>
                <a:gd name="connsiteX239" fmla="*/ 2650067 w 3683000"/>
                <a:gd name="connsiteY239" fmla="*/ 1667933 h 7001933"/>
                <a:gd name="connsiteX240" fmla="*/ 2887134 w 3683000"/>
                <a:gd name="connsiteY240" fmla="*/ 1651000 h 7001933"/>
                <a:gd name="connsiteX241" fmla="*/ 2937934 w 3683000"/>
                <a:gd name="connsiteY241" fmla="*/ 1642533 h 7001933"/>
                <a:gd name="connsiteX242" fmla="*/ 3005667 w 3683000"/>
                <a:gd name="connsiteY242" fmla="*/ 1625600 h 7001933"/>
                <a:gd name="connsiteX243" fmla="*/ 3073400 w 3683000"/>
                <a:gd name="connsiteY243" fmla="*/ 1600200 h 7001933"/>
                <a:gd name="connsiteX244" fmla="*/ 3132667 w 3683000"/>
                <a:gd name="connsiteY244" fmla="*/ 1566333 h 7001933"/>
                <a:gd name="connsiteX245" fmla="*/ 3166534 w 3683000"/>
                <a:gd name="connsiteY245" fmla="*/ 1549400 h 7001933"/>
                <a:gd name="connsiteX246" fmla="*/ 3191934 w 3683000"/>
                <a:gd name="connsiteY246" fmla="*/ 1524000 h 7001933"/>
                <a:gd name="connsiteX247" fmla="*/ 3242734 w 3683000"/>
                <a:gd name="connsiteY247" fmla="*/ 1481666 h 7001933"/>
                <a:gd name="connsiteX248" fmla="*/ 3259667 w 3683000"/>
                <a:gd name="connsiteY248" fmla="*/ 1456266 h 7001933"/>
                <a:gd name="connsiteX249" fmla="*/ 3302000 w 3683000"/>
                <a:gd name="connsiteY249" fmla="*/ 1430866 h 7001933"/>
                <a:gd name="connsiteX250" fmla="*/ 3327400 w 3683000"/>
                <a:gd name="connsiteY250" fmla="*/ 1405466 h 7001933"/>
                <a:gd name="connsiteX251" fmla="*/ 3395134 w 3683000"/>
                <a:gd name="connsiteY251" fmla="*/ 1354666 h 7001933"/>
                <a:gd name="connsiteX252" fmla="*/ 3420534 w 3683000"/>
                <a:gd name="connsiteY252" fmla="*/ 1337733 h 7001933"/>
                <a:gd name="connsiteX253" fmla="*/ 3471334 w 3683000"/>
                <a:gd name="connsiteY253" fmla="*/ 1270000 h 7001933"/>
                <a:gd name="connsiteX254" fmla="*/ 3505200 w 3683000"/>
                <a:gd name="connsiteY254" fmla="*/ 1236133 h 7001933"/>
                <a:gd name="connsiteX255" fmla="*/ 3530600 w 3683000"/>
                <a:gd name="connsiteY255" fmla="*/ 1202266 h 7001933"/>
                <a:gd name="connsiteX256" fmla="*/ 3556000 w 3683000"/>
                <a:gd name="connsiteY256" fmla="*/ 1176866 h 7001933"/>
                <a:gd name="connsiteX257" fmla="*/ 3615267 w 3683000"/>
                <a:gd name="connsiteY257" fmla="*/ 1092200 h 7001933"/>
                <a:gd name="connsiteX258" fmla="*/ 3632200 w 3683000"/>
                <a:gd name="connsiteY258" fmla="*/ 1066800 h 7001933"/>
                <a:gd name="connsiteX259" fmla="*/ 3657600 w 3683000"/>
                <a:gd name="connsiteY259" fmla="*/ 990600 h 7001933"/>
                <a:gd name="connsiteX260" fmla="*/ 3683000 w 3683000"/>
                <a:gd name="connsiteY260" fmla="*/ 872066 h 7001933"/>
                <a:gd name="connsiteX261" fmla="*/ 3657600 w 3683000"/>
                <a:gd name="connsiteY261" fmla="*/ 728133 h 7001933"/>
                <a:gd name="connsiteX262" fmla="*/ 3649134 w 3683000"/>
                <a:gd name="connsiteY262" fmla="*/ 702733 h 7001933"/>
                <a:gd name="connsiteX263" fmla="*/ 3632200 w 3683000"/>
                <a:gd name="connsiteY263" fmla="*/ 685800 h 7001933"/>
                <a:gd name="connsiteX264" fmla="*/ 3572934 w 3683000"/>
                <a:gd name="connsiteY264" fmla="*/ 643466 h 7001933"/>
                <a:gd name="connsiteX265" fmla="*/ 3530600 w 3683000"/>
                <a:gd name="connsiteY265" fmla="*/ 626533 h 7001933"/>
                <a:gd name="connsiteX266" fmla="*/ 3479800 w 3683000"/>
                <a:gd name="connsiteY266" fmla="*/ 601133 h 7001933"/>
                <a:gd name="connsiteX267" fmla="*/ 3454400 w 3683000"/>
                <a:gd name="connsiteY267" fmla="*/ 592666 h 7001933"/>
                <a:gd name="connsiteX268" fmla="*/ 3420534 w 3683000"/>
                <a:gd name="connsiteY268" fmla="*/ 575733 h 7001933"/>
                <a:gd name="connsiteX269" fmla="*/ 3318934 w 3683000"/>
                <a:gd name="connsiteY269" fmla="*/ 558800 h 7001933"/>
                <a:gd name="connsiteX270" fmla="*/ 3251200 w 3683000"/>
                <a:gd name="connsiteY270" fmla="*/ 567266 h 7001933"/>
                <a:gd name="connsiteX271" fmla="*/ 3217334 w 3683000"/>
                <a:gd name="connsiteY271" fmla="*/ 584200 h 7001933"/>
                <a:gd name="connsiteX272" fmla="*/ 3191934 w 3683000"/>
                <a:gd name="connsiteY272" fmla="*/ 592666 h 7001933"/>
                <a:gd name="connsiteX273" fmla="*/ 3149600 w 3683000"/>
                <a:gd name="connsiteY273" fmla="*/ 635000 h 7001933"/>
                <a:gd name="connsiteX274" fmla="*/ 3107267 w 3683000"/>
                <a:gd name="connsiteY274" fmla="*/ 677333 h 7001933"/>
                <a:gd name="connsiteX275" fmla="*/ 3090334 w 3683000"/>
                <a:gd name="connsiteY275" fmla="*/ 702733 h 7001933"/>
                <a:gd name="connsiteX276" fmla="*/ 3056467 w 3683000"/>
                <a:gd name="connsiteY276" fmla="*/ 745066 h 7001933"/>
                <a:gd name="connsiteX277" fmla="*/ 3039534 w 3683000"/>
                <a:gd name="connsiteY277" fmla="*/ 795866 h 7001933"/>
                <a:gd name="connsiteX278" fmla="*/ 3031067 w 3683000"/>
                <a:gd name="connsiteY278" fmla="*/ 821266 h 7001933"/>
                <a:gd name="connsiteX279" fmla="*/ 3039534 w 3683000"/>
                <a:gd name="connsiteY279" fmla="*/ 914400 h 7001933"/>
                <a:gd name="connsiteX280" fmla="*/ 3048000 w 3683000"/>
                <a:gd name="connsiteY280" fmla="*/ 956733 h 7001933"/>
                <a:gd name="connsiteX281" fmla="*/ 3081867 w 3683000"/>
                <a:gd name="connsiteY281" fmla="*/ 990600 h 7001933"/>
                <a:gd name="connsiteX282" fmla="*/ 3141134 w 3683000"/>
                <a:gd name="connsiteY282" fmla="*/ 1007533 h 7001933"/>
                <a:gd name="connsiteX283" fmla="*/ 3429000 w 3683000"/>
                <a:gd name="connsiteY283" fmla="*/ 990600 h 7001933"/>
                <a:gd name="connsiteX284" fmla="*/ 3479800 w 3683000"/>
                <a:gd name="connsiteY284" fmla="*/ 973666 h 7001933"/>
                <a:gd name="connsiteX285" fmla="*/ 3522134 w 3683000"/>
                <a:gd name="connsiteY285" fmla="*/ 931333 h 7001933"/>
                <a:gd name="connsiteX286" fmla="*/ 3556000 w 3683000"/>
                <a:gd name="connsiteY286" fmla="*/ 897466 h 7001933"/>
                <a:gd name="connsiteX287" fmla="*/ 3572934 w 3683000"/>
                <a:gd name="connsiteY287" fmla="*/ 872066 h 7001933"/>
                <a:gd name="connsiteX288" fmla="*/ 3581400 w 3683000"/>
                <a:gd name="connsiteY288" fmla="*/ 846666 h 7001933"/>
                <a:gd name="connsiteX289" fmla="*/ 3572934 w 3683000"/>
                <a:gd name="connsiteY289" fmla="*/ 719666 h 7001933"/>
                <a:gd name="connsiteX290" fmla="*/ 3539067 w 3683000"/>
                <a:gd name="connsiteY290" fmla="*/ 660400 h 7001933"/>
                <a:gd name="connsiteX291" fmla="*/ 3522134 w 3683000"/>
                <a:gd name="connsiteY291" fmla="*/ 643466 h 7001933"/>
                <a:gd name="connsiteX292" fmla="*/ 3505200 w 3683000"/>
                <a:gd name="connsiteY292" fmla="*/ 618066 h 7001933"/>
                <a:gd name="connsiteX293" fmla="*/ 3437467 w 3683000"/>
                <a:gd name="connsiteY293" fmla="*/ 567266 h 7001933"/>
                <a:gd name="connsiteX294" fmla="*/ 3412067 w 3683000"/>
                <a:gd name="connsiteY294" fmla="*/ 558800 h 7001933"/>
                <a:gd name="connsiteX295" fmla="*/ 3378200 w 3683000"/>
                <a:gd name="connsiteY295" fmla="*/ 541866 h 7001933"/>
                <a:gd name="connsiteX296" fmla="*/ 3327400 w 3683000"/>
                <a:gd name="connsiteY296" fmla="*/ 524933 h 7001933"/>
                <a:gd name="connsiteX297" fmla="*/ 3259667 w 3683000"/>
                <a:gd name="connsiteY297" fmla="*/ 491066 h 7001933"/>
                <a:gd name="connsiteX298" fmla="*/ 3166534 w 3683000"/>
                <a:gd name="connsiteY298" fmla="*/ 482600 h 7001933"/>
                <a:gd name="connsiteX299" fmla="*/ 3132667 w 3683000"/>
                <a:gd name="connsiteY299" fmla="*/ 474133 h 7001933"/>
                <a:gd name="connsiteX300" fmla="*/ 2937934 w 3683000"/>
                <a:gd name="connsiteY300" fmla="*/ 491066 h 7001933"/>
                <a:gd name="connsiteX301" fmla="*/ 2870200 w 3683000"/>
                <a:gd name="connsiteY301" fmla="*/ 508000 h 7001933"/>
                <a:gd name="connsiteX302" fmla="*/ 2802467 w 3683000"/>
                <a:gd name="connsiteY302" fmla="*/ 524933 h 7001933"/>
                <a:gd name="connsiteX303" fmla="*/ 2726267 w 3683000"/>
                <a:gd name="connsiteY303" fmla="*/ 541866 h 7001933"/>
                <a:gd name="connsiteX304" fmla="*/ 2633134 w 3683000"/>
                <a:gd name="connsiteY304" fmla="*/ 592666 h 7001933"/>
                <a:gd name="connsiteX305" fmla="*/ 2523067 w 3683000"/>
                <a:gd name="connsiteY305" fmla="*/ 651933 h 7001933"/>
                <a:gd name="connsiteX306" fmla="*/ 2463800 w 3683000"/>
                <a:gd name="connsiteY306" fmla="*/ 694266 h 7001933"/>
                <a:gd name="connsiteX307" fmla="*/ 2429934 w 3683000"/>
                <a:gd name="connsiteY307" fmla="*/ 745066 h 7001933"/>
                <a:gd name="connsiteX308" fmla="*/ 2328334 w 3683000"/>
                <a:gd name="connsiteY308" fmla="*/ 821266 h 7001933"/>
                <a:gd name="connsiteX309" fmla="*/ 2294467 w 3683000"/>
                <a:gd name="connsiteY309" fmla="*/ 846666 h 7001933"/>
                <a:gd name="connsiteX310" fmla="*/ 2260600 w 3683000"/>
                <a:gd name="connsiteY310" fmla="*/ 863600 h 7001933"/>
                <a:gd name="connsiteX311" fmla="*/ 2218267 w 3683000"/>
                <a:gd name="connsiteY311" fmla="*/ 897466 h 7001933"/>
                <a:gd name="connsiteX312" fmla="*/ 2184400 w 3683000"/>
                <a:gd name="connsiteY312" fmla="*/ 914400 h 7001933"/>
                <a:gd name="connsiteX313" fmla="*/ 2150534 w 3683000"/>
                <a:gd name="connsiteY313" fmla="*/ 939800 h 7001933"/>
                <a:gd name="connsiteX314" fmla="*/ 2099734 w 3683000"/>
                <a:gd name="connsiteY314" fmla="*/ 956733 h 7001933"/>
                <a:gd name="connsiteX315" fmla="*/ 2057400 w 3683000"/>
                <a:gd name="connsiteY315" fmla="*/ 982133 h 7001933"/>
                <a:gd name="connsiteX316" fmla="*/ 1955800 w 3683000"/>
                <a:gd name="connsiteY316" fmla="*/ 1016000 h 7001933"/>
                <a:gd name="connsiteX317" fmla="*/ 1879600 w 3683000"/>
                <a:gd name="connsiteY317" fmla="*/ 1058333 h 7001933"/>
                <a:gd name="connsiteX318" fmla="*/ 1845734 w 3683000"/>
                <a:gd name="connsiteY318" fmla="*/ 1066800 h 7001933"/>
                <a:gd name="connsiteX319" fmla="*/ 1769534 w 3683000"/>
                <a:gd name="connsiteY319" fmla="*/ 1092200 h 7001933"/>
                <a:gd name="connsiteX320" fmla="*/ 1718734 w 3683000"/>
                <a:gd name="connsiteY320" fmla="*/ 1100666 h 7001933"/>
                <a:gd name="connsiteX321" fmla="*/ 1651000 w 3683000"/>
                <a:gd name="connsiteY321" fmla="*/ 1126066 h 7001933"/>
                <a:gd name="connsiteX322" fmla="*/ 1591734 w 3683000"/>
                <a:gd name="connsiteY322" fmla="*/ 1134533 h 7001933"/>
                <a:gd name="connsiteX323" fmla="*/ 1566334 w 3683000"/>
                <a:gd name="connsiteY323" fmla="*/ 1143000 h 7001933"/>
                <a:gd name="connsiteX324" fmla="*/ 1312334 w 3683000"/>
                <a:gd name="connsiteY324" fmla="*/ 1143000 h 7001933"/>
                <a:gd name="connsiteX325" fmla="*/ 1253067 w 3683000"/>
                <a:gd name="connsiteY325" fmla="*/ 1126066 h 7001933"/>
                <a:gd name="connsiteX326" fmla="*/ 1227667 w 3683000"/>
                <a:gd name="connsiteY326" fmla="*/ 1109133 h 7001933"/>
                <a:gd name="connsiteX327" fmla="*/ 1210734 w 3683000"/>
                <a:gd name="connsiteY327" fmla="*/ 1058333 h 7001933"/>
                <a:gd name="connsiteX328" fmla="*/ 1219200 w 3683000"/>
                <a:gd name="connsiteY328" fmla="*/ 1016000 h 7001933"/>
                <a:gd name="connsiteX329" fmla="*/ 1227667 w 3683000"/>
                <a:gd name="connsiteY329" fmla="*/ 931333 h 7001933"/>
                <a:gd name="connsiteX330" fmla="*/ 1244600 w 3683000"/>
                <a:gd name="connsiteY330" fmla="*/ 897466 h 7001933"/>
                <a:gd name="connsiteX331" fmla="*/ 1286934 w 3683000"/>
                <a:gd name="connsiteY331" fmla="*/ 846666 h 7001933"/>
                <a:gd name="connsiteX332" fmla="*/ 1312334 w 3683000"/>
                <a:gd name="connsiteY332" fmla="*/ 787400 h 7001933"/>
                <a:gd name="connsiteX333" fmla="*/ 1354667 w 3683000"/>
                <a:gd name="connsiteY333" fmla="*/ 745066 h 7001933"/>
                <a:gd name="connsiteX334" fmla="*/ 1380067 w 3683000"/>
                <a:gd name="connsiteY334" fmla="*/ 711200 h 7001933"/>
                <a:gd name="connsiteX335" fmla="*/ 1405467 w 3683000"/>
                <a:gd name="connsiteY335" fmla="*/ 694266 h 7001933"/>
                <a:gd name="connsiteX336" fmla="*/ 1430867 w 3683000"/>
                <a:gd name="connsiteY336" fmla="*/ 668866 h 7001933"/>
                <a:gd name="connsiteX337" fmla="*/ 1464734 w 3683000"/>
                <a:gd name="connsiteY337" fmla="*/ 660400 h 7001933"/>
                <a:gd name="connsiteX338" fmla="*/ 1524000 w 3683000"/>
                <a:gd name="connsiteY338" fmla="*/ 643466 h 7001933"/>
                <a:gd name="connsiteX339" fmla="*/ 1591734 w 3683000"/>
                <a:gd name="connsiteY339" fmla="*/ 651933 h 7001933"/>
                <a:gd name="connsiteX340" fmla="*/ 1608667 w 3683000"/>
                <a:gd name="connsiteY340" fmla="*/ 795866 h 7001933"/>
                <a:gd name="connsiteX341" fmla="*/ 1574800 w 3683000"/>
                <a:gd name="connsiteY341" fmla="*/ 855133 h 7001933"/>
                <a:gd name="connsiteX342" fmla="*/ 1557867 w 3683000"/>
                <a:gd name="connsiteY342" fmla="*/ 880533 h 7001933"/>
                <a:gd name="connsiteX343" fmla="*/ 1532467 w 3683000"/>
                <a:gd name="connsiteY343" fmla="*/ 897466 h 7001933"/>
                <a:gd name="connsiteX344" fmla="*/ 1515534 w 3683000"/>
                <a:gd name="connsiteY344" fmla="*/ 914400 h 7001933"/>
                <a:gd name="connsiteX345" fmla="*/ 1456267 w 3683000"/>
                <a:gd name="connsiteY345" fmla="*/ 931333 h 7001933"/>
                <a:gd name="connsiteX346" fmla="*/ 1371600 w 3683000"/>
                <a:gd name="connsiteY346" fmla="*/ 914400 h 7001933"/>
                <a:gd name="connsiteX347" fmla="*/ 1286934 w 3683000"/>
                <a:gd name="connsiteY347" fmla="*/ 846666 h 7001933"/>
                <a:gd name="connsiteX348" fmla="*/ 1270000 w 3683000"/>
                <a:gd name="connsiteY348" fmla="*/ 821266 h 7001933"/>
                <a:gd name="connsiteX349" fmla="*/ 1244600 w 3683000"/>
                <a:gd name="connsiteY349" fmla="*/ 795866 h 7001933"/>
                <a:gd name="connsiteX350" fmla="*/ 1202267 w 3683000"/>
                <a:gd name="connsiteY350" fmla="*/ 745066 h 7001933"/>
                <a:gd name="connsiteX351" fmla="*/ 1193800 w 3683000"/>
                <a:gd name="connsiteY351" fmla="*/ 711200 h 7001933"/>
                <a:gd name="connsiteX352" fmla="*/ 1176867 w 3683000"/>
                <a:gd name="connsiteY352" fmla="*/ 635000 h 7001933"/>
                <a:gd name="connsiteX353" fmla="*/ 1143000 w 3683000"/>
                <a:gd name="connsiteY353" fmla="*/ 567266 h 7001933"/>
                <a:gd name="connsiteX354" fmla="*/ 1134534 w 3683000"/>
                <a:gd name="connsiteY354" fmla="*/ 541866 h 7001933"/>
                <a:gd name="connsiteX355" fmla="*/ 1092200 w 3683000"/>
                <a:gd name="connsiteY355" fmla="*/ 499533 h 7001933"/>
                <a:gd name="connsiteX356" fmla="*/ 1041400 w 3683000"/>
                <a:gd name="connsiteY356" fmla="*/ 474133 h 7001933"/>
                <a:gd name="connsiteX357" fmla="*/ 1016000 w 3683000"/>
                <a:gd name="connsiteY357" fmla="*/ 448733 h 7001933"/>
                <a:gd name="connsiteX358" fmla="*/ 965200 w 3683000"/>
                <a:gd name="connsiteY358" fmla="*/ 431800 h 7001933"/>
                <a:gd name="connsiteX359" fmla="*/ 939800 w 3683000"/>
                <a:gd name="connsiteY359" fmla="*/ 423333 h 7001933"/>
                <a:gd name="connsiteX360" fmla="*/ 855134 w 3683000"/>
                <a:gd name="connsiteY360" fmla="*/ 431800 h 7001933"/>
                <a:gd name="connsiteX361" fmla="*/ 863600 w 3683000"/>
                <a:gd name="connsiteY361" fmla="*/ 482600 h 7001933"/>
                <a:gd name="connsiteX362" fmla="*/ 880534 w 3683000"/>
                <a:gd name="connsiteY362" fmla="*/ 516466 h 7001933"/>
                <a:gd name="connsiteX363" fmla="*/ 897467 w 3683000"/>
                <a:gd name="connsiteY363" fmla="*/ 567266 h 7001933"/>
                <a:gd name="connsiteX364" fmla="*/ 897467 w 3683000"/>
                <a:gd name="connsiteY364" fmla="*/ 567266 h 7001933"/>
                <a:gd name="connsiteX365" fmla="*/ 905934 w 3683000"/>
                <a:gd name="connsiteY365" fmla="*/ 601133 h 7001933"/>
                <a:gd name="connsiteX366" fmla="*/ 931334 w 3683000"/>
                <a:gd name="connsiteY366" fmla="*/ 609600 h 7001933"/>
                <a:gd name="connsiteX367" fmla="*/ 965200 w 3683000"/>
                <a:gd name="connsiteY367" fmla="*/ 601133 h 7001933"/>
                <a:gd name="connsiteX368" fmla="*/ 973667 w 3683000"/>
                <a:gd name="connsiteY368" fmla="*/ 558800 h 7001933"/>
                <a:gd name="connsiteX369" fmla="*/ 965200 w 3683000"/>
                <a:gd name="connsiteY369" fmla="*/ 414866 h 7001933"/>
                <a:gd name="connsiteX370" fmla="*/ 931334 w 3683000"/>
                <a:gd name="connsiteY370" fmla="*/ 389466 h 7001933"/>
                <a:gd name="connsiteX371" fmla="*/ 914400 w 3683000"/>
                <a:gd name="connsiteY371" fmla="*/ 372533 h 7001933"/>
                <a:gd name="connsiteX372" fmla="*/ 821267 w 3683000"/>
                <a:gd name="connsiteY372" fmla="*/ 347133 h 7001933"/>
                <a:gd name="connsiteX373" fmla="*/ 677334 w 3683000"/>
                <a:gd name="connsiteY373" fmla="*/ 330200 h 7001933"/>
                <a:gd name="connsiteX374" fmla="*/ 618067 w 3683000"/>
                <a:gd name="connsiteY374" fmla="*/ 321733 h 7001933"/>
                <a:gd name="connsiteX375" fmla="*/ 567267 w 3683000"/>
                <a:gd name="connsiteY375" fmla="*/ 254000 h 7001933"/>
                <a:gd name="connsiteX376" fmla="*/ 524934 w 3683000"/>
                <a:gd name="connsiteY376" fmla="*/ 169333 h 7001933"/>
                <a:gd name="connsiteX377" fmla="*/ 508000 w 3683000"/>
                <a:gd name="connsiteY377" fmla="*/ 135466 h 7001933"/>
                <a:gd name="connsiteX378" fmla="*/ 491067 w 3683000"/>
                <a:gd name="connsiteY378" fmla="*/ 84666 h 7001933"/>
                <a:gd name="connsiteX379" fmla="*/ 474134 w 3683000"/>
                <a:gd name="connsiteY379" fmla="*/ 33866 h 7001933"/>
                <a:gd name="connsiteX380" fmla="*/ 474134 w 3683000"/>
                <a:gd name="connsiteY380" fmla="*/ 0 h 700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</a:cxnLst>
              <a:rect l="l" t="t" r="r" b="b"/>
              <a:pathLst>
                <a:path w="3683000" h="7001933">
                  <a:moveTo>
                    <a:pt x="2074334" y="7001933"/>
                  </a:moveTo>
                  <a:cubicBezTo>
                    <a:pt x="2071512" y="6939844"/>
                    <a:pt x="2073272" y="6877376"/>
                    <a:pt x="2065867" y="6815666"/>
                  </a:cubicBezTo>
                  <a:cubicBezTo>
                    <a:pt x="2064655" y="6805563"/>
                    <a:pt x="2053067" y="6799565"/>
                    <a:pt x="2048934" y="6790266"/>
                  </a:cubicBezTo>
                  <a:cubicBezTo>
                    <a:pt x="2041685" y="6773955"/>
                    <a:pt x="2039982" y="6755431"/>
                    <a:pt x="2032000" y="6739466"/>
                  </a:cubicBezTo>
                  <a:cubicBezTo>
                    <a:pt x="1991823" y="6659112"/>
                    <a:pt x="2013279" y="6691927"/>
                    <a:pt x="1972734" y="6637866"/>
                  </a:cubicBezTo>
                  <a:cubicBezTo>
                    <a:pt x="1967576" y="6617236"/>
                    <a:pt x="1952821" y="6556622"/>
                    <a:pt x="1947334" y="6544733"/>
                  </a:cubicBezTo>
                  <a:cubicBezTo>
                    <a:pt x="1938806" y="6526255"/>
                    <a:pt x="1924756" y="6510866"/>
                    <a:pt x="1913467" y="6493933"/>
                  </a:cubicBezTo>
                  <a:cubicBezTo>
                    <a:pt x="1907823" y="6474177"/>
                    <a:pt x="1903444" y="6454015"/>
                    <a:pt x="1896534" y="6434666"/>
                  </a:cubicBezTo>
                  <a:cubicBezTo>
                    <a:pt x="1889305" y="6414425"/>
                    <a:pt x="1879116" y="6395356"/>
                    <a:pt x="1871134" y="6375400"/>
                  </a:cubicBezTo>
                  <a:cubicBezTo>
                    <a:pt x="1862179" y="6353011"/>
                    <a:pt x="1854689" y="6330055"/>
                    <a:pt x="1845734" y="6307666"/>
                  </a:cubicBezTo>
                  <a:cubicBezTo>
                    <a:pt x="1838228" y="6288900"/>
                    <a:pt x="1807616" y="6216622"/>
                    <a:pt x="1794934" y="6197600"/>
                  </a:cubicBezTo>
                  <a:cubicBezTo>
                    <a:pt x="1788292" y="6187637"/>
                    <a:pt x="1776718" y="6181779"/>
                    <a:pt x="1769534" y="6172200"/>
                  </a:cubicBezTo>
                  <a:cubicBezTo>
                    <a:pt x="1759660" y="6159035"/>
                    <a:pt x="1752969" y="6143750"/>
                    <a:pt x="1744134" y="6129866"/>
                  </a:cubicBezTo>
                  <a:cubicBezTo>
                    <a:pt x="1726508" y="6102168"/>
                    <a:pt x="1681087" y="6029829"/>
                    <a:pt x="1651000" y="6019800"/>
                  </a:cubicBezTo>
                  <a:cubicBezTo>
                    <a:pt x="1634067" y="6014155"/>
                    <a:pt x="1616676" y="6009731"/>
                    <a:pt x="1600200" y="6002866"/>
                  </a:cubicBezTo>
                  <a:cubicBezTo>
                    <a:pt x="1582724" y="5995584"/>
                    <a:pt x="1567192" y="5983936"/>
                    <a:pt x="1549400" y="5977466"/>
                  </a:cubicBezTo>
                  <a:cubicBezTo>
                    <a:pt x="1533383" y="5971642"/>
                    <a:pt x="1457681" y="5961945"/>
                    <a:pt x="1447800" y="5960533"/>
                  </a:cubicBezTo>
                  <a:cubicBezTo>
                    <a:pt x="1433689" y="5954889"/>
                    <a:pt x="1420211" y="5947286"/>
                    <a:pt x="1405467" y="5943600"/>
                  </a:cubicBezTo>
                  <a:cubicBezTo>
                    <a:pt x="1386137" y="5938767"/>
                    <a:pt x="1282492" y="5928054"/>
                    <a:pt x="1270000" y="5926666"/>
                  </a:cubicBezTo>
                  <a:cubicBezTo>
                    <a:pt x="1227667" y="5929488"/>
                    <a:pt x="1185001" y="5929133"/>
                    <a:pt x="1143000" y="5935133"/>
                  </a:cubicBezTo>
                  <a:cubicBezTo>
                    <a:pt x="1125330" y="5937657"/>
                    <a:pt x="1109624" y="5948194"/>
                    <a:pt x="1092200" y="5952066"/>
                  </a:cubicBezTo>
                  <a:cubicBezTo>
                    <a:pt x="1058684" y="5959514"/>
                    <a:pt x="990600" y="5969000"/>
                    <a:pt x="990600" y="5969000"/>
                  </a:cubicBezTo>
                  <a:cubicBezTo>
                    <a:pt x="979311" y="5974644"/>
                    <a:pt x="968552" y="5981501"/>
                    <a:pt x="956734" y="5985933"/>
                  </a:cubicBezTo>
                  <a:cubicBezTo>
                    <a:pt x="945838" y="5990019"/>
                    <a:pt x="934056" y="5991203"/>
                    <a:pt x="922867" y="5994400"/>
                  </a:cubicBezTo>
                  <a:cubicBezTo>
                    <a:pt x="914286" y="5996852"/>
                    <a:pt x="905934" y="6000044"/>
                    <a:pt x="897467" y="6002866"/>
                  </a:cubicBezTo>
                  <a:cubicBezTo>
                    <a:pt x="891823" y="6011333"/>
                    <a:pt x="881314" y="6018120"/>
                    <a:pt x="880534" y="6028266"/>
                  </a:cubicBezTo>
                  <a:cubicBezTo>
                    <a:pt x="879238" y="6045107"/>
                    <a:pt x="883381" y="6110162"/>
                    <a:pt x="897467" y="6138333"/>
                  </a:cubicBezTo>
                  <a:cubicBezTo>
                    <a:pt x="902018" y="6147434"/>
                    <a:pt x="908043" y="6155787"/>
                    <a:pt x="914400" y="6163733"/>
                  </a:cubicBezTo>
                  <a:cubicBezTo>
                    <a:pt x="950978" y="6209454"/>
                    <a:pt x="911038" y="6146498"/>
                    <a:pt x="948267" y="6206066"/>
                  </a:cubicBezTo>
                  <a:cubicBezTo>
                    <a:pt x="970070" y="6240951"/>
                    <a:pt x="977547" y="6260746"/>
                    <a:pt x="1007534" y="6290733"/>
                  </a:cubicBezTo>
                  <a:cubicBezTo>
                    <a:pt x="1014729" y="6297928"/>
                    <a:pt x="1024988" y="6301309"/>
                    <a:pt x="1032934" y="6307666"/>
                  </a:cubicBezTo>
                  <a:cubicBezTo>
                    <a:pt x="1039167" y="6312653"/>
                    <a:pt x="1043225" y="6320172"/>
                    <a:pt x="1049867" y="6324600"/>
                  </a:cubicBezTo>
                  <a:cubicBezTo>
                    <a:pt x="1060369" y="6331601"/>
                    <a:pt x="1072775" y="6335271"/>
                    <a:pt x="1083734" y="6341533"/>
                  </a:cubicBezTo>
                  <a:cubicBezTo>
                    <a:pt x="1092569" y="6346581"/>
                    <a:pt x="1099408" y="6355473"/>
                    <a:pt x="1109134" y="6358466"/>
                  </a:cubicBezTo>
                  <a:cubicBezTo>
                    <a:pt x="1136642" y="6366930"/>
                    <a:pt x="1193800" y="6375400"/>
                    <a:pt x="1193800" y="6375400"/>
                  </a:cubicBezTo>
                  <a:cubicBezTo>
                    <a:pt x="1230489" y="6372578"/>
                    <a:pt x="1267354" y="6371497"/>
                    <a:pt x="1303867" y="6366933"/>
                  </a:cubicBezTo>
                  <a:cubicBezTo>
                    <a:pt x="1332241" y="6363386"/>
                    <a:pt x="1329457" y="6354138"/>
                    <a:pt x="1354667" y="6341533"/>
                  </a:cubicBezTo>
                  <a:cubicBezTo>
                    <a:pt x="1411890" y="6312922"/>
                    <a:pt x="1384389" y="6338447"/>
                    <a:pt x="1439334" y="6299200"/>
                  </a:cubicBezTo>
                  <a:cubicBezTo>
                    <a:pt x="1445830" y="6294560"/>
                    <a:pt x="1450034" y="6287253"/>
                    <a:pt x="1456267" y="6282266"/>
                  </a:cubicBezTo>
                  <a:cubicBezTo>
                    <a:pt x="1464213" y="6275909"/>
                    <a:pt x="1473200" y="6270977"/>
                    <a:pt x="1481667" y="6265333"/>
                  </a:cubicBezTo>
                  <a:cubicBezTo>
                    <a:pt x="1521619" y="6205403"/>
                    <a:pt x="1467409" y="6278867"/>
                    <a:pt x="1540934" y="6214533"/>
                  </a:cubicBezTo>
                  <a:cubicBezTo>
                    <a:pt x="1641750" y="6126319"/>
                    <a:pt x="1504612" y="6221813"/>
                    <a:pt x="1591734" y="6163733"/>
                  </a:cubicBezTo>
                  <a:cubicBezTo>
                    <a:pt x="1603023" y="6146800"/>
                    <a:pt x="1611209" y="6127323"/>
                    <a:pt x="1625600" y="6112933"/>
                  </a:cubicBezTo>
                  <a:cubicBezTo>
                    <a:pt x="1641352" y="6097182"/>
                    <a:pt x="1648785" y="6091963"/>
                    <a:pt x="1659467" y="6070600"/>
                  </a:cubicBezTo>
                  <a:cubicBezTo>
                    <a:pt x="1663458" y="6062618"/>
                    <a:pt x="1664418" y="6053403"/>
                    <a:pt x="1667934" y="6045200"/>
                  </a:cubicBezTo>
                  <a:cubicBezTo>
                    <a:pt x="1672906" y="6033599"/>
                    <a:pt x="1679223" y="6022622"/>
                    <a:pt x="1684867" y="6011333"/>
                  </a:cubicBezTo>
                  <a:cubicBezTo>
                    <a:pt x="1694031" y="5892204"/>
                    <a:pt x="1698476" y="5905209"/>
                    <a:pt x="1684867" y="5782733"/>
                  </a:cubicBezTo>
                  <a:cubicBezTo>
                    <a:pt x="1683582" y="5771168"/>
                    <a:pt x="1682567" y="5758734"/>
                    <a:pt x="1676400" y="5748866"/>
                  </a:cubicBezTo>
                  <a:cubicBezTo>
                    <a:pt x="1667939" y="5735328"/>
                    <a:pt x="1653047" y="5727015"/>
                    <a:pt x="1642534" y="5715000"/>
                  </a:cubicBezTo>
                  <a:cubicBezTo>
                    <a:pt x="1633242" y="5704380"/>
                    <a:pt x="1625336" y="5692616"/>
                    <a:pt x="1617134" y="5681133"/>
                  </a:cubicBezTo>
                  <a:cubicBezTo>
                    <a:pt x="1611219" y="5672853"/>
                    <a:pt x="1608017" y="5662247"/>
                    <a:pt x="1600200" y="5655733"/>
                  </a:cubicBezTo>
                  <a:cubicBezTo>
                    <a:pt x="1590504" y="5647653"/>
                    <a:pt x="1576431" y="5646373"/>
                    <a:pt x="1566334" y="5638800"/>
                  </a:cubicBezTo>
                  <a:cubicBezTo>
                    <a:pt x="1553562" y="5629221"/>
                    <a:pt x="1545069" y="5614735"/>
                    <a:pt x="1532467" y="5604933"/>
                  </a:cubicBezTo>
                  <a:cubicBezTo>
                    <a:pt x="1507589" y="5585583"/>
                    <a:pt x="1483165" y="5577271"/>
                    <a:pt x="1456267" y="5562600"/>
                  </a:cubicBezTo>
                  <a:cubicBezTo>
                    <a:pt x="1436292" y="5551704"/>
                    <a:pt x="1417914" y="5537696"/>
                    <a:pt x="1397000" y="5528733"/>
                  </a:cubicBezTo>
                  <a:cubicBezTo>
                    <a:pt x="1364567" y="5514833"/>
                    <a:pt x="1292125" y="5503364"/>
                    <a:pt x="1261534" y="5494866"/>
                  </a:cubicBezTo>
                  <a:cubicBezTo>
                    <a:pt x="1235737" y="5487700"/>
                    <a:pt x="1210924" y="5477340"/>
                    <a:pt x="1185334" y="5469466"/>
                  </a:cubicBezTo>
                  <a:cubicBezTo>
                    <a:pt x="1174212" y="5466044"/>
                    <a:pt x="1162506" y="5464680"/>
                    <a:pt x="1151467" y="5461000"/>
                  </a:cubicBezTo>
                  <a:cubicBezTo>
                    <a:pt x="1137049" y="5456194"/>
                    <a:pt x="1123878" y="5447752"/>
                    <a:pt x="1109134" y="5444066"/>
                  </a:cubicBezTo>
                  <a:cubicBezTo>
                    <a:pt x="1089774" y="5439226"/>
                    <a:pt x="1069552" y="5438881"/>
                    <a:pt x="1049867" y="5435600"/>
                  </a:cubicBezTo>
                  <a:cubicBezTo>
                    <a:pt x="1035672" y="5433234"/>
                    <a:pt x="1021645" y="5429955"/>
                    <a:pt x="1007534" y="5427133"/>
                  </a:cubicBezTo>
                  <a:lnTo>
                    <a:pt x="897467" y="5435600"/>
                  </a:lnTo>
                  <a:cubicBezTo>
                    <a:pt x="846592" y="5440523"/>
                    <a:pt x="796173" y="5451681"/>
                    <a:pt x="745067" y="5452533"/>
                  </a:cubicBezTo>
                  <a:lnTo>
                    <a:pt x="389467" y="5444066"/>
                  </a:lnTo>
                  <a:cubicBezTo>
                    <a:pt x="269501" y="5430737"/>
                    <a:pt x="352722" y="5443427"/>
                    <a:pt x="279400" y="5427133"/>
                  </a:cubicBezTo>
                  <a:cubicBezTo>
                    <a:pt x="265352" y="5424011"/>
                    <a:pt x="250851" y="5422801"/>
                    <a:pt x="237067" y="5418666"/>
                  </a:cubicBezTo>
                  <a:cubicBezTo>
                    <a:pt x="222510" y="5414299"/>
                    <a:pt x="208964" y="5407069"/>
                    <a:pt x="194734" y="5401733"/>
                  </a:cubicBezTo>
                  <a:cubicBezTo>
                    <a:pt x="164976" y="5390574"/>
                    <a:pt x="163098" y="5392019"/>
                    <a:pt x="127000" y="5384800"/>
                  </a:cubicBezTo>
                  <a:cubicBezTo>
                    <a:pt x="115711" y="5379155"/>
                    <a:pt x="103635" y="5374867"/>
                    <a:pt x="93134" y="5367866"/>
                  </a:cubicBezTo>
                  <a:cubicBezTo>
                    <a:pt x="86492" y="5363438"/>
                    <a:pt x="82433" y="5355920"/>
                    <a:pt x="76200" y="5350933"/>
                  </a:cubicBezTo>
                  <a:cubicBezTo>
                    <a:pt x="68254" y="5344576"/>
                    <a:pt x="59267" y="5339644"/>
                    <a:pt x="50800" y="5334000"/>
                  </a:cubicBezTo>
                  <a:cubicBezTo>
                    <a:pt x="22926" y="5292188"/>
                    <a:pt x="40047" y="5324854"/>
                    <a:pt x="25400" y="5266266"/>
                  </a:cubicBezTo>
                  <a:cubicBezTo>
                    <a:pt x="19170" y="5241346"/>
                    <a:pt x="12119" y="5231237"/>
                    <a:pt x="0" y="5207000"/>
                  </a:cubicBezTo>
                  <a:cubicBezTo>
                    <a:pt x="12484" y="4982305"/>
                    <a:pt x="-4644" y="5117837"/>
                    <a:pt x="16934" y="5020733"/>
                  </a:cubicBezTo>
                  <a:cubicBezTo>
                    <a:pt x="20056" y="5006685"/>
                    <a:pt x="20849" y="4992052"/>
                    <a:pt x="25400" y="4978400"/>
                  </a:cubicBezTo>
                  <a:cubicBezTo>
                    <a:pt x="29391" y="4966426"/>
                    <a:pt x="37646" y="4956252"/>
                    <a:pt x="42334" y="4944533"/>
                  </a:cubicBezTo>
                  <a:cubicBezTo>
                    <a:pt x="48963" y="4927960"/>
                    <a:pt x="54571" y="4910953"/>
                    <a:pt x="59267" y="4893733"/>
                  </a:cubicBezTo>
                  <a:cubicBezTo>
                    <a:pt x="63053" y="4879850"/>
                    <a:pt x="63599" y="4865184"/>
                    <a:pt x="67734" y="4851400"/>
                  </a:cubicBezTo>
                  <a:cubicBezTo>
                    <a:pt x="75408" y="4825820"/>
                    <a:pt x="108818" y="4755907"/>
                    <a:pt x="118534" y="4741333"/>
                  </a:cubicBezTo>
                  <a:cubicBezTo>
                    <a:pt x="124178" y="4732866"/>
                    <a:pt x="128272" y="4723128"/>
                    <a:pt x="135467" y="4715933"/>
                  </a:cubicBezTo>
                  <a:cubicBezTo>
                    <a:pt x="145445" y="4705955"/>
                    <a:pt x="158045" y="4699000"/>
                    <a:pt x="169334" y="4690533"/>
                  </a:cubicBezTo>
                  <a:cubicBezTo>
                    <a:pt x="174978" y="4673600"/>
                    <a:pt x="176366" y="4654585"/>
                    <a:pt x="186267" y="4639733"/>
                  </a:cubicBezTo>
                  <a:cubicBezTo>
                    <a:pt x="199698" y="4619586"/>
                    <a:pt x="218390" y="4592420"/>
                    <a:pt x="228600" y="4572000"/>
                  </a:cubicBezTo>
                  <a:cubicBezTo>
                    <a:pt x="232591" y="4564018"/>
                    <a:pt x="232733" y="4554402"/>
                    <a:pt x="237067" y="4546600"/>
                  </a:cubicBezTo>
                  <a:cubicBezTo>
                    <a:pt x="247898" y="4527105"/>
                    <a:pt x="267316" y="4495307"/>
                    <a:pt x="287867" y="4478866"/>
                  </a:cubicBezTo>
                  <a:cubicBezTo>
                    <a:pt x="295813" y="4472509"/>
                    <a:pt x="304800" y="4467577"/>
                    <a:pt x="313267" y="4461933"/>
                  </a:cubicBezTo>
                  <a:cubicBezTo>
                    <a:pt x="341584" y="4405298"/>
                    <a:pt x="315555" y="4448431"/>
                    <a:pt x="355600" y="4402666"/>
                  </a:cubicBezTo>
                  <a:cubicBezTo>
                    <a:pt x="383640" y="4370621"/>
                    <a:pt x="385506" y="4360099"/>
                    <a:pt x="414867" y="4334933"/>
                  </a:cubicBezTo>
                  <a:cubicBezTo>
                    <a:pt x="440367" y="4313076"/>
                    <a:pt x="507926" y="4270072"/>
                    <a:pt x="524934" y="4258733"/>
                  </a:cubicBezTo>
                  <a:cubicBezTo>
                    <a:pt x="533401" y="4253089"/>
                    <a:pt x="540681" y="4245018"/>
                    <a:pt x="550334" y="4241800"/>
                  </a:cubicBezTo>
                  <a:cubicBezTo>
                    <a:pt x="558801" y="4238978"/>
                    <a:pt x="567531" y="4236849"/>
                    <a:pt x="575734" y="4233333"/>
                  </a:cubicBezTo>
                  <a:cubicBezTo>
                    <a:pt x="587335" y="4228361"/>
                    <a:pt x="597627" y="4220391"/>
                    <a:pt x="609600" y="4216400"/>
                  </a:cubicBezTo>
                  <a:cubicBezTo>
                    <a:pt x="623252" y="4211849"/>
                    <a:pt x="638050" y="4211719"/>
                    <a:pt x="651934" y="4207933"/>
                  </a:cubicBezTo>
                  <a:cubicBezTo>
                    <a:pt x="669154" y="4203237"/>
                    <a:pt x="685801" y="4196644"/>
                    <a:pt x="702734" y="4191000"/>
                  </a:cubicBezTo>
                  <a:cubicBezTo>
                    <a:pt x="711201" y="4188178"/>
                    <a:pt x="719476" y="4184698"/>
                    <a:pt x="728134" y="4182533"/>
                  </a:cubicBezTo>
                  <a:lnTo>
                    <a:pt x="762000" y="4174066"/>
                  </a:lnTo>
                  <a:cubicBezTo>
                    <a:pt x="768379" y="4175129"/>
                    <a:pt x="834036" y="4184685"/>
                    <a:pt x="846667" y="4191000"/>
                  </a:cubicBezTo>
                  <a:cubicBezTo>
                    <a:pt x="864870" y="4200101"/>
                    <a:pt x="897467" y="4224866"/>
                    <a:pt x="897467" y="4224866"/>
                  </a:cubicBezTo>
                  <a:cubicBezTo>
                    <a:pt x="903111" y="4233333"/>
                    <a:pt x="908486" y="4241986"/>
                    <a:pt x="914400" y="4250266"/>
                  </a:cubicBezTo>
                  <a:cubicBezTo>
                    <a:pt x="922602" y="4261749"/>
                    <a:pt x="932321" y="4272167"/>
                    <a:pt x="939800" y="4284133"/>
                  </a:cubicBezTo>
                  <a:cubicBezTo>
                    <a:pt x="946489" y="4294836"/>
                    <a:pt x="951762" y="4306399"/>
                    <a:pt x="956734" y="4318000"/>
                  </a:cubicBezTo>
                  <a:cubicBezTo>
                    <a:pt x="960250" y="4326203"/>
                    <a:pt x="962748" y="4334819"/>
                    <a:pt x="965200" y="4343400"/>
                  </a:cubicBezTo>
                  <a:cubicBezTo>
                    <a:pt x="968397" y="4354588"/>
                    <a:pt x="968463" y="4366858"/>
                    <a:pt x="973667" y="4377266"/>
                  </a:cubicBezTo>
                  <a:cubicBezTo>
                    <a:pt x="979978" y="4389887"/>
                    <a:pt x="990600" y="4399844"/>
                    <a:pt x="999067" y="4411133"/>
                  </a:cubicBezTo>
                  <a:cubicBezTo>
                    <a:pt x="1001889" y="4419600"/>
                    <a:pt x="1005082" y="4427952"/>
                    <a:pt x="1007534" y="4436533"/>
                  </a:cubicBezTo>
                  <a:cubicBezTo>
                    <a:pt x="1015502" y="4464420"/>
                    <a:pt x="1018650" y="4483650"/>
                    <a:pt x="1024467" y="4512733"/>
                  </a:cubicBezTo>
                  <a:cubicBezTo>
                    <a:pt x="1021645" y="4540955"/>
                    <a:pt x="1022378" y="4569763"/>
                    <a:pt x="1016000" y="4597400"/>
                  </a:cubicBezTo>
                  <a:cubicBezTo>
                    <a:pt x="1013712" y="4607315"/>
                    <a:pt x="1004981" y="4614520"/>
                    <a:pt x="999067" y="4622800"/>
                  </a:cubicBezTo>
                  <a:cubicBezTo>
                    <a:pt x="966046" y="4669029"/>
                    <a:pt x="986501" y="4645793"/>
                    <a:pt x="948267" y="4673600"/>
                  </a:cubicBezTo>
                  <a:cubicBezTo>
                    <a:pt x="862657" y="4735863"/>
                    <a:pt x="909256" y="4710039"/>
                    <a:pt x="846667" y="4741333"/>
                  </a:cubicBezTo>
                  <a:cubicBezTo>
                    <a:pt x="809978" y="4738511"/>
                    <a:pt x="772397" y="4741389"/>
                    <a:pt x="736600" y="4732866"/>
                  </a:cubicBezTo>
                  <a:cubicBezTo>
                    <a:pt x="712044" y="4727019"/>
                    <a:pt x="668867" y="4699000"/>
                    <a:pt x="668867" y="4699000"/>
                  </a:cubicBezTo>
                  <a:cubicBezTo>
                    <a:pt x="663223" y="4690533"/>
                    <a:pt x="658291" y="4681546"/>
                    <a:pt x="651934" y="4673600"/>
                  </a:cubicBezTo>
                  <a:cubicBezTo>
                    <a:pt x="629009" y="4644943"/>
                    <a:pt x="618015" y="4656507"/>
                    <a:pt x="601134" y="4605866"/>
                  </a:cubicBezTo>
                  <a:cubicBezTo>
                    <a:pt x="580520" y="4544027"/>
                    <a:pt x="588529" y="4572382"/>
                    <a:pt x="575734" y="4521200"/>
                  </a:cubicBezTo>
                  <a:cubicBezTo>
                    <a:pt x="572912" y="4478867"/>
                    <a:pt x="567267" y="4436627"/>
                    <a:pt x="567267" y="4394200"/>
                  </a:cubicBezTo>
                  <a:cubicBezTo>
                    <a:pt x="567267" y="4365837"/>
                    <a:pt x="572216" y="4337677"/>
                    <a:pt x="575734" y="4309533"/>
                  </a:cubicBezTo>
                  <a:cubicBezTo>
                    <a:pt x="580684" y="4269929"/>
                    <a:pt x="582987" y="4229720"/>
                    <a:pt x="592667" y="4191000"/>
                  </a:cubicBezTo>
                  <a:cubicBezTo>
                    <a:pt x="595489" y="4179711"/>
                    <a:pt x="596658" y="4167874"/>
                    <a:pt x="601134" y="4157133"/>
                  </a:cubicBezTo>
                  <a:cubicBezTo>
                    <a:pt x="610843" y="4133832"/>
                    <a:pt x="627017" y="4113347"/>
                    <a:pt x="635000" y="4089400"/>
                  </a:cubicBezTo>
                  <a:cubicBezTo>
                    <a:pt x="637822" y="4080933"/>
                    <a:pt x="641015" y="4072581"/>
                    <a:pt x="643467" y="4064000"/>
                  </a:cubicBezTo>
                  <a:cubicBezTo>
                    <a:pt x="646664" y="4052811"/>
                    <a:pt x="647208" y="4040767"/>
                    <a:pt x="651934" y="4030133"/>
                  </a:cubicBezTo>
                  <a:cubicBezTo>
                    <a:pt x="658383" y="4015624"/>
                    <a:pt x="689937" y="3966730"/>
                    <a:pt x="702734" y="3953933"/>
                  </a:cubicBezTo>
                  <a:cubicBezTo>
                    <a:pt x="709929" y="3946738"/>
                    <a:pt x="720188" y="3943357"/>
                    <a:pt x="728134" y="3937000"/>
                  </a:cubicBezTo>
                  <a:cubicBezTo>
                    <a:pt x="734367" y="3932013"/>
                    <a:pt x="737927" y="3923636"/>
                    <a:pt x="745067" y="3920066"/>
                  </a:cubicBezTo>
                  <a:cubicBezTo>
                    <a:pt x="755475" y="3914862"/>
                    <a:pt x="767645" y="3914422"/>
                    <a:pt x="778934" y="3911600"/>
                  </a:cubicBezTo>
                  <a:cubicBezTo>
                    <a:pt x="795867" y="3900311"/>
                    <a:pt x="815343" y="3892124"/>
                    <a:pt x="829734" y="3877733"/>
                  </a:cubicBezTo>
                  <a:cubicBezTo>
                    <a:pt x="838201" y="3869266"/>
                    <a:pt x="844667" y="3858148"/>
                    <a:pt x="855134" y="3852333"/>
                  </a:cubicBezTo>
                  <a:cubicBezTo>
                    <a:pt x="870737" y="3843665"/>
                    <a:pt x="905934" y="3835400"/>
                    <a:pt x="905934" y="3835400"/>
                  </a:cubicBezTo>
                  <a:cubicBezTo>
                    <a:pt x="914401" y="3829755"/>
                    <a:pt x="922232" y="3823017"/>
                    <a:pt x="931334" y="3818466"/>
                  </a:cubicBezTo>
                  <a:cubicBezTo>
                    <a:pt x="939316" y="3814475"/>
                    <a:pt x="949081" y="3814592"/>
                    <a:pt x="956734" y="3810000"/>
                  </a:cubicBezTo>
                  <a:cubicBezTo>
                    <a:pt x="963579" y="3805893"/>
                    <a:pt x="967434" y="3798053"/>
                    <a:pt x="973667" y="3793066"/>
                  </a:cubicBezTo>
                  <a:cubicBezTo>
                    <a:pt x="981613" y="3786709"/>
                    <a:pt x="990232" y="3781181"/>
                    <a:pt x="999067" y="3776133"/>
                  </a:cubicBezTo>
                  <a:cubicBezTo>
                    <a:pt x="1122400" y="3705659"/>
                    <a:pt x="963342" y="3798229"/>
                    <a:pt x="1058334" y="3750733"/>
                  </a:cubicBezTo>
                  <a:cubicBezTo>
                    <a:pt x="1067435" y="3746182"/>
                    <a:pt x="1075788" y="3740157"/>
                    <a:pt x="1083734" y="3733800"/>
                  </a:cubicBezTo>
                  <a:cubicBezTo>
                    <a:pt x="1089967" y="3728813"/>
                    <a:pt x="1093527" y="3720436"/>
                    <a:pt x="1100667" y="3716866"/>
                  </a:cubicBezTo>
                  <a:cubicBezTo>
                    <a:pt x="1116632" y="3708883"/>
                    <a:pt x="1135061" y="3706964"/>
                    <a:pt x="1151467" y="3699933"/>
                  </a:cubicBezTo>
                  <a:cubicBezTo>
                    <a:pt x="1189903" y="3683460"/>
                    <a:pt x="1213676" y="3671222"/>
                    <a:pt x="1244600" y="3649133"/>
                  </a:cubicBezTo>
                  <a:cubicBezTo>
                    <a:pt x="1306361" y="3605019"/>
                    <a:pt x="1251381" y="3644046"/>
                    <a:pt x="1312334" y="3589866"/>
                  </a:cubicBezTo>
                  <a:cubicBezTo>
                    <a:pt x="1325840" y="3577860"/>
                    <a:pt x="1341889" y="3568778"/>
                    <a:pt x="1354667" y="3556000"/>
                  </a:cubicBezTo>
                  <a:cubicBezTo>
                    <a:pt x="1364645" y="3546022"/>
                    <a:pt x="1370884" y="3532847"/>
                    <a:pt x="1380067" y="3522133"/>
                  </a:cubicBezTo>
                  <a:cubicBezTo>
                    <a:pt x="1387859" y="3513042"/>
                    <a:pt x="1397802" y="3505931"/>
                    <a:pt x="1405467" y="3496733"/>
                  </a:cubicBezTo>
                  <a:cubicBezTo>
                    <a:pt x="1411981" y="3488916"/>
                    <a:pt x="1415205" y="3478528"/>
                    <a:pt x="1422400" y="3471333"/>
                  </a:cubicBezTo>
                  <a:cubicBezTo>
                    <a:pt x="1429595" y="3464138"/>
                    <a:pt x="1439333" y="3460044"/>
                    <a:pt x="1447800" y="3454400"/>
                  </a:cubicBezTo>
                  <a:cubicBezTo>
                    <a:pt x="1453445" y="3440289"/>
                    <a:pt x="1455004" y="3423742"/>
                    <a:pt x="1464734" y="3412066"/>
                  </a:cubicBezTo>
                  <a:cubicBezTo>
                    <a:pt x="1470447" y="3405210"/>
                    <a:pt x="1485542" y="3411253"/>
                    <a:pt x="1490134" y="3403600"/>
                  </a:cubicBezTo>
                  <a:cubicBezTo>
                    <a:pt x="1546753" y="3309236"/>
                    <a:pt x="1490041" y="3352912"/>
                    <a:pt x="1532467" y="3302000"/>
                  </a:cubicBezTo>
                  <a:cubicBezTo>
                    <a:pt x="1540132" y="3292802"/>
                    <a:pt x="1549400" y="3285067"/>
                    <a:pt x="1557867" y="3276600"/>
                  </a:cubicBezTo>
                  <a:cubicBezTo>
                    <a:pt x="1585580" y="3165750"/>
                    <a:pt x="1541290" y="3318223"/>
                    <a:pt x="1591734" y="3217333"/>
                  </a:cubicBezTo>
                  <a:cubicBezTo>
                    <a:pt x="1598170" y="3204462"/>
                    <a:pt x="1597378" y="3189111"/>
                    <a:pt x="1600200" y="3175000"/>
                  </a:cubicBezTo>
                  <a:cubicBezTo>
                    <a:pt x="1594556" y="3107267"/>
                    <a:pt x="1592879" y="3039085"/>
                    <a:pt x="1583267" y="2971800"/>
                  </a:cubicBezTo>
                  <a:cubicBezTo>
                    <a:pt x="1581482" y="2959305"/>
                    <a:pt x="1573907" y="2948030"/>
                    <a:pt x="1566334" y="2937933"/>
                  </a:cubicBezTo>
                  <a:cubicBezTo>
                    <a:pt x="1532362" y="2892636"/>
                    <a:pt x="1537160" y="2910646"/>
                    <a:pt x="1490134" y="2887133"/>
                  </a:cubicBezTo>
                  <a:cubicBezTo>
                    <a:pt x="1431663" y="2857898"/>
                    <a:pt x="1501352" y="2879355"/>
                    <a:pt x="1430867" y="2861733"/>
                  </a:cubicBezTo>
                  <a:cubicBezTo>
                    <a:pt x="1422400" y="2856089"/>
                    <a:pt x="1414860" y="2848714"/>
                    <a:pt x="1405467" y="2844800"/>
                  </a:cubicBezTo>
                  <a:cubicBezTo>
                    <a:pt x="1335687" y="2815725"/>
                    <a:pt x="1336876" y="2821222"/>
                    <a:pt x="1270000" y="2810933"/>
                  </a:cubicBezTo>
                  <a:cubicBezTo>
                    <a:pt x="1253033" y="2808323"/>
                    <a:pt x="1235958" y="2806190"/>
                    <a:pt x="1219200" y="2802466"/>
                  </a:cubicBezTo>
                  <a:cubicBezTo>
                    <a:pt x="1210488" y="2800530"/>
                    <a:pt x="1202551" y="2795750"/>
                    <a:pt x="1193800" y="2794000"/>
                  </a:cubicBezTo>
                  <a:cubicBezTo>
                    <a:pt x="1174232" y="2790086"/>
                    <a:pt x="1154289" y="2788355"/>
                    <a:pt x="1134534" y="2785533"/>
                  </a:cubicBezTo>
                  <a:cubicBezTo>
                    <a:pt x="1078089" y="2788355"/>
                    <a:pt x="1021561" y="2789825"/>
                    <a:pt x="965200" y="2794000"/>
                  </a:cubicBezTo>
                  <a:cubicBezTo>
                    <a:pt x="945299" y="2795474"/>
                    <a:pt x="925568" y="2798896"/>
                    <a:pt x="905934" y="2802466"/>
                  </a:cubicBezTo>
                  <a:cubicBezTo>
                    <a:pt x="894485" y="2804548"/>
                    <a:pt x="883646" y="2809775"/>
                    <a:pt x="872067" y="2810933"/>
                  </a:cubicBezTo>
                  <a:cubicBezTo>
                    <a:pt x="827048" y="2815435"/>
                    <a:pt x="781756" y="2816578"/>
                    <a:pt x="736600" y="2819400"/>
                  </a:cubicBezTo>
                  <a:cubicBezTo>
                    <a:pt x="715944" y="2817679"/>
                    <a:pt x="627976" y="2814236"/>
                    <a:pt x="592667" y="2802466"/>
                  </a:cubicBezTo>
                  <a:cubicBezTo>
                    <a:pt x="580693" y="2798475"/>
                    <a:pt x="570401" y="2790505"/>
                    <a:pt x="558800" y="2785533"/>
                  </a:cubicBezTo>
                  <a:cubicBezTo>
                    <a:pt x="550597" y="2782017"/>
                    <a:pt x="541603" y="2780582"/>
                    <a:pt x="533400" y="2777066"/>
                  </a:cubicBezTo>
                  <a:cubicBezTo>
                    <a:pt x="446203" y="2739695"/>
                    <a:pt x="564352" y="2781739"/>
                    <a:pt x="448734" y="2743200"/>
                  </a:cubicBezTo>
                  <a:cubicBezTo>
                    <a:pt x="443089" y="2737555"/>
                    <a:pt x="438186" y="2731056"/>
                    <a:pt x="431800" y="2726266"/>
                  </a:cubicBezTo>
                  <a:cubicBezTo>
                    <a:pt x="415519" y="2714055"/>
                    <a:pt x="381000" y="2692400"/>
                    <a:pt x="381000" y="2692400"/>
                  </a:cubicBezTo>
                  <a:cubicBezTo>
                    <a:pt x="361245" y="2661355"/>
                    <a:pt x="338191" y="2632178"/>
                    <a:pt x="321734" y="2599266"/>
                  </a:cubicBezTo>
                  <a:cubicBezTo>
                    <a:pt x="307623" y="2571044"/>
                    <a:pt x="298332" y="2539843"/>
                    <a:pt x="279400" y="2514600"/>
                  </a:cubicBezTo>
                  <a:cubicBezTo>
                    <a:pt x="247563" y="2472150"/>
                    <a:pt x="233822" y="2459943"/>
                    <a:pt x="220134" y="2396066"/>
                  </a:cubicBezTo>
                  <a:cubicBezTo>
                    <a:pt x="190230" y="2256517"/>
                    <a:pt x="210651" y="2314674"/>
                    <a:pt x="169334" y="2218266"/>
                  </a:cubicBezTo>
                  <a:cubicBezTo>
                    <a:pt x="166512" y="2198511"/>
                    <a:pt x="162759" y="2178866"/>
                    <a:pt x="160867" y="2159000"/>
                  </a:cubicBezTo>
                  <a:cubicBezTo>
                    <a:pt x="141087" y="1951318"/>
                    <a:pt x="162985" y="2114563"/>
                    <a:pt x="143934" y="1981200"/>
                  </a:cubicBezTo>
                  <a:cubicBezTo>
                    <a:pt x="149578" y="1919111"/>
                    <a:pt x="152349" y="1856693"/>
                    <a:pt x="160867" y="1794933"/>
                  </a:cubicBezTo>
                  <a:cubicBezTo>
                    <a:pt x="166576" y="1753544"/>
                    <a:pt x="212559" y="1648327"/>
                    <a:pt x="220134" y="1625600"/>
                  </a:cubicBezTo>
                  <a:cubicBezTo>
                    <a:pt x="225778" y="1608667"/>
                    <a:pt x="232371" y="1592020"/>
                    <a:pt x="237067" y="1574800"/>
                  </a:cubicBezTo>
                  <a:cubicBezTo>
                    <a:pt x="240853" y="1560916"/>
                    <a:pt x="239579" y="1545567"/>
                    <a:pt x="245534" y="1532466"/>
                  </a:cubicBezTo>
                  <a:cubicBezTo>
                    <a:pt x="253955" y="1513939"/>
                    <a:pt x="269146" y="1499245"/>
                    <a:pt x="279400" y="1481666"/>
                  </a:cubicBezTo>
                  <a:cubicBezTo>
                    <a:pt x="351084" y="1358778"/>
                    <a:pt x="265527" y="1483072"/>
                    <a:pt x="330200" y="1405466"/>
                  </a:cubicBezTo>
                  <a:cubicBezTo>
                    <a:pt x="336714" y="1397649"/>
                    <a:pt x="338667" y="1385710"/>
                    <a:pt x="347134" y="1380066"/>
                  </a:cubicBezTo>
                  <a:cubicBezTo>
                    <a:pt x="356816" y="1373612"/>
                    <a:pt x="369711" y="1374422"/>
                    <a:pt x="381000" y="1371600"/>
                  </a:cubicBezTo>
                  <a:cubicBezTo>
                    <a:pt x="386645" y="1365955"/>
                    <a:pt x="391700" y="1359653"/>
                    <a:pt x="397934" y="1354666"/>
                  </a:cubicBezTo>
                  <a:cubicBezTo>
                    <a:pt x="413207" y="1342448"/>
                    <a:pt x="439819" y="1327753"/>
                    <a:pt x="457200" y="1320800"/>
                  </a:cubicBezTo>
                  <a:cubicBezTo>
                    <a:pt x="473773" y="1314171"/>
                    <a:pt x="491427" y="1310495"/>
                    <a:pt x="508000" y="1303866"/>
                  </a:cubicBezTo>
                  <a:cubicBezTo>
                    <a:pt x="564104" y="1281424"/>
                    <a:pt x="525137" y="1284917"/>
                    <a:pt x="601134" y="1261533"/>
                  </a:cubicBezTo>
                  <a:cubicBezTo>
                    <a:pt x="617542" y="1256484"/>
                    <a:pt x="635207" y="1256926"/>
                    <a:pt x="651934" y="1253066"/>
                  </a:cubicBezTo>
                  <a:cubicBezTo>
                    <a:pt x="671954" y="1248446"/>
                    <a:pt x="691268" y="1241116"/>
                    <a:pt x="711200" y="1236133"/>
                  </a:cubicBezTo>
                  <a:cubicBezTo>
                    <a:pt x="725161" y="1232643"/>
                    <a:pt x="739486" y="1230788"/>
                    <a:pt x="753534" y="1227666"/>
                  </a:cubicBezTo>
                  <a:cubicBezTo>
                    <a:pt x="764893" y="1225142"/>
                    <a:pt x="776111" y="1222022"/>
                    <a:pt x="787400" y="1219200"/>
                  </a:cubicBezTo>
                  <a:cubicBezTo>
                    <a:pt x="865053" y="1180373"/>
                    <a:pt x="767764" y="1224556"/>
                    <a:pt x="880534" y="1193800"/>
                  </a:cubicBezTo>
                  <a:cubicBezTo>
                    <a:pt x="892711" y="1190479"/>
                    <a:pt x="902223" y="1180187"/>
                    <a:pt x="914400" y="1176866"/>
                  </a:cubicBezTo>
                  <a:cubicBezTo>
                    <a:pt x="933653" y="1171615"/>
                    <a:pt x="953943" y="1171434"/>
                    <a:pt x="973667" y="1168400"/>
                  </a:cubicBezTo>
                  <a:cubicBezTo>
                    <a:pt x="990634" y="1165790"/>
                    <a:pt x="1007534" y="1162755"/>
                    <a:pt x="1024467" y="1159933"/>
                  </a:cubicBezTo>
                  <a:cubicBezTo>
                    <a:pt x="1075267" y="1162755"/>
                    <a:pt x="1126198" y="1163794"/>
                    <a:pt x="1176867" y="1168400"/>
                  </a:cubicBezTo>
                  <a:cubicBezTo>
                    <a:pt x="1201761" y="1170663"/>
                    <a:pt x="1213217" y="1179604"/>
                    <a:pt x="1236134" y="1185333"/>
                  </a:cubicBezTo>
                  <a:cubicBezTo>
                    <a:pt x="1250095" y="1188823"/>
                    <a:pt x="1264356" y="1190978"/>
                    <a:pt x="1278467" y="1193800"/>
                  </a:cubicBezTo>
                  <a:cubicBezTo>
                    <a:pt x="1286934" y="1199444"/>
                    <a:pt x="1294766" y="1206182"/>
                    <a:pt x="1303867" y="1210733"/>
                  </a:cubicBezTo>
                  <a:cubicBezTo>
                    <a:pt x="1373974" y="1245786"/>
                    <a:pt x="1281875" y="1187606"/>
                    <a:pt x="1354667" y="1236133"/>
                  </a:cubicBezTo>
                  <a:lnTo>
                    <a:pt x="1405467" y="1312333"/>
                  </a:lnTo>
                  <a:cubicBezTo>
                    <a:pt x="1405478" y="1312350"/>
                    <a:pt x="1439322" y="1363117"/>
                    <a:pt x="1439334" y="1363133"/>
                  </a:cubicBezTo>
                  <a:cubicBezTo>
                    <a:pt x="1463644" y="1395547"/>
                    <a:pt x="1466171" y="1394709"/>
                    <a:pt x="1481667" y="1430866"/>
                  </a:cubicBezTo>
                  <a:cubicBezTo>
                    <a:pt x="1490370" y="1451173"/>
                    <a:pt x="1492460" y="1468641"/>
                    <a:pt x="1498600" y="1490133"/>
                  </a:cubicBezTo>
                  <a:cubicBezTo>
                    <a:pt x="1501052" y="1498714"/>
                    <a:pt x="1504245" y="1507066"/>
                    <a:pt x="1507067" y="1515533"/>
                  </a:cubicBezTo>
                  <a:cubicBezTo>
                    <a:pt x="1509889" y="1540933"/>
                    <a:pt x="1511648" y="1566474"/>
                    <a:pt x="1515534" y="1591733"/>
                  </a:cubicBezTo>
                  <a:cubicBezTo>
                    <a:pt x="1518572" y="1611483"/>
                    <a:pt x="1526143" y="1632028"/>
                    <a:pt x="1532467" y="1651000"/>
                  </a:cubicBezTo>
                  <a:cubicBezTo>
                    <a:pt x="1527829" y="1720570"/>
                    <a:pt x="1538023" y="1764611"/>
                    <a:pt x="1507067" y="1820333"/>
                  </a:cubicBezTo>
                  <a:cubicBezTo>
                    <a:pt x="1500214" y="1832668"/>
                    <a:pt x="1492381" y="1845017"/>
                    <a:pt x="1481667" y="1854200"/>
                  </a:cubicBezTo>
                  <a:cubicBezTo>
                    <a:pt x="1472084" y="1862414"/>
                    <a:pt x="1459089" y="1865489"/>
                    <a:pt x="1447800" y="1871133"/>
                  </a:cubicBezTo>
                  <a:cubicBezTo>
                    <a:pt x="1409931" y="1927938"/>
                    <a:pt x="1454541" y="1872284"/>
                    <a:pt x="1405467" y="1905000"/>
                  </a:cubicBezTo>
                  <a:cubicBezTo>
                    <a:pt x="1395504" y="1911642"/>
                    <a:pt x="1391426" y="1926614"/>
                    <a:pt x="1380067" y="1930400"/>
                  </a:cubicBezTo>
                  <a:cubicBezTo>
                    <a:pt x="1355822" y="1938481"/>
                    <a:pt x="1329267" y="1936044"/>
                    <a:pt x="1303867" y="1938866"/>
                  </a:cubicBezTo>
                  <a:cubicBezTo>
                    <a:pt x="1255889" y="1936044"/>
                    <a:pt x="1206964" y="1940301"/>
                    <a:pt x="1159934" y="1930400"/>
                  </a:cubicBezTo>
                  <a:cubicBezTo>
                    <a:pt x="1149976" y="1928304"/>
                    <a:pt x="1150195" y="1912195"/>
                    <a:pt x="1143000" y="1905000"/>
                  </a:cubicBezTo>
                  <a:cubicBezTo>
                    <a:pt x="1135805" y="1897805"/>
                    <a:pt x="1126067" y="1893711"/>
                    <a:pt x="1117600" y="1888066"/>
                  </a:cubicBezTo>
                  <a:cubicBezTo>
                    <a:pt x="1111956" y="1876777"/>
                    <a:pt x="1107668" y="1864701"/>
                    <a:pt x="1100667" y="1854200"/>
                  </a:cubicBezTo>
                  <a:cubicBezTo>
                    <a:pt x="1096239" y="1847558"/>
                    <a:pt x="1088721" y="1843499"/>
                    <a:pt x="1083734" y="1837266"/>
                  </a:cubicBezTo>
                  <a:cubicBezTo>
                    <a:pt x="1077377" y="1829320"/>
                    <a:pt x="1072445" y="1820333"/>
                    <a:pt x="1066800" y="1811866"/>
                  </a:cubicBezTo>
                  <a:cubicBezTo>
                    <a:pt x="1057884" y="1776199"/>
                    <a:pt x="1049867" y="1749903"/>
                    <a:pt x="1049867" y="1710266"/>
                  </a:cubicBezTo>
                  <a:cubicBezTo>
                    <a:pt x="1049867" y="1666420"/>
                    <a:pt x="1055404" y="1631619"/>
                    <a:pt x="1066800" y="1591733"/>
                  </a:cubicBezTo>
                  <a:cubicBezTo>
                    <a:pt x="1069252" y="1583152"/>
                    <a:pt x="1071276" y="1574315"/>
                    <a:pt x="1075267" y="1566333"/>
                  </a:cubicBezTo>
                  <a:cubicBezTo>
                    <a:pt x="1079818" y="1557232"/>
                    <a:pt x="1087649" y="1550034"/>
                    <a:pt x="1092200" y="1540933"/>
                  </a:cubicBezTo>
                  <a:cubicBezTo>
                    <a:pt x="1124522" y="1476289"/>
                    <a:pt x="1064650" y="1563556"/>
                    <a:pt x="1126067" y="1481666"/>
                  </a:cubicBezTo>
                  <a:cubicBezTo>
                    <a:pt x="1128889" y="1473199"/>
                    <a:pt x="1130543" y="1464248"/>
                    <a:pt x="1134534" y="1456266"/>
                  </a:cubicBezTo>
                  <a:cubicBezTo>
                    <a:pt x="1144333" y="1436668"/>
                    <a:pt x="1160482" y="1419510"/>
                    <a:pt x="1176867" y="1405466"/>
                  </a:cubicBezTo>
                  <a:cubicBezTo>
                    <a:pt x="1187581" y="1396283"/>
                    <a:pt x="1199445" y="1388533"/>
                    <a:pt x="1210734" y="1380066"/>
                  </a:cubicBezTo>
                  <a:cubicBezTo>
                    <a:pt x="1275645" y="1382888"/>
                    <a:pt x="1340649" y="1384063"/>
                    <a:pt x="1405467" y="1388533"/>
                  </a:cubicBezTo>
                  <a:cubicBezTo>
                    <a:pt x="1427634" y="1390062"/>
                    <a:pt x="1459443" y="1395941"/>
                    <a:pt x="1481667" y="1405466"/>
                  </a:cubicBezTo>
                  <a:cubicBezTo>
                    <a:pt x="1511855" y="1418404"/>
                    <a:pt x="1523660" y="1426350"/>
                    <a:pt x="1549400" y="1447800"/>
                  </a:cubicBezTo>
                  <a:cubicBezTo>
                    <a:pt x="1555532" y="1452910"/>
                    <a:pt x="1560202" y="1459623"/>
                    <a:pt x="1566334" y="1464733"/>
                  </a:cubicBezTo>
                  <a:cubicBezTo>
                    <a:pt x="1577174" y="1473767"/>
                    <a:pt x="1590708" y="1479692"/>
                    <a:pt x="1600200" y="1490133"/>
                  </a:cubicBezTo>
                  <a:cubicBezTo>
                    <a:pt x="1619184" y="1511016"/>
                    <a:pt x="1624226" y="1548941"/>
                    <a:pt x="1651000" y="1557866"/>
                  </a:cubicBezTo>
                  <a:cubicBezTo>
                    <a:pt x="1677827" y="1566809"/>
                    <a:pt x="1678354" y="1564509"/>
                    <a:pt x="1701800" y="1583266"/>
                  </a:cubicBezTo>
                  <a:cubicBezTo>
                    <a:pt x="1708034" y="1588253"/>
                    <a:pt x="1711467" y="1596897"/>
                    <a:pt x="1718734" y="1600200"/>
                  </a:cubicBezTo>
                  <a:cubicBezTo>
                    <a:pt x="1743108" y="1611279"/>
                    <a:pt x="1769534" y="1617133"/>
                    <a:pt x="1794934" y="1625600"/>
                  </a:cubicBezTo>
                  <a:cubicBezTo>
                    <a:pt x="1864352" y="1648739"/>
                    <a:pt x="1754464" y="1612829"/>
                    <a:pt x="1888067" y="1651000"/>
                  </a:cubicBezTo>
                  <a:cubicBezTo>
                    <a:pt x="1907823" y="1656644"/>
                    <a:pt x="1927244" y="1663628"/>
                    <a:pt x="1947334" y="1667933"/>
                  </a:cubicBezTo>
                  <a:cubicBezTo>
                    <a:pt x="1989573" y="1676984"/>
                    <a:pt x="2073001" y="1681933"/>
                    <a:pt x="2108200" y="1684866"/>
                  </a:cubicBezTo>
                  <a:cubicBezTo>
                    <a:pt x="2422394" y="1678182"/>
                    <a:pt x="2421428" y="1683176"/>
                    <a:pt x="2650067" y="1667933"/>
                  </a:cubicBezTo>
                  <a:lnTo>
                    <a:pt x="2887134" y="1651000"/>
                  </a:lnTo>
                  <a:cubicBezTo>
                    <a:pt x="2904067" y="1648178"/>
                    <a:pt x="2921148" y="1646130"/>
                    <a:pt x="2937934" y="1642533"/>
                  </a:cubicBezTo>
                  <a:cubicBezTo>
                    <a:pt x="2960690" y="1637657"/>
                    <a:pt x="3005667" y="1625600"/>
                    <a:pt x="3005667" y="1625600"/>
                  </a:cubicBezTo>
                  <a:cubicBezTo>
                    <a:pt x="3099959" y="1578453"/>
                    <a:pt x="2981177" y="1634784"/>
                    <a:pt x="3073400" y="1600200"/>
                  </a:cubicBezTo>
                  <a:cubicBezTo>
                    <a:pt x="3110613" y="1586245"/>
                    <a:pt x="3101405" y="1584196"/>
                    <a:pt x="3132667" y="1566333"/>
                  </a:cubicBezTo>
                  <a:cubicBezTo>
                    <a:pt x="3143626" y="1560071"/>
                    <a:pt x="3155245" y="1555044"/>
                    <a:pt x="3166534" y="1549400"/>
                  </a:cubicBezTo>
                  <a:cubicBezTo>
                    <a:pt x="3175001" y="1540933"/>
                    <a:pt x="3182985" y="1531955"/>
                    <a:pt x="3191934" y="1524000"/>
                  </a:cubicBezTo>
                  <a:cubicBezTo>
                    <a:pt x="3208409" y="1509356"/>
                    <a:pt x="3227148" y="1497252"/>
                    <a:pt x="3242734" y="1481666"/>
                  </a:cubicBezTo>
                  <a:cubicBezTo>
                    <a:pt x="3249929" y="1474471"/>
                    <a:pt x="3251941" y="1462888"/>
                    <a:pt x="3259667" y="1456266"/>
                  </a:cubicBezTo>
                  <a:cubicBezTo>
                    <a:pt x="3272161" y="1445556"/>
                    <a:pt x="3288835" y="1440740"/>
                    <a:pt x="3302000" y="1430866"/>
                  </a:cubicBezTo>
                  <a:cubicBezTo>
                    <a:pt x="3311579" y="1423682"/>
                    <a:pt x="3318133" y="1413048"/>
                    <a:pt x="3327400" y="1405466"/>
                  </a:cubicBezTo>
                  <a:cubicBezTo>
                    <a:pt x="3349243" y="1387595"/>
                    <a:pt x="3371651" y="1370321"/>
                    <a:pt x="3395134" y="1354666"/>
                  </a:cubicBezTo>
                  <a:cubicBezTo>
                    <a:pt x="3403601" y="1349022"/>
                    <a:pt x="3412717" y="1344247"/>
                    <a:pt x="3420534" y="1337733"/>
                  </a:cubicBezTo>
                  <a:cubicBezTo>
                    <a:pt x="3463261" y="1302127"/>
                    <a:pt x="3431952" y="1320634"/>
                    <a:pt x="3471334" y="1270000"/>
                  </a:cubicBezTo>
                  <a:cubicBezTo>
                    <a:pt x="3481135" y="1257398"/>
                    <a:pt x="3494687" y="1248148"/>
                    <a:pt x="3505200" y="1236133"/>
                  </a:cubicBezTo>
                  <a:cubicBezTo>
                    <a:pt x="3514492" y="1225513"/>
                    <a:pt x="3521417" y="1212980"/>
                    <a:pt x="3530600" y="1202266"/>
                  </a:cubicBezTo>
                  <a:cubicBezTo>
                    <a:pt x="3538392" y="1193175"/>
                    <a:pt x="3548208" y="1185957"/>
                    <a:pt x="3556000" y="1176866"/>
                  </a:cubicBezTo>
                  <a:cubicBezTo>
                    <a:pt x="3574806" y="1154925"/>
                    <a:pt x="3600693" y="1114060"/>
                    <a:pt x="3615267" y="1092200"/>
                  </a:cubicBezTo>
                  <a:cubicBezTo>
                    <a:pt x="3620911" y="1083733"/>
                    <a:pt x="3628982" y="1076453"/>
                    <a:pt x="3632200" y="1066800"/>
                  </a:cubicBezTo>
                  <a:cubicBezTo>
                    <a:pt x="3640667" y="1041400"/>
                    <a:pt x="3651106" y="1016575"/>
                    <a:pt x="3657600" y="990600"/>
                  </a:cubicBezTo>
                  <a:cubicBezTo>
                    <a:pt x="3678698" y="906212"/>
                    <a:pt x="3670708" y="945822"/>
                    <a:pt x="3683000" y="872066"/>
                  </a:cubicBezTo>
                  <a:cubicBezTo>
                    <a:pt x="3667498" y="655025"/>
                    <a:pt x="3698128" y="809190"/>
                    <a:pt x="3657600" y="728133"/>
                  </a:cubicBezTo>
                  <a:cubicBezTo>
                    <a:pt x="3653609" y="720151"/>
                    <a:pt x="3653726" y="710386"/>
                    <a:pt x="3649134" y="702733"/>
                  </a:cubicBezTo>
                  <a:cubicBezTo>
                    <a:pt x="3645027" y="695888"/>
                    <a:pt x="3638332" y="690910"/>
                    <a:pt x="3632200" y="685800"/>
                  </a:cubicBezTo>
                  <a:cubicBezTo>
                    <a:pt x="3626449" y="681008"/>
                    <a:pt x="3583930" y="648964"/>
                    <a:pt x="3572934" y="643466"/>
                  </a:cubicBezTo>
                  <a:cubicBezTo>
                    <a:pt x="3559340" y="636669"/>
                    <a:pt x="3544436" y="632822"/>
                    <a:pt x="3530600" y="626533"/>
                  </a:cubicBezTo>
                  <a:cubicBezTo>
                    <a:pt x="3513365" y="618699"/>
                    <a:pt x="3497100" y="608822"/>
                    <a:pt x="3479800" y="601133"/>
                  </a:cubicBezTo>
                  <a:cubicBezTo>
                    <a:pt x="3471645" y="597508"/>
                    <a:pt x="3462603" y="596182"/>
                    <a:pt x="3454400" y="592666"/>
                  </a:cubicBezTo>
                  <a:cubicBezTo>
                    <a:pt x="3442799" y="587694"/>
                    <a:pt x="3432507" y="579724"/>
                    <a:pt x="3420534" y="575733"/>
                  </a:cubicBezTo>
                  <a:cubicBezTo>
                    <a:pt x="3401960" y="569542"/>
                    <a:pt x="3332363" y="560718"/>
                    <a:pt x="3318934" y="558800"/>
                  </a:cubicBezTo>
                  <a:cubicBezTo>
                    <a:pt x="3296356" y="561622"/>
                    <a:pt x="3273274" y="561747"/>
                    <a:pt x="3251200" y="567266"/>
                  </a:cubicBezTo>
                  <a:cubicBezTo>
                    <a:pt x="3238956" y="570327"/>
                    <a:pt x="3228935" y="579228"/>
                    <a:pt x="3217334" y="584200"/>
                  </a:cubicBezTo>
                  <a:cubicBezTo>
                    <a:pt x="3209131" y="587716"/>
                    <a:pt x="3200401" y="589844"/>
                    <a:pt x="3191934" y="592666"/>
                  </a:cubicBezTo>
                  <a:lnTo>
                    <a:pt x="3149600" y="635000"/>
                  </a:lnTo>
                  <a:cubicBezTo>
                    <a:pt x="3135489" y="649111"/>
                    <a:pt x="3118336" y="660729"/>
                    <a:pt x="3107267" y="677333"/>
                  </a:cubicBezTo>
                  <a:cubicBezTo>
                    <a:pt x="3101623" y="685800"/>
                    <a:pt x="3096691" y="694787"/>
                    <a:pt x="3090334" y="702733"/>
                  </a:cubicBezTo>
                  <a:cubicBezTo>
                    <a:pt x="3072739" y="724726"/>
                    <a:pt x="3069498" y="715745"/>
                    <a:pt x="3056467" y="745066"/>
                  </a:cubicBezTo>
                  <a:cubicBezTo>
                    <a:pt x="3049218" y="761377"/>
                    <a:pt x="3045178" y="778933"/>
                    <a:pt x="3039534" y="795866"/>
                  </a:cubicBezTo>
                  <a:lnTo>
                    <a:pt x="3031067" y="821266"/>
                  </a:lnTo>
                  <a:cubicBezTo>
                    <a:pt x="3033889" y="852311"/>
                    <a:pt x="3035668" y="883468"/>
                    <a:pt x="3039534" y="914400"/>
                  </a:cubicBezTo>
                  <a:cubicBezTo>
                    <a:pt x="3041319" y="928679"/>
                    <a:pt x="3041011" y="944153"/>
                    <a:pt x="3048000" y="956733"/>
                  </a:cubicBezTo>
                  <a:cubicBezTo>
                    <a:pt x="3055753" y="970689"/>
                    <a:pt x="3066516" y="986214"/>
                    <a:pt x="3081867" y="990600"/>
                  </a:cubicBezTo>
                  <a:lnTo>
                    <a:pt x="3141134" y="1007533"/>
                  </a:lnTo>
                  <a:cubicBezTo>
                    <a:pt x="3187962" y="1005918"/>
                    <a:pt x="3343808" y="1013834"/>
                    <a:pt x="3429000" y="990600"/>
                  </a:cubicBezTo>
                  <a:cubicBezTo>
                    <a:pt x="3446220" y="985904"/>
                    <a:pt x="3462867" y="979311"/>
                    <a:pt x="3479800" y="973666"/>
                  </a:cubicBezTo>
                  <a:lnTo>
                    <a:pt x="3522134" y="931333"/>
                  </a:lnTo>
                  <a:cubicBezTo>
                    <a:pt x="3533423" y="920044"/>
                    <a:pt x="3547144" y="910749"/>
                    <a:pt x="3556000" y="897466"/>
                  </a:cubicBezTo>
                  <a:lnTo>
                    <a:pt x="3572934" y="872066"/>
                  </a:lnTo>
                  <a:cubicBezTo>
                    <a:pt x="3575756" y="863599"/>
                    <a:pt x="3581400" y="855591"/>
                    <a:pt x="3581400" y="846666"/>
                  </a:cubicBezTo>
                  <a:cubicBezTo>
                    <a:pt x="3581400" y="804239"/>
                    <a:pt x="3579551" y="761574"/>
                    <a:pt x="3572934" y="719666"/>
                  </a:cubicBezTo>
                  <a:cubicBezTo>
                    <a:pt x="3571225" y="708840"/>
                    <a:pt x="3547057" y="670388"/>
                    <a:pt x="3539067" y="660400"/>
                  </a:cubicBezTo>
                  <a:cubicBezTo>
                    <a:pt x="3534080" y="654167"/>
                    <a:pt x="3527121" y="649699"/>
                    <a:pt x="3522134" y="643466"/>
                  </a:cubicBezTo>
                  <a:cubicBezTo>
                    <a:pt x="3515777" y="635520"/>
                    <a:pt x="3512395" y="625261"/>
                    <a:pt x="3505200" y="618066"/>
                  </a:cubicBezTo>
                  <a:cubicBezTo>
                    <a:pt x="3498973" y="611839"/>
                    <a:pt x="3453097" y="575081"/>
                    <a:pt x="3437467" y="567266"/>
                  </a:cubicBezTo>
                  <a:cubicBezTo>
                    <a:pt x="3429485" y="563275"/>
                    <a:pt x="3420270" y="562316"/>
                    <a:pt x="3412067" y="558800"/>
                  </a:cubicBezTo>
                  <a:cubicBezTo>
                    <a:pt x="3400466" y="553828"/>
                    <a:pt x="3389919" y="546554"/>
                    <a:pt x="3378200" y="541866"/>
                  </a:cubicBezTo>
                  <a:cubicBezTo>
                    <a:pt x="3361627" y="535237"/>
                    <a:pt x="3342706" y="534116"/>
                    <a:pt x="3327400" y="524933"/>
                  </a:cubicBezTo>
                  <a:cubicBezTo>
                    <a:pt x="3308925" y="513848"/>
                    <a:pt x="3283589" y="494483"/>
                    <a:pt x="3259667" y="491066"/>
                  </a:cubicBezTo>
                  <a:cubicBezTo>
                    <a:pt x="3228808" y="486658"/>
                    <a:pt x="3197578" y="485422"/>
                    <a:pt x="3166534" y="482600"/>
                  </a:cubicBezTo>
                  <a:cubicBezTo>
                    <a:pt x="3155245" y="479778"/>
                    <a:pt x="3144303" y="474133"/>
                    <a:pt x="3132667" y="474133"/>
                  </a:cubicBezTo>
                  <a:cubicBezTo>
                    <a:pt x="3028452" y="474133"/>
                    <a:pt x="3015833" y="478084"/>
                    <a:pt x="2937934" y="491066"/>
                  </a:cubicBezTo>
                  <a:cubicBezTo>
                    <a:pt x="2889380" y="507251"/>
                    <a:pt x="2936606" y="492676"/>
                    <a:pt x="2870200" y="508000"/>
                  </a:cubicBezTo>
                  <a:cubicBezTo>
                    <a:pt x="2847523" y="513233"/>
                    <a:pt x="2825185" y="519885"/>
                    <a:pt x="2802467" y="524933"/>
                  </a:cubicBezTo>
                  <a:cubicBezTo>
                    <a:pt x="2777067" y="530577"/>
                    <a:pt x="2751285" y="534718"/>
                    <a:pt x="2726267" y="541866"/>
                  </a:cubicBezTo>
                  <a:cubicBezTo>
                    <a:pt x="2660849" y="560557"/>
                    <a:pt x="2702189" y="558138"/>
                    <a:pt x="2633134" y="592666"/>
                  </a:cubicBezTo>
                  <a:cubicBezTo>
                    <a:pt x="2550681" y="633892"/>
                    <a:pt x="2587046" y="613546"/>
                    <a:pt x="2523067" y="651933"/>
                  </a:cubicBezTo>
                  <a:cubicBezTo>
                    <a:pt x="2469969" y="731581"/>
                    <a:pt x="2557006" y="611417"/>
                    <a:pt x="2463800" y="694266"/>
                  </a:cubicBezTo>
                  <a:cubicBezTo>
                    <a:pt x="2448589" y="707787"/>
                    <a:pt x="2446867" y="733777"/>
                    <a:pt x="2429934" y="745066"/>
                  </a:cubicBezTo>
                  <a:cubicBezTo>
                    <a:pt x="2375540" y="781330"/>
                    <a:pt x="2419588" y="751072"/>
                    <a:pt x="2328334" y="821266"/>
                  </a:cubicBezTo>
                  <a:cubicBezTo>
                    <a:pt x="2317149" y="829870"/>
                    <a:pt x="2307088" y="840355"/>
                    <a:pt x="2294467" y="846666"/>
                  </a:cubicBezTo>
                  <a:cubicBezTo>
                    <a:pt x="2283178" y="852311"/>
                    <a:pt x="2271102" y="856599"/>
                    <a:pt x="2260600" y="863600"/>
                  </a:cubicBezTo>
                  <a:cubicBezTo>
                    <a:pt x="2245564" y="873624"/>
                    <a:pt x="2233303" y="887442"/>
                    <a:pt x="2218267" y="897466"/>
                  </a:cubicBezTo>
                  <a:cubicBezTo>
                    <a:pt x="2207765" y="904467"/>
                    <a:pt x="2195103" y="907710"/>
                    <a:pt x="2184400" y="914400"/>
                  </a:cubicBezTo>
                  <a:cubicBezTo>
                    <a:pt x="2172434" y="921879"/>
                    <a:pt x="2163155" y="933489"/>
                    <a:pt x="2150534" y="939800"/>
                  </a:cubicBezTo>
                  <a:cubicBezTo>
                    <a:pt x="2134569" y="947782"/>
                    <a:pt x="2115983" y="949347"/>
                    <a:pt x="2099734" y="956733"/>
                  </a:cubicBezTo>
                  <a:cubicBezTo>
                    <a:pt x="2084753" y="963543"/>
                    <a:pt x="2072617" y="975867"/>
                    <a:pt x="2057400" y="982133"/>
                  </a:cubicBezTo>
                  <a:cubicBezTo>
                    <a:pt x="2024390" y="995725"/>
                    <a:pt x="1985503" y="996198"/>
                    <a:pt x="1955800" y="1016000"/>
                  </a:cubicBezTo>
                  <a:cubicBezTo>
                    <a:pt x="1926721" y="1035386"/>
                    <a:pt x="1917038" y="1043357"/>
                    <a:pt x="1879600" y="1058333"/>
                  </a:cubicBezTo>
                  <a:cubicBezTo>
                    <a:pt x="1868796" y="1062655"/>
                    <a:pt x="1856856" y="1063378"/>
                    <a:pt x="1845734" y="1066800"/>
                  </a:cubicBezTo>
                  <a:cubicBezTo>
                    <a:pt x="1820144" y="1074674"/>
                    <a:pt x="1795944" y="1087799"/>
                    <a:pt x="1769534" y="1092200"/>
                  </a:cubicBezTo>
                  <a:cubicBezTo>
                    <a:pt x="1752601" y="1095022"/>
                    <a:pt x="1735568" y="1097299"/>
                    <a:pt x="1718734" y="1100666"/>
                  </a:cubicBezTo>
                  <a:cubicBezTo>
                    <a:pt x="1576786" y="1129055"/>
                    <a:pt x="1799223" y="1085641"/>
                    <a:pt x="1651000" y="1126066"/>
                  </a:cubicBezTo>
                  <a:cubicBezTo>
                    <a:pt x="1631747" y="1131317"/>
                    <a:pt x="1611489" y="1131711"/>
                    <a:pt x="1591734" y="1134533"/>
                  </a:cubicBezTo>
                  <a:cubicBezTo>
                    <a:pt x="1583267" y="1137355"/>
                    <a:pt x="1575180" y="1141821"/>
                    <a:pt x="1566334" y="1143000"/>
                  </a:cubicBezTo>
                  <a:cubicBezTo>
                    <a:pt x="1454351" y="1157931"/>
                    <a:pt x="1438302" y="1149998"/>
                    <a:pt x="1312334" y="1143000"/>
                  </a:cubicBezTo>
                  <a:cubicBezTo>
                    <a:pt x="1301481" y="1140287"/>
                    <a:pt x="1265215" y="1132140"/>
                    <a:pt x="1253067" y="1126066"/>
                  </a:cubicBezTo>
                  <a:cubicBezTo>
                    <a:pt x="1243966" y="1121515"/>
                    <a:pt x="1236134" y="1114777"/>
                    <a:pt x="1227667" y="1109133"/>
                  </a:cubicBezTo>
                  <a:cubicBezTo>
                    <a:pt x="1222023" y="1092200"/>
                    <a:pt x="1212350" y="1076109"/>
                    <a:pt x="1210734" y="1058333"/>
                  </a:cubicBezTo>
                  <a:cubicBezTo>
                    <a:pt x="1209431" y="1044002"/>
                    <a:pt x="1217298" y="1030264"/>
                    <a:pt x="1219200" y="1016000"/>
                  </a:cubicBezTo>
                  <a:cubicBezTo>
                    <a:pt x="1222949" y="987886"/>
                    <a:pt x="1221724" y="959067"/>
                    <a:pt x="1227667" y="931333"/>
                  </a:cubicBezTo>
                  <a:cubicBezTo>
                    <a:pt x="1230312" y="918992"/>
                    <a:pt x="1238338" y="908424"/>
                    <a:pt x="1244600" y="897466"/>
                  </a:cubicBezTo>
                  <a:cubicBezTo>
                    <a:pt x="1260316" y="869964"/>
                    <a:pt x="1263588" y="870012"/>
                    <a:pt x="1286934" y="846666"/>
                  </a:cubicBezTo>
                  <a:cubicBezTo>
                    <a:pt x="1293228" y="827784"/>
                    <a:pt x="1300125" y="803097"/>
                    <a:pt x="1312334" y="787400"/>
                  </a:cubicBezTo>
                  <a:cubicBezTo>
                    <a:pt x="1324586" y="771648"/>
                    <a:pt x="1342693" y="761031"/>
                    <a:pt x="1354667" y="745066"/>
                  </a:cubicBezTo>
                  <a:cubicBezTo>
                    <a:pt x="1363134" y="733777"/>
                    <a:pt x="1370089" y="721178"/>
                    <a:pt x="1380067" y="711200"/>
                  </a:cubicBezTo>
                  <a:cubicBezTo>
                    <a:pt x="1387262" y="704005"/>
                    <a:pt x="1397650" y="700780"/>
                    <a:pt x="1405467" y="694266"/>
                  </a:cubicBezTo>
                  <a:cubicBezTo>
                    <a:pt x="1414665" y="686601"/>
                    <a:pt x="1420471" y="674806"/>
                    <a:pt x="1430867" y="668866"/>
                  </a:cubicBezTo>
                  <a:cubicBezTo>
                    <a:pt x="1440970" y="663093"/>
                    <a:pt x="1453508" y="663462"/>
                    <a:pt x="1464734" y="660400"/>
                  </a:cubicBezTo>
                  <a:cubicBezTo>
                    <a:pt x="1484556" y="654994"/>
                    <a:pt x="1504245" y="649111"/>
                    <a:pt x="1524000" y="643466"/>
                  </a:cubicBezTo>
                  <a:cubicBezTo>
                    <a:pt x="1546578" y="646288"/>
                    <a:pt x="1570350" y="644157"/>
                    <a:pt x="1591734" y="651933"/>
                  </a:cubicBezTo>
                  <a:cubicBezTo>
                    <a:pt x="1647269" y="672128"/>
                    <a:pt x="1610955" y="775273"/>
                    <a:pt x="1608667" y="795866"/>
                  </a:cubicBezTo>
                  <a:cubicBezTo>
                    <a:pt x="1603747" y="840144"/>
                    <a:pt x="1601790" y="822745"/>
                    <a:pt x="1574800" y="855133"/>
                  </a:cubicBezTo>
                  <a:cubicBezTo>
                    <a:pt x="1568286" y="862950"/>
                    <a:pt x="1565062" y="873338"/>
                    <a:pt x="1557867" y="880533"/>
                  </a:cubicBezTo>
                  <a:cubicBezTo>
                    <a:pt x="1550672" y="887728"/>
                    <a:pt x="1540413" y="891109"/>
                    <a:pt x="1532467" y="897466"/>
                  </a:cubicBezTo>
                  <a:cubicBezTo>
                    <a:pt x="1526234" y="902453"/>
                    <a:pt x="1522379" y="910293"/>
                    <a:pt x="1515534" y="914400"/>
                  </a:cubicBezTo>
                  <a:cubicBezTo>
                    <a:pt x="1506861" y="919604"/>
                    <a:pt x="1462588" y="929753"/>
                    <a:pt x="1456267" y="931333"/>
                  </a:cubicBezTo>
                  <a:cubicBezTo>
                    <a:pt x="1441550" y="929231"/>
                    <a:pt x="1392058" y="925766"/>
                    <a:pt x="1371600" y="914400"/>
                  </a:cubicBezTo>
                  <a:cubicBezTo>
                    <a:pt x="1335943" y="894591"/>
                    <a:pt x="1312891" y="876949"/>
                    <a:pt x="1286934" y="846666"/>
                  </a:cubicBezTo>
                  <a:cubicBezTo>
                    <a:pt x="1280312" y="838940"/>
                    <a:pt x="1276514" y="829083"/>
                    <a:pt x="1270000" y="821266"/>
                  </a:cubicBezTo>
                  <a:cubicBezTo>
                    <a:pt x="1262335" y="812068"/>
                    <a:pt x="1252392" y="804957"/>
                    <a:pt x="1244600" y="795866"/>
                  </a:cubicBezTo>
                  <a:cubicBezTo>
                    <a:pt x="1184210" y="725412"/>
                    <a:pt x="1246262" y="789063"/>
                    <a:pt x="1202267" y="745066"/>
                  </a:cubicBezTo>
                  <a:cubicBezTo>
                    <a:pt x="1199445" y="733777"/>
                    <a:pt x="1196324" y="722559"/>
                    <a:pt x="1193800" y="711200"/>
                  </a:cubicBezTo>
                  <a:cubicBezTo>
                    <a:pt x="1186890" y="680103"/>
                    <a:pt x="1185721" y="664515"/>
                    <a:pt x="1176867" y="635000"/>
                  </a:cubicBezTo>
                  <a:cubicBezTo>
                    <a:pt x="1160189" y="579406"/>
                    <a:pt x="1171313" y="595579"/>
                    <a:pt x="1143000" y="567266"/>
                  </a:cubicBezTo>
                  <a:cubicBezTo>
                    <a:pt x="1140178" y="558799"/>
                    <a:pt x="1139889" y="549006"/>
                    <a:pt x="1134534" y="541866"/>
                  </a:cubicBezTo>
                  <a:cubicBezTo>
                    <a:pt x="1122560" y="525901"/>
                    <a:pt x="1111132" y="505844"/>
                    <a:pt x="1092200" y="499533"/>
                  </a:cubicBezTo>
                  <a:cubicBezTo>
                    <a:pt x="1066744" y="491047"/>
                    <a:pt x="1063283" y="492369"/>
                    <a:pt x="1041400" y="474133"/>
                  </a:cubicBezTo>
                  <a:cubicBezTo>
                    <a:pt x="1032202" y="466468"/>
                    <a:pt x="1026467" y="454548"/>
                    <a:pt x="1016000" y="448733"/>
                  </a:cubicBezTo>
                  <a:cubicBezTo>
                    <a:pt x="1000397" y="440065"/>
                    <a:pt x="982133" y="437444"/>
                    <a:pt x="965200" y="431800"/>
                  </a:cubicBezTo>
                  <a:lnTo>
                    <a:pt x="939800" y="423333"/>
                  </a:lnTo>
                  <a:cubicBezTo>
                    <a:pt x="911578" y="426155"/>
                    <a:pt x="877522" y="414387"/>
                    <a:pt x="855134" y="431800"/>
                  </a:cubicBezTo>
                  <a:cubicBezTo>
                    <a:pt x="841583" y="442339"/>
                    <a:pt x="858667" y="466157"/>
                    <a:pt x="863600" y="482600"/>
                  </a:cubicBezTo>
                  <a:cubicBezTo>
                    <a:pt x="867227" y="494689"/>
                    <a:pt x="875847" y="504747"/>
                    <a:pt x="880534" y="516466"/>
                  </a:cubicBezTo>
                  <a:cubicBezTo>
                    <a:pt x="887163" y="533039"/>
                    <a:pt x="891823" y="550333"/>
                    <a:pt x="897467" y="567266"/>
                  </a:cubicBezTo>
                  <a:lnTo>
                    <a:pt x="897467" y="567266"/>
                  </a:lnTo>
                  <a:cubicBezTo>
                    <a:pt x="900289" y="578555"/>
                    <a:pt x="898665" y="592046"/>
                    <a:pt x="905934" y="601133"/>
                  </a:cubicBezTo>
                  <a:cubicBezTo>
                    <a:pt x="911509" y="608102"/>
                    <a:pt x="922867" y="606778"/>
                    <a:pt x="931334" y="609600"/>
                  </a:cubicBezTo>
                  <a:cubicBezTo>
                    <a:pt x="942623" y="606778"/>
                    <a:pt x="957751" y="610072"/>
                    <a:pt x="965200" y="601133"/>
                  </a:cubicBezTo>
                  <a:cubicBezTo>
                    <a:pt x="974413" y="590078"/>
                    <a:pt x="973667" y="573190"/>
                    <a:pt x="973667" y="558800"/>
                  </a:cubicBezTo>
                  <a:cubicBezTo>
                    <a:pt x="973667" y="510739"/>
                    <a:pt x="976856" y="461492"/>
                    <a:pt x="965200" y="414866"/>
                  </a:cubicBezTo>
                  <a:cubicBezTo>
                    <a:pt x="961778" y="401176"/>
                    <a:pt x="942174" y="398500"/>
                    <a:pt x="931334" y="389466"/>
                  </a:cubicBezTo>
                  <a:cubicBezTo>
                    <a:pt x="925202" y="384356"/>
                    <a:pt x="921540" y="376103"/>
                    <a:pt x="914400" y="372533"/>
                  </a:cubicBezTo>
                  <a:cubicBezTo>
                    <a:pt x="882683" y="356675"/>
                    <a:pt x="854711" y="354565"/>
                    <a:pt x="821267" y="347133"/>
                  </a:cubicBezTo>
                  <a:cubicBezTo>
                    <a:pt x="728628" y="326546"/>
                    <a:pt x="871965" y="349663"/>
                    <a:pt x="677334" y="330200"/>
                  </a:cubicBezTo>
                  <a:cubicBezTo>
                    <a:pt x="657477" y="328214"/>
                    <a:pt x="637823" y="324555"/>
                    <a:pt x="618067" y="321733"/>
                  </a:cubicBezTo>
                  <a:cubicBezTo>
                    <a:pt x="601134" y="299155"/>
                    <a:pt x="579888" y="279243"/>
                    <a:pt x="567267" y="254000"/>
                  </a:cubicBezTo>
                  <a:lnTo>
                    <a:pt x="524934" y="169333"/>
                  </a:lnTo>
                  <a:cubicBezTo>
                    <a:pt x="519289" y="158044"/>
                    <a:pt x="511991" y="147440"/>
                    <a:pt x="508000" y="135466"/>
                  </a:cubicBezTo>
                  <a:lnTo>
                    <a:pt x="491067" y="84666"/>
                  </a:lnTo>
                  <a:lnTo>
                    <a:pt x="474134" y="33866"/>
                  </a:lnTo>
                  <a:lnTo>
                    <a:pt x="474134" y="0"/>
                  </a:ln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76200"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6" name="Freeform 15"/>
            <p:cNvSpPr/>
            <p:nvPr/>
          </p:nvSpPr>
          <p:spPr>
            <a:xfrm rot="21322237">
              <a:off x="10204728" y="1876569"/>
              <a:ext cx="2304793" cy="3922110"/>
            </a:xfrm>
            <a:custGeom>
              <a:avLst/>
              <a:gdLst>
                <a:gd name="connsiteX0" fmla="*/ 2074334 w 3683000"/>
                <a:gd name="connsiteY0" fmla="*/ 7001933 h 7001933"/>
                <a:gd name="connsiteX1" fmla="*/ 2065867 w 3683000"/>
                <a:gd name="connsiteY1" fmla="*/ 6815666 h 7001933"/>
                <a:gd name="connsiteX2" fmla="*/ 2048934 w 3683000"/>
                <a:gd name="connsiteY2" fmla="*/ 6790266 h 7001933"/>
                <a:gd name="connsiteX3" fmla="*/ 2032000 w 3683000"/>
                <a:gd name="connsiteY3" fmla="*/ 6739466 h 7001933"/>
                <a:gd name="connsiteX4" fmla="*/ 1972734 w 3683000"/>
                <a:gd name="connsiteY4" fmla="*/ 6637866 h 7001933"/>
                <a:gd name="connsiteX5" fmla="*/ 1947334 w 3683000"/>
                <a:gd name="connsiteY5" fmla="*/ 6544733 h 7001933"/>
                <a:gd name="connsiteX6" fmla="*/ 1913467 w 3683000"/>
                <a:gd name="connsiteY6" fmla="*/ 6493933 h 7001933"/>
                <a:gd name="connsiteX7" fmla="*/ 1896534 w 3683000"/>
                <a:gd name="connsiteY7" fmla="*/ 6434666 h 7001933"/>
                <a:gd name="connsiteX8" fmla="*/ 1871134 w 3683000"/>
                <a:gd name="connsiteY8" fmla="*/ 6375400 h 7001933"/>
                <a:gd name="connsiteX9" fmla="*/ 1845734 w 3683000"/>
                <a:gd name="connsiteY9" fmla="*/ 6307666 h 7001933"/>
                <a:gd name="connsiteX10" fmla="*/ 1794934 w 3683000"/>
                <a:gd name="connsiteY10" fmla="*/ 6197600 h 7001933"/>
                <a:gd name="connsiteX11" fmla="*/ 1769534 w 3683000"/>
                <a:gd name="connsiteY11" fmla="*/ 6172200 h 7001933"/>
                <a:gd name="connsiteX12" fmla="*/ 1744134 w 3683000"/>
                <a:gd name="connsiteY12" fmla="*/ 6129866 h 7001933"/>
                <a:gd name="connsiteX13" fmla="*/ 1651000 w 3683000"/>
                <a:gd name="connsiteY13" fmla="*/ 6019800 h 7001933"/>
                <a:gd name="connsiteX14" fmla="*/ 1600200 w 3683000"/>
                <a:gd name="connsiteY14" fmla="*/ 6002866 h 7001933"/>
                <a:gd name="connsiteX15" fmla="*/ 1549400 w 3683000"/>
                <a:gd name="connsiteY15" fmla="*/ 5977466 h 7001933"/>
                <a:gd name="connsiteX16" fmla="*/ 1447800 w 3683000"/>
                <a:gd name="connsiteY16" fmla="*/ 5960533 h 7001933"/>
                <a:gd name="connsiteX17" fmla="*/ 1405467 w 3683000"/>
                <a:gd name="connsiteY17" fmla="*/ 5943600 h 7001933"/>
                <a:gd name="connsiteX18" fmla="*/ 1270000 w 3683000"/>
                <a:gd name="connsiteY18" fmla="*/ 5926666 h 7001933"/>
                <a:gd name="connsiteX19" fmla="*/ 1143000 w 3683000"/>
                <a:gd name="connsiteY19" fmla="*/ 5935133 h 7001933"/>
                <a:gd name="connsiteX20" fmla="*/ 1092200 w 3683000"/>
                <a:gd name="connsiteY20" fmla="*/ 5952066 h 7001933"/>
                <a:gd name="connsiteX21" fmla="*/ 990600 w 3683000"/>
                <a:gd name="connsiteY21" fmla="*/ 5969000 h 7001933"/>
                <a:gd name="connsiteX22" fmla="*/ 956734 w 3683000"/>
                <a:gd name="connsiteY22" fmla="*/ 5985933 h 7001933"/>
                <a:gd name="connsiteX23" fmla="*/ 922867 w 3683000"/>
                <a:gd name="connsiteY23" fmla="*/ 5994400 h 7001933"/>
                <a:gd name="connsiteX24" fmla="*/ 897467 w 3683000"/>
                <a:gd name="connsiteY24" fmla="*/ 6002866 h 7001933"/>
                <a:gd name="connsiteX25" fmla="*/ 880534 w 3683000"/>
                <a:gd name="connsiteY25" fmla="*/ 6028266 h 7001933"/>
                <a:gd name="connsiteX26" fmla="*/ 897467 w 3683000"/>
                <a:gd name="connsiteY26" fmla="*/ 6138333 h 7001933"/>
                <a:gd name="connsiteX27" fmla="*/ 914400 w 3683000"/>
                <a:gd name="connsiteY27" fmla="*/ 6163733 h 7001933"/>
                <a:gd name="connsiteX28" fmla="*/ 948267 w 3683000"/>
                <a:gd name="connsiteY28" fmla="*/ 6206066 h 7001933"/>
                <a:gd name="connsiteX29" fmla="*/ 1007534 w 3683000"/>
                <a:gd name="connsiteY29" fmla="*/ 6290733 h 7001933"/>
                <a:gd name="connsiteX30" fmla="*/ 1032934 w 3683000"/>
                <a:gd name="connsiteY30" fmla="*/ 6307666 h 7001933"/>
                <a:gd name="connsiteX31" fmla="*/ 1049867 w 3683000"/>
                <a:gd name="connsiteY31" fmla="*/ 6324600 h 7001933"/>
                <a:gd name="connsiteX32" fmla="*/ 1083734 w 3683000"/>
                <a:gd name="connsiteY32" fmla="*/ 6341533 h 7001933"/>
                <a:gd name="connsiteX33" fmla="*/ 1109134 w 3683000"/>
                <a:gd name="connsiteY33" fmla="*/ 6358466 h 7001933"/>
                <a:gd name="connsiteX34" fmla="*/ 1193800 w 3683000"/>
                <a:gd name="connsiteY34" fmla="*/ 6375400 h 7001933"/>
                <a:gd name="connsiteX35" fmla="*/ 1303867 w 3683000"/>
                <a:gd name="connsiteY35" fmla="*/ 6366933 h 7001933"/>
                <a:gd name="connsiteX36" fmla="*/ 1354667 w 3683000"/>
                <a:gd name="connsiteY36" fmla="*/ 6341533 h 7001933"/>
                <a:gd name="connsiteX37" fmla="*/ 1439334 w 3683000"/>
                <a:gd name="connsiteY37" fmla="*/ 6299200 h 7001933"/>
                <a:gd name="connsiteX38" fmla="*/ 1456267 w 3683000"/>
                <a:gd name="connsiteY38" fmla="*/ 6282266 h 7001933"/>
                <a:gd name="connsiteX39" fmla="*/ 1481667 w 3683000"/>
                <a:gd name="connsiteY39" fmla="*/ 6265333 h 7001933"/>
                <a:gd name="connsiteX40" fmla="*/ 1540934 w 3683000"/>
                <a:gd name="connsiteY40" fmla="*/ 6214533 h 7001933"/>
                <a:gd name="connsiteX41" fmla="*/ 1591734 w 3683000"/>
                <a:gd name="connsiteY41" fmla="*/ 6163733 h 7001933"/>
                <a:gd name="connsiteX42" fmla="*/ 1625600 w 3683000"/>
                <a:gd name="connsiteY42" fmla="*/ 6112933 h 7001933"/>
                <a:gd name="connsiteX43" fmla="*/ 1659467 w 3683000"/>
                <a:gd name="connsiteY43" fmla="*/ 6070600 h 7001933"/>
                <a:gd name="connsiteX44" fmla="*/ 1667934 w 3683000"/>
                <a:gd name="connsiteY44" fmla="*/ 6045200 h 7001933"/>
                <a:gd name="connsiteX45" fmla="*/ 1684867 w 3683000"/>
                <a:gd name="connsiteY45" fmla="*/ 6011333 h 7001933"/>
                <a:gd name="connsiteX46" fmla="*/ 1684867 w 3683000"/>
                <a:gd name="connsiteY46" fmla="*/ 5782733 h 7001933"/>
                <a:gd name="connsiteX47" fmla="*/ 1676400 w 3683000"/>
                <a:gd name="connsiteY47" fmla="*/ 5748866 h 7001933"/>
                <a:gd name="connsiteX48" fmla="*/ 1642534 w 3683000"/>
                <a:gd name="connsiteY48" fmla="*/ 5715000 h 7001933"/>
                <a:gd name="connsiteX49" fmla="*/ 1617134 w 3683000"/>
                <a:gd name="connsiteY49" fmla="*/ 5681133 h 7001933"/>
                <a:gd name="connsiteX50" fmla="*/ 1600200 w 3683000"/>
                <a:gd name="connsiteY50" fmla="*/ 5655733 h 7001933"/>
                <a:gd name="connsiteX51" fmla="*/ 1566334 w 3683000"/>
                <a:gd name="connsiteY51" fmla="*/ 5638800 h 7001933"/>
                <a:gd name="connsiteX52" fmla="*/ 1532467 w 3683000"/>
                <a:gd name="connsiteY52" fmla="*/ 5604933 h 7001933"/>
                <a:gd name="connsiteX53" fmla="*/ 1456267 w 3683000"/>
                <a:gd name="connsiteY53" fmla="*/ 5562600 h 7001933"/>
                <a:gd name="connsiteX54" fmla="*/ 1397000 w 3683000"/>
                <a:gd name="connsiteY54" fmla="*/ 5528733 h 7001933"/>
                <a:gd name="connsiteX55" fmla="*/ 1261534 w 3683000"/>
                <a:gd name="connsiteY55" fmla="*/ 5494866 h 7001933"/>
                <a:gd name="connsiteX56" fmla="*/ 1185334 w 3683000"/>
                <a:gd name="connsiteY56" fmla="*/ 5469466 h 7001933"/>
                <a:gd name="connsiteX57" fmla="*/ 1151467 w 3683000"/>
                <a:gd name="connsiteY57" fmla="*/ 5461000 h 7001933"/>
                <a:gd name="connsiteX58" fmla="*/ 1109134 w 3683000"/>
                <a:gd name="connsiteY58" fmla="*/ 5444066 h 7001933"/>
                <a:gd name="connsiteX59" fmla="*/ 1049867 w 3683000"/>
                <a:gd name="connsiteY59" fmla="*/ 5435600 h 7001933"/>
                <a:gd name="connsiteX60" fmla="*/ 1007534 w 3683000"/>
                <a:gd name="connsiteY60" fmla="*/ 5427133 h 7001933"/>
                <a:gd name="connsiteX61" fmla="*/ 897467 w 3683000"/>
                <a:gd name="connsiteY61" fmla="*/ 5435600 h 7001933"/>
                <a:gd name="connsiteX62" fmla="*/ 745067 w 3683000"/>
                <a:gd name="connsiteY62" fmla="*/ 5452533 h 7001933"/>
                <a:gd name="connsiteX63" fmla="*/ 389467 w 3683000"/>
                <a:gd name="connsiteY63" fmla="*/ 5444066 h 7001933"/>
                <a:gd name="connsiteX64" fmla="*/ 279400 w 3683000"/>
                <a:gd name="connsiteY64" fmla="*/ 5427133 h 7001933"/>
                <a:gd name="connsiteX65" fmla="*/ 237067 w 3683000"/>
                <a:gd name="connsiteY65" fmla="*/ 5418666 h 7001933"/>
                <a:gd name="connsiteX66" fmla="*/ 194734 w 3683000"/>
                <a:gd name="connsiteY66" fmla="*/ 5401733 h 7001933"/>
                <a:gd name="connsiteX67" fmla="*/ 127000 w 3683000"/>
                <a:gd name="connsiteY67" fmla="*/ 5384800 h 7001933"/>
                <a:gd name="connsiteX68" fmla="*/ 93134 w 3683000"/>
                <a:gd name="connsiteY68" fmla="*/ 5367866 h 7001933"/>
                <a:gd name="connsiteX69" fmla="*/ 76200 w 3683000"/>
                <a:gd name="connsiteY69" fmla="*/ 5350933 h 7001933"/>
                <a:gd name="connsiteX70" fmla="*/ 50800 w 3683000"/>
                <a:gd name="connsiteY70" fmla="*/ 5334000 h 7001933"/>
                <a:gd name="connsiteX71" fmla="*/ 25400 w 3683000"/>
                <a:gd name="connsiteY71" fmla="*/ 5266266 h 7001933"/>
                <a:gd name="connsiteX72" fmla="*/ 0 w 3683000"/>
                <a:gd name="connsiteY72" fmla="*/ 5207000 h 7001933"/>
                <a:gd name="connsiteX73" fmla="*/ 16934 w 3683000"/>
                <a:gd name="connsiteY73" fmla="*/ 5020733 h 7001933"/>
                <a:gd name="connsiteX74" fmla="*/ 25400 w 3683000"/>
                <a:gd name="connsiteY74" fmla="*/ 4978400 h 7001933"/>
                <a:gd name="connsiteX75" fmla="*/ 42334 w 3683000"/>
                <a:gd name="connsiteY75" fmla="*/ 4944533 h 7001933"/>
                <a:gd name="connsiteX76" fmla="*/ 59267 w 3683000"/>
                <a:gd name="connsiteY76" fmla="*/ 4893733 h 7001933"/>
                <a:gd name="connsiteX77" fmla="*/ 67734 w 3683000"/>
                <a:gd name="connsiteY77" fmla="*/ 4851400 h 7001933"/>
                <a:gd name="connsiteX78" fmla="*/ 118534 w 3683000"/>
                <a:gd name="connsiteY78" fmla="*/ 4741333 h 7001933"/>
                <a:gd name="connsiteX79" fmla="*/ 135467 w 3683000"/>
                <a:gd name="connsiteY79" fmla="*/ 4715933 h 7001933"/>
                <a:gd name="connsiteX80" fmla="*/ 169334 w 3683000"/>
                <a:gd name="connsiteY80" fmla="*/ 4690533 h 7001933"/>
                <a:gd name="connsiteX81" fmla="*/ 186267 w 3683000"/>
                <a:gd name="connsiteY81" fmla="*/ 4639733 h 7001933"/>
                <a:gd name="connsiteX82" fmla="*/ 228600 w 3683000"/>
                <a:gd name="connsiteY82" fmla="*/ 4572000 h 7001933"/>
                <a:gd name="connsiteX83" fmla="*/ 237067 w 3683000"/>
                <a:gd name="connsiteY83" fmla="*/ 4546600 h 7001933"/>
                <a:gd name="connsiteX84" fmla="*/ 287867 w 3683000"/>
                <a:gd name="connsiteY84" fmla="*/ 4478866 h 7001933"/>
                <a:gd name="connsiteX85" fmla="*/ 313267 w 3683000"/>
                <a:gd name="connsiteY85" fmla="*/ 4461933 h 7001933"/>
                <a:gd name="connsiteX86" fmla="*/ 355600 w 3683000"/>
                <a:gd name="connsiteY86" fmla="*/ 4402666 h 7001933"/>
                <a:gd name="connsiteX87" fmla="*/ 414867 w 3683000"/>
                <a:gd name="connsiteY87" fmla="*/ 4334933 h 7001933"/>
                <a:gd name="connsiteX88" fmla="*/ 524934 w 3683000"/>
                <a:gd name="connsiteY88" fmla="*/ 4258733 h 7001933"/>
                <a:gd name="connsiteX89" fmla="*/ 550334 w 3683000"/>
                <a:gd name="connsiteY89" fmla="*/ 4241800 h 7001933"/>
                <a:gd name="connsiteX90" fmla="*/ 575734 w 3683000"/>
                <a:gd name="connsiteY90" fmla="*/ 4233333 h 7001933"/>
                <a:gd name="connsiteX91" fmla="*/ 609600 w 3683000"/>
                <a:gd name="connsiteY91" fmla="*/ 4216400 h 7001933"/>
                <a:gd name="connsiteX92" fmla="*/ 651934 w 3683000"/>
                <a:gd name="connsiteY92" fmla="*/ 4207933 h 7001933"/>
                <a:gd name="connsiteX93" fmla="*/ 702734 w 3683000"/>
                <a:gd name="connsiteY93" fmla="*/ 4191000 h 7001933"/>
                <a:gd name="connsiteX94" fmla="*/ 728134 w 3683000"/>
                <a:gd name="connsiteY94" fmla="*/ 4182533 h 7001933"/>
                <a:gd name="connsiteX95" fmla="*/ 762000 w 3683000"/>
                <a:gd name="connsiteY95" fmla="*/ 4174066 h 7001933"/>
                <a:gd name="connsiteX96" fmla="*/ 846667 w 3683000"/>
                <a:gd name="connsiteY96" fmla="*/ 4191000 h 7001933"/>
                <a:gd name="connsiteX97" fmla="*/ 897467 w 3683000"/>
                <a:gd name="connsiteY97" fmla="*/ 4224866 h 7001933"/>
                <a:gd name="connsiteX98" fmla="*/ 914400 w 3683000"/>
                <a:gd name="connsiteY98" fmla="*/ 4250266 h 7001933"/>
                <a:gd name="connsiteX99" fmla="*/ 939800 w 3683000"/>
                <a:gd name="connsiteY99" fmla="*/ 4284133 h 7001933"/>
                <a:gd name="connsiteX100" fmla="*/ 956734 w 3683000"/>
                <a:gd name="connsiteY100" fmla="*/ 4318000 h 7001933"/>
                <a:gd name="connsiteX101" fmla="*/ 965200 w 3683000"/>
                <a:gd name="connsiteY101" fmla="*/ 4343400 h 7001933"/>
                <a:gd name="connsiteX102" fmla="*/ 973667 w 3683000"/>
                <a:gd name="connsiteY102" fmla="*/ 4377266 h 7001933"/>
                <a:gd name="connsiteX103" fmla="*/ 999067 w 3683000"/>
                <a:gd name="connsiteY103" fmla="*/ 4411133 h 7001933"/>
                <a:gd name="connsiteX104" fmla="*/ 1007534 w 3683000"/>
                <a:gd name="connsiteY104" fmla="*/ 4436533 h 7001933"/>
                <a:gd name="connsiteX105" fmla="*/ 1024467 w 3683000"/>
                <a:gd name="connsiteY105" fmla="*/ 4512733 h 7001933"/>
                <a:gd name="connsiteX106" fmla="*/ 1016000 w 3683000"/>
                <a:gd name="connsiteY106" fmla="*/ 4597400 h 7001933"/>
                <a:gd name="connsiteX107" fmla="*/ 999067 w 3683000"/>
                <a:gd name="connsiteY107" fmla="*/ 4622800 h 7001933"/>
                <a:gd name="connsiteX108" fmla="*/ 948267 w 3683000"/>
                <a:gd name="connsiteY108" fmla="*/ 4673600 h 7001933"/>
                <a:gd name="connsiteX109" fmla="*/ 846667 w 3683000"/>
                <a:gd name="connsiteY109" fmla="*/ 4741333 h 7001933"/>
                <a:gd name="connsiteX110" fmla="*/ 736600 w 3683000"/>
                <a:gd name="connsiteY110" fmla="*/ 4732866 h 7001933"/>
                <a:gd name="connsiteX111" fmla="*/ 668867 w 3683000"/>
                <a:gd name="connsiteY111" fmla="*/ 4699000 h 7001933"/>
                <a:gd name="connsiteX112" fmla="*/ 651934 w 3683000"/>
                <a:gd name="connsiteY112" fmla="*/ 4673600 h 7001933"/>
                <a:gd name="connsiteX113" fmla="*/ 601134 w 3683000"/>
                <a:gd name="connsiteY113" fmla="*/ 4605866 h 7001933"/>
                <a:gd name="connsiteX114" fmla="*/ 575734 w 3683000"/>
                <a:gd name="connsiteY114" fmla="*/ 4521200 h 7001933"/>
                <a:gd name="connsiteX115" fmla="*/ 567267 w 3683000"/>
                <a:gd name="connsiteY115" fmla="*/ 4394200 h 7001933"/>
                <a:gd name="connsiteX116" fmla="*/ 575734 w 3683000"/>
                <a:gd name="connsiteY116" fmla="*/ 4309533 h 7001933"/>
                <a:gd name="connsiteX117" fmla="*/ 592667 w 3683000"/>
                <a:gd name="connsiteY117" fmla="*/ 4191000 h 7001933"/>
                <a:gd name="connsiteX118" fmla="*/ 601134 w 3683000"/>
                <a:gd name="connsiteY118" fmla="*/ 4157133 h 7001933"/>
                <a:gd name="connsiteX119" fmla="*/ 635000 w 3683000"/>
                <a:gd name="connsiteY119" fmla="*/ 4089400 h 7001933"/>
                <a:gd name="connsiteX120" fmla="*/ 643467 w 3683000"/>
                <a:gd name="connsiteY120" fmla="*/ 4064000 h 7001933"/>
                <a:gd name="connsiteX121" fmla="*/ 651934 w 3683000"/>
                <a:gd name="connsiteY121" fmla="*/ 4030133 h 7001933"/>
                <a:gd name="connsiteX122" fmla="*/ 702734 w 3683000"/>
                <a:gd name="connsiteY122" fmla="*/ 3953933 h 7001933"/>
                <a:gd name="connsiteX123" fmla="*/ 728134 w 3683000"/>
                <a:gd name="connsiteY123" fmla="*/ 3937000 h 7001933"/>
                <a:gd name="connsiteX124" fmla="*/ 745067 w 3683000"/>
                <a:gd name="connsiteY124" fmla="*/ 3920066 h 7001933"/>
                <a:gd name="connsiteX125" fmla="*/ 778934 w 3683000"/>
                <a:gd name="connsiteY125" fmla="*/ 3911600 h 7001933"/>
                <a:gd name="connsiteX126" fmla="*/ 829734 w 3683000"/>
                <a:gd name="connsiteY126" fmla="*/ 3877733 h 7001933"/>
                <a:gd name="connsiteX127" fmla="*/ 855134 w 3683000"/>
                <a:gd name="connsiteY127" fmla="*/ 3852333 h 7001933"/>
                <a:gd name="connsiteX128" fmla="*/ 905934 w 3683000"/>
                <a:gd name="connsiteY128" fmla="*/ 3835400 h 7001933"/>
                <a:gd name="connsiteX129" fmla="*/ 931334 w 3683000"/>
                <a:gd name="connsiteY129" fmla="*/ 3818466 h 7001933"/>
                <a:gd name="connsiteX130" fmla="*/ 956734 w 3683000"/>
                <a:gd name="connsiteY130" fmla="*/ 3810000 h 7001933"/>
                <a:gd name="connsiteX131" fmla="*/ 973667 w 3683000"/>
                <a:gd name="connsiteY131" fmla="*/ 3793066 h 7001933"/>
                <a:gd name="connsiteX132" fmla="*/ 999067 w 3683000"/>
                <a:gd name="connsiteY132" fmla="*/ 3776133 h 7001933"/>
                <a:gd name="connsiteX133" fmla="*/ 1058334 w 3683000"/>
                <a:gd name="connsiteY133" fmla="*/ 3750733 h 7001933"/>
                <a:gd name="connsiteX134" fmla="*/ 1083734 w 3683000"/>
                <a:gd name="connsiteY134" fmla="*/ 3733800 h 7001933"/>
                <a:gd name="connsiteX135" fmla="*/ 1100667 w 3683000"/>
                <a:gd name="connsiteY135" fmla="*/ 3716866 h 7001933"/>
                <a:gd name="connsiteX136" fmla="*/ 1151467 w 3683000"/>
                <a:gd name="connsiteY136" fmla="*/ 3699933 h 7001933"/>
                <a:gd name="connsiteX137" fmla="*/ 1244600 w 3683000"/>
                <a:gd name="connsiteY137" fmla="*/ 3649133 h 7001933"/>
                <a:gd name="connsiteX138" fmla="*/ 1312334 w 3683000"/>
                <a:gd name="connsiteY138" fmla="*/ 3589866 h 7001933"/>
                <a:gd name="connsiteX139" fmla="*/ 1354667 w 3683000"/>
                <a:gd name="connsiteY139" fmla="*/ 3556000 h 7001933"/>
                <a:gd name="connsiteX140" fmla="*/ 1380067 w 3683000"/>
                <a:gd name="connsiteY140" fmla="*/ 3522133 h 7001933"/>
                <a:gd name="connsiteX141" fmla="*/ 1405467 w 3683000"/>
                <a:gd name="connsiteY141" fmla="*/ 3496733 h 7001933"/>
                <a:gd name="connsiteX142" fmla="*/ 1422400 w 3683000"/>
                <a:gd name="connsiteY142" fmla="*/ 3471333 h 7001933"/>
                <a:gd name="connsiteX143" fmla="*/ 1447800 w 3683000"/>
                <a:gd name="connsiteY143" fmla="*/ 3454400 h 7001933"/>
                <a:gd name="connsiteX144" fmla="*/ 1464734 w 3683000"/>
                <a:gd name="connsiteY144" fmla="*/ 3412066 h 7001933"/>
                <a:gd name="connsiteX145" fmla="*/ 1490134 w 3683000"/>
                <a:gd name="connsiteY145" fmla="*/ 3403600 h 7001933"/>
                <a:gd name="connsiteX146" fmla="*/ 1532467 w 3683000"/>
                <a:gd name="connsiteY146" fmla="*/ 3302000 h 7001933"/>
                <a:gd name="connsiteX147" fmla="*/ 1557867 w 3683000"/>
                <a:gd name="connsiteY147" fmla="*/ 3276600 h 7001933"/>
                <a:gd name="connsiteX148" fmla="*/ 1591734 w 3683000"/>
                <a:gd name="connsiteY148" fmla="*/ 3217333 h 7001933"/>
                <a:gd name="connsiteX149" fmla="*/ 1600200 w 3683000"/>
                <a:gd name="connsiteY149" fmla="*/ 3175000 h 7001933"/>
                <a:gd name="connsiteX150" fmla="*/ 1583267 w 3683000"/>
                <a:gd name="connsiteY150" fmla="*/ 2971800 h 7001933"/>
                <a:gd name="connsiteX151" fmla="*/ 1566334 w 3683000"/>
                <a:gd name="connsiteY151" fmla="*/ 2937933 h 7001933"/>
                <a:gd name="connsiteX152" fmla="*/ 1490134 w 3683000"/>
                <a:gd name="connsiteY152" fmla="*/ 2887133 h 7001933"/>
                <a:gd name="connsiteX153" fmla="*/ 1430867 w 3683000"/>
                <a:gd name="connsiteY153" fmla="*/ 2861733 h 7001933"/>
                <a:gd name="connsiteX154" fmla="*/ 1405467 w 3683000"/>
                <a:gd name="connsiteY154" fmla="*/ 2844800 h 7001933"/>
                <a:gd name="connsiteX155" fmla="*/ 1270000 w 3683000"/>
                <a:gd name="connsiteY155" fmla="*/ 2810933 h 7001933"/>
                <a:gd name="connsiteX156" fmla="*/ 1219200 w 3683000"/>
                <a:gd name="connsiteY156" fmla="*/ 2802466 h 7001933"/>
                <a:gd name="connsiteX157" fmla="*/ 1193800 w 3683000"/>
                <a:gd name="connsiteY157" fmla="*/ 2794000 h 7001933"/>
                <a:gd name="connsiteX158" fmla="*/ 1134534 w 3683000"/>
                <a:gd name="connsiteY158" fmla="*/ 2785533 h 7001933"/>
                <a:gd name="connsiteX159" fmla="*/ 965200 w 3683000"/>
                <a:gd name="connsiteY159" fmla="*/ 2794000 h 7001933"/>
                <a:gd name="connsiteX160" fmla="*/ 905934 w 3683000"/>
                <a:gd name="connsiteY160" fmla="*/ 2802466 h 7001933"/>
                <a:gd name="connsiteX161" fmla="*/ 872067 w 3683000"/>
                <a:gd name="connsiteY161" fmla="*/ 2810933 h 7001933"/>
                <a:gd name="connsiteX162" fmla="*/ 736600 w 3683000"/>
                <a:gd name="connsiteY162" fmla="*/ 2819400 h 7001933"/>
                <a:gd name="connsiteX163" fmla="*/ 592667 w 3683000"/>
                <a:gd name="connsiteY163" fmla="*/ 2802466 h 7001933"/>
                <a:gd name="connsiteX164" fmla="*/ 558800 w 3683000"/>
                <a:gd name="connsiteY164" fmla="*/ 2785533 h 7001933"/>
                <a:gd name="connsiteX165" fmla="*/ 533400 w 3683000"/>
                <a:gd name="connsiteY165" fmla="*/ 2777066 h 7001933"/>
                <a:gd name="connsiteX166" fmla="*/ 448734 w 3683000"/>
                <a:gd name="connsiteY166" fmla="*/ 2743200 h 7001933"/>
                <a:gd name="connsiteX167" fmla="*/ 431800 w 3683000"/>
                <a:gd name="connsiteY167" fmla="*/ 2726266 h 7001933"/>
                <a:gd name="connsiteX168" fmla="*/ 381000 w 3683000"/>
                <a:gd name="connsiteY168" fmla="*/ 2692400 h 7001933"/>
                <a:gd name="connsiteX169" fmla="*/ 321734 w 3683000"/>
                <a:gd name="connsiteY169" fmla="*/ 2599266 h 7001933"/>
                <a:gd name="connsiteX170" fmla="*/ 279400 w 3683000"/>
                <a:gd name="connsiteY170" fmla="*/ 2514600 h 7001933"/>
                <a:gd name="connsiteX171" fmla="*/ 220134 w 3683000"/>
                <a:gd name="connsiteY171" fmla="*/ 2396066 h 7001933"/>
                <a:gd name="connsiteX172" fmla="*/ 169334 w 3683000"/>
                <a:gd name="connsiteY172" fmla="*/ 2218266 h 7001933"/>
                <a:gd name="connsiteX173" fmla="*/ 160867 w 3683000"/>
                <a:gd name="connsiteY173" fmla="*/ 2159000 h 7001933"/>
                <a:gd name="connsiteX174" fmla="*/ 143934 w 3683000"/>
                <a:gd name="connsiteY174" fmla="*/ 1981200 h 7001933"/>
                <a:gd name="connsiteX175" fmla="*/ 160867 w 3683000"/>
                <a:gd name="connsiteY175" fmla="*/ 1794933 h 7001933"/>
                <a:gd name="connsiteX176" fmla="*/ 220134 w 3683000"/>
                <a:gd name="connsiteY176" fmla="*/ 1625600 h 7001933"/>
                <a:gd name="connsiteX177" fmla="*/ 237067 w 3683000"/>
                <a:gd name="connsiteY177" fmla="*/ 1574800 h 7001933"/>
                <a:gd name="connsiteX178" fmla="*/ 245534 w 3683000"/>
                <a:gd name="connsiteY178" fmla="*/ 1532466 h 7001933"/>
                <a:gd name="connsiteX179" fmla="*/ 279400 w 3683000"/>
                <a:gd name="connsiteY179" fmla="*/ 1481666 h 7001933"/>
                <a:gd name="connsiteX180" fmla="*/ 330200 w 3683000"/>
                <a:gd name="connsiteY180" fmla="*/ 1405466 h 7001933"/>
                <a:gd name="connsiteX181" fmla="*/ 347134 w 3683000"/>
                <a:gd name="connsiteY181" fmla="*/ 1380066 h 7001933"/>
                <a:gd name="connsiteX182" fmla="*/ 381000 w 3683000"/>
                <a:gd name="connsiteY182" fmla="*/ 1371600 h 7001933"/>
                <a:gd name="connsiteX183" fmla="*/ 397934 w 3683000"/>
                <a:gd name="connsiteY183" fmla="*/ 1354666 h 7001933"/>
                <a:gd name="connsiteX184" fmla="*/ 457200 w 3683000"/>
                <a:gd name="connsiteY184" fmla="*/ 1320800 h 7001933"/>
                <a:gd name="connsiteX185" fmla="*/ 508000 w 3683000"/>
                <a:gd name="connsiteY185" fmla="*/ 1303866 h 7001933"/>
                <a:gd name="connsiteX186" fmla="*/ 601134 w 3683000"/>
                <a:gd name="connsiteY186" fmla="*/ 1261533 h 7001933"/>
                <a:gd name="connsiteX187" fmla="*/ 651934 w 3683000"/>
                <a:gd name="connsiteY187" fmla="*/ 1253066 h 7001933"/>
                <a:gd name="connsiteX188" fmla="*/ 711200 w 3683000"/>
                <a:gd name="connsiteY188" fmla="*/ 1236133 h 7001933"/>
                <a:gd name="connsiteX189" fmla="*/ 753534 w 3683000"/>
                <a:gd name="connsiteY189" fmla="*/ 1227666 h 7001933"/>
                <a:gd name="connsiteX190" fmla="*/ 787400 w 3683000"/>
                <a:gd name="connsiteY190" fmla="*/ 1219200 h 7001933"/>
                <a:gd name="connsiteX191" fmla="*/ 880534 w 3683000"/>
                <a:gd name="connsiteY191" fmla="*/ 1193800 h 7001933"/>
                <a:gd name="connsiteX192" fmla="*/ 914400 w 3683000"/>
                <a:gd name="connsiteY192" fmla="*/ 1176866 h 7001933"/>
                <a:gd name="connsiteX193" fmla="*/ 973667 w 3683000"/>
                <a:gd name="connsiteY193" fmla="*/ 1168400 h 7001933"/>
                <a:gd name="connsiteX194" fmla="*/ 1024467 w 3683000"/>
                <a:gd name="connsiteY194" fmla="*/ 1159933 h 7001933"/>
                <a:gd name="connsiteX195" fmla="*/ 1176867 w 3683000"/>
                <a:gd name="connsiteY195" fmla="*/ 1168400 h 7001933"/>
                <a:gd name="connsiteX196" fmla="*/ 1236134 w 3683000"/>
                <a:gd name="connsiteY196" fmla="*/ 1185333 h 7001933"/>
                <a:gd name="connsiteX197" fmla="*/ 1278467 w 3683000"/>
                <a:gd name="connsiteY197" fmla="*/ 1193800 h 7001933"/>
                <a:gd name="connsiteX198" fmla="*/ 1303867 w 3683000"/>
                <a:gd name="connsiteY198" fmla="*/ 1210733 h 7001933"/>
                <a:gd name="connsiteX199" fmla="*/ 1354667 w 3683000"/>
                <a:gd name="connsiteY199" fmla="*/ 1236133 h 7001933"/>
                <a:gd name="connsiteX200" fmla="*/ 1405467 w 3683000"/>
                <a:gd name="connsiteY200" fmla="*/ 1312333 h 7001933"/>
                <a:gd name="connsiteX201" fmla="*/ 1439334 w 3683000"/>
                <a:gd name="connsiteY201" fmla="*/ 1363133 h 7001933"/>
                <a:gd name="connsiteX202" fmla="*/ 1481667 w 3683000"/>
                <a:gd name="connsiteY202" fmla="*/ 1430866 h 7001933"/>
                <a:gd name="connsiteX203" fmla="*/ 1498600 w 3683000"/>
                <a:gd name="connsiteY203" fmla="*/ 1490133 h 7001933"/>
                <a:gd name="connsiteX204" fmla="*/ 1507067 w 3683000"/>
                <a:gd name="connsiteY204" fmla="*/ 1515533 h 7001933"/>
                <a:gd name="connsiteX205" fmla="*/ 1515534 w 3683000"/>
                <a:gd name="connsiteY205" fmla="*/ 1591733 h 7001933"/>
                <a:gd name="connsiteX206" fmla="*/ 1532467 w 3683000"/>
                <a:gd name="connsiteY206" fmla="*/ 1651000 h 7001933"/>
                <a:gd name="connsiteX207" fmla="*/ 1507067 w 3683000"/>
                <a:gd name="connsiteY207" fmla="*/ 1820333 h 7001933"/>
                <a:gd name="connsiteX208" fmla="*/ 1481667 w 3683000"/>
                <a:gd name="connsiteY208" fmla="*/ 1854200 h 7001933"/>
                <a:gd name="connsiteX209" fmla="*/ 1447800 w 3683000"/>
                <a:gd name="connsiteY209" fmla="*/ 1871133 h 7001933"/>
                <a:gd name="connsiteX210" fmla="*/ 1405467 w 3683000"/>
                <a:gd name="connsiteY210" fmla="*/ 1905000 h 7001933"/>
                <a:gd name="connsiteX211" fmla="*/ 1380067 w 3683000"/>
                <a:gd name="connsiteY211" fmla="*/ 1930400 h 7001933"/>
                <a:gd name="connsiteX212" fmla="*/ 1303867 w 3683000"/>
                <a:gd name="connsiteY212" fmla="*/ 1938866 h 7001933"/>
                <a:gd name="connsiteX213" fmla="*/ 1159934 w 3683000"/>
                <a:gd name="connsiteY213" fmla="*/ 1930400 h 7001933"/>
                <a:gd name="connsiteX214" fmla="*/ 1143000 w 3683000"/>
                <a:gd name="connsiteY214" fmla="*/ 1905000 h 7001933"/>
                <a:gd name="connsiteX215" fmla="*/ 1117600 w 3683000"/>
                <a:gd name="connsiteY215" fmla="*/ 1888066 h 7001933"/>
                <a:gd name="connsiteX216" fmla="*/ 1100667 w 3683000"/>
                <a:gd name="connsiteY216" fmla="*/ 1854200 h 7001933"/>
                <a:gd name="connsiteX217" fmla="*/ 1083734 w 3683000"/>
                <a:gd name="connsiteY217" fmla="*/ 1837266 h 7001933"/>
                <a:gd name="connsiteX218" fmla="*/ 1066800 w 3683000"/>
                <a:gd name="connsiteY218" fmla="*/ 1811866 h 7001933"/>
                <a:gd name="connsiteX219" fmla="*/ 1049867 w 3683000"/>
                <a:gd name="connsiteY219" fmla="*/ 1710266 h 7001933"/>
                <a:gd name="connsiteX220" fmla="*/ 1066800 w 3683000"/>
                <a:gd name="connsiteY220" fmla="*/ 1591733 h 7001933"/>
                <a:gd name="connsiteX221" fmla="*/ 1075267 w 3683000"/>
                <a:gd name="connsiteY221" fmla="*/ 1566333 h 7001933"/>
                <a:gd name="connsiteX222" fmla="*/ 1092200 w 3683000"/>
                <a:gd name="connsiteY222" fmla="*/ 1540933 h 7001933"/>
                <a:gd name="connsiteX223" fmla="*/ 1126067 w 3683000"/>
                <a:gd name="connsiteY223" fmla="*/ 1481666 h 7001933"/>
                <a:gd name="connsiteX224" fmla="*/ 1134534 w 3683000"/>
                <a:gd name="connsiteY224" fmla="*/ 1456266 h 7001933"/>
                <a:gd name="connsiteX225" fmla="*/ 1176867 w 3683000"/>
                <a:gd name="connsiteY225" fmla="*/ 1405466 h 7001933"/>
                <a:gd name="connsiteX226" fmla="*/ 1210734 w 3683000"/>
                <a:gd name="connsiteY226" fmla="*/ 1380066 h 7001933"/>
                <a:gd name="connsiteX227" fmla="*/ 1405467 w 3683000"/>
                <a:gd name="connsiteY227" fmla="*/ 1388533 h 7001933"/>
                <a:gd name="connsiteX228" fmla="*/ 1481667 w 3683000"/>
                <a:gd name="connsiteY228" fmla="*/ 1405466 h 7001933"/>
                <a:gd name="connsiteX229" fmla="*/ 1549400 w 3683000"/>
                <a:gd name="connsiteY229" fmla="*/ 1447800 h 7001933"/>
                <a:gd name="connsiteX230" fmla="*/ 1566334 w 3683000"/>
                <a:gd name="connsiteY230" fmla="*/ 1464733 h 7001933"/>
                <a:gd name="connsiteX231" fmla="*/ 1600200 w 3683000"/>
                <a:gd name="connsiteY231" fmla="*/ 1490133 h 7001933"/>
                <a:gd name="connsiteX232" fmla="*/ 1651000 w 3683000"/>
                <a:gd name="connsiteY232" fmla="*/ 1557866 h 7001933"/>
                <a:gd name="connsiteX233" fmla="*/ 1701800 w 3683000"/>
                <a:gd name="connsiteY233" fmla="*/ 1583266 h 7001933"/>
                <a:gd name="connsiteX234" fmla="*/ 1718734 w 3683000"/>
                <a:gd name="connsiteY234" fmla="*/ 1600200 h 7001933"/>
                <a:gd name="connsiteX235" fmla="*/ 1794934 w 3683000"/>
                <a:gd name="connsiteY235" fmla="*/ 1625600 h 7001933"/>
                <a:gd name="connsiteX236" fmla="*/ 1888067 w 3683000"/>
                <a:gd name="connsiteY236" fmla="*/ 1651000 h 7001933"/>
                <a:gd name="connsiteX237" fmla="*/ 1947334 w 3683000"/>
                <a:gd name="connsiteY237" fmla="*/ 1667933 h 7001933"/>
                <a:gd name="connsiteX238" fmla="*/ 2108200 w 3683000"/>
                <a:gd name="connsiteY238" fmla="*/ 1684866 h 7001933"/>
                <a:gd name="connsiteX239" fmla="*/ 2650067 w 3683000"/>
                <a:gd name="connsiteY239" fmla="*/ 1667933 h 7001933"/>
                <a:gd name="connsiteX240" fmla="*/ 2887134 w 3683000"/>
                <a:gd name="connsiteY240" fmla="*/ 1651000 h 7001933"/>
                <a:gd name="connsiteX241" fmla="*/ 2937934 w 3683000"/>
                <a:gd name="connsiteY241" fmla="*/ 1642533 h 7001933"/>
                <a:gd name="connsiteX242" fmla="*/ 3005667 w 3683000"/>
                <a:gd name="connsiteY242" fmla="*/ 1625600 h 7001933"/>
                <a:gd name="connsiteX243" fmla="*/ 3073400 w 3683000"/>
                <a:gd name="connsiteY243" fmla="*/ 1600200 h 7001933"/>
                <a:gd name="connsiteX244" fmla="*/ 3132667 w 3683000"/>
                <a:gd name="connsiteY244" fmla="*/ 1566333 h 7001933"/>
                <a:gd name="connsiteX245" fmla="*/ 3166534 w 3683000"/>
                <a:gd name="connsiteY245" fmla="*/ 1549400 h 7001933"/>
                <a:gd name="connsiteX246" fmla="*/ 3191934 w 3683000"/>
                <a:gd name="connsiteY246" fmla="*/ 1524000 h 7001933"/>
                <a:gd name="connsiteX247" fmla="*/ 3242734 w 3683000"/>
                <a:gd name="connsiteY247" fmla="*/ 1481666 h 7001933"/>
                <a:gd name="connsiteX248" fmla="*/ 3259667 w 3683000"/>
                <a:gd name="connsiteY248" fmla="*/ 1456266 h 7001933"/>
                <a:gd name="connsiteX249" fmla="*/ 3302000 w 3683000"/>
                <a:gd name="connsiteY249" fmla="*/ 1430866 h 7001933"/>
                <a:gd name="connsiteX250" fmla="*/ 3327400 w 3683000"/>
                <a:gd name="connsiteY250" fmla="*/ 1405466 h 7001933"/>
                <a:gd name="connsiteX251" fmla="*/ 3395134 w 3683000"/>
                <a:gd name="connsiteY251" fmla="*/ 1354666 h 7001933"/>
                <a:gd name="connsiteX252" fmla="*/ 3420534 w 3683000"/>
                <a:gd name="connsiteY252" fmla="*/ 1337733 h 7001933"/>
                <a:gd name="connsiteX253" fmla="*/ 3471334 w 3683000"/>
                <a:gd name="connsiteY253" fmla="*/ 1270000 h 7001933"/>
                <a:gd name="connsiteX254" fmla="*/ 3505200 w 3683000"/>
                <a:gd name="connsiteY254" fmla="*/ 1236133 h 7001933"/>
                <a:gd name="connsiteX255" fmla="*/ 3530600 w 3683000"/>
                <a:gd name="connsiteY255" fmla="*/ 1202266 h 7001933"/>
                <a:gd name="connsiteX256" fmla="*/ 3556000 w 3683000"/>
                <a:gd name="connsiteY256" fmla="*/ 1176866 h 7001933"/>
                <a:gd name="connsiteX257" fmla="*/ 3615267 w 3683000"/>
                <a:gd name="connsiteY257" fmla="*/ 1092200 h 7001933"/>
                <a:gd name="connsiteX258" fmla="*/ 3632200 w 3683000"/>
                <a:gd name="connsiteY258" fmla="*/ 1066800 h 7001933"/>
                <a:gd name="connsiteX259" fmla="*/ 3657600 w 3683000"/>
                <a:gd name="connsiteY259" fmla="*/ 990600 h 7001933"/>
                <a:gd name="connsiteX260" fmla="*/ 3683000 w 3683000"/>
                <a:gd name="connsiteY260" fmla="*/ 872066 h 7001933"/>
                <a:gd name="connsiteX261" fmla="*/ 3657600 w 3683000"/>
                <a:gd name="connsiteY261" fmla="*/ 728133 h 7001933"/>
                <a:gd name="connsiteX262" fmla="*/ 3649134 w 3683000"/>
                <a:gd name="connsiteY262" fmla="*/ 702733 h 7001933"/>
                <a:gd name="connsiteX263" fmla="*/ 3632200 w 3683000"/>
                <a:gd name="connsiteY263" fmla="*/ 685800 h 7001933"/>
                <a:gd name="connsiteX264" fmla="*/ 3572934 w 3683000"/>
                <a:gd name="connsiteY264" fmla="*/ 643466 h 7001933"/>
                <a:gd name="connsiteX265" fmla="*/ 3530600 w 3683000"/>
                <a:gd name="connsiteY265" fmla="*/ 626533 h 7001933"/>
                <a:gd name="connsiteX266" fmla="*/ 3479800 w 3683000"/>
                <a:gd name="connsiteY266" fmla="*/ 601133 h 7001933"/>
                <a:gd name="connsiteX267" fmla="*/ 3454400 w 3683000"/>
                <a:gd name="connsiteY267" fmla="*/ 592666 h 7001933"/>
                <a:gd name="connsiteX268" fmla="*/ 3420534 w 3683000"/>
                <a:gd name="connsiteY268" fmla="*/ 575733 h 7001933"/>
                <a:gd name="connsiteX269" fmla="*/ 3318934 w 3683000"/>
                <a:gd name="connsiteY269" fmla="*/ 558800 h 7001933"/>
                <a:gd name="connsiteX270" fmla="*/ 3251200 w 3683000"/>
                <a:gd name="connsiteY270" fmla="*/ 567266 h 7001933"/>
                <a:gd name="connsiteX271" fmla="*/ 3217334 w 3683000"/>
                <a:gd name="connsiteY271" fmla="*/ 584200 h 7001933"/>
                <a:gd name="connsiteX272" fmla="*/ 3191934 w 3683000"/>
                <a:gd name="connsiteY272" fmla="*/ 592666 h 7001933"/>
                <a:gd name="connsiteX273" fmla="*/ 3149600 w 3683000"/>
                <a:gd name="connsiteY273" fmla="*/ 635000 h 7001933"/>
                <a:gd name="connsiteX274" fmla="*/ 3107267 w 3683000"/>
                <a:gd name="connsiteY274" fmla="*/ 677333 h 7001933"/>
                <a:gd name="connsiteX275" fmla="*/ 3090334 w 3683000"/>
                <a:gd name="connsiteY275" fmla="*/ 702733 h 7001933"/>
                <a:gd name="connsiteX276" fmla="*/ 3056467 w 3683000"/>
                <a:gd name="connsiteY276" fmla="*/ 745066 h 7001933"/>
                <a:gd name="connsiteX277" fmla="*/ 3039534 w 3683000"/>
                <a:gd name="connsiteY277" fmla="*/ 795866 h 7001933"/>
                <a:gd name="connsiteX278" fmla="*/ 3031067 w 3683000"/>
                <a:gd name="connsiteY278" fmla="*/ 821266 h 7001933"/>
                <a:gd name="connsiteX279" fmla="*/ 3039534 w 3683000"/>
                <a:gd name="connsiteY279" fmla="*/ 914400 h 7001933"/>
                <a:gd name="connsiteX280" fmla="*/ 3048000 w 3683000"/>
                <a:gd name="connsiteY280" fmla="*/ 956733 h 7001933"/>
                <a:gd name="connsiteX281" fmla="*/ 3081867 w 3683000"/>
                <a:gd name="connsiteY281" fmla="*/ 990600 h 7001933"/>
                <a:gd name="connsiteX282" fmla="*/ 3141134 w 3683000"/>
                <a:gd name="connsiteY282" fmla="*/ 1007533 h 7001933"/>
                <a:gd name="connsiteX283" fmla="*/ 3429000 w 3683000"/>
                <a:gd name="connsiteY283" fmla="*/ 990600 h 7001933"/>
                <a:gd name="connsiteX284" fmla="*/ 3479800 w 3683000"/>
                <a:gd name="connsiteY284" fmla="*/ 973666 h 7001933"/>
                <a:gd name="connsiteX285" fmla="*/ 3522134 w 3683000"/>
                <a:gd name="connsiteY285" fmla="*/ 931333 h 7001933"/>
                <a:gd name="connsiteX286" fmla="*/ 3556000 w 3683000"/>
                <a:gd name="connsiteY286" fmla="*/ 897466 h 7001933"/>
                <a:gd name="connsiteX287" fmla="*/ 3572934 w 3683000"/>
                <a:gd name="connsiteY287" fmla="*/ 872066 h 7001933"/>
                <a:gd name="connsiteX288" fmla="*/ 3581400 w 3683000"/>
                <a:gd name="connsiteY288" fmla="*/ 846666 h 7001933"/>
                <a:gd name="connsiteX289" fmla="*/ 3572934 w 3683000"/>
                <a:gd name="connsiteY289" fmla="*/ 719666 h 7001933"/>
                <a:gd name="connsiteX290" fmla="*/ 3539067 w 3683000"/>
                <a:gd name="connsiteY290" fmla="*/ 660400 h 7001933"/>
                <a:gd name="connsiteX291" fmla="*/ 3522134 w 3683000"/>
                <a:gd name="connsiteY291" fmla="*/ 643466 h 7001933"/>
                <a:gd name="connsiteX292" fmla="*/ 3505200 w 3683000"/>
                <a:gd name="connsiteY292" fmla="*/ 618066 h 7001933"/>
                <a:gd name="connsiteX293" fmla="*/ 3437467 w 3683000"/>
                <a:gd name="connsiteY293" fmla="*/ 567266 h 7001933"/>
                <a:gd name="connsiteX294" fmla="*/ 3412067 w 3683000"/>
                <a:gd name="connsiteY294" fmla="*/ 558800 h 7001933"/>
                <a:gd name="connsiteX295" fmla="*/ 3378200 w 3683000"/>
                <a:gd name="connsiteY295" fmla="*/ 541866 h 7001933"/>
                <a:gd name="connsiteX296" fmla="*/ 3327400 w 3683000"/>
                <a:gd name="connsiteY296" fmla="*/ 524933 h 7001933"/>
                <a:gd name="connsiteX297" fmla="*/ 3259667 w 3683000"/>
                <a:gd name="connsiteY297" fmla="*/ 491066 h 7001933"/>
                <a:gd name="connsiteX298" fmla="*/ 3166534 w 3683000"/>
                <a:gd name="connsiteY298" fmla="*/ 482600 h 7001933"/>
                <a:gd name="connsiteX299" fmla="*/ 3132667 w 3683000"/>
                <a:gd name="connsiteY299" fmla="*/ 474133 h 7001933"/>
                <a:gd name="connsiteX300" fmla="*/ 2937934 w 3683000"/>
                <a:gd name="connsiteY300" fmla="*/ 491066 h 7001933"/>
                <a:gd name="connsiteX301" fmla="*/ 2870200 w 3683000"/>
                <a:gd name="connsiteY301" fmla="*/ 508000 h 7001933"/>
                <a:gd name="connsiteX302" fmla="*/ 2802467 w 3683000"/>
                <a:gd name="connsiteY302" fmla="*/ 524933 h 7001933"/>
                <a:gd name="connsiteX303" fmla="*/ 2726267 w 3683000"/>
                <a:gd name="connsiteY303" fmla="*/ 541866 h 7001933"/>
                <a:gd name="connsiteX304" fmla="*/ 2633134 w 3683000"/>
                <a:gd name="connsiteY304" fmla="*/ 592666 h 7001933"/>
                <a:gd name="connsiteX305" fmla="*/ 2523067 w 3683000"/>
                <a:gd name="connsiteY305" fmla="*/ 651933 h 7001933"/>
                <a:gd name="connsiteX306" fmla="*/ 2463800 w 3683000"/>
                <a:gd name="connsiteY306" fmla="*/ 694266 h 7001933"/>
                <a:gd name="connsiteX307" fmla="*/ 2429934 w 3683000"/>
                <a:gd name="connsiteY307" fmla="*/ 745066 h 7001933"/>
                <a:gd name="connsiteX308" fmla="*/ 2328334 w 3683000"/>
                <a:gd name="connsiteY308" fmla="*/ 821266 h 7001933"/>
                <a:gd name="connsiteX309" fmla="*/ 2294467 w 3683000"/>
                <a:gd name="connsiteY309" fmla="*/ 846666 h 7001933"/>
                <a:gd name="connsiteX310" fmla="*/ 2260600 w 3683000"/>
                <a:gd name="connsiteY310" fmla="*/ 863600 h 7001933"/>
                <a:gd name="connsiteX311" fmla="*/ 2218267 w 3683000"/>
                <a:gd name="connsiteY311" fmla="*/ 897466 h 7001933"/>
                <a:gd name="connsiteX312" fmla="*/ 2184400 w 3683000"/>
                <a:gd name="connsiteY312" fmla="*/ 914400 h 7001933"/>
                <a:gd name="connsiteX313" fmla="*/ 2150534 w 3683000"/>
                <a:gd name="connsiteY313" fmla="*/ 939800 h 7001933"/>
                <a:gd name="connsiteX314" fmla="*/ 2099734 w 3683000"/>
                <a:gd name="connsiteY314" fmla="*/ 956733 h 7001933"/>
                <a:gd name="connsiteX315" fmla="*/ 2057400 w 3683000"/>
                <a:gd name="connsiteY315" fmla="*/ 982133 h 7001933"/>
                <a:gd name="connsiteX316" fmla="*/ 1955800 w 3683000"/>
                <a:gd name="connsiteY316" fmla="*/ 1016000 h 7001933"/>
                <a:gd name="connsiteX317" fmla="*/ 1879600 w 3683000"/>
                <a:gd name="connsiteY317" fmla="*/ 1058333 h 7001933"/>
                <a:gd name="connsiteX318" fmla="*/ 1845734 w 3683000"/>
                <a:gd name="connsiteY318" fmla="*/ 1066800 h 7001933"/>
                <a:gd name="connsiteX319" fmla="*/ 1769534 w 3683000"/>
                <a:gd name="connsiteY319" fmla="*/ 1092200 h 7001933"/>
                <a:gd name="connsiteX320" fmla="*/ 1718734 w 3683000"/>
                <a:gd name="connsiteY320" fmla="*/ 1100666 h 7001933"/>
                <a:gd name="connsiteX321" fmla="*/ 1651000 w 3683000"/>
                <a:gd name="connsiteY321" fmla="*/ 1126066 h 7001933"/>
                <a:gd name="connsiteX322" fmla="*/ 1591734 w 3683000"/>
                <a:gd name="connsiteY322" fmla="*/ 1134533 h 7001933"/>
                <a:gd name="connsiteX323" fmla="*/ 1566334 w 3683000"/>
                <a:gd name="connsiteY323" fmla="*/ 1143000 h 7001933"/>
                <a:gd name="connsiteX324" fmla="*/ 1312334 w 3683000"/>
                <a:gd name="connsiteY324" fmla="*/ 1143000 h 7001933"/>
                <a:gd name="connsiteX325" fmla="*/ 1253067 w 3683000"/>
                <a:gd name="connsiteY325" fmla="*/ 1126066 h 7001933"/>
                <a:gd name="connsiteX326" fmla="*/ 1227667 w 3683000"/>
                <a:gd name="connsiteY326" fmla="*/ 1109133 h 7001933"/>
                <a:gd name="connsiteX327" fmla="*/ 1210734 w 3683000"/>
                <a:gd name="connsiteY327" fmla="*/ 1058333 h 7001933"/>
                <a:gd name="connsiteX328" fmla="*/ 1219200 w 3683000"/>
                <a:gd name="connsiteY328" fmla="*/ 1016000 h 7001933"/>
                <a:gd name="connsiteX329" fmla="*/ 1227667 w 3683000"/>
                <a:gd name="connsiteY329" fmla="*/ 931333 h 7001933"/>
                <a:gd name="connsiteX330" fmla="*/ 1244600 w 3683000"/>
                <a:gd name="connsiteY330" fmla="*/ 897466 h 7001933"/>
                <a:gd name="connsiteX331" fmla="*/ 1286934 w 3683000"/>
                <a:gd name="connsiteY331" fmla="*/ 846666 h 7001933"/>
                <a:gd name="connsiteX332" fmla="*/ 1312334 w 3683000"/>
                <a:gd name="connsiteY332" fmla="*/ 787400 h 7001933"/>
                <a:gd name="connsiteX333" fmla="*/ 1354667 w 3683000"/>
                <a:gd name="connsiteY333" fmla="*/ 745066 h 7001933"/>
                <a:gd name="connsiteX334" fmla="*/ 1380067 w 3683000"/>
                <a:gd name="connsiteY334" fmla="*/ 711200 h 7001933"/>
                <a:gd name="connsiteX335" fmla="*/ 1405467 w 3683000"/>
                <a:gd name="connsiteY335" fmla="*/ 694266 h 7001933"/>
                <a:gd name="connsiteX336" fmla="*/ 1430867 w 3683000"/>
                <a:gd name="connsiteY336" fmla="*/ 668866 h 7001933"/>
                <a:gd name="connsiteX337" fmla="*/ 1464734 w 3683000"/>
                <a:gd name="connsiteY337" fmla="*/ 660400 h 7001933"/>
                <a:gd name="connsiteX338" fmla="*/ 1524000 w 3683000"/>
                <a:gd name="connsiteY338" fmla="*/ 643466 h 7001933"/>
                <a:gd name="connsiteX339" fmla="*/ 1591734 w 3683000"/>
                <a:gd name="connsiteY339" fmla="*/ 651933 h 7001933"/>
                <a:gd name="connsiteX340" fmla="*/ 1608667 w 3683000"/>
                <a:gd name="connsiteY340" fmla="*/ 795866 h 7001933"/>
                <a:gd name="connsiteX341" fmla="*/ 1574800 w 3683000"/>
                <a:gd name="connsiteY341" fmla="*/ 855133 h 7001933"/>
                <a:gd name="connsiteX342" fmla="*/ 1557867 w 3683000"/>
                <a:gd name="connsiteY342" fmla="*/ 880533 h 7001933"/>
                <a:gd name="connsiteX343" fmla="*/ 1532467 w 3683000"/>
                <a:gd name="connsiteY343" fmla="*/ 897466 h 7001933"/>
                <a:gd name="connsiteX344" fmla="*/ 1515534 w 3683000"/>
                <a:gd name="connsiteY344" fmla="*/ 914400 h 7001933"/>
                <a:gd name="connsiteX345" fmla="*/ 1456267 w 3683000"/>
                <a:gd name="connsiteY345" fmla="*/ 931333 h 7001933"/>
                <a:gd name="connsiteX346" fmla="*/ 1371600 w 3683000"/>
                <a:gd name="connsiteY346" fmla="*/ 914400 h 7001933"/>
                <a:gd name="connsiteX347" fmla="*/ 1286934 w 3683000"/>
                <a:gd name="connsiteY347" fmla="*/ 846666 h 7001933"/>
                <a:gd name="connsiteX348" fmla="*/ 1270000 w 3683000"/>
                <a:gd name="connsiteY348" fmla="*/ 821266 h 7001933"/>
                <a:gd name="connsiteX349" fmla="*/ 1244600 w 3683000"/>
                <a:gd name="connsiteY349" fmla="*/ 795866 h 7001933"/>
                <a:gd name="connsiteX350" fmla="*/ 1202267 w 3683000"/>
                <a:gd name="connsiteY350" fmla="*/ 745066 h 7001933"/>
                <a:gd name="connsiteX351" fmla="*/ 1193800 w 3683000"/>
                <a:gd name="connsiteY351" fmla="*/ 711200 h 7001933"/>
                <a:gd name="connsiteX352" fmla="*/ 1176867 w 3683000"/>
                <a:gd name="connsiteY352" fmla="*/ 635000 h 7001933"/>
                <a:gd name="connsiteX353" fmla="*/ 1143000 w 3683000"/>
                <a:gd name="connsiteY353" fmla="*/ 567266 h 7001933"/>
                <a:gd name="connsiteX354" fmla="*/ 1134534 w 3683000"/>
                <a:gd name="connsiteY354" fmla="*/ 541866 h 7001933"/>
                <a:gd name="connsiteX355" fmla="*/ 1092200 w 3683000"/>
                <a:gd name="connsiteY355" fmla="*/ 499533 h 7001933"/>
                <a:gd name="connsiteX356" fmla="*/ 1041400 w 3683000"/>
                <a:gd name="connsiteY356" fmla="*/ 474133 h 7001933"/>
                <a:gd name="connsiteX357" fmla="*/ 1016000 w 3683000"/>
                <a:gd name="connsiteY357" fmla="*/ 448733 h 7001933"/>
                <a:gd name="connsiteX358" fmla="*/ 965200 w 3683000"/>
                <a:gd name="connsiteY358" fmla="*/ 431800 h 7001933"/>
                <a:gd name="connsiteX359" fmla="*/ 939800 w 3683000"/>
                <a:gd name="connsiteY359" fmla="*/ 423333 h 7001933"/>
                <a:gd name="connsiteX360" fmla="*/ 855134 w 3683000"/>
                <a:gd name="connsiteY360" fmla="*/ 431800 h 7001933"/>
                <a:gd name="connsiteX361" fmla="*/ 863600 w 3683000"/>
                <a:gd name="connsiteY361" fmla="*/ 482600 h 7001933"/>
                <a:gd name="connsiteX362" fmla="*/ 880534 w 3683000"/>
                <a:gd name="connsiteY362" fmla="*/ 516466 h 7001933"/>
                <a:gd name="connsiteX363" fmla="*/ 897467 w 3683000"/>
                <a:gd name="connsiteY363" fmla="*/ 567266 h 7001933"/>
                <a:gd name="connsiteX364" fmla="*/ 897467 w 3683000"/>
                <a:gd name="connsiteY364" fmla="*/ 567266 h 7001933"/>
                <a:gd name="connsiteX365" fmla="*/ 905934 w 3683000"/>
                <a:gd name="connsiteY365" fmla="*/ 601133 h 7001933"/>
                <a:gd name="connsiteX366" fmla="*/ 931334 w 3683000"/>
                <a:gd name="connsiteY366" fmla="*/ 609600 h 7001933"/>
                <a:gd name="connsiteX367" fmla="*/ 965200 w 3683000"/>
                <a:gd name="connsiteY367" fmla="*/ 601133 h 7001933"/>
                <a:gd name="connsiteX368" fmla="*/ 973667 w 3683000"/>
                <a:gd name="connsiteY368" fmla="*/ 558800 h 7001933"/>
                <a:gd name="connsiteX369" fmla="*/ 965200 w 3683000"/>
                <a:gd name="connsiteY369" fmla="*/ 414866 h 7001933"/>
                <a:gd name="connsiteX370" fmla="*/ 931334 w 3683000"/>
                <a:gd name="connsiteY370" fmla="*/ 389466 h 7001933"/>
                <a:gd name="connsiteX371" fmla="*/ 914400 w 3683000"/>
                <a:gd name="connsiteY371" fmla="*/ 372533 h 7001933"/>
                <a:gd name="connsiteX372" fmla="*/ 821267 w 3683000"/>
                <a:gd name="connsiteY372" fmla="*/ 347133 h 7001933"/>
                <a:gd name="connsiteX373" fmla="*/ 677334 w 3683000"/>
                <a:gd name="connsiteY373" fmla="*/ 330200 h 7001933"/>
                <a:gd name="connsiteX374" fmla="*/ 618067 w 3683000"/>
                <a:gd name="connsiteY374" fmla="*/ 321733 h 7001933"/>
                <a:gd name="connsiteX375" fmla="*/ 567267 w 3683000"/>
                <a:gd name="connsiteY375" fmla="*/ 254000 h 7001933"/>
                <a:gd name="connsiteX376" fmla="*/ 524934 w 3683000"/>
                <a:gd name="connsiteY376" fmla="*/ 169333 h 7001933"/>
                <a:gd name="connsiteX377" fmla="*/ 508000 w 3683000"/>
                <a:gd name="connsiteY377" fmla="*/ 135466 h 7001933"/>
                <a:gd name="connsiteX378" fmla="*/ 491067 w 3683000"/>
                <a:gd name="connsiteY378" fmla="*/ 84666 h 7001933"/>
                <a:gd name="connsiteX379" fmla="*/ 474134 w 3683000"/>
                <a:gd name="connsiteY379" fmla="*/ 33866 h 7001933"/>
                <a:gd name="connsiteX380" fmla="*/ 474134 w 3683000"/>
                <a:gd name="connsiteY380" fmla="*/ 0 h 700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</a:cxnLst>
              <a:rect l="l" t="t" r="r" b="b"/>
              <a:pathLst>
                <a:path w="3683000" h="7001933">
                  <a:moveTo>
                    <a:pt x="2074334" y="7001933"/>
                  </a:moveTo>
                  <a:cubicBezTo>
                    <a:pt x="2071512" y="6939844"/>
                    <a:pt x="2073272" y="6877376"/>
                    <a:pt x="2065867" y="6815666"/>
                  </a:cubicBezTo>
                  <a:cubicBezTo>
                    <a:pt x="2064655" y="6805563"/>
                    <a:pt x="2053067" y="6799565"/>
                    <a:pt x="2048934" y="6790266"/>
                  </a:cubicBezTo>
                  <a:cubicBezTo>
                    <a:pt x="2041685" y="6773955"/>
                    <a:pt x="2039982" y="6755431"/>
                    <a:pt x="2032000" y="6739466"/>
                  </a:cubicBezTo>
                  <a:cubicBezTo>
                    <a:pt x="1991823" y="6659112"/>
                    <a:pt x="2013279" y="6691927"/>
                    <a:pt x="1972734" y="6637866"/>
                  </a:cubicBezTo>
                  <a:cubicBezTo>
                    <a:pt x="1967576" y="6617236"/>
                    <a:pt x="1952821" y="6556622"/>
                    <a:pt x="1947334" y="6544733"/>
                  </a:cubicBezTo>
                  <a:cubicBezTo>
                    <a:pt x="1938806" y="6526255"/>
                    <a:pt x="1924756" y="6510866"/>
                    <a:pt x="1913467" y="6493933"/>
                  </a:cubicBezTo>
                  <a:cubicBezTo>
                    <a:pt x="1907823" y="6474177"/>
                    <a:pt x="1903444" y="6454015"/>
                    <a:pt x="1896534" y="6434666"/>
                  </a:cubicBezTo>
                  <a:cubicBezTo>
                    <a:pt x="1889305" y="6414425"/>
                    <a:pt x="1879116" y="6395356"/>
                    <a:pt x="1871134" y="6375400"/>
                  </a:cubicBezTo>
                  <a:cubicBezTo>
                    <a:pt x="1862179" y="6353011"/>
                    <a:pt x="1854689" y="6330055"/>
                    <a:pt x="1845734" y="6307666"/>
                  </a:cubicBezTo>
                  <a:cubicBezTo>
                    <a:pt x="1838228" y="6288900"/>
                    <a:pt x="1807616" y="6216622"/>
                    <a:pt x="1794934" y="6197600"/>
                  </a:cubicBezTo>
                  <a:cubicBezTo>
                    <a:pt x="1788292" y="6187637"/>
                    <a:pt x="1776718" y="6181779"/>
                    <a:pt x="1769534" y="6172200"/>
                  </a:cubicBezTo>
                  <a:cubicBezTo>
                    <a:pt x="1759660" y="6159035"/>
                    <a:pt x="1752969" y="6143750"/>
                    <a:pt x="1744134" y="6129866"/>
                  </a:cubicBezTo>
                  <a:cubicBezTo>
                    <a:pt x="1726508" y="6102168"/>
                    <a:pt x="1681087" y="6029829"/>
                    <a:pt x="1651000" y="6019800"/>
                  </a:cubicBezTo>
                  <a:cubicBezTo>
                    <a:pt x="1634067" y="6014155"/>
                    <a:pt x="1616676" y="6009731"/>
                    <a:pt x="1600200" y="6002866"/>
                  </a:cubicBezTo>
                  <a:cubicBezTo>
                    <a:pt x="1582724" y="5995584"/>
                    <a:pt x="1567192" y="5983936"/>
                    <a:pt x="1549400" y="5977466"/>
                  </a:cubicBezTo>
                  <a:cubicBezTo>
                    <a:pt x="1533383" y="5971642"/>
                    <a:pt x="1457681" y="5961945"/>
                    <a:pt x="1447800" y="5960533"/>
                  </a:cubicBezTo>
                  <a:cubicBezTo>
                    <a:pt x="1433689" y="5954889"/>
                    <a:pt x="1420211" y="5947286"/>
                    <a:pt x="1405467" y="5943600"/>
                  </a:cubicBezTo>
                  <a:cubicBezTo>
                    <a:pt x="1386137" y="5938767"/>
                    <a:pt x="1282492" y="5928054"/>
                    <a:pt x="1270000" y="5926666"/>
                  </a:cubicBezTo>
                  <a:cubicBezTo>
                    <a:pt x="1227667" y="5929488"/>
                    <a:pt x="1185001" y="5929133"/>
                    <a:pt x="1143000" y="5935133"/>
                  </a:cubicBezTo>
                  <a:cubicBezTo>
                    <a:pt x="1125330" y="5937657"/>
                    <a:pt x="1109624" y="5948194"/>
                    <a:pt x="1092200" y="5952066"/>
                  </a:cubicBezTo>
                  <a:cubicBezTo>
                    <a:pt x="1058684" y="5959514"/>
                    <a:pt x="990600" y="5969000"/>
                    <a:pt x="990600" y="5969000"/>
                  </a:cubicBezTo>
                  <a:cubicBezTo>
                    <a:pt x="979311" y="5974644"/>
                    <a:pt x="968552" y="5981501"/>
                    <a:pt x="956734" y="5985933"/>
                  </a:cubicBezTo>
                  <a:cubicBezTo>
                    <a:pt x="945838" y="5990019"/>
                    <a:pt x="934056" y="5991203"/>
                    <a:pt x="922867" y="5994400"/>
                  </a:cubicBezTo>
                  <a:cubicBezTo>
                    <a:pt x="914286" y="5996852"/>
                    <a:pt x="905934" y="6000044"/>
                    <a:pt x="897467" y="6002866"/>
                  </a:cubicBezTo>
                  <a:cubicBezTo>
                    <a:pt x="891823" y="6011333"/>
                    <a:pt x="881314" y="6018120"/>
                    <a:pt x="880534" y="6028266"/>
                  </a:cubicBezTo>
                  <a:cubicBezTo>
                    <a:pt x="879238" y="6045107"/>
                    <a:pt x="883381" y="6110162"/>
                    <a:pt x="897467" y="6138333"/>
                  </a:cubicBezTo>
                  <a:cubicBezTo>
                    <a:pt x="902018" y="6147434"/>
                    <a:pt x="908043" y="6155787"/>
                    <a:pt x="914400" y="6163733"/>
                  </a:cubicBezTo>
                  <a:cubicBezTo>
                    <a:pt x="950978" y="6209454"/>
                    <a:pt x="911038" y="6146498"/>
                    <a:pt x="948267" y="6206066"/>
                  </a:cubicBezTo>
                  <a:cubicBezTo>
                    <a:pt x="970070" y="6240951"/>
                    <a:pt x="977547" y="6260746"/>
                    <a:pt x="1007534" y="6290733"/>
                  </a:cubicBezTo>
                  <a:cubicBezTo>
                    <a:pt x="1014729" y="6297928"/>
                    <a:pt x="1024988" y="6301309"/>
                    <a:pt x="1032934" y="6307666"/>
                  </a:cubicBezTo>
                  <a:cubicBezTo>
                    <a:pt x="1039167" y="6312653"/>
                    <a:pt x="1043225" y="6320172"/>
                    <a:pt x="1049867" y="6324600"/>
                  </a:cubicBezTo>
                  <a:cubicBezTo>
                    <a:pt x="1060369" y="6331601"/>
                    <a:pt x="1072775" y="6335271"/>
                    <a:pt x="1083734" y="6341533"/>
                  </a:cubicBezTo>
                  <a:cubicBezTo>
                    <a:pt x="1092569" y="6346581"/>
                    <a:pt x="1099408" y="6355473"/>
                    <a:pt x="1109134" y="6358466"/>
                  </a:cubicBezTo>
                  <a:cubicBezTo>
                    <a:pt x="1136642" y="6366930"/>
                    <a:pt x="1193800" y="6375400"/>
                    <a:pt x="1193800" y="6375400"/>
                  </a:cubicBezTo>
                  <a:cubicBezTo>
                    <a:pt x="1230489" y="6372578"/>
                    <a:pt x="1267354" y="6371497"/>
                    <a:pt x="1303867" y="6366933"/>
                  </a:cubicBezTo>
                  <a:cubicBezTo>
                    <a:pt x="1332241" y="6363386"/>
                    <a:pt x="1329457" y="6354138"/>
                    <a:pt x="1354667" y="6341533"/>
                  </a:cubicBezTo>
                  <a:cubicBezTo>
                    <a:pt x="1411890" y="6312922"/>
                    <a:pt x="1384389" y="6338447"/>
                    <a:pt x="1439334" y="6299200"/>
                  </a:cubicBezTo>
                  <a:cubicBezTo>
                    <a:pt x="1445830" y="6294560"/>
                    <a:pt x="1450034" y="6287253"/>
                    <a:pt x="1456267" y="6282266"/>
                  </a:cubicBezTo>
                  <a:cubicBezTo>
                    <a:pt x="1464213" y="6275909"/>
                    <a:pt x="1473200" y="6270977"/>
                    <a:pt x="1481667" y="6265333"/>
                  </a:cubicBezTo>
                  <a:cubicBezTo>
                    <a:pt x="1521619" y="6205403"/>
                    <a:pt x="1467409" y="6278867"/>
                    <a:pt x="1540934" y="6214533"/>
                  </a:cubicBezTo>
                  <a:cubicBezTo>
                    <a:pt x="1641750" y="6126319"/>
                    <a:pt x="1504612" y="6221813"/>
                    <a:pt x="1591734" y="6163733"/>
                  </a:cubicBezTo>
                  <a:cubicBezTo>
                    <a:pt x="1603023" y="6146800"/>
                    <a:pt x="1611209" y="6127323"/>
                    <a:pt x="1625600" y="6112933"/>
                  </a:cubicBezTo>
                  <a:cubicBezTo>
                    <a:pt x="1641352" y="6097182"/>
                    <a:pt x="1648785" y="6091963"/>
                    <a:pt x="1659467" y="6070600"/>
                  </a:cubicBezTo>
                  <a:cubicBezTo>
                    <a:pt x="1663458" y="6062618"/>
                    <a:pt x="1664418" y="6053403"/>
                    <a:pt x="1667934" y="6045200"/>
                  </a:cubicBezTo>
                  <a:cubicBezTo>
                    <a:pt x="1672906" y="6033599"/>
                    <a:pt x="1679223" y="6022622"/>
                    <a:pt x="1684867" y="6011333"/>
                  </a:cubicBezTo>
                  <a:cubicBezTo>
                    <a:pt x="1694031" y="5892204"/>
                    <a:pt x="1698476" y="5905209"/>
                    <a:pt x="1684867" y="5782733"/>
                  </a:cubicBezTo>
                  <a:cubicBezTo>
                    <a:pt x="1683582" y="5771168"/>
                    <a:pt x="1682567" y="5758734"/>
                    <a:pt x="1676400" y="5748866"/>
                  </a:cubicBezTo>
                  <a:cubicBezTo>
                    <a:pt x="1667939" y="5735328"/>
                    <a:pt x="1653047" y="5727015"/>
                    <a:pt x="1642534" y="5715000"/>
                  </a:cubicBezTo>
                  <a:cubicBezTo>
                    <a:pt x="1633242" y="5704380"/>
                    <a:pt x="1625336" y="5692616"/>
                    <a:pt x="1617134" y="5681133"/>
                  </a:cubicBezTo>
                  <a:cubicBezTo>
                    <a:pt x="1611219" y="5672853"/>
                    <a:pt x="1608017" y="5662247"/>
                    <a:pt x="1600200" y="5655733"/>
                  </a:cubicBezTo>
                  <a:cubicBezTo>
                    <a:pt x="1590504" y="5647653"/>
                    <a:pt x="1576431" y="5646373"/>
                    <a:pt x="1566334" y="5638800"/>
                  </a:cubicBezTo>
                  <a:cubicBezTo>
                    <a:pt x="1553562" y="5629221"/>
                    <a:pt x="1545069" y="5614735"/>
                    <a:pt x="1532467" y="5604933"/>
                  </a:cubicBezTo>
                  <a:cubicBezTo>
                    <a:pt x="1507589" y="5585583"/>
                    <a:pt x="1483165" y="5577271"/>
                    <a:pt x="1456267" y="5562600"/>
                  </a:cubicBezTo>
                  <a:cubicBezTo>
                    <a:pt x="1436292" y="5551704"/>
                    <a:pt x="1417914" y="5537696"/>
                    <a:pt x="1397000" y="5528733"/>
                  </a:cubicBezTo>
                  <a:cubicBezTo>
                    <a:pt x="1364567" y="5514833"/>
                    <a:pt x="1292125" y="5503364"/>
                    <a:pt x="1261534" y="5494866"/>
                  </a:cubicBezTo>
                  <a:cubicBezTo>
                    <a:pt x="1235737" y="5487700"/>
                    <a:pt x="1210924" y="5477340"/>
                    <a:pt x="1185334" y="5469466"/>
                  </a:cubicBezTo>
                  <a:cubicBezTo>
                    <a:pt x="1174212" y="5466044"/>
                    <a:pt x="1162506" y="5464680"/>
                    <a:pt x="1151467" y="5461000"/>
                  </a:cubicBezTo>
                  <a:cubicBezTo>
                    <a:pt x="1137049" y="5456194"/>
                    <a:pt x="1123878" y="5447752"/>
                    <a:pt x="1109134" y="5444066"/>
                  </a:cubicBezTo>
                  <a:cubicBezTo>
                    <a:pt x="1089774" y="5439226"/>
                    <a:pt x="1069552" y="5438881"/>
                    <a:pt x="1049867" y="5435600"/>
                  </a:cubicBezTo>
                  <a:cubicBezTo>
                    <a:pt x="1035672" y="5433234"/>
                    <a:pt x="1021645" y="5429955"/>
                    <a:pt x="1007534" y="5427133"/>
                  </a:cubicBezTo>
                  <a:lnTo>
                    <a:pt x="897467" y="5435600"/>
                  </a:lnTo>
                  <a:cubicBezTo>
                    <a:pt x="846592" y="5440523"/>
                    <a:pt x="796173" y="5451681"/>
                    <a:pt x="745067" y="5452533"/>
                  </a:cubicBezTo>
                  <a:lnTo>
                    <a:pt x="389467" y="5444066"/>
                  </a:lnTo>
                  <a:cubicBezTo>
                    <a:pt x="269501" y="5430737"/>
                    <a:pt x="352722" y="5443427"/>
                    <a:pt x="279400" y="5427133"/>
                  </a:cubicBezTo>
                  <a:cubicBezTo>
                    <a:pt x="265352" y="5424011"/>
                    <a:pt x="250851" y="5422801"/>
                    <a:pt x="237067" y="5418666"/>
                  </a:cubicBezTo>
                  <a:cubicBezTo>
                    <a:pt x="222510" y="5414299"/>
                    <a:pt x="208964" y="5407069"/>
                    <a:pt x="194734" y="5401733"/>
                  </a:cubicBezTo>
                  <a:cubicBezTo>
                    <a:pt x="164976" y="5390574"/>
                    <a:pt x="163098" y="5392019"/>
                    <a:pt x="127000" y="5384800"/>
                  </a:cubicBezTo>
                  <a:cubicBezTo>
                    <a:pt x="115711" y="5379155"/>
                    <a:pt x="103635" y="5374867"/>
                    <a:pt x="93134" y="5367866"/>
                  </a:cubicBezTo>
                  <a:cubicBezTo>
                    <a:pt x="86492" y="5363438"/>
                    <a:pt x="82433" y="5355920"/>
                    <a:pt x="76200" y="5350933"/>
                  </a:cubicBezTo>
                  <a:cubicBezTo>
                    <a:pt x="68254" y="5344576"/>
                    <a:pt x="59267" y="5339644"/>
                    <a:pt x="50800" y="5334000"/>
                  </a:cubicBezTo>
                  <a:cubicBezTo>
                    <a:pt x="22926" y="5292188"/>
                    <a:pt x="40047" y="5324854"/>
                    <a:pt x="25400" y="5266266"/>
                  </a:cubicBezTo>
                  <a:cubicBezTo>
                    <a:pt x="19170" y="5241346"/>
                    <a:pt x="12119" y="5231237"/>
                    <a:pt x="0" y="5207000"/>
                  </a:cubicBezTo>
                  <a:cubicBezTo>
                    <a:pt x="12484" y="4982305"/>
                    <a:pt x="-4644" y="5117837"/>
                    <a:pt x="16934" y="5020733"/>
                  </a:cubicBezTo>
                  <a:cubicBezTo>
                    <a:pt x="20056" y="5006685"/>
                    <a:pt x="20849" y="4992052"/>
                    <a:pt x="25400" y="4978400"/>
                  </a:cubicBezTo>
                  <a:cubicBezTo>
                    <a:pt x="29391" y="4966426"/>
                    <a:pt x="37646" y="4956252"/>
                    <a:pt x="42334" y="4944533"/>
                  </a:cubicBezTo>
                  <a:cubicBezTo>
                    <a:pt x="48963" y="4927960"/>
                    <a:pt x="54571" y="4910953"/>
                    <a:pt x="59267" y="4893733"/>
                  </a:cubicBezTo>
                  <a:cubicBezTo>
                    <a:pt x="63053" y="4879850"/>
                    <a:pt x="63599" y="4865184"/>
                    <a:pt x="67734" y="4851400"/>
                  </a:cubicBezTo>
                  <a:cubicBezTo>
                    <a:pt x="75408" y="4825820"/>
                    <a:pt x="108818" y="4755907"/>
                    <a:pt x="118534" y="4741333"/>
                  </a:cubicBezTo>
                  <a:cubicBezTo>
                    <a:pt x="124178" y="4732866"/>
                    <a:pt x="128272" y="4723128"/>
                    <a:pt x="135467" y="4715933"/>
                  </a:cubicBezTo>
                  <a:cubicBezTo>
                    <a:pt x="145445" y="4705955"/>
                    <a:pt x="158045" y="4699000"/>
                    <a:pt x="169334" y="4690533"/>
                  </a:cubicBezTo>
                  <a:cubicBezTo>
                    <a:pt x="174978" y="4673600"/>
                    <a:pt x="176366" y="4654585"/>
                    <a:pt x="186267" y="4639733"/>
                  </a:cubicBezTo>
                  <a:cubicBezTo>
                    <a:pt x="199698" y="4619586"/>
                    <a:pt x="218390" y="4592420"/>
                    <a:pt x="228600" y="4572000"/>
                  </a:cubicBezTo>
                  <a:cubicBezTo>
                    <a:pt x="232591" y="4564018"/>
                    <a:pt x="232733" y="4554402"/>
                    <a:pt x="237067" y="4546600"/>
                  </a:cubicBezTo>
                  <a:cubicBezTo>
                    <a:pt x="247898" y="4527105"/>
                    <a:pt x="267316" y="4495307"/>
                    <a:pt x="287867" y="4478866"/>
                  </a:cubicBezTo>
                  <a:cubicBezTo>
                    <a:pt x="295813" y="4472509"/>
                    <a:pt x="304800" y="4467577"/>
                    <a:pt x="313267" y="4461933"/>
                  </a:cubicBezTo>
                  <a:cubicBezTo>
                    <a:pt x="341584" y="4405298"/>
                    <a:pt x="315555" y="4448431"/>
                    <a:pt x="355600" y="4402666"/>
                  </a:cubicBezTo>
                  <a:cubicBezTo>
                    <a:pt x="383640" y="4370621"/>
                    <a:pt x="385506" y="4360099"/>
                    <a:pt x="414867" y="4334933"/>
                  </a:cubicBezTo>
                  <a:cubicBezTo>
                    <a:pt x="440367" y="4313076"/>
                    <a:pt x="507926" y="4270072"/>
                    <a:pt x="524934" y="4258733"/>
                  </a:cubicBezTo>
                  <a:cubicBezTo>
                    <a:pt x="533401" y="4253089"/>
                    <a:pt x="540681" y="4245018"/>
                    <a:pt x="550334" y="4241800"/>
                  </a:cubicBezTo>
                  <a:cubicBezTo>
                    <a:pt x="558801" y="4238978"/>
                    <a:pt x="567531" y="4236849"/>
                    <a:pt x="575734" y="4233333"/>
                  </a:cubicBezTo>
                  <a:cubicBezTo>
                    <a:pt x="587335" y="4228361"/>
                    <a:pt x="597627" y="4220391"/>
                    <a:pt x="609600" y="4216400"/>
                  </a:cubicBezTo>
                  <a:cubicBezTo>
                    <a:pt x="623252" y="4211849"/>
                    <a:pt x="638050" y="4211719"/>
                    <a:pt x="651934" y="4207933"/>
                  </a:cubicBezTo>
                  <a:cubicBezTo>
                    <a:pt x="669154" y="4203237"/>
                    <a:pt x="685801" y="4196644"/>
                    <a:pt x="702734" y="4191000"/>
                  </a:cubicBezTo>
                  <a:cubicBezTo>
                    <a:pt x="711201" y="4188178"/>
                    <a:pt x="719476" y="4184698"/>
                    <a:pt x="728134" y="4182533"/>
                  </a:cubicBezTo>
                  <a:lnTo>
                    <a:pt x="762000" y="4174066"/>
                  </a:lnTo>
                  <a:cubicBezTo>
                    <a:pt x="768379" y="4175129"/>
                    <a:pt x="834036" y="4184685"/>
                    <a:pt x="846667" y="4191000"/>
                  </a:cubicBezTo>
                  <a:cubicBezTo>
                    <a:pt x="864870" y="4200101"/>
                    <a:pt x="897467" y="4224866"/>
                    <a:pt x="897467" y="4224866"/>
                  </a:cubicBezTo>
                  <a:cubicBezTo>
                    <a:pt x="903111" y="4233333"/>
                    <a:pt x="908486" y="4241986"/>
                    <a:pt x="914400" y="4250266"/>
                  </a:cubicBezTo>
                  <a:cubicBezTo>
                    <a:pt x="922602" y="4261749"/>
                    <a:pt x="932321" y="4272167"/>
                    <a:pt x="939800" y="4284133"/>
                  </a:cubicBezTo>
                  <a:cubicBezTo>
                    <a:pt x="946489" y="4294836"/>
                    <a:pt x="951762" y="4306399"/>
                    <a:pt x="956734" y="4318000"/>
                  </a:cubicBezTo>
                  <a:cubicBezTo>
                    <a:pt x="960250" y="4326203"/>
                    <a:pt x="962748" y="4334819"/>
                    <a:pt x="965200" y="4343400"/>
                  </a:cubicBezTo>
                  <a:cubicBezTo>
                    <a:pt x="968397" y="4354588"/>
                    <a:pt x="968463" y="4366858"/>
                    <a:pt x="973667" y="4377266"/>
                  </a:cubicBezTo>
                  <a:cubicBezTo>
                    <a:pt x="979978" y="4389887"/>
                    <a:pt x="990600" y="4399844"/>
                    <a:pt x="999067" y="4411133"/>
                  </a:cubicBezTo>
                  <a:cubicBezTo>
                    <a:pt x="1001889" y="4419600"/>
                    <a:pt x="1005082" y="4427952"/>
                    <a:pt x="1007534" y="4436533"/>
                  </a:cubicBezTo>
                  <a:cubicBezTo>
                    <a:pt x="1015502" y="4464420"/>
                    <a:pt x="1018650" y="4483650"/>
                    <a:pt x="1024467" y="4512733"/>
                  </a:cubicBezTo>
                  <a:cubicBezTo>
                    <a:pt x="1021645" y="4540955"/>
                    <a:pt x="1022378" y="4569763"/>
                    <a:pt x="1016000" y="4597400"/>
                  </a:cubicBezTo>
                  <a:cubicBezTo>
                    <a:pt x="1013712" y="4607315"/>
                    <a:pt x="1004981" y="4614520"/>
                    <a:pt x="999067" y="4622800"/>
                  </a:cubicBezTo>
                  <a:cubicBezTo>
                    <a:pt x="966046" y="4669029"/>
                    <a:pt x="986501" y="4645793"/>
                    <a:pt x="948267" y="4673600"/>
                  </a:cubicBezTo>
                  <a:cubicBezTo>
                    <a:pt x="862657" y="4735863"/>
                    <a:pt x="909256" y="4710039"/>
                    <a:pt x="846667" y="4741333"/>
                  </a:cubicBezTo>
                  <a:cubicBezTo>
                    <a:pt x="809978" y="4738511"/>
                    <a:pt x="772397" y="4741389"/>
                    <a:pt x="736600" y="4732866"/>
                  </a:cubicBezTo>
                  <a:cubicBezTo>
                    <a:pt x="712044" y="4727019"/>
                    <a:pt x="668867" y="4699000"/>
                    <a:pt x="668867" y="4699000"/>
                  </a:cubicBezTo>
                  <a:cubicBezTo>
                    <a:pt x="663223" y="4690533"/>
                    <a:pt x="658291" y="4681546"/>
                    <a:pt x="651934" y="4673600"/>
                  </a:cubicBezTo>
                  <a:cubicBezTo>
                    <a:pt x="629009" y="4644943"/>
                    <a:pt x="618015" y="4656507"/>
                    <a:pt x="601134" y="4605866"/>
                  </a:cubicBezTo>
                  <a:cubicBezTo>
                    <a:pt x="580520" y="4544027"/>
                    <a:pt x="588529" y="4572382"/>
                    <a:pt x="575734" y="4521200"/>
                  </a:cubicBezTo>
                  <a:cubicBezTo>
                    <a:pt x="572912" y="4478867"/>
                    <a:pt x="567267" y="4436627"/>
                    <a:pt x="567267" y="4394200"/>
                  </a:cubicBezTo>
                  <a:cubicBezTo>
                    <a:pt x="567267" y="4365837"/>
                    <a:pt x="572216" y="4337677"/>
                    <a:pt x="575734" y="4309533"/>
                  </a:cubicBezTo>
                  <a:cubicBezTo>
                    <a:pt x="580684" y="4269929"/>
                    <a:pt x="582987" y="4229720"/>
                    <a:pt x="592667" y="4191000"/>
                  </a:cubicBezTo>
                  <a:cubicBezTo>
                    <a:pt x="595489" y="4179711"/>
                    <a:pt x="596658" y="4167874"/>
                    <a:pt x="601134" y="4157133"/>
                  </a:cubicBezTo>
                  <a:cubicBezTo>
                    <a:pt x="610843" y="4133832"/>
                    <a:pt x="627017" y="4113347"/>
                    <a:pt x="635000" y="4089400"/>
                  </a:cubicBezTo>
                  <a:cubicBezTo>
                    <a:pt x="637822" y="4080933"/>
                    <a:pt x="641015" y="4072581"/>
                    <a:pt x="643467" y="4064000"/>
                  </a:cubicBezTo>
                  <a:cubicBezTo>
                    <a:pt x="646664" y="4052811"/>
                    <a:pt x="647208" y="4040767"/>
                    <a:pt x="651934" y="4030133"/>
                  </a:cubicBezTo>
                  <a:cubicBezTo>
                    <a:pt x="658383" y="4015624"/>
                    <a:pt x="689937" y="3966730"/>
                    <a:pt x="702734" y="3953933"/>
                  </a:cubicBezTo>
                  <a:cubicBezTo>
                    <a:pt x="709929" y="3946738"/>
                    <a:pt x="720188" y="3943357"/>
                    <a:pt x="728134" y="3937000"/>
                  </a:cubicBezTo>
                  <a:cubicBezTo>
                    <a:pt x="734367" y="3932013"/>
                    <a:pt x="737927" y="3923636"/>
                    <a:pt x="745067" y="3920066"/>
                  </a:cubicBezTo>
                  <a:cubicBezTo>
                    <a:pt x="755475" y="3914862"/>
                    <a:pt x="767645" y="3914422"/>
                    <a:pt x="778934" y="3911600"/>
                  </a:cubicBezTo>
                  <a:cubicBezTo>
                    <a:pt x="795867" y="3900311"/>
                    <a:pt x="815343" y="3892124"/>
                    <a:pt x="829734" y="3877733"/>
                  </a:cubicBezTo>
                  <a:cubicBezTo>
                    <a:pt x="838201" y="3869266"/>
                    <a:pt x="844667" y="3858148"/>
                    <a:pt x="855134" y="3852333"/>
                  </a:cubicBezTo>
                  <a:cubicBezTo>
                    <a:pt x="870737" y="3843665"/>
                    <a:pt x="905934" y="3835400"/>
                    <a:pt x="905934" y="3835400"/>
                  </a:cubicBezTo>
                  <a:cubicBezTo>
                    <a:pt x="914401" y="3829755"/>
                    <a:pt x="922232" y="3823017"/>
                    <a:pt x="931334" y="3818466"/>
                  </a:cubicBezTo>
                  <a:cubicBezTo>
                    <a:pt x="939316" y="3814475"/>
                    <a:pt x="949081" y="3814592"/>
                    <a:pt x="956734" y="3810000"/>
                  </a:cubicBezTo>
                  <a:cubicBezTo>
                    <a:pt x="963579" y="3805893"/>
                    <a:pt x="967434" y="3798053"/>
                    <a:pt x="973667" y="3793066"/>
                  </a:cubicBezTo>
                  <a:cubicBezTo>
                    <a:pt x="981613" y="3786709"/>
                    <a:pt x="990232" y="3781181"/>
                    <a:pt x="999067" y="3776133"/>
                  </a:cubicBezTo>
                  <a:cubicBezTo>
                    <a:pt x="1122400" y="3705659"/>
                    <a:pt x="963342" y="3798229"/>
                    <a:pt x="1058334" y="3750733"/>
                  </a:cubicBezTo>
                  <a:cubicBezTo>
                    <a:pt x="1067435" y="3746182"/>
                    <a:pt x="1075788" y="3740157"/>
                    <a:pt x="1083734" y="3733800"/>
                  </a:cubicBezTo>
                  <a:cubicBezTo>
                    <a:pt x="1089967" y="3728813"/>
                    <a:pt x="1093527" y="3720436"/>
                    <a:pt x="1100667" y="3716866"/>
                  </a:cubicBezTo>
                  <a:cubicBezTo>
                    <a:pt x="1116632" y="3708883"/>
                    <a:pt x="1135061" y="3706964"/>
                    <a:pt x="1151467" y="3699933"/>
                  </a:cubicBezTo>
                  <a:cubicBezTo>
                    <a:pt x="1189903" y="3683460"/>
                    <a:pt x="1213676" y="3671222"/>
                    <a:pt x="1244600" y="3649133"/>
                  </a:cubicBezTo>
                  <a:cubicBezTo>
                    <a:pt x="1306361" y="3605019"/>
                    <a:pt x="1251381" y="3644046"/>
                    <a:pt x="1312334" y="3589866"/>
                  </a:cubicBezTo>
                  <a:cubicBezTo>
                    <a:pt x="1325840" y="3577860"/>
                    <a:pt x="1341889" y="3568778"/>
                    <a:pt x="1354667" y="3556000"/>
                  </a:cubicBezTo>
                  <a:cubicBezTo>
                    <a:pt x="1364645" y="3546022"/>
                    <a:pt x="1370884" y="3532847"/>
                    <a:pt x="1380067" y="3522133"/>
                  </a:cubicBezTo>
                  <a:cubicBezTo>
                    <a:pt x="1387859" y="3513042"/>
                    <a:pt x="1397802" y="3505931"/>
                    <a:pt x="1405467" y="3496733"/>
                  </a:cubicBezTo>
                  <a:cubicBezTo>
                    <a:pt x="1411981" y="3488916"/>
                    <a:pt x="1415205" y="3478528"/>
                    <a:pt x="1422400" y="3471333"/>
                  </a:cubicBezTo>
                  <a:cubicBezTo>
                    <a:pt x="1429595" y="3464138"/>
                    <a:pt x="1439333" y="3460044"/>
                    <a:pt x="1447800" y="3454400"/>
                  </a:cubicBezTo>
                  <a:cubicBezTo>
                    <a:pt x="1453445" y="3440289"/>
                    <a:pt x="1455004" y="3423742"/>
                    <a:pt x="1464734" y="3412066"/>
                  </a:cubicBezTo>
                  <a:cubicBezTo>
                    <a:pt x="1470447" y="3405210"/>
                    <a:pt x="1485542" y="3411253"/>
                    <a:pt x="1490134" y="3403600"/>
                  </a:cubicBezTo>
                  <a:cubicBezTo>
                    <a:pt x="1546753" y="3309236"/>
                    <a:pt x="1490041" y="3352912"/>
                    <a:pt x="1532467" y="3302000"/>
                  </a:cubicBezTo>
                  <a:cubicBezTo>
                    <a:pt x="1540132" y="3292802"/>
                    <a:pt x="1549400" y="3285067"/>
                    <a:pt x="1557867" y="3276600"/>
                  </a:cubicBezTo>
                  <a:cubicBezTo>
                    <a:pt x="1585580" y="3165750"/>
                    <a:pt x="1541290" y="3318223"/>
                    <a:pt x="1591734" y="3217333"/>
                  </a:cubicBezTo>
                  <a:cubicBezTo>
                    <a:pt x="1598170" y="3204462"/>
                    <a:pt x="1597378" y="3189111"/>
                    <a:pt x="1600200" y="3175000"/>
                  </a:cubicBezTo>
                  <a:cubicBezTo>
                    <a:pt x="1594556" y="3107267"/>
                    <a:pt x="1592879" y="3039085"/>
                    <a:pt x="1583267" y="2971800"/>
                  </a:cubicBezTo>
                  <a:cubicBezTo>
                    <a:pt x="1581482" y="2959305"/>
                    <a:pt x="1573907" y="2948030"/>
                    <a:pt x="1566334" y="2937933"/>
                  </a:cubicBezTo>
                  <a:cubicBezTo>
                    <a:pt x="1532362" y="2892636"/>
                    <a:pt x="1537160" y="2910646"/>
                    <a:pt x="1490134" y="2887133"/>
                  </a:cubicBezTo>
                  <a:cubicBezTo>
                    <a:pt x="1431663" y="2857898"/>
                    <a:pt x="1501352" y="2879355"/>
                    <a:pt x="1430867" y="2861733"/>
                  </a:cubicBezTo>
                  <a:cubicBezTo>
                    <a:pt x="1422400" y="2856089"/>
                    <a:pt x="1414860" y="2848714"/>
                    <a:pt x="1405467" y="2844800"/>
                  </a:cubicBezTo>
                  <a:cubicBezTo>
                    <a:pt x="1335687" y="2815725"/>
                    <a:pt x="1336876" y="2821222"/>
                    <a:pt x="1270000" y="2810933"/>
                  </a:cubicBezTo>
                  <a:cubicBezTo>
                    <a:pt x="1253033" y="2808323"/>
                    <a:pt x="1235958" y="2806190"/>
                    <a:pt x="1219200" y="2802466"/>
                  </a:cubicBezTo>
                  <a:cubicBezTo>
                    <a:pt x="1210488" y="2800530"/>
                    <a:pt x="1202551" y="2795750"/>
                    <a:pt x="1193800" y="2794000"/>
                  </a:cubicBezTo>
                  <a:cubicBezTo>
                    <a:pt x="1174232" y="2790086"/>
                    <a:pt x="1154289" y="2788355"/>
                    <a:pt x="1134534" y="2785533"/>
                  </a:cubicBezTo>
                  <a:cubicBezTo>
                    <a:pt x="1078089" y="2788355"/>
                    <a:pt x="1021561" y="2789825"/>
                    <a:pt x="965200" y="2794000"/>
                  </a:cubicBezTo>
                  <a:cubicBezTo>
                    <a:pt x="945299" y="2795474"/>
                    <a:pt x="925568" y="2798896"/>
                    <a:pt x="905934" y="2802466"/>
                  </a:cubicBezTo>
                  <a:cubicBezTo>
                    <a:pt x="894485" y="2804548"/>
                    <a:pt x="883646" y="2809775"/>
                    <a:pt x="872067" y="2810933"/>
                  </a:cubicBezTo>
                  <a:cubicBezTo>
                    <a:pt x="827048" y="2815435"/>
                    <a:pt x="781756" y="2816578"/>
                    <a:pt x="736600" y="2819400"/>
                  </a:cubicBezTo>
                  <a:cubicBezTo>
                    <a:pt x="715944" y="2817679"/>
                    <a:pt x="627976" y="2814236"/>
                    <a:pt x="592667" y="2802466"/>
                  </a:cubicBezTo>
                  <a:cubicBezTo>
                    <a:pt x="580693" y="2798475"/>
                    <a:pt x="570401" y="2790505"/>
                    <a:pt x="558800" y="2785533"/>
                  </a:cubicBezTo>
                  <a:cubicBezTo>
                    <a:pt x="550597" y="2782017"/>
                    <a:pt x="541603" y="2780582"/>
                    <a:pt x="533400" y="2777066"/>
                  </a:cubicBezTo>
                  <a:cubicBezTo>
                    <a:pt x="446203" y="2739695"/>
                    <a:pt x="564352" y="2781739"/>
                    <a:pt x="448734" y="2743200"/>
                  </a:cubicBezTo>
                  <a:cubicBezTo>
                    <a:pt x="443089" y="2737555"/>
                    <a:pt x="438186" y="2731056"/>
                    <a:pt x="431800" y="2726266"/>
                  </a:cubicBezTo>
                  <a:cubicBezTo>
                    <a:pt x="415519" y="2714055"/>
                    <a:pt x="381000" y="2692400"/>
                    <a:pt x="381000" y="2692400"/>
                  </a:cubicBezTo>
                  <a:cubicBezTo>
                    <a:pt x="361245" y="2661355"/>
                    <a:pt x="338191" y="2632178"/>
                    <a:pt x="321734" y="2599266"/>
                  </a:cubicBezTo>
                  <a:cubicBezTo>
                    <a:pt x="307623" y="2571044"/>
                    <a:pt x="298332" y="2539843"/>
                    <a:pt x="279400" y="2514600"/>
                  </a:cubicBezTo>
                  <a:cubicBezTo>
                    <a:pt x="247563" y="2472150"/>
                    <a:pt x="233822" y="2459943"/>
                    <a:pt x="220134" y="2396066"/>
                  </a:cubicBezTo>
                  <a:cubicBezTo>
                    <a:pt x="190230" y="2256517"/>
                    <a:pt x="210651" y="2314674"/>
                    <a:pt x="169334" y="2218266"/>
                  </a:cubicBezTo>
                  <a:cubicBezTo>
                    <a:pt x="166512" y="2198511"/>
                    <a:pt x="162759" y="2178866"/>
                    <a:pt x="160867" y="2159000"/>
                  </a:cubicBezTo>
                  <a:cubicBezTo>
                    <a:pt x="141087" y="1951318"/>
                    <a:pt x="162985" y="2114563"/>
                    <a:pt x="143934" y="1981200"/>
                  </a:cubicBezTo>
                  <a:cubicBezTo>
                    <a:pt x="149578" y="1919111"/>
                    <a:pt x="152349" y="1856693"/>
                    <a:pt x="160867" y="1794933"/>
                  </a:cubicBezTo>
                  <a:cubicBezTo>
                    <a:pt x="166576" y="1753544"/>
                    <a:pt x="212559" y="1648327"/>
                    <a:pt x="220134" y="1625600"/>
                  </a:cubicBezTo>
                  <a:cubicBezTo>
                    <a:pt x="225778" y="1608667"/>
                    <a:pt x="232371" y="1592020"/>
                    <a:pt x="237067" y="1574800"/>
                  </a:cubicBezTo>
                  <a:cubicBezTo>
                    <a:pt x="240853" y="1560916"/>
                    <a:pt x="239579" y="1545567"/>
                    <a:pt x="245534" y="1532466"/>
                  </a:cubicBezTo>
                  <a:cubicBezTo>
                    <a:pt x="253955" y="1513939"/>
                    <a:pt x="269146" y="1499245"/>
                    <a:pt x="279400" y="1481666"/>
                  </a:cubicBezTo>
                  <a:cubicBezTo>
                    <a:pt x="351084" y="1358778"/>
                    <a:pt x="265527" y="1483072"/>
                    <a:pt x="330200" y="1405466"/>
                  </a:cubicBezTo>
                  <a:cubicBezTo>
                    <a:pt x="336714" y="1397649"/>
                    <a:pt x="338667" y="1385710"/>
                    <a:pt x="347134" y="1380066"/>
                  </a:cubicBezTo>
                  <a:cubicBezTo>
                    <a:pt x="356816" y="1373612"/>
                    <a:pt x="369711" y="1374422"/>
                    <a:pt x="381000" y="1371600"/>
                  </a:cubicBezTo>
                  <a:cubicBezTo>
                    <a:pt x="386645" y="1365955"/>
                    <a:pt x="391700" y="1359653"/>
                    <a:pt x="397934" y="1354666"/>
                  </a:cubicBezTo>
                  <a:cubicBezTo>
                    <a:pt x="413207" y="1342448"/>
                    <a:pt x="439819" y="1327753"/>
                    <a:pt x="457200" y="1320800"/>
                  </a:cubicBezTo>
                  <a:cubicBezTo>
                    <a:pt x="473773" y="1314171"/>
                    <a:pt x="491427" y="1310495"/>
                    <a:pt x="508000" y="1303866"/>
                  </a:cubicBezTo>
                  <a:cubicBezTo>
                    <a:pt x="564104" y="1281424"/>
                    <a:pt x="525137" y="1284917"/>
                    <a:pt x="601134" y="1261533"/>
                  </a:cubicBezTo>
                  <a:cubicBezTo>
                    <a:pt x="617542" y="1256484"/>
                    <a:pt x="635207" y="1256926"/>
                    <a:pt x="651934" y="1253066"/>
                  </a:cubicBezTo>
                  <a:cubicBezTo>
                    <a:pt x="671954" y="1248446"/>
                    <a:pt x="691268" y="1241116"/>
                    <a:pt x="711200" y="1236133"/>
                  </a:cubicBezTo>
                  <a:cubicBezTo>
                    <a:pt x="725161" y="1232643"/>
                    <a:pt x="739486" y="1230788"/>
                    <a:pt x="753534" y="1227666"/>
                  </a:cubicBezTo>
                  <a:cubicBezTo>
                    <a:pt x="764893" y="1225142"/>
                    <a:pt x="776111" y="1222022"/>
                    <a:pt x="787400" y="1219200"/>
                  </a:cubicBezTo>
                  <a:cubicBezTo>
                    <a:pt x="865053" y="1180373"/>
                    <a:pt x="767764" y="1224556"/>
                    <a:pt x="880534" y="1193800"/>
                  </a:cubicBezTo>
                  <a:cubicBezTo>
                    <a:pt x="892711" y="1190479"/>
                    <a:pt x="902223" y="1180187"/>
                    <a:pt x="914400" y="1176866"/>
                  </a:cubicBezTo>
                  <a:cubicBezTo>
                    <a:pt x="933653" y="1171615"/>
                    <a:pt x="953943" y="1171434"/>
                    <a:pt x="973667" y="1168400"/>
                  </a:cubicBezTo>
                  <a:cubicBezTo>
                    <a:pt x="990634" y="1165790"/>
                    <a:pt x="1007534" y="1162755"/>
                    <a:pt x="1024467" y="1159933"/>
                  </a:cubicBezTo>
                  <a:cubicBezTo>
                    <a:pt x="1075267" y="1162755"/>
                    <a:pt x="1126198" y="1163794"/>
                    <a:pt x="1176867" y="1168400"/>
                  </a:cubicBezTo>
                  <a:cubicBezTo>
                    <a:pt x="1201761" y="1170663"/>
                    <a:pt x="1213217" y="1179604"/>
                    <a:pt x="1236134" y="1185333"/>
                  </a:cubicBezTo>
                  <a:cubicBezTo>
                    <a:pt x="1250095" y="1188823"/>
                    <a:pt x="1264356" y="1190978"/>
                    <a:pt x="1278467" y="1193800"/>
                  </a:cubicBezTo>
                  <a:cubicBezTo>
                    <a:pt x="1286934" y="1199444"/>
                    <a:pt x="1294766" y="1206182"/>
                    <a:pt x="1303867" y="1210733"/>
                  </a:cubicBezTo>
                  <a:cubicBezTo>
                    <a:pt x="1373974" y="1245786"/>
                    <a:pt x="1281875" y="1187606"/>
                    <a:pt x="1354667" y="1236133"/>
                  </a:cubicBezTo>
                  <a:lnTo>
                    <a:pt x="1405467" y="1312333"/>
                  </a:lnTo>
                  <a:cubicBezTo>
                    <a:pt x="1405478" y="1312350"/>
                    <a:pt x="1439322" y="1363117"/>
                    <a:pt x="1439334" y="1363133"/>
                  </a:cubicBezTo>
                  <a:cubicBezTo>
                    <a:pt x="1463644" y="1395547"/>
                    <a:pt x="1466171" y="1394709"/>
                    <a:pt x="1481667" y="1430866"/>
                  </a:cubicBezTo>
                  <a:cubicBezTo>
                    <a:pt x="1490370" y="1451173"/>
                    <a:pt x="1492460" y="1468641"/>
                    <a:pt x="1498600" y="1490133"/>
                  </a:cubicBezTo>
                  <a:cubicBezTo>
                    <a:pt x="1501052" y="1498714"/>
                    <a:pt x="1504245" y="1507066"/>
                    <a:pt x="1507067" y="1515533"/>
                  </a:cubicBezTo>
                  <a:cubicBezTo>
                    <a:pt x="1509889" y="1540933"/>
                    <a:pt x="1511648" y="1566474"/>
                    <a:pt x="1515534" y="1591733"/>
                  </a:cubicBezTo>
                  <a:cubicBezTo>
                    <a:pt x="1518572" y="1611483"/>
                    <a:pt x="1526143" y="1632028"/>
                    <a:pt x="1532467" y="1651000"/>
                  </a:cubicBezTo>
                  <a:cubicBezTo>
                    <a:pt x="1527829" y="1720570"/>
                    <a:pt x="1538023" y="1764611"/>
                    <a:pt x="1507067" y="1820333"/>
                  </a:cubicBezTo>
                  <a:cubicBezTo>
                    <a:pt x="1500214" y="1832668"/>
                    <a:pt x="1492381" y="1845017"/>
                    <a:pt x="1481667" y="1854200"/>
                  </a:cubicBezTo>
                  <a:cubicBezTo>
                    <a:pt x="1472084" y="1862414"/>
                    <a:pt x="1459089" y="1865489"/>
                    <a:pt x="1447800" y="1871133"/>
                  </a:cubicBezTo>
                  <a:cubicBezTo>
                    <a:pt x="1409931" y="1927938"/>
                    <a:pt x="1454541" y="1872284"/>
                    <a:pt x="1405467" y="1905000"/>
                  </a:cubicBezTo>
                  <a:cubicBezTo>
                    <a:pt x="1395504" y="1911642"/>
                    <a:pt x="1391426" y="1926614"/>
                    <a:pt x="1380067" y="1930400"/>
                  </a:cubicBezTo>
                  <a:cubicBezTo>
                    <a:pt x="1355822" y="1938481"/>
                    <a:pt x="1329267" y="1936044"/>
                    <a:pt x="1303867" y="1938866"/>
                  </a:cubicBezTo>
                  <a:cubicBezTo>
                    <a:pt x="1255889" y="1936044"/>
                    <a:pt x="1206964" y="1940301"/>
                    <a:pt x="1159934" y="1930400"/>
                  </a:cubicBezTo>
                  <a:cubicBezTo>
                    <a:pt x="1149976" y="1928304"/>
                    <a:pt x="1150195" y="1912195"/>
                    <a:pt x="1143000" y="1905000"/>
                  </a:cubicBezTo>
                  <a:cubicBezTo>
                    <a:pt x="1135805" y="1897805"/>
                    <a:pt x="1126067" y="1893711"/>
                    <a:pt x="1117600" y="1888066"/>
                  </a:cubicBezTo>
                  <a:cubicBezTo>
                    <a:pt x="1111956" y="1876777"/>
                    <a:pt x="1107668" y="1864701"/>
                    <a:pt x="1100667" y="1854200"/>
                  </a:cubicBezTo>
                  <a:cubicBezTo>
                    <a:pt x="1096239" y="1847558"/>
                    <a:pt x="1088721" y="1843499"/>
                    <a:pt x="1083734" y="1837266"/>
                  </a:cubicBezTo>
                  <a:cubicBezTo>
                    <a:pt x="1077377" y="1829320"/>
                    <a:pt x="1072445" y="1820333"/>
                    <a:pt x="1066800" y="1811866"/>
                  </a:cubicBezTo>
                  <a:cubicBezTo>
                    <a:pt x="1057884" y="1776199"/>
                    <a:pt x="1049867" y="1749903"/>
                    <a:pt x="1049867" y="1710266"/>
                  </a:cubicBezTo>
                  <a:cubicBezTo>
                    <a:pt x="1049867" y="1666420"/>
                    <a:pt x="1055404" y="1631619"/>
                    <a:pt x="1066800" y="1591733"/>
                  </a:cubicBezTo>
                  <a:cubicBezTo>
                    <a:pt x="1069252" y="1583152"/>
                    <a:pt x="1071276" y="1574315"/>
                    <a:pt x="1075267" y="1566333"/>
                  </a:cubicBezTo>
                  <a:cubicBezTo>
                    <a:pt x="1079818" y="1557232"/>
                    <a:pt x="1087649" y="1550034"/>
                    <a:pt x="1092200" y="1540933"/>
                  </a:cubicBezTo>
                  <a:cubicBezTo>
                    <a:pt x="1124522" y="1476289"/>
                    <a:pt x="1064650" y="1563556"/>
                    <a:pt x="1126067" y="1481666"/>
                  </a:cubicBezTo>
                  <a:cubicBezTo>
                    <a:pt x="1128889" y="1473199"/>
                    <a:pt x="1130543" y="1464248"/>
                    <a:pt x="1134534" y="1456266"/>
                  </a:cubicBezTo>
                  <a:cubicBezTo>
                    <a:pt x="1144333" y="1436668"/>
                    <a:pt x="1160482" y="1419510"/>
                    <a:pt x="1176867" y="1405466"/>
                  </a:cubicBezTo>
                  <a:cubicBezTo>
                    <a:pt x="1187581" y="1396283"/>
                    <a:pt x="1199445" y="1388533"/>
                    <a:pt x="1210734" y="1380066"/>
                  </a:cubicBezTo>
                  <a:cubicBezTo>
                    <a:pt x="1275645" y="1382888"/>
                    <a:pt x="1340649" y="1384063"/>
                    <a:pt x="1405467" y="1388533"/>
                  </a:cubicBezTo>
                  <a:cubicBezTo>
                    <a:pt x="1427634" y="1390062"/>
                    <a:pt x="1459443" y="1395941"/>
                    <a:pt x="1481667" y="1405466"/>
                  </a:cubicBezTo>
                  <a:cubicBezTo>
                    <a:pt x="1511855" y="1418404"/>
                    <a:pt x="1523660" y="1426350"/>
                    <a:pt x="1549400" y="1447800"/>
                  </a:cubicBezTo>
                  <a:cubicBezTo>
                    <a:pt x="1555532" y="1452910"/>
                    <a:pt x="1560202" y="1459623"/>
                    <a:pt x="1566334" y="1464733"/>
                  </a:cubicBezTo>
                  <a:cubicBezTo>
                    <a:pt x="1577174" y="1473767"/>
                    <a:pt x="1590708" y="1479692"/>
                    <a:pt x="1600200" y="1490133"/>
                  </a:cubicBezTo>
                  <a:cubicBezTo>
                    <a:pt x="1619184" y="1511016"/>
                    <a:pt x="1624226" y="1548941"/>
                    <a:pt x="1651000" y="1557866"/>
                  </a:cubicBezTo>
                  <a:cubicBezTo>
                    <a:pt x="1677827" y="1566809"/>
                    <a:pt x="1678354" y="1564509"/>
                    <a:pt x="1701800" y="1583266"/>
                  </a:cubicBezTo>
                  <a:cubicBezTo>
                    <a:pt x="1708034" y="1588253"/>
                    <a:pt x="1711467" y="1596897"/>
                    <a:pt x="1718734" y="1600200"/>
                  </a:cubicBezTo>
                  <a:cubicBezTo>
                    <a:pt x="1743108" y="1611279"/>
                    <a:pt x="1769534" y="1617133"/>
                    <a:pt x="1794934" y="1625600"/>
                  </a:cubicBezTo>
                  <a:cubicBezTo>
                    <a:pt x="1864352" y="1648739"/>
                    <a:pt x="1754464" y="1612829"/>
                    <a:pt x="1888067" y="1651000"/>
                  </a:cubicBezTo>
                  <a:cubicBezTo>
                    <a:pt x="1907823" y="1656644"/>
                    <a:pt x="1927244" y="1663628"/>
                    <a:pt x="1947334" y="1667933"/>
                  </a:cubicBezTo>
                  <a:cubicBezTo>
                    <a:pt x="1989573" y="1676984"/>
                    <a:pt x="2073001" y="1681933"/>
                    <a:pt x="2108200" y="1684866"/>
                  </a:cubicBezTo>
                  <a:cubicBezTo>
                    <a:pt x="2422394" y="1678182"/>
                    <a:pt x="2421428" y="1683176"/>
                    <a:pt x="2650067" y="1667933"/>
                  </a:cubicBezTo>
                  <a:lnTo>
                    <a:pt x="2887134" y="1651000"/>
                  </a:lnTo>
                  <a:cubicBezTo>
                    <a:pt x="2904067" y="1648178"/>
                    <a:pt x="2921148" y="1646130"/>
                    <a:pt x="2937934" y="1642533"/>
                  </a:cubicBezTo>
                  <a:cubicBezTo>
                    <a:pt x="2960690" y="1637657"/>
                    <a:pt x="3005667" y="1625600"/>
                    <a:pt x="3005667" y="1625600"/>
                  </a:cubicBezTo>
                  <a:cubicBezTo>
                    <a:pt x="3099959" y="1578453"/>
                    <a:pt x="2981177" y="1634784"/>
                    <a:pt x="3073400" y="1600200"/>
                  </a:cubicBezTo>
                  <a:cubicBezTo>
                    <a:pt x="3110613" y="1586245"/>
                    <a:pt x="3101405" y="1584196"/>
                    <a:pt x="3132667" y="1566333"/>
                  </a:cubicBezTo>
                  <a:cubicBezTo>
                    <a:pt x="3143626" y="1560071"/>
                    <a:pt x="3155245" y="1555044"/>
                    <a:pt x="3166534" y="1549400"/>
                  </a:cubicBezTo>
                  <a:cubicBezTo>
                    <a:pt x="3175001" y="1540933"/>
                    <a:pt x="3182985" y="1531955"/>
                    <a:pt x="3191934" y="1524000"/>
                  </a:cubicBezTo>
                  <a:cubicBezTo>
                    <a:pt x="3208409" y="1509356"/>
                    <a:pt x="3227148" y="1497252"/>
                    <a:pt x="3242734" y="1481666"/>
                  </a:cubicBezTo>
                  <a:cubicBezTo>
                    <a:pt x="3249929" y="1474471"/>
                    <a:pt x="3251941" y="1462888"/>
                    <a:pt x="3259667" y="1456266"/>
                  </a:cubicBezTo>
                  <a:cubicBezTo>
                    <a:pt x="3272161" y="1445556"/>
                    <a:pt x="3288835" y="1440740"/>
                    <a:pt x="3302000" y="1430866"/>
                  </a:cubicBezTo>
                  <a:cubicBezTo>
                    <a:pt x="3311579" y="1423682"/>
                    <a:pt x="3318133" y="1413048"/>
                    <a:pt x="3327400" y="1405466"/>
                  </a:cubicBezTo>
                  <a:cubicBezTo>
                    <a:pt x="3349243" y="1387595"/>
                    <a:pt x="3371651" y="1370321"/>
                    <a:pt x="3395134" y="1354666"/>
                  </a:cubicBezTo>
                  <a:cubicBezTo>
                    <a:pt x="3403601" y="1349022"/>
                    <a:pt x="3412717" y="1344247"/>
                    <a:pt x="3420534" y="1337733"/>
                  </a:cubicBezTo>
                  <a:cubicBezTo>
                    <a:pt x="3463261" y="1302127"/>
                    <a:pt x="3431952" y="1320634"/>
                    <a:pt x="3471334" y="1270000"/>
                  </a:cubicBezTo>
                  <a:cubicBezTo>
                    <a:pt x="3481135" y="1257398"/>
                    <a:pt x="3494687" y="1248148"/>
                    <a:pt x="3505200" y="1236133"/>
                  </a:cubicBezTo>
                  <a:cubicBezTo>
                    <a:pt x="3514492" y="1225513"/>
                    <a:pt x="3521417" y="1212980"/>
                    <a:pt x="3530600" y="1202266"/>
                  </a:cubicBezTo>
                  <a:cubicBezTo>
                    <a:pt x="3538392" y="1193175"/>
                    <a:pt x="3548208" y="1185957"/>
                    <a:pt x="3556000" y="1176866"/>
                  </a:cubicBezTo>
                  <a:cubicBezTo>
                    <a:pt x="3574806" y="1154925"/>
                    <a:pt x="3600693" y="1114060"/>
                    <a:pt x="3615267" y="1092200"/>
                  </a:cubicBezTo>
                  <a:cubicBezTo>
                    <a:pt x="3620911" y="1083733"/>
                    <a:pt x="3628982" y="1076453"/>
                    <a:pt x="3632200" y="1066800"/>
                  </a:cubicBezTo>
                  <a:cubicBezTo>
                    <a:pt x="3640667" y="1041400"/>
                    <a:pt x="3651106" y="1016575"/>
                    <a:pt x="3657600" y="990600"/>
                  </a:cubicBezTo>
                  <a:cubicBezTo>
                    <a:pt x="3678698" y="906212"/>
                    <a:pt x="3670708" y="945822"/>
                    <a:pt x="3683000" y="872066"/>
                  </a:cubicBezTo>
                  <a:cubicBezTo>
                    <a:pt x="3667498" y="655025"/>
                    <a:pt x="3698128" y="809190"/>
                    <a:pt x="3657600" y="728133"/>
                  </a:cubicBezTo>
                  <a:cubicBezTo>
                    <a:pt x="3653609" y="720151"/>
                    <a:pt x="3653726" y="710386"/>
                    <a:pt x="3649134" y="702733"/>
                  </a:cubicBezTo>
                  <a:cubicBezTo>
                    <a:pt x="3645027" y="695888"/>
                    <a:pt x="3638332" y="690910"/>
                    <a:pt x="3632200" y="685800"/>
                  </a:cubicBezTo>
                  <a:cubicBezTo>
                    <a:pt x="3626449" y="681008"/>
                    <a:pt x="3583930" y="648964"/>
                    <a:pt x="3572934" y="643466"/>
                  </a:cubicBezTo>
                  <a:cubicBezTo>
                    <a:pt x="3559340" y="636669"/>
                    <a:pt x="3544436" y="632822"/>
                    <a:pt x="3530600" y="626533"/>
                  </a:cubicBezTo>
                  <a:cubicBezTo>
                    <a:pt x="3513365" y="618699"/>
                    <a:pt x="3497100" y="608822"/>
                    <a:pt x="3479800" y="601133"/>
                  </a:cubicBezTo>
                  <a:cubicBezTo>
                    <a:pt x="3471645" y="597508"/>
                    <a:pt x="3462603" y="596182"/>
                    <a:pt x="3454400" y="592666"/>
                  </a:cubicBezTo>
                  <a:cubicBezTo>
                    <a:pt x="3442799" y="587694"/>
                    <a:pt x="3432507" y="579724"/>
                    <a:pt x="3420534" y="575733"/>
                  </a:cubicBezTo>
                  <a:cubicBezTo>
                    <a:pt x="3401960" y="569542"/>
                    <a:pt x="3332363" y="560718"/>
                    <a:pt x="3318934" y="558800"/>
                  </a:cubicBezTo>
                  <a:cubicBezTo>
                    <a:pt x="3296356" y="561622"/>
                    <a:pt x="3273274" y="561747"/>
                    <a:pt x="3251200" y="567266"/>
                  </a:cubicBezTo>
                  <a:cubicBezTo>
                    <a:pt x="3238956" y="570327"/>
                    <a:pt x="3228935" y="579228"/>
                    <a:pt x="3217334" y="584200"/>
                  </a:cubicBezTo>
                  <a:cubicBezTo>
                    <a:pt x="3209131" y="587716"/>
                    <a:pt x="3200401" y="589844"/>
                    <a:pt x="3191934" y="592666"/>
                  </a:cubicBezTo>
                  <a:lnTo>
                    <a:pt x="3149600" y="635000"/>
                  </a:lnTo>
                  <a:cubicBezTo>
                    <a:pt x="3135489" y="649111"/>
                    <a:pt x="3118336" y="660729"/>
                    <a:pt x="3107267" y="677333"/>
                  </a:cubicBezTo>
                  <a:cubicBezTo>
                    <a:pt x="3101623" y="685800"/>
                    <a:pt x="3096691" y="694787"/>
                    <a:pt x="3090334" y="702733"/>
                  </a:cubicBezTo>
                  <a:cubicBezTo>
                    <a:pt x="3072739" y="724726"/>
                    <a:pt x="3069498" y="715745"/>
                    <a:pt x="3056467" y="745066"/>
                  </a:cubicBezTo>
                  <a:cubicBezTo>
                    <a:pt x="3049218" y="761377"/>
                    <a:pt x="3045178" y="778933"/>
                    <a:pt x="3039534" y="795866"/>
                  </a:cubicBezTo>
                  <a:lnTo>
                    <a:pt x="3031067" y="821266"/>
                  </a:lnTo>
                  <a:cubicBezTo>
                    <a:pt x="3033889" y="852311"/>
                    <a:pt x="3035668" y="883468"/>
                    <a:pt x="3039534" y="914400"/>
                  </a:cubicBezTo>
                  <a:cubicBezTo>
                    <a:pt x="3041319" y="928679"/>
                    <a:pt x="3041011" y="944153"/>
                    <a:pt x="3048000" y="956733"/>
                  </a:cubicBezTo>
                  <a:cubicBezTo>
                    <a:pt x="3055753" y="970689"/>
                    <a:pt x="3066516" y="986214"/>
                    <a:pt x="3081867" y="990600"/>
                  </a:cubicBezTo>
                  <a:lnTo>
                    <a:pt x="3141134" y="1007533"/>
                  </a:lnTo>
                  <a:cubicBezTo>
                    <a:pt x="3187962" y="1005918"/>
                    <a:pt x="3343808" y="1013834"/>
                    <a:pt x="3429000" y="990600"/>
                  </a:cubicBezTo>
                  <a:cubicBezTo>
                    <a:pt x="3446220" y="985904"/>
                    <a:pt x="3462867" y="979311"/>
                    <a:pt x="3479800" y="973666"/>
                  </a:cubicBezTo>
                  <a:lnTo>
                    <a:pt x="3522134" y="931333"/>
                  </a:lnTo>
                  <a:cubicBezTo>
                    <a:pt x="3533423" y="920044"/>
                    <a:pt x="3547144" y="910749"/>
                    <a:pt x="3556000" y="897466"/>
                  </a:cubicBezTo>
                  <a:lnTo>
                    <a:pt x="3572934" y="872066"/>
                  </a:lnTo>
                  <a:cubicBezTo>
                    <a:pt x="3575756" y="863599"/>
                    <a:pt x="3581400" y="855591"/>
                    <a:pt x="3581400" y="846666"/>
                  </a:cubicBezTo>
                  <a:cubicBezTo>
                    <a:pt x="3581400" y="804239"/>
                    <a:pt x="3579551" y="761574"/>
                    <a:pt x="3572934" y="719666"/>
                  </a:cubicBezTo>
                  <a:cubicBezTo>
                    <a:pt x="3571225" y="708840"/>
                    <a:pt x="3547057" y="670388"/>
                    <a:pt x="3539067" y="660400"/>
                  </a:cubicBezTo>
                  <a:cubicBezTo>
                    <a:pt x="3534080" y="654167"/>
                    <a:pt x="3527121" y="649699"/>
                    <a:pt x="3522134" y="643466"/>
                  </a:cubicBezTo>
                  <a:cubicBezTo>
                    <a:pt x="3515777" y="635520"/>
                    <a:pt x="3512395" y="625261"/>
                    <a:pt x="3505200" y="618066"/>
                  </a:cubicBezTo>
                  <a:cubicBezTo>
                    <a:pt x="3498973" y="611839"/>
                    <a:pt x="3453097" y="575081"/>
                    <a:pt x="3437467" y="567266"/>
                  </a:cubicBezTo>
                  <a:cubicBezTo>
                    <a:pt x="3429485" y="563275"/>
                    <a:pt x="3420270" y="562316"/>
                    <a:pt x="3412067" y="558800"/>
                  </a:cubicBezTo>
                  <a:cubicBezTo>
                    <a:pt x="3400466" y="553828"/>
                    <a:pt x="3389919" y="546554"/>
                    <a:pt x="3378200" y="541866"/>
                  </a:cubicBezTo>
                  <a:cubicBezTo>
                    <a:pt x="3361627" y="535237"/>
                    <a:pt x="3342706" y="534116"/>
                    <a:pt x="3327400" y="524933"/>
                  </a:cubicBezTo>
                  <a:cubicBezTo>
                    <a:pt x="3308925" y="513848"/>
                    <a:pt x="3283589" y="494483"/>
                    <a:pt x="3259667" y="491066"/>
                  </a:cubicBezTo>
                  <a:cubicBezTo>
                    <a:pt x="3228808" y="486658"/>
                    <a:pt x="3197578" y="485422"/>
                    <a:pt x="3166534" y="482600"/>
                  </a:cubicBezTo>
                  <a:cubicBezTo>
                    <a:pt x="3155245" y="479778"/>
                    <a:pt x="3144303" y="474133"/>
                    <a:pt x="3132667" y="474133"/>
                  </a:cubicBezTo>
                  <a:cubicBezTo>
                    <a:pt x="3028452" y="474133"/>
                    <a:pt x="3015833" y="478084"/>
                    <a:pt x="2937934" y="491066"/>
                  </a:cubicBezTo>
                  <a:cubicBezTo>
                    <a:pt x="2889380" y="507251"/>
                    <a:pt x="2936606" y="492676"/>
                    <a:pt x="2870200" y="508000"/>
                  </a:cubicBezTo>
                  <a:cubicBezTo>
                    <a:pt x="2847523" y="513233"/>
                    <a:pt x="2825185" y="519885"/>
                    <a:pt x="2802467" y="524933"/>
                  </a:cubicBezTo>
                  <a:cubicBezTo>
                    <a:pt x="2777067" y="530577"/>
                    <a:pt x="2751285" y="534718"/>
                    <a:pt x="2726267" y="541866"/>
                  </a:cubicBezTo>
                  <a:cubicBezTo>
                    <a:pt x="2660849" y="560557"/>
                    <a:pt x="2702189" y="558138"/>
                    <a:pt x="2633134" y="592666"/>
                  </a:cubicBezTo>
                  <a:cubicBezTo>
                    <a:pt x="2550681" y="633892"/>
                    <a:pt x="2587046" y="613546"/>
                    <a:pt x="2523067" y="651933"/>
                  </a:cubicBezTo>
                  <a:cubicBezTo>
                    <a:pt x="2469969" y="731581"/>
                    <a:pt x="2557006" y="611417"/>
                    <a:pt x="2463800" y="694266"/>
                  </a:cubicBezTo>
                  <a:cubicBezTo>
                    <a:pt x="2448589" y="707787"/>
                    <a:pt x="2446867" y="733777"/>
                    <a:pt x="2429934" y="745066"/>
                  </a:cubicBezTo>
                  <a:cubicBezTo>
                    <a:pt x="2375540" y="781330"/>
                    <a:pt x="2419588" y="751072"/>
                    <a:pt x="2328334" y="821266"/>
                  </a:cubicBezTo>
                  <a:cubicBezTo>
                    <a:pt x="2317149" y="829870"/>
                    <a:pt x="2307088" y="840355"/>
                    <a:pt x="2294467" y="846666"/>
                  </a:cubicBezTo>
                  <a:cubicBezTo>
                    <a:pt x="2283178" y="852311"/>
                    <a:pt x="2271102" y="856599"/>
                    <a:pt x="2260600" y="863600"/>
                  </a:cubicBezTo>
                  <a:cubicBezTo>
                    <a:pt x="2245564" y="873624"/>
                    <a:pt x="2233303" y="887442"/>
                    <a:pt x="2218267" y="897466"/>
                  </a:cubicBezTo>
                  <a:cubicBezTo>
                    <a:pt x="2207765" y="904467"/>
                    <a:pt x="2195103" y="907710"/>
                    <a:pt x="2184400" y="914400"/>
                  </a:cubicBezTo>
                  <a:cubicBezTo>
                    <a:pt x="2172434" y="921879"/>
                    <a:pt x="2163155" y="933489"/>
                    <a:pt x="2150534" y="939800"/>
                  </a:cubicBezTo>
                  <a:cubicBezTo>
                    <a:pt x="2134569" y="947782"/>
                    <a:pt x="2115983" y="949347"/>
                    <a:pt x="2099734" y="956733"/>
                  </a:cubicBezTo>
                  <a:cubicBezTo>
                    <a:pt x="2084753" y="963543"/>
                    <a:pt x="2072617" y="975867"/>
                    <a:pt x="2057400" y="982133"/>
                  </a:cubicBezTo>
                  <a:cubicBezTo>
                    <a:pt x="2024390" y="995725"/>
                    <a:pt x="1985503" y="996198"/>
                    <a:pt x="1955800" y="1016000"/>
                  </a:cubicBezTo>
                  <a:cubicBezTo>
                    <a:pt x="1926721" y="1035386"/>
                    <a:pt x="1917038" y="1043357"/>
                    <a:pt x="1879600" y="1058333"/>
                  </a:cubicBezTo>
                  <a:cubicBezTo>
                    <a:pt x="1868796" y="1062655"/>
                    <a:pt x="1856856" y="1063378"/>
                    <a:pt x="1845734" y="1066800"/>
                  </a:cubicBezTo>
                  <a:cubicBezTo>
                    <a:pt x="1820144" y="1074674"/>
                    <a:pt x="1795944" y="1087799"/>
                    <a:pt x="1769534" y="1092200"/>
                  </a:cubicBezTo>
                  <a:cubicBezTo>
                    <a:pt x="1752601" y="1095022"/>
                    <a:pt x="1735568" y="1097299"/>
                    <a:pt x="1718734" y="1100666"/>
                  </a:cubicBezTo>
                  <a:cubicBezTo>
                    <a:pt x="1576786" y="1129055"/>
                    <a:pt x="1799223" y="1085641"/>
                    <a:pt x="1651000" y="1126066"/>
                  </a:cubicBezTo>
                  <a:cubicBezTo>
                    <a:pt x="1631747" y="1131317"/>
                    <a:pt x="1611489" y="1131711"/>
                    <a:pt x="1591734" y="1134533"/>
                  </a:cubicBezTo>
                  <a:cubicBezTo>
                    <a:pt x="1583267" y="1137355"/>
                    <a:pt x="1575180" y="1141821"/>
                    <a:pt x="1566334" y="1143000"/>
                  </a:cubicBezTo>
                  <a:cubicBezTo>
                    <a:pt x="1454351" y="1157931"/>
                    <a:pt x="1438302" y="1149998"/>
                    <a:pt x="1312334" y="1143000"/>
                  </a:cubicBezTo>
                  <a:cubicBezTo>
                    <a:pt x="1301481" y="1140287"/>
                    <a:pt x="1265215" y="1132140"/>
                    <a:pt x="1253067" y="1126066"/>
                  </a:cubicBezTo>
                  <a:cubicBezTo>
                    <a:pt x="1243966" y="1121515"/>
                    <a:pt x="1236134" y="1114777"/>
                    <a:pt x="1227667" y="1109133"/>
                  </a:cubicBezTo>
                  <a:cubicBezTo>
                    <a:pt x="1222023" y="1092200"/>
                    <a:pt x="1212350" y="1076109"/>
                    <a:pt x="1210734" y="1058333"/>
                  </a:cubicBezTo>
                  <a:cubicBezTo>
                    <a:pt x="1209431" y="1044002"/>
                    <a:pt x="1217298" y="1030264"/>
                    <a:pt x="1219200" y="1016000"/>
                  </a:cubicBezTo>
                  <a:cubicBezTo>
                    <a:pt x="1222949" y="987886"/>
                    <a:pt x="1221724" y="959067"/>
                    <a:pt x="1227667" y="931333"/>
                  </a:cubicBezTo>
                  <a:cubicBezTo>
                    <a:pt x="1230312" y="918992"/>
                    <a:pt x="1238338" y="908424"/>
                    <a:pt x="1244600" y="897466"/>
                  </a:cubicBezTo>
                  <a:cubicBezTo>
                    <a:pt x="1260316" y="869964"/>
                    <a:pt x="1263588" y="870012"/>
                    <a:pt x="1286934" y="846666"/>
                  </a:cubicBezTo>
                  <a:cubicBezTo>
                    <a:pt x="1293228" y="827784"/>
                    <a:pt x="1300125" y="803097"/>
                    <a:pt x="1312334" y="787400"/>
                  </a:cubicBezTo>
                  <a:cubicBezTo>
                    <a:pt x="1324586" y="771648"/>
                    <a:pt x="1342693" y="761031"/>
                    <a:pt x="1354667" y="745066"/>
                  </a:cubicBezTo>
                  <a:cubicBezTo>
                    <a:pt x="1363134" y="733777"/>
                    <a:pt x="1370089" y="721178"/>
                    <a:pt x="1380067" y="711200"/>
                  </a:cubicBezTo>
                  <a:cubicBezTo>
                    <a:pt x="1387262" y="704005"/>
                    <a:pt x="1397650" y="700780"/>
                    <a:pt x="1405467" y="694266"/>
                  </a:cubicBezTo>
                  <a:cubicBezTo>
                    <a:pt x="1414665" y="686601"/>
                    <a:pt x="1420471" y="674806"/>
                    <a:pt x="1430867" y="668866"/>
                  </a:cubicBezTo>
                  <a:cubicBezTo>
                    <a:pt x="1440970" y="663093"/>
                    <a:pt x="1453508" y="663462"/>
                    <a:pt x="1464734" y="660400"/>
                  </a:cubicBezTo>
                  <a:cubicBezTo>
                    <a:pt x="1484556" y="654994"/>
                    <a:pt x="1504245" y="649111"/>
                    <a:pt x="1524000" y="643466"/>
                  </a:cubicBezTo>
                  <a:cubicBezTo>
                    <a:pt x="1546578" y="646288"/>
                    <a:pt x="1570350" y="644157"/>
                    <a:pt x="1591734" y="651933"/>
                  </a:cubicBezTo>
                  <a:cubicBezTo>
                    <a:pt x="1647269" y="672128"/>
                    <a:pt x="1610955" y="775273"/>
                    <a:pt x="1608667" y="795866"/>
                  </a:cubicBezTo>
                  <a:cubicBezTo>
                    <a:pt x="1603747" y="840144"/>
                    <a:pt x="1601790" y="822745"/>
                    <a:pt x="1574800" y="855133"/>
                  </a:cubicBezTo>
                  <a:cubicBezTo>
                    <a:pt x="1568286" y="862950"/>
                    <a:pt x="1565062" y="873338"/>
                    <a:pt x="1557867" y="880533"/>
                  </a:cubicBezTo>
                  <a:cubicBezTo>
                    <a:pt x="1550672" y="887728"/>
                    <a:pt x="1540413" y="891109"/>
                    <a:pt x="1532467" y="897466"/>
                  </a:cubicBezTo>
                  <a:cubicBezTo>
                    <a:pt x="1526234" y="902453"/>
                    <a:pt x="1522379" y="910293"/>
                    <a:pt x="1515534" y="914400"/>
                  </a:cubicBezTo>
                  <a:cubicBezTo>
                    <a:pt x="1506861" y="919604"/>
                    <a:pt x="1462588" y="929753"/>
                    <a:pt x="1456267" y="931333"/>
                  </a:cubicBezTo>
                  <a:cubicBezTo>
                    <a:pt x="1441550" y="929231"/>
                    <a:pt x="1392058" y="925766"/>
                    <a:pt x="1371600" y="914400"/>
                  </a:cubicBezTo>
                  <a:cubicBezTo>
                    <a:pt x="1335943" y="894591"/>
                    <a:pt x="1312891" y="876949"/>
                    <a:pt x="1286934" y="846666"/>
                  </a:cubicBezTo>
                  <a:cubicBezTo>
                    <a:pt x="1280312" y="838940"/>
                    <a:pt x="1276514" y="829083"/>
                    <a:pt x="1270000" y="821266"/>
                  </a:cubicBezTo>
                  <a:cubicBezTo>
                    <a:pt x="1262335" y="812068"/>
                    <a:pt x="1252392" y="804957"/>
                    <a:pt x="1244600" y="795866"/>
                  </a:cubicBezTo>
                  <a:cubicBezTo>
                    <a:pt x="1184210" y="725412"/>
                    <a:pt x="1246262" y="789063"/>
                    <a:pt x="1202267" y="745066"/>
                  </a:cubicBezTo>
                  <a:cubicBezTo>
                    <a:pt x="1199445" y="733777"/>
                    <a:pt x="1196324" y="722559"/>
                    <a:pt x="1193800" y="711200"/>
                  </a:cubicBezTo>
                  <a:cubicBezTo>
                    <a:pt x="1186890" y="680103"/>
                    <a:pt x="1185721" y="664515"/>
                    <a:pt x="1176867" y="635000"/>
                  </a:cubicBezTo>
                  <a:cubicBezTo>
                    <a:pt x="1160189" y="579406"/>
                    <a:pt x="1171313" y="595579"/>
                    <a:pt x="1143000" y="567266"/>
                  </a:cubicBezTo>
                  <a:cubicBezTo>
                    <a:pt x="1140178" y="558799"/>
                    <a:pt x="1139889" y="549006"/>
                    <a:pt x="1134534" y="541866"/>
                  </a:cubicBezTo>
                  <a:cubicBezTo>
                    <a:pt x="1122560" y="525901"/>
                    <a:pt x="1111132" y="505844"/>
                    <a:pt x="1092200" y="499533"/>
                  </a:cubicBezTo>
                  <a:cubicBezTo>
                    <a:pt x="1066744" y="491047"/>
                    <a:pt x="1063283" y="492369"/>
                    <a:pt x="1041400" y="474133"/>
                  </a:cubicBezTo>
                  <a:cubicBezTo>
                    <a:pt x="1032202" y="466468"/>
                    <a:pt x="1026467" y="454548"/>
                    <a:pt x="1016000" y="448733"/>
                  </a:cubicBezTo>
                  <a:cubicBezTo>
                    <a:pt x="1000397" y="440065"/>
                    <a:pt x="982133" y="437444"/>
                    <a:pt x="965200" y="431800"/>
                  </a:cubicBezTo>
                  <a:lnTo>
                    <a:pt x="939800" y="423333"/>
                  </a:lnTo>
                  <a:cubicBezTo>
                    <a:pt x="911578" y="426155"/>
                    <a:pt x="877522" y="414387"/>
                    <a:pt x="855134" y="431800"/>
                  </a:cubicBezTo>
                  <a:cubicBezTo>
                    <a:pt x="841583" y="442339"/>
                    <a:pt x="858667" y="466157"/>
                    <a:pt x="863600" y="482600"/>
                  </a:cubicBezTo>
                  <a:cubicBezTo>
                    <a:pt x="867227" y="494689"/>
                    <a:pt x="875847" y="504747"/>
                    <a:pt x="880534" y="516466"/>
                  </a:cubicBezTo>
                  <a:cubicBezTo>
                    <a:pt x="887163" y="533039"/>
                    <a:pt x="891823" y="550333"/>
                    <a:pt x="897467" y="567266"/>
                  </a:cubicBezTo>
                  <a:lnTo>
                    <a:pt x="897467" y="567266"/>
                  </a:lnTo>
                  <a:cubicBezTo>
                    <a:pt x="900289" y="578555"/>
                    <a:pt x="898665" y="592046"/>
                    <a:pt x="905934" y="601133"/>
                  </a:cubicBezTo>
                  <a:cubicBezTo>
                    <a:pt x="911509" y="608102"/>
                    <a:pt x="922867" y="606778"/>
                    <a:pt x="931334" y="609600"/>
                  </a:cubicBezTo>
                  <a:cubicBezTo>
                    <a:pt x="942623" y="606778"/>
                    <a:pt x="957751" y="610072"/>
                    <a:pt x="965200" y="601133"/>
                  </a:cubicBezTo>
                  <a:cubicBezTo>
                    <a:pt x="974413" y="590078"/>
                    <a:pt x="973667" y="573190"/>
                    <a:pt x="973667" y="558800"/>
                  </a:cubicBezTo>
                  <a:cubicBezTo>
                    <a:pt x="973667" y="510739"/>
                    <a:pt x="976856" y="461492"/>
                    <a:pt x="965200" y="414866"/>
                  </a:cubicBezTo>
                  <a:cubicBezTo>
                    <a:pt x="961778" y="401176"/>
                    <a:pt x="942174" y="398500"/>
                    <a:pt x="931334" y="389466"/>
                  </a:cubicBezTo>
                  <a:cubicBezTo>
                    <a:pt x="925202" y="384356"/>
                    <a:pt x="921540" y="376103"/>
                    <a:pt x="914400" y="372533"/>
                  </a:cubicBezTo>
                  <a:cubicBezTo>
                    <a:pt x="882683" y="356675"/>
                    <a:pt x="854711" y="354565"/>
                    <a:pt x="821267" y="347133"/>
                  </a:cubicBezTo>
                  <a:cubicBezTo>
                    <a:pt x="728628" y="326546"/>
                    <a:pt x="871965" y="349663"/>
                    <a:pt x="677334" y="330200"/>
                  </a:cubicBezTo>
                  <a:cubicBezTo>
                    <a:pt x="657477" y="328214"/>
                    <a:pt x="637823" y="324555"/>
                    <a:pt x="618067" y="321733"/>
                  </a:cubicBezTo>
                  <a:cubicBezTo>
                    <a:pt x="601134" y="299155"/>
                    <a:pt x="579888" y="279243"/>
                    <a:pt x="567267" y="254000"/>
                  </a:cubicBezTo>
                  <a:lnTo>
                    <a:pt x="524934" y="169333"/>
                  </a:lnTo>
                  <a:cubicBezTo>
                    <a:pt x="519289" y="158044"/>
                    <a:pt x="511991" y="147440"/>
                    <a:pt x="508000" y="135466"/>
                  </a:cubicBezTo>
                  <a:lnTo>
                    <a:pt x="491067" y="84666"/>
                  </a:lnTo>
                  <a:lnTo>
                    <a:pt x="474134" y="33866"/>
                  </a:lnTo>
                  <a:lnTo>
                    <a:pt x="474134" y="0"/>
                  </a:ln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76200"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876425" y="641350"/>
            <a:ext cx="10515600" cy="1325563"/>
          </a:xfrm>
        </p:spPr>
        <p:txBody>
          <a:bodyPr/>
          <a:lstStyle/>
          <a:p>
            <a:r>
              <a:rPr lang="hr-HR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</a:rPr>
              <a:t>Kemijska goriva - potencijal</a:t>
            </a:r>
            <a:endParaRPr lang="hr-HR" b="1" dirty="0">
              <a:latin typeface="Agency FB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62013" y="6268374"/>
            <a:ext cx="910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900" dirty="0"/>
              <a:t>C. W. H. Rajawasam, D. Konkolewicz, C. S. Hartley, </a:t>
            </a:r>
            <a:r>
              <a:rPr lang="hr-HR" sz="900" i="1" dirty="0"/>
              <a:t>ChemSystemsChem </a:t>
            </a:r>
            <a:r>
              <a:rPr lang="hr-HR" sz="900" b="1" dirty="0"/>
              <a:t>7</a:t>
            </a:r>
            <a:r>
              <a:rPr lang="hr-HR" sz="900" dirty="0"/>
              <a:t> (2025) e202400090. </a:t>
            </a:r>
          </a:p>
          <a:p>
            <a:r>
              <a:rPr lang="it-IT" sz="900" dirty="0"/>
              <a:t>C. Biagini, S. Albano, R. Caruso, L. Mandolini, J. A. Berrocal, S. Di Stefano, </a:t>
            </a:r>
            <a:r>
              <a:rPr lang="it-IT" sz="900" i="1" dirty="0"/>
              <a:t>Chem. Sci</a:t>
            </a:r>
            <a:r>
              <a:rPr lang="it-IT" sz="900" dirty="0"/>
              <a:t>. </a:t>
            </a:r>
            <a:r>
              <a:rPr lang="it-IT" sz="900" b="1" dirty="0"/>
              <a:t>9</a:t>
            </a:r>
            <a:r>
              <a:rPr lang="it-IT" sz="900" dirty="0"/>
              <a:t> (2018) 181–188.</a:t>
            </a:r>
            <a:endParaRPr lang="hr-HR" sz="900" dirty="0"/>
          </a:p>
          <a:p>
            <a:r>
              <a:rPr lang="it-IT" sz="900" dirty="0"/>
              <a:t>J. D. Badjić, V. Balzani, A. Credi, S. Silvi, J. F. Stoddart, </a:t>
            </a:r>
            <a:r>
              <a:rPr lang="it-IT" sz="900" i="1" dirty="0"/>
              <a:t>Science</a:t>
            </a:r>
            <a:r>
              <a:rPr lang="it-IT" sz="900" dirty="0"/>
              <a:t> </a:t>
            </a:r>
            <a:r>
              <a:rPr lang="it-IT" sz="900" b="1" dirty="0"/>
              <a:t>303</a:t>
            </a:r>
            <a:r>
              <a:rPr lang="it-IT" sz="900" dirty="0"/>
              <a:t> (2004) 1845–1849.</a:t>
            </a:r>
            <a:endParaRPr lang="hr-HR" sz="900" dirty="0"/>
          </a:p>
          <a:p>
            <a:r>
              <a:rPr lang="it-IT" sz="900" dirty="0"/>
              <a:t>J. A. Berrocal, C. Biagini, L. Mandolini, S. Di Stefano, </a:t>
            </a:r>
            <a:r>
              <a:rPr lang="it-IT" sz="900" i="1" dirty="0"/>
              <a:t>Angew. Chem. Int. Ed. </a:t>
            </a:r>
            <a:r>
              <a:rPr lang="it-IT" sz="900" b="1" dirty="0"/>
              <a:t>55</a:t>
            </a:r>
            <a:r>
              <a:rPr lang="it-IT" sz="900" dirty="0"/>
              <a:t> (2016) 6997–7001.</a:t>
            </a:r>
            <a:endParaRPr lang="hr-HR" sz="900" dirty="0"/>
          </a:p>
        </p:txBody>
      </p:sp>
    </p:spTree>
    <p:extLst>
      <p:ext uri="{BB962C8B-B14F-4D97-AF65-F5344CB8AC3E}">
        <p14:creationId xmlns:p14="http://schemas.microsoft.com/office/powerpoint/2010/main" val="250333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36" y="3303585"/>
            <a:ext cx="7707663" cy="26418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grpSp>
        <p:nvGrpSpPr>
          <p:cNvPr id="6" name="Group 5"/>
          <p:cNvGrpSpPr/>
          <p:nvPr/>
        </p:nvGrpSpPr>
        <p:grpSpPr>
          <a:xfrm>
            <a:off x="-57150" y="-81928"/>
            <a:ext cx="3515790" cy="3256905"/>
            <a:chOff x="-8465" y="-177801"/>
            <a:chExt cx="3962405" cy="7179734"/>
          </a:xfrm>
        </p:grpSpPr>
        <p:sp>
          <p:nvSpPr>
            <p:cNvPr id="7" name="Freeform 6"/>
            <p:cNvSpPr/>
            <p:nvPr/>
          </p:nvSpPr>
          <p:spPr>
            <a:xfrm>
              <a:off x="-8465" y="-177801"/>
              <a:ext cx="3683000" cy="7001933"/>
            </a:xfrm>
            <a:custGeom>
              <a:avLst/>
              <a:gdLst>
                <a:gd name="connsiteX0" fmla="*/ 2074334 w 3683000"/>
                <a:gd name="connsiteY0" fmla="*/ 7001933 h 7001933"/>
                <a:gd name="connsiteX1" fmla="*/ 2065867 w 3683000"/>
                <a:gd name="connsiteY1" fmla="*/ 6815666 h 7001933"/>
                <a:gd name="connsiteX2" fmla="*/ 2048934 w 3683000"/>
                <a:gd name="connsiteY2" fmla="*/ 6790266 h 7001933"/>
                <a:gd name="connsiteX3" fmla="*/ 2032000 w 3683000"/>
                <a:gd name="connsiteY3" fmla="*/ 6739466 h 7001933"/>
                <a:gd name="connsiteX4" fmla="*/ 1972734 w 3683000"/>
                <a:gd name="connsiteY4" fmla="*/ 6637866 h 7001933"/>
                <a:gd name="connsiteX5" fmla="*/ 1947334 w 3683000"/>
                <a:gd name="connsiteY5" fmla="*/ 6544733 h 7001933"/>
                <a:gd name="connsiteX6" fmla="*/ 1913467 w 3683000"/>
                <a:gd name="connsiteY6" fmla="*/ 6493933 h 7001933"/>
                <a:gd name="connsiteX7" fmla="*/ 1896534 w 3683000"/>
                <a:gd name="connsiteY7" fmla="*/ 6434666 h 7001933"/>
                <a:gd name="connsiteX8" fmla="*/ 1871134 w 3683000"/>
                <a:gd name="connsiteY8" fmla="*/ 6375400 h 7001933"/>
                <a:gd name="connsiteX9" fmla="*/ 1845734 w 3683000"/>
                <a:gd name="connsiteY9" fmla="*/ 6307666 h 7001933"/>
                <a:gd name="connsiteX10" fmla="*/ 1794934 w 3683000"/>
                <a:gd name="connsiteY10" fmla="*/ 6197600 h 7001933"/>
                <a:gd name="connsiteX11" fmla="*/ 1769534 w 3683000"/>
                <a:gd name="connsiteY11" fmla="*/ 6172200 h 7001933"/>
                <a:gd name="connsiteX12" fmla="*/ 1744134 w 3683000"/>
                <a:gd name="connsiteY12" fmla="*/ 6129866 h 7001933"/>
                <a:gd name="connsiteX13" fmla="*/ 1651000 w 3683000"/>
                <a:gd name="connsiteY13" fmla="*/ 6019800 h 7001933"/>
                <a:gd name="connsiteX14" fmla="*/ 1600200 w 3683000"/>
                <a:gd name="connsiteY14" fmla="*/ 6002866 h 7001933"/>
                <a:gd name="connsiteX15" fmla="*/ 1549400 w 3683000"/>
                <a:gd name="connsiteY15" fmla="*/ 5977466 h 7001933"/>
                <a:gd name="connsiteX16" fmla="*/ 1447800 w 3683000"/>
                <a:gd name="connsiteY16" fmla="*/ 5960533 h 7001933"/>
                <a:gd name="connsiteX17" fmla="*/ 1405467 w 3683000"/>
                <a:gd name="connsiteY17" fmla="*/ 5943600 h 7001933"/>
                <a:gd name="connsiteX18" fmla="*/ 1270000 w 3683000"/>
                <a:gd name="connsiteY18" fmla="*/ 5926666 h 7001933"/>
                <a:gd name="connsiteX19" fmla="*/ 1143000 w 3683000"/>
                <a:gd name="connsiteY19" fmla="*/ 5935133 h 7001933"/>
                <a:gd name="connsiteX20" fmla="*/ 1092200 w 3683000"/>
                <a:gd name="connsiteY20" fmla="*/ 5952066 h 7001933"/>
                <a:gd name="connsiteX21" fmla="*/ 990600 w 3683000"/>
                <a:gd name="connsiteY21" fmla="*/ 5969000 h 7001933"/>
                <a:gd name="connsiteX22" fmla="*/ 956734 w 3683000"/>
                <a:gd name="connsiteY22" fmla="*/ 5985933 h 7001933"/>
                <a:gd name="connsiteX23" fmla="*/ 922867 w 3683000"/>
                <a:gd name="connsiteY23" fmla="*/ 5994400 h 7001933"/>
                <a:gd name="connsiteX24" fmla="*/ 897467 w 3683000"/>
                <a:gd name="connsiteY24" fmla="*/ 6002866 h 7001933"/>
                <a:gd name="connsiteX25" fmla="*/ 880534 w 3683000"/>
                <a:gd name="connsiteY25" fmla="*/ 6028266 h 7001933"/>
                <a:gd name="connsiteX26" fmla="*/ 897467 w 3683000"/>
                <a:gd name="connsiteY26" fmla="*/ 6138333 h 7001933"/>
                <a:gd name="connsiteX27" fmla="*/ 914400 w 3683000"/>
                <a:gd name="connsiteY27" fmla="*/ 6163733 h 7001933"/>
                <a:gd name="connsiteX28" fmla="*/ 948267 w 3683000"/>
                <a:gd name="connsiteY28" fmla="*/ 6206066 h 7001933"/>
                <a:gd name="connsiteX29" fmla="*/ 1007534 w 3683000"/>
                <a:gd name="connsiteY29" fmla="*/ 6290733 h 7001933"/>
                <a:gd name="connsiteX30" fmla="*/ 1032934 w 3683000"/>
                <a:gd name="connsiteY30" fmla="*/ 6307666 h 7001933"/>
                <a:gd name="connsiteX31" fmla="*/ 1049867 w 3683000"/>
                <a:gd name="connsiteY31" fmla="*/ 6324600 h 7001933"/>
                <a:gd name="connsiteX32" fmla="*/ 1083734 w 3683000"/>
                <a:gd name="connsiteY32" fmla="*/ 6341533 h 7001933"/>
                <a:gd name="connsiteX33" fmla="*/ 1109134 w 3683000"/>
                <a:gd name="connsiteY33" fmla="*/ 6358466 h 7001933"/>
                <a:gd name="connsiteX34" fmla="*/ 1193800 w 3683000"/>
                <a:gd name="connsiteY34" fmla="*/ 6375400 h 7001933"/>
                <a:gd name="connsiteX35" fmla="*/ 1303867 w 3683000"/>
                <a:gd name="connsiteY35" fmla="*/ 6366933 h 7001933"/>
                <a:gd name="connsiteX36" fmla="*/ 1354667 w 3683000"/>
                <a:gd name="connsiteY36" fmla="*/ 6341533 h 7001933"/>
                <a:gd name="connsiteX37" fmla="*/ 1439334 w 3683000"/>
                <a:gd name="connsiteY37" fmla="*/ 6299200 h 7001933"/>
                <a:gd name="connsiteX38" fmla="*/ 1456267 w 3683000"/>
                <a:gd name="connsiteY38" fmla="*/ 6282266 h 7001933"/>
                <a:gd name="connsiteX39" fmla="*/ 1481667 w 3683000"/>
                <a:gd name="connsiteY39" fmla="*/ 6265333 h 7001933"/>
                <a:gd name="connsiteX40" fmla="*/ 1540934 w 3683000"/>
                <a:gd name="connsiteY40" fmla="*/ 6214533 h 7001933"/>
                <a:gd name="connsiteX41" fmla="*/ 1591734 w 3683000"/>
                <a:gd name="connsiteY41" fmla="*/ 6163733 h 7001933"/>
                <a:gd name="connsiteX42" fmla="*/ 1625600 w 3683000"/>
                <a:gd name="connsiteY42" fmla="*/ 6112933 h 7001933"/>
                <a:gd name="connsiteX43" fmla="*/ 1659467 w 3683000"/>
                <a:gd name="connsiteY43" fmla="*/ 6070600 h 7001933"/>
                <a:gd name="connsiteX44" fmla="*/ 1667934 w 3683000"/>
                <a:gd name="connsiteY44" fmla="*/ 6045200 h 7001933"/>
                <a:gd name="connsiteX45" fmla="*/ 1684867 w 3683000"/>
                <a:gd name="connsiteY45" fmla="*/ 6011333 h 7001933"/>
                <a:gd name="connsiteX46" fmla="*/ 1684867 w 3683000"/>
                <a:gd name="connsiteY46" fmla="*/ 5782733 h 7001933"/>
                <a:gd name="connsiteX47" fmla="*/ 1676400 w 3683000"/>
                <a:gd name="connsiteY47" fmla="*/ 5748866 h 7001933"/>
                <a:gd name="connsiteX48" fmla="*/ 1642534 w 3683000"/>
                <a:gd name="connsiteY48" fmla="*/ 5715000 h 7001933"/>
                <a:gd name="connsiteX49" fmla="*/ 1617134 w 3683000"/>
                <a:gd name="connsiteY49" fmla="*/ 5681133 h 7001933"/>
                <a:gd name="connsiteX50" fmla="*/ 1600200 w 3683000"/>
                <a:gd name="connsiteY50" fmla="*/ 5655733 h 7001933"/>
                <a:gd name="connsiteX51" fmla="*/ 1566334 w 3683000"/>
                <a:gd name="connsiteY51" fmla="*/ 5638800 h 7001933"/>
                <a:gd name="connsiteX52" fmla="*/ 1532467 w 3683000"/>
                <a:gd name="connsiteY52" fmla="*/ 5604933 h 7001933"/>
                <a:gd name="connsiteX53" fmla="*/ 1456267 w 3683000"/>
                <a:gd name="connsiteY53" fmla="*/ 5562600 h 7001933"/>
                <a:gd name="connsiteX54" fmla="*/ 1397000 w 3683000"/>
                <a:gd name="connsiteY54" fmla="*/ 5528733 h 7001933"/>
                <a:gd name="connsiteX55" fmla="*/ 1261534 w 3683000"/>
                <a:gd name="connsiteY55" fmla="*/ 5494866 h 7001933"/>
                <a:gd name="connsiteX56" fmla="*/ 1185334 w 3683000"/>
                <a:gd name="connsiteY56" fmla="*/ 5469466 h 7001933"/>
                <a:gd name="connsiteX57" fmla="*/ 1151467 w 3683000"/>
                <a:gd name="connsiteY57" fmla="*/ 5461000 h 7001933"/>
                <a:gd name="connsiteX58" fmla="*/ 1109134 w 3683000"/>
                <a:gd name="connsiteY58" fmla="*/ 5444066 h 7001933"/>
                <a:gd name="connsiteX59" fmla="*/ 1049867 w 3683000"/>
                <a:gd name="connsiteY59" fmla="*/ 5435600 h 7001933"/>
                <a:gd name="connsiteX60" fmla="*/ 1007534 w 3683000"/>
                <a:gd name="connsiteY60" fmla="*/ 5427133 h 7001933"/>
                <a:gd name="connsiteX61" fmla="*/ 897467 w 3683000"/>
                <a:gd name="connsiteY61" fmla="*/ 5435600 h 7001933"/>
                <a:gd name="connsiteX62" fmla="*/ 745067 w 3683000"/>
                <a:gd name="connsiteY62" fmla="*/ 5452533 h 7001933"/>
                <a:gd name="connsiteX63" fmla="*/ 389467 w 3683000"/>
                <a:gd name="connsiteY63" fmla="*/ 5444066 h 7001933"/>
                <a:gd name="connsiteX64" fmla="*/ 279400 w 3683000"/>
                <a:gd name="connsiteY64" fmla="*/ 5427133 h 7001933"/>
                <a:gd name="connsiteX65" fmla="*/ 237067 w 3683000"/>
                <a:gd name="connsiteY65" fmla="*/ 5418666 h 7001933"/>
                <a:gd name="connsiteX66" fmla="*/ 194734 w 3683000"/>
                <a:gd name="connsiteY66" fmla="*/ 5401733 h 7001933"/>
                <a:gd name="connsiteX67" fmla="*/ 127000 w 3683000"/>
                <a:gd name="connsiteY67" fmla="*/ 5384800 h 7001933"/>
                <a:gd name="connsiteX68" fmla="*/ 93134 w 3683000"/>
                <a:gd name="connsiteY68" fmla="*/ 5367866 h 7001933"/>
                <a:gd name="connsiteX69" fmla="*/ 76200 w 3683000"/>
                <a:gd name="connsiteY69" fmla="*/ 5350933 h 7001933"/>
                <a:gd name="connsiteX70" fmla="*/ 50800 w 3683000"/>
                <a:gd name="connsiteY70" fmla="*/ 5334000 h 7001933"/>
                <a:gd name="connsiteX71" fmla="*/ 25400 w 3683000"/>
                <a:gd name="connsiteY71" fmla="*/ 5266266 h 7001933"/>
                <a:gd name="connsiteX72" fmla="*/ 0 w 3683000"/>
                <a:gd name="connsiteY72" fmla="*/ 5207000 h 7001933"/>
                <a:gd name="connsiteX73" fmla="*/ 16934 w 3683000"/>
                <a:gd name="connsiteY73" fmla="*/ 5020733 h 7001933"/>
                <a:gd name="connsiteX74" fmla="*/ 25400 w 3683000"/>
                <a:gd name="connsiteY74" fmla="*/ 4978400 h 7001933"/>
                <a:gd name="connsiteX75" fmla="*/ 42334 w 3683000"/>
                <a:gd name="connsiteY75" fmla="*/ 4944533 h 7001933"/>
                <a:gd name="connsiteX76" fmla="*/ 59267 w 3683000"/>
                <a:gd name="connsiteY76" fmla="*/ 4893733 h 7001933"/>
                <a:gd name="connsiteX77" fmla="*/ 67734 w 3683000"/>
                <a:gd name="connsiteY77" fmla="*/ 4851400 h 7001933"/>
                <a:gd name="connsiteX78" fmla="*/ 118534 w 3683000"/>
                <a:gd name="connsiteY78" fmla="*/ 4741333 h 7001933"/>
                <a:gd name="connsiteX79" fmla="*/ 135467 w 3683000"/>
                <a:gd name="connsiteY79" fmla="*/ 4715933 h 7001933"/>
                <a:gd name="connsiteX80" fmla="*/ 169334 w 3683000"/>
                <a:gd name="connsiteY80" fmla="*/ 4690533 h 7001933"/>
                <a:gd name="connsiteX81" fmla="*/ 186267 w 3683000"/>
                <a:gd name="connsiteY81" fmla="*/ 4639733 h 7001933"/>
                <a:gd name="connsiteX82" fmla="*/ 228600 w 3683000"/>
                <a:gd name="connsiteY82" fmla="*/ 4572000 h 7001933"/>
                <a:gd name="connsiteX83" fmla="*/ 237067 w 3683000"/>
                <a:gd name="connsiteY83" fmla="*/ 4546600 h 7001933"/>
                <a:gd name="connsiteX84" fmla="*/ 287867 w 3683000"/>
                <a:gd name="connsiteY84" fmla="*/ 4478866 h 7001933"/>
                <a:gd name="connsiteX85" fmla="*/ 313267 w 3683000"/>
                <a:gd name="connsiteY85" fmla="*/ 4461933 h 7001933"/>
                <a:gd name="connsiteX86" fmla="*/ 355600 w 3683000"/>
                <a:gd name="connsiteY86" fmla="*/ 4402666 h 7001933"/>
                <a:gd name="connsiteX87" fmla="*/ 414867 w 3683000"/>
                <a:gd name="connsiteY87" fmla="*/ 4334933 h 7001933"/>
                <a:gd name="connsiteX88" fmla="*/ 524934 w 3683000"/>
                <a:gd name="connsiteY88" fmla="*/ 4258733 h 7001933"/>
                <a:gd name="connsiteX89" fmla="*/ 550334 w 3683000"/>
                <a:gd name="connsiteY89" fmla="*/ 4241800 h 7001933"/>
                <a:gd name="connsiteX90" fmla="*/ 575734 w 3683000"/>
                <a:gd name="connsiteY90" fmla="*/ 4233333 h 7001933"/>
                <a:gd name="connsiteX91" fmla="*/ 609600 w 3683000"/>
                <a:gd name="connsiteY91" fmla="*/ 4216400 h 7001933"/>
                <a:gd name="connsiteX92" fmla="*/ 651934 w 3683000"/>
                <a:gd name="connsiteY92" fmla="*/ 4207933 h 7001933"/>
                <a:gd name="connsiteX93" fmla="*/ 702734 w 3683000"/>
                <a:gd name="connsiteY93" fmla="*/ 4191000 h 7001933"/>
                <a:gd name="connsiteX94" fmla="*/ 728134 w 3683000"/>
                <a:gd name="connsiteY94" fmla="*/ 4182533 h 7001933"/>
                <a:gd name="connsiteX95" fmla="*/ 762000 w 3683000"/>
                <a:gd name="connsiteY95" fmla="*/ 4174066 h 7001933"/>
                <a:gd name="connsiteX96" fmla="*/ 846667 w 3683000"/>
                <a:gd name="connsiteY96" fmla="*/ 4191000 h 7001933"/>
                <a:gd name="connsiteX97" fmla="*/ 897467 w 3683000"/>
                <a:gd name="connsiteY97" fmla="*/ 4224866 h 7001933"/>
                <a:gd name="connsiteX98" fmla="*/ 914400 w 3683000"/>
                <a:gd name="connsiteY98" fmla="*/ 4250266 h 7001933"/>
                <a:gd name="connsiteX99" fmla="*/ 939800 w 3683000"/>
                <a:gd name="connsiteY99" fmla="*/ 4284133 h 7001933"/>
                <a:gd name="connsiteX100" fmla="*/ 956734 w 3683000"/>
                <a:gd name="connsiteY100" fmla="*/ 4318000 h 7001933"/>
                <a:gd name="connsiteX101" fmla="*/ 965200 w 3683000"/>
                <a:gd name="connsiteY101" fmla="*/ 4343400 h 7001933"/>
                <a:gd name="connsiteX102" fmla="*/ 973667 w 3683000"/>
                <a:gd name="connsiteY102" fmla="*/ 4377266 h 7001933"/>
                <a:gd name="connsiteX103" fmla="*/ 999067 w 3683000"/>
                <a:gd name="connsiteY103" fmla="*/ 4411133 h 7001933"/>
                <a:gd name="connsiteX104" fmla="*/ 1007534 w 3683000"/>
                <a:gd name="connsiteY104" fmla="*/ 4436533 h 7001933"/>
                <a:gd name="connsiteX105" fmla="*/ 1024467 w 3683000"/>
                <a:gd name="connsiteY105" fmla="*/ 4512733 h 7001933"/>
                <a:gd name="connsiteX106" fmla="*/ 1016000 w 3683000"/>
                <a:gd name="connsiteY106" fmla="*/ 4597400 h 7001933"/>
                <a:gd name="connsiteX107" fmla="*/ 999067 w 3683000"/>
                <a:gd name="connsiteY107" fmla="*/ 4622800 h 7001933"/>
                <a:gd name="connsiteX108" fmla="*/ 948267 w 3683000"/>
                <a:gd name="connsiteY108" fmla="*/ 4673600 h 7001933"/>
                <a:gd name="connsiteX109" fmla="*/ 846667 w 3683000"/>
                <a:gd name="connsiteY109" fmla="*/ 4741333 h 7001933"/>
                <a:gd name="connsiteX110" fmla="*/ 736600 w 3683000"/>
                <a:gd name="connsiteY110" fmla="*/ 4732866 h 7001933"/>
                <a:gd name="connsiteX111" fmla="*/ 668867 w 3683000"/>
                <a:gd name="connsiteY111" fmla="*/ 4699000 h 7001933"/>
                <a:gd name="connsiteX112" fmla="*/ 651934 w 3683000"/>
                <a:gd name="connsiteY112" fmla="*/ 4673600 h 7001933"/>
                <a:gd name="connsiteX113" fmla="*/ 601134 w 3683000"/>
                <a:gd name="connsiteY113" fmla="*/ 4605866 h 7001933"/>
                <a:gd name="connsiteX114" fmla="*/ 575734 w 3683000"/>
                <a:gd name="connsiteY114" fmla="*/ 4521200 h 7001933"/>
                <a:gd name="connsiteX115" fmla="*/ 567267 w 3683000"/>
                <a:gd name="connsiteY115" fmla="*/ 4394200 h 7001933"/>
                <a:gd name="connsiteX116" fmla="*/ 575734 w 3683000"/>
                <a:gd name="connsiteY116" fmla="*/ 4309533 h 7001933"/>
                <a:gd name="connsiteX117" fmla="*/ 592667 w 3683000"/>
                <a:gd name="connsiteY117" fmla="*/ 4191000 h 7001933"/>
                <a:gd name="connsiteX118" fmla="*/ 601134 w 3683000"/>
                <a:gd name="connsiteY118" fmla="*/ 4157133 h 7001933"/>
                <a:gd name="connsiteX119" fmla="*/ 635000 w 3683000"/>
                <a:gd name="connsiteY119" fmla="*/ 4089400 h 7001933"/>
                <a:gd name="connsiteX120" fmla="*/ 643467 w 3683000"/>
                <a:gd name="connsiteY120" fmla="*/ 4064000 h 7001933"/>
                <a:gd name="connsiteX121" fmla="*/ 651934 w 3683000"/>
                <a:gd name="connsiteY121" fmla="*/ 4030133 h 7001933"/>
                <a:gd name="connsiteX122" fmla="*/ 702734 w 3683000"/>
                <a:gd name="connsiteY122" fmla="*/ 3953933 h 7001933"/>
                <a:gd name="connsiteX123" fmla="*/ 728134 w 3683000"/>
                <a:gd name="connsiteY123" fmla="*/ 3937000 h 7001933"/>
                <a:gd name="connsiteX124" fmla="*/ 745067 w 3683000"/>
                <a:gd name="connsiteY124" fmla="*/ 3920066 h 7001933"/>
                <a:gd name="connsiteX125" fmla="*/ 778934 w 3683000"/>
                <a:gd name="connsiteY125" fmla="*/ 3911600 h 7001933"/>
                <a:gd name="connsiteX126" fmla="*/ 829734 w 3683000"/>
                <a:gd name="connsiteY126" fmla="*/ 3877733 h 7001933"/>
                <a:gd name="connsiteX127" fmla="*/ 855134 w 3683000"/>
                <a:gd name="connsiteY127" fmla="*/ 3852333 h 7001933"/>
                <a:gd name="connsiteX128" fmla="*/ 905934 w 3683000"/>
                <a:gd name="connsiteY128" fmla="*/ 3835400 h 7001933"/>
                <a:gd name="connsiteX129" fmla="*/ 931334 w 3683000"/>
                <a:gd name="connsiteY129" fmla="*/ 3818466 h 7001933"/>
                <a:gd name="connsiteX130" fmla="*/ 956734 w 3683000"/>
                <a:gd name="connsiteY130" fmla="*/ 3810000 h 7001933"/>
                <a:gd name="connsiteX131" fmla="*/ 973667 w 3683000"/>
                <a:gd name="connsiteY131" fmla="*/ 3793066 h 7001933"/>
                <a:gd name="connsiteX132" fmla="*/ 999067 w 3683000"/>
                <a:gd name="connsiteY132" fmla="*/ 3776133 h 7001933"/>
                <a:gd name="connsiteX133" fmla="*/ 1058334 w 3683000"/>
                <a:gd name="connsiteY133" fmla="*/ 3750733 h 7001933"/>
                <a:gd name="connsiteX134" fmla="*/ 1083734 w 3683000"/>
                <a:gd name="connsiteY134" fmla="*/ 3733800 h 7001933"/>
                <a:gd name="connsiteX135" fmla="*/ 1100667 w 3683000"/>
                <a:gd name="connsiteY135" fmla="*/ 3716866 h 7001933"/>
                <a:gd name="connsiteX136" fmla="*/ 1151467 w 3683000"/>
                <a:gd name="connsiteY136" fmla="*/ 3699933 h 7001933"/>
                <a:gd name="connsiteX137" fmla="*/ 1244600 w 3683000"/>
                <a:gd name="connsiteY137" fmla="*/ 3649133 h 7001933"/>
                <a:gd name="connsiteX138" fmla="*/ 1312334 w 3683000"/>
                <a:gd name="connsiteY138" fmla="*/ 3589866 h 7001933"/>
                <a:gd name="connsiteX139" fmla="*/ 1354667 w 3683000"/>
                <a:gd name="connsiteY139" fmla="*/ 3556000 h 7001933"/>
                <a:gd name="connsiteX140" fmla="*/ 1380067 w 3683000"/>
                <a:gd name="connsiteY140" fmla="*/ 3522133 h 7001933"/>
                <a:gd name="connsiteX141" fmla="*/ 1405467 w 3683000"/>
                <a:gd name="connsiteY141" fmla="*/ 3496733 h 7001933"/>
                <a:gd name="connsiteX142" fmla="*/ 1422400 w 3683000"/>
                <a:gd name="connsiteY142" fmla="*/ 3471333 h 7001933"/>
                <a:gd name="connsiteX143" fmla="*/ 1447800 w 3683000"/>
                <a:gd name="connsiteY143" fmla="*/ 3454400 h 7001933"/>
                <a:gd name="connsiteX144" fmla="*/ 1464734 w 3683000"/>
                <a:gd name="connsiteY144" fmla="*/ 3412066 h 7001933"/>
                <a:gd name="connsiteX145" fmla="*/ 1490134 w 3683000"/>
                <a:gd name="connsiteY145" fmla="*/ 3403600 h 7001933"/>
                <a:gd name="connsiteX146" fmla="*/ 1532467 w 3683000"/>
                <a:gd name="connsiteY146" fmla="*/ 3302000 h 7001933"/>
                <a:gd name="connsiteX147" fmla="*/ 1557867 w 3683000"/>
                <a:gd name="connsiteY147" fmla="*/ 3276600 h 7001933"/>
                <a:gd name="connsiteX148" fmla="*/ 1591734 w 3683000"/>
                <a:gd name="connsiteY148" fmla="*/ 3217333 h 7001933"/>
                <a:gd name="connsiteX149" fmla="*/ 1600200 w 3683000"/>
                <a:gd name="connsiteY149" fmla="*/ 3175000 h 7001933"/>
                <a:gd name="connsiteX150" fmla="*/ 1583267 w 3683000"/>
                <a:gd name="connsiteY150" fmla="*/ 2971800 h 7001933"/>
                <a:gd name="connsiteX151" fmla="*/ 1566334 w 3683000"/>
                <a:gd name="connsiteY151" fmla="*/ 2937933 h 7001933"/>
                <a:gd name="connsiteX152" fmla="*/ 1490134 w 3683000"/>
                <a:gd name="connsiteY152" fmla="*/ 2887133 h 7001933"/>
                <a:gd name="connsiteX153" fmla="*/ 1430867 w 3683000"/>
                <a:gd name="connsiteY153" fmla="*/ 2861733 h 7001933"/>
                <a:gd name="connsiteX154" fmla="*/ 1405467 w 3683000"/>
                <a:gd name="connsiteY154" fmla="*/ 2844800 h 7001933"/>
                <a:gd name="connsiteX155" fmla="*/ 1270000 w 3683000"/>
                <a:gd name="connsiteY155" fmla="*/ 2810933 h 7001933"/>
                <a:gd name="connsiteX156" fmla="*/ 1219200 w 3683000"/>
                <a:gd name="connsiteY156" fmla="*/ 2802466 h 7001933"/>
                <a:gd name="connsiteX157" fmla="*/ 1193800 w 3683000"/>
                <a:gd name="connsiteY157" fmla="*/ 2794000 h 7001933"/>
                <a:gd name="connsiteX158" fmla="*/ 1134534 w 3683000"/>
                <a:gd name="connsiteY158" fmla="*/ 2785533 h 7001933"/>
                <a:gd name="connsiteX159" fmla="*/ 965200 w 3683000"/>
                <a:gd name="connsiteY159" fmla="*/ 2794000 h 7001933"/>
                <a:gd name="connsiteX160" fmla="*/ 905934 w 3683000"/>
                <a:gd name="connsiteY160" fmla="*/ 2802466 h 7001933"/>
                <a:gd name="connsiteX161" fmla="*/ 872067 w 3683000"/>
                <a:gd name="connsiteY161" fmla="*/ 2810933 h 7001933"/>
                <a:gd name="connsiteX162" fmla="*/ 736600 w 3683000"/>
                <a:gd name="connsiteY162" fmla="*/ 2819400 h 7001933"/>
                <a:gd name="connsiteX163" fmla="*/ 592667 w 3683000"/>
                <a:gd name="connsiteY163" fmla="*/ 2802466 h 7001933"/>
                <a:gd name="connsiteX164" fmla="*/ 558800 w 3683000"/>
                <a:gd name="connsiteY164" fmla="*/ 2785533 h 7001933"/>
                <a:gd name="connsiteX165" fmla="*/ 533400 w 3683000"/>
                <a:gd name="connsiteY165" fmla="*/ 2777066 h 7001933"/>
                <a:gd name="connsiteX166" fmla="*/ 448734 w 3683000"/>
                <a:gd name="connsiteY166" fmla="*/ 2743200 h 7001933"/>
                <a:gd name="connsiteX167" fmla="*/ 431800 w 3683000"/>
                <a:gd name="connsiteY167" fmla="*/ 2726266 h 7001933"/>
                <a:gd name="connsiteX168" fmla="*/ 381000 w 3683000"/>
                <a:gd name="connsiteY168" fmla="*/ 2692400 h 7001933"/>
                <a:gd name="connsiteX169" fmla="*/ 321734 w 3683000"/>
                <a:gd name="connsiteY169" fmla="*/ 2599266 h 7001933"/>
                <a:gd name="connsiteX170" fmla="*/ 279400 w 3683000"/>
                <a:gd name="connsiteY170" fmla="*/ 2514600 h 7001933"/>
                <a:gd name="connsiteX171" fmla="*/ 220134 w 3683000"/>
                <a:gd name="connsiteY171" fmla="*/ 2396066 h 7001933"/>
                <a:gd name="connsiteX172" fmla="*/ 169334 w 3683000"/>
                <a:gd name="connsiteY172" fmla="*/ 2218266 h 7001933"/>
                <a:gd name="connsiteX173" fmla="*/ 160867 w 3683000"/>
                <a:gd name="connsiteY173" fmla="*/ 2159000 h 7001933"/>
                <a:gd name="connsiteX174" fmla="*/ 143934 w 3683000"/>
                <a:gd name="connsiteY174" fmla="*/ 1981200 h 7001933"/>
                <a:gd name="connsiteX175" fmla="*/ 160867 w 3683000"/>
                <a:gd name="connsiteY175" fmla="*/ 1794933 h 7001933"/>
                <a:gd name="connsiteX176" fmla="*/ 220134 w 3683000"/>
                <a:gd name="connsiteY176" fmla="*/ 1625600 h 7001933"/>
                <a:gd name="connsiteX177" fmla="*/ 237067 w 3683000"/>
                <a:gd name="connsiteY177" fmla="*/ 1574800 h 7001933"/>
                <a:gd name="connsiteX178" fmla="*/ 245534 w 3683000"/>
                <a:gd name="connsiteY178" fmla="*/ 1532466 h 7001933"/>
                <a:gd name="connsiteX179" fmla="*/ 279400 w 3683000"/>
                <a:gd name="connsiteY179" fmla="*/ 1481666 h 7001933"/>
                <a:gd name="connsiteX180" fmla="*/ 330200 w 3683000"/>
                <a:gd name="connsiteY180" fmla="*/ 1405466 h 7001933"/>
                <a:gd name="connsiteX181" fmla="*/ 347134 w 3683000"/>
                <a:gd name="connsiteY181" fmla="*/ 1380066 h 7001933"/>
                <a:gd name="connsiteX182" fmla="*/ 381000 w 3683000"/>
                <a:gd name="connsiteY182" fmla="*/ 1371600 h 7001933"/>
                <a:gd name="connsiteX183" fmla="*/ 397934 w 3683000"/>
                <a:gd name="connsiteY183" fmla="*/ 1354666 h 7001933"/>
                <a:gd name="connsiteX184" fmla="*/ 457200 w 3683000"/>
                <a:gd name="connsiteY184" fmla="*/ 1320800 h 7001933"/>
                <a:gd name="connsiteX185" fmla="*/ 508000 w 3683000"/>
                <a:gd name="connsiteY185" fmla="*/ 1303866 h 7001933"/>
                <a:gd name="connsiteX186" fmla="*/ 601134 w 3683000"/>
                <a:gd name="connsiteY186" fmla="*/ 1261533 h 7001933"/>
                <a:gd name="connsiteX187" fmla="*/ 651934 w 3683000"/>
                <a:gd name="connsiteY187" fmla="*/ 1253066 h 7001933"/>
                <a:gd name="connsiteX188" fmla="*/ 711200 w 3683000"/>
                <a:gd name="connsiteY188" fmla="*/ 1236133 h 7001933"/>
                <a:gd name="connsiteX189" fmla="*/ 753534 w 3683000"/>
                <a:gd name="connsiteY189" fmla="*/ 1227666 h 7001933"/>
                <a:gd name="connsiteX190" fmla="*/ 787400 w 3683000"/>
                <a:gd name="connsiteY190" fmla="*/ 1219200 h 7001933"/>
                <a:gd name="connsiteX191" fmla="*/ 880534 w 3683000"/>
                <a:gd name="connsiteY191" fmla="*/ 1193800 h 7001933"/>
                <a:gd name="connsiteX192" fmla="*/ 914400 w 3683000"/>
                <a:gd name="connsiteY192" fmla="*/ 1176866 h 7001933"/>
                <a:gd name="connsiteX193" fmla="*/ 973667 w 3683000"/>
                <a:gd name="connsiteY193" fmla="*/ 1168400 h 7001933"/>
                <a:gd name="connsiteX194" fmla="*/ 1024467 w 3683000"/>
                <a:gd name="connsiteY194" fmla="*/ 1159933 h 7001933"/>
                <a:gd name="connsiteX195" fmla="*/ 1176867 w 3683000"/>
                <a:gd name="connsiteY195" fmla="*/ 1168400 h 7001933"/>
                <a:gd name="connsiteX196" fmla="*/ 1236134 w 3683000"/>
                <a:gd name="connsiteY196" fmla="*/ 1185333 h 7001933"/>
                <a:gd name="connsiteX197" fmla="*/ 1278467 w 3683000"/>
                <a:gd name="connsiteY197" fmla="*/ 1193800 h 7001933"/>
                <a:gd name="connsiteX198" fmla="*/ 1303867 w 3683000"/>
                <a:gd name="connsiteY198" fmla="*/ 1210733 h 7001933"/>
                <a:gd name="connsiteX199" fmla="*/ 1354667 w 3683000"/>
                <a:gd name="connsiteY199" fmla="*/ 1236133 h 7001933"/>
                <a:gd name="connsiteX200" fmla="*/ 1405467 w 3683000"/>
                <a:gd name="connsiteY200" fmla="*/ 1312333 h 7001933"/>
                <a:gd name="connsiteX201" fmla="*/ 1439334 w 3683000"/>
                <a:gd name="connsiteY201" fmla="*/ 1363133 h 7001933"/>
                <a:gd name="connsiteX202" fmla="*/ 1481667 w 3683000"/>
                <a:gd name="connsiteY202" fmla="*/ 1430866 h 7001933"/>
                <a:gd name="connsiteX203" fmla="*/ 1498600 w 3683000"/>
                <a:gd name="connsiteY203" fmla="*/ 1490133 h 7001933"/>
                <a:gd name="connsiteX204" fmla="*/ 1507067 w 3683000"/>
                <a:gd name="connsiteY204" fmla="*/ 1515533 h 7001933"/>
                <a:gd name="connsiteX205" fmla="*/ 1515534 w 3683000"/>
                <a:gd name="connsiteY205" fmla="*/ 1591733 h 7001933"/>
                <a:gd name="connsiteX206" fmla="*/ 1532467 w 3683000"/>
                <a:gd name="connsiteY206" fmla="*/ 1651000 h 7001933"/>
                <a:gd name="connsiteX207" fmla="*/ 1507067 w 3683000"/>
                <a:gd name="connsiteY207" fmla="*/ 1820333 h 7001933"/>
                <a:gd name="connsiteX208" fmla="*/ 1481667 w 3683000"/>
                <a:gd name="connsiteY208" fmla="*/ 1854200 h 7001933"/>
                <a:gd name="connsiteX209" fmla="*/ 1447800 w 3683000"/>
                <a:gd name="connsiteY209" fmla="*/ 1871133 h 7001933"/>
                <a:gd name="connsiteX210" fmla="*/ 1405467 w 3683000"/>
                <a:gd name="connsiteY210" fmla="*/ 1905000 h 7001933"/>
                <a:gd name="connsiteX211" fmla="*/ 1380067 w 3683000"/>
                <a:gd name="connsiteY211" fmla="*/ 1930400 h 7001933"/>
                <a:gd name="connsiteX212" fmla="*/ 1303867 w 3683000"/>
                <a:gd name="connsiteY212" fmla="*/ 1938866 h 7001933"/>
                <a:gd name="connsiteX213" fmla="*/ 1159934 w 3683000"/>
                <a:gd name="connsiteY213" fmla="*/ 1930400 h 7001933"/>
                <a:gd name="connsiteX214" fmla="*/ 1143000 w 3683000"/>
                <a:gd name="connsiteY214" fmla="*/ 1905000 h 7001933"/>
                <a:gd name="connsiteX215" fmla="*/ 1117600 w 3683000"/>
                <a:gd name="connsiteY215" fmla="*/ 1888066 h 7001933"/>
                <a:gd name="connsiteX216" fmla="*/ 1100667 w 3683000"/>
                <a:gd name="connsiteY216" fmla="*/ 1854200 h 7001933"/>
                <a:gd name="connsiteX217" fmla="*/ 1083734 w 3683000"/>
                <a:gd name="connsiteY217" fmla="*/ 1837266 h 7001933"/>
                <a:gd name="connsiteX218" fmla="*/ 1066800 w 3683000"/>
                <a:gd name="connsiteY218" fmla="*/ 1811866 h 7001933"/>
                <a:gd name="connsiteX219" fmla="*/ 1049867 w 3683000"/>
                <a:gd name="connsiteY219" fmla="*/ 1710266 h 7001933"/>
                <a:gd name="connsiteX220" fmla="*/ 1066800 w 3683000"/>
                <a:gd name="connsiteY220" fmla="*/ 1591733 h 7001933"/>
                <a:gd name="connsiteX221" fmla="*/ 1075267 w 3683000"/>
                <a:gd name="connsiteY221" fmla="*/ 1566333 h 7001933"/>
                <a:gd name="connsiteX222" fmla="*/ 1092200 w 3683000"/>
                <a:gd name="connsiteY222" fmla="*/ 1540933 h 7001933"/>
                <a:gd name="connsiteX223" fmla="*/ 1126067 w 3683000"/>
                <a:gd name="connsiteY223" fmla="*/ 1481666 h 7001933"/>
                <a:gd name="connsiteX224" fmla="*/ 1134534 w 3683000"/>
                <a:gd name="connsiteY224" fmla="*/ 1456266 h 7001933"/>
                <a:gd name="connsiteX225" fmla="*/ 1176867 w 3683000"/>
                <a:gd name="connsiteY225" fmla="*/ 1405466 h 7001933"/>
                <a:gd name="connsiteX226" fmla="*/ 1210734 w 3683000"/>
                <a:gd name="connsiteY226" fmla="*/ 1380066 h 7001933"/>
                <a:gd name="connsiteX227" fmla="*/ 1405467 w 3683000"/>
                <a:gd name="connsiteY227" fmla="*/ 1388533 h 7001933"/>
                <a:gd name="connsiteX228" fmla="*/ 1481667 w 3683000"/>
                <a:gd name="connsiteY228" fmla="*/ 1405466 h 7001933"/>
                <a:gd name="connsiteX229" fmla="*/ 1549400 w 3683000"/>
                <a:gd name="connsiteY229" fmla="*/ 1447800 h 7001933"/>
                <a:gd name="connsiteX230" fmla="*/ 1566334 w 3683000"/>
                <a:gd name="connsiteY230" fmla="*/ 1464733 h 7001933"/>
                <a:gd name="connsiteX231" fmla="*/ 1600200 w 3683000"/>
                <a:gd name="connsiteY231" fmla="*/ 1490133 h 7001933"/>
                <a:gd name="connsiteX232" fmla="*/ 1651000 w 3683000"/>
                <a:gd name="connsiteY232" fmla="*/ 1557866 h 7001933"/>
                <a:gd name="connsiteX233" fmla="*/ 1701800 w 3683000"/>
                <a:gd name="connsiteY233" fmla="*/ 1583266 h 7001933"/>
                <a:gd name="connsiteX234" fmla="*/ 1718734 w 3683000"/>
                <a:gd name="connsiteY234" fmla="*/ 1600200 h 7001933"/>
                <a:gd name="connsiteX235" fmla="*/ 1794934 w 3683000"/>
                <a:gd name="connsiteY235" fmla="*/ 1625600 h 7001933"/>
                <a:gd name="connsiteX236" fmla="*/ 1888067 w 3683000"/>
                <a:gd name="connsiteY236" fmla="*/ 1651000 h 7001933"/>
                <a:gd name="connsiteX237" fmla="*/ 1947334 w 3683000"/>
                <a:gd name="connsiteY237" fmla="*/ 1667933 h 7001933"/>
                <a:gd name="connsiteX238" fmla="*/ 2108200 w 3683000"/>
                <a:gd name="connsiteY238" fmla="*/ 1684866 h 7001933"/>
                <a:gd name="connsiteX239" fmla="*/ 2650067 w 3683000"/>
                <a:gd name="connsiteY239" fmla="*/ 1667933 h 7001933"/>
                <a:gd name="connsiteX240" fmla="*/ 2887134 w 3683000"/>
                <a:gd name="connsiteY240" fmla="*/ 1651000 h 7001933"/>
                <a:gd name="connsiteX241" fmla="*/ 2937934 w 3683000"/>
                <a:gd name="connsiteY241" fmla="*/ 1642533 h 7001933"/>
                <a:gd name="connsiteX242" fmla="*/ 3005667 w 3683000"/>
                <a:gd name="connsiteY242" fmla="*/ 1625600 h 7001933"/>
                <a:gd name="connsiteX243" fmla="*/ 3073400 w 3683000"/>
                <a:gd name="connsiteY243" fmla="*/ 1600200 h 7001933"/>
                <a:gd name="connsiteX244" fmla="*/ 3132667 w 3683000"/>
                <a:gd name="connsiteY244" fmla="*/ 1566333 h 7001933"/>
                <a:gd name="connsiteX245" fmla="*/ 3166534 w 3683000"/>
                <a:gd name="connsiteY245" fmla="*/ 1549400 h 7001933"/>
                <a:gd name="connsiteX246" fmla="*/ 3191934 w 3683000"/>
                <a:gd name="connsiteY246" fmla="*/ 1524000 h 7001933"/>
                <a:gd name="connsiteX247" fmla="*/ 3242734 w 3683000"/>
                <a:gd name="connsiteY247" fmla="*/ 1481666 h 7001933"/>
                <a:gd name="connsiteX248" fmla="*/ 3259667 w 3683000"/>
                <a:gd name="connsiteY248" fmla="*/ 1456266 h 7001933"/>
                <a:gd name="connsiteX249" fmla="*/ 3302000 w 3683000"/>
                <a:gd name="connsiteY249" fmla="*/ 1430866 h 7001933"/>
                <a:gd name="connsiteX250" fmla="*/ 3327400 w 3683000"/>
                <a:gd name="connsiteY250" fmla="*/ 1405466 h 7001933"/>
                <a:gd name="connsiteX251" fmla="*/ 3395134 w 3683000"/>
                <a:gd name="connsiteY251" fmla="*/ 1354666 h 7001933"/>
                <a:gd name="connsiteX252" fmla="*/ 3420534 w 3683000"/>
                <a:gd name="connsiteY252" fmla="*/ 1337733 h 7001933"/>
                <a:gd name="connsiteX253" fmla="*/ 3471334 w 3683000"/>
                <a:gd name="connsiteY253" fmla="*/ 1270000 h 7001933"/>
                <a:gd name="connsiteX254" fmla="*/ 3505200 w 3683000"/>
                <a:gd name="connsiteY254" fmla="*/ 1236133 h 7001933"/>
                <a:gd name="connsiteX255" fmla="*/ 3530600 w 3683000"/>
                <a:gd name="connsiteY255" fmla="*/ 1202266 h 7001933"/>
                <a:gd name="connsiteX256" fmla="*/ 3556000 w 3683000"/>
                <a:gd name="connsiteY256" fmla="*/ 1176866 h 7001933"/>
                <a:gd name="connsiteX257" fmla="*/ 3615267 w 3683000"/>
                <a:gd name="connsiteY257" fmla="*/ 1092200 h 7001933"/>
                <a:gd name="connsiteX258" fmla="*/ 3632200 w 3683000"/>
                <a:gd name="connsiteY258" fmla="*/ 1066800 h 7001933"/>
                <a:gd name="connsiteX259" fmla="*/ 3657600 w 3683000"/>
                <a:gd name="connsiteY259" fmla="*/ 990600 h 7001933"/>
                <a:gd name="connsiteX260" fmla="*/ 3683000 w 3683000"/>
                <a:gd name="connsiteY260" fmla="*/ 872066 h 7001933"/>
                <a:gd name="connsiteX261" fmla="*/ 3657600 w 3683000"/>
                <a:gd name="connsiteY261" fmla="*/ 728133 h 7001933"/>
                <a:gd name="connsiteX262" fmla="*/ 3649134 w 3683000"/>
                <a:gd name="connsiteY262" fmla="*/ 702733 h 7001933"/>
                <a:gd name="connsiteX263" fmla="*/ 3632200 w 3683000"/>
                <a:gd name="connsiteY263" fmla="*/ 685800 h 7001933"/>
                <a:gd name="connsiteX264" fmla="*/ 3572934 w 3683000"/>
                <a:gd name="connsiteY264" fmla="*/ 643466 h 7001933"/>
                <a:gd name="connsiteX265" fmla="*/ 3530600 w 3683000"/>
                <a:gd name="connsiteY265" fmla="*/ 626533 h 7001933"/>
                <a:gd name="connsiteX266" fmla="*/ 3479800 w 3683000"/>
                <a:gd name="connsiteY266" fmla="*/ 601133 h 7001933"/>
                <a:gd name="connsiteX267" fmla="*/ 3454400 w 3683000"/>
                <a:gd name="connsiteY267" fmla="*/ 592666 h 7001933"/>
                <a:gd name="connsiteX268" fmla="*/ 3420534 w 3683000"/>
                <a:gd name="connsiteY268" fmla="*/ 575733 h 7001933"/>
                <a:gd name="connsiteX269" fmla="*/ 3318934 w 3683000"/>
                <a:gd name="connsiteY269" fmla="*/ 558800 h 7001933"/>
                <a:gd name="connsiteX270" fmla="*/ 3251200 w 3683000"/>
                <a:gd name="connsiteY270" fmla="*/ 567266 h 7001933"/>
                <a:gd name="connsiteX271" fmla="*/ 3217334 w 3683000"/>
                <a:gd name="connsiteY271" fmla="*/ 584200 h 7001933"/>
                <a:gd name="connsiteX272" fmla="*/ 3191934 w 3683000"/>
                <a:gd name="connsiteY272" fmla="*/ 592666 h 7001933"/>
                <a:gd name="connsiteX273" fmla="*/ 3149600 w 3683000"/>
                <a:gd name="connsiteY273" fmla="*/ 635000 h 7001933"/>
                <a:gd name="connsiteX274" fmla="*/ 3107267 w 3683000"/>
                <a:gd name="connsiteY274" fmla="*/ 677333 h 7001933"/>
                <a:gd name="connsiteX275" fmla="*/ 3090334 w 3683000"/>
                <a:gd name="connsiteY275" fmla="*/ 702733 h 7001933"/>
                <a:gd name="connsiteX276" fmla="*/ 3056467 w 3683000"/>
                <a:gd name="connsiteY276" fmla="*/ 745066 h 7001933"/>
                <a:gd name="connsiteX277" fmla="*/ 3039534 w 3683000"/>
                <a:gd name="connsiteY277" fmla="*/ 795866 h 7001933"/>
                <a:gd name="connsiteX278" fmla="*/ 3031067 w 3683000"/>
                <a:gd name="connsiteY278" fmla="*/ 821266 h 7001933"/>
                <a:gd name="connsiteX279" fmla="*/ 3039534 w 3683000"/>
                <a:gd name="connsiteY279" fmla="*/ 914400 h 7001933"/>
                <a:gd name="connsiteX280" fmla="*/ 3048000 w 3683000"/>
                <a:gd name="connsiteY280" fmla="*/ 956733 h 7001933"/>
                <a:gd name="connsiteX281" fmla="*/ 3081867 w 3683000"/>
                <a:gd name="connsiteY281" fmla="*/ 990600 h 7001933"/>
                <a:gd name="connsiteX282" fmla="*/ 3141134 w 3683000"/>
                <a:gd name="connsiteY282" fmla="*/ 1007533 h 7001933"/>
                <a:gd name="connsiteX283" fmla="*/ 3429000 w 3683000"/>
                <a:gd name="connsiteY283" fmla="*/ 990600 h 7001933"/>
                <a:gd name="connsiteX284" fmla="*/ 3479800 w 3683000"/>
                <a:gd name="connsiteY284" fmla="*/ 973666 h 7001933"/>
                <a:gd name="connsiteX285" fmla="*/ 3522134 w 3683000"/>
                <a:gd name="connsiteY285" fmla="*/ 931333 h 7001933"/>
                <a:gd name="connsiteX286" fmla="*/ 3556000 w 3683000"/>
                <a:gd name="connsiteY286" fmla="*/ 897466 h 7001933"/>
                <a:gd name="connsiteX287" fmla="*/ 3572934 w 3683000"/>
                <a:gd name="connsiteY287" fmla="*/ 872066 h 7001933"/>
                <a:gd name="connsiteX288" fmla="*/ 3581400 w 3683000"/>
                <a:gd name="connsiteY288" fmla="*/ 846666 h 7001933"/>
                <a:gd name="connsiteX289" fmla="*/ 3572934 w 3683000"/>
                <a:gd name="connsiteY289" fmla="*/ 719666 h 7001933"/>
                <a:gd name="connsiteX290" fmla="*/ 3539067 w 3683000"/>
                <a:gd name="connsiteY290" fmla="*/ 660400 h 7001933"/>
                <a:gd name="connsiteX291" fmla="*/ 3522134 w 3683000"/>
                <a:gd name="connsiteY291" fmla="*/ 643466 h 7001933"/>
                <a:gd name="connsiteX292" fmla="*/ 3505200 w 3683000"/>
                <a:gd name="connsiteY292" fmla="*/ 618066 h 7001933"/>
                <a:gd name="connsiteX293" fmla="*/ 3437467 w 3683000"/>
                <a:gd name="connsiteY293" fmla="*/ 567266 h 7001933"/>
                <a:gd name="connsiteX294" fmla="*/ 3412067 w 3683000"/>
                <a:gd name="connsiteY294" fmla="*/ 558800 h 7001933"/>
                <a:gd name="connsiteX295" fmla="*/ 3378200 w 3683000"/>
                <a:gd name="connsiteY295" fmla="*/ 541866 h 7001933"/>
                <a:gd name="connsiteX296" fmla="*/ 3327400 w 3683000"/>
                <a:gd name="connsiteY296" fmla="*/ 524933 h 7001933"/>
                <a:gd name="connsiteX297" fmla="*/ 3259667 w 3683000"/>
                <a:gd name="connsiteY297" fmla="*/ 491066 h 7001933"/>
                <a:gd name="connsiteX298" fmla="*/ 3166534 w 3683000"/>
                <a:gd name="connsiteY298" fmla="*/ 482600 h 7001933"/>
                <a:gd name="connsiteX299" fmla="*/ 3132667 w 3683000"/>
                <a:gd name="connsiteY299" fmla="*/ 474133 h 7001933"/>
                <a:gd name="connsiteX300" fmla="*/ 2937934 w 3683000"/>
                <a:gd name="connsiteY300" fmla="*/ 491066 h 7001933"/>
                <a:gd name="connsiteX301" fmla="*/ 2870200 w 3683000"/>
                <a:gd name="connsiteY301" fmla="*/ 508000 h 7001933"/>
                <a:gd name="connsiteX302" fmla="*/ 2802467 w 3683000"/>
                <a:gd name="connsiteY302" fmla="*/ 524933 h 7001933"/>
                <a:gd name="connsiteX303" fmla="*/ 2726267 w 3683000"/>
                <a:gd name="connsiteY303" fmla="*/ 541866 h 7001933"/>
                <a:gd name="connsiteX304" fmla="*/ 2633134 w 3683000"/>
                <a:gd name="connsiteY304" fmla="*/ 592666 h 7001933"/>
                <a:gd name="connsiteX305" fmla="*/ 2523067 w 3683000"/>
                <a:gd name="connsiteY305" fmla="*/ 651933 h 7001933"/>
                <a:gd name="connsiteX306" fmla="*/ 2463800 w 3683000"/>
                <a:gd name="connsiteY306" fmla="*/ 694266 h 7001933"/>
                <a:gd name="connsiteX307" fmla="*/ 2429934 w 3683000"/>
                <a:gd name="connsiteY307" fmla="*/ 745066 h 7001933"/>
                <a:gd name="connsiteX308" fmla="*/ 2328334 w 3683000"/>
                <a:gd name="connsiteY308" fmla="*/ 821266 h 7001933"/>
                <a:gd name="connsiteX309" fmla="*/ 2294467 w 3683000"/>
                <a:gd name="connsiteY309" fmla="*/ 846666 h 7001933"/>
                <a:gd name="connsiteX310" fmla="*/ 2260600 w 3683000"/>
                <a:gd name="connsiteY310" fmla="*/ 863600 h 7001933"/>
                <a:gd name="connsiteX311" fmla="*/ 2218267 w 3683000"/>
                <a:gd name="connsiteY311" fmla="*/ 897466 h 7001933"/>
                <a:gd name="connsiteX312" fmla="*/ 2184400 w 3683000"/>
                <a:gd name="connsiteY312" fmla="*/ 914400 h 7001933"/>
                <a:gd name="connsiteX313" fmla="*/ 2150534 w 3683000"/>
                <a:gd name="connsiteY313" fmla="*/ 939800 h 7001933"/>
                <a:gd name="connsiteX314" fmla="*/ 2099734 w 3683000"/>
                <a:gd name="connsiteY314" fmla="*/ 956733 h 7001933"/>
                <a:gd name="connsiteX315" fmla="*/ 2057400 w 3683000"/>
                <a:gd name="connsiteY315" fmla="*/ 982133 h 7001933"/>
                <a:gd name="connsiteX316" fmla="*/ 1955800 w 3683000"/>
                <a:gd name="connsiteY316" fmla="*/ 1016000 h 7001933"/>
                <a:gd name="connsiteX317" fmla="*/ 1879600 w 3683000"/>
                <a:gd name="connsiteY317" fmla="*/ 1058333 h 7001933"/>
                <a:gd name="connsiteX318" fmla="*/ 1845734 w 3683000"/>
                <a:gd name="connsiteY318" fmla="*/ 1066800 h 7001933"/>
                <a:gd name="connsiteX319" fmla="*/ 1769534 w 3683000"/>
                <a:gd name="connsiteY319" fmla="*/ 1092200 h 7001933"/>
                <a:gd name="connsiteX320" fmla="*/ 1718734 w 3683000"/>
                <a:gd name="connsiteY320" fmla="*/ 1100666 h 7001933"/>
                <a:gd name="connsiteX321" fmla="*/ 1651000 w 3683000"/>
                <a:gd name="connsiteY321" fmla="*/ 1126066 h 7001933"/>
                <a:gd name="connsiteX322" fmla="*/ 1591734 w 3683000"/>
                <a:gd name="connsiteY322" fmla="*/ 1134533 h 7001933"/>
                <a:gd name="connsiteX323" fmla="*/ 1566334 w 3683000"/>
                <a:gd name="connsiteY323" fmla="*/ 1143000 h 7001933"/>
                <a:gd name="connsiteX324" fmla="*/ 1312334 w 3683000"/>
                <a:gd name="connsiteY324" fmla="*/ 1143000 h 7001933"/>
                <a:gd name="connsiteX325" fmla="*/ 1253067 w 3683000"/>
                <a:gd name="connsiteY325" fmla="*/ 1126066 h 7001933"/>
                <a:gd name="connsiteX326" fmla="*/ 1227667 w 3683000"/>
                <a:gd name="connsiteY326" fmla="*/ 1109133 h 7001933"/>
                <a:gd name="connsiteX327" fmla="*/ 1210734 w 3683000"/>
                <a:gd name="connsiteY327" fmla="*/ 1058333 h 7001933"/>
                <a:gd name="connsiteX328" fmla="*/ 1219200 w 3683000"/>
                <a:gd name="connsiteY328" fmla="*/ 1016000 h 7001933"/>
                <a:gd name="connsiteX329" fmla="*/ 1227667 w 3683000"/>
                <a:gd name="connsiteY329" fmla="*/ 931333 h 7001933"/>
                <a:gd name="connsiteX330" fmla="*/ 1244600 w 3683000"/>
                <a:gd name="connsiteY330" fmla="*/ 897466 h 7001933"/>
                <a:gd name="connsiteX331" fmla="*/ 1286934 w 3683000"/>
                <a:gd name="connsiteY331" fmla="*/ 846666 h 7001933"/>
                <a:gd name="connsiteX332" fmla="*/ 1312334 w 3683000"/>
                <a:gd name="connsiteY332" fmla="*/ 787400 h 7001933"/>
                <a:gd name="connsiteX333" fmla="*/ 1354667 w 3683000"/>
                <a:gd name="connsiteY333" fmla="*/ 745066 h 7001933"/>
                <a:gd name="connsiteX334" fmla="*/ 1380067 w 3683000"/>
                <a:gd name="connsiteY334" fmla="*/ 711200 h 7001933"/>
                <a:gd name="connsiteX335" fmla="*/ 1405467 w 3683000"/>
                <a:gd name="connsiteY335" fmla="*/ 694266 h 7001933"/>
                <a:gd name="connsiteX336" fmla="*/ 1430867 w 3683000"/>
                <a:gd name="connsiteY336" fmla="*/ 668866 h 7001933"/>
                <a:gd name="connsiteX337" fmla="*/ 1464734 w 3683000"/>
                <a:gd name="connsiteY337" fmla="*/ 660400 h 7001933"/>
                <a:gd name="connsiteX338" fmla="*/ 1524000 w 3683000"/>
                <a:gd name="connsiteY338" fmla="*/ 643466 h 7001933"/>
                <a:gd name="connsiteX339" fmla="*/ 1591734 w 3683000"/>
                <a:gd name="connsiteY339" fmla="*/ 651933 h 7001933"/>
                <a:gd name="connsiteX340" fmla="*/ 1608667 w 3683000"/>
                <a:gd name="connsiteY340" fmla="*/ 795866 h 7001933"/>
                <a:gd name="connsiteX341" fmla="*/ 1574800 w 3683000"/>
                <a:gd name="connsiteY341" fmla="*/ 855133 h 7001933"/>
                <a:gd name="connsiteX342" fmla="*/ 1557867 w 3683000"/>
                <a:gd name="connsiteY342" fmla="*/ 880533 h 7001933"/>
                <a:gd name="connsiteX343" fmla="*/ 1532467 w 3683000"/>
                <a:gd name="connsiteY343" fmla="*/ 897466 h 7001933"/>
                <a:gd name="connsiteX344" fmla="*/ 1515534 w 3683000"/>
                <a:gd name="connsiteY344" fmla="*/ 914400 h 7001933"/>
                <a:gd name="connsiteX345" fmla="*/ 1456267 w 3683000"/>
                <a:gd name="connsiteY345" fmla="*/ 931333 h 7001933"/>
                <a:gd name="connsiteX346" fmla="*/ 1371600 w 3683000"/>
                <a:gd name="connsiteY346" fmla="*/ 914400 h 7001933"/>
                <a:gd name="connsiteX347" fmla="*/ 1286934 w 3683000"/>
                <a:gd name="connsiteY347" fmla="*/ 846666 h 7001933"/>
                <a:gd name="connsiteX348" fmla="*/ 1270000 w 3683000"/>
                <a:gd name="connsiteY348" fmla="*/ 821266 h 7001933"/>
                <a:gd name="connsiteX349" fmla="*/ 1244600 w 3683000"/>
                <a:gd name="connsiteY349" fmla="*/ 795866 h 7001933"/>
                <a:gd name="connsiteX350" fmla="*/ 1202267 w 3683000"/>
                <a:gd name="connsiteY350" fmla="*/ 745066 h 7001933"/>
                <a:gd name="connsiteX351" fmla="*/ 1193800 w 3683000"/>
                <a:gd name="connsiteY351" fmla="*/ 711200 h 7001933"/>
                <a:gd name="connsiteX352" fmla="*/ 1176867 w 3683000"/>
                <a:gd name="connsiteY352" fmla="*/ 635000 h 7001933"/>
                <a:gd name="connsiteX353" fmla="*/ 1143000 w 3683000"/>
                <a:gd name="connsiteY353" fmla="*/ 567266 h 7001933"/>
                <a:gd name="connsiteX354" fmla="*/ 1134534 w 3683000"/>
                <a:gd name="connsiteY354" fmla="*/ 541866 h 7001933"/>
                <a:gd name="connsiteX355" fmla="*/ 1092200 w 3683000"/>
                <a:gd name="connsiteY355" fmla="*/ 499533 h 7001933"/>
                <a:gd name="connsiteX356" fmla="*/ 1041400 w 3683000"/>
                <a:gd name="connsiteY356" fmla="*/ 474133 h 7001933"/>
                <a:gd name="connsiteX357" fmla="*/ 1016000 w 3683000"/>
                <a:gd name="connsiteY357" fmla="*/ 448733 h 7001933"/>
                <a:gd name="connsiteX358" fmla="*/ 965200 w 3683000"/>
                <a:gd name="connsiteY358" fmla="*/ 431800 h 7001933"/>
                <a:gd name="connsiteX359" fmla="*/ 939800 w 3683000"/>
                <a:gd name="connsiteY359" fmla="*/ 423333 h 7001933"/>
                <a:gd name="connsiteX360" fmla="*/ 855134 w 3683000"/>
                <a:gd name="connsiteY360" fmla="*/ 431800 h 7001933"/>
                <a:gd name="connsiteX361" fmla="*/ 863600 w 3683000"/>
                <a:gd name="connsiteY361" fmla="*/ 482600 h 7001933"/>
                <a:gd name="connsiteX362" fmla="*/ 880534 w 3683000"/>
                <a:gd name="connsiteY362" fmla="*/ 516466 h 7001933"/>
                <a:gd name="connsiteX363" fmla="*/ 897467 w 3683000"/>
                <a:gd name="connsiteY363" fmla="*/ 567266 h 7001933"/>
                <a:gd name="connsiteX364" fmla="*/ 897467 w 3683000"/>
                <a:gd name="connsiteY364" fmla="*/ 567266 h 7001933"/>
                <a:gd name="connsiteX365" fmla="*/ 905934 w 3683000"/>
                <a:gd name="connsiteY365" fmla="*/ 601133 h 7001933"/>
                <a:gd name="connsiteX366" fmla="*/ 931334 w 3683000"/>
                <a:gd name="connsiteY366" fmla="*/ 609600 h 7001933"/>
                <a:gd name="connsiteX367" fmla="*/ 965200 w 3683000"/>
                <a:gd name="connsiteY367" fmla="*/ 601133 h 7001933"/>
                <a:gd name="connsiteX368" fmla="*/ 973667 w 3683000"/>
                <a:gd name="connsiteY368" fmla="*/ 558800 h 7001933"/>
                <a:gd name="connsiteX369" fmla="*/ 965200 w 3683000"/>
                <a:gd name="connsiteY369" fmla="*/ 414866 h 7001933"/>
                <a:gd name="connsiteX370" fmla="*/ 931334 w 3683000"/>
                <a:gd name="connsiteY370" fmla="*/ 389466 h 7001933"/>
                <a:gd name="connsiteX371" fmla="*/ 914400 w 3683000"/>
                <a:gd name="connsiteY371" fmla="*/ 372533 h 7001933"/>
                <a:gd name="connsiteX372" fmla="*/ 821267 w 3683000"/>
                <a:gd name="connsiteY372" fmla="*/ 347133 h 7001933"/>
                <a:gd name="connsiteX373" fmla="*/ 677334 w 3683000"/>
                <a:gd name="connsiteY373" fmla="*/ 330200 h 7001933"/>
                <a:gd name="connsiteX374" fmla="*/ 618067 w 3683000"/>
                <a:gd name="connsiteY374" fmla="*/ 321733 h 7001933"/>
                <a:gd name="connsiteX375" fmla="*/ 567267 w 3683000"/>
                <a:gd name="connsiteY375" fmla="*/ 254000 h 7001933"/>
                <a:gd name="connsiteX376" fmla="*/ 524934 w 3683000"/>
                <a:gd name="connsiteY376" fmla="*/ 169333 h 7001933"/>
                <a:gd name="connsiteX377" fmla="*/ 508000 w 3683000"/>
                <a:gd name="connsiteY377" fmla="*/ 135466 h 7001933"/>
                <a:gd name="connsiteX378" fmla="*/ 491067 w 3683000"/>
                <a:gd name="connsiteY378" fmla="*/ 84666 h 7001933"/>
                <a:gd name="connsiteX379" fmla="*/ 474134 w 3683000"/>
                <a:gd name="connsiteY379" fmla="*/ 33866 h 7001933"/>
                <a:gd name="connsiteX380" fmla="*/ 474134 w 3683000"/>
                <a:gd name="connsiteY380" fmla="*/ 0 h 700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</a:cxnLst>
              <a:rect l="l" t="t" r="r" b="b"/>
              <a:pathLst>
                <a:path w="3683000" h="7001933">
                  <a:moveTo>
                    <a:pt x="2074334" y="7001933"/>
                  </a:moveTo>
                  <a:cubicBezTo>
                    <a:pt x="2071512" y="6939844"/>
                    <a:pt x="2073272" y="6877376"/>
                    <a:pt x="2065867" y="6815666"/>
                  </a:cubicBezTo>
                  <a:cubicBezTo>
                    <a:pt x="2064655" y="6805563"/>
                    <a:pt x="2053067" y="6799565"/>
                    <a:pt x="2048934" y="6790266"/>
                  </a:cubicBezTo>
                  <a:cubicBezTo>
                    <a:pt x="2041685" y="6773955"/>
                    <a:pt x="2039982" y="6755431"/>
                    <a:pt x="2032000" y="6739466"/>
                  </a:cubicBezTo>
                  <a:cubicBezTo>
                    <a:pt x="1991823" y="6659112"/>
                    <a:pt x="2013279" y="6691927"/>
                    <a:pt x="1972734" y="6637866"/>
                  </a:cubicBezTo>
                  <a:cubicBezTo>
                    <a:pt x="1967576" y="6617236"/>
                    <a:pt x="1952821" y="6556622"/>
                    <a:pt x="1947334" y="6544733"/>
                  </a:cubicBezTo>
                  <a:cubicBezTo>
                    <a:pt x="1938806" y="6526255"/>
                    <a:pt x="1924756" y="6510866"/>
                    <a:pt x="1913467" y="6493933"/>
                  </a:cubicBezTo>
                  <a:cubicBezTo>
                    <a:pt x="1907823" y="6474177"/>
                    <a:pt x="1903444" y="6454015"/>
                    <a:pt x="1896534" y="6434666"/>
                  </a:cubicBezTo>
                  <a:cubicBezTo>
                    <a:pt x="1889305" y="6414425"/>
                    <a:pt x="1879116" y="6395356"/>
                    <a:pt x="1871134" y="6375400"/>
                  </a:cubicBezTo>
                  <a:cubicBezTo>
                    <a:pt x="1862179" y="6353011"/>
                    <a:pt x="1854689" y="6330055"/>
                    <a:pt x="1845734" y="6307666"/>
                  </a:cubicBezTo>
                  <a:cubicBezTo>
                    <a:pt x="1838228" y="6288900"/>
                    <a:pt x="1807616" y="6216622"/>
                    <a:pt x="1794934" y="6197600"/>
                  </a:cubicBezTo>
                  <a:cubicBezTo>
                    <a:pt x="1788292" y="6187637"/>
                    <a:pt x="1776718" y="6181779"/>
                    <a:pt x="1769534" y="6172200"/>
                  </a:cubicBezTo>
                  <a:cubicBezTo>
                    <a:pt x="1759660" y="6159035"/>
                    <a:pt x="1752969" y="6143750"/>
                    <a:pt x="1744134" y="6129866"/>
                  </a:cubicBezTo>
                  <a:cubicBezTo>
                    <a:pt x="1726508" y="6102168"/>
                    <a:pt x="1681087" y="6029829"/>
                    <a:pt x="1651000" y="6019800"/>
                  </a:cubicBezTo>
                  <a:cubicBezTo>
                    <a:pt x="1634067" y="6014155"/>
                    <a:pt x="1616676" y="6009731"/>
                    <a:pt x="1600200" y="6002866"/>
                  </a:cubicBezTo>
                  <a:cubicBezTo>
                    <a:pt x="1582724" y="5995584"/>
                    <a:pt x="1567192" y="5983936"/>
                    <a:pt x="1549400" y="5977466"/>
                  </a:cubicBezTo>
                  <a:cubicBezTo>
                    <a:pt x="1533383" y="5971642"/>
                    <a:pt x="1457681" y="5961945"/>
                    <a:pt x="1447800" y="5960533"/>
                  </a:cubicBezTo>
                  <a:cubicBezTo>
                    <a:pt x="1433689" y="5954889"/>
                    <a:pt x="1420211" y="5947286"/>
                    <a:pt x="1405467" y="5943600"/>
                  </a:cubicBezTo>
                  <a:cubicBezTo>
                    <a:pt x="1386137" y="5938767"/>
                    <a:pt x="1282492" y="5928054"/>
                    <a:pt x="1270000" y="5926666"/>
                  </a:cubicBezTo>
                  <a:cubicBezTo>
                    <a:pt x="1227667" y="5929488"/>
                    <a:pt x="1185001" y="5929133"/>
                    <a:pt x="1143000" y="5935133"/>
                  </a:cubicBezTo>
                  <a:cubicBezTo>
                    <a:pt x="1125330" y="5937657"/>
                    <a:pt x="1109624" y="5948194"/>
                    <a:pt x="1092200" y="5952066"/>
                  </a:cubicBezTo>
                  <a:cubicBezTo>
                    <a:pt x="1058684" y="5959514"/>
                    <a:pt x="990600" y="5969000"/>
                    <a:pt x="990600" y="5969000"/>
                  </a:cubicBezTo>
                  <a:cubicBezTo>
                    <a:pt x="979311" y="5974644"/>
                    <a:pt x="968552" y="5981501"/>
                    <a:pt x="956734" y="5985933"/>
                  </a:cubicBezTo>
                  <a:cubicBezTo>
                    <a:pt x="945838" y="5990019"/>
                    <a:pt x="934056" y="5991203"/>
                    <a:pt x="922867" y="5994400"/>
                  </a:cubicBezTo>
                  <a:cubicBezTo>
                    <a:pt x="914286" y="5996852"/>
                    <a:pt x="905934" y="6000044"/>
                    <a:pt x="897467" y="6002866"/>
                  </a:cubicBezTo>
                  <a:cubicBezTo>
                    <a:pt x="891823" y="6011333"/>
                    <a:pt x="881314" y="6018120"/>
                    <a:pt x="880534" y="6028266"/>
                  </a:cubicBezTo>
                  <a:cubicBezTo>
                    <a:pt x="879238" y="6045107"/>
                    <a:pt x="883381" y="6110162"/>
                    <a:pt x="897467" y="6138333"/>
                  </a:cubicBezTo>
                  <a:cubicBezTo>
                    <a:pt x="902018" y="6147434"/>
                    <a:pt x="908043" y="6155787"/>
                    <a:pt x="914400" y="6163733"/>
                  </a:cubicBezTo>
                  <a:cubicBezTo>
                    <a:pt x="950978" y="6209454"/>
                    <a:pt x="911038" y="6146498"/>
                    <a:pt x="948267" y="6206066"/>
                  </a:cubicBezTo>
                  <a:cubicBezTo>
                    <a:pt x="970070" y="6240951"/>
                    <a:pt x="977547" y="6260746"/>
                    <a:pt x="1007534" y="6290733"/>
                  </a:cubicBezTo>
                  <a:cubicBezTo>
                    <a:pt x="1014729" y="6297928"/>
                    <a:pt x="1024988" y="6301309"/>
                    <a:pt x="1032934" y="6307666"/>
                  </a:cubicBezTo>
                  <a:cubicBezTo>
                    <a:pt x="1039167" y="6312653"/>
                    <a:pt x="1043225" y="6320172"/>
                    <a:pt x="1049867" y="6324600"/>
                  </a:cubicBezTo>
                  <a:cubicBezTo>
                    <a:pt x="1060369" y="6331601"/>
                    <a:pt x="1072775" y="6335271"/>
                    <a:pt x="1083734" y="6341533"/>
                  </a:cubicBezTo>
                  <a:cubicBezTo>
                    <a:pt x="1092569" y="6346581"/>
                    <a:pt x="1099408" y="6355473"/>
                    <a:pt x="1109134" y="6358466"/>
                  </a:cubicBezTo>
                  <a:cubicBezTo>
                    <a:pt x="1136642" y="6366930"/>
                    <a:pt x="1193800" y="6375400"/>
                    <a:pt x="1193800" y="6375400"/>
                  </a:cubicBezTo>
                  <a:cubicBezTo>
                    <a:pt x="1230489" y="6372578"/>
                    <a:pt x="1267354" y="6371497"/>
                    <a:pt x="1303867" y="6366933"/>
                  </a:cubicBezTo>
                  <a:cubicBezTo>
                    <a:pt x="1332241" y="6363386"/>
                    <a:pt x="1329457" y="6354138"/>
                    <a:pt x="1354667" y="6341533"/>
                  </a:cubicBezTo>
                  <a:cubicBezTo>
                    <a:pt x="1411890" y="6312922"/>
                    <a:pt x="1384389" y="6338447"/>
                    <a:pt x="1439334" y="6299200"/>
                  </a:cubicBezTo>
                  <a:cubicBezTo>
                    <a:pt x="1445830" y="6294560"/>
                    <a:pt x="1450034" y="6287253"/>
                    <a:pt x="1456267" y="6282266"/>
                  </a:cubicBezTo>
                  <a:cubicBezTo>
                    <a:pt x="1464213" y="6275909"/>
                    <a:pt x="1473200" y="6270977"/>
                    <a:pt x="1481667" y="6265333"/>
                  </a:cubicBezTo>
                  <a:cubicBezTo>
                    <a:pt x="1521619" y="6205403"/>
                    <a:pt x="1467409" y="6278867"/>
                    <a:pt x="1540934" y="6214533"/>
                  </a:cubicBezTo>
                  <a:cubicBezTo>
                    <a:pt x="1641750" y="6126319"/>
                    <a:pt x="1504612" y="6221813"/>
                    <a:pt x="1591734" y="6163733"/>
                  </a:cubicBezTo>
                  <a:cubicBezTo>
                    <a:pt x="1603023" y="6146800"/>
                    <a:pt x="1611209" y="6127323"/>
                    <a:pt x="1625600" y="6112933"/>
                  </a:cubicBezTo>
                  <a:cubicBezTo>
                    <a:pt x="1641352" y="6097182"/>
                    <a:pt x="1648785" y="6091963"/>
                    <a:pt x="1659467" y="6070600"/>
                  </a:cubicBezTo>
                  <a:cubicBezTo>
                    <a:pt x="1663458" y="6062618"/>
                    <a:pt x="1664418" y="6053403"/>
                    <a:pt x="1667934" y="6045200"/>
                  </a:cubicBezTo>
                  <a:cubicBezTo>
                    <a:pt x="1672906" y="6033599"/>
                    <a:pt x="1679223" y="6022622"/>
                    <a:pt x="1684867" y="6011333"/>
                  </a:cubicBezTo>
                  <a:cubicBezTo>
                    <a:pt x="1694031" y="5892204"/>
                    <a:pt x="1698476" y="5905209"/>
                    <a:pt x="1684867" y="5782733"/>
                  </a:cubicBezTo>
                  <a:cubicBezTo>
                    <a:pt x="1683582" y="5771168"/>
                    <a:pt x="1682567" y="5758734"/>
                    <a:pt x="1676400" y="5748866"/>
                  </a:cubicBezTo>
                  <a:cubicBezTo>
                    <a:pt x="1667939" y="5735328"/>
                    <a:pt x="1653047" y="5727015"/>
                    <a:pt x="1642534" y="5715000"/>
                  </a:cubicBezTo>
                  <a:cubicBezTo>
                    <a:pt x="1633242" y="5704380"/>
                    <a:pt x="1625336" y="5692616"/>
                    <a:pt x="1617134" y="5681133"/>
                  </a:cubicBezTo>
                  <a:cubicBezTo>
                    <a:pt x="1611219" y="5672853"/>
                    <a:pt x="1608017" y="5662247"/>
                    <a:pt x="1600200" y="5655733"/>
                  </a:cubicBezTo>
                  <a:cubicBezTo>
                    <a:pt x="1590504" y="5647653"/>
                    <a:pt x="1576431" y="5646373"/>
                    <a:pt x="1566334" y="5638800"/>
                  </a:cubicBezTo>
                  <a:cubicBezTo>
                    <a:pt x="1553562" y="5629221"/>
                    <a:pt x="1545069" y="5614735"/>
                    <a:pt x="1532467" y="5604933"/>
                  </a:cubicBezTo>
                  <a:cubicBezTo>
                    <a:pt x="1507589" y="5585583"/>
                    <a:pt x="1483165" y="5577271"/>
                    <a:pt x="1456267" y="5562600"/>
                  </a:cubicBezTo>
                  <a:cubicBezTo>
                    <a:pt x="1436292" y="5551704"/>
                    <a:pt x="1417914" y="5537696"/>
                    <a:pt x="1397000" y="5528733"/>
                  </a:cubicBezTo>
                  <a:cubicBezTo>
                    <a:pt x="1364567" y="5514833"/>
                    <a:pt x="1292125" y="5503364"/>
                    <a:pt x="1261534" y="5494866"/>
                  </a:cubicBezTo>
                  <a:cubicBezTo>
                    <a:pt x="1235737" y="5487700"/>
                    <a:pt x="1210924" y="5477340"/>
                    <a:pt x="1185334" y="5469466"/>
                  </a:cubicBezTo>
                  <a:cubicBezTo>
                    <a:pt x="1174212" y="5466044"/>
                    <a:pt x="1162506" y="5464680"/>
                    <a:pt x="1151467" y="5461000"/>
                  </a:cubicBezTo>
                  <a:cubicBezTo>
                    <a:pt x="1137049" y="5456194"/>
                    <a:pt x="1123878" y="5447752"/>
                    <a:pt x="1109134" y="5444066"/>
                  </a:cubicBezTo>
                  <a:cubicBezTo>
                    <a:pt x="1089774" y="5439226"/>
                    <a:pt x="1069552" y="5438881"/>
                    <a:pt x="1049867" y="5435600"/>
                  </a:cubicBezTo>
                  <a:cubicBezTo>
                    <a:pt x="1035672" y="5433234"/>
                    <a:pt x="1021645" y="5429955"/>
                    <a:pt x="1007534" y="5427133"/>
                  </a:cubicBezTo>
                  <a:lnTo>
                    <a:pt x="897467" y="5435600"/>
                  </a:lnTo>
                  <a:cubicBezTo>
                    <a:pt x="846592" y="5440523"/>
                    <a:pt x="796173" y="5451681"/>
                    <a:pt x="745067" y="5452533"/>
                  </a:cubicBezTo>
                  <a:lnTo>
                    <a:pt x="389467" y="5444066"/>
                  </a:lnTo>
                  <a:cubicBezTo>
                    <a:pt x="269501" y="5430737"/>
                    <a:pt x="352722" y="5443427"/>
                    <a:pt x="279400" y="5427133"/>
                  </a:cubicBezTo>
                  <a:cubicBezTo>
                    <a:pt x="265352" y="5424011"/>
                    <a:pt x="250851" y="5422801"/>
                    <a:pt x="237067" y="5418666"/>
                  </a:cubicBezTo>
                  <a:cubicBezTo>
                    <a:pt x="222510" y="5414299"/>
                    <a:pt x="208964" y="5407069"/>
                    <a:pt x="194734" y="5401733"/>
                  </a:cubicBezTo>
                  <a:cubicBezTo>
                    <a:pt x="164976" y="5390574"/>
                    <a:pt x="163098" y="5392019"/>
                    <a:pt x="127000" y="5384800"/>
                  </a:cubicBezTo>
                  <a:cubicBezTo>
                    <a:pt x="115711" y="5379155"/>
                    <a:pt x="103635" y="5374867"/>
                    <a:pt x="93134" y="5367866"/>
                  </a:cubicBezTo>
                  <a:cubicBezTo>
                    <a:pt x="86492" y="5363438"/>
                    <a:pt x="82433" y="5355920"/>
                    <a:pt x="76200" y="5350933"/>
                  </a:cubicBezTo>
                  <a:cubicBezTo>
                    <a:pt x="68254" y="5344576"/>
                    <a:pt x="59267" y="5339644"/>
                    <a:pt x="50800" y="5334000"/>
                  </a:cubicBezTo>
                  <a:cubicBezTo>
                    <a:pt x="22926" y="5292188"/>
                    <a:pt x="40047" y="5324854"/>
                    <a:pt x="25400" y="5266266"/>
                  </a:cubicBezTo>
                  <a:cubicBezTo>
                    <a:pt x="19170" y="5241346"/>
                    <a:pt x="12119" y="5231237"/>
                    <a:pt x="0" y="5207000"/>
                  </a:cubicBezTo>
                  <a:cubicBezTo>
                    <a:pt x="12484" y="4982305"/>
                    <a:pt x="-4644" y="5117837"/>
                    <a:pt x="16934" y="5020733"/>
                  </a:cubicBezTo>
                  <a:cubicBezTo>
                    <a:pt x="20056" y="5006685"/>
                    <a:pt x="20849" y="4992052"/>
                    <a:pt x="25400" y="4978400"/>
                  </a:cubicBezTo>
                  <a:cubicBezTo>
                    <a:pt x="29391" y="4966426"/>
                    <a:pt x="37646" y="4956252"/>
                    <a:pt x="42334" y="4944533"/>
                  </a:cubicBezTo>
                  <a:cubicBezTo>
                    <a:pt x="48963" y="4927960"/>
                    <a:pt x="54571" y="4910953"/>
                    <a:pt x="59267" y="4893733"/>
                  </a:cubicBezTo>
                  <a:cubicBezTo>
                    <a:pt x="63053" y="4879850"/>
                    <a:pt x="63599" y="4865184"/>
                    <a:pt x="67734" y="4851400"/>
                  </a:cubicBezTo>
                  <a:cubicBezTo>
                    <a:pt x="75408" y="4825820"/>
                    <a:pt x="108818" y="4755907"/>
                    <a:pt x="118534" y="4741333"/>
                  </a:cubicBezTo>
                  <a:cubicBezTo>
                    <a:pt x="124178" y="4732866"/>
                    <a:pt x="128272" y="4723128"/>
                    <a:pt x="135467" y="4715933"/>
                  </a:cubicBezTo>
                  <a:cubicBezTo>
                    <a:pt x="145445" y="4705955"/>
                    <a:pt x="158045" y="4699000"/>
                    <a:pt x="169334" y="4690533"/>
                  </a:cubicBezTo>
                  <a:cubicBezTo>
                    <a:pt x="174978" y="4673600"/>
                    <a:pt x="176366" y="4654585"/>
                    <a:pt x="186267" y="4639733"/>
                  </a:cubicBezTo>
                  <a:cubicBezTo>
                    <a:pt x="199698" y="4619586"/>
                    <a:pt x="218390" y="4592420"/>
                    <a:pt x="228600" y="4572000"/>
                  </a:cubicBezTo>
                  <a:cubicBezTo>
                    <a:pt x="232591" y="4564018"/>
                    <a:pt x="232733" y="4554402"/>
                    <a:pt x="237067" y="4546600"/>
                  </a:cubicBezTo>
                  <a:cubicBezTo>
                    <a:pt x="247898" y="4527105"/>
                    <a:pt x="267316" y="4495307"/>
                    <a:pt x="287867" y="4478866"/>
                  </a:cubicBezTo>
                  <a:cubicBezTo>
                    <a:pt x="295813" y="4472509"/>
                    <a:pt x="304800" y="4467577"/>
                    <a:pt x="313267" y="4461933"/>
                  </a:cubicBezTo>
                  <a:cubicBezTo>
                    <a:pt x="341584" y="4405298"/>
                    <a:pt x="315555" y="4448431"/>
                    <a:pt x="355600" y="4402666"/>
                  </a:cubicBezTo>
                  <a:cubicBezTo>
                    <a:pt x="383640" y="4370621"/>
                    <a:pt x="385506" y="4360099"/>
                    <a:pt x="414867" y="4334933"/>
                  </a:cubicBezTo>
                  <a:cubicBezTo>
                    <a:pt x="440367" y="4313076"/>
                    <a:pt x="507926" y="4270072"/>
                    <a:pt x="524934" y="4258733"/>
                  </a:cubicBezTo>
                  <a:cubicBezTo>
                    <a:pt x="533401" y="4253089"/>
                    <a:pt x="540681" y="4245018"/>
                    <a:pt x="550334" y="4241800"/>
                  </a:cubicBezTo>
                  <a:cubicBezTo>
                    <a:pt x="558801" y="4238978"/>
                    <a:pt x="567531" y="4236849"/>
                    <a:pt x="575734" y="4233333"/>
                  </a:cubicBezTo>
                  <a:cubicBezTo>
                    <a:pt x="587335" y="4228361"/>
                    <a:pt x="597627" y="4220391"/>
                    <a:pt x="609600" y="4216400"/>
                  </a:cubicBezTo>
                  <a:cubicBezTo>
                    <a:pt x="623252" y="4211849"/>
                    <a:pt x="638050" y="4211719"/>
                    <a:pt x="651934" y="4207933"/>
                  </a:cubicBezTo>
                  <a:cubicBezTo>
                    <a:pt x="669154" y="4203237"/>
                    <a:pt x="685801" y="4196644"/>
                    <a:pt x="702734" y="4191000"/>
                  </a:cubicBezTo>
                  <a:cubicBezTo>
                    <a:pt x="711201" y="4188178"/>
                    <a:pt x="719476" y="4184698"/>
                    <a:pt x="728134" y="4182533"/>
                  </a:cubicBezTo>
                  <a:lnTo>
                    <a:pt x="762000" y="4174066"/>
                  </a:lnTo>
                  <a:cubicBezTo>
                    <a:pt x="768379" y="4175129"/>
                    <a:pt x="834036" y="4184685"/>
                    <a:pt x="846667" y="4191000"/>
                  </a:cubicBezTo>
                  <a:cubicBezTo>
                    <a:pt x="864870" y="4200101"/>
                    <a:pt x="897467" y="4224866"/>
                    <a:pt x="897467" y="4224866"/>
                  </a:cubicBezTo>
                  <a:cubicBezTo>
                    <a:pt x="903111" y="4233333"/>
                    <a:pt x="908486" y="4241986"/>
                    <a:pt x="914400" y="4250266"/>
                  </a:cubicBezTo>
                  <a:cubicBezTo>
                    <a:pt x="922602" y="4261749"/>
                    <a:pt x="932321" y="4272167"/>
                    <a:pt x="939800" y="4284133"/>
                  </a:cubicBezTo>
                  <a:cubicBezTo>
                    <a:pt x="946489" y="4294836"/>
                    <a:pt x="951762" y="4306399"/>
                    <a:pt x="956734" y="4318000"/>
                  </a:cubicBezTo>
                  <a:cubicBezTo>
                    <a:pt x="960250" y="4326203"/>
                    <a:pt x="962748" y="4334819"/>
                    <a:pt x="965200" y="4343400"/>
                  </a:cubicBezTo>
                  <a:cubicBezTo>
                    <a:pt x="968397" y="4354588"/>
                    <a:pt x="968463" y="4366858"/>
                    <a:pt x="973667" y="4377266"/>
                  </a:cubicBezTo>
                  <a:cubicBezTo>
                    <a:pt x="979978" y="4389887"/>
                    <a:pt x="990600" y="4399844"/>
                    <a:pt x="999067" y="4411133"/>
                  </a:cubicBezTo>
                  <a:cubicBezTo>
                    <a:pt x="1001889" y="4419600"/>
                    <a:pt x="1005082" y="4427952"/>
                    <a:pt x="1007534" y="4436533"/>
                  </a:cubicBezTo>
                  <a:cubicBezTo>
                    <a:pt x="1015502" y="4464420"/>
                    <a:pt x="1018650" y="4483650"/>
                    <a:pt x="1024467" y="4512733"/>
                  </a:cubicBezTo>
                  <a:cubicBezTo>
                    <a:pt x="1021645" y="4540955"/>
                    <a:pt x="1022378" y="4569763"/>
                    <a:pt x="1016000" y="4597400"/>
                  </a:cubicBezTo>
                  <a:cubicBezTo>
                    <a:pt x="1013712" y="4607315"/>
                    <a:pt x="1004981" y="4614520"/>
                    <a:pt x="999067" y="4622800"/>
                  </a:cubicBezTo>
                  <a:cubicBezTo>
                    <a:pt x="966046" y="4669029"/>
                    <a:pt x="986501" y="4645793"/>
                    <a:pt x="948267" y="4673600"/>
                  </a:cubicBezTo>
                  <a:cubicBezTo>
                    <a:pt x="862657" y="4735863"/>
                    <a:pt x="909256" y="4710039"/>
                    <a:pt x="846667" y="4741333"/>
                  </a:cubicBezTo>
                  <a:cubicBezTo>
                    <a:pt x="809978" y="4738511"/>
                    <a:pt x="772397" y="4741389"/>
                    <a:pt x="736600" y="4732866"/>
                  </a:cubicBezTo>
                  <a:cubicBezTo>
                    <a:pt x="712044" y="4727019"/>
                    <a:pt x="668867" y="4699000"/>
                    <a:pt x="668867" y="4699000"/>
                  </a:cubicBezTo>
                  <a:cubicBezTo>
                    <a:pt x="663223" y="4690533"/>
                    <a:pt x="658291" y="4681546"/>
                    <a:pt x="651934" y="4673600"/>
                  </a:cubicBezTo>
                  <a:cubicBezTo>
                    <a:pt x="629009" y="4644943"/>
                    <a:pt x="618015" y="4656507"/>
                    <a:pt x="601134" y="4605866"/>
                  </a:cubicBezTo>
                  <a:cubicBezTo>
                    <a:pt x="580520" y="4544027"/>
                    <a:pt x="588529" y="4572382"/>
                    <a:pt x="575734" y="4521200"/>
                  </a:cubicBezTo>
                  <a:cubicBezTo>
                    <a:pt x="572912" y="4478867"/>
                    <a:pt x="567267" y="4436627"/>
                    <a:pt x="567267" y="4394200"/>
                  </a:cubicBezTo>
                  <a:cubicBezTo>
                    <a:pt x="567267" y="4365837"/>
                    <a:pt x="572216" y="4337677"/>
                    <a:pt x="575734" y="4309533"/>
                  </a:cubicBezTo>
                  <a:cubicBezTo>
                    <a:pt x="580684" y="4269929"/>
                    <a:pt x="582987" y="4229720"/>
                    <a:pt x="592667" y="4191000"/>
                  </a:cubicBezTo>
                  <a:cubicBezTo>
                    <a:pt x="595489" y="4179711"/>
                    <a:pt x="596658" y="4167874"/>
                    <a:pt x="601134" y="4157133"/>
                  </a:cubicBezTo>
                  <a:cubicBezTo>
                    <a:pt x="610843" y="4133832"/>
                    <a:pt x="627017" y="4113347"/>
                    <a:pt x="635000" y="4089400"/>
                  </a:cubicBezTo>
                  <a:cubicBezTo>
                    <a:pt x="637822" y="4080933"/>
                    <a:pt x="641015" y="4072581"/>
                    <a:pt x="643467" y="4064000"/>
                  </a:cubicBezTo>
                  <a:cubicBezTo>
                    <a:pt x="646664" y="4052811"/>
                    <a:pt x="647208" y="4040767"/>
                    <a:pt x="651934" y="4030133"/>
                  </a:cubicBezTo>
                  <a:cubicBezTo>
                    <a:pt x="658383" y="4015624"/>
                    <a:pt x="689937" y="3966730"/>
                    <a:pt x="702734" y="3953933"/>
                  </a:cubicBezTo>
                  <a:cubicBezTo>
                    <a:pt x="709929" y="3946738"/>
                    <a:pt x="720188" y="3943357"/>
                    <a:pt x="728134" y="3937000"/>
                  </a:cubicBezTo>
                  <a:cubicBezTo>
                    <a:pt x="734367" y="3932013"/>
                    <a:pt x="737927" y="3923636"/>
                    <a:pt x="745067" y="3920066"/>
                  </a:cubicBezTo>
                  <a:cubicBezTo>
                    <a:pt x="755475" y="3914862"/>
                    <a:pt x="767645" y="3914422"/>
                    <a:pt x="778934" y="3911600"/>
                  </a:cubicBezTo>
                  <a:cubicBezTo>
                    <a:pt x="795867" y="3900311"/>
                    <a:pt x="815343" y="3892124"/>
                    <a:pt x="829734" y="3877733"/>
                  </a:cubicBezTo>
                  <a:cubicBezTo>
                    <a:pt x="838201" y="3869266"/>
                    <a:pt x="844667" y="3858148"/>
                    <a:pt x="855134" y="3852333"/>
                  </a:cubicBezTo>
                  <a:cubicBezTo>
                    <a:pt x="870737" y="3843665"/>
                    <a:pt x="905934" y="3835400"/>
                    <a:pt x="905934" y="3835400"/>
                  </a:cubicBezTo>
                  <a:cubicBezTo>
                    <a:pt x="914401" y="3829755"/>
                    <a:pt x="922232" y="3823017"/>
                    <a:pt x="931334" y="3818466"/>
                  </a:cubicBezTo>
                  <a:cubicBezTo>
                    <a:pt x="939316" y="3814475"/>
                    <a:pt x="949081" y="3814592"/>
                    <a:pt x="956734" y="3810000"/>
                  </a:cubicBezTo>
                  <a:cubicBezTo>
                    <a:pt x="963579" y="3805893"/>
                    <a:pt x="967434" y="3798053"/>
                    <a:pt x="973667" y="3793066"/>
                  </a:cubicBezTo>
                  <a:cubicBezTo>
                    <a:pt x="981613" y="3786709"/>
                    <a:pt x="990232" y="3781181"/>
                    <a:pt x="999067" y="3776133"/>
                  </a:cubicBezTo>
                  <a:cubicBezTo>
                    <a:pt x="1122400" y="3705659"/>
                    <a:pt x="963342" y="3798229"/>
                    <a:pt x="1058334" y="3750733"/>
                  </a:cubicBezTo>
                  <a:cubicBezTo>
                    <a:pt x="1067435" y="3746182"/>
                    <a:pt x="1075788" y="3740157"/>
                    <a:pt x="1083734" y="3733800"/>
                  </a:cubicBezTo>
                  <a:cubicBezTo>
                    <a:pt x="1089967" y="3728813"/>
                    <a:pt x="1093527" y="3720436"/>
                    <a:pt x="1100667" y="3716866"/>
                  </a:cubicBezTo>
                  <a:cubicBezTo>
                    <a:pt x="1116632" y="3708883"/>
                    <a:pt x="1135061" y="3706964"/>
                    <a:pt x="1151467" y="3699933"/>
                  </a:cubicBezTo>
                  <a:cubicBezTo>
                    <a:pt x="1189903" y="3683460"/>
                    <a:pt x="1213676" y="3671222"/>
                    <a:pt x="1244600" y="3649133"/>
                  </a:cubicBezTo>
                  <a:cubicBezTo>
                    <a:pt x="1306361" y="3605019"/>
                    <a:pt x="1251381" y="3644046"/>
                    <a:pt x="1312334" y="3589866"/>
                  </a:cubicBezTo>
                  <a:cubicBezTo>
                    <a:pt x="1325840" y="3577860"/>
                    <a:pt x="1341889" y="3568778"/>
                    <a:pt x="1354667" y="3556000"/>
                  </a:cubicBezTo>
                  <a:cubicBezTo>
                    <a:pt x="1364645" y="3546022"/>
                    <a:pt x="1370884" y="3532847"/>
                    <a:pt x="1380067" y="3522133"/>
                  </a:cubicBezTo>
                  <a:cubicBezTo>
                    <a:pt x="1387859" y="3513042"/>
                    <a:pt x="1397802" y="3505931"/>
                    <a:pt x="1405467" y="3496733"/>
                  </a:cubicBezTo>
                  <a:cubicBezTo>
                    <a:pt x="1411981" y="3488916"/>
                    <a:pt x="1415205" y="3478528"/>
                    <a:pt x="1422400" y="3471333"/>
                  </a:cubicBezTo>
                  <a:cubicBezTo>
                    <a:pt x="1429595" y="3464138"/>
                    <a:pt x="1439333" y="3460044"/>
                    <a:pt x="1447800" y="3454400"/>
                  </a:cubicBezTo>
                  <a:cubicBezTo>
                    <a:pt x="1453445" y="3440289"/>
                    <a:pt x="1455004" y="3423742"/>
                    <a:pt x="1464734" y="3412066"/>
                  </a:cubicBezTo>
                  <a:cubicBezTo>
                    <a:pt x="1470447" y="3405210"/>
                    <a:pt x="1485542" y="3411253"/>
                    <a:pt x="1490134" y="3403600"/>
                  </a:cubicBezTo>
                  <a:cubicBezTo>
                    <a:pt x="1546753" y="3309236"/>
                    <a:pt x="1490041" y="3352912"/>
                    <a:pt x="1532467" y="3302000"/>
                  </a:cubicBezTo>
                  <a:cubicBezTo>
                    <a:pt x="1540132" y="3292802"/>
                    <a:pt x="1549400" y="3285067"/>
                    <a:pt x="1557867" y="3276600"/>
                  </a:cubicBezTo>
                  <a:cubicBezTo>
                    <a:pt x="1585580" y="3165750"/>
                    <a:pt x="1541290" y="3318223"/>
                    <a:pt x="1591734" y="3217333"/>
                  </a:cubicBezTo>
                  <a:cubicBezTo>
                    <a:pt x="1598170" y="3204462"/>
                    <a:pt x="1597378" y="3189111"/>
                    <a:pt x="1600200" y="3175000"/>
                  </a:cubicBezTo>
                  <a:cubicBezTo>
                    <a:pt x="1594556" y="3107267"/>
                    <a:pt x="1592879" y="3039085"/>
                    <a:pt x="1583267" y="2971800"/>
                  </a:cubicBezTo>
                  <a:cubicBezTo>
                    <a:pt x="1581482" y="2959305"/>
                    <a:pt x="1573907" y="2948030"/>
                    <a:pt x="1566334" y="2937933"/>
                  </a:cubicBezTo>
                  <a:cubicBezTo>
                    <a:pt x="1532362" y="2892636"/>
                    <a:pt x="1537160" y="2910646"/>
                    <a:pt x="1490134" y="2887133"/>
                  </a:cubicBezTo>
                  <a:cubicBezTo>
                    <a:pt x="1431663" y="2857898"/>
                    <a:pt x="1501352" y="2879355"/>
                    <a:pt x="1430867" y="2861733"/>
                  </a:cubicBezTo>
                  <a:cubicBezTo>
                    <a:pt x="1422400" y="2856089"/>
                    <a:pt x="1414860" y="2848714"/>
                    <a:pt x="1405467" y="2844800"/>
                  </a:cubicBezTo>
                  <a:cubicBezTo>
                    <a:pt x="1335687" y="2815725"/>
                    <a:pt x="1336876" y="2821222"/>
                    <a:pt x="1270000" y="2810933"/>
                  </a:cubicBezTo>
                  <a:cubicBezTo>
                    <a:pt x="1253033" y="2808323"/>
                    <a:pt x="1235958" y="2806190"/>
                    <a:pt x="1219200" y="2802466"/>
                  </a:cubicBezTo>
                  <a:cubicBezTo>
                    <a:pt x="1210488" y="2800530"/>
                    <a:pt x="1202551" y="2795750"/>
                    <a:pt x="1193800" y="2794000"/>
                  </a:cubicBezTo>
                  <a:cubicBezTo>
                    <a:pt x="1174232" y="2790086"/>
                    <a:pt x="1154289" y="2788355"/>
                    <a:pt x="1134534" y="2785533"/>
                  </a:cubicBezTo>
                  <a:cubicBezTo>
                    <a:pt x="1078089" y="2788355"/>
                    <a:pt x="1021561" y="2789825"/>
                    <a:pt x="965200" y="2794000"/>
                  </a:cubicBezTo>
                  <a:cubicBezTo>
                    <a:pt x="945299" y="2795474"/>
                    <a:pt x="925568" y="2798896"/>
                    <a:pt x="905934" y="2802466"/>
                  </a:cubicBezTo>
                  <a:cubicBezTo>
                    <a:pt x="894485" y="2804548"/>
                    <a:pt x="883646" y="2809775"/>
                    <a:pt x="872067" y="2810933"/>
                  </a:cubicBezTo>
                  <a:cubicBezTo>
                    <a:pt x="827048" y="2815435"/>
                    <a:pt x="781756" y="2816578"/>
                    <a:pt x="736600" y="2819400"/>
                  </a:cubicBezTo>
                  <a:cubicBezTo>
                    <a:pt x="715944" y="2817679"/>
                    <a:pt x="627976" y="2814236"/>
                    <a:pt x="592667" y="2802466"/>
                  </a:cubicBezTo>
                  <a:cubicBezTo>
                    <a:pt x="580693" y="2798475"/>
                    <a:pt x="570401" y="2790505"/>
                    <a:pt x="558800" y="2785533"/>
                  </a:cubicBezTo>
                  <a:cubicBezTo>
                    <a:pt x="550597" y="2782017"/>
                    <a:pt x="541603" y="2780582"/>
                    <a:pt x="533400" y="2777066"/>
                  </a:cubicBezTo>
                  <a:cubicBezTo>
                    <a:pt x="446203" y="2739695"/>
                    <a:pt x="564352" y="2781739"/>
                    <a:pt x="448734" y="2743200"/>
                  </a:cubicBezTo>
                  <a:cubicBezTo>
                    <a:pt x="443089" y="2737555"/>
                    <a:pt x="438186" y="2731056"/>
                    <a:pt x="431800" y="2726266"/>
                  </a:cubicBezTo>
                  <a:cubicBezTo>
                    <a:pt x="415519" y="2714055"/>
                    <a:pt x="381000" y="2692400"/>
                    <a:pt x="381000" y="2692400"/>
                  </a:cubicBezTo>
                  <a:cubicBezTo>
                    <a:pt x="361245" y="2661355"/>
                    <a:pt x="338191" y="2632178"/>
                    <a:pt x="321734" y="2599266"/>
                  </a:cubicBezTo>
                  <a:cubicBezTo>
                    <a:pt x="307623" y="2571044"/>
                    <a:pt x="298332" y="2539843"/>
                    <a:pt x="279400" y="2514600"/>
                  </a:cubicBezTo>
                  <a:cubicBezTo>
                    <a:pt x="247563" y="2472150"/>
                    <a:pt x="233822" y="2459943"/>
                    <a:pt x="220134" y="2396066"/>
                  </a:cubicBezTo>
                  <a:cubicBezTo>
                    <a:pt x="190230" y="2256517"/>
                    <a:pt x="210651" y="2314674"/>
                    <a:pt x="169334" y="2218266"/>
                  </a:cubicBezTo>
                  <a:cubicBezTo>
                    <a:pt x="166512" y="2198511"/>
                    <a:pt x="162759" y="2178866"/>
                    <a:pt x="160867" y="2159000"/>
                  </a:cubicBezTo>
                  <a:cubicBezTo>
                    <a:pt x="141087" y="1951318"/>
                    <a:pt x="162985" y="2114563"/>
                    <a:pt x="143934" y="1981200"/>
                  </a:cubicBezTo>
                  <a:cubicBezTo>
                    <a:pt x="149578" y="1919111"/>
                    <a:pt x="152349" y="1856693"/>
                    <a:pt x="160867" y="1794933"/>
                  </a:cubicBezTo>
                  <a:cubicBezTo>
                    <a:pt x="166576" y="1753544"/>
                    <a:pt x="212559" y="1648327"/>
                    <a:pt x="220134" y="1625600"/>
                  </a:cubicBezTo>
                  <a:cubicBezTo>
                    <a:pt x="225778" y="1608667"/>
                    <a:pt x="232371" y="1592020"/>
                    <a:pt x="237067" y="1574800"/>
                  </a:cubicBezTo>
                  <a:cubicBezTo>
                    <a:pt x="240853" y="1560916"/>
                    <a:pt x="239579" y="1545567"/>
                    <a:pt x="245534" y="1532466"/>
                  </a:cubicBezTo>
                  <a:cubicBezTo>
                    <a:pt x="253955" y="1513939"/>
                    <a:pt x="269146" y="1499245"/>
                    <a:pt x="279400" y="1481666"/>
                  </a:cubicBezTo>
                  <a:cubicBezTo>
                    <a:pt x="351084" y="1358778"/>
                    <a:pt x="265527" y="1483072"/>
                    <a:pt x="330200" y="1405466"/>
                  </a:cubicBezTo>
                  <a:cubicBezTo>
                    <a:pt x="336714" y="1397649"/>
                    <a:pt x="338667" y="1385710"/>
                    <a:pt x="347134" y="1380066"/>
                  </a:cubicBezTo>
                  <a:cubicBezTo>
                    <a:pt x="356816" y="1373612"/>
                    <a:pt x="369711" y="1374422"/>
                    <a:pt x="381000" y="1371600"/>
                  </a:cubicBezTo>
                  <a:cubicBezTo>
                    <a:pt x="386645" y="1365955"/>
                    <a:pt x="391700" y="1359653"/>
                    <a:pt x="397934" y="1354666"/>
                  </a:cubicBezTo>
                  <a:cubicBezTo>
                    <a:pt x="413207" y="1342448"/>
                    <a:pt x="439819" y="1327753"/>
                    <a:pt x="457200" y="1320800"/>
                  </a:cubicBezTo>
                  <a:cubicBezTo>
                    <a:pt x="473773" y="1314171"/>
                    <a:pt x="491427" y="1310495"/>
                    <a:pt x="508000" y="1303866"/>
                  </a:cubicBezTo>
                  <a:cubicBezTo>
                    <a:pt x="564104" y="1281424"/>
                    <a:pt x="525137" y="1284917"/>
                    <a:pt x="601134" y="1261533"/>
                  </a:cubicBezTo>
                  <a:cubicBezTo>
                    <a:pt x="617542" y="1256484"/>
                    <a:pt x="635207" y="1256926"/>
                    <a:pt x="651934" y="1253066"/>
                  </a:cubicBezTo>
                  <a:cubicBezTo>
                    <a:pt x="671954" y="1248446"/>
                    <a:pt x="691268" y="1241116"/>
                    <a:pt x="711200" y="1236133"/>
                  </a:cubicBezTo>
                  <a:cubicBezTo>
                    <a:pt x="725161" y="1232643"/>
                    <a:pt x="739486" y="1230788"/>
                    <a:pt x="753534" y="1227666"/>
                  </a:cubicBezTo>
                  <a:cubicBezTo>
                    <a:pt x="764893" y="1225142"/>
                    <a:pt x="776111" y="1222022"/>
                    <a:pt x="787400" y="1219200"/>
                  </a:cubicBezTo>
                  <a:cubicBezTo>
                    <a:pt x="865053" y="1180373"/>
                    <a:pt x="767764" y="1224556"/>
                    <a:pt x="880534" y="1193800"/>
                  </a:cubicBezTo>
                  <a:cubicBezTo>
                    <a:pt x="892711" y="1190479"/>
                    <a:pt x="902223" y="1180187"/>
                    <a:pt x="914400" y="1176866"/>
                  </a:cubicBezTo>
                  <a:cubicBezTo>
                    <a:pt x="933653" y="1171615"/>
                    <a:pt x="953943" y="1171434"/>
                    <a:pt x="973667" y="1168400"/>
                  </a:cubicBezTo>
                  <a:cubicBezTo>
                    <a:pt x="990634" y="1165790"/>
                    <a:pt x="1007534" y="1162755"/>
                    <a:pt x="1024467" y="1159933"/>
                  </a:cubicBezTo>
                  <a:cubicBezTo>
                    <a:pt x="1075267" y="1162755"/>
                    <a:pt x="1126198" y="1163794"/>
                    <a:pt x="1176867" y="1168400"/>
                  </a:cubicBezTo>
                  <a:cubicBezTo>
                    <a:pt x="1201761" y="1170663"/>
                    <a:pt x="1213217" y="1179604"/>
                    <a:pt x="1236134" y="1185333"/>
                  </a:cubicBezTo>
                  <a:cubicBezTo>
                    <a:pt x="1250095" y="1188823"/>
                    <a:pt x="1264356" y="1190978"/>
                    <a:pt x="1278467" y="1193800"/>
                  </a:cubicBezTo>
                  <a:cubicBezTo>
                    <a:pt x="1286934" y="1199444"/>
                    <a:pt x="1294766" y="1206182"/>
                    <a:pt x="1303867" y="1210733"/>
                  </a:cubicBezTo>
                  <a:cubicBezTo>
                    <a:pt x="1373974" y="1245786"/>
                    <a:pt x="1281875" y="1187606"/>
                    <a:pt x="1354667" y="1236133"/>
                  </a:cubicBezTo>
                  <a:lnTo>
                    <a:pt x="1405467" y="1312333"/>
                  </a:lnTo>
                  <a:cubicBezTo>
                    <a:pt x="1405478" y="1312350"/>
                    <a:pt x="1439322" y="1363117"/>
                    <a:pt x="1439334" y="1363133"/>
                  </a:cubicBezTo>
                  <a:cubicBezTo>
                    <a:pt x="1463644" y="1395547"/>
                    <a:pt x="1466171" y="1394709"/>
                    <a:pt x="1481667" y="1430866"/>
                  </a:cubicBezTo>
                  <a:cubicBezTo>
                    <a:pt x="1490370" y="1451173"/>
                    <a:pt x="1492460" y="1468641"/>
                    <a:pt x="1498600" y="1490133"/>
                  </a:cubicBezTo>
                  <a:cubicBezTo>
                    <a:pt x="1501052" y="1498714"/>
                    <a:pt x="1504245" y="1507066"/>
                    <a:pt x="1507067" y="1515533"/>
                  </a:cubicBezTo>
                  <a:cubicBezTo>
                    <a:pt x="1509889" y="1540933"/>
                    <a:pt x="1511648" y="1566474"/>
                    <a:pt x="1515534" y="1591733"/>
                  </a:cubicBezTo>
                  <a:cubicBezTo>
                    <a:pt x="1518572" y="1611483"/>
                    <a:pt x="1526143" y="1632028"/>
                    <a:pt x="1532467" y="1651000"/>
                  </a:cubicBezTo>
                  <a:cubicBezTo>
                    <a:pt x="1527829" y="1720570"/>
                    <a:pt x="1538023" y="1764611"/>
                    <a:pt x="1507067" y="1820333"/>
                  </a:cubicBezTo>
                  <a:cubicBezTo>
                    <a:pt x="1500214" y="1832668"/>
                    <a:pt x="1492381" y="1845017"/>
                    <a:pt x="1481667" y="1854200"/>
                  </a:cubicBezTo>
                  <a:cubicBezTo>
                    <a:pt x="1472084" y="1862414"/>
                    <a:pt x="1459089" y="1865489"/>
                    <a:pt x="1447800" y="1871133"/>
                  </a:cubicBezTo>
                  <a:cubicBezTo>
                    <a:pt x="1409931" y="1927938"/>
                    <a:pt x="1454541" y="1872284"/>
                    <a:pt x="1405467" y="1905000"/>
                  </a:cubicBezTo>
                  <a:cubicBezTo>
                    <a:pt x="1395504" y="1911642"/>
                    <a:pt x="1391426" y="1926614"/>
                    <a:pt x="1380067" y="1930400"/>
                  </a:cubicBezTo>
                  <a:cubicBezTo>
                    <a:pt x="1355822" y="1938481"/>
                    <a:pt x="1329267" y="1936044"/>
                    <a:pt x="1303867" y="1938866"/>
                  </a:cubicBezTo>
                  <a:cubicBezTo>
                    <a:pt x="1255889" y="1936044"/>
                    <a:pt x="1206964" y="1940301"/>
                    <a:pt x="1159934" y="1930400"/>
                  </a:cubicBezTo>
                  <a:cubicBezTo>
                    <a:pt x="1149976" y="1928304"/>
                    <a:pt x="1150195" y="1912195"/>
                    <a:pt x="1143000" y="1905000"/>
                  </a:cubicBezTo>
                  <a:cubicBezTo>
                    <a:pt x="1135805" y="1897805"/>
                    <a:pt x="1126067" y="1893711"/>
                    <a:pt x="1117600" y="1888066"/>
                  </a:cubicBezTo>
                  <a:cubicBezTo>
                    <a:pt x="1111956" y="1876777"/>
                    <a:pt x="1107668" y="1864701"/>
                    <a:pt x="1100667" y="1854200"/>
                  </a:cubicBezTo>
                  <a:cubicBezTo>
                    <a:pt x="1096239" y="1847558"/>
                    <a:pt x="1088721" y="1843499"/>
                    <a:pt x="1083734" y="1837266"/>
                  </a:cubicBezTo>
                  <a:cubicBezTo>
                    <a:pt x="1077377" y="1829320"/>
                    <a:pt x="1072445" y="1820333"/>
                    <a:pt x="1066800" y="1811866"/>
                  </a:cubicBezTo>
                  <a:cubicBezTo>
                    <a:pt x="1057884" y="1776199"/>
                    <a:pt x="1049867" y="1749903"/>
                    <a:pt x="1049867" y="1710266"/>
                  </a:cubicBezTo>
                  <a:cubicBezTo>
                    <a:pt x="1049867" y="1666420"/>
                    <a:pt x="1055404" y="1631619"/>
                    <a:pt x="1066800" y="1591733"/>
                  </a:cubicBezTo>
                  <a:cubicBezTo>
                    <a:pt x="1069252" y="1583152"/>
                    <a:pt x="1071276" y="1574315"/>
                    <a:pt x="1075267" y="1566333"/>
                  </a:cubicBezTo>
                  <a:cubicBezTo>
                    <a:pt x="1079818" y="1557232"/>
                    <a:pt x="1087649" y="1550034"/>
                    <a:pt x="1092200" y="1540933"/>
                  </a:cubicBezTo>
                  <a:cubicBezTo>
                    <a:pt x="1124522" y="1476289"/>
                    <a:pt x="1064650" y="1563556"/>
                    <a:pt x="1126067" y="1481666"/>
                  </a:cubicBezTo>
                  <a:cubicBezTo>
                    <a:pt x="1128889" y="1473199"/>
                    <a:pt x="1130543" y="1464248"/>
                    <a:pt x="1134534" y="1456266"/>
                  </a:cubicBezTo>
                  <a:cubicBezTo>
                    <a:pt x="1144333" y="1436668"/>
                    <a:pt x="1160482" y="1419510"/>
                    <a:pt x="1176867" y="1405466"/>
                  </a:cubicBezTo>
                  <a:cubicBezTo>
                    <a:pt x="1187581" y="1396283"/>
                    <a:pt x="1199445" y="1388533"/>
                    <a:pt x="1210734" y="1380066"/>
                  </a:cubicBezTo>
                  <a:cubicBezTo>
                    <a:pt x="1275645" y="1382888"/>
                    <a:pt x="1340649" y="1384063"/>
                    <a:pt x="1405467" y="1388533"/>
                  </a:cubicBezTo>
                  <a:cubicBezTo>
                    <a:pt x="1427634" y="1390062"/>
                    <a:pt x="1459443" y="1395941"/>
                    <a:pt x="1481667" y="1405466"/>
                  </a:cubicBezTo>
                  <a:cubicBezTo>
                    <a:pt x="1511855" y="1418404"/>
                    <a:pt x="1523660" y="1426350"/>
                    <a:pt x="1549400" y="1447800"/>
                  </a:cubicBezTo>
                  <a:cubicBezTo>
                    <a:pt x="1555532" y="1452910"/>
                    <a:pt x="1560202" y="1459623"/>
                    <a:pt x="1566334" y="1464733"/>
                  </a:cubicBezTo>
                  <a:cubicBezTo>
                    <a:pt x="1577174" y="1473767"/>
                    <a:pt x="1590708" y="1479692"/>
                    <a:pt x="1600200" y="1490133"/>
                  </a:cubicBezTo>
                  <a:cubicBezTo>
                    <a:pt x="1619184" y="1511016"/>
                    <a:pt x="1624226" y="1548941"/>
                    <a:pt x="1651000" y="1557866"/>
                  </a:cubicBezTo>
                  <a:cubicBezTo>
                    <a:pt x="1677827" y="1566809"/>
                    <a:pt x="1678354" y="1564509"/>
                    <a:pt x="1701800" y="1583266"/>
                  </a:cubicBezTo>
                  <a:cubicBezTo>
                    <a:pt x="1708034" y="1588253"/>
                    <a:pt x="1711467" y="1596897"/>
                    <a:pt x="1718734" y="1600200"/>
                  </a:cubicBezTo>
                  <a:cubicBezTo>
                    <a:pt x="1743108" y="1611279"/>
                    <a:pt x="1769534" y="1617133"/>
                    <a:pt x="1794934" y="1625600"/>
                  </a:cubicBezTo>
                  <a:cubicBezTo>
                    <a:pt x="1864352" y="1648739"/>
                    <a:pt x="1754464" y="1612829"/>
                    <a:pt x="1888067" y="1651000"/>
                  </a:cubicBezTo>
                  <a:cubicBezTo>
                    <a:pt x="1907823" y="1656644"/>
                    <a:pt x="1927244" y="1663628"/>
                    <a:pt x="1947334" y="1667933"/>
                  </a:cubicBezTo>
                  <a:cubicBezTo>
                    <a:pt x="1989573" y="1676984"/>
                    <a:pt x="2073001" y="1681933"/>
                    <a:pt x="2108200" y="1684866"/>
                  </a:cubicBezTo>
                  <a:cubicBezTo>
                    <a:pt x="2422394" y="1678182"/>
                    <a:pt x="2421428" y="1683176"/>
                    <a:pt x="2650067" y="1667933"/>
                  </a:cubicBezTo>
                  <a:lnTo>
                    <a:pt x="2887134" y="1651000"/>
                  </a:lnTo>
                  <a:cubicBezTo>
                    <a:pt x="2904067" y="1648178"/>
                    <a:pt x="2921148" y="1646130"/>
                    <a:pt x="2937934" y="1642533"/>
                  </a:cubicBezTo>
                  <a:cubicBezTo>
                    <a:pt x="2960690" y="1637657"/>
                    <a:pt x="3005667" y="1625600"/>
                    <a:pt x="3005667" y="1625600"/>
                  </a:cubicBezTo>
                  <a:cubicBezTo>
                    <a:pt x="3099959" y="1578453"/>
                    <a:pt x="2981177" y="1634784"/>
                    <a:pt x="3073400" y="1600200"/>
                  </a:cubicBezTo>
                  <a:cubicBezTo>
                    <a:pt x="3110613" y="1586245"/>
                    <a:pt x="3101405" y="1584196"/>
                    <a:pt x="3132667" y="1566333"/>
                  </a:cubicBezTo>
                  <a:cubicBezTo>
                    <a:pt x="3143626" y="1560071"/>
                    <a:pt x="3155245" y="1555044"/>
                    <a:pt x="3166534" y="1549400"/>
                  </a:cubicBezTo>
                  <a:cubicBezTo>
                    <a:pt x="3175001" y="1540933"/>
                    <a:pt x="3182985" y="1531955"/>
                    <a:pt x="3191934" y="1524000"/>
                  </a:cubicBezTo>
                  <a:cubicBezTo>
                    <a:pt x="3208409" y="1509356"/>
                    <a:pt x="3227148" y="1497252"/>
                    <a:pt x="3242734" y="1481666"/>
                  </a:cubicBezTo>
                  <a:cubicBezTo>
                    <a:pt x="3249929" y="1474471"/>
                    <a:pt x="3251941" y="1462888"/>
                    <a:pt x="3259667" y="1456266"/>
                  </a:cubicBezTo>
                  <a:cubicBezTo>
                    <a:pt x="3272161" y="1445556"/>
                    <a:pt x="3288835" y="1440740"/>
                    <a:pt x="3302000" y="1430866"/>
                  </a:cubicBezTo>
                  <a:cubicBezTo>
                    <a:pt x="3311579" y="1423682"/>
                    <a:pt x="3318133" y="1413048"/>
                    <a:pt x="3327400" y="1405466"/>
                  </a:cubicBezTo>
                  <a:cubicBezTo>
                    <a:pt x="3349243" y="1387595"/>
                    <a:pt x="3371651" y="1370321"/>
                    <a:pt x="3395134" y="1354666"/>
                  </a:cubicBezTo>
                  <a:cubicBezTo>
                    <a:pt x="3403601" y="1349022"/>
                    <a:pt x="3412717" y="1344247"/>
                    <a:pt x="3420534" y="1337733"/>
                  </a:cubicBezTo>
                  <a:cubicBezTo>
                    <a:pt x="3463261" y="1302127"/>
                    <a:pt x="3431952" y="1320634"/>
                    <a:pt x="3471334" y="1270000"/>
                  </a:cubicBezTo>
                  <a:cubicBezTo>
                    <a:pt x="3481135" y="1257398"/>
                    <a:pt x="3494687" y="1248148"/>
                    <a:pt x="3505200" y="1236133"/>
                  </a:cubicBezTo>
                  <a:cubicBezTo>
                    <a:pt x="3514492" y="1225513"/>
                    <a:pt x="3521417" y="1212980"/>
                    <a:pt x="3530600" y="1202266"/>
                  </a:cubicBezTo>
                  <a:cubicBezTo>
                    <a:pt x="3538392" y="1193175"/>
                    <a:pt x="3548208" y="1185957"/>
                    <a:pt x="3556000" y="1176866"/>
                  </a:cubicBezTo>
                  <a:cubicBezTo>
                    <a:pt x="3574806" y="1154925"/>
                    <a:pt x="3600693" y="1114060"/>
                    <a:pt x="3615267" y="1092200"/>
                  </a:cubicBezTo>
                  <a:cubicBezTo>
                    <a:pt x="3620911" y="1083733"/>
                    <a:pt x="3628982" y="1076453"/>
                    <a:pt x="3632200" y="1066800"/>
                  </a:cubicBezTo>
                  <a:cubicBezTo>
                    <a:pt x="3640667" y="1041400"/>
                    <a:pt x="3651106" y="1016575"/>
                    <a:pt x="3657600" y="990600"/>
                  </a:cubicBezTo>
                  <a:cubicBezTo>
                    <a:pt x="3678698" y="906212"/>
                    <a:pt x="3670708" y="945822"/>
                    <a:pt x="3683000" y="872066"/>
                  </a:cubicBezTo>
                  <a:cubicBezTo>
                    <a:pt x="3667498" y="655025"/>
                    <a:pt x="3698128" y="809190"/>
                    <a:pt x="3657600" y="728133"/>
                  </a:cubicBezTo>
                  <a:cubicBezTo>
                    <a:pt x="3653609" y="720151"/>
                    <a:pt x="3653726" y="710386"/>
                    <a:pt x="3649134" y="702733"/>
                  </a:cubicBezTo>
                  <a:cubicBezTo>
                    <a:pt x="3645027" y="695888"/>
                    <a:pt x="3638332" y="690910"/>
                    <a:pt x="3632200" y="685800"/>
                  </a:cubicBezTo>
                  <a:cubicBezTo>
                    <a:pt x="3626449" y="681008"/>
                    <a:pt x="3583930" y="648964"/>
                    <a:pt x="3572934" y="643466"/>
                  </a:cubicBezTo>
                  <a:cubicBezTo>
                    <a:pt x="3559340" y="636669"/>
                    <a:pt x="3544436" y="632822"/>
                    <a:pt x="3530600" y="626533"/>
                  </a:cubicBezTo>
                  <a:cubicBezTo>
                    <a:pt x="3513365" y="618699"/>
                    <a:pt x="3497100" y="608822"/>
                    <a:pt x="3479800" y="601133"/>
                  </a:cubicBezTo>
                  <a:cubicBezTo>
                    <a:pt x="3471645" y="597508"/>
                    <a:pt x="3462603" y="596182"/>
                    <a:pt x="3454400" y="592666"/>
                  </a:cubicBezTo>
                  <a:cubicBezTo>
                    <a:pt x="3442799" y="587694"/>
                    <a:pt x="3432507" y="579724"/>
                    <a:pt x="3420534" y="575733"/>
                  </a:cubicBezTo>
                  <a:cubicBezTo>
                    <a:pt x="3401960" y="569542"/>
                    <a:pt x="3332363" y="560718"/>
                    <a:pt x="3318934" y="558800"/>
                  </a:cubicBezTo>
                  <a:cubicBezTo>
                    <a:pt x="3296356" y="561622"/>
                    <a:pt x="3273274" y="561747"/>
                    <a:pt x="3251200" y="567266"/>
                  </a:cubicBezTo>
                  <a:cubicBezTo>
                    <a:pt x="3238956" y="570327"/>
                    <a:pt x="3228935" y="579228"/>
                    <a:pt x="3217334" y="584200"/>
                  </a:cubicBezTo>
                  <a:cubicBezTo>
                    <a:pt x="3209131" y="587716"/>
                    <a:pt x="3200401" y="589844"/>
                    <a:pt x="3191934" y="592666"/>
                  </a:cubicBezTo>
                  <a:lnTo>
                    <a:pt x="3149600" y="635000"/>
                  </a:lnTo>
                  <a:cubicBezTo>
                    <a:pt x="3135489" y="649111"/>
                    <a:pt x="3118336" y="660729"/>
                    <a:pt x="3107267" y="677333"/>
                  </a:cubicBezTo>
                  <a:cubicBezTo>
                    <a:pt x="3101623" y="685800"/>
                    <a:pt x="3096691" y="694787"/>
                    <a:pt x="3090334" y="702733"/>
                  </a:cubicBezTo>
                  <a:cubicBezTo>
                    <a:pt x="3072739" y="724726"/>
                    <a:pt x="3069498" y="715745"/>
                    <a:pt x="3056467" y="745066"/>
                  </a:cubicBezTo>
                  <a:cubicBezTo>
                    <a:pt x="3049218" y="761377"/>
                    <a:pt x="3045178" y="778933"/>
                    <a:pt x="3039534" y="795866"/>
                  </a:cubicBezTo>
                  <a:lnTo>
                    <a:pt x="3031067" y="821266"/>
                  </a:lnTo>
                  <a:cubicBezTo>
                    <a:pt x="3033889" y="852311"/>
                    <a:pt x="3035668" y="883468"/>
                    <a:pt x="3039534" y="914400"/>
                  </a:cubicBezTo>
                  <a:cubicBezTo>
                    <a:pt x="3041319" y="928679"/>
                    <a:pt x="3041011" y="944153"/>
                    <a:pt x="3048000" y="956733"/>
                  </a:cubicBezTo>
                  <a:cubicBezTo>
                    <a:pt x="3055753" y="970689"/>
                    <a:pt x="3066516" y="986214"/>
                    <a:pt x="3081867" y="990600"/>
                  </a:cubicBezTo>
                  <a:lnTo>
                    <a:pt x="3141134" y="1007533"/>
                  </a:lnTo>
                  <a:cubicBezTo>
                    <a:pt x="3187962" y="1005918"/>
                    <a:pt x="3343808" y="1013834"/>
                    <a:pt x="3429000" y="990600"/>
                  </a:cubicBezTo>
                  <a:cubicBezTo>
                    <a:pt x="3446220" y="985904"/>
                    <a:pt x="3462867" y="979311"/>
                    <a:pt x="3479800" y="973666"/>
                  </a:cubicBezTo>
                  <a:lnTo>
                    <a:pt x="3522134" y="931333"/>
                  </a:lnTo>
                  <a:cubicBezTo>
                    <a:pt x="3533423" y="920044"/>
                    <a:pt x="3547144" y="910749"/>
                    <a:pt x="3556000" y="897466"/>
                  </a:cubicBezTo>
                  <a:lnTo>
                    <a:pt x="3572934" y="872066"/>
                  </a:lnTo>
                  <a:cubicBezTo>
                    <a:pt x="3575756" y="863599"/>
                    <a:pt x="3581400" y="855591"/>
                    <a:pt x="3581400" y="846666"/>
                  </a:cubicBezTo>
                  <a:cubicBezTo>
                    <a:pt x="3581400" y="804239"/>
                    <a:pt x="3579551" y="761574"/>
                    <a:pt x="3572934" y="719666"/>
                  </a:cubicBezTo>
                  <a:cubicBezTo>
                    <a:pt x="3571225" y="708840"/>
                    <a:pt x="3547057" y="670388"/>
                    <a:pt x="3539067" y="660400"/>
                  </a:cubicBezTo>
                  <a:cubicBezTo>
                    <a:pt x="3534080" y="654167"/>
                    <a:pt x="3527121" y="649699"/>
                    <a:pt x="3522134" y="643466"/>
                  </a:cubicBezTo>
                  <a:cubicBezTo>
                    <a:pt x="3515777" y="635520"/>
                    <a:pt x="3512395" y="625261"/>
                    <a:pt x="3505200" y="618066"/>
                  </a:cubicBezTo>
                  <a:cubicBezTo>
                    <a:pt x="3498973" y="611839"/>
                    <a:pt x="3453097" y="575081"/>
                    <a:pt x="3437467" y="567266"/>
                  </a:cubicBezTo>
                  <a:cubicBezTo>
                    <a:pt x="3429485" y="563275"/>
                    <a:pt x="3420270" y="562316"/>
                    <a:pt x="3412067" y="558800"/>
                  </a:cubicBezTo>
                  <a:cubicBezTo>
                    <a:pt x="3400466" y="553828"/>
                    <a:pt x="3389919" y="546554"/>
                    <a:pt x="3378200" y="541866"/>
                  </a:cubicBezTo>
                  <a:cubicBezTo>
                    <a:pt x="3361627" y="535237"/>
                    <a:pt x="3342706" y="534116"/>
                    <a:pt x="3327400" y="524933"/>
                  </a:cubicBezTo>
                  <a:cubicBezTo>
                    <a:pt x="3308925" y="513848"/>
                    <a:pt x="3283589" y="494483"/>
                    <a:pt x="3259667" y="491066"/>
                  </a:cubicBezTo>
                  <a:cubicBezTo>
                    <a:pt x="3228808" y="486658"/>
                    <a:pt x="3197578" y="485422"/>
                    <a:pt x="3166534" y="482600"/>
                  </a:cubicBezTo>
                  <a:cubicBezTo>
                    <a:pt x="3155245" y="479778"/>
                    <a:pt x="3144303" y="474133"/>
                    <a:pt x="3132667" y="474133"/>
                  </a:cubicBezTo>
                  <a:cubicBezTo>
                    <a:pt x="3028452" y="474133"/>
                    <a:pt x="3015833" y="478084"/>
                    <a:pt x="2937934" y="491066"/>
                  </a:cubicBezTo>
                  <a:cubicBezTo>
                    <a:pt x="2889380" y="507251"/>
                    <a:pt x="2936606" y="492676"/>
                    <a:pt x="2870200" y="508000"/>
                  </a:cubicBezTo>
                  <a:cubicBezTo>
                    <a:pt x="2847523" y="513233"/>
                    <a:pt x="2825185" y="519885"/>
                    <a:pt x="2802467" y="524933"/>
                  </a:cubicBezTo>
                  <a:cubicBezTo>
                    <a:pt x="2777067" y="530577"/>
                    <a:pt x="2751285" y="534718"/>
                    <a:pt x="2726267" y="541866"/>
                  </a:cubicBezTo>
                  <a:cubicBezTo>
                    <a:pt x="2660849" y="560557"/>
                    <a:pt x="2702189" y="558138"/>
                    <a:pt x="2633134" y="592666"/>
                  </a:cubicBezTo>
                  <a:cubicBezTo>
                    <a:pt x="2550681" y="633892"/>
                    <a:pt x="2587046" y="613546"/>
                    <a:pt x="2523067" y="651933"/>
                  </a:cubicBezTo>
                  <a:cubicBezTo>
                    <a:pt x="2469969" y="731581"/>
                    <a:pt x="2557006" y="611417"/>
                    <a:pt x="2463800" y="694266"/>
                  </a:cubicBezTo>
                  <a:cubicBezTo>
                    <a:pt x="2448589" y="707787"/>
                    <a:pt x="2446867" y="733777"/>
                    <a:pt x="2429934" y="745066"/>
                  </a:cubicBezTo>
                  <a:cubicBezTo>
                    <a:pt x="2375540" y="781330"/>
                    <a:pt x="2419588" y="751072"/>
                    <a:pt x="2328334" y="821266"/>
                  </a:cubicBezTo>
                  <a:cubicBezTo>
                    <a:pt x="2317149" y="829870"/>
                    <a:pt x="2307088" y="840355"/>
                    <a:pt x="2294467" y="846666"/>
                  </a:cubicBezTo>
                  <a:cubicBezTo>
                    <a:pt x="2283178" y="852311"/>
                    <a:pt x="2271102" y="856599"/>
                    <a:pt x="2260600" y="863600"/>
                  </a:cubicBezTo>
                  <a:cubicBezTo>
                    <a:pt x="2245564" y="873624"/>
                    <a:pt x="2233303" y="887442"/>
                    <a:pt x="2218267" y="897466"/>
                  </a:cubicBezTo>
                  <a:cubicBezTo>
                    <a:pt x="2207765" y="904467"/>
                    <a:pt x="2195103" y="907710"/>
                    <a:pt x="2184400" y="914400"/>
                  </a:cubicBezTo>
                  <a:cubicBezTo>
                    <a:pt x="2172434" y="921879"/>
                    <a:pt x="2163155" y="933489"/>
                    <a:pt x="2150534" y="939800"/>
                  </a:cubicBezTo>
                  <a:cubicBezTo>
                    <a:pt x="2134569" y="947782"/>
                    <a:pt x="2115983" y="949347"/>
                    <a:pt x="2099734" y="956733"/>
                  </a:cubicBezTo>
                  <a:cubicBezTo>
                    <a:pt x="2084753" y="963543"/>
                    <a:pt x="2072617" y="975867"/>
                    <a:pt x="2057400" y="982133"/>
                  </a:cubicBezTo>
                  <a:cubicBezTo>
                    <a:pt x="2024390" y="995725"/>
                    <a:pt x="1985503" y="996198"/>
                    <a:pt x="1955800" y="1016000"/>
                  </a:cubicBezTo>
                  <a:cubicBezTo>
                    <a:pt x="1926721" y="1035386"/>
                    <a:pt x="1917038" y="1043357"/>
                    <a:pt x="1879600" y="1058333"/>
                  </a:cubicBezTo>
                  <a:cubicBezTo>
                    <a:pt x="1868796" y="1062655"/>
                    <a:pt x="1856856" y="1063378"/>
                    <a:pt x="1845734" y="1066800"/>
                  </a:cubicBezTo>
                  <a:cubicBezTo>
                    <a:pt x="1820144" y="1074674"/>
                    <a:pt x="1795944" y="1087799"/>
                    <a:pt x="1769534" y="1092200"/>
                  </a:cubicBezTo>
                  <a:cubicBezTo>
                    <a:pt x="1752601" y="1095022"/>
                    <a:pt x="1735568" y="1097299"/>
                    <a:pt x="1718734" y="1100666"/>
                  </a:cubicBezTo>
                  <a:cubicBezTo>
                    <a:pt x="1576786" y="1129055"/>
                    <a:pt x="1799223" y="1085641"/>
                    <a:pt x="1651000" y="1126066"/>
                  </a:cubicBezTo>
                  <a:cubicBezTo>
                    <a:pt x="1631747" y="1131317"/>
                    <a:pt x="1611489" y="1131711"/>
                    <a:pt x="1591734" y="1134533"/>
                  </a:cubicBezTo>
                  <a:cubicBezTo>
                    <a:pt x="1583267" y="1137355"/>
                    <a:pt x="1575180" y="1141821"/>
                    <a:pt x="1566334" y="1143000"/>
                  </a:cubicBezTo>
                  <a:cubicBezTo>
                    <a:pt x="1454351" y="1157931"/>
                    <a:pt x="1438302" y="1149998"/>
                    <a:pt x="1312334" y="1143000"/>
                  </a:cubicBezTo>
                  <a:cubicBezTo>
                    <a:pt x="1301481" y="1140287"/>
                    <a:pt x="1265215" y="1132140"/>
                    <a:pt x="1253067" y="1126066"/>
                  </a:cubicBezTo>
                  <a:cubicBezTo>
                    <a:pt x="1243966" y="1121515"/>
                    <a:pt x="1236134" y="1114777"/>
                    <a:pt x="1227667" y="1109133"/>
                  </a:cubicBezTo>
                  <a:cubicBezTo>
                    <a:pt x="1222023" y="1092200"/>
                    <a:pt x="1212350" y="1076109"/>
                    <a:pt x="1210734" y="1058333"/>
                  </a:cubicBezTo>
                  <a:cubicBezTo>
                    <a:pt x="1209431" y="1044002"/>
                    <a:pt x="1217298" y="1030264"/>
                    <a:pt x="1219200" y="1016000"/>
                  </a:cubicBezTo>
                  <a:cubicBezTo>
                    <a:pt x="1222949" y="987886"/>
                    <a:pt x="1221724" y="959067"/>
                    <a:pt x="1227667" y="931333"/>
                  </a:cubicBezTo>
                  <a:cubicBezTo>
                    <a:pt x="1230312" y="918992"/>
                    <a:pt x="1238338" y="908424"/>
                    <a:pt x="1244600" y="897466"/>
                  </a:cubicBezTo>
                  <a:cubicBezTo>
                    <a:pt x="1260316" y="869964"/>
                    <a:pt x="1263588" y="870012"/>
                    <a:pt x="1286934" y="846666"/>
                  </a:cubicBezTo>
                  <a:cubicBezTo>
                    <a:pt x="1293228" y="827784"/>
                    <a:pt x="1300125" y="803097"/>
                    <a:pt x="1312334" y="787400"/>
                  </a:cubicBezTo>
                  <a:cubicBezTo>
                    <a:pt x="1324586" y="771648"/>
                    <a:pt x="1342693" y="761031"/>
                    <a:pt x="1354667" y="745066"/>
                  </a:cubicBezTo>
                  <a:cubicBezTo>
                    <a:pt x="1363134" y="733777"/>
                    <a:pt x="1370089" y="721178"/>
                    <a:pt x="1380067" y="711200"/>
                  </a:cubicBezTo>
                  <a:cubicBezTo>
                    <a:pt x="1387262" y="704005"/>
                    <a:pt x="1397650" y="700780"/>
                    <a:pt x="1405467" y="694266"/>
                  </a:cubicBezTo>
                  <a:cubicBezTo>
                    <a:pt x="1414665" y="686601"/>
                    <a:pt x="1420471" y="674806"/>
                    <a:pt x="1430867" y="668866"/>
                  </a:cubicBezTo>
                  <a:cubicBezTo>
                    <a:pt x="1440970" y="663093"/>
                    <a:pt x="1453508" y="663462"/>
                    <a:pt x="1464734" y="660400"/>
                  </a:cubicBezTo>
                  <a:cubicBezTo>
                    <a:pt x="1484556" y="654994"/>
                    <a:pt x="1504245" y="649111"/>
                    <a:pt x="1524000" y="643466"/>
                  </a:cubicBezTo>
                  <a:cubicBezTo>
                    <a:pt x="1546578" y="646288"/>
                    <a:pt x="1570350" y="644157"/>
                    <a:pt x="1591734" y="651933"/>
                  </a:cubicBezTo>
                  <a:cubicBezTo>
                    <a:pt x="1647269" y="672128"/>
                    <a:pt x="1610955" y="775273"/>
                    <a:pt x="1608667" y="795866"/>
                  </a:cubicBezTo>
                  <a:cubicBezTo>
                    <a:pt x="1603747" y="840144"/>
                    <a:pt x="1601790" y="822745"/>
                    <a:pt x="1574800" y="855133"/>
                  </a:cubicBezTo>
                  <a:cubicBezTo>
                    <a:pt x="1568286" y="862950"/>
                    <a:pt x="1565062" y="873338"/>
                    <a:pt x="1557867" y="880533"/>
                  </a:cubicBezTo>
                  <a:cubicBezTo>
                    <a:pt x="1550672" y="887728"/>
                    <a:pt x="1540413" y="891109"/>
                    <a:pt x="1532467" y="897466"/>
                  </a:cubicBezTo>
                  <a:cubicBezTo>
                    <a:pt x="1526234" y="902453"/>
                    <a:pt x="1522379" y="910293"/>
                    <a:pt x="1515534" y="914400"/>
                  </a:cubicBezTo>
                  <a:cubicBezTo>
                    <a:pt x="1506861" y="919604"/>
                    <a:pt x="1462588" y="929753"/>
                    <a:pt x="1456267" y="931333"/>
                  </a:cubicBezTo>
                  <a:cubicBezTo>
                    <a:pt x="1441550" y="929231"/>
                    <a:pt x="1392058" y="925766"/>
                    <a:pt x="1371600" y="914400"/>
                  </a:cubicBezTo>
                  <a:cubicBezTo>
                    <a:pt x="1335943" y="894591"/>
                    <a:pt x="1312891" y="876949"/>
                    <a:pt x="1286934" y="846666"/>
                  </a:cubicBezTo>
                  <a:cubicBezTo>
                    <a:pt x="1280312" y="838940"/>
                    <a:pt x="1276514" y="829083"/>
                    <a:pt x="1270000" y="821266"/>
                  </a:cubicBezTo>
                  <a:cubicBezTo>
                    <a:pt x="1262335" y="812068"/>
                    <a:pt x="1252392" y="804957"/>
                    <a:pt x="1244600" y="795866"/>
                  </a:cubicBezTo>
                  <a:cubicBezTo>
                    <a:pt x="1184210" y="725412"/>
                    <a:pt x="1246262" y="789063"/>
                    <a:pt x="1202267" y="745066"/>
                  </a:cubicBezTo>
                  <a:cubicBezTo>
                    <a:pt x="1199445" y="733777"/>
                    <a:pt x="1196324" y="722559"/>
                    <a:pt x="1193800" y="711200"/>
                  </a:cubicBezTo>
                  <a:cubicBezTo>
                    <a:pt x="1186890" y="680103"/>
                    <a:pt x="1185721" y="664515"/>
                    <a:pt x="1176867" y="635000"/>
                  </a:cubicBezTo>
                  <a:cubicBezTo>
                    <a:pt x="1160189" y="579406"/>
                    <a:pt x="1171313" y="595579"/>
                    <a:pt x="1143000" y="567266"/>
                  </a:cubicBezTo>
                  <a:cubicBezTo>
                    <a:pt x="1140178" y="558799"/>
                    <a:pt x="1139889" y="549006"/>
                    <a:pt x="1134534" y="541866"/>
                  </a:cubicBezTo>
                  <a:cubicBezTo>
                    <a:pt x="1122560" y="525901"/>
                    <a:pt x="1111132" y="505844"/>
                    <a:pt x="1092200" y="499533"/>
                  </a:cubicBezTo>
                  <a:cubicBezTo>
                    <a:pt x="1066744" y="491047"/>
                    <a:pt x="1063283" y="492369"/>
                    <a:pt x="1041400" y="474133"/>
                  </a:cubicBezTo>
                  <a:cubicBezTo>
                    <a:pt x="1032202" y="466468"/>
                    <a:pt x="1026467" y="454548"/>
                    <a:pt x="1016000" y="448733"/>
                  </a:cubicBezTo>
                  <a:cubicBezTo>
                    <a:pt x="1000397" y="440065"/>
                    <a:pt x="982133" y="437444"/>
                    <a:pt x="965200" y="431800"/>
                  </a:cubicBezTo>
                  <a:lnTo>
                    <a:pt x="939800" y="423333"/>
                  </a:lnTo>
                  <a:cubicBezTo>
                    <a:pt x="911578" y="426155"/>
                    <a:pt x="877522" y="414387"/>
                    <a:pt x="855134" y="431800"/>
                  </a:cubicBezTo>
                  <a:cubicBezTo>
                    <a:pt x="841583" y="442339"/>
                    <a:pt x="858667" y="466157"/>
                    <a:pt x="863600" y="482600"/>
                  </a:cubicBezTo>
                  <a:cubicBezTo>
                    <a:pt x="867227" y="494689"/>
                    <a:pt x="875847" y="504747"/>
                    <a:pt x="880534" y="516466"/>
                  </a:cubicBezTo>
                  <a:cubicBezTo>
                    <a:pt x="887163" y="533039"/>
                    <a:pt x="891823" y="550333"/>
                    <a:pt x="897467" y="567266"/>
                  </a:cubicBezTo>
                  <a:lnTo>
                    <a:pt x="897467" y="567266"/>
                  </a:lnTo>
                  <a:cubicBezTo>
                    <a:pt x="900289" y="578555"/>
                    <a:pt x="898665" y="592046"/>
                    <a:pt x="905934" y="601133"/>
                  </a:cubicBezTo>
                  <a:cubicBezTo>
                    <a:pt x="911509" y="608102"/>
                    <a:pt x="922867" y="606778"/>
                    <a:pt x="931334" y="609600"/>
                  </a:cubicBezTo>
                  <a:cubicBezTo>
                    <a:pt x="942623" y="606778"/>
                    <a:pt x="957751" y="610072"/>
                    <a:pt x="965200" y="601133"/>
                  </a:cubicBezTo>
                  <a:cubicBezTo>
                    <a:pt x="974413" y="590078"/>
                    <a:pt x="973667" y="573190"/>
                    <a:pt x="973667" y="558800"/>
                  </a:cubicBezTo>
                  <a:cubicBezTo>
                    <a:pt x="973667" y="510739"/>
                    <a:pt x="976856" y="461492"/>
                    <a:pt x="965200" y="414866"/>
                  </a:cubicBezTo>
                  <a:cubicBezTo>
                    <a:pt x="961778" y="401176"/>
                    <a:pt x="942174" y="398500"/>
                    <a:pt x="931334" y="389466"/>
                  </a:cubicBezTo>
                  <a:cubicBezTo>
                    <a:pt x="925202" y="384356"/>
                    <a:pt x="921540" y="376103"/>
                    <a:pt x="914400" y="372533"/>
                  </a:cubicBezTo>
                  <a:cubicBezTo>
                    <a:pt x="882683" y="356675"/>
                    <a:pt x="854711" y="354565"/>
                    <a:pt x="821267" y="347133"/>
                  </a:cubicBezTo>
                  <a:cubicBezTo>
                    <a:pt x="728628" y="326546"/>
                    <a:pt x="871965" y="349663"/>
                    <a:pt x="677334" y="330200"/>
                  </a:cubicBezTo>
                  <a:cubicBezTo>
                    <a:pt x="657477" y="328214"/>
                    <a:pt x="637823" y="324555"/>
                    <a:pt x="618067" y="321733"/>
                  </a:cubicBezTo>
                  <a:cubicBezTo>
                    <a:pt x="601134" y="299155"/>
                    <a:pt x="579888" y="279243"/>
                    <a:pt x="567267" y="254000"/>
                  </a:cubicBezTo>
                  <a:lnTo>
                    <a:pt x="524934" y="169333"/>
                  </a:lnTo>
                  <a:cubicBezTo>
                    <a:pt x="519289" y="158044"/>
                    <a:pt x="511991" y="147440"/>
                    <a:pt x="508000" y="135466"/>
                  </a:cubicBezTo>
                  <a:lnTo>
                    <a:pt x="491067" y="84666"/>
                  </a:lnTo>
                  <a:lnTo>
                    <a:pt x="474134" y="33866"/>
                  </a:lnTo>
                  <a:lnTo>
                    <a:pt x="474134" y="0"/>
                  </a:ln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76200"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" name="Freeform 8"/>
            <p:cNvSpPr/>
            <p:nvPr/>
          </p:nvSpPr>
          <p:spPr>
            <a:xfrm>
              <a:off x="270940" y="-152406"/>
              <a:ext cx="3683000" cy="7001933"/>
            </a:xfrm>
            <a:custGeom>
              <a:avLst/>
              <a:gdLst>
                <a:gd name="connsiteX0" fmla="*/ 2074334 w 3683000"/>
                <a:gd name="connsiteY0" fmla="*/ 7001933 h 7001933"/>
                <a:gd name="connsiteX1" fmla="*/ 2065867 w 3683000"/>
                <a:gd name="connsiteY1" fmla="*/ 6815666 h 7001933"/>
                <a:gd name="connsiteX2" fmla="*/ 2048934 w 3683000"/>
                <a:gd name="connsiteY2" fmla="*/ 6790266 h 7001933"/>
                <a:gd name="connsiteX3" fmla="*/ 2032000 w 3683000"/>
                <a:gd name="connsiteY3" fmla="*/ 6739466 h 7001933"/>
                <a:gd name="connsiteX4" fmla="*/ 1972734 w 3683000"/>
                <a:gd name="connsiteY4" fmla="*/ 6637866 h 7001933"/>
                <a:gd name="connsiteX5" fmla="*/ 1947334 w 3683000"/>
                <a:gd name="connsiteY5" fmla="*/ 6544733 h 7001933"/>
                <a:gd name="connsiteX6" fmla="*/ 1913467 w 3683000"/>
                <a:gd name="connsiteY6" fmla="*/ 6493933 h 7001933"/>
                <a:gd name="connsiteX7" fmla="*/ 1896534 w 3683000"/>
                <a:gd name="connsiteY7" fmla="*/ 6434666 h 7001933"/>
                <a:gd name="connsiteX8" fmla="*/ 1871134 w 3683000"/>
                <a:gd name="connsiteY8" fmla="*/ 6375400 h 7001933"/>
                <a:gd name="connsiteX9" fmla="*/ 1845734 w 3683000"/>
                <a:gd name="connsiteY9" fmla="*/ 6307666 h 7001933"/>
                <a:gd name="connsiteX10" fmla="*/ 1794934 w 3683000"/>
                <a:gd name="connsiteY10" fmla="*/ 6197600 h 7001933"/>
                <a:gd name="connsiteX11" fmla="*/ 1769534 w 3683000"/>
                <a:gd name="connsiteY11" fmla="*/ 6172200 h 7001933"/>
                <a:gd name="connsiteX12" fmla="*/ 1744134 w 3683000"/>
                <a:gd name="connsiteY12" fmla="*/ 6129866 h 7001933"/>
                <a:gd name="connsiteX13" fmla="*/ 1651000 w 3683000"/>
                <a:gd name="connsiteY13" fmla="*/ 6019800 h 7001933"/>
                <a:gd name="connsiteX14" fmla="*/ 1600200 w 3683000"/>
                <a:gd name="connsiteY14" fmla="*/ 6002866 h 7001933"/>
                <a:gd name="connsiteX15" fmla="*/ 1549400 w 3683000"/>
                <a:gd name="connsiteY15" fmla="*/ 5977466 h 7001933"/>
                <a:gd name="connsiteX16" fmla="*/ 1447800 w 3683000"/>
                <a:gd name="connsiteY16" fmla="*/ 5960533 h 7001933"/>
                <a:gd name="connsiteX17" fmla="*/ 1405467 w 3683000"/>
                <a:gd name="connsiteY17" fmla="*/ 5943600 h 7001933"/>
                <a:gd name="connsiteX18" fmla="*/ 1270000 w 3683000"/>
                <a:gd name="connsiteY18" fmla="*/ 5926666 h 7001933"/>
                <a:gd name="connsiteX19" fmla="*/ 1143000 w 3683000"/>
                <a:gd name="connsiteY19" fmla="*/ 5935133 h 7001933"/>
                <a:gd name="connsiteX20" fmla="*/ 1092200 w 3683000"/>
                <a:gd name="connsiteY20" fmla="*/ 5952066 h 7001933"/>
                <a:gd name="connsiteX21" fmla="*/ 990600 w 3683000"/>
                <a:gd name="connsiteY21" fmla="*/ 5969000 h 7001933"/>
                <a:gd name="connsiteX22" fmla="*/ 956734 w 3683000"/>
                <a:gd name="connsiteY22" fmla="*/ 5985933 h 7001933"/>
                <a:gd name="connsiteX23" fmla="*/ 922867 w 3683000"/>
                <a:gd name="connsiteY23" fmla="*/ 5994400 h 7001933"/>
                <a:gd name="connsiteX24" fmla="*/ 897467 w 3683000"/>
                <a:gd name="connsiteY24" fmla="*/ 6002866 h 7001933"/>
                <a:gd name="connsiteX25" fmla="*/ 880534 w 3683000"/>
                <a:gd name="connsiteY25" fmla="*/ 6028266 h 7001933"/>
                <a:gd name="connsiteX26" fmla="*/ 897467 w 3683000"/>
                <a:gd name="connsiteY26" fmla="*/ 6138333 h 7001933"/>
                <a:gd name="connsiteX27" fmla="*/ 914400 w 3683000"/>
                <a:gd name="connsiteY27" fmla="*/ 6163733 h 7001933"/>
                <a:gd name="connsiteX28" fmla="*/ 948267 w 3683000"/>
                <a:gd name="connsiteY28" fmla="*/ 6206066 h 7001933"/>
                <a:gd name="connsiteX29" fmla="*/ 1007534 w 3683000"/>
                <a:gd name="connsiteY29" fmla="*/ 6290733 h 7001933"/>
                <a:gd name="connsiteX30" fmla="*/ 1032934 w 3683000"/>
                <a:gd name="connsiteY30" fmla="*/ 6307666 h 7001933"/>
                <a:gd name="connsiteX31" fmla="*/ 1049867 w 3683000"/>
                <a:gd name="connsiteY31" fmla="*/ 6324600 h 7001933"/>
                <a:gd name="connsiteX32" fmla="*/ 1083734 w 3683000"/>
                <a:gd name="connsiteY32" fmla="*/ 6341533 h 7001933"/>
                <a:gd name="connsiteX33" fmla="*/ 1109134 w 3683000"/>
                <a:gd name="connsiteY33" fmla="*/ 6358466 h 7001933"/>
                <a:gd name="connsiteX34" fmla="*/ 1193800 w 3683000"/>
                <a:gd name="connsiteY34" fmla="*/ 6375400 h 7001933"/>
                <a:gd name="connsiteX35" fmla="*/ 1303867 w 3683000"/>
                <a:gd name="connsiteY35" fmla="*/ 6366933 h 7001933"/>
                <a:gd name="connsiteX36" fmla="*/ 1354667 w 3683000"/>
                <a:gd name="connsiteY36" fmla="*/ 6341533 h 7001933"/>
                <a:gd name="connsiteX37" fmla="*/ 1439334 w 3683000"/>
                <a:gd name="connsiteY37" fmla="*/ 6299200 h 7001933"/>
                <a:gd name="connsiteX38" fmla="*/ 1456267 w 3683000"/>
                <a:gd name="connsiteY38" fmla="*/ 6282266 h 7001933"/>
                <a:gd name="connsiteX39" fmla="*/ 1481667 w 3683000"/>
                <a:gd name="connsiteY39" fmla="*/ 6265333 h 7001933"/>
                <a:gd name="connsiteX40" fmla="*/ 1540934 w 3683000"/>
                <a:gd name="connsiteY40" fmla="*/ 6214533 h 7001933"/>
                <a:gd name="connsiteX41" fmla="*/ 1591734 w 3683000"/>
                <a:gd name="connsiteY41" fmla="*/ 6163733 h 7001933"/>
                <a:gd name="connsiteX42" fmla="*/ 1625600 w 3683000"/>
                <a:gd name="connsiteY42" fmla="*/ 6112933 h 7001933"/>
                <a:gd name="connsiteX43" fmla="*/ 1659467 w 3683000"/>
                <a:gd name="connsiteY43" fmla="*/ 6070600 h 7001933"/>
                <a:gd name="connsiteX44" fmla="*/ 1667934 w 3683000"/>
                <a:gd name="connsiteY44" fmla="*/ 6045200 h 7001933"/>
                <a:gd name="connsiteX45" fmla="*/ 1684867 w 3683000"/>
                <a:gd name="connsiteY45" fmla="*/ 6011333 h 7001933"/>
                <a:gd name="connsiteX46" fmla="*/ 1684867 w 3683000"/>
                <a:gd name="connsiteY46" fmla="*/ 5782733 h 7001933"/>
                <a:gd name="connsiteX47" fmla="*/ 1676400 w 3683000"/>
                <a:gd name="connsiteY47" fmla="*/ 5748866 h 7001933"/>
                <a:gd name="connsiteX48" fmla="*/ 1642534 w 3683000"/>
                <a:gd name="connsiteY48" fmla="*/ 5715000 h 7001933"/>
                <a:gd name="connsiteX49" fmla="*/ 1617134 w 3683000"/>
                <a:gd name="connsiteY49" fmla="*/ 5681133 h 7001933"/>
                <a:gd name="connsiteX50" fmla="*/ 1600200 w 3683000"/>
                <a:gd name="connsiteY50" fmla="*/ 5655733 h 7001933"/>
                <a:gd name="connsiteX51" fmla="*/ 1566334 w 3683000"/>
                <a:gd name="connsiteY51" fmla="*/ 5638800 h 7001933"/>
                <a:gd name="connsiteX52" fmla="*/ 1532467 w 3683000"/>
                <a:gd name="connsiteY52" fmla="*/ 5604933 h 7001933"/>
                <a:gd name="connsiteX53" fmla="*/ 1456267 w 3683000"/>
                <a:gd name="connsiteY53" fmla="*/ 5562600 h 7001933"/>
                <a:gd name="connsiteX54" fmla="*/ 1397000 w 3683000"/>
                <a:gd name="connsiteY54" fmla="*/ 5528733 h 7001933"/>
                <a:gd name="connsiteX55" fmla="*/ 1261534 w 3683000"/>
                <a:gd name="connsiteY55" fmla="*/ 5494866 h 7001933"/>
                <a:gd name="connsiteX56" fmla="*/ 1185334 w 3683000"/>
                <a:gd name="connsiteY56" fmla="*/ 5469466 h 7001933"/>
                <a:gd name="connsiteX57" fmla="*/ 1151467 w 3683000"/>
                <a:gd name="connsiteY57" fmla="*/ 5461000 h 7001933"/>
                <a:gd name="connsiteX58" fmla="*/ 1109134 w 3683000"/>
                <a:gd name="connsiteY58" fmla="*/ 5444066 h 7001933"/>
                <a:gd name="connsiteX59" fmla="*/ 1049867 w 3683000"/>
                <a:gd name="connsiteY59" fmla="*/ 5435600 h 7001933"/>
                <a:gd name="connsiteX60" fmla="*/ 1007534 w 3683000"/>
                <a:gd name="connsiteY60" fmla="*/ 5427133 h 7001933"/>
                <a:gd name="connsiteX61" fmla="*/ 897467 w 3683000"/>
                <a:gd name="connsiteY61" fmla="*/ 5435600 h 7001933"/>
                <a:gd name="connsiteX62" fmla="*/ 745067 w 3683000"/>
                <a:gd name="connsiteY62" fmla="*/ 5452533 h 7001933"/>
                <a:gd name="connsiteX63" fmla="*/ 389467 w 3683000"/>
                <a:gd name="connsiteY63" fmla="*/ 5444066 h 7001933"/>
                <a:gd name="connsiteX64" fmla="*/ 279400 w 3683000"/>
                <a:gd name="connsiteY64" fmla="*/ 5427133 h 7001933"/>
                <a:gd name="connsiteX65" fmla="*/ 237067 w 3683000"/>
                <a:gd name="connsiteY65" fmla="*/ 5418666 h 7001933"/>
                <a:gd name="connsiteX66" fmla="*/ 194734 w 3683000"/>
                <a:gd name="connsiteY66" fmla="*/ 5401733 h 7001933"/>
                <a:gd name="connsiteX67" fmla="*/ 127000 w 3683000"/>
                <a:gd name="connsiteY67" fmla="*/ 5384800 h 7001933"/>
                <a:gd name="connsiteX68" fmla="*/ 93134 w 3683000"/>
                <a:gd name="connsiteY68" fmla="*/ 5367866 h 7001933"/>
                <a:gd name="connsiteX69" fmla="*/ 76200 w 3683000"/>
                <a:gd name="connsiteY69" fmla="*/ 5350933 h 7001933"/>
                <a:gd name="connsiteX70" fmla="*/ 50800 w 3683000"/>
                <a:gd name="connsiteY70" fmla="*/ 5334000 h 7001933"/>
                <a:gd name="connsiteX71" fmla="*/ 25400 w 3683000"/>
                <a:gd name="connsiteY71" fmla="*/ 5266266 h 7001933"/>
                <a:gd name="connsiteX72" fmla="*/ 0 w 3683000"/>
                <a:gd name="connsiteY72" fmla="*/ 5207000 h 7001933"/>
                <a:gd name="connsiteX73" fmla="*/ 16934 w 3683000"/>
                <a:gd name="connsiteY73" fmla="*/ 5020733 h 7001933"/>
                <a:gd name="connsiteX74" fmla="*/ 25400 w 3683000"/>
                <a:gd name="connsiteY74" fmla="*/ 4978400 h 7001933"/>
                <a:gd name="connsiteX75" fmla="*/ 42334 w 3683000"/>
                <a:gd name="connsiteY75" fmla="*/ 4944533 h 7001933"/>
                <a:gd name="connsiteX76" fmla="*/ 59267 w 3683000"/>
                <a:gd name="connsiteY76" fmla="*/ 4893733 h 7001933"/>
                <a:gd name="connsiteX77" fmla="*/ 67734 w 3683000"/>
                <a:gd name="connsiteY77" fmla="*/ 4851400 h 7001933"/>
                <a:gd name="connsiteX78" fmla="*/ 118534 w 3683000"/>
                <a:gd name="connsiteY78" fmla="*/ 4741333 h 7001933"/>
                <a:gd name="connsiteX79" fmla="*/ 135467 w 3683000"/>
                <a:gd name="connsiteY79" fmla="*/ 4715933 h 7001933"/>
                <a:gd name="connsiteX80" fmla="*/ 169334 w 3683000"/>
                <a:gd name="connsiteY80" fmla="*/ 4690533 h 7001933"/>
                <a:gd name="connsiteX81" fmla="*/ 186267 w 3683000"/>
                <a:gd name="connsiteY81" fmla="*/ 4639733 h 7001933"/>
                <a:gd name="connsiteX82" fmla="*/ 228600 w 3683000"/>
                <a:gd name="connsiteY82" fmla="*/ 4572000 h 7001933"/>
                <a:gd name="connsiteX83" fmla="*/ 237067 w 3683000"/>
                <a:gd name="connsiteY83" fmla="*/ 4546600 h 7001933"/>
                <a:gd name="connsiteX84" fmla="*/ 287867 w 3683000"/>
                <a:gd name="connsiteY84" fmla="*/ 4478866 h 7001933"/>
                <a:gd name="connsiteX85" fmla="*/ 313267 w 3683000"/>
                <a:gd name="connsiteY85" fmla="*/ 4461933 h 7001933"/>
                <a:gd name="connsiteX86" fmla="*/ 355600 w 3683000"/>
                <a:gd name="connsiteY86" fmla="*/ 4402666 h 7001933"/>
                <a:gd name="connsiteX87" fmla="*/ 414867 w 3683000"/>
                <a:gd name="connsiteY87" fmla="*/ 4334933 h 7001933"/>
                <a:gd name="connsiteX88" fmla="*/ 524934 w 3683000"/>
                <a:gd name="connsiteY88" fmla="*/ 4258733 h 7001933"/>
                <a:gd name="connsiteX89" fmla="*/ 550334 w 3683000"/>
                <a:gd name="connsiteY89" fmla="*/ 4241800 h 7001933"/>
                <a:gd name="connsiteX90" fmla="*/ 575734 w 3683000"/>
                <a:gd name="connsiteY90" fmla="*/ 4233333 h 7001933"/>
                <a:gd name="connsiteX91" fmla="*/ 609600 w 3683000"/>
                <a:gd name="connsiteY91" fmla="*/ 4216400 h 7001933"/>
                <a:gd name="connsiteX92" fmla="*/ 651934 w 3683000"/>
                <a:gd name="connsiteY92" fmla="*/ 4207933 h 7001933"/>
                <a:gd name="connsiteX93" fmla="*/ 702734 w 3683000"/>
                <a:gd name="connsiteY93" fmla="*/ 4191000 h 7001933"/>
                <a:gd name="connsiteX94" fmla="*/ 728134 w 3683000"/>
                <a:gd name="connsiteY94" fmla="*/ 4182533 h 7001933"/>
                <a:gd name="connsiteX95" fmla="*/ 762000 w 3683000"/>
                <a:gd name="connsiteY95" fmla="*/ 4174066 h 7001933"/>
                <a:gd name="connsiteX96" fmla="*/ 846667 w 3683000"/>
                <a:gd name="connsiteY96" fmla="*/ 4191000 h 7001933"/>
                <a:gd name="connsiteX97" fmla="*/ 897467 w 3683000"/>
                <a:gd name="connsiteY97" fmla="*/ 4224866 h 7001933"/>
                <a:gd name="connsiteX98" fmla="*/ 914400 w 3683000"/>
                <a:gd name="connsiteY98" fmla="*/ 4250266 h 7001933"/>
                <a:gd name="connsiteX99" fmla="*/ 939800 w 3683000"/>
                <a:gd name="connsiteY99" fmla="*/ 4284133 h 7001933"/>
                <a:gd name="connsiteX100" fmla="*/ 956734 w 3683000"/>
                <a:gd name="connsiteY100" fmla="*/ 4318000 h 7001933"/>
                <a:gd name="connsiteX101" fmla="*/ 965200 w 3683000"/>
                <a:gd name="connsiteY101" fmla="*/ 4343400 h 7001933"/>
                <a:gd name="connsiteX102" fmla="*/ 973667 w 3683000"/>
                <a:gd name="connsiteY102" fmla="*/ 4377266 h 7001933"/>
                <a:gd name="connsiteX103" fmla="*/ 999067 w 3683000"/>
                <a:gd name="connsiteY103" fmla="*/ 4411133 h 7001933"/>
                <a:gd name="connsiteX104" fmla="*/ 1007534 w 3683000"/>
                <a:gd name="connsiteY104" fmla="*/ 4436533 h 7001933"/>
                <a:gd name="connsiteX105" fmla="*/ 1024467 w 3683000"/>
                <a:gd name="connsiteY105" fmla="*/ 4512733 h 7001933"/>
                <a:gd name="connsiteX106" fmla="*/ 1016000 w 3683000"/>
                <a:gd name="connsiteY106" fmla="*/ 4597400 h 7001933"/>
                <a:gd name="connsiteX107" fmla="*/ 999067 w 3683000"/>
                <a:gd name="connsiteY107" fmla="*/ 4622800 h 7001933"/>
                <a:gd name="connsiteX108" fmla="*/ 948267 w 3683000"/>
                <a:gd name="connsiteY108" fmla="*/ 4673600 h 7001933"/>
                <a:gd name="connsiteX109" fmla="*/ 846667 w 3683000"/>
                <a:gd name="connsiteY109" fmla="*/ 4741333 h 7001933"/>
                <a:gd name="connsiteX110" fmla="*/ 736600 w 3683000"/>
                <a:gd name="connsiteY110" fmla="*/ 4732866 h 7001933"/>
                <a:gd name="connsiteX111" fmla="*/ 668867 w 3683000"/>
                <a:gd name="connsiteY111" fmla="*/ 4699000 h 7001933"/>
                <a:gd name="connsiteX112" fmla="*/ 651934 w 3683000"/>
                <a:gd name="connsiteY112" fmla="*/ 4673600 h 7001933"/>
                <a:gd name="connsiteX113" fmla="*/ 601134 w 3683000"/>
                <a:gd name="connsiteY113" fmla="*/ 4605866 h 7001933"/>
                <a:gd name="connsiteX114" fmla="*/ 575734 w 3683000"/>
                <a:gd name="connsiteY114" fmla="*/ 4521200 h 7001933"/>
                <a:gd name="connsiteX115" fmla="*/ 567267 w 3683000"/>
                <a:gd name="connsiteY115" fmla="*/ 4394200 h 7001933"/>
                <a:gd name="connsiteX116" fmla="*/ 575734 w 3683000"/>
                <a:gd name="connsiteY116" fmla="*/ 4309533 h 7001933"/>
                <a:gd name="connsiteX117" fmla="*/ 592667 w 3683000"/>
                <a:gd name="connsiteY117" fmla="*/ 4191000 h 7001933"/>
                <a:gd name="connsiteX118" fmla="*/ 601134 w 3683000"/>
                <a:gd name="connsiteY118" fmla="*/ 4157133 h 7001933"/>
                <a:gd name="connsiteX119" fmla="*/ 635000 w 3683000"/>
                <a:gd name="connsiteY119" fmla="*/ 4089400 h 7001933"/>
                <a:gd name="connsiteX120" fmla="*/ 643467 w 3683000"/>
                <a:gd name="connsiteY120" fmla="*/ 4064000 h 7001933"/>
                <a:gd name="connsiteX121" fmla="*/ 651934 w 3683000"/>
                <a:gd name="connsiteY121" fmla="*/ 4030133 h 7001933"/>
                <a:gd name="connsiteX122" fmla="*/ 702734 w 3683000"/>
                <a:gd name="connsiteY122" fmla="*/ 3953933 h 7001933"/>
                <a:gd name="connsiteX123" fmla="*/ 728134 w 3683000"/>
                <a:gd name="connsiteY123" fmla="*/ 3937000 h 7001933"/>
                <a:gd name="connsiteX124" fmla="*/ 745067 w 3683000"/>
                <a:gd name="connsiteY124" fmla="*/ 3920066 h 7001933"/>
                <a:gd name="connsiteX125" fmla="*/ 778934 w 3683000"/>
                <a:gd name="connsiteY125" fmla="*/ 3911600 h 7001933"/>
                <a:gd name="connsiteX126" fmla="*/ 829734 w 3683000"/>
                <a:gd name="connsiteY126" fmla="*/ 3877733 h 7001933"/>
                <a:gd name="connsiteX127" fmla="*/ 855134 w 3683000"/>
                <a:gd name="connsiteY127" fmla="*/ 3852333 h 7001933"/>
                <a:gd name="connsiteX128" fmla="*/ 905934 w 3683000"/>
                <a:gd name="connsiteY128" fmla="*/ 3835400 h 7001933"/>
                <a:gd name="connsiteX129" fmla="*/ 931334 w 3683000"/>
                <a:gd name="connsiteY129" fmla="*/ 3818466 h 7001933"/>
                <a:gd name="connsiteX130" fmla="*/ 956734 w 3683000"/>
                <a:gd name="connsiteY130" fmla="*/ 3810000 h 7001933"/>
                <a:gd name="connsiteX131" fmla="*/ 973667 w 3683000"/>
                <a:gd name="connsiteY131" fmla="*/ 3793066 h 7001933"/>
                <a:gd name="connsiteX132" fmla="*/ 999067 w 3683000"/>
                <a:gd name="connsiteY132" fmla="*/ 3776133 h 7001933"/>
                <a:gd name="connsiteX133" fmla="*/ 1058334 w 3683000"/>
                <a:gd name="connsiteY133" fmla="*/ 3750733 h 7001933"/>
                <a:gd name="connsiteX134" fmla="*/ 1083734 w 3683000"/>
                <a:gd name="connsiteY134" fmla="*/ 3733800 h 7001933"/>
                <a:gd name="connsiteX135" fmla="*/ 1100667 w 3683000"/>
                <a:gd name="connsiteY135" fmla="*/ 3716866 h 7001933"/>
                <a:gd name="connsiteX136" fmla="*/ 1151467 w 3683000"/>
                <a:gd name="connsiteY136" fmla="*/ 3699933 h 7001933"/>
                <a:gd name="connsiteX137" fmla="*/ 1244600 w 3683000"/>
                <a:gd name="connsiteY137" fmla="*/ 3649133 h 7001933"/>
                <a:gd name="connsiteX138" fmla="*/ 1312334 w 3683000"/>
                <a:gd name="connsiteY138" fmla="*/ 3589866 h 7001933"/>
                <a:gd name="connsiteX139" fmla="*/ 1354667 w 3683000"/>
                <a:gd name="connsiteY139" fmla="*/ 3556000 h 7001933"/>
                <a:gd name="connsiteX140" fmla="*/ 1380067 w 3683000"/>
                <a:gd name="connsiteY140" fmla="*/ 3522133 h 7001933"/>
                <a:gd name="connsiteX141" fmla="*/ 1405467 w 3683000"/>
                <a:gd name="connsiteY141" fmla="*/ 3496733 h 7001933"/>
                <a:gd name="connsiteX142" fmla="*/ 1422400 w 3683000"/>
                <a:gd name="connsiteY142" fmla="*/ 3471333 h 7001933"/>
                <a:gd name="connsiteX143" fmla="*/ 1447800 w 3683000"/>
                <a:gd name="connsiteY143" fmla="*/ 3454400 h 7001933"/>
                <a:gd name="connsiteX144" fmla="*/ 1464734 w 3683000"/>
                <a:gd name="connsiteY144" fmla="*/ 3412066 h 7001933"/>
                <a:gd name="connsiteX145" fmla="*/ 1490134 w 3683000"/>
                <a:gd name="connsiteY145" fmla="*/ 3403600 h 7001933"/>
                <a:gd name="connsiteX146" fmla="*/ 1532467 w 3683000"/>
                <a:gd name="connsiteY146" fmla="*/ 3302000 h 7001933"/>
                <a:gd name="connsiteX147" fmla="*/ 1557867 w 3683000"/>
                <a:gd name="connsiteY147" fmla="*/ 3276600 h 7001933"/>
                <a:gd name="connsiteX148" fmla="*/ 1591734 w 3683000"/>
                <a:gd name="connsiteY148" fmla="*/ 3217333 h 7001933"/>
                <a:gd name="connsiteX149" fmla="*/ 1600200 w 3683000"/>
                <a:gd name="connsiteY149" fmla="*/ 3175000 h 7001933"/>
                <a:gd name="connsiteX150" fmla="*/ 1583267 w 3683000"/>
                <a:gd name="connsiteY150" fmla="*/ 2971800 h 7001933"/>
                <a:gd name="connsiteX151" fmla="*/ 1566334 w 3683000"/>
                <a:gd name="connsiteY151" fmla="*/ 2937933 h 7001933"/>
                <a:gd name="connsiteX152" fmla="*/ 1490134 w 3683000"/>
                <a:gd name="connsiteY152" fmla="*/ 2887133 h 7001933"/>
                <a:gd name="connsiteX153" fmla="*/ 1430867 w 3683000"/>
                <a:gd name="connsiteY153" fmla="*/ 2861733 h 7001933"/>
                <a:gd name="connsiteX154" fmla="*/ 1405467 w 3683000"/>
                <a:gd name="connsiteY154" fmla="*/ 2844800 h 7001933"/>
                <a:gd name="connsiteX155" fmla="*/ 1270000 w 3683000"/>
                <a:gd name="connsiteY155" fmla="*/ 2810933 h 7001933"/>
                <a:gd name="connsiteX156" fmla="*/ 1219200 w 3683000"/>
                <a:gd name="connsiteY156" fmla="*/ 2802466 h 7001933"/>
                <a:gd name="connsiteX157" fmla="*/ 1193800 w 3683000"/>
                <a:gd name="connsiteY157" fmla="*/ 2794000 h 7001933"/>
                <a:gd name="connsiteX158" fmla="*/ 1134534 w 3683000"/>
                <a:gd name="connsiteY158" fmla="*/ 2785533 h 7001933"/>
                <a:gd name="connsiteX159" fmla="*/ 965200 w 3683000"/>
                <a:gd name="connsiteY159" fmla="*/ 2794000 h 7001933"/>
                <a:gd name="connsiteX160" fmla="*/ 905934 w 3683000"/>
                <a:gd name="connsiteY160" fmla="*/ 2802466 h 7001933"/>
                <a:gd name="connsiteX161" fmla="*/ 872067 w 3683000"/>
                <a:gd name="connsiteY161" fmla="*/ 2810933 h 7001933"/>
                <a:gd name="connsiteX162" fmla="*/ 736600 w 3683000"/>
                <a:gd name="connsiteY162" fmla="*/ 2819400 h 7001933"/>
                <a:gd name="connsiteX163" fmla="*/ 592667 w 3683000"/>
                <a:gd name="connsiteY163" fmla="*/ 2802466 h 7001933"/>
                <a:gd name="connsiteX164" fmla="*/ 558800 w 3683000"/>
                <a:gd name="connsiteY164" fmla="*/ 2785533 h 7001933"/>
                <a:gd name="connsiteX165" fmla="*/ 533400 w 3683000"/>
                <a:gd name="connsiteY165" fmla="*/ 2777066 h 7001933"/>
                <a:gd name="connsiteX166" fmla="*/ 448734 w 3683000"/>
                <a:gd name="connsiteY166" fmla="*/ 2743200 h 7001933"/>
                <a:gd name="connsiteX167" fmla="*/ 431800 w 3683000"/>
                <a:gd name="connsiteY167" fmla="*/ 2726266 h 7001933"/>
                <a:gd name="connsiteX168" fmla="*/ 381000 w 3683000"/>
                <a:gd name="connsiteY168" fmla="*/ 2692400 h 7001933"/>
                <a:gd name="connsiteX169" fmla="*/ 321734 w 3683000"/>
                <a:gd name="connsiteY169" fmla="*/ 2599266 h 7001933"/>
                <a:gd name="connsiteX170" fmla="*/ 279400 w 3683000"/>
                <a:gd name="connsiteY170" fmla="*/ 2514600 h 7001933"/>
                <a:gd name="connsiteX171" fmla="*/ 220134 w 3683000"/>
                <a:gd name="connsiteY171" fmla="*/ 2396066 h 7001933"/>
                <a:gd name="connsiteX172" fmla="*/ 169334 w 3683000"/>
                <a:gd name="connsiteY172" fmla="*/ 2218266 h 7001933"/>
                <a:gd name="connsiteX173" fmla="*/ 160867 w 3683000"/>
                <a:gd name="connsiteY173" fmla="*/ 2159000 h 7001933"/>
                <a:gd name="connsiteX174" fmla="*/ 143934 w 3683000"/>
                <a:gd name="connsiteY174" fmla="*/ 1981200 h 7001933"/>
                <a:gd name="connsiteX175" fmla="*/ 160867 w 3683000"/>
                <a:gd name="connsiteY175" fmla="*/ 1794933 h 7001933"/>
                <a:gd name="connsiteX176" fmla="*/ 220134 w 3683000"/>
                <a:gd name="connsiteY176" fmla="*/ 1625600 h 7001933"/>
                <a:gd name="connsiteX177" fmla="*/ 237067 w 3683000"/>
                <a:gd name="connsiteY177" fmla="*/ 1574800 h 7001933"/>
                <a:gd name="connsiteX178" fmla="*/ 245534 w 3683000"/>
                <a:gd name="connsiteY178" fmla="*/ 1532466 h 7001933"/>
                <a:gd name="connsiteX179" fmla="*/ 279400 w 3683000"/>
                <a:gd name="connsiteY179" fmla="*/ 1481666 h 7001933"/>
                <a:gd name="connsiteX180" fmla="*/ 330200 w 3683000"/>
                <a:gd name="connsiteY180" fmla="*/ 1405466 h 7001933"/>
                <a:gd name="connsiteX181" fmla="*/ 347134 w 3683000"/>
                <a:gd name="connsiteY181" fmla="*/ 1380066 h 7001933"/>
                <a:gd name="connsiteX182" fmla="*/ 381000 w 3683000"/>
                <a:gd name="connsiteY182" fmla="*/ 1371600 h 7001933"/>
                <a:gd name="connsiteX183" fmla="*/ 397934 w 3683000"/>
                <a:gd name="connsiteY183" fmla="*/ 1354666 h 7001933"/>
                <a:gd name="connsiteX184" fmla="*/ 457200 w 3683000"/>
                <a:gd name="connsiteY184" fmla="*/ 1320800 h 7001933"/>
                <a:gd name="connsiteX185" fmla="*/ 508000 w 3683000"/>
                <a:gd name="connsiteY185" fmla="*/ 1303866 h 7001933"/>
                <a:gd name="connsiteX186" fmla="*/ 601134 w 3683000"/>
                <a:gd name="connsiteY186" fmla="*/ 1261533 h 7001933"/>
                <a:gd name="connsiteX187" fmla="*/ 651934 w 3683000"/>
                <a:gd name="connsiteY187" fmla="*/ 1253066 h 7001933"/>
                <a:gd name="connsiteX188" fmla="*/ 711200 w 3683000"/>
                <a:gd name="connsiteY188" fmla="*/ 1236133 h 7001933"/>
                <a:gd name="connsiteX189" fmla="*/ 753534 w 3683000"/>
                <a:gd name="connsiteY189" fmla="*/ 1227666 h 7001933"/>
                <a:gd name="connsiteX190" fmla="*/ 787400 w 3683000"/>
                <a:gd name="connsiteY190" fmla="*/ 1219200 h 7001933"/>
                <a:gd name="connsiteX191" fmla="*/ 880534 w 3683000"/>
                <a:gd name="connsiteY191" fmla="*/ 1193800 h 7001933"/>
                <a:gd name="connsiteX192" fmla="*/ 914400 w 3683000"/>
                <a:gd name="connsiteY192" fmla="*/ 1176866 h 7001933"/>
                <a:gd name="connsiteX193" fmla="*/ 973667 w 3683000"/>
                <a:gd name="connsiteY193" fmla="*/ 1168400 h 7001933"/>
                <a:gd name="connsiteX194" fmla="*/ 1024467 w 3683000"/>
                <a:gd name="connsiteY194" fmla="*/ 1159933 h 7001933"/>
                <a:gd name="connsiteX195" fmla="*/ 1176867 w 3683000"/>
                <a:gd name="connsiteY195" fmla="*/ 1168400 h 7001933"/>
                <a:gd name="connsiteX196" fmla="*/ 1236134 w 3683000"/>
                <a:gd name="connsiteY196" fmla="*/ 1185333 h 7001933"/>
                <a:gd name="connsiteX197" fmla="*/ 1278467 w 3683000"/>
                <a:gd name="connsiteY197" fmla="*/ 1193800 h 7001933"/>
                <a:gd name="connsiteX198" fmla="*/ 1303867 w 3683000"/>
                <a:gd name="connsiteY198" fmla="*/ 1210733 h 7001933"/>
                <a:gd name="connsiteX199" fmla="*/ 1354667 w 3683000"/>
                <a:gd name="connsiteY199" fmla="*/ 1236133 h 7001933"/>
                <a:gd name="connsiteX200" fmla="*/ 1405467 w 3683000"/>
                <a:gd name="connsiteY200" fmla="*/ 1312333 h 7001933"/>
                <a:gd name="connsiteX201" fmla="*/ 1439334 w 3683000"/>
                <a:gd name="connsiteY201" fmla="*/ 1363133 h 7001933"/>
                <a:gd name="connsiteX202" fmla="*/ 1481667 w 3683000"/>
                <a:gd name="connsiteY202" fmla="*/ 1430866 h 7001933"/>
                <a:gd name="connsiteX203" fmla="*/ 1498600 w 3683000"/>
                <a:gd name="connsiteY203" fmla="*/ 1490133 h 7001933"/>
                <a:gd name="connsiteX204" fmla="*/ 1507067 w 3683000"/>
                <a:gd name="connsiteY204" fmla="*/ 1515533 h 7001933"/>
                <a:gd name="connsiteX205" fmla="*/ 1515534 w 3683000"/>
                <a:gd name="connsiteY205" fmla="*/ 1591733 h 7001933"/>
                <a:gd name="connsiteX206" fmla="*/ 1532467 w 3683000"/>
                <a:gd name="connsiteY206" fmla="*/ 1651000 h 7001933"/>
                <a:gd name="connsiteX207" fmla="*/ 1507067 w 3683000"/>
                <a:gd name="connsiteY207" fmla="*/ 1820333 h 7001933"/>
                <a:gd name="connsiteX208" fmla="*/ 1481667 w 3683000"/>
                <a:gd name="connsiteY208" fmla="*/ 1854200 h 7001933"/>
                <a:gd name="connsiteX209" fmla="*/ 1447800 w 3683000"/>
                <a:gd name="connsiteY209" fmla="*/ 1871133 h 7001933"/>
                <a:gd name="connsiteX210" fmla="*/ 1405467 w 3683000"/>
                <a:gd name="connsiteY210" fmla="*/ 1905000 h 7001933"/>
                <a:gd name="connsiteX211" fmla="*/ 1380067 w 3683000"/>
                <a:gd name="connsiteY211" fmla="*/ 1930400 h 7001933"/>
                <a:gd name="connsiteX212" fmla="*/ 1303867 w 3683000"/>
                <a:gd name="connsiteY212" fmla="*/ 1938866 h 7001933"/>
                <a:gd name="connsiteX213" fmla="*/ 1159934 w 3683000"/>
                <a:gd name="connsiteY213" fmla="*/ 1930400 h 7001933"/>
                <a:gd name="connsiteX214" fmla="*/ 1143000 w 3683000"/>
                <a:gd name="connsiteY214" fmla="*/ 1905000 h 7001933"/>
                <a:gd name="connsiteX215" fmla="*/ 1117600 w 3683000"/>
                <a:gd name="connsiteY215" fmla="*/ 1888066 h 7001933"/>
                <a:gd name="connsiteX216" fmla="*/ 1100667 w 3683000"/>
                <a:gd name="connsiteY216" fmla="*/ 1854200 h 7001933"/>
                <a:gd name="connsiteX217" fmla="*/ 1083734 w 3683000"/>
                <a:gd name="connsiteY217" fmla="*/ 1837266 h 7001933"/>
                <a:gd name="connsiteX218" fmla="*/ 1066800 w 3683000"/>
                <a:gd name="connsiteY218" fmla="*/ 1811866 h 7001933"/>
                <a:gd name="connsiteX219" fmla="*/ 1049867 w 3683000"/>
                <a:gd name="connsiteY219" fmla="*/ 1710266 h 7001933"/>
                <a:gd name="connsiteX220" fmla="*/ 1066800 w 3683000"/>
                <a:gd name="connsiteY220" fmla="*/ 1591733 h 7001933"/>
                <a:gd name="connsiteX221" fmla="*/ 1075267 w 3683000"/>
                <a:gd name="connsiteY221" fmla="*/ 1566333 h 7001933"/>
                <a:gd name="connsiteX222" fmla="*/ 1092200 w 3683000"/>
                <a:gd name="connsiteY222" fmla="*/ 1540933 h 7001933"/>
                <a:gd name="connsiteX223" fmla="*/ 1126067 w 3683000"/>
                <a:gd name="connsiteY223" fmla="*/ 1481666 h 7001933"/>
                <a:gd name="connsiteX224" fmla="*/ 1134534 w 3683000"/>
                <a:gd name="connsiteY224" fmla="*/ 1456266 h 7001933"/>
                <a:gd name="connsiteX225" fmla="*/ 1176867 w 3683000"/>
                <a:gd name="connsiteY225" fmla="*/ 1405466 h 7001933"/>
                <a:gd name="connsiteX226" fmla="*/ 1210734 w 3683000"/>
                <a:gd name="connsiteY226" fmla="*/ 1380066 h 7001933"/>
                <a:gd name="connsiteX227" fmla="*/ 1405467 w 3683000"/>
                <a:gd name="connsiteY227" fmla="*/ 1388533 h 7001933"/>
                <a:gd name="connsiteX228" fmla="*/ 1481667 w 3683000"/>
                <a:gd name="connsiteY228" fmla="*/ 1405466 h 7001933"/>
                <a:gd name="connsiteX229" fmla="*/ 1549400 w 3683000"/>
                <a:gd name="connsiteY229" fmla="*/ 1447800 h 7001933"/>
                <a:gd name="connsiteX230" fmla="*/ 1566334 w 3683000"/>
                <a:gd name="connsiteY230" fmla="*/ 1464733 h 7001933"/>
                <a:gd name="connsiteX231" fmla="*/ 1600200 w 3683000"/>
                <a:gd name="connsiteY231" fmla="*/ 1490133 h 7001933"/>
                <a:gd name="connsiteX232" fmla="*/ 1651000 w 3683000"/>
                <a:gd name="connsiteY232" fmla="*/ 1557866 h 7001933"/>
                <a:gd name="connsiteX233" fmla="*/ 1701800 w 3683000"/>
                <a:gd name="connsiteY233" fmla="*/ 1583266 h 7001933"/>
                <a:gd name="connsiteX234" fmla="*/ 1718734 w 3683000"/>
                <a:gd name="connsiteY234" fmla="*/ 1600200 h 7001933"/>
                <a:gd name="connsiteX235" fmla="*/ 1794934 w 3683000"/>
                <a:gd name="connsiteY235" fmla="*/ 1625600 h 7001933"/>
                <a:gd name="connsiteX236" fmla="*/ 1888067 w 3683000"/>
                <a:gd name="connsiteY236" fmla="*/ 1651000 h 7001933"/>
                <a:gd name="connsiteX237" fmla="*/ 1947334 w 3683000"/>
                <a:gd name="connsiteY237" fmla="*/ 1667933 h 7001933"/>
                <a:gd name="connsiteX238" fmla="*/ 2108200 w 3683000"/>
                <a:gd name="connsiteY238" fmla="*/ 1684866 h 7001933"/>
                <a:gd name="connsiteX239" fmla="*/ 2650067 w 3683000"/>
                <a:gd name="connsiteY239" fmla="*/ 1667933 h 7001933"/>
                <a:gd name="connsiteX240" fmla="*/ 2887134 w 3683000"/>
                <a:gd name="connsiteY240" fmla="*/ 1651000 h 7001933"/>
                <a:gd name="connsiteX241" fmla="*/ 2937934 w 3683000"/>
                <a:gd name="connsiteY241" fmla="*/ 1642533 h 7001933"/>
                <a:gd name="connsiteX242" fmla="*/ 3005667 w 3683000"/>
                <a:gd name="connsiteY242" fmla="*/ 1625600 h 7001933"/>
                <a:gd name="connsiteX243" fmla="*/ 3073400 w 3683000"/>
                <a:gd name="connsiteY243" fmla="*/ 1600200 h 7001933"/>
                <a:gd name="connsiteX244" fmla="*/ 3132667 w 3683000"/>
                <a:gd name="connsiteY244" fmla="*/ 1566333 h 7001933"/>
                <a:gd name="connsiteX245" fmla="*/ 3166534 w 3683000"/>
                <a:gd name="connsiteY245" fmla="*/ 1549400 h 7001933"/>
                <a:gd name="connsiteX246" fmla="*/ 3191934 w 3683000"/>
                <a:gd name="connsiteY246" fmla="*/ 1524000 h 7001933"/>
                <a:gd name="connsiteX247" fmla="*/ 3242734 w 3683000"/>
                <a:gd name="connsiteY247" fmla="*/ 1481666 h 7001933"/>
                <a:gd name="connsiteX248" fmla="*/ 3259667 w 3683000"/>
                <a:gd name="connsiteY248" fmla="*/ 1456266 h 7001933"/>
                <a:gd name="connsiteX249" fmla="*/ 3302000 w 3683000"/>
                <a:gd name="connsiteY249" fmla="*/ 1430866 h 7001933"/>
                <a:gd name="connsiteX250" fmla="*/ 3327400 w 3683000"/>
                <a:gd name="connsiteY250" fmla="*/ 1405466 h 7001933"/>
                <a:gd name="connsiteX251" fmla="*/ 3395134 w 3683000"/>
                <a:gd name="connsiteY251" fmla="*/ 1354666 h 7001933"/>
                <a:gd name="connsiteX252" fmla="*/ 3420534 w 3683000"/>
                <a:gd name="connsiteY252" fmla="*/ 1337733 h 7001933"/>
                <a:gd name="connsiteX253" fmla="*/ 3471334 w 3683000"/>
                <a:gd name="connsiteY253" fmla="*/ 1270000 h 7001933"/>
                <a:gd name="connsiteX254" fmla="*/ 3505200 w 3683000"/>
                <a:gd name="connsiteY254" fmla="*/ 1236133 h 7001933"/>
                <a:gd name="connsiteX255" fmla="*/ 3530600 w 3683000"/>
                <a:gd name="connsiteY255" fmla="*/ 1202266 h 7001933"/>
                <a:gd name="connsiteX256" fmla="*/ 3556000 w 3683000"/>
                <a:gd name="connsiteY256" fmla="*/ 1176866 h 7001933"/>
                <a:gd name="connsiteX257" fmla="*/ 3615267 w 3683000"/>
                <a:gd name="connsiteY257" fmla="*/ 1092200 h 7001933"/>
                <a:gd name="connsiteX258" fmla="*/ 3632200 w 3683000"/>
                <a:gd name="connsiteY258" fmla="*/ 1066800 h 7001933"/>
                <a:gd name="connsiteX259" fmla="*/ 3657600 w 3683000"/>
                <a:gd name="connsiteY259" fmla="*/ 990600 h 7001933"/>
                <a:gd name="connsiteX260" fmla="*/ 3683000 w 3683000"/>
                <a:gd name="connsiteY260" fmla="*/ 872066 h 7001933"/>
                <a:gd name="connsiteX261" fmla="*/ 3657600 w 3683000"/>
                <a:gd name="connsiteY261" fmla="*/ 728133 h 7001933"/>
                <a:gd name="connsiteX262" fmla="*/ 3649134 w 3683000"/>
                <a:gd name="connsiteY262" fmla="*/ 702733 h 7001933"/>
                <a:gd name="connsiteX263" fmla="*/ 3632200 w 3683000"/>
                <a:gd name="connsiteY263" fmla="*/ 685800 h 7001933"/>
                <a:gd name="connsiteX264" fmla="*/ 3572934 w 3683000"/>
                <a:gd name="connsiteY264" fmla="*/ 643466 h 7001933"/>
                <a:gd name="connsiteX265" fmla="*/ 3530600 w 3683000"/>
                <a:gd name="connsiteY265" fmla="*/ 626533 h 7001933"/>
                <a:gd name="connsiteX266" fmla="*/ 3479800 w 3683000"/>
                <a:gd name="connsiteY266" fmla="*/ 601133 h 7001933"/>
                <a:gd name="connsiteX267" fmla="*/ 3454400 w 3683000"/>
                <a:gd name="connsiteY267" fmla="*/ 592666 h 7001933"/>
                <a:gd name="connsiteX268" fmla="*/ 3420534 w 3683000"/>
                <a:gd name="connsiteY268" fmla="*/ 575733 h 7001933"/>
                <a:gd name="connsiteX269" fmla="*/ 3318934 w 3683000"/>
                <a:gd name="connsiteY269" fmla="*/ 558800 h 7001933"/>
                <a:gd name="connsiteX270" fmla="*/ 3251200 w 3683000"/>
                <a:gd name="connsiteY270" fmla="*/ 567266 h 7001933"/>
                <a:gd name="connsiteX271" fmla="*/ 3217334 w 3683000"/>
                <a:gd name="connsiteY271" fmla="*/ 584200 h 7001933"/>
                <a:gd name="connsiteX272" fmla="*/ 3191934 w 3683000"/>
                <a:gd name="connsiteY272" fmla="*/ 592666 h 7001933"/>
                <a:gd name="connsiteX273" fmla="*/ 3149600 w 3683000"/>
                <a:gd name="connsiteY273" fmla="*/ 635000 h 7001933"/>
                <a:gd name="connsiteX274" fmla="*/ 3107267 w 3683000"/>
                <a:gd name="connsiteY274" fmla="*/ 677333 h 7001933"/>
                <a:gd name="connsiteX275" fmla="*/ 3090334 w 3683000"/>
                <a:gd name="connsiteY275" fmla="*/ 702733 h 7001933"/>
                <a:gd name="connsiteX276" fmla="*/ 3056467 w 3683000"/>
                <a:gd name="connsiteY276" fmla="*/ 745066 h 7001933"/>
                <a:gd name="connsiteX277" fmla="*/ 3039534 w 3683000"/>
                <a:gd name="connsiteY277" fmla="*/ 795866 h 7001933"/>
                <a:gd name="connsiteX278" fmla="*/ 3031067 w 3683000"/>
                <a:gd name="connsiteY278" fmla="*/ 821266 h 7001933"/>
                <a:gd name="connsiteX279" fmla="*/ 3039534 w 3683000"/>
                <a:gd name="connsiteY279" fmla="*/ 914400 h 7001933"/>
                <a:gd name="connsiteX280" fmla="*/ 3048000 w 3683000"/>
                <a:gd name="connsiteY280" fmla="*/ 956733 h 7001933"/>
                <a:gd name="connsiteX281" fmla="*/ 3081867 w 3683000"/>
                <a:gd name="connsiteY281" fmla="*/ 990600 h 7001933"/>
                <a:gd name="connsiteX282" fmla="*/ 3141134 w 3683000"/>
                <a:gd name="connsiteY282" fmla="*/ 1007533 h 7001933"/>
                <a:gd name="connsiteX283" fmla="*/ 3429000 w 3683000"/>
                <a:gd name="connsiteY283" fmla="*/ 990600 h 7001933"/>
                <a:gd name="connsiteX284" fmla="*/ 3479800 w 3683000"/>
                <a:gd name="connsiteY284" fmla="*/ 973666 h 7001933"/>
                <a:gd name="connsiteX285" fmla="*/ 3522134 w 3683000"/>
                <a:gd name="connsiteY285" fmla="*/ 931333 h 7001933"/>
                <a:gd name="connsiteX286" fmla="*/ 3556000 w 3683000"/>
                <a:gd name="connsiteY286" fmla="*/ 897466 h 7001933"/>
                <a:gd name="connsiteX287" fmla="*/ 3572934 w 3683000"/>
                <a:gd name="connsiteY287" fmla="*/ 872066 h 7001933"/>
                <a:gd name="connsiteX288" fmla="*/ 3581400 w 3683000"/>
                <a:gd name="connsiteY288" fmla="*/ 846666 h 7001933"/>
                <a:gd name="connsiteX289" fmla="*/ 3572934 w 3683000"/>
                <a:gd name="connsiteY289" fmla="*/ 719666 h 7001933"/>
                <a:gd name="connsiteX290" fmla="*/ 3539067 w 3683000"/>
                <a:gd name="connsiteY290" fmla="*/ 660400 h 7001933"/>
                <a:gd name="connsiteX291" fmla="*/ 3522134 w 3683000"/>
                <a:gd name="connsiteY291" fmla="*/ 643466 h 7001933"/>
                <a:gd name="connsiteX292" fmla="*/ 3505200 w 3683000"/>
                <a:gd name="connsiteY292" fmla="*/ 618066 h 7001933"/>
                <a:gd name="connsiteX293" fmla="*/ 3437467 w 3683000"/>
                <a:gd name="connsiteY293" fmla="*/ 567266 h 7001933"/>
                <a:gd name="connsiteX294" fmla="*/ 3412067 w 3683000"/>
                <a:gd name="connsiteY294" fmla="*/ 558800 h 7001933"/>
                <a:gd name="connsiteX295" fmla="*/ 3378200 w 3683000"/>
                <a:gd name="connsiteY295" fmla="*/ 541866 h 7001933"/>
                <a:gd name="connsiteX296" fmla="*/ 3327400 w 3683000"/>
                <a:gd name="connsiteY296" fmla="*/ 524933 h 7001933"/>
                <a:gd name="connsiteX297" fmla="*/ 3259667 w 3683000"/>
                <a:gd name="connsiteY297" fmla="*/ 491066 h 7001933"/>
                <a:gd name="connsiteX298" fmla="*/ 3166534 w 3683000"/>
                <a:gd name="connsiteY298" fmla="*/ 482600 h 7001933"/>
                <a:gd name="connsiteX299" fmla="*/ 3132667 w 3683000"/>
                <a:gd name="connsiteY299" fmla="*/ 474133 h 7001933"/>
                <a:gd name="connsiteX300" fmla="*/ 2937934 w 3683000"/>
                <a:gd name="connsiteY300" fmla="*/ 491066 h 7001933"/>
                <a:gd name="connsiteX301" fmla="*/ 2870200 w 3683000"/>
                <a:gd name="connsiteY301" fmla="*/ 508000 h 7001933"/>
                <a:gd name="connsiteX302" fmla="*/ 2802467 w 3683000"/>
                <a:gd name="connsiteY302" fmla="*/ 524933 h 7001933"/>
                <a:gd name="connsiteX303" fmla="*/ 2726267 w 3683000"/>
                <a:gd name="connsiteY303" fmla="*/ 541866 h 7001933"/>
                <a:gd name="connsiteX304" fmla="*/ 2633134 w 3683000"/>
                <a:gd name="connsiteY304" fmla="*/ 592666 h 7001933"/>
                <a:gd name="connsiteX305" fmla="*/ 2523067 w 3683000"/>
                <a:gd name="connsiteY305" fmla="*/ 651933 h 7001933"/>
                <a:gd name="connsiteX306" fmla="*/ 2463800 w 3683000"/>
                <a:gd name="connsiteY306" fmla="*/ 694266 h 7001933"/>
                <a:gd name="connsiteX307" fmla="*/ 2429934 w 3683000"/>
                <a:gd name="connsiteY307" fmla="*/ 745066 h 7001933"/>
                <a:gd name="connsiteX308" fmla="*/ 2328334 w 3683000"/>
                <a:gd name="connsiteY308" fmla="*/ 821266 h 7001933"/>
                <a:gd name="connsiteX309" fmla="*/ 2294467 w 3683000"/>
                <a:gd name="connsiteY309" fmla="*/ 846666 h 7001933"/>
                <a:gd name="connsiteX310" fmla="*/ 2260600 w 3683000"/>
                <a:gd name="connsiteY310" fmla="*/ 863600 h 7001933"/>
                <a:gd name="connsiteX311" fmla="*/ 2218267 w 3683000"/>
                <a:gd name="connsiteY311" fmla="*/ 897466 h 7001933"/>
                <a:gd name="connsiteX312" fmla="*/ 2184400 w 3683000"/>
                <a:gd name="connsiteY312" fmla="*/ 914400 h 7001933"/>
                <a:gd name="connsiteX313" fmla="*/ 2150534 w 3683000"/>
                <a:gd name="connsiteY313" fmla="*/ 939800 h 7001933"/>
                <a:gd name="connsiteX314" fmla="*/ 2099734 w 3683000"/>
                <a:gd name="connsiteY314" fmla="*/ 956733 h 7001933"/>
                <a:gd name="connsiteX315" fmla="*/ 2057400 w 3683000"/>
                <a:gd name="connsiteY315" fmla="*/ 982133 h 7001933"/>
                <a:gd name="connsiteX316" fmla="*/ 1955800 w 3683000"/>
                <a:gd name="connsiteY316" fmla="*/ 1016000 h 7001933"/>
                <a:gd name="connsiteX317" fmla="*/ 1879600 w 3683000"/>
                <a:gd name="connsiteY317" fmla="*/ 1058333 h 7001933"/>
                <a:gd name="connsiteX318" fmla="*/ 1845734 w 3683000"/>
                <a:gd name="connsiteY318" fmla="*/ 1066800 h 7001933"/>
                <a:gd name="connsiteX319" fmla="*/ 1769534 w 3683000"/>
                <a:gd name="connsiteY319" fmla="*/ 1092200 h 7001933"/>
                <a:gd name="connsiteX320" fmla="*/ 1718734 w 3683000"/>
                <a:gd name="connsiteY320" fmla="*/ 1100666 h 7001933"/>
                <a:gd name="connsiteX321" fmla="*/ 1651000 w 3683000"/>
                <a:gd name="connsiteY321" fmla="*/ 1126066 h 7001933"/>
                <a:gd name="connsiteX322" fmla="*/ 1591734 w 3683000"/>
                <a:gd name="connsiteY322" fmla="*/ 1134533 h 7001933"/>
                <a:gd name="connsiteX323" fmla="*/ 1566334 w 3683000"/>
                <a:gd name="connsiteY323" fmla="*/ 1143000 h 7001933"/>
                <a:gd name="connsiteX324" fmla="*/ 1312334 w 3683000"/>
                <a:gd name="connsiteY324" fmla="*/ 1143000 h 7001933"/>
                <a:gd name="connsiteX325" fmla="*/ 1253067 w 3683000"/>
                <a:gd name="connsiteY325" fmla="*/ 1126066 h 7001933"/>
                <a:gd name="connsiteX326" fmla="*/ 1227667 w 3683000"/>
                <a:gd name="connsiteY326" fmla="*/ 1109133 h 7001933"/>
                <a:gd name="connsiteX327" fmla="*/ 1210734 w 3683000"/>
                <a:gd name="connsiteY327" fmla="*/ 1058333 h 7001933"/>
                <a:gd name="connsiteX328" fmla="*/ 1219200 w 3683000"/>
                <a:gd name="connsiteY328" fmla="*/ 1016000 h 7001933"/>
                <a:gd name="connsiteX329" fmla="*/ 1227667 w 3683000"/>
                <a:gd name="connsiteY329" fmla="*/ 931333 h 7001933"/>
                <a:gd name="connsiteX330" fmla="*/ 1244600 w 3683000"/>
                <a:gd name="connsiteY330" fmla="*/ 897466 h 7001933"/>
                <a:gd name="connsiteX331" fmla="*/ 1286934 w 3683000"/>
                <a:gd name="connsiteY331" fmla="*/ 846666 h 7001933"/>
                <a:gd name="connsiteX332" fmla="*/ 1312334 w 3683000"/>
                <a:gd name="connsiteY332" fmla="*/ 787400 h 7001933"/>
                <a:gd name="connsiteX333" fmla="*/ 1354667 w 3683000"/>
                <a:gd name="connsiteY333" fmla="*/ 745066 h 7001933"/>
                <a:gd name="connsiteX334" fmla="*/ 1380067 w 3683000"/>
                <a:gd name="connsiteY334" fmla="*/ 711200 h 7001933"/>
                <a:gd name="connsiteX335" fmla="*/ 1405467 w 3683000"/>
                <a:gd name="connsiteY335" fmla="*/ 694266 h 7001933"/>
                <a:gd name="connsiteX336" fmla="*/ 1430867 w 3683000"/>
                <a:gd name="connsiteY336" fmla="*/ 668866 h 7001933"/>
                <a:gd name="connsiteX337" fmla="*/ 1464734 w 3683000"/>
                <a:gd name="connsiteY337" fmla="*/ 660400 h 7001933"/>
                <a:gd name="connsiteX338" fmla="*/ 1524000 w 3683000"/>
                <a:gd name="connsiteY338" fmla="*/ 643466 h 7001933"/>
                <a:gd name="connsiteX339" fmla="*/ 1591734 w 3683000"/>
                <a:gd name="connsiteY339" fmla="*/ 651933 h 7001933"/>
                <a:gd name="connsiteX340" fmla="*/ 1608667 w 3683000"/>
                <a:gd name="connsiteY340" fmla="*/ 795866 h 7001933"/>
                <a:gd name="connsiteX341" fmla="*/ 1574800 w 3683000"/>
                <a:gd name="connsiteY341" fmla="*/ 855133 h 7001933"/>
                <a:gd name="connsiteX342" fmla="*/ 1557867 w 3683000"/>
                <a:gd name="connsiteY342" fmla="*/ 880533 h 7001933"/>
                <a:gd name="connsiteX343" fmla="*/ 1532467 w 3683000"/>
                <a:gd name="connsiteY343" fmla="*/ 897466 h 7001933"/>
                <a:gd name="connsiteX344" fmla="*/ 1515534 w 3683000"/>
                <a:gd name="connsiteY344" fmla="*/ 914400 h 7001933"/>
                <a:gd name="connsiteX345" fmla="*/ 1456267 w 3683000"/>
                <a:gd name="connsiteY345" fmla="*/ 931333 h 7001933"/>
                <a:gd name="connsiteX346" fmla="*/ 1371600 w 3683000"/>
                <a:gd name="connsiteY346" fmla="*/ 914400 h 7001933"/>
                <a:gd name="connsiteX347" fmla="*/ 1286934 w 3683000"/>
                <a:gd name="connsiteY347" fmla="*/ 846666 h 7001933"/>
                <a:gd name="connsiteX348" fmla="*/ 1270000 w 3683000"/>
                <a:gd name="connsiteY348" fmla="*/ 821266 h 7001933"/>
                <a:gd name="connsiteX349" fmla="*/ 1244600 w 3683000"/>
                <a:gd name="connsiteY349" fmla="*/ 795866 h 7001933"/>
                <a:gd name="connsiteX350" fmla="*/ 1202267 w 3683000"/>
                <a:gd name="connsiteY350" fmla="*/ 745066 h 7001933"/>
                <a:gd name="connsiteX351" fmla="*/ 1193800 w 3683000"/>
                <a:gd name="connsiteY351" fmla="*/ 711200 h 7001933"/>
                <a:gd name="connsiteX352" fmla="*/ 1176867 w 3683000"/>
                <a:gd name="connsiteY352" fmla="*/ 635000 h 7001933"/>
                <a:gd name="connsiteX353" fmla="*/ 1143000 w 3683000"/>
                <a:gd name="connsiteY353" fmla="*/ 567266 h 7001933"/>
                <a:gd name="connsiteX354" fmla="*/ 1134534 w 3683000"/>
                <a:gd name="connsiteY354" fmla="*/ 541866 h 7001933"/>
                <a:gd name="connsiteX355" fmla="*/ 1092200 w 3683000"/>
                <a:gd name="connsiteY355" fmla="*/ 499533 h 7001933"/>
                <a:gd name="connsiteX356" fmla="*/ 1041400 w 3683000"/>
                <a:gd name="connsiteY356" fmla="*/ 474133 h 7001933"/>
                <a:gd name="connsiteX357" fmla="*/ 1016000 w 3683000"/>
                <a:gd name="connsiteY357" fmla="*/ 448733 h 7001933"/>
                <a:gd name="connsiteX358" fmla="*/ 965200 w 3683000"/>
                <a:gd name="connsiteY358" fmla="*/ 431800 h 7001933"/>
                <a:gd name="connsiteX359" fmla="*/ 939800 w 3683000"/>
                <a:gd name="connsiteY359" fmla="*/ 423333 h 7001933"/>
                <a:gd name="connsiteX360" fmla="*/ 855134 w 3683000"/>
                <a:gd name="connsiteY360" fmla="*/ 431800 h 7001933"/>
                <a:gd name="connsiteX361" fmla="*/ 863600 w 3683000"/>
                <a:gd name="connsiteY361" fmla="*/ 482600 h 7001933"/>
                <a:gd name="connsiteX362" fmla="*/ 880534 w 3683000"/>
                <a:gd name="connsiteY362" fmla="*/ 516466 h 7001933"/>
                <a:gd name="connsiteX363" fmla="*/ 897467 w 3683000"/>
                <a:gd name="connsiteY363" fmla="*/ 567266 h 7001933"/>
                <a:gd name="connsiteX364" fmla="*/ 897467 w 3683000"/>
                <a:gd name="connsiteY364" fmla="*/ 567266 h 7001933"/>
                <a:gd name="connsiteX365" fmla="*/ 905934 w 3683000"/>
                <a:gd name="connsiteY365" fmla="*/ 601133 h 7001933"/>
                <a:gd name="connsiteX366" fmla="*/ 931334 w 3683000"/>
                <a:gd name="connsiteY366" fmla="*/ 609600 h 7001933"/>
                <a:gd name="connsiteX367" fmla="*/ 965200 w 3683000"/>
                <a:gd name="connsiteY367" fmla="*/ 601133 h 7001933"/>
                <a:gd name="connsiteX368" fmla="*/ 973667 w 3683000"/>
                <a:gd name="connsiteY368" fmla="*/ 558800 h 7001933"/>
                <a:gd name="connsiteX369" fmla="*/ 965200 w 3683000"/>
                <a:gd name="connsiteY369" fmla="*/ 414866 h 7001933"/>
                <a:gd name="connsiteX370" fmla="*/ 931334 w 3683000"/>
                <a:gd name="connsiteY370" fmla="*/ 389466 h 7001933"/>
                <a:gd name="connsiteX371" fmla="*/ 914400 w 3683000"/>
                <a:gd name="connsiteY371" fmla="*/ 372533 h 7001933"/>
                <a:gd name="connsiteX372" fmla="*/ 821267 w 3683000"/>
                <a:gd name="connsiteY372" fmla="*/ 347133 h 7001933"/>
                <a:gd name="connsiteX373" fmla="*/ 677334 w 3683000"/>
                <a:gd name="connsiteY373" fmla="*/ 330200 h 7001933"/>
                <a:gd name="connsiteX374" fmla="*/ 618067 w 3683000"/>
                <a:gd name="connsiteY374" fmla="*/ 321733 h 7001933"/>
                <a:gd name="connsiteX375" fmla="*/ 567267 w 3683000"/>
                <a:gd name="connsiteY375" fmla="*/ 254000 h 7001933"/>
                <a:gd name="connsiteX376" fmla="*/ 524934 w 3683000"/>
                <a:gd name="connsiteY376" fmla="*/ 169333 h 7001933"/>
                <a:gd name="connsiteX377" fmla="*/ 508000 w 3683000"/>
                <a:gd name="connsiteY377" fmla="*/ 135466 h 7001933"/>
                <a:gd name="connsiteX378" fmla="*/ 491067 w 3683000"/>
                <a:gd name="connsiteY378" fmla="*/ 84666 h 7001933"/>
                <a:gd name="connsiteX379" fmla="*/ 474134 w 3683000"/>
                <a:gd name="connsiteY379" fmla="*/ 33866 h 7001933"/>
                <a:gd name="connsiteX380" fmla="*/ 474134 w 3683000"/>
                <a:gd name="connsiteY380" fmla="*/ 0 h 700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</a:cxnLst>
              <a:rect l="l" t="t" r="r" b="b"/>
              <a:pathLst>
                <a:path w="3683000" h="7001933">
                  <a:moveTo>
                    <a:pt x="2074334" y="7001933"/>
                  </a:moveTo>
                  <a:cubicBezTo>
                    <a:pt x="2071512" y="6939844"/>
                    <a:pt x="2073272" y="6877376"/>
                    <a:pt x="2065867" y="6815666"/>
                  </a:cubicBezTo>
                  <a:cubicBezTo>
                    <a:pt x="2064655" y="6805563"/>
                    <a:pt x="2053067" y="6799565"/>
                    <a:pt x="2048934" y="6790266"/>
                  </a:cubicBezTo>
                  <a:cubicBezTo>
                    <a:pt x="2041685" y="6773955"/>
                    <a:pt x="2039982" y="6755431"/>
                    <a:pt x="2032000" y="6739466"/>
                  </a:cubicBezTo>
                  <a:cubicBezTo>
                    <a:pt x="1991823" y="6659112"/>
                    <a:pt x="2013279" y="6691927"/>
                    <a:pt x="1972734" y="6637866"/>
                  </a:cubicBezTo>
                  <a:cubicBezTo>
                    <a:pt x="1967576" y="6617236"/>
                    <a:pt x="1952821" y="6556622"/>
                    <a:pt x="1947334" y="6544733"/>
                  </a:cubicBezTo>
                  <a:cubicBezTo>
                    <a:pt x="1938806" y="6526255"/>
                    <a:pt x="1924756" y="6510866"/>
                    <a:pt x="1913467" y="6493933"/>
                  </a:cubicBezTo>
                  <a:cubicBezTo>
                    <a:pt x="1907823" y="6474177"/>
                    <a:pt x="1903444" y="6454015"/>
                    <a:pt x="1896534" y="6434666"/>
                  </a:cubicBezTo>
                  <a:cubicBezTo>
                    <a:pt x="1889305" y="6414425"/>
                    <a:pt x="1879116" y="6395356"/>
                    <a:pt x="1871134" y="6375400"/>
                  </a:cubicBezTo>
                  <a:cubicBezTo>
                    <a:pt x="1862179" y="6353011"/>
                    <a:pt x="1854689" y="6330055"/>
                    <a:pt x="1845734" y="6307666"/>
                  </a:cubicBezTo>
                  <a:cubicBezTo>
                    <a:pt x="1838228" y="6288900"/>
                    <a:pt x="1807616" y="6216622"/>
                    <a:pt x="1794934" y="6197600"/>
                  </a:cubicBezTo>
                  <a:cubicBezTo>
                    <a:pt x="1788292" y="6187637"/>
                    <a:pt x="1776718" y="6181779"/>
                    <a:pt x="1769534" y="6172200"/>
                  </a:cubicBezTo>
                  <a:cubicBezTo>
                    <a:pt x="1759660" y="6159035"/>
                    <a:pt x="1752969" y="6143750"/>
                    <a:pt x="1744134" y="6129866"/>
                  </a:cubicBezTo>
                  <a:cubicBezTo>
                    <a:pt x="1726508" y="6102168"/>
                    <a:pt x="1681087" y="6029829"/>
                    <a:pt x="1651000" y="6019800"/>
                  </a:cubicBezTo>
                  <a:cubicBezTo>
                    <a:pt x="1634067" y="6014155"/>
                    <a:pt x="1616676" y="6009731"/>
                    <a:pt x="1600200" y="6002866"/>
                  </a:cubicBezTo>
                  <a:cubicBezTo>
                    <a:pt x="1582724" y="5995584"/>
                    <a:pt x="1567192" y="5983936"/>
                    <a:pt x="1549400" y="5977466"/>
                  </a:cubicBezTo>
                  <a:cubicBezTo>
                    <a:pt x="1533383" y="5971642"/>
                    <a:pt x="1457681" y="5961945"/>
                    <a:pt x="1447800" y="5960533"/>
                  </a:cubicBezTo>
                  <a:cubicBezTo>
                    <a:pt x="1433689" y="5954889"/>
                    <a:pt x="1420211" y="5947286"/>
                    <a:pt x="1405467" y="5943600"/>
                  </a:cubicBezTo>
                  <a:cubicBezTo>
                    <a:pt x="1386137" y="5938767"/>
                    <a:pt x="1282492" y="5928054"/>
                    <a:pt x="1270000" y="5926666"/>
                  </a:cubicBezTo>
                  <a:cubicBezTo>
                    <a:pt x="1227667" y="5929488"/>
                    <a:pt x="1185001" y="5929133"/>
                    <a:pt x="1143000" y="5935133"/>
                  </a:cubicBezTo>
                  <a:cubicBezTo>
                    <a:pt x="1125330" y="5937657"/>
                    <a:pt x="1109624" y="5948194"/>
                    <a:pt x="1092200" y="5952066"/>
                  </a:cubicBezTo>
                  <a:cubicBezTo>
                    <a:pt x="1058684" y="5959514"/>
                    <a:pt x="990600" y="5969000"/>
                    <a:pt x="990600" y="5969000"/>
                  </a:cubicBezTo>
                  <a:cubicBezTo>
                    <a:pt x="979311" y="5974644"/>
                    <a:pt x="968552" y="5981501"/>
                    <a:pt x="956734" y="5985933"/>
                  </a:cubicBezTo>
                  <a:cubicBezTo>
                    <a:pt x="945838" y="5990019"/>
                    <a:pt x="934056" y="5991203"/>
                    <a:pt x="922867" y="5994400"/>
                  </a:cubicBezTo>
                  <a:cubicBezTo>
                    <a:pt x="914286" y="5996852"/>
                    <a:pt x="905934" y="6000044"/>
                    <a:pt x="897467" y="6002866"/>
                  </a:cubicBezTo>
                  <a:cubicBezTo>
                    <a:pt x="891823" y="6011333"/>
                    <a:pt x="881314" y="6018120"/>
                    <a:pt x="880534" y="6028266"/>
                  </a:cubicBezTo>
                  <a:cubicBezTo>
                    <a:pt x="879238" y="6045107"/>
                    <a:pt x="883381" y="6110162"/>
                    <a:pt x="897467" y="6138333"/>
                  </a:cubicBezTo>
                  <a:cubicBezTo>
                    <a:pt x="902018" y="6147434"/>
                    <a:pt x="908043" y="6155787"/>
                    <a:pt x="914400" y="6163733"/>
                  </a:cubicBezTo>
                  <a:cubicBezTo>
                    <a:pt x="950978" y="6209454"/>
                    <a:pt x="911038" y="6146498"/>
                    <a:pt x="948267" y="6206066"/>
                  </a:cubicBezTo>
                  <a:cubicBezTo>
                    <a:pt x="970070" y="6240951"/>
                    <a:pt x="977547" y="6260746"/>
                    <a:pt x="1007534" y="6290733"/>
                  </a:cubicBezTo>
                  <a:cubicBezTo>
                    <a:pt x="1014729" y="6297928"/>
                    <a:pt x="1024988" y="6301309"/>
                    <a:pt x="1032934" y="6307666"/>
                  </a:cubicBezTo>
                  <a:cubicBezTo>
                    <a:pt x="1039167" y="6312653"/>
                    <a:pt x="1043225" y="6320172"/>
                    <a:pt x="1049867" y="6324600"/>
                  </a:cubicBezTo>
                  <a:cubicBezTo>
                    <a:pt x="1060369" y="6331601"/>
                    <a:pt x="1072775" y="6335271"/>
                    <a:pt x="1083734" y="6341533"/>
                  </a:cubicBezTo>
                  <a:cubicBezTo>
                    <a:pt x="1092569" y="6346581"/>
                    <a:pt x="1099408" y="6355473"/>
                    <a:pt x="1109134" y="6358466"/>
                  </a:cubicBezTo>
                  <a:cubicBezTo>
                    <a:pt x="1136642" y="6366930"/>
                    <a:pt x="1193800" y="6375400"/>
                    <a:pt x="1193800" y="6375400"/>
                  </a:cubicBezTo>
                  <a:cubicBezTo>
                    <a:pt x="1230489" y="6372578"/>
                    <a:pt x="1267354" y="6371497"/>
                    <a:pt x="1303867" y="6366933"/>
                  </a:cubicBezTo>
                  <a:cubicBezTo>
                    <a:pt x="1332241" y="6363386"/>
                    <a:pt x="1329457" y="6354138"/>
                    <a:pt x="1354667" y="6341533"/>
                  </a:cubicBezTo>
                  <a:cubicBezTo>
                    <a:pt x="1411890" y="6312922"/>
                    <a:pt x="1384389" y="6338447"/>
                    <a:pt x="1439334" y="6299200"/>
                  </a:cubicBezTo>
                  <a:cubicBezTo>
                    <a:pt x="1445830" y="6294560"/>
                    <a:pt x="1450034" y="6287253"/>
                    <a:pt x="1456267" y="6282266"/>
                  </a:cubicBezTo>
                  <a:cubicBezTo>
                    <a:pt x="1464213" y="6275909"/>
                    <a:pt x="1473200" y="6270977"/>
                    <a:pt x="1481667" y="6265333"/>
                  </a:cubicBezTo>
                  <a:cubicBezTo>
                    <a:pt x="1521619" y="6205403"/>
                    <a:pt x="1467409" y="6278867"/>
                    <a:pt x="1540934" y="6214533"/>
                  </a:cubicBezTo>
                  <a:cubicBezTo>
                    <a:pt x="1641750" y="6126319"/>
                    <a:pt x="1504612" y="6221813"/>
                    <a:pt x="1591734" y="6163733"/>
                  </a:cubicBezTo>
                  <a:cubicBezTo>
                    <a:pt x="1603023" y="6146800"/>
                    <a:pt x="1611209" y="6127323"/>
                    <a:pt x="1625600" y="6112933"/>
                  </a:cubicBezTo>
                  <a:cubicBezTo>
                    <a:pt x="1641352" y="6097182"/>
                    <a:pt x="1648785" y="6091963"/>
                    <a:pt x="1659467" y="6070600"/>
                  </a:cubicBezTo>
                  <a:cubicBezTo>
                    <a:pt x="1663458" y="6062618"/>
                    <a:pt x="1664418" y="6053403"/>
                    <a:pt x="1667934" y="6045200"/>
                  </a:cubicBezTo>
                  <a:cubicBezTo>
                    <a:pt x="1672906" y="6033599"/>
                    <a:pt x="1679223" y="6022622"/>
                    <a:pt x="1684867" y="6011333"/>
                  </a:cubicBezTo>
                  <a:cubicBezTo>
                    <a:pt x="1694031" y="5892204"/>
                    <a:pt x="1698476" y="5905209"/>
                    <a:pt x="1684867" y="5782733"/>
                  </a:cubicBezTo>
                  <a:cubicBezTo>
                    <a:pt x="1683582" y="5771168"/>
                    <a:pt x="1682567" y="5758734"/>
                    <a:pt x="1676400" y="5748866"/>
                  </a:cubicBezTo>
                  <a:cubicBezTo>
                    <a:pt x="1667939" y="5735328"/>
                    <a:pt x="1653047" y="5727015"/>
                    <a:pt x="1642534" y="5715000"/>
                  </a:cubicBezTo>
                  <a:cubicBezTo>
                    <a:pt x="1633242" y="5704380"/>
                    <a:pt x="1625336" y="5692616"/>
                    <a:pt x="1617134" y="5681133"/>
                  </a:cubicBezTo>
                  <a:cubicBezTo>
                    <a:pt x="1611219" y="5672853"/>
                    <a:pt x="1608017" y="5662247"/>
                    <a:pt x="1600200" y="5655733"/>
                  </a:cubicBezTo>
                  <a:cubicBezTo>
                    <a:pt x="1590504" y="5647653"/>
                    <a:pt x="1576431" y="5646373"/>
                    <a:pt x="1566334" y="5638800"/>
                  </a:cubicBezTo>
                  <a:cubicBezTo>
                    <a:pt x="1553562" y="5629221"/>
                    <a:pt x="1545069" y="5614735"/>
                    <a:pt x="1532467" y="5604933"/>
                  </a:cubicBezTo>
                  <a:cubicBezTo>
                    <a:pt x="1507589" y="5585583"/>
                    <a:pt x="1483165" y="5577271"/>
                    <a:pt x="1456267" y="5562600"/>
                  </a:cubicBezTo>
                  <a:cubicBezTo>
                    <a:pt x="1436292" y="5551704"/>
                    <a:pt x="1417914" y="5537696"/>
                    <a:pt x="1397000" y="5528733"/>
                  </a:cubicBezTo>
                  <a:cubicBezTo>
                    <a:pt x="1364567" y="5514833"/>
                    <a:pt x="1292125" y="5503364"/>
                    <a:pt x="1261534" y="5494866"/>
                  </a:cubicBezTo>
                  <a:cubicBezTo>
                    <a:pt x="1235737" y="5487700"/>
                    <a:pt x="1210924" y="5477340"/>
                    <a:pt x="1185334" y="5469466"/>
                  </a:cubicBezTo>
                  <a:cubicBezTo>
                    <a:pt x="1174212" y="5466044"/>
                    <a:pt x="1162506" y="5464680"/>
                    <a:pt x="1151467" y="5461000"/>
                  </a:cubicBezTo>
                  <a:cubicBezTo>
                    <a:pt x="1137049" y="5456194"/>
                    <a:pt x="1123878" y="5447752"/>
                    <a:pt x="1109134" y="5444066"/>
                  </a:cubicBezTo>
                  <a:cubicBezTo>
                    <a:pt x="1089774" y="5439226"/>
                    <a:pt x="1069552" y="5438881"/>
                    <a:pt x="1049867" y="5435600"/>
                  </a:cubicBezTo>
                  <a:cubicBezTo>
                    <a:pt x="1035672" y="5433234"/>
                    <a:pt x="1021645" y="5429955"/>
                    <a:pt x="1007534" y="5427133"/>
                  </a:cubicBezTo>
                  <a:lnTo>
                    <a:pt x="897467" y="5435600"/>
                  </a:lnTo>
                  <a:cubicBezTo>
                    <a:pt x="846592" y="5440523"/>
                    <a:pt x="796173" y="5451681"/>
                    <a:pt x="745067" y="5452533"/>
                  </a:cubicBezTo>
                  <a:lnTo>
                    <a:pt x="389467" y="5444066"/>
                  </a:lnTo>
                  <a:cubicBezTo>
                    <a:pt x="269501" y="5430737"/>
                    <a:pt x="352722" y="5443427"/>
                    <a:pt x="279400" y="5427133"/>
                  </a:cubicBezTo>
                  <a:cubicBezTo>
                    <a:pt x="265352" y="5424011"/>
                    <a:pt x="250851" y="5422801"/>
                    <a:pt x="237067" y="5418666"/>
                  </a:cubicBezTo>
                  <a:cubicBezTo>
                    <a:pt x="222510" y="5414299"/>
                    <a:pt x="208964" y="5407069"/>
                    <a:pt x="194734" y="5401733"/>
                  </a:cubicBezTo>
                  <a:cubicBezTo>
                    <a:pt x="164976" y="5390574"/>
                    <a:pt x="163098" y="5392019"/>
                    <a:pt x="127000" y="5384800"/>
                  </a:cubicBezTo>
                  <a:cubicBezTo>
                    <a:pt x="115711" y="5379155"/>
                    <a:pt x="103635" y="5374867"/>
                    <a:pt x="93134" y="5367866"/>
                  </a:cubicBezTo>
                  <a:cubicBezTo>
                    <a:pt x="86492" y="5363438"/>
                    <a:pt x="82433" y="5355920"/>
                    <a:pt x="76200" y="5350933"/>
                  </a:cubicBezTo>
                  <a:cubicBezTo>
                    <a:pt x="68254" y="5344576"/>
                    <a:pt x="59267" y="5339644"/>
                    <a:pt x="50800" y="5334000"/>
                  </a:cubicBezTo>
                  <a:cubicBezTo>
                    <a:pt x="22926" y="5292188"/>
                    <a:pt x="40047" y="5324854"/>
                    <a:pt x="25400" y="5266266"/>
                  </a:cubicBezTo>
                  <a:cubicBezTo>
                    <a:pt x="19170" y="5241346"/>
                    <a:pt x="12119" y="5231237"/>
                    <a:pt x="0" y="5207000"/>
                  </a:cubicBezTo>
                  <a:cubicBezTo>
                    <a:pt x="12484" y="4982305"/>
                    <a:pt x="-4644" y="5117837"/>
                    <a:pt x="16934" y="5020733"/>
                  </a:cubicBezTo>
                  <a:cubicBezTo>
                    <a:pt x="20056" y="5006685"/>
                    <a:pt x="20849" y="4992052"/>
                    <a:pt x="25400" y="4978400"/>
                  </a:cubicBezTo>
                  <a:cubicBezTo>
                    <a:pt x="29391" y="4966426"/>
                    <a:pt x="37646" y="4956252"/>
                    <a:pt x="42334" y="4944533"/>
                  </a:cubicBezTo>
                  <a:cubicBezTo>
                    <a:pt x="48963" y="4927960"/>
                    <a:pt x="54571" y="4910953"/>
                    <a:pt x="59267" y="4893733"/>
                  </a:cubicBezTo>
                  <a:cubicBezTo>
                    <a:pt x="63053" y="4879850"/>
                    <a:pt x="63599" y="4865184"/>
                    <a:pt x="67734" y="4851400"/>
                  </a:cubicBezTo>
                  <a:cubicBezTo>
                    <a:pt x="75408" y="4825820"/>
                    <a:pt x="108818" y="4755907"/>
                    <a:pt x="118534" y="4741333"/>
                  </a:cubicBezTo>
                  <a:cubicBezTo>
                    <a:pt x="124178" y="4732866"/>
                    <a:pt x="128272" y="4723128"/>
                    <a:pt x="135467" y="4715933"/>
                  </a:cubicBezTo>
                  <a:cubicBezTo>
                    <a:pt x="145445" y="4705955"/>
                    <a:pt x="158045" y="4699000"/>
                    <a:pt x="169334" y="4690533"/>
                  </a:cubicBezTo>
                  <a:cubicBezTo>
                    <a:pt x="174978" y="4673600"/>
                    <a:pt x="176366" y="4654585"/>
                    <a:pt x="186267" y="4639733"/>
                  </a:cubicBezTo>
                  <a:cubicBezTo>
                    <a:pt x="199698" y="4619586"/>
                    <a:pt x="218390" y="4592420"/>
                    <a:pt x="228600" y="4572000"/>
                  </a:cubicBezTo>
                  <a:cubicBezTo>
                    <a:pt x="232591" y="4564018"/>
                    <a:pt x="232733" y="4554402"/>
                    <a:pt x="237067" y="4546600"/>
                  </a:cubicBezTo>
                  <a:cubicBezTo>
                    <a:pt x="247898" y="4527105"/>
                    <a:pt x="267316" y="4495307"/>
                    <a:pt x="287867" y="4478866"/>
                  </a:cubicBezTo>
                  <a:cubicBezTo>
                    <a:pt x="295813" y="4472509"/>
                    <a:pt x="304800" y="4467577"/>
                    <a:pt x="313267" y="4461933"/>
                  </a:cubicBezTo>
                  <a:cubicBezTo>
                    <a:pt x="341584" y="4405298"/>
                    <a:pt x="315555" y="4448431"/>
                    <a:pt x="355600" y="4402666"/>
                  </a:cubicBezTo>
                  <a:cubicBezTo>
                    <a:pt x="383640" y="4370621"/>
                    <a:pt x="385506" y="4360099"/>
                    <a:pt x="414867" y="4334933"/>
                  </a:cubicBezTo>
                  <a:cubicBezTo>
                    <a:pt x="440367" y="4313076"/>
                    <a:pt x="507926" y="4270072"/>
                    <a:pt x="524934" y="4258733"/>
                  </a:cubicBezTo>
                  <a:cubicBezTo>
                    <a:pt x="533401" y="4253089"/>
                    <a:pt x="540681" y="4245018"/>
                    <a:pt x="550334" y="4241800"/>
                  </a:cubicBezTo>
                  <a:cubicBezTo>
                    <a:pt x="558801" y="4238978"/>
                    <a:pt x="567531" y="4236849"/>
                    <a:pt x="575734" y="4233333"/>
                  </a:cubicBezTo>
                  <a:cubicBezTo>
                    <a:pt x="587335" y="4228361"/>
                    <a:pt x="597627" y="4220391"/>
                    <a:pt x="609600" y="4216400"/>
                  </a:cubicBezTo>
                  <a:cubicBezTo>
                    <a:pt x="623252" y="4211849"/>
                    <a:pt x="638050" y="4211719"/>
                    <a:pt x="651934" y="4207933"/>
                  </a:cubicBezTo>
                  <a:cubicBezTo>
                    <a:pt x="669154" y="4203237"/>
                    <a:pt x="685801" y="4196644"/>
                    <a:pt x="702734" y="4191000"/>
                  </a:cubicBezTo>
                  <a:cubicBezTo>
                    <a:pt x="711201" y="4188178"/>
                    <a:pt x="719476" y="4184698"/>
                    <a:pt x="728134" y="4182533"/>
                  </a:cubicBezTo>
                  <a:lnTo>
                    <a:pt x="762000" y="4174066"/>
                  </a:lnTo>
                  <a:cubicBezTo>
                    <a:pt x="768379" y="4175129"/>
                    <a:pt x="834036" y="4184685"/>
                    <a:pt x="846667" y="4191000"/>
                  </a:cubicBezTo>
                  <a:cubicBezTo>
                    <a:pt x="864870" y="4200101"/>
                    <a:pt x="897467" y="4224866"/>
                    <a:pt x="897467" y="4224866"/>
                  </a:cubicBezTo>
                  <a:cubicBezTo>
                    <a:pt x="903111" y="4233333"/>
                    <a:pt x="908486" y="4241986"/>
                    <a:pt x="914400" y="4250266"/>
                  </a:cubicBezTo>
                  <a:cubicBezTo>
                    <a:pt x="922602" y="4261749"/>
                    <a:pt x="932321" y="4272167"/>
                    <a:pt x="939800" y="4284133"/>
                  </a:cubicBezTo>
                  <a:cubicBezTo>
                    <a:pt x="946489" y="4294836"/>
                    <a:pt x="951762" y="4306399"/>
                    <a:pt x="956734" y="4318000"/>
                  </a:cubicBezTo>
                  <a:cubicBezTo>
                    <a:pt x="960250" y="4326203"/>
                    <a:pt x="962748" y="4334819"/>
                    <a:pt x="965200" y="4343400"/>
                  </a:cubicBezTo>
                  <a:cubicBezTo>
                    <a:pt x="968397" y="4354588"/>
                    <a:pt x="968463" y="4366858"/>
                    <a:pt x="973667" y="4377266"/>
                  </a:cubicBezTo>
                  <a:cubicBezTo>
                    <a:pt x="979978" y="4389887"/>
                    <a:pt x="990600" y="4399844"/>
                    <a:pt x="999067" y="4411133"/>
                  </a:cubicBezTo>
                  <a:cubicBezTo>
                    <a:pt x="1001889" y="4419600"/>
                    <a:pt x="1005082" y="4427952"/>
                    <a:pt x="1007534" y="4436533"/>
                  </a:cubicBezTo>
                  <a:cubicBezTo>
                    <a:pt x="1015502" y="4464420"/>
                    <a:pt x="1018650" y="4483650"/>
                    <a:pt x="1024467" y="4512733"/>
                  </a:cubicBezTo>
                  <a:cubicBezTo>
                    <a:pt x="1021645" y="4540955"/>
                    <a:pt x="1022378" y="4569763"/>
                    <a:pt x="1016000" y="4597400"/>
                  </a:cubicBezTo>
                  <a:cubicBezTo>
                    <a:pt x="1013712" y="4607315"/>
                    <a:pt x="1004981" y="4614520"/>
                    <a:pt x="999067" y="4622800"/>
                  </a:cubicBezTo>
                  <a:cubicBezTo>
                    <a:pt x="966046" y="4669029"/>
                    <a:pt x="986501" y="4645793"/>
                    <a:pt x="948267" y="4673600"/>
                  </a:cubicBezTo>
                  <a:cubicBezTo>
                    <a:pt x="862657" y="4735863"/>
                    <a:pt x="909256" y="4710039"/>
                    <a:pt x="846667" y="4741333"/>
                  </a:cubicBezTo>
                  <a:cubicBezTo>
                    <a:pt x="809978" y="4738511"/>
                    <a:pt x="772397" y="4741389"/>
                    <a:pt x="736600" y="4732866"/>
                  </a:cubicBezTo>
                  <a:cubicBezTo>
                    <a:pt x="712044" y="4727019"/>
                    <a:pt x="668867" y="4699000"/>
                    <a:pt x="668867" y="4699000"/>
                  </a:cubicBezTo>
                  <a:cubicBezTo>
                    <a:pt x="663223" y="4690533"/>
                    <a:pt x="658291" y="4681546"/>
                    <a:pt x="651934" y="4673600"/>
                  </a:cubicBezTo>
                  <a:cubicBezTo>
                    <a:pt x="629009" y="4644943"/>
                    <a:pt x="618015" y="4656507"/>
                    <a:pt x="601134" y="4605866"/>
                  </a:cubicBezTo>
                  <a:cubicBezTo>
                    <a:pt x="580520" y="4544027"/>
                    <a:pt x="588529" y="4572382"/>
                    <a:pt x="575734" y="4521200"/>
                  </a:cubicBezTo>
                  <a:cubicBezTo>
                    <a:pt x="572912" y="4478867"/>
                    <a:pt x="567267" y="4436627"/>
                    <a:pt x="567267" y="4394200"/>
                  </a:cubicBezTo>
                  <a:cubicBezTo>
                    <a:pt x="567267" y="4365837"/>
                    <a:pt x="572216" y="4337677"/>
                    <a:pt x="575734" y="4309533"/>
                  </a:cubicBezTo>
                  <a:cubicBezTo>
                    <a:pt x="580684" y="4269929"/>
                    <a:pt x="582987" y="4229720"/>
                    <a:pt x="592667" y="4191000"/>
                  </a:cubicBezTo>
                  <a:cubicBezTo>
                    <a:pt x="595489" y="4179711"/>
                    <a:pt x="596658" y="4167874"/>
                    <a:pt x="601134" y="4157133"/>
                  </a:cubicBezTo>
                  <a:cubicBezTo>
                    <a:pt x="610843" y="4133832"/>
                    <a:pt x="627017" y="4113347"/>
                    <a:pt x="635000" y="4089400"/>
                  </a:cubicBezTo>
                  <a:cubicBezTo>
                    <a:pt x="637822" y="4080933"/>
                    <a:pt x="641015" y="4072581"/>
                    <a:pt x="643467" y="4064000"/>
                  </a:cubicBezTo>
                  <a:cubicBezTo>
                    <a:pt x="646664" y="4052811"/>
                    <a:pt x="647208" y="4040767"/>
                    <a:pt x="651934" y="4030133"/>
                  </a:cubicBezTo>
                  <a:cubicBezTo>
                    <a:pt x="658383" y="4015624"/>
                    <a:pt x="689937" y="3966730"/>
                    <a:pt x="702734" y="3953933"/>
                  </a:cubicBezTo>
                  <a:cubicBezTo>
                    <a:pt x="709929" y="3946738"/>
                    <a:pt x="720188" y="3943357"/>
                    <a:pt x="728134" y="3937000"/>
                  </a:cubicBezTo>
                  <a:cubicBezTo>
                    <a:pt x="734367" y="3932013"/>
                    <a:pt x="737927" y="3923636"/>
                    <a:pt x="745067" y="3920066"/>
                  </a:cubicBezTo>
                  <a:cubicBezTo>
                    <a:pt x="755475" y="3914862"/>
                    <a:pt x="767645" y="3914422"/>
                    <a:pt x="778934" y="3911600"/>
                  </a:cubicBezTo>
                  <a:cubicBezTo>
                    <a:pt x="795867" y="3900311"/>
                    <a:pt x="815343" y="3892124"/>
                    <a:pt x="829734" y="3877733"/>
                  </a:cubicBezTo>
                  <a:cubicBezTo>
                    <a:pt x="838201" y="3869266"/>
                    <a:pt x="844667" y="3858148"/>
                    <a:pt x="855134" y="3852333"/>
                  </a:cubicBezTo>
                  <a:cubicBezTo>
                    <a:pt x="870737" y="3843665"/>
                    <a:pt x="905934" y="3835400"/>
                    <a:pt x="905934" y="3835400"/>
                  </a:cubicBezTo>
                  <a:cubicBezTo>
                    <a:pt x="914401" y="3829755"/>
                    <a:pt x="922232" y="3823017"/>
                    <a:pt x="931334" y="3818466"/>
                  </a:cubicBezTo>
                  <a:cubicBezTo>
                    <a:pt x="939316" y="3814475"/>
                    <a:pt x="949081" y="3814592"/>
                    <a:pt x="956734" y="3810000"/>
                  </a:cubicBezTo>
                  <a:cubicBezTo>
                    <a:pt x="963579" y="3805893"/>
                    <a:pt x="967434" y="3798053"/>
                    <a:pt x="973667" y="3793066"/>
                  </a:cubicBezTo>
                  <a:cubicBezTo>
                    <a:pt x="981613" y="3786709"/>
                    <a:pt x="990232" y="3781181"/>
                    <a:pt x="999067" y="3776133"/>
                  </a:cubicBezTo>
                  <a:cubicBezTo>
                    <a:pt x="1122400" y="3705659"/>
                    <a:pt x="963342" y="3798229"/>
                    <a:pt x="1058334" y="3750733"/>
                  </a:cubicBezTo>
                  <a:cubicBezTo>
                    <a:pt x="1067435" y="3746182"/>
                    <a:pt x="1075788" y="3740157"/>
                    <a:pt x="1083734" y="3733800"/>
                  </a:cubicBezTo>
                  <a:cubicBezTo>
                    <a:pt x="1089967" y="3728813"/>
                    <a:pt x="1093527" y="3720436"/>
                    <a:pt x="1100667" y="3716866"/>
                  </a:cubicBezTo>
                  <a:cubicBezTo>
                    <a:pt x="1116632" y="3708883"/>
                    <a:pt x="1135061" y="3706964"/>
                    <a:pt x="1151467" y="3699933"/>
                  </a:cubicBezTo>
                  <a:cubicBezTo>
                    <a:pt x="1189903" y="3683460"/>
                    <a:pt x="1213676" y="3671222"/>
                    <a:pt x="1244600" y="3649133"/>
                  </a:cubicBezTo>
                  <a:cubicBezTo>
                    <a:pt x="1306361" y="3605019"/>
                    <a:pt x="1251381" y="3644046"/>
                    <a:pt x="1312334" y="3589866"/>
                  </a:cubicBezTo>
                  <a:cubicBezTo>
                    <a:pt x="1325840" y="3577860"/>
                    <a:pt x="1341889" y="3568778"/>
                    <a:pt x="1354667" y="3556000"/>
                  </a:cubicBezTo>
                  <a:cubicBezTo>
                    <a:pt x="1364645" y="3546022"/>
                    <a:pt x="1370884" y="3532847"/>
                    <a:pt x="1380067" y="3522133"/>
                  </a:cubicBezTo>
                  <a:cubicBezTo>
                    <a:pt x="1387859" y="3513042"/>
                    <a:pt x="1397802" y="3505931"/>
                    <a:pt x="1405467" y="3496733"/>
                  </a:cubicBezTo>
                  <a:cubicBezTo>
                    <a:pt x="1411981" y="3488916"/>
                    <a:pt x="1415205" y="3478528"/>
                    <a:pt x="1422400" y="3471333"/>
                  </a:cubicBezTo>
                  <a:cubicBezTo>
                    <a:pt x="1429595" y="3464138"/>
                    <a:pt x="1439333" y="3460044"/>
                    <a:pt x="1447800" y="3454400"/>
                  </a:cubicBezTo>
                  <a:cubicBezTo>
                    <a:pt x="1453445" y="3440289"/>
                    <a:pt x="1455004" y="3423742"/>
                    <a:pt x="1464734" y="3412066"/>
                  </a:cubicBezTo>
                  <a:cubicBezTo>
                    <a:pt x="1470447" y="3405210"/>
                    <a:pt x="1485542" y="3411253"/>
                    <a:pt x="1490134" y="3403600"/>
                  </a:cubicBezTo>
                  <a:cubicBezTo>
                    <a:pt x="1546753" y="3309236"/>
                    <a:pt x="1490041" y="3352912"/>
                    <a:pt x="1532467" y="3302000"/>
                  </a:cubicBezTo>
                  <a:cubicBezTo>
                    <a:pt x="1540132" y="3292802"/>
                    <a:pt x="1549400" y="3285067"/>
                    <a:pt x="1557867" y="3276600"/>
                  </a:cubicBezTo>
                  <a:cubicBezTo>
                    <a:pt x="1585580" y="3165750"/>
                    <a:pt x="1541290" y="3318223"/>
                    <a:pt x="1591734" y="3217333"/>
                  </a:cubicBezTo>
                  <a:cubicBezTo>
                    <a:pt x="1598170" y="3204462"/>
                    <a:pt x="1597378" y="3189111"/>
                    <a:pt x="1600200" y="3175000"/>
                  </a:cubicBezTo>
                  <a:cubicBezTo>
                    <a:pt x="1594556" y="3107267"/>
                    <a:pt x="1592879" y="3039085"/>
                    <a:pt x="1583267" y="2971800"/>
                  </a:cubicBezTo>
                  <a:cubicBezTo>
                    <a:pt x="1581482" y="2959305"/>
                    <a:pt x="1573907" y="2948030"/>
                    <a:pt x="1566334" y="2937933"/>
                  </a:cubicBezTo>
                  <a:cubicBezTo>
                    <a:pt x="1532362" y="2892636"/>
                    <a:pt x="1537160" y="2910646"/>
                    <a:pt x="1490134" y="2887133"/>
                  </a:cubicBezTo>
                  <a:cubicBezTo>
                    <a:pt x="1431663" y="2857898"/>
                    <a:pt x="1501352" y="2879355"/>
                    <a:pt x="1430867" y="2861733"/>
                  </a:cubicBezTo>
                  <a:cubicBezTo>
                    <a:pt x="1422400" y="2856089"/>
                    <a:pt x="1414860" y="2848714"/>
                    <a:pt x="1405467" y="2844800"/>
                  </a:cubicBezTo>
                  <a:cubicBezTo>
                    <a:pt x="1335687" y="2815725"/>
                    <a:pt x="1336876" y="2821222"/>
                    <a:pt x="1270000" y="2810933"/>
                  </a:cubicBezTo>
                  <a:cubicBezTo>
                    <a:pt x="1253033" y="2808323"/>
                    <a:pt x="1235958" y="2806190"/>
                    <a:pt x="1219200" y="2802466"/>
                  </a:cubicBezTo>
                  <a:cubicBezTo>
                    <a:pt x="1210488" y="2800530"/>
                    <a:pt x="1202551" y="2795750"/>
                    <a:pt x="1193800" y="2794000"/>
                  </a:cubicBezTo>
                  <a:cubicBezTo>
                    <a:pt x="1174232" y="2790086"/>
                    <a:pt x="1154289" y="2788355"/>
                    <a:pt x="1134534" y="2785533"/>
                  </a:cubicBezTo>
                  <a:cubicBezTo>
                    <a:pt x="1078089" y="2788355"/>
                    <a:pt x="1021561" y="2789825"/>
                    <a:pt x="965200" y="2794000"/>
                  </a:cubicBezTo>
                  <a:cubicBezTo>
                    <a:pt x="945299" y="2795474"/>
                    <a:pt x="925568" y="2798896"/>
                    <a:pt x="905934" y="2802466"/>
                  </a:cubicBezTo>
                  <a:cubicBezTo>
                    <a:pt x="894485" y="2804548"/>
                    <a:pt x="883646" y="2809775"/>
                    <a:pt x="872067" y="2810933"/>
                  </a:cubicBezTo>
                  <a:cubicBezTo>
                    <a:pt x="827048" y="2815435"/>
                    <a:pt x="781756" y="2816578"/>
                    <a:pt x="736600" y="2819400"/>
                  </a:cubicBezTo>
                  <a:cubicBezTo>
                    <a:pt x="715944" y="2817679"/>
                    <a:pt x="627976" y="2814236"/>
                    <a:pt x="592667" y="2802466"/>
                  </a:cubicBezTo>
                  <a:cubicBezTo>
                    <a:pt x="580693" y="2798475"/>
                    <a:pt x="570401" y="2790505"/>
                    <a:pt x="558800" y="2785533"/>
                  </a:cubicBezTo>
                  <a:cubicBezTo>
                    <a:pt x="550597" y="2782017"/>
                    <a:pt x="541603" y="2780582"/>
                    <a:pt x="533400" y="2777066"/>
                  </a:cubicBezTo>
                  <a:cubicBezTo>
                    <a:pt x="446203" y="2739695"/>
                    <a:pt x="564352" y="2781739"/>
                    <a:pt x="448734" y="2743200"/>
                  </a:cubicBezTo>
                  <a:cubicBezTo>
                    <a:pt x="443089" y="2737555"/>
                    <a:pt x="438186" y="2731056"/>
                    <a:pt x="431800" y="2726266"/>
                  </a:cubicBezTo>
                  <a:cubicBezTo>
                    <a:pt x="415519" y="2714055"/>
                    <a:pt x="381000" y="2692400"/>
                    <a:pt x="381000" y="2692400"/>
                  </a:cubicBezTo>
                  <a:cubicBezTo>
                    <a:pt x="361245" y="2661355"/>
                    <a:pt x="338191" y="2632178"/>
                    <a:pt x="321734" y="2599266"/>
                  </a:cubicBezTo>
                  <a:cubicBezTo>
                    <a:pt x="307623" y="2571044"/>
                    <a:pt x="298332" y="2539843"/>
                    <a:pt x="279400" y="2514600"/>
                  </a:cubicBezTo>
                  <a:cubicBezTo>
                    <a:pt x="247563" y="2472150"/>
                    <a:pt x="233822" y="2459943"/>
                    <a:pt x="220134" y="2396066"/>
                  </a:cubicBezTo>
                  <a:cubicBezTo>
                    <a:pt x="190230" y="2256517"/>
                    <a:pt x="210651" y="2314674"/>
                    <a:pt x="169334" y="2218266"/>
                  </a:cubicBezTo>
                  <a:cubicBezTo>
                    <a:pt x="166512" y="2198511"/>
                    <a:pt x="162759" y="2178866"/>
                    <a:pt x="160867" y="2159000"/>
                  </a:cubicBezTo>
                  <a:cubicBezTo>
                    <a:pt x="141087" y="1951318"/>
                    <a:pt x="162985" y="2114563"/>
                    <a:pt x="143934" y="1981200"/>
                  </a:cubicBezTo>
                  <a:cubicBezTo>
                    <a:pt x="149578" y="1919111"/>
                    <a:pt x="152349" y="1856693"/>
                    <a:pt x="160867" y="1794933"/>
                  </a:cubicBezTo>
                  <a:cubicBezTo>
                    <a:pt x="166576" y="1753544"/>
                    <a:pt x="212559" y="1648327"/>
                    <a:pt x="220134" y="1625600"/>
                  </a:cubicBezTo>
                  <a:cubicBezTo>
                    <a:pt x="225778" y="1608667"/>
                    <a:pt x="232371" y="1592020"/>
                    <a:pt x="237067" y="1574800"/>
                  </a:cubicBezTo>
                  <a:cubicBezTo>
                    <a:pt x="240853" y="1560916"/>
                    <a:pt x="239579" y="1545567"/>
                    <a:pt x="245534" y="1532466"/>
                  </a:cubicBezTo>
                  <a:cubicBezTo>
                    <a:pt x="253955" y="1513939"/>
                    <a:pt x="269146" y="1499245"/>
                    <a:pt x="279400" y="1481666"/>
                  </a:cubicBezTo>
                  <a:cubicBezTo>
                    <a:pt x="351084" y="1358778"/>
                    <a:pt x="265527" y="1483072"/>
                    <a:pt x="330200" y="1405466"/>
                  </a:cubicBezTo>
                  <a:cubicBezTo>
                    <a:pt x="336714" y="1397649"/>
                    <a:pt x="338667" y="1385710"/>
                    <a:pt x="347134" y="1380066"/>
                  </a:cubicBezTo>
                  <a:cubicBezTo>
                    <a:pt x="356816" y="1373612"/>
                    <a:pt x="369711" y="1374422"/>
                    <a:pt x="381000" y="1371600"/>
                  </a:cubicBezTo>
                  <a:cubicBezTo>
                    <a:pt x="386645" y="1365955"/>
                    <a:pt x="391700" y="1359653"/>
                    <a:pt x="397934" y="1354666"/>
                  </a:cubicBezTo>
                  <a:cubicBezTo>
                    <a:pt x="413207" y="1342448"/>
                    <a:pt x="439819" y="1327753"/>
                    <a:pt x="457200" y="1320800"/>
                  </a:cubicBezTo>
                  <a:cubicBezTo>
                    <a:pt x="473773" y="1314171"/>
                    <a:pt x="491427" y="1310495"/>
                    <a:pt x="508000" y="1303866"/>
                  </a:cubicBezTo>
                  <a:cubicBezTo>
                    <a:pt x="564104" y="1281424"/>
                    <a:pt x="525137" y="1284917"/>
                    <a:pt x="601134" y="1261533"/>
                  </a:cubicBezTo>
                  <a:cubicBezTo>
                    <a:pt x="617542" y="1256484"/>
                    <a:pt x="635207" y="1256926"/>
                    <a:pt x="651934" y="1253066"/>
                  </a:cubicBezTo>
                  <a:cubicBezTo>
                    <a:pt x="671954" y="1248446"/>
                    <a:pt x="691268" y="1241116"/>
                    <a:pt x="711200" y="1236133"/>
                  </a:cubicBezTo>
                  <a:cubicBezTo>
                    <a:pt x="725161" y="1232643"/>
                    <a:pt x="739486" y="1230788"/>
                    <a:pt x="753534" y="1227666"/>
                  </a:cubicBezTo>
                  <a:cubicBezTo>
                    <a:pt x="764893" y="1225142"/>
                    <a:pt x="776111" y="1222022"/>
                    <a:pt x="787400" y="1219200"/>
                  </a:cubicBezTo>
                  <a:cubicBezTo>
                    <a:pt x="865053" y="1180373"/>
                    <a:pt x="767764" y="1224556"/>
                    <a:pt x="880534" y="1193800"/>
                  </a:cubicBezTo>
                  <a:cubicBezTo>
                    <a:pt x="892711" y="1190479"/>
                    <a:pt x="902223" y="1180187"/>
                    <a:pt x="914400" y="1176866"/>
                  </a:cubicBezTo>
                  <a:cubicBezTo>
                    <a:pt x="933653" y="1171615"/>
                    <a:pt x="953943" y="1171434"/>
                    <a:pt x="973667" y="1168400"/>
                  </a:cubicBezTo>
                  <a:cubicBezTo>
                    <a:pt x="990634" y="1165790"/>
                    <a:pt x="1007534" y="1162755"/>
                    <a:pt x="1024467" y="1159933"/>
                  </a:cubicBezTo>
                  <a:cubicBezTo>
                    <a:pt x="1075267" y="1162755"/>
                    <a:pt x="1126198" y="1163794"/>
                    <a:pt x="1176867" y="1168400"/>
                  </a:cubicBezTo>
                  <a:cubicBezTo>
                    <a:pt x="1201761" y="1170663"/>
                    <a:pt x="1213217" y="1179604"/>
                    <a:pt x="1236134" y="1185333"/>
                  </a:cubicBezTo>
                  <a:cubicBezTo>
                    <a:pt x="1250095" y="1188823"/>
                    <a:pt x="1264356" y="1190978"/>
                    <a:pt x="1278467" y="1193800"/>
                  </a:cubicBezTo>
                  <a:cubicBezTo>
                    <a:pt x="1286934" y="1199444"/>
                    <a:pt x="1294766" y="1206182"/>
                    <a:pt x="1303867" y="1210733"/>
                  </a:cubicBezTo>
                  <a:cubicBezTo>
                    <a:pt x="1373974" y="1245786"/>
                    <a:pt x="1281875" y="1187606"/>
                    <a:pt x="1354667" y="1236133"/>
                  </a:cubicBezTo>
                  <a:lnTo>
                    <a:pt x="1405467" y="1312333"/>
                  </a:lnTo>
                  <a:cubicBezTo>
                    <a:pt x="1405478" y="1312350"/>
                    <a:pt x="1439322" y="1363117"/>
                    <a:pt x="1439334" y="1363133"/>
                  </a:cubicBezTo>
                  <a:cubicBezTo>
                    <a:pt x="1463644" y="1395547"/>
                    <a:pt x="1466171" y="1394709"/>
                    <a:pt x="1481667" y="1430866"/>
                  </a:cubicBezTo>
                  <a:cubicBezTo>
                    <a:pt x="1490370" y="1451173"/>
                    <a:pt x="1492460" y="1468641"/>
                    <a:pt x="1498600" y="1490133"/>
                  </a:cubicBezTo>
                  <a:cubicBezTo>
                    <a:pt x="1501052" y="1498714"/>
                    <a:pt x="1504245" y="1507066"/>
                    <a:pt x="1507067" y="1515533"/>
                  </a:cubicBezTo>
                  <a:cubicBezTo>
                    <a:pt x="1509889" y="1540933"/>
                    <a:pt x="1511648" y="1566474"/>
                    <a:pt x="1515534" y="1591733"/>
                  </a:cubicBezTo>
                  <a:cubicBezTo>
                    <a:pt x="1518572" y="1611483"/>
                    <a:pt x="1526143" y="1632028"/>
                    <a:pt x="1532467" y="1651000"/>
                  </a:cubicBezTo>
                  <a:cubicBezTo>
                    <a:pt x="1527829" y="1720570"/>
                    <a:pt x="1538023" y="1764611"/>
                    <a:pt x="1507067" y="1820333"/>
                  </a:cubicBezTo>
                  <a:cubicBezTo>
                    <a:pt x="1500214" y="1832668"/>
                    <a:pt x="1492381" y="1845017"/>
                    <a:pt x="1481667" y="1854200"/>
                  </a:cubicBezTo>
                  <a:cubicBezTo>
                    <a:pt x="1472084" y="1862414"/>
                    <a:pt x="1459089" y="1865489"/>
                    <a:pt x="1447800" y="1871133"/>
                  </a:cubicBezTo>
                  <a:cubicBezTo>
                    <a:pt x="1409931" y="1927938"/>
                    <a:pt x="1454541" y="1872284"/>
                    <a:pt x="1405467" y="1905000"/>
                  </a:cubicBezTo>
                  <a:cubicBezTo>
                    <a:pt x="1395504" y="1911642"/>
                    <a:pt x="1391426" y="1926614"/>
                    <a:pt x="1380067" y="1930400"/>
                  </a:cubicBezTo>
                  <a:cubicBezTo>
                    <a:pt x="1355822" y="1938481"/>
                    <a:pt x="1329267" y="1936044"/>
                    <a:pt x="1303867" y="1938866"/>
                  </a:cubicBezTo>
                  <a:cubicBezTo>
                    <a:pt x="1255889" y="1936044"/>
                    <a:pt x="1206964" y="1940301"/>
                    <a:pt x="1159934" y="1930400"/>
                  </a:cubicBezTo>
                  <a:cubicBezTo>
                    <a:pt x="1149976" y="1928304"/>
                    <a:pt x="1150195" y="1912195"/>
                    <a:pt x="1143000" y="1905000"/>
                  </a:cubicBezTo>
                  <a:cubicBezTo>
                    <a:pt x="1135805" y="1897805"/>
                    <a:pt x="1126067" y="1893711"/>
                    <a:pt x="1117600" y="1888066"/>
                  </a:cubicBezTo>
                  <a:cubicBezTo>
                    <a:pt x="1111956" y="1876777"/>
                    <a:pt x="1107668" y="1864701"/>
                    <a:pt x="1100667" y="1854200"/>
                  </a:cubicBezTo>
                  <a:cubicBezTo>
                    <a:pt x="1096239" y="1847558"/>
                    <a:pt x="1088721" y="1843499"/>
                    <a:pt x="1083734" y="1837266"/>
                  </a:cubicBezTo>
                  <a:cubicBezTo>
                    <a:pt x="1077377" y="1829320"/>
                    <a:pt x="1072445" y="1820333"/>
                    <a:pt x="1066800" y="1811866"/>
                  </a:cubicBezTo>
                  <a:cubicBezTo>
                    <a:pt x="1057884" y="1776199"/>
                    <a:pt x="1049867" y="1749903"/>
                    <a:pt x="1049867" y="1710266"/>
                  </a:cubicBezTo>
                  <a:cubicBezTo>
                    <a:pt x="1049867" y="1666420"/>
                    <a:pt x="1055404" y="1631619"/>
                    <a:pt x="1066800" y="1591733"/>
                  </a:cubicBezTo>
                  <a:cubicBezTo>
                    <a:pt x="1069252" y="1583152"/>
                    <a:pt x="1071276" y="1574315"/>
                    <a:pt x="1075267" y="1566333"/>
                  </a:cubicBezTo>
                  <a:cubicBezTo>
                    <a:pt x="1079818" y="1557232"/>
                    <a:pt x="1087649" y="1550034"/>
                    <a:pt x="1092200" y="1540933"/>
                  </a:cubicBezTo>
                  <a:cubicBezTo>
                    <a:pt x="1124522" y="1476289"/>
                    <a:pt x="1064650" y="1563556"/>
                    <a:pt x="1126067" y="1481666"/>
                  </a:cubicBezTo>
                  <a:cubicBezTo>
                    <a:pt x="1128889" y="1473199"/>
                    <a:pt x="1130543" y="1464248"/>
                    <a:pt x="1134534" y="1456266"/>
                  </a:cubicBezTo>
                  <a:cubicBezTo>
                    <a:pt x="1144333" y="1436668"/>
                    <a:pt x="1160482" y="1419510"/>
                    <a:pt x="1176867" y="1405466"/>
                  </a:cubicBezTo>
                  <a:cubicBezTo>
                    <a:pt x="1187581" y="1396283"/>
                    <a:pt x="1199445" y="1388533"/>
                    <a:pt x="1210734" y="1380066"/>
                  </a:cubicBezTo>
                  <a:cubicBezTo>
                    <a:pt x="1275645" y="1382888"/>
                    <a:pt x="1340649" y="1384063"/>
                    <a:pt x="1405467" y="1388533"/>
                  </a:cubicBezTo>
                  <a:cubicBezTo>
                    <a:pt x="1427634" y="1390062"/>
                    <a:pt x="1459443" y="1395941"/>
                    <a:pt x="1481667" y="1405466"/>
                  </a:cubicBezTo>
                  <a:cubicBezTo>
                    <a:pt x="1511855" y="1418404"/>
                    <a:pt x="1523660" y="1426350"/>
                    <a:pt x="1549400" y="1447800"/>
                  </a:cubicBezTo>
                  <a:cubicBezTo>
                    <a:pt x="1555532" y="1452910"/>
                    <a:pt x="1560202" y="1459623"/>
                    <a:pt x="1566334" y="1464733"/>
                  </a:cubicBezTo>
                  <a:cubicBezTo>
                    <a:pt x="1577174" y="1473767"/>
                    <a:pt x="1590708" y="1479692"/>
                    <a:pt x="1600200" y="1490133"/>
                  </a:cubicBezTo>
                  <a:cubicBezTo>
                    <a:pt x="1619184" y="1511016"/>
                    <a:pt x="1624226" y="1548941"/>
                    <a:pt x="1651000" y="1557866"/>
                  </a:cubicBezTo>
                  <a:cubicBezTo>
                    <a:pt x="1677827" y="1566809"/>
                    <a:pt x="1678354" y="1564509"/>
                    <a:pt x="1701800" y="1583266"/>
                  </a:cubicBezTo>
                  <a:cubicBezTo>
                    <a:pt x="1708034" y="1588253"/>
                    <a:pt x="1711467" y="1596897"/>
                    <a:pt x="1718734" y="1600200"/>
                  </a:cubicBezTo>
                  <a:cubicBezTo>
                    <a:pt x="1743108" y="1611279"/>
                    <a:pt x="1769534" y="1617133"/>
                    <a:pt x="1794934" y="1625600"/>
                  </a:cubicBezTo>
                  <a:cubicBezTo>
                    <a:pt x="1864352" y="1648739"/>
                    <a:pt x="1754464" y="1612829"/>
                    <a:pt x="1888067" y="1651000"/>
                  </a:cubicBezTo>
                  <a:cubicBezTo>
                    <a:pt x="1907823" y="1656644"/>
                    <a:pt x="1927244" y="1663628"/>
                    <a:pt x="1947334" y="1667933"/>
                  </a:cubicBezTo>
                  <a:cubicBezTo>
                    <a:pt x="1989573" y="1676984"/>
                    <a:pt x="2073001" y="1681933"/>
                    <a:pt x="2108200" y="1684866"/>
                  </a:cubicBezTo>
                  <a:cubicBezTo>
                    <a:pt x="2422394" y="1678182"/>
                    <a:pt x="2421428" y="1683176"/>
                    <a:pt x="2650067" y="1667933"/>
                  </a:cubicBezTo>
                  <a:lnTo>
                    <a:pt x="2887134" y="1651000"/>
                  </a:lnTo>
                  <a:cubicBezTo>
                    <a:pt x="2904067" y="1648178"/>
                    <a:pt x="2921148" y="1646130"/>
                    <a:pt x="2937934" y="1642533"/>
                  </a:cubicBezTo>
                  <a:cubicBezTo>
                    <a:pt x="2960690" y="1637657"/>
                    <a:pt x="3005667" y="1625600"/>
                    <a:pt x="3005667" y="1625600"/>
                  </a:cubicBezTo>
                  <a:cubicBezTo>
                    <a:pt x="3099959" y="1578453"/>
                    <a:pt x="2981177" y="1634784"/>
                    <a:pt x="3073400" y="1600200"/>
                  </a:cubicBezTo>
                  <a:cubicBezTo>
                    <a:pt x="3110613" y="1586245"/>
                    <a:pt x="3101405" y="1584196"/>
                    <a:pt x="3132667" y="1566333"/>
                  </a:cubicBezTo>
                  <a:cubicBezTo>
                    <a:pt x="3143626" y="1560071"/>
                    <a:pt x="3155245" y="1555044"/>
                    <a:pt x="3166534" y="1549400"/>
                  </a:cubicBezTo>
                  <a:cubicBezTo>
                    <a:pt x="3175001" y="1540933"/>
                    <a:pt x="3182985" y="1531955"/>
                    <a:pt x="3191934" y="1524000"/>
                  </a:cubicBezTo>
                  <a:cubicBezTo>
                    <a:pt x="3208409" y="1509356"/>
                    <a:pt x="3227148" y="1497252"/>
                    <a:pt x="3242734" y="1481666"/>
                  </a:cubicBezTo>
                  <a:cubicBezTo>
                    <a:pt x="3249929" y="1474471"/>
                    <a:pt x="3251941" y="1462888"/>
                    <a:pt x="3259667" y="1456266"/>
                  </a:cubicBezTo>
                  <a:cubicBezTo>
                    <a:pt x="3272161" y="1445556"/>
                    <a:pt x="3288835" y="1440740"/>
                    <a:pt x="3302000" y="1430866"/>
                  </a:cubicBezTo>
                  <a:cubicBezTo>
                    <a:pt x="3311579" y="1423682"/>
                    <a:pt x="3318133" y="1413048"/>
                    <a:pt x="3327400" y="1405466"/>
                  </a:cubicBezTo>
                  <a:cubicBezTo>
                    <a:pt x="3349243" y="1387595"/>
                    <a:pt x="3371651" y="1370321"/>
                    <a:pt x="3395134" y="1354666"/>
                  </a:cubicBezTo>
                  <a:cubicBezTo>
                    <a:pt x="3403601" y="1349022"/>
                    <a:pt x="3412717" y="1344247"/>
                    <a:pt x="3420534" y="1337733"/>
                  </a:cubicBezTo>
                  <a:cubicBezTo>
                    <a:pt x="3463261" y="1302127"/>
                    <a:pt x="3431952" y="1320634"/>
                    <a:pt x="3471334" y="1270000"/>
                  </a:cubicBezTo>
                  <a:cubicBezTo>
                    <a:pt x="3481135" y="1257398"/>
                    <a:pt x="3494687" y="1248148"/>
                    <a:pt x="3505200" y="1236133"/>
                  </a:cubicBezTo>
                  <a:cubicBezTo>
                    <a:pt x="3514492" y="1225513"/>
                    <a:pt x="3521417" y="1212980"/>
                    <a:pt x="3530600" y="1202266"/>
                  </a:cubicBezTo>
                  <a:cubicBezTo>
                    <a:pt x="3538392" y="1193175"/>
                    <a:pt x="3548208" y="1185957"/>
                    <a:pt x="3556000" y="1176866"/>
                  </a:cubicBezTo>
                  <a:cubicBezTo>
                    <a:pt x="3574806" y="1154925"/>
                    <a:pt x="3600693" y="1114060"/>
                    <a:pt x="3615267" y="1092200"/>
                  </a:cubicBezTo>
                  <a:cubicBezTo>
                    <a:pt x="3620911" y="1083733"/>
                    <a:pt x="3628982" y="1076453"/>
                    <a:pt x="3632200" y="1066800"/>
                  </a:cubicBezTo>
                  <a:cubicBezTo>
                    <a:pt x="3640667" y="1041400"/>
                    <a:pt x="3651106" y="1016575"/>
                    <a:pt x="3657600" y="990600"/>
                  </a:cubicBezTo>
                  <a:cubicBezTo>
                    <a:pt x="3678698" y="906212"/>
                    <a:pt x="3670708" y="945822"/>
                    <a:pt x="3683000" y="872066"/>
                  </a:cubicBezTo>
                  <a:cubicBezTo>
                    <a:pt x="3667498" y="655025"/>
                    <a:pt x="3698128" y="809190"/>
                    <a:pt x="3657600" y="728133"/>
                  </a:cubicBezTo>
                  <a:cubicBezTo>
                    <a:pt x="3653609" y="720151"/>
                    <a:pt x="3653726" y="710386"/>
                    <a:pt x="3649134" y="702733"/>
                  </a:cubicBezTo>
                  <a:cubicBezTo>
                    <a:pt x="3645027" y="695888"/>
                    <a:pt x="3638332" y="690910"/>
                    <a:pt x="3632200" y="685800"/>
                  </a:cubicBezTo>
                  <a:cubicBezTo>
                    <a:pt x="3626449" y="681008"/>
                    <a:pt x="3583930" y="648964"/>
                    <a:pt x="3572934" y="643466"/>
                  </a:cubicBezTo>
                  <a:cubicBezTo>
                    <a:pt x="3559340" y="636669"/>
                    <a:pt x="3544436" y="632822"/>
                    <a:pt x="3530600" y="626533"/>
                  </a:cubicBezTo>
                  <a:cubicBezTo>
                    <a:pt x="3513365" y="618699"/>
                    <a:pt x="3497100" y="608822"/>
                    <a:pt x="3479800" y="601133"/>
                  </a:cubicBezTo>
                  <a:cubicBezTo>
                    <a:pt x="3471645" y="597508"/>
                    <a:pt x="3462603" y="596182"/>
                    <a:pt x="3454400" y="592666"/>
                  </a:cubicBezTo>
                  <a:cubicBezTo>
                    <a:pt x="3442799" y="587694"/>
                    <a:pt x="3432507" y="579724"/>
                    <a:pt x="3420534" y="575733"/>
                  </a:cubicBezTo>
                  <a:cubicBezTo>
                    <a:pt x="3401960" y="569542"/>
                    <a:pt x="3332363" y="560718"/>
                    <a:pt x="3318934" y="558800"/>
                  </a:cubicBezTo>
                  <a:cubicBezTo>
                    <a:pt x="3296356" y="561622"/>
                    <a:pt x="3273274" y="561747"/>
                    <a:pt x="3251200" y="567266"/>
                  </a:cubicBezTo>
                  <a:cubicBezTo>
                    <a:pt x="3238956" y="570327"/>
                    <a:pt x="3228935" y="579228"/>
                    <a:pt x="3217334" y="584200"/>
                  </a:cubicBezTo>
                  <a:cubicBezTo>
                    <a:pt x="3209131" y="587716"/>
                    <a:pt x="3200401" y="589844"/>
                    <a:pt x="3191934" y="592666"/>
                  </a:cubicBezTo>
                  <a:lnTo>
                    <a:pt x="3149600" y="635000"/>
                  </a:lnTo>
                  <a:cubicBezTo>
                    <a:pt x="3135489" y="649111"/>
                    <a:pt x="3118336" y="660729"/>
                    <a:pt x="3107267" y="677333"/>
                  </a:cubicBezTo>
                  <a:cubicBezTo>
                    <a:pt x="3101623" y="685800"/>
                    <a:pt x="3096691" y="694787"/>
                    <a:pt x="3090334" y="702733"/>
                  </a:cubicBezTo>
                  <a:cubicBezTo>
                    <a:pt x="3072739" y="724726"/>
                    <a:pt x="3069498" y="715745"/>
                    <a:pt x="3056467" y="745066"/>
                  </a:cubicBezTo>
                  <a:cubicBezTo>
                    <a:pt x="3049218" y="761377"/>
                    <a:pt x="3045178" y="778933"/>
                    <a:pt x="3039534" y="795866"/>
                  </a:cubicBezTo>
                  <a:lnTo>
                    <a:pt x="3031067" y="821266"/>
                  </a:lnTo>
                  <a:cubicBezTo>
                    <a:pt x="3033889" y="852311"/>
                    <a:pt x="3035668" y="883468"/>
                    <a:pt x="3039534" y="914400"/>
                  </a:cubicBezTo>
                  <a:cubicBezTo>
                    <a:pt x="3041319" y="928679"/>
                    <a:pt x="3041011" y="944153"/>
                    <a:pt x="3048000" y="956733"/>
                  </a:cubicBezTo>
                  <a:cubicBezTo>
                    <a:pt x="3055753" y="970689"/>
                    <a:pt x="3066516" y="986214"/>
                    <a:pt x="3081867" y="990600"/>
                  </a:cubicBezTo>
                  <a:lnTo>
                    <a:pt x="3141134" y="1007533"/>
                  </a:lnTo>
                  <a:cubicBezTo>
                    <a:pt x="3187962" y="1005918"/>
                    <a:pt x="3343808" y="1013834"/>
                    <a:pt x="3429000" y="990600"/>
                  </a:cubicBezTo>
                  <a:cubicBezTo>
                    <a:pt x="3446220" y="985904"/>
                    <a:pt x="3462867" y="979311"/>
                    <a:pt x="3479800" y="973666"/>
                  </a:cubicBezTo>
                  <a:lnTo>
                    <a:pt x="3522134" y="931333"/>
                  </a:lnTo>
                  <a:cubicBezTo>
                    <a:pt x="3533423" y="920044"/>
                    <a:pt x="3547144" y="910749"/>
                    <a:pt x="3556000" y="897466"/>
                  </a:cubicBezTo>
                  <a:lnTo>
                    <a:pt x="3572934" y="872066"/>
                  </a:lnTo>
                  <a:cubicBezTo>
                    <a:pt x="3575756" y="863599"/>
                    <a:pt x="3581400" y="855591"/>
                    <a:pt x="3581400" y="846666"/>
                  </a:cubicBezTo>
                  <a:cubicBezTo>
                    <a:pt x="3581400" y="804239"/>
                    <a:pt x="3579551" y="761574"/>
                    <a:pt x="3572934" y="719666"/>
                  </a:cubicBezTo>
                  <a:cubicBezTo>
                    <a:pt x="3571225" y="708840"/>
                    <a:pt x="3547057" y="670388"/>
                    <a:pt x="3539067" y="660400"/>
                  </a:cubicBezTo>
                  <a:cubicBezTo>
                    <a:pt x="3534080" y="654167"/>
                    <a:pt x="3527121" y="649699"/>
                    <a:pt x="3522134" y="643466"/>
                  </a:cubicBezTo>
                  <a:cubicBezTo>
                    <a:pt x="3515777" y="635520"/>
                    <a:pt x="3512395" y="625261"/>
                    <a:pt x="3505200" y="618066"/>
                  </a:cubicBezTo>
                  <a:cubicBezTo>
                    <a:pt x="3498973" y="611839"/>
                    <a:pt x="3453097" y="575081"/>
                    <a:pt x="3437467" y="567266"/>
                  </a:cubicBezTo>
                  <a:cubicBezTo>
                    <a:pt x="3429485" y="563275"/>
                    <a:pt x="3420270" y="562316"/>
                    <a:pt x="3412067" y="558800"/>
                  </a:cubicBezTo>
                  <a:cubicBezTo>
                    <a:pt x="3400466" y="553828"/>
                    <a:pt x="3389919" y="546554"/>
                    <a:pt x="3378200" y="541866"/>
                  </a:cubicBezTo>
                  <a:cubicBezTo>
                    <a:pt x="3361627" y="535237"/>
                    <a:pt x="3342706" y="534116"/>
                    <a:pt x="3327400" y="524933"/>
                  </a:cubicBezTo>
                  <a:cubicBezTo>
                    <a:pt x="3308925" y="513848"/>
                    <a:pt x="3283589" y="494483"/>
                    <a:pt x="3259667" y="491066"/>
                  </a:cubicBezTo>
                  <a:cubicBezTo>
                    <a:pt x="3228808" y="486658"/>
                    <a:pt x="3197578" y="485422"/>
                    <a:pt x="3166534" y="482600"/>
                  </a:cubicBezTo>
                  <a:cubicBezTo>
                    <a:pt x="3155245" y="479778"/>
                    <a:pt x="3144303" y="474133"/>
                    <a:pt x="3132667" y="474133"/>
                  </a:cubicBezTo>
                  <a:cubicBezTo>
                    <a:pt x="3028452" y="474133"/>
                    <a:pt x="3015833" y="478084"/>
                    <a:pt x="2937934" y="491066"/>
                  </a:cubicBezTo>
                  <a:cubicBezTo>
                    <a:pt x="2889380" y="507251"/>
                    <a:pt x="2936606" y="492676"/>
                    <a:pt x="2870200" y="508000"/>
                  </a:cubicBezTo>
                  <a:cubicBezTo>
                    <a:pt x="2847523" y="513233"/>
                    <a:pt x="2825185" y="519885"/>
                    <a:pt x="2802467" y="524933"/>
                  </a:cubicBezTo>
                  <a:cubicBezTo>
                    <a:pt x="2777067" y="530577"/>
                    <a:pt x="2751285" y="534718"/>
                    <a:pt x="2726267" y="541866"/>
                  </a:cubicBezTo>
                  <a:cubicBezTo>
                    <a:pt x="2660849" y="560557"/>
                    <a:pt x="2702189" y="558138"/>
                    <a:pt x="2633134" y="592666"/>
                  </a:cubicBezTo>
                  <a:cubicBezTo>
                    <a:pt x="2550681" y="633892"/>
                    <a:pt x="2587046" y="613546"/>
                    <a:pt x="2523067" y="651933"/>
                  </a:cubicBezTo>
                  <a:cubicBezTo>
                    <a:pt x="2469969" y="731581"/>
                    <a:pt x="2557006" y="611417"/>
                    <a:pt x="2463800" y="694266"/>
                  </a:cubicBezTo>
                  <a:cubicBezTo>
                    <a:pt x="2448589" y="707787"/>
                    <a:pt x="2446867" y="733777"/>
                    <a:pt x="2429934" y="745066"/>
                  </a:cubicBezTo>
                  <a:cubicBezTo>
                    <a:pt x="2375540" y="781330"/>
                    <a:pt x="2419588" y="751072"/>
                    <a:pt x="2328334" y="821266"/>
                  </a:cubicBezTo>
                  <a:cubicBezTo>
                    <a:pt x="2317149" y="829870"/>
                    <a:pt x="2307088" y="840355"/>
                    <a:pt x="2294467" y="846666"/>
                  </a:cubicBezTo>
                  <a:cubicBezTo>
                    <a:pt x="2283178" y="852311"/>
                    <a:pt x="2271102" y="856599"/>
                    <a:pt x="2260600" y="863600"/>
                  </a:cubicBezTo>
                  <a:cubicBezTo>
                    <a:pt x="2245564" y="873624"/>
                    <a:pt x="2233303" y="887442"/>
                    <a:pt x="2218267" y="897466"/>
                  </a:cubicBezTo>
                  <a:cubicBezTo>
                    <a:pt x="2207765" y="904467"/>
                    <a:pt x="2195103" y="907710"/>
                    <a:pt x="2184400" y="914400"/>
                  </a:cubicBezTo>
                  <a:cubicBezTo>
                    <a:pt x="2172434" y="921879"/>
                    <a:pt x="2163155" y="933489"/>
                    <a:pt x="2150534" y="939800"/>
                  </a:cubicBezTo>
                  <a:cubicBezTo>
                    <a:pt x="2134569" y="947782"/>
                    <a:pt x="2115983" y="949347"/>
                    <a:pt x="2099734" y="956733"/>
                  </a:cubicBezTo>
                  <a:cubicBezTo>
                    <a:pt x="2084753" y="963543"/>
                    <a:pt x="2072617" y="975867"/>
                    <a:pt x="2057400" y="982133"/>
                  </a:cubicBezTo>
                  <a:cubicBezTo>
                    <a:pt x="2024390" y="995725"/>
                    <a:pt x="1985503" y="996198"/>
                    <a:pt x="1955800" y="1016000"/>
                  </a:cubicBezTo>
                  <a:cubicBezTo>
                    <a:pt x="1926721" y="1035386"/>
                    <a:pt x="1917038" y="1043357"/>
                    <a:pt x="1879600" y="1058333"/>
                  </a:cubicBezTo>
                  <a:cubicBezTo>
                    <a:pt x="1868796" y="1062655"/>
                    <a:pt x="1856856" y="1063378"/>
                    <a:pt x="1845734" y="1066800"/>
                  </a:cubicBezTo>
                  <a:cubicBezTo>
                    <a:pt x="1820144" y="1074674"/>
                    <a:pt x="1795944" y="1087799"/>
                    <a:pt x="1769534" y="1092200"/>
                  </a:cubicBezTo>
                  <a:cubicBezTo>
                    <a:pt x="1752601" y="1095022"/>
                    <a:pt x="1735568" y="1097299"/>
                    <a:pt x="1718734" y="1100666"/>
                  </a:cubicBezTo>
                  <a:cubicBezTo>
                    <a:pt x="1576786" y="1129055"/>
                    <a:pt x="1799223" y="1085641"/>
                    <a:pt x="1651000" y="1126066"/>
                  </a:cubicBezTo>
                  <a:cubicBezTo>
                    <a:pt x="1631747" y="1131317"/>
                    <a:pt x="1611489" y="1131711"/>
                    <a:pt x="1591734" y="1134533"/>
                  </a:cubicBezTo>
                  <a:cubicBezTo>
                    <a:pt x="1583267" y="1137355"/>
                    <a:pt x="1575180" y="1141821"/>
                    <a:pt x="1566334" y="1143000"/>
                  </a:cubicBezTo>
                  <a:cubicBezTo>
                    <a:pt x="1454351" y="1157931"/>
                    <a:pt x="1438302" y="1149998"/>
                    <a:pt x="1312334" y="1143000"/>
                  </a:cubicBezTo>
                  <a:cubicBezTo>
                    <a:pt x="1301481" y="1140287"/>
                    <a:pt x="1265215" y="1132140"/>
                    <a:pt x="1253067" y="1126066"/>
                  </a:cubicBezTo>
                  <a:cubicBezTo>
                    <a:pt x="1243966" y="1121515"/>
                    <a:pt x="1236134" y="1114777"/>
                    <a:pt x="1227667" y="1109133"/>
                  </a:cubicBezTo>
                  <a:cubicBezTo>
                    <a:pt x="1222023" y="1092200"/>
                    <a:pt x="1212350" y="1076109"/>
                    <a:pt x="1210734" y="1058333"/>
                  </a:cubicBezTo>
                  <a:cubicBezTo>
                    <a:pt x="1209431" y="1044002"/>
                    <a:pt x="1217298" y="1030264"/>
                    <a:pt x="1219200" y="1016000"/>
                  </a:cubicBezTo>
                  <a:cubicBezTo>
                    <a:pt x="1222949" y="987886"/>
                    <a:pt x="1221724" y="959067"/>
                    <a:pt x="1227667" y="931333"/>
                  </a:cubicBezTo>
                  <a:cubicBezTo>
                    <a:pt x="1230312" y="918992"/>
                    <a:pt x="1238338" y="908424"/>
                    <a:pt x="1244600" y="897466"/>
                  </a:cubicBezTo>
                  <a:cubicBezTo>
                    <a:pt x="1260316" y="869964"/>
                    <a:pt x="1263588" y="870012"/>
                    <a:pt x="1286934" y="846666"/>
                  </a:cubicBezTo>
                  <a:cubicBezTo>
                    <a:pt x="1293228" y="827784"/>
                    <a:pt x="1300125" y="803097"/>
                    <a:pt x="1312334" y="787400"/>
                  </a:cubicBezTo>
                  <a:cubicBezTo>
                    <a:pt x="1324586" y="771648"/>
                    <a:pt x="1342693" y="761031"/>
                    <a:pt x="1354667" y="745066"/>
                  </a:cubicBezTo>
                  <a:cubicBezTo>
                    <a:pt x="1363134" y="733777"/>
                    <a:pt x="1370089" y="721178"/>
                    <a:pt x="1380067" y="711200"/>
                  </a:cubicBezTo>
                  <a:cubicBezTo>
                    <a:pt x="1387262" y="704005"/>
                    <a:pt x="1397650" y="700780"/>
                    <a:pt x="1405467" y="694266"/>
                  </a:cubicBezTo>
                  <a:cubicBezTo>
                    <a:pt x="1414665" y="686601"/>
                    <a:pt x="1420471" y="674806"/>
                    <a:pt x="1430867" y="668866"/>
                  </a:cubicBezTo>
                  <a:cubicBezTo>
                    <a:pt x="1440970" y="663093"/>
                    <a:pt x="1453508" y="663462"/>
                    <a:pt x="1464734" y="660400"/>
                  </a:cubicBezTo>
                  <a:cubicBezTo>
                    <a:pt x="1484556" y="654994"/>
                    <a:pt x="1504245" y="649111"/>
                    <a:pt x="1524000" y="643466"/>
                  </a:cubicBezTo>
                  <a:cubicBezTo>
                    <a:pt x="1546578" y="646288"/>
                    <a:pt x="1570350" y="644157"/>
                    <a:pt x="1591734" y="651933"/>
                  </a:cubicBezTo>
                  <a:cubicBezTo>
                    <a:pt x="1647269" y="672128"/>
                    <a:pt x="1610955" y="775273"/>
                    <a:pt x="1608667" y="795866"/>
                  </a:cubicBezTo>
                  <a:cubicBezTo>
                    <a:pt x="1603747" y="840144"/>
                    <a:pt x="1601790" y="822745"/>
                    <a:pt x="1574800" y="855133"/>
                  </a:cubicBezTo>
                  <a:cubicBezTo>
                    <a:pt x="1568286" y="862950"/>
                    <a:pt x="1565062" y="873338"/>
                    <a:pt x="1557867" y="880533"/>
                  </a:cubicBezTo>
                  <a:cubicBezTo>
                    <a:pt x="1550672" y="887728"/>
                    <a:pt x="1540413" y="891109"/>
                    <a:pt x="1532467" y="897466"/>
                  </a:cubicBezTo>
                  <a:cubicBezTo>
                    <a:pt x="1526234" y="902453"/>
                    <a:pt x="1522379" y="910293"/>
                    <a:pt x="1515534" y="914400"/>
                  </a:cubicBezTo>
                  <a:cubicBezTo>
                    <a:pt x="1506861" y="919604"/>
                    <a:pt x="1462588" y="929753"/>
                    <a:pt x="1456267" y="931333"/>
                  </a:cubicBezTo>
                  <a:cubicBezTo>
                    <a:pt x="1441550" y="929231"/>
                    <a:pt x="1392058" y="925766"/>
                    <a:pt x="1371600" y="914400"/>
                  </a:cubicBezTo>
                  <a:cubicBezTo>
                    <a:pt x="1335943" y="894591"/>
                    <a:pt x="1312891" y="876949"/>
                    <a:pt x="1286934" y="846666"/>
                  </a:cubicBezTo>
                  <a:cubicBezTo>
                    <a:pt x="1280312" y="838940"/>
                    <a:pt x="1276514" y="829083"/>
                    <a:pt x="1270000" y="821266"/>
                  </a:cubicBezTo>
                  <a:cubicBezTo>
                    <a:pt x="1262335" y="812068"/>
                    <a:pt x="1252392" y="804957"/>
                    <a:pt x="1244600" y="795866"/>
                  </a:cubicBezTo>
                  <a:cubicBezTo>
                    <a:pt x="1184210" y="725412"/>
                    <a:pt x="1246262" y="789063"/>
                    <a:pt x="1202267" y="745066"/>
                  </a:cubicBezTo>
                  <a:cubicBezTo>
                    <a:pt x="1199445" y="733777"/>
                    <a:pt x="1196324" y="722559"/>
                    <a:pt x="1193800" y="711200"/>
                  </a:cubicBezTo>
                  <a:cubicBezTo>
                    <a:pt x="1186890" y="680103"/>
                    <a:pt x="1185721" y="664515"/>
                    <a:pt x="1176867" y="635000"/>
                  </a:cubicBezTo>
                  <a:cubicBezTo>
                    <a:pt x="1160189" y="579406"/>
                    <a:pt x="1171313" y="595579"/>
                    <a:pt x="1143000" y="567266"/>
                  </a:cubicBezTo>
                  <a:cubicBezTo>
                    <a:pt x="1140178" y="558799"/>
                    <a:pt x="1139889" y="549006"/>
                    <a:pt x="1134534" y="541866"/>
                  </a:cubicBezTo>
                  <a:cubicBezTo>
                    <a:pt x="1122560" y="525901"/>
                    <a:pt x="1111132" y="505844"/>
                    <a:pt x="1092200" y="499533"/>
                  </a:cubicBezTo>
                  <a:cubicBezTo>
                    <a:pt x="1066744" y="491047"/>
                    <a:pt x="1063283" y="492369"/>
                    <a:pt x="1041400" y="474133"/>
                  </a:cubicBezTo>
                  <a:cubicBezTo>
                    <a:pt x="1032202" y="466468"/>
                    <a:pt x="1026467" y="454548"/>
                    <a:pt x="1016000" y="448733"/>
                  </a:cubicBezTo>
                  <a:cubicBezTo>
                    <a:pt x="1000397" y="440065"/>
                    <a:pt x="982133" y="437444"/>
                    <a:pt x="965200" y="431800"/>
                  </a:cubicBezTo>
                  <a:lnTo>
                    <a:pt x="939800" y="423333"/>
                  </a:lnTo>
                  <a:cubicBezTo>
                    <a:pt x="911578" y="426155"/>
                    <a:pt x="877522" y="414387"/>
                    <a:pt x="855134" y="431800"/>
                  </a:cubicBezTo>
                  <a:cubicBezTo>
                    <a:pt x="841583" y="442339"/>
                    <a:pt x="858667" y="466157"/>
                    <a:pt x="863600" y="482600"/>
                  </a:cubicBezTo>
                  <a:cubicBezTo>
                    <a:pt x="867227" y="494689"/>
                    <a:pt x="875847" y="504747"/>
                    <a:pt x="880534" y="516466"/>
                  </a:cubicBezTo>
                  <a:cubicBezTo>
                    <a:pt x="887163" y="533039"/>
                    <a:pt x="891823" y="550333"/>
                    <a:pt x="897467" y="567266"/>
                  </a:cubicBezTo>
                  <a:lnTo>
                    <a:pt x="897467" y="567266"/>
                  </a:lnTo>
                  <a:cubicBezTo>
                    <a:pt x="900289" y="578555"/>
                    <a:pt x="898665" y="592046"/>
                    <a:pt x="905934" y="601133"/>
                  </a:cubicBezTo>
                  <a:cubicBezTo>
                    <a:pt x="911509" y="608102"/>
                    <a:pt x="922867" y="606778"/>
                    <a:pt x="931334" y="609600"/>
                  </a:cubicBezTo>
                  <a:cubicBezTo>
                    <a:pt x="942623" y="606778"/>
                    <a:pt x="957751" y="610072"/>
                    <a:pt x="965200" y="601133"/>
                  </a:cubicBezTo>
                  <a:cubicBezTo>
                    <a:pt x="974413" y="590078"/>
                    <a:pt x="973667" y="573190"/>
                    <a:pt x="973667" y="558800"/>
                  </a:cubicBezTo>
                  <a:cubicBezTo>
                    <a:pt x="973667" y="510739"/>
                    <a:pt x="976856" y="461492"/>
                    <a:pt x="965200" y="414866"/>
                  </a:cubicBezTo>
                  <a:cubicBezTo>
                    <a:pt x="961778" y="401176"/>
                    <a:pt x="942174" y="398500"/>
                    <a:pt x="931334" y="389466"/>
                  </a:cubicBezTo>
                  <a:cubicBezTo>
                    <a:pt x="925202" y="384356"/>
                    <a:pt x="921540" y="376103"/>
                    <a:pt x="914400" y="372533"/>
                  </a:cubicBezTo>
                  <a:cubicBezTo>
                    <a:pt x="882683" y="356675"/>
                    <a:pt x="854711" y="354565"/>
                    <a:pt x="821267" y="347133"/>
                  </a:cubicBezTo>
                  <a:cubicBezTo>
                    <a:pt x="728628" y="326546"/>
                    <a:pt x="871965" y="349663"/>
                    <a:pt x="677334" y="330200"/>
                  </a:cubicBezTo>
                  <a:cubicBezTo>
                    <a:pt x="657477" y="328214"/>
                    <a:pt x="637823" y="324555"/>
                    <a:pt x="618067" y="321733"/>
                  </a:cubicBezTo>
                  <a:cubicBezTo>
                    <a:pt x="601134" y="299155"/>
                    <a:pt x="579888" y="279243"/>
                    <a:pt x="567267" y="254000"/>
                  </a:cubicBezTo>
                  <a:lnTo>
                    <a:pt x="524934" y="169333"/>
                  </a:lnTo>
                  <a:cubicBezTo>
                    <a:pt x="519289" y="158044"/>
                    <a:pt x="511991" y="147440"/>
                    <a:pt x="508000" y="135466"/>
                  </a:cubicBezTo>
                  <a:lnTo>
                    <a:pt x="491067" y="84666"/>
                  </a:lnTo>
                  <a:lnTo>
                    <a:pt x="474134" y="33866"/>
                  </a:lnTo>
                  <a:lnTo>
                    <a:pt x="474134" y="0"/>
                  </a:ln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76200"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135468" y="0"/>
              <a:ext cx="3683000" cy="7001933"/>
            </a:xfrm>
            <a:custGeom>
              <a:avLst/>
              <a:gdLst>
                <a:gd name="connsiteX0" fmla="*/ 2074334 w 3683000"/>
                <a:gd name="connsiteY0" fmla="*/ 7001933 h 7001933"/>
                <a:gd name="connsiteX1" fmla="*/ 2065867 w 3683000"/>
                <a:gd name="connsiteY1" fmla="*/ 6815666 h 7001933"/>
                <a:gd name="connsiteX2" fmla="*/ 2048934 w 3683000"/>
                <a:gd name="connsiteY2" fmla="*/ 6790266 h 7001933"/>
                <a:gd name="connsiteX3" fmla="*/ 2032000 w 3683000"/>
                <a:gd name="connsiteY3" fmla="*/ 6739466 h 7001933"/>
                <a:gd name="connsiteX4" fmla="*/ 1972734 w 3683000"/>
                <a:gd name="connsiteY4" fmla="*/ 6637866 h 7001933"/>
                <a:gd name="connsiteX5" fmla="*/ 1947334 w 3683000"/>
                <a:gd name="connsiteY5" fmla="*/ 6544733 h 7001933"/>
                <a:gd name="connsiteX6" fmla="*/ 1913467 w 3683000"/>
                <a:gd name="connsiteY6" fmla="*/ 6493933 h 7001933"/>
                <a:gd name="connsiteX7" fmla="*/ 1896534 w 3683000"/>
                <a:gd name="connsiteY7" fmla="*/ 6434666 h 7001933"/>
                <a:gd name="connsiteX8" fmla="*/ 1871134 w 3683000"/>
                <a:gd name="connsiteY8" fmla="*/ 6375400 h 7001933"/>
                <a:gd name="connsiteX9" fmla="*/ 1845734 w 3683000"/>
                <a:gd name="connsiteY9" fmla="*/ 6307666 h 7001933"/>
                <a:gd name="connsiteX10" fmla="*/ 1794934 w 3683000"/>
                <a:gd name="connsiteY10" fmla="*/ 6197600 h 7001933"/>
                <a:gd name="connsiteX11" fmla="*/ 1769534 w 3683000"/>
                <a:gd name="connsiteY11" fmla="*/ 6172200 h 7001933"/>
                <a:gd name="connsiteX12" fmla="*/ 1744134 w 3683000"/>
                <a:gd name="connsiteY12" fmla="*/ 6129866 h 7001933"/>
                <a:gd name="connsiteX13" fmla="*/ 1651000 w 3683000"/>
                <a:gd name="connsiteY13" fmla="*/ 6019800 h 7001933"/>
                <a:gd name="connsiteX14" fmla="*/ 1600200 w 3683000"/>
                <a:gd name="connsiteY14" fmla="*/ 6002866 h 7001933"/>
                <a:gd name="connsiteX15" fmla="*/ 1549400 w 3683000"/>
                <a:gd name="connsiteY15" fmla="*/ 5977466 h 7001933"/>
                <a:gd name="connsiteX16" fmla="*/ 1447800 w 3683000"/>
                <a:gd name="connsiteY16" fmla="*/ 5960533 h 7001933"/>
                <a:gd name="connsiteX17" fmla="*/ 1405467 w 3683000"/>
                <a:gd name="connsiteY17" fmla="*/ 5943600 h 7001933"/>
                <a:gd name="connsiteX18" fmla="*/ 1270000 w 3683000"/>
                <a:gd name="connsiteY18" fmla="*/ 5926666 h 7001933"/>
                <a:gd name="connsiteX19" fmla="*/ 1143000 w 3683000"/>
                <a:gd name="connsiteY19" fmla="*/ 5935133 h 7001933"/>
                <a:gd name="connsiteX20" fmla="*/ 1092200 w 3683000"/>
                <a:gd name="connsiteY20" fmla="*/ 5952066 h 7001933"/>
                <a:gd name="connsiteX21" fmla="*/ 990600 w 3683000"/>
                <a:gd name="connsiteY21" fmla="*/ 5969000 h 7001933"/>
                <a:gd name="connsiteX22" fmla="*/ 956734 w 3683000"/>
                <a:gd name="connsiteY22" fmla="*/ 5985933 h 7001933"/>
                <a:gd name="connsiteX23" fmla="*/ 922867 w 3683000"/>
                <a:gd name="connsiteY23" fmla="*/ 5994400 h 7001933"/>
                <a:gd name="connsiteX24" fmla="*/ 897467 w 3683000"/>
                <a:gd name="connsiteY24" fmla="*/ 6002866 h 7001933"/>
                <a:gd name="connsiteX25" fmla="*/ 880534 w 3683000"/>
                <a:gd name="connsiteY25" fmla="*/ 6028266 h 7001933"/>
                <a:gd name="connsiteX26" fmla="*/ 897467 w 3683000"/>
                <a:gd name="connsiteY26" fmla="*/ 6138333 h 7001933"/>
                <a:gd name="connsiteX27" fmla="*/ 914400 w 3683000"/>
                <a:gd name="connsiteY27" fmla="*/ 6163733 h 7001933"/>
                <a:gd name="connsiteX28" fmla="*/ 948267 w 3683000"/>
                <a:gd name="connsiteY28" fmla="*/ 6206066 h 7001933"/>
                <a:gd name="connsiteX29" fmla="*/ 1007534 w 3683000"/>
                <a:gd name="connsiteY29" fmla="*/ 6290733 h 7001933"/>
                <a:gd name="connsiteX30" fmla="*/ 1032934 w 3683000"/>
                <a:gd name="connsiteY30" fmla="*/ 6307666 h 7001933"/>
                <a:gd name="connsiteX31" fmla="*/ 1049867 w 3683000"/>
                <a:gd name="connsiteY31" fmla="*/ 6324600 h 7001933"/>
                <a:gd name="connsiteX32" fmla="*/ 1083734 w 3683000"/>
                <a:gd name="connsiteY32" fmla="*/ 6341533 h 7001933"/>
                <a:gd name="connsiteX33" fmla="*/ 1109134 w 3683000"/>
                <a:gd name="connsiteY33" fmla="*/ 6358466 h 7001933"/>
                <a:gd name="connsiteX34" fmla="*/ 1193800 w 3683000"/>
                <a:gd name="connsiteY34" fmla="*/ 6375400 h 7001933"/>
                <a:gd name="connsiteX35" fmla="*/ 1303867 w 3683000"/>
                <a:gd name="connsiteY35" fmla="*/ 6366933 h 7001933"/>
                <a:gd name="connsiteX36" fmla="*/ 1354667 w 3683000"/>
                <a:gd name="connsiteY36" fmla="*/ 6341533 h 7001933"/>
                <a:gd name="connsiteX37" fmla="*/ 1439334 w 3683000"/>
                <a:gd name="connsiteY37" fmla="*/ 6299200 h 7001933"/>
                <a:gd name="connsiteX38" fmla="*/ 1456267 w 3683000"/>
                <a:gd name="connsiteY38" fmla="*/ 6282266 h 7001933"/>
                <a:gd name="connsiteX39" fmla="*/ 1481667 w 3683000"/>
                <a:gd name="connsiteY39" fmla="*/ 6265333 h 7001933"/>
                <a:gd name="connsiteX40" fmla="*/ 1540934 w 3683000"/>
                <a:gd name="connsiteY40" fmla="*/ 6214533 h 7001933"/>
                <a:gd name="connsiteX41" fmla="*/ 1591734 w 3683000"/>
                <a:gd name="connsiteY41" fmla="*/ 6163733 h 7001933"/>
                <a:gd name="connsiteX42" fmla="*/ 1625600 w 3683000"/>
                <a:gd name="connsiteY42" fmla="*/ 6112933 h 7001933"/>
                <a:gd name="connsiteX43" fmla="*/ 1659467 w 3683000"/>
                <a:gd name="connsiteY43" fmla="*/ 6070600 h 7001933"/>
                <a:gd name="connsiteX44" fmla="*/ 1667934 w 3683000"/>
                <a:gd name="connsiteY44" fmla="*/ 6045200 h 7001933"/>
                <a:gd name="connsiteX45" fmla="*/ 1684867 w 3683000"/>
                <a:gd name="connsiteY45" fmla="*/ 6011333 h 7001933"/>
                <a:gd name="connsiteX46" fmla="*/ 1684867 w 3683000"/>
                <a:gd name="connsiteY46" fmla="*/ 5782733 h 7001933"/>
                <a:gd name="connsiteX47" fmla="*/ 1676400 w 3683000"/>
                <a:gd name="connsiteY47" fmla="*/ 5748866 h 7001933"/>
                <a:gd name="connsiteX48" fmla="*/ 1642534 w 3683000"/>
                <a:gd name="connsiteY48" fmla="*/ 5715000 h 7001933"/>
                <a:gd name="connsiteX49" fmla="*/ 1617134 w 3683000"/>
                <a:gd name="connsiteY49" fmla="*/ 5681133 h 7001933"/>
                <a:gd name="connsiteX50" fmla="*/ 1600200 w 3683000"/>
                <a:gd name="connsiteY50" fmla="*/ 5655733 h 7001933"/>
                <a:gd name="connsiteX51" fmla="*/ 1566334 w 3683000"/>
                <a:gd name="connsiteY51" fmla="*/ 5638800 h 7001933"/>
                <a:gd name="connsiteX52" fmla="*/ 1532467 w 3683000"/>
                <a:gd name="connsiteY52" fmla="*/ 5604933 h 7001933"/>
                <a:gd name="connsiteX53" fmla="*/ 1456267 w 3683000"/>
                <a:gd name="connsiteY53" fmla="*/ 5562600 h 7001933"/>
                <a:gd name="connsiteX54" fmla="*/ 1397000 w 3683000"/>
                <a:gd name="connsiteY54" fmla="*/ 5528733 h 7001933"/>
                <a:gd name="connsiteX55" fmla="*/ 1261534 w 3683000"/>
                <a:gd name="connsiteY55" fmla="*/ 5494866 h 7001933"/>
                <a:gd name="connsiteX56" fmla="*/ 1185334 w 3683000"/>
                <a:gd name="connsiteY56" fmla="*/ 5469466 h 7001933"/>
                <a:gd name="connsiteX57" fmla="*/ 1151467 w 3683000"/>
                <a:gd name="connsiteY57" fmla="*/ 5461000 h 7001933"/>
                <a:gd name="connsiteX58" fmla="*/ 1109134 w 3683000"/>
                <a:gd name="connsiteY58" fmla="*/ 5444066 h 7001933"/>
                <a:gd name="connsiteX59" fmla="*/ 1049867 w 3683000"/>
                <a:gd name="connsiteY59" fmla="*/ 5435600 h 7001933"/>
                <a:gd name="connsiteX60" fmla="*/ 1007534 w 3683000"/>
                <a:gd name="connsiteY60" fmla="*/ 5427133 h 7001933"/>
                <a:gd name="connsiteX61" fmla="*/ 897467 w 3683000"/>
                <a:gd name="connsiteY61" fmla="*/ 5435600 h 7001933"/>
                <a:gd name="connsiteX62" fmla="*/ 745067 w 3683000"/>
                <a:gd name="connsiteY62" fmla="*/ 5452533 h 7001933"/>
                <a:gd name="connsiteX63" fmla="*/ 389467 w 3683000"/>
                <a:gd name="connsiteY63" fmla="*/ 5444066 h 7001933"/>
                <a:gd name="connsiteX64" fmla="*/ 279400 w 3683000"/>
                <a:gd name="connsiteY64" fmla="*/ 5427133 h 7001933"/>
                <a:gd name="connsiteX65" fmla="*/ 237067 w 3683000"/>
                <a:gd name="connsiteY65" fmla="*/ 5418666 h 7001933"/>
                <a:gd name="connsiteX66" fmla="*/ 194734 w 3683000"/>
                <a:gd name="connsiteY66" fmla="*/ 5401733 h 7001933"/>
                <a:gd name="connsiteX67" fmla="*/ 127000 w 3683000"/>
                <a:gd name="connsiteY67" fmla="*/ 5384800 h 7001933"/>
                <a:gd name="connsiteX68" fmla="*/ 93134 w 3683000"/>
                <a:gd name="connsiteY68" fmla="*/ 5367866 h 7001933"/>
                <a:gd name="connsiteX69" fmla="*/ 76200 w 3683000"/>
                <a:gd name="connsiteY69" fmla="*/ 5350933 h 7001933"/>
                <a:gd name="connsiteX70" fmla="*/ 50800 w 3683000"/>
                <a:gd name="connsiteY70" fmla="*/ 5334000 h 7001933"/>
                <a:gd name="connsiteX71" fmla="*/ 25400 w 3683000"/>
                <a:gd name="connsiteY71" fmla="*/ 5266266 h 7001933"/>
                <a:gd name="connsiteX72" fmla="*/ 0 w 3683000"/>
                <a:gd name="connsiteY72" fmla="*/ 5207000 h 7001933"/>
                <a:gd name="connsiteX73" fmla="*/ 16934 w 3683000"/>
                <a:gd name="connsiteY73" fmla="*/ 5020733 h 7001933"/>
                <a:gd name="connsiteX74" fmla="*/ 25400 w 3683000"/>
                <a:gd name="connsiteY74" fmla="*/ 4978400 h 7001933"/>
                <a:gd name="connsiteX75" fmla="*/ 42334 w 3683000"/>
                <a:gd name="connsiteY75" fmla="*/ 4944533 h 7001933"/>
                <a:gd name="connsiteX76" fmla="*/ 59267 w 3683000"/>
                <a:gd name="connsiteY76" fmla="*/ 4893733 h 7001933"/>
                <a:gd name="connsiteX77" fmla="*/ 67734 w 3683000"/>
                <a:gd name="connsiteY77" fmla="*/ 4851400 h 7001933"/>
                <a:gd name="connsiteX78" fmla="*/ 118534 w 3683000"/>
                <a:gd name="connsiteY78" fmla="*/ 4741333 h 7001933"/>
                <a:gd name="connsiteX79" fmla="*/ 135467 w 3683000"/>
                <a:gd name="connsiteY79" fmla="*/ 4715933 h 7001933"/>
                <a:gd name="connsiteX80" fmla="*/ 169334 w 3683000"/>
                <a:gd name="connsiteY80" fmla="*/ 4690533 h 7001933"/>
                <a:gd name="connsiteX81" fmla="*/ 186267 w 3683000"/>
                <a:gd name="connsiteY81" fmla="*/ 4639733 h 7001933"/>
                <a:gd name="connsiteX82" fmla="*/ 228600 w 3683000"/>
                <a:gd name="connsiteY82" fmla="*/ 4572000 h 7001933"/>
                <a:gd name="connsiteX83" fmla="*/ 237067 w 3683000"/>
                <a:gd name="connsiteY83" fmla="*/ 4546600 h 7001933"/>
                <a:gd name="connsiteX84" fmla="*/ 287867 w 3683000"/>
                <a:gd name="connsiteY84" fmla="*/ 4478866 h 7001933"/>
                <a:gd name="connsiteX85" fmla="*/ 313267 w 3683000"/>
                <a:gd name="connsiteY85" fmla="*/ 4461933 h 7001933"/>
                <a:gd name="connsiteX86" fmla="*/ 355600 w 3683000"/>
                <a:gd name="connsiteY86" fmla="*/ 4402666 h 7001933"/>
                <a:gd name="connsiteX87" fmla="*/ 414867 w 3683000"/>
                <a:gd name="connsiteY87" fmla="*/ 4334933 h 7001933"/>
                <a:gd name="connsiteX88" fmla="*/ 524934 w 3683000"/>
                <a:gd name="connsiteY88" fmla="*/ 4258733 h 7001933"/>
                <a:gd name="connsiteX89" fmla="*/ 550334 w 3683000"/>
                <a:gd name="connsiteY89" fmla="*/ 4241800 h 7001933"/>
                <a:gd name="connsiteX90" fmla="*/ 575734 w 3683000"/>
                <a:gd name="connsiteY90" fmla="*/ 4233333 h 7001933"/>
                <a:gd name="connsiteX91" fmla="*/ 609600 w 3683000"/>
                <a:gd name="connsiteY91" fmla="*/ 4216400 h 7001933"/>
                <a:gd name="connsiteX92" fmla="*/ 651934 w 3683000"/>
                <a:gd name="connsiteY92" fmla="*/ 4207933 h 7001933"/>
                <a:gd name="connsiteX93" fmla="*/ 702734 w 3683000"/>
                <a:gd name="connsiteY93" fmla="*/ 4191000 h 7001933"/>
                <a:gd name="connsiteX94" fmla="*/ 728134 w 3683000"/>
                <a:gd name="connsiteY94" fmla="*/ 4182533 h 7001933"/>
                <a:gd name="connsiteX95" fmla="*/ 762000 w 3683000"/>
                <a:gd name="connsiteY95" fmla="*/ 4174066 h 7001933"/>
                <a:gd name="connsiteX96" fmla="*/ 846667 w 3683000"/>
                <a:gd name="connsiteY96" fmla="*/ 4191000 h 7001933"/>
                <a:gd name="connsiteX97" fmla="*/ 897467 w 3683000"/>
                <a:gd name="connsiteY97" fmla="*/ 4224866 h 7001933"/>
                <a:gd name="connsiteX98" fmla="*/ 914400 w 3683000"/>
                <a:gd name="connsiteY98" fmla="*/ 4250266 h 7001933"/>
                <a:gd name="connsiteX99" fmla="*/ 939800 w 3683000"/>
                <a:gd name="connsiteY99" fmla="*/ 4284133 h 7001933"/>
                <a:gd name="connsiteX100" fmla="*/ 956734 w 3683000"/>
                <a:gd name="connsiteY100" fmla="*/ 4318000 h 7001933"/>
                <a:gd name="connsiteX101" fmla="*/ 965200 w 3683000"/>
                <a:gd name="connsiteY101" fmla="*/ 4343400 h 7001933"/>
                <a:gd name="connsiteX102" fmla="*/ 973667 w 3683000"/>
                <a:gd name="connsiteY102" fmla="*/ 4377266 h 7001933"/>
                <a:gd name="connsiteX103" fmla="*/ 999067 w 3683000"/>
                <a:gd name="connsiteY103" fmla="*/ 4411133 h 7001933"/>
                <a:gd name="connsiteX104" fmla="*/ 1007534 w 3683000"/>
                <a:gd name="connsiteY104" fmla="*/ 4436533 h 7001933"/>
                <a:gd name="connsiteX105" fmla="*/ 1024467 w 3683000"/>
                <a:gd name="connsiteY105" fmla="*/ 4512733 h 7001933"/>
                <a:gd name="connsiteX106" fmla="*/ 1016000 w 3683000"/>
                <a:gd name="connsiteY106" fmla="*/ 4597400 h 7001933"/>
                <a:gd name="connsiteX107" fmla="*/ 999067 w 3683000"/>
                <a:gd name="connsiteY107" fmla="*/ 4622800 h 7001933"/>
                <a:gd name="connsiteX108" fmla="*/ 948267 w 3683000"/>
                <a:gd name="connsiteY108" fmla="*/ 4673600 h 7001933"/>
                <a:gd name="connsiteX109" fmla="*/ 846667 w 3683000"/>
                <a:gd name="connsiteY109" fmla="*/ 4741333 h 7001933"/>
                <a:gd name="connsiteX110" fmla="*/ 736600 w 3683000"/>
                <a:gd name="connsiteY110" fmla="*/ 4732866 h 7001933"/>
                <a:gd name="connsiteX111" fmla="*/ 668867 w 3683000"/>
                <a:gd name="connsiteY111" fmla="*/ 4699000 h 7001933"/>
                <a:gd name="connsiteX112" fmla="*/ 651934 w 3683000"/>
                <a:gd name="connsiteY112" fmla="*/ 4673600 h 7001933"/>
                <a:gd name="connsiteX113" fmla="*/ 601134 w 3683000"/>
                <a:gd name="connsiteY113" fmla="*/ 4605866 h 7001933"/>
                <a:gd name="connsiteX114" fmla="*/ 575734 w 3683000"/>
                <a:gd name="connsiteY114" fmla="*/ 4521200 h 7001933"/>
                <a:gd name="connsiteX115" fmla="*/ 567267 w 3683000"/>
                <a:gd name="connsiteY115" fmla="*/ 4394200 h 7001933"/>
                <a:gd name="connsiteX116" fmla="*/ 575734 w 3683000"/>
                <a:gd name="connsiteY116" fmla="*/ 4309533 h 7001933"/>
                <a:gd name="connsiteX117" fmla="*/ 592667 w 3683000"/>
                <a:gd name="connsiteY117" fmla="*/ 4191000 h 7001933"/>
                <a:gd name="connsiteX118" fmla="*/ 601134 w 3683000"/>
                <a:gd name="connsiteY118" fmla="*/ 4157133 h 7001933"/>
                <a:gd name="connsiteX119" fmla="*/ 635000 w 3683000"/>
                <a:gd name="connsiteY119" fmla="*/ 4089400 h 7001933"/>
                <a:gd name="connsiteX120" fmla="*/ 643467 w 3683000"/>
                <a:gd name="connsiteY120" fmla="*/ 4064000 h 7001933"/>
                <a:gd name="connsiteX121" fmla="*/ 651934 w 3683000"/>
                <a:gd name="connsiteY121" fmla="*/ 4030133 h 7001933"/>
                <a:gd name="connsiteX122" fmla="*/ 702734 w 3683000"/>
                <a:gd name="connsiteY122" fmla="*/ 3953933 h 7001933"/>
                <a:gd name="connsiteX123" fmla="*/ 728134 w 3683000"/>
                <a:gd name="connsiteY123" fmla="*/ 3937000 h 7001933"/>
                <a:gd name="connsiteX124" fmla="*/ 745067 w 3683000"/>
                <a:gd name="connsiteY124" fmla="*/ 3920066 h 7001933"/>
                <a:gd name="connsiteX125" fmla="*/ 778934 w 3683000"/>
                <a:gd name="connsiteY125" fmla="*/ 3911600 h 7001933"/>
                <a:gd name="connsiteX126" fmla="*/ 829734 w 3683000"/>
                <a:gd name="connsiteY126" fmla="*/ 3877733 h 7001933"/>
                <a:gd name="connsiteX127" fmla="*/ 855134 w 3683000"/>
                <a:gd name="connsiteY127" fmla="*/ 3852333 h 7001933"/>
                <a:gd name="connsiteX128" fmla="*/ 905934 w 3683000"/>
                <a:gd name="connsiteY128" fmla="*/ 3835400 h 7001933"/>
                <a:gd name="connsiteX129" fmla="*/ 931334 w 3683000"/>
                <a:gd name="connsiteY129" fmla="*/ 3818466 h 7001933"/>
                <a:gd name="connsiteX130" fmla="*/ 956734 w 3683000"/>
                <a:gd name="connsiteY130" fmla="*/ 3810000 h 7001933"/>
                <a:gd name="connsiteX131" fmla="*/ 973667 w 3683000"/>
                <a:gd name="connsiteY131" fmla="*/ 3793066 h 7001933"/>
                <a:gd name="connsiteX132" fmla="*/ 999067 w 3683000"/>
                <a:gd name="connsiteY132" fmla="*/ 3776133 h 7001933"/>
                <a:gd name="connsiteX133" fmla="*/ 1058334 w 3683000"/>
                <a:gd name="connsiteY133" fmla="*/ 3750733 h 7001933"/>
                <a:gd name="connsiteX134" fmla="*/ 1083734 w 3683000"/>
                <a:gd name="connsiteY134" fmla="*/ 3733800 h 7001933"/>
                <a:gd name="connsiteX135" fmla="*/ 1100667 w 3683000"/>
                <a:gd name="connsiteY135" fmla="*/ 3716866 h 7001933"/>
                <a:gd name="connsiteX136" fmla="*/ 1151467 w 3683000"/>
                <a:gd name="connsiteY136" fmla="*/ 3699933 h 7001933"/>
                <a:gd name="connsiteX137" fmla="*/ 1244600 w 3683000"/>
                <a:gd name="connsiteY137" fmla="*/ 3649133 h 7001933"/>
                <a:gd name="connsiteX138" fmla="*/ 1312334 w 3683000"/>
                <a:gd name="connsiteY138" fmla="*/ 3589866 h 7001933"/>
                <a:gd name="connsiteX139" fmla="*/ 1354667 w 3683000"/>
                <a:gd name="connsiteY139" fmla="*/ 3556000 h 7001933"/>
                <a:gd name="connsiteX140" fmla="*/ 1380067 w 3683000"/>
                <a:gd name="connsiteY140" fmla="*/ 3522133 h 7001933"/>
                <a:gd name="connsiteX141" fmla="*/ 1405467 w 3683000"/>
                <a:gd name="connsiteY141" fmla="*/ 3496733 h 7001933"/>
                <a:gd name="connsiteX142" fmla="*/ 1422400 w 3683000"/>
                <a:gd name="connsiteY142" fmla="*/ 3471333 h 7001933"/>
                <a:gd name="connsiteX143" fmla="*/ 1447800 w 3683000"/>
                <a:gd name="connsiteY143" fmla="*/ 3454400 h 7001933"/>
                <a:gd name="connsiteX144" fmla="*/ 1464734 w 3683000"/>
                <a:gd name="connsiteY144" fmla="*/ 3412066 h 7001933"/>
                <a:gd name="connsiteX145" fmla="*/ 1490134 w 3683000"/>
                <a:gd name="connsiteY145" fmla="*/ 3403600 h 7001933"/>
                <a:gd name="connsiteX146" fmla="*/ 1532467 w 3683000"/>
                <a:gd name="connsiteY146" fmla="*/ 3302000 h 7001933"/>
                <a:gd name="connsiteX147" fmla="*/ 1557867 w 3683000"/>
                <a:gd name="connsiteY147" fmla="*/ 3276600 h 7001933"/>
                <a:gd name="connsiteX148" fmla="*/ 1591734 w 3683000"/>
                <a:gd name="connsiteY148" fmla="*/ 3217333 h 7001933"/>
                <a:gd name="connsiteX149" fmla="*/ 1600200 w 3683000"/>
                <a:gd name="connsiteY149" fmla="*/ 3175000 h 7001933"/>
                <a:gd name="connsiteX150" fmla="*/ 1583267 w 3683000"/>
                <a:gd name="connsiteY150" fmla="*/ 2971800 h 7001933"/>
                <a:gd name="connsiteX151" fmla="*/ 1566334 w 3683000"/>
                <a:gd name="connsiteY151" fmla="*/ 2937933 h 7001933"/>
                <a:gd name="connsiteX152" fmla="*/ 1490134 w 3683000"/>
                <a:gd name="connsiteY152" fmla="*/ 2887133 h 7001933"/>
                <a:gd name="connsiteX153" fmla="*/ 1430867 w 3683000"/>
                <a:gd name="connsiteY153" fmla="*/ 2861733 h 7001933"/>
                <a:gd name="connsiteX154" fmla="*/ 1405467 w 3683000"/>
                <a:gd name="connsiteY154" fmla="*/ 2844800 h 7001933"/>
                <a:gd name="connsiteX155" fmla="*/ 1270000 w 3683000"/>
                <a:gd name="connsiteY155" fmla="*/ 2810933 h 7001933"/>
                <a:gd name="connsiteX156" fmla="*/ 1219200 w 3683000"/>
                <a:gd name="connsiteY156" fmla="*/ 2802466 h 7001933"/>
                <a:gd name="connsiteX157" fmla="*/ 1193800 w 3683000"/>
                <a:gd name="connsiteY157" fmla="*/ 2794000 h 7001933"/>
                <a:gd name="connsiteX158" fmla="*/ 1134534 w 3683000"/>
                <a:gd name="connsiteY158" fmla="*/ 2785533 h 7001933"/>
                <a:gd name="connsiteX159" fmla="*/ 965200 w 3683000"/>
                <a:gd name="connsiteY159" fmla="*/ 2794000 h 7001933"/>
                <a:gd name="connsiteX160" fmla="*/ 905934 w 3683000"/>
                <a:gd name="connsiteY160" fmla="*/ 2802466 h 7001933"/>
                <a:gd name="connsiteX161" fmla="*/ 872067 w 3683000"/>
                <a:gd name="connsiteY161" fmla="*/ 2810933 h 7001933"/>
                <a:gd name="connsiteX162" fmla="*/ 736600 w 3683000"/>
                <a:gd name="connsiteY162" fmla="*/ 2819400 h 7001933"/>
                <a:gd name="connsiteX163" fmla="*/ 592667 w 3683000"/>
                <a:gd name="connsiteY163" fmla="*/ 2802466 h 7001933"/>
                <a:gd name="connsiteX164" fmla="*/ 558800 w 3683000"/>
                <a:gd name="connsiteY164" fmla="*/ 2785533 h 7001933"/>
                <a:gd name="connsiteX165" fmla="*/ 533400 w 3683000"/>
                <a:gd name="connsiteY165" fmla="*/ 2777066 h 7001933"/>
                <a:gd name="connsiteX166" fmla="*/ 448734 w 3683000"/>
                <a:gd name="connsiteY166" fmla="*/ 2743200 h 7001933"/>
                <a:gd name="connsiteX167" fmla="*/ 431800 w 3683000"/>
                <a:gd name="connsiteY167" fmla="*/ 2726266 h 7001933"/>
                <a:gd name="connsiteX168" fmla="*/ 381000 w 3683000"/>
                <a:gd name="connsiteY168" fmla="*/ 2692400 h 7001933"/>
                <a:gd name="connsiteX169" fmla="*/ 321734 w 3683000"/>
                <a:gd name="connsiteY169" fmla="*/ 2599266 h 7001933"/>
                <a:gd name="connsiteX170" fmla="*/ 279400 w 3683000"/>
                <a:gd name="connsiteY170" fmla="*/ 2514600 h 7001933"/>
                <a:gd name="connsiteX171" fmla="*/ 220134 w 3683000"/>
                <a:gd name="connsiteY171" fmla="*/ 2396066 h 7001933"/>
                <a:gd name="connsiteX172" fmla="*/ 169334 w 3683000"/>
                <a:gd name="connsiteY172" fmla="*/ 2218266 h 7001933"/>
                <a:gd name="connsiteX173" fmla="*/ 160867 w 3683000"/>
                <a:gd name="connsiteY173" fmla="*/ 2159000 h 7001933"/>
                <a:gd name="connsiteX174" fmla="*/ 143934 w 3683000"/>
                <a:gd name="connsiteY174" fmla="*/ 1981200 h 7001933"/>
                <a:gd name="connsiteX175" fmla="*/ 160867 w 3683000"/>
                <a:gd name="connsiteY175" fmla="*/ 1794933 h 7001933"/>
                <a:gd name="connsiteX176" fmla="*/ 220134 w 3683000"/>
                <a:gd name="connsiteY176" fmla="*/ 1625600 h 7001933"/>
                <a:gd name="connsiteX177" fmla="*/ 237067 w 3683000"/>
                <a:gd name="connsiteY177" fmla="*/ 1574800 h 7001933"/>
                <a:gd name="connsiteX178" fmla="*/ 245534 w 3683000"/>
                <a:gd name="connsiteY178" fmla="*/ 1532466 h 7001933"/>
                <a:gd name="connsiteX179" fmla="*/ 279400 w 3683000"/>
                <a:gd name="connsiteY179" fmla="*/ 1481666 h 7001933"/>
                <a:gd name="connsiteX180" fmla="*/ 330200 w 3683000"/>
                <a:gd name="connsiteY180" fmla="*/ 1405466 h 7001933"/>
                <a:gd name="connsiteX181" fmla="*/ 347134 w 3683000"/>
                <a:gd name="connsiteY181" fmla="*/ 1380066 h 7001933"/>
                <a:gd name="connsiteX182" fmla="*/ 381000 w 3683000"/>
                <a:gd name="connsiteY182" fmla="*/ 1371600 h 7001933"/>
                <a:gd name="connsiteX183" fmla="*/ 397934 w 3683000"/>
                <a:gd name="connsiteY183" fmla="*/ 1354666 h 7001933"/>
                <a:gd name="connsiteX184" fmla="*/ 457200 w 3683000"/>
                <a:gd name="connsiteY184" fmla="*/ 1320800 h 7001933"/>
                <a:gd name="connsiteX185" fmla="*/ 508000 w 3683000"/>
                <a:gd name="connsiteY185" fmla="*/ 1303866 h 7001933"/>
                <a:gd name="connsiteX186" fmla="*/ 601134 w 3683000"/>
                <a:gd name="connsiteY186" fmla="*/ 1261533 h 7001933"/>
                <a:gd name="connsiteX187" fmla="*/ 651934 w 3683000"/>
                <a:gd name="connsiteY187" fmla="*/ 1253066 h 7001933"/>
                <a:gd name="connsiteX188" fmla="*/ 711200 w 3683000"/>
                <a:gd name="connsiteY188" fmla="*/ 1236133 h 7001933"/>
                <a:gd name="connsiteX189" fmla="*/ 753534 w 3683000"/>
                <a:gd name="connsiteY189" fmla="*/ 1227666 h 7001933"/>
                <a:gd name="connsiteX190" fmla="*/ 787400 w 3683000"/>
                <a:gd name="connsiteY190" fmla="*/ 1219200 h 7001933"/>
                <a:gd name="connsiteX191" fmla="*/ 880534 w 3683000"/>
                <a:gd name="connsiteY191" fmla="*/ 1193800 h 7001933"/>
                <a:gd name="connsiteX192" fmla="*/ 914400 w 3683000"/>
                <a:gd name="connsiteY192" fmla="*/ 1176866 h 7001933"/>
                <a:gd name="connsiteX193" fmla="*/ 973667 w 3683000"/>
                <a:gd name="connsiteY193" fmla="*/ 1168400 h 7001933"/>
                <a:gd name="connsiteX194" fmla="*/ 1024467 w 3683000"/>
                <a:gd name="connsiteY194" fmla="*/ 1159933 h 7001933"/>
                <a:gd name="connsiteX195" fmla="*/ 1176867 w 3683000"/>
                <a:gd name="connsiteY195" fmla="*/ 1168400 h 7001933"/>
                <a:gd name="connsiteX196" fmla="*/ 1236134 w 3683000"/>
                <a:gd name="connsiteY196" fmla="*/ 1185333 h 7001933"/>
                <a:gd name="connsiteX197" fmla="*/ 1278467 w 3683000"/>
                <a:gd name="connsiteY197" fmla="*/ 1193800 h 7001933"/>
                <a:gd name="connsiteX198" fmla="*/ 1303867 w 3683000"/>
                <a:gd name="connsiteY198" fmla="*/ 1210733 h 7001933"/>
                <a:gd name="connsiteX199" fmla="*/ 1354667 w 3683000"/>
                <a:gd name="connsiteY199" fmla="*/ 1236133 h 7001933"/>
                <a:gd name="connsiteX200" fmla="*/ 1405467 w 3683000"/>
                <a:gd name="connsiteY200" fmla="*/ 1312333 h 7001933"/>
                <a:gd name="connsiteX201" fmla="*/ 1439334 w 3683000"/>
                <a:gd name="connsiteY201" fmla="*/ 1363133 h 7001933"/>
                <a:gd name="connsiteX202" fmla="*/ 1481667 w 3683000"/>
                <a:gd name="connsiteY202" fmla="*/ 1430866 h 7001933"/>
                <a:gd name="connsiteX203" fmla="*/ 1498600 w 3683000"/>
                <a:gd name="connsiteY203" fmla="*/ 1490133 h 7001933"/>
                <a:gd name="connsiteX204" fmla="*/ 1507067 w 3683000"/>
                <a:gd name="connsiteY204" fmla="*/ 1515533 h 7001933"/>
                <a:gd name="connsiteX205" fmla="*/ 1515534 w 3683000"/>
                <a:gd name="connsiteY205" fmla="*/ 1591733 h 7001933"/>
                <a:gd name="connsiteX206" fmla="*/ 1532467 w 3683000"/>
                <a:gd name="connsiteY206" fmla="*/ 1651000 h 7001933"/>
                <a:gd name="connsiteX207" fmla="*/ 1507067 w 3683000"/>
                <a:gd name="connsiteY207" fmla="*/ 1820333 h 7001933"/>
                <a:gd name="connsiteX208" fmla="*/ 1481667 w 3683000"/>
                <a:gd name="connsiteY208" fmla="*/ 1854200 h 7001933"/>
                <a:gd name="connsiteX209" fmla="*/ 1447800 w 3683000"/>
                <a:gd name="connsiteY209" fmla="*/ 1871133 h 7001933"/>
                <a:gd name="connsiteX210" fmla="*/ 1405467 w 3683000"/>
                <a:gd name="connsiteY210" fmla="*/ 1905000 h 7001933"/>
                <a:gd name="connsiteX211" fmla="*/ 1380067 w 3683000"/>
                <a:gd name="connsiteY211" fmla="*/ 1930400 h 7001933"/>
                <a:gd name="connsiteX212" fmla="*/ 1303867 w 3683000"/>
                <a:gd name="connsiteY212" fmla="*/ 1938866 h 7001933"/>
                <a:gd name="connsiteX213" fmla="*/ 1159934 w 3683000"/>
                <a:gd name="connsiteY213" fmla="*/ 1930400 h 7001933"/>
                <a:gd name="connsiteX214" fmla="*/ 1143000 w 3683000"/>
                <a:gd name="connsiteY214" fmla="*/ 1905000 h 7001933"/>
                <a:gd name="connsiteX215" fmla="*/ 1117600 w 3683000"/>
                <a:gd name="connsiteY215" fmla="*/ 1888066 h 7001933"/>
                <a:gd name="connsiteX216" fmla="*/ 1100667 w 3683000"/>
                <a:gd name="connsiteY216" fmla="*/ 1854200 h 7001933"/>
                <a:gd name="connsiteX217" fmla="*/ 1083734 w 3683000"/>
                <a:gd name="connsiteY217" fmla="*/ 1837266 h 7001933"/>
                <a:gd name="connsiteX218" fmla="*/ 1066800 w 3683000"/>
                <a:gd name="connsiteY218" fmla="*/ 1811866 h 7001933"/>
                <a:gd name="connsiteX219" fmla="*/ 1049867 w 3683000"/>
                <a:gd name="connsiteY219" fmla="*/ 1710266 h 7001933"/>
                <a:gd name="connsiteX220" fmla="*/ 1066800 w 3683000"/>
                <a:gd name="connsiteY220" fmla="*/ 1591733 h 7001933"/>
                <a:gd name="connsiteX221" fmla="*/ 1075267 w 3683000"/>
                <a:gd name="connsiteY221" fmla="*/ 1566333 h 7001933"/>
                <a:gd name="connsiteX222" fmla="*/ 1092200 w 3683000"/>
                <a:gd name="connsiteY222" fmla="*/ 1540933 h 7001933"/>
                <a:gd name="connsiteX223" fmla="*/ 1126067 w 3683000"/>
                <a:gd name="connsiteY223" fmla="*/ 1481666 h 7001933"/>
                <a:gd name="connsiteX224" fmla="*/ 1134534 w 3683000"/>
                <a:gd name="connsiteY224" fmla="*/ 1456266 h 7001933"/>
                <a:gd name="connsiteX225" fmla="*/ 1176867 w 3683000"/>
                <a:gd name="connsiteY225" fmla="*/ 1405466 h 7001933"/>
                <a:gd name="connsiteX226" fmla="*/ 1210734 w 3683000"/>
                <a:gd name="connsiteY226" fmla="*/ 1380066 h 7001933"/>
                <a:gd name="connsiteX227" fmla="*/ 1405467 w 3683000"/>
                <a:gd name="connsiteY227" fmla="*/ 1388533 h 7001933"/>
                <a:gd name="connsiteX228" fmla="*/ 1481667 w 3683000"/>
                <a:gd name="connsiteY228" fmla="*/ 1405466 h 7001933"/>
                <a:gd name="connsiteX229" fmla="*/ 1549400 w 3683000"/>
                <a:gd name="connsiteY229" fmla="*/ 1447800 h 7001933"/>
                <a:gd name="connsiteX230" fmla="*/ 1566334 w 3683000"/>
                <a:gd name="connsiteY230" fmla="*/ 1464733 h 7001933"/>
                <a:gd name="connsiteX231" fmla="*/ 1600200 w 3683000"/>
                <a:gd name="connsiteY231" fmla="*/ 1490133 h 7001933"/>
                <a:gd name="connsiteX232" fmla="*/ 1651000 w 3683000"/>
                <a:gd name="connsiteY232" fmla="*/ 1557866 h 7001933"/>
                <a:gd name="connsiteX233" fmla="*/ 1701800 w 3683000"/>
                <a:gd name="connsiteY233" fmla="*/ 1583266 h 7001933"/>
                <a:gd name="connsiteX234" fmla="*/ 1718734 w 3683000"/>
                <a:gd name="connsiteY234" fmla="*/ 1600200 h 7001933"/>
                <a:gd name="connsiteX235" fmla="*/ 1794934 w 3683000"/>
                <a:gd name="connsiteY235" fmla="*/ 1625600 h 7001933"/>
                <a:gd name="connsiteX236" fmla="*/ 1888067 w 3683000"/>
                <a:gd name="connsiteY236" fmla="*/ 1651000 h 7001933"/>
                <a:gd name="connsiteX237" fmla="*/ 1947334 w 3683000"/>
                <a:gd name="connsiteY237" fmla="*/ 1667933 h 7001933"/>
                <a:gd name="connsiteX238" fmla="*/ 2108200 w 3683000"/>
                <a:gd name="connsiteY238" fmla="*/ 1684866 h 7001933"/>
                <a:gd name="connsiteX239" fmla="*/ 2650067 w 3683000"/>
                <a:gd name="connsiteY239" fmla="*/ 1667933 h 7001933"/>
                <a:gd name="connsiteX240" fmla="*/ 2887134 w 3683000"/>
                <a:gd name="connsiteY240" fmla="*/ 1651000 h 7001933"/>
                <a:gd name="connsiteX241" fmla="*/ 2937934 w 3683000"/>
                <a:gd name="connsiteY241" fmla="*/ 1642533 h 7001933"/>
                <a:gd name="connsiteX242" fmla="*/ 3005667 w 3683000"/>
                <a:gd name="connsiteY242" fmla="*/ 1625600 h 7001933"/>
                <a:gd name="connsiteX243" fmla="*/ 3073400 w 3683000"/>
                <a:gd name="connsiteY243" fmla="*/ 1600200 h 7001933"/>
                <a:gd name="connsiteX244" fmla="*/ 3132667 w 3683000"/>
                <a:gd name="connsiteY244" fmla="*/ 1566333 h 7001933"/>
                <a:gd name="connsiteX245" fmla="*/ 3166534 w 3683000"/>
                <a:gd name="connsiteY245" fmla="*/ 1549400 h 7001933"/>
                <a:gd name="connsiteX246" fmla="*/ 3191934 w 3683000"/>
                <a:gd name="connsiteY246" fmla="*/ 1524000 h 7001933"/>
                <a:gd name="connsiteX247" fmla="*/ 3242734 w 3683000"/>
                <a:gd name="connsiteY247" fmla="*/ 1481666 h 7001933"/>
                <a:gd name="connsiteX248" fmla="*/ 3259667 w 3683000"/>
                <a:gd name="connsiteY248" fmla="*/ 1456266 h 7001933"/>
                <a:gd name="connsiteX249" fmla="*/ 3302000 w 3683000"/>
                <a:gd name="connsiteY249" fmla="*/ 1430866 h 7001933"/>
                <a:gd name="connsiteX250" fmla="*/ 3327400 w 3683000"/>
                <a:gd name="connsiteY250" fmla="*/ 1405466 h 7001933"/>
                <a:gd name="connsiteX251" fmla="*/ 3395134 w 3683000"/>
                <a:gd name="connsiteY251" fmla="*/ 1354666 h 7001933"/>
                <a:gd name="connsiteX252" fmla="*/ 3420534 w 3683000"/>
                <a:gd name="connsiteY252" fmla="*/ 1337733 h 7001933"/>
                <a:gd name="connsiteX253" fmla="*/ 3471334 w 3683000"/>
                <a:gd name="connsiteY253" fmla="*/ 1270000 h 7001933"/>
                <a:gd name="connsiteX254" fmla="*/ 3505200 w 3683000"/>
                <a:gd name="connsiteY254" fmla="*/ 1236133 h 7001933"/>
                <a:gd name="connsiteX255" fmla="*/ 3530600 w 3683000"/>
                <a:gd name="connsiteY255" fmla="*/ 1202266 h 7001933"/>
                <a:gd name="connsiteX256" fmla="*/ 3556000 w 3683000"/>
                <a:gd name="connsiteY256" fmla="*/ 1176866 h 7001933"/>
                <a:gd name="connsiteX257" fmla="*/ 3615267 w 3683000"/>
                <a:gd name="connsiteY257" fmla="*/ 1092200 h 7001933"/>
                <a:gd name="connsiteX258" fmla="*/ 3632200 w 3683000"/>
                <a:gd name="connsiteY258" fmla="*/ 1066800 h 7001933"/>
                <a:gd name="connsiteX259" fmla="*/ 3657600 w 3683000"/>
                <a:gd name="connsiteY259" fmla="*/ 990600 h 7001933"/>
                <a:gd name="connsiteX260" fmla="*/ 3683000 w 3683000"/>
                <a:gd name="connsiteY260" fmla="*/ 872066 h 7001933"/>
                <a:gd name="connsiteX261" fmla="*/ 3657600 w 3683000"/>
                <a:gd name="connsiteY261" fmla="*/ 728133 h 7001933"/>
                <a:gd name="connsiteX262" fmla="*/ 3649134 w 3683000"/>
                <a:gd name="connsiteY262" fmla="*/ 702733 h 7001933"/>
                <a:gd name="connsiteX263" fmla="*/ 3632200 w 3683000"/>
                <a:gd name="connsiteY263" fmla="*/ 685800 h 7001933"/>
                <a:gd name="connsiteX264" fmla="*/ 3572934 w 3683000"/>
                <a:gd name="connsiteY264" fmla="*/ 643466 h 7001933"/>
                <a:gd name="connsiteX265" fmla="*/ 3530600 w 3683000"/>
                <a:gd name="connsiteY265" fmla="*/ 626533 h 7001933"/>
                <a:gd name="connsiteX266" fmla="*/ 3479800 w 3683000"/>
                <a:gd name="connsiteY266" fmla="*/ 601133 h 7001933"/>
                <a:gd name="connsiteX267" fmla="*/ 3454400 w 3683000"/>
                <a:gd name="connsiteY267" fmla="*/ 592666 h 7001933"/>
                <a:gd name="connsiteX268" fmla="*/ 3420534 w 3683000"/>
                <a:gd name="connsiteY268" fmla="*/ 575733 h 7001933"/>
                <a:gd name="connsiteX269" fmla="*/ 3318934 w 3683000"/>
                <a:gd name="connsiteY269" fmla="*/ 558800 h 7001933"/>
                <a:gd name="connsiteX270" fmla="*/ 3251200 w 3683000"/>
                <a:gd name="connsiteY270" fmla="*/ 567266 h 7001933"/>
                <a:gd name="connsiteX271" fmla="*/ 3217334 w 3683000"/>
                <a:gd name="connsiteY271" fmla="*/ 584200 h 7001933"/>
                <a:gd name="connsiteX272" fmla="*/ 3191934 w 3683000"/>
                <a:gd name="connsiteY272" fmla="*/ 592666 h 7001933"/>
                <a:gd name="connsiteX273" fmla="*/ 3149600 w 3683000"/>
                <a:gd name="connsiteY273" fmla="*/ 635000 h 7001933"/>
                <a:gd name="connsiteX274" fmla="*/ 3107267 w 3683000"/>
                <a:gd name="connsiteY274" fmla="*/ 677333 h 7001933"/>
                <a:gd name="connsiteX275" fmla="*/ 3090334 w 3683000"/>
                <a:gd name="connsiteY275" fmla="*/ 702733 h 7001933"/>
                <a:gd name="connsiteX276" fmla="*/ 3056467 w 3683000"/>
                <a:gd name="connsiteY276" fmla="*/ 745066 h 7001933"/>
                <a:gd name="connsiteX277" fmla="*/ 3039534 w 3683000"/>
                <a:gd name="connsiteY277" fmla="*/ 795866 h 7001933"/>
                <a:gd name="connsiteX278" fmla="*/ 3031067 w 3683000"/>
                <a:gd name="connsiteY278" fmla="*/ 821266 h 7001933"/>
                <a:gd name="connsiteX279" fmla="*/ 3039534 w 3683000"/>
                <a:gd name="connsiteY279" fmla="*/ 914400 h 7001933"/>
                <a:gd name="connsiteX280" fmla="*/ 3048000 w 3683000"/>
                <a:gd name="connsiteY280" fmla="*/ 956733 h 7001933"/>
                <a:gd name="connsiteX281" fmla="*/ 3081867 w 3683000"/>
                <a:gd name="connsiteY281" fmla="*/ 990600 h 7001933"/>
                <a:gd name="connsiteX282" fmla="*/ 3141134 w 3683000"/>
                <a:gd name="connsiteY282" fmla="*/ 1007533 h 7001933"/>
                <a:gd name="connsiteX283" fmla="*/ 3429000 w 3683000"/>
                <a:gd name="connsiteY283" fmla="*/ 990600 h 7001933"/>
                <a:gd name="connsiteX284" fmla="*/ 3479800 w 3683000"/>
                <a:gd name="connsiteY284" fmla="*/ 973666 h 7001933"/>
                <a:gd name="connsiteX285" fmla="*/ 3522134 w 3683000"/>
                <a:gd name="connsiteY285" fmla="*/ 931333 h 7001933"/>
                <a:gd name="connsiteX286" fmla="*/ 3556000 w 3683000"/>
                <a:gd name="connsiteY286" fmla="*/ 897466 h 7001933"/>
                <a:gd name="connsiteX287" fmla="*/ 3572934 w 3683000"/>
                <a:gd name="connsiteY287" fmla="*/ 872066 h 7001933"/>
                <a:gd name="connsiteX288" fmla="*/ 3581400 w 3683000"/>
                <a:gd name="connsiteY288" fmla="*/ 846666 h 7001933"/>
                <a:gd name="connsiteX289" fmla="*/ 3572934 w 3683000"/>
                <a:gd name="connsiteY289" fmla="*/ 719666 h 7001933"/>
                <a:gd name="connsiteX290" fmla="*/ 3539067 w 3683000"/>
                <a:gd name="connsiteY290" fmla="*/ 660400 h 7001933"/>
                <a:gd name="connsiteX291" fmla="*/ 3522134 w 3683000"/>
                <a:gd name="connsiteY291" fmla="*/ 643466 h 7001933"/>
                <a:gd name="connsiteX292" fmla="*/ 3505200 w 3683000"/>
                <a:gd name="connsiteY292" fmla="*/ 618066 h 7001933"/>
                <a:gd name="connsiteX293" fmla="*/ 3437467 w 3683000"/>
                <a:gd name="connsiteY293" fmla="*/ 567266 h 7001933"/>
                <a:gd name="connsiteX294" fmla="*/ 3412067 w 3683000"/>
                <a:gd name="connsiteY294" fmla="*/ 558800 h 7001933"/>
                <a:gd name="connsiteX295" fmla="*/ 3378200 w 3683000"/>
                <a:gd name="connsiteY295" fmla="*/ 541866 h 7001933"/>
                <a:gd name="connsiteX296" fmla="*/ 3327400 w 3683000"/>
                <a:gd name="connsiteY296" fmla="*/ 524933 h 7001933"/>
                <a:gd name="connsiteX297" fmla="*/ 3259667 w 3683000"/>
                <a:gd name="connsiteY297" fmla="*/ 491066 h 7001933"/>
                <a:gd name="connsiteX298" fmla="*/ 3166534 w 3683000"/>
                <a:gd name="connsiteY298" fmla="*/ 482600 h 7001933"/>
                <a:gd name="connsiteX299" fmla="*/ 3132667 w 3683000"/>
                <a:gd name="connsiteY299" fmla="*/ 474133 h 7001933"/>
                <a:gd name="connsiteX300" fmla="*/ 2937934 w 3683000"/>
                <a:gd name="connsiteY300" fmla="*/ 491066 h 7001933"/>
                <a:gd name="connsiteX301" fmla="*/ 2870200 w 3683000"/>
                <a:gd name="connsiteY301" fmla="*/ 508000 h 7001933"/>
                <a:gd name="connsiteX302" fmla="*/ 2802467 w 3683000"/>
                <a:gd name="connsiteY302" fmla="*/ 524933 h 7001933"/>
                <a:gd name="connsiteX303" fmla="*/ 2726267 w 3683000"/>
                <a:gd name="connsiteY303" fmla="*/ 541866 h 7001933"/>
                <a:gd name="connsiteX304" fmla="*/ 2633134 w 3683000"/>
                <a:gd name="connsiteY304" fmla="*/ 592666 h 7001933"/>
                <a:gd name="connsiteX305" fmla="*/ 2523067 w 3683000"/>
                <a:gd name="connsiteY305" fmla="*/ 651933 h 7001933"/>
                <a:gd name="connsiteX306" fmla="*/ 2463800 w 3683000"/>
                <a:gd name="connsiteY306" fmla="*/ 694266 h 7001933"/>
                <a:gd name="connsiteX307" fmla="*/ 2429934 w 3683000"/>
                <a:gd name="connsiteY307" fmla="*/ 745066 h 7001933"/>
                <a:gd name="connsiteX308" fmla="*/ 2328334 w 3683000"/>
                <a:gd name="connsiteY308" fmla="*/ 821266 h 7001933"/>
                <a:gd name="connsiteX309" fmla="*/ 2294467 w 3683000"/>
                <a:gd name="connsiteY309" fmla="*/ 846666 h 7001933"/>
                <a:gd name="connsiteX310" fmla="*/ 2260600 w 3683000"/>
                <a:gd name="connsiteY310" fmla="*/ 863600 h 7001933"/>
                <a:gd name="connsiteX311" fmla="*/ 2218267 w 3683000"/>
                <a:gd name="connsiteY311" fmla="*/ 897466 h 7001933"/>
                <a:gd name="connsiteX312" fmla="*/ 2184400 w 3683000"/>
                <a:gd name="connsiteY312" fmla="*/ 914400 h 7001933"/>
                <a:gd name="connsiteX313" fmla="*/ 2150534 w 3683000"/>
                <a:gd name="connsiteY313" fmla="*/ 939800 h 7001933"/>
                <a:gd name="connsiteX314" fmla="*/ 2099734 w 3683000"/>
                <a:gd name="connsiteY314" fmla="*/ 956733 h 7001933"/>
                <a:gd name="connsiteX315" fmla="*/ 2057400 w 3683000"/>
                <a:gd name="connsiteY315" fmla="*/ 982133 h 7001933"/>
                <a:gd name="connsiteX316" fmla="*/ 1955800 w 3683000"/>
                <a:gd name="connsiteY316" fmla="*/ 1016000 h 7001933"/>
                <a:gd name="connsiteX317" fmla="*/ 1879600 w 3683000"/>
                <a:gd name="connsiteY317" fmla="*/ 1058333 h 7001933"/>
                <a:gd name="connsiteX318" fmla="*/ 1845734 w 3683000"/>
                <a:gd name="connsiteY318" fmla="*/ 1066800 h 7001933"/>
                <a:gd name="connsiteX319" fmla="*/ 1769534 w 3683000"/>
                <a:gd name="connsiteY319" fmla="*/ 1092200 h 7001933"/>
                <a:gd name="connsiteX320" fmla="*/ 1718734 w 3683000"/>
                <a:gd name="connsiteY320" fmla="*/ 1100666 h 7001933"/>
                <a:gd name="connsiteX321" fmla="*/ 1651000 w 3683000"/>
                <a:gd name="connsiteY321" fmla="*/ 1126066 h 7001933"/>
                <a:gd name="connsiteX322" fmla="*/ 1591734 w 3683000"/>
                <a:gd name="connsiteY322" fmla="*/ 1134533 h 7001933"/>
                <a:gd name="connsiteX323" fmla="*/ 1566334 w 3683000"/>
                <a:gd name="connsiteY323" fmla="*/ 1143000 h 7001933"/>
                <a:gd name="connsiteX324" fmla="*/ 1312334 w 3683000"/>
                <a:gd name="connsiteY324" fmla="*/ 1143000 h 7001933"/>
                <a:gd name="connsiteX325" fmla="*/ 1253067 w 3683000"/>
                <a:gd name="connsiteY325" fmla="*/ 1126066 h 7001933"/>
                <a:gd name="connsiteX326" fmla="*/ 1227667 w 3683000"/>
                <a:gd name="connsiteY326" fmla="*/ 1109133 h 7001933"/>
                <a:gd name="connsiteX327" fmla="*/ 1210734 w 3683000"/>
                <a:gd name="connsiteY327" fmla="*/ 1058333 h 7001933"/>
                <a:gd name="connsiteX328" fmla="*/ 1219200 w 3683000"/>
                <a:gd name="connsiteY328" fmla="*/ 1016000 h 7001933"/>
                <a:gd name="connsiteX329" fmla="*/ 1227667 w 3683000"/>
                <a:gd name="connsiteY329" fmla="*/ 931333 h 7001933"/>
                <a:gd name="connsiteX330" fmla="*/ 1244600 w 3683000"/>
                <a:gd name="connsiteY330" fmla="*/ 897466 h 7001933"/>
                <a:gd name="connsiteX331" fmla="*/ 1286934 w 3683000"/>
                <a:gd name="connsiteY331" fmla="*/ 846666 h 7001933"/>
                <a:gd name="connsiteX332" fmla="*/ 1312334 w 3683000"/>
                <a:gd name="connsiteY332" fmla="*/ 787400 h 7001933"/>
                <a:gd name="connsiteX333" fmla="*/ 1354667 w 3683000"/>
                <a:gd name="connsiteY333" fmla="*/ 745066 h 7001933"/>
                <a:gd name="connsiteX334" fmla="*/ 1380067 w 3683000"/>
                <a:gd name="connsiteY334" fmla="*/ 711200 h 7001933"/>
                <a:gd name="connsiteX335" fmla="*/ 1405467 w 3683000"/>
                <a:gd name="connsiteY335" fmla="*/ 694266 h 7001933"/>
                <a:gd name="connsiteX336" fmla="*/ 1430867 w 3683000"/>
                <a:gd name="connsiteY336" fmla="*/ 668866 h 7001933"/>
                <a:gd name="connsiteX337" fmla="*/ 1464734 w 3683000"/>
                <a:gd name="connsiteY337" fmla="*/ 660400 h 7001933"/>
                <a:gd name="connsiteX338" fmla="*/ 1524000 w 3683000"/>
                <a:gd name="connsiteY338" fmla="*/ 643466 h 7001933"/>
                <a:gd name="connsiteX339" fmla="*/ 1591734 w 3683000"/>
                <a:gd name="connsiteY339" fmla="*/ 651933 h 7001933"/>
                <a:gd name="connsiteX340" fmla="*/ 1608667 w 3683000"/>
                <a:gd name="connsiteY340" fmla="*/ 795866 h 7001933"/>
                <a:gd name="connsiteX341" fmla="*/ 1574800 w 3683000"/>
                <a:gd name="connsiteY341" fmla="*/ 855133 h 7001933"/>
                <a:gd name="connsiteX342" fmla="*/ 1557867 w 3683000"/>
                <a:gd name="connsiteY342" fmla="*/ 880533 h 7001933"/>
                <a:gd name="connsiteX343" fmla="*/ 1532467 w 3683000"/>
                <a:gd name="connsiteY343" fmla="*/ 897466 h 7001933"/>
                <a:gd name="connsiteX344" fmla="*/ 1515534 w 3683000"/>
                <a:gd name="connsiteY344" fmla="*/ 914400 h 7001933"/>
                <a:gd name="connsiteX345" fmla="*/ 1456267 w 3683000"/>
                <a:gd name="connsiteY345" fmla="*/ 931333 h 7001933"/>
                <a:gd name="connsiteX346" fmla="*/ 1371600 w 3683000"/>
                <a:gd name="connsiteY346" fmla="*/ 914400 h 7001933"/>
                <a:gd name="connsiteX347" fmla="*/ 1286934 w 3683000"/>
                <a:gd name="connsiteY347" fmla="*/ 846666 h 7001933"/>
                <a:gd name="connsiteX348" fmla="*/ 1270000 w 3683000"/>
                <a:gd name="connsiteY348" fmla="*/ 821266 h 7001933"/>
                <a:gd name="connsiteX349" fmla="*/ 1244600 w 3683000"/>
                <a:gd name="connsiteY349" fmla="*/ 795866 h 7001933"/>
                <a:gd name="connsiteX350" fmla="*/ 1202267 w 3683000"/>
                <a:gd name="connsiteY350" fmla="*/ 745066 h 7001933"/>
                <a:gd name="connsiteX351" fmla="*/ 1193800 w 3683000"/>
                <a:gd name="connsiteY351" fmla="*/ 711200 h 7001933"/>
                <a:gd name="connsiteX352" fmla="*/ 1176867 w 3683000"/>
                <a:gd name="connsiteY352" fmla="*/ 635000 h 7001933"/>
                <a:gd name="connsiteX353" fmla="*/ 1143000 w 3683000"/>
                <a:gd name="connsiteY353" fmla="*/ 567266 h 7001933"/>
                <a:gd name="connsiteX354" fmla="*/ 1134534 w 3683000"/>
                <a:gd name="connsiteY354" fmla="*/ 541866 h 7001933"/>
                <a:gd name="connsiteX355" fmla="*/ 1092200 w 3683000"/>
                <a:gd name="connsiteY355" fmla="*/ 499533 h 7001933"/>
                <a:gd name="connsiteX356" fmla="*/ 1041400 w 3683000"/>
                <a:gd name="connsiteY356" fmla="*/ 474133 h 7001933"/>
                <a:gd name="connsiteX357" fmla="*/ 1016000 w 3683000"/>
                <a:gd name="connsiteY357" fmla="*/ 448733 h 7001933"/>
                <a:gd name="connsiteX358" fmla="*/ 965200 w 3683000"/>
                <a:gd name="connsiteY358" fmla="*/ 431800 h 7001933"/>
                <a:gd name="connsiteX359" fmla="*/ 939800 w 3683000"/>
                <a:gd name="connsiteY359" fmla="*/ 423333 h 7001933"/>
                <a:gd name="connsiteX360" fmla="*/ 855134 w 3683000"/>
                <a:gd name="connsiteY360" fmla="*/ 431800 h 7001933"/>
                <a:gd name="connsiteX361" fmla="*/ 863600 w 3683000"/>
                <a:gd name="connsiteY361" fmla="*/ 482600 h 7001933"/>
                <a:gd name="connsiteX362" fmla="*/ 880534 w 3683000"/>
                <a:gd name="connsiteY362" fmla="*/ 516466 h 7001933"/>
                <a:gd name="connsiteX363" fmla="*/ 897467 w 3683000"/>
                <a:gd name="connsiteY363" fmla="*/ 567266 h 7001933"/>
                <a:gd name="connsiteX364" fmla="*/ 897467 w 3683000"/>
                <a:gd name="connsiteY364" fmla="*/ 567266 h 7001933"/>
                <a:gd name="connsiteX365" fmla="*/ 905934 w 3683000"/>
                <a:gd name="connsiteY365" fmla="*/ 601133 h 7001933"/>
                <a:gd name="connsiteX366" fmla="*/ 931334 w 3683000"/>
                <a:gd name="connsiteY366" fmla="*/ 609600 h 7001933"/>
                <a:gd name="connsiteX367" fmla="*/ 965200 w 3683000"/>
                <a:gd name="connsiteY367" fmla="*/ 601133 h 7001933"/>
                <a:gd name="connsiteX368" fmla="*/ 973667 w 3683000"/>
                <a:gd name="connsiteY368" fmla="*/ 558800 h 7001933"/>
                <a:gd name="connsiteX369" fmla="*/ 965200 w 3683000"/>
                <a:gd name="connsiteY369" fmla="*/ 414866 h 7001933"/>
                <a:gd name="connsiteX370" fmla="*/ 931334 w 3683000"/>
                <a:gd name="connsiteY370" fmla="*/ 389466 h 7001933"/>
                <a:gd name="connsiteX371" fmla="*/ 914400 w 3683000"/>
                <a:gd name="connsiteY371" fmla="*/ 372533 h 7001933"/>
                <a:gd name="connsiteX372" fmla="*/ 821267 w 3683000"/>
                <a:gd name="connsiteY372" fmla="*/ 347133 h 7001933"/>
                <a:gd name="connsiteX373" fmla="*/ 677334 w 3683000"/>
                <a:gd name="connsiteY373" fmla="*/ 330200 h 7001933"/>
                <a:gd name="connsiteX374" fmla="*/ 618067 w 3683000"/>
                <a:gd name="connsiteY374" fmla="*/ 321733 h 7001933"/>
                <a:gd name="connsiteX375" fmla="*/ 567267 w 3683000"/>
                <a:gd name="connsiteY375" fmla="*/ 254000 h 7001933"/>
                <a:gd name="connsiteX376" fmla="*/ 524934 w 3683000"/>
                <a:gd name="connsiteY376" fmla="*/ 169333 h 7001933"/>
                <a:gd name="connsiteX377" fmla="*/ 508000 w 3683000"/>
                <a:gd name="connsiteY377" fmla="*/ 135466 h 7001933"/>
                <a:gd name="connsiteX378" fmla="*/ 491067 w 3683000"/>
                <a:gd name="connsiteY378" fmla="*/ 84666 h 7001933"/>
                <a:gd name="connsiteX379" fmla="*/ 474134 w 3683000"/>
                <a:gd name="connsiteY379" fmla="*/ 33866 h 7001933"/>
                <a:gd name="connsiteX380" fmla="*/ 474134 w 3683000"/>
                <a:gd name="connsiteY380" fmla="*/ 0 h 700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</a:cxnLst>
              <a:rect l="l" t="t" r="r" b="b"/>
              <a:pathLst>
                <a:path w="3683000" h="7001933">
                  <a:moveTo>
                    <a:pt x="2074334" y="7001933"/>
                  </a:moveTo>
                  <a:cubicBezTo>
                    <a:pt x="2071512" y="6939844"/>
                    <a:pt x="2073272" y="6877376"/>
                    <a:pt x="2065867" y="6815666"/>
                  </a:cubicBezTo>
                  <a:cubicBezTo>
                    <a:pt x="2064655" y="6805563"/>
                    <a:pt x="2053067" y="6799565"/>
                    <a:pt x="2048934" y="6790266"/>
                  </a:cubicBezTo>
                  <a:cubicBezTo>
                    <a:pt x="2041685" y="6773955"/>
                    <a:pt x="2039982" y="6755431"/>
                    <a:pt x="2032000" y="6739466"/>
                  </a:cubicBezTo>
                  <a:cubicBezTo>
                    <a:pt x="1991823" y="6659112"/>
                    <a:pt x="2013279" y="6691927"/>
                    <a:pt x="1972734" y="6637866"/>
                  </a:cubicBezTo>
                  <a:cubicBezTo>
                    <a:pt x="1967576" y="6617236"/>
                    <a:pt x="1952821" y="6556622"/>
                    <a:pt x="1947334" y="6544733"/>
                  </a:cubicBezTo>
                  <a:cubicBezTo>
                    <a:pt x="1938806" y="6526255"/>
                    <a:pt x="1924756" y="6510866"/>
                    <a:pt x="1913467" y="6493933"/>
                  </a:cubicBezTo>
                  <a:cubicBezTo>
                    <a:pt x="1907823" y="6474177"/>
                    <a:pt x="1903444" y="6454015"/>
                    <a:pt x="1896534" y="6434666"/>
                  </a:cubicBezTo>
                  <a:cubicBezTo>
                    <a:pt x="1889305" y="6414425"/>
                    <a:pt x="1879116" y="6395356"/>
                    <a:pt x="1871134" y="6375400"/>
                  </a:cubicBezTo>
                  <a:cubicBezTo>
                    <a:pt x="1862179" y="6353011"/>
                    <a:pt x="1854689" y="6330055"/>
                    <a:pt x="1845734" y="6307666"/>
                  </a:cubicBezTo>
                  <a:cubicBezTo>
                    <a:pt x="1838228" y="6288900"/>
                    <a:pt x="1807616" y="6216622"/>
                    <a:pt x="1794934" y="6197600"/>
                  </a:cubicBezTo>
                  <a:cubicBezTo>
                    <a:pt x="1788292" y="6187637"/>
                    <a:pt x="1776718" y="6181779"/>
                    <a:pt x="1769534" y="6172200"/>
                  </a:cubicBezTo>
                  <a:cubicBezTo>
                    <a:pt x="1759660" y="6159035"/>
                    <a:pt x="1752969" y="6143750"/>
                    <a:pt x="1744134" y="6129866"/>
                  </a:cubicBezTo>
                  <a:cubicBezTo>
                    <a:pt x="1726508" y="6102168"/>
                    <a:pt x="1681087" y="6029829"/>
                    <a:pt x="1651000" y="6019800"/>
                  </a:cubicBezTo>
                  <a:cubicBezTo>
                    <a:pt x="1634067" y="6014155"/>
                    <a:pt x="1616676" y="6009731"/>
                    <a:pt x="1600200" y="6002866"/>
                  </a:cubicBezTo>
                  <a:cubicBezTo>
                    <a:pt x="1582724" y="5995584"/>
                    <a:pt x="1567192" y="5983936"/>
                    <a:pt x="1549400" y="5977466"/>
                  </a:cubicBezTo>
                  <a:cubicBezTo>
                    <a:pt x="1533383" y="5971642"/>
                    <a:pt x="1457681" y="5961945"/>
                    <a:pt x="1447800" y="5960533"/>
                  </a:cubicBezTo>
                  <a:cubicBezTo>
                    <a:pt x="1433689" y="5954889"/>
                    <a:pt x="1420211" y="5947286"/>
                    <a:pt x="1405467" y="5943600"/>
                  </a:cubicBezTo>
                  <a:cubicBezTo>
                    <a:pt x="1386137" y="5938767"/>
                    <a:pt x="1282492" y="5928054"/>
                    <a:pt x="1270000" y="5926666"/>
                  </a:cubicBezTo>
                  <a:cubicBezTo>
                    <a:pt x="1227667" y="5929488"/>
                    <a:pt x="1185001" y="5929133"/>
                    <a:pt x="1143000" y="5935133"/>
                  </a:cubicBezTo>
                  <a:cubicBezTo>
                    <a:pt x="1125330" y="5937657"/>
                    <a:pt x="1109624" y="5948194"/>
                    <a:pt x="1092200" y="5952066"/>
                  </a:cubicBezTo>
                  <a:cubicBezTo>
                    <a:pt x="1058684" y="5959514"/>
                    <a:pt x="990600" y="5969000"/>
                    <a:pt x="990600" y="5969000"/>
                  </a:cubicBezTo>
                  <a:cubicBezTo>
                    <a:pt x="979311" y="5974644"/>
                    <a:pt x="968552" y="5981501"/>
                    <a:pt x="956734" y="5985933"/>
                  </a:cubicBezTo>
                  <a:cubicBezTo>
                    <a:pt x="945838" y="5990019"/>
                    <a:pt x="934056" y="5991203"/>
                    <a:pt x="922867" y="5994400"/>
                  </a:cubicBezTo>
                  <a:cubicBezTo>
                    <a:pt x="914286" y="5996852"/>
                    <a:pt x="905934" y="6000044"/>
                    <a:pt x="897467" y="6002866"/>
                  </a:cubicBezTo>
                  <a:cubicBezTo>
                    <a:pt x="891823" y="6011333"/>
                    <a:pt x="881314" y="6018120"/>
                    <a:pt x="880534" y="6028266"/>
                  </a:cubicBezTo>
                  <a:cubicBezTo>
                    <a:pt x="879238" y="6045107"/>
                    <a:pt x="883381" y="6110162"/>
                    <a:pt x="897467" y="6138333"/>
                  </a:cubicBezTo>
                  <a:cubicBezTo>
                    <a:pt x="902018" y="6147434"/>
                    <a:pt x="908043" y="6155787"/>
                    <a:pt x="914400" y="6163733"/>
                  </a:cubicBezTo>
                  <a:cubicBezTo>
                    <a:pt x="950978" y="6209454"/>
                    <a:pt x="911038" y="6146498"/>
                    <a:pt x="948267" y="6206066"/>
                  </a:cubicBezTo>
                  <a:cubicBezTo>
                    <a:pt x="970070" y="6240951"/>
                    <a:pt x="977547" y="6260746"/>
                    <a:pt x="1007534" y="6290733"/>
                  </a:cubicBezTo>
                  <a:cubicBezTo>
                    <a:pt x="1014729" y="6297928"/>
                    <a:pt x="1024988" y="6301309"/>
                    <a:pt x="1032934" y="6307666"/>
                  </a:cubicBezTo>
                  <a:cubicBezTo>
                    <a:pt x="1039167" y="6312653"/>
                    <a:pt x="1043225" y="6320172"/>
                    <a:pt x="1049867" y="6324600"/>
                  </a:cubicBezTo>
                  <a:cubicBezTo>
                    <a:pt x="1060369" y="6331601"/>
                    <a:pt x="1072775" y="6335271"/>
                    <a:pt x="1083734" y="6341533"/>
                  </a:cubicBezTo>
                  <a:cubicBezTo>
                    <a:pt x="1092569" y="6346581"/>
                    <a:pt x="1099408" y="6355473"/>
                    <a:pt x="1109134" y="6358466"/>
                  </a:cubicBezTo>
                  <a:cubicBezTo>
                    <a:pt x="1136642" y="6366930"/>
                    <a:pt x="1193800" y="6375400"/>
                    <a:pt x="1193800" y="6375400"/>
                  </a:cubicBezTo>
                  <a:cubicBezTo>
                    <a:pt x="1230489" y="6372578"/>
                    <a:pt x="1267354" y="6371497"/>
                    <a:pt x="1303867" y="6366933"/>
                  </a:cubicBezTo>
                  <a:cubicBezTo>
                    <a:pt x="1332241" y="6363386"/>
                    <a:pt x="1329457" y="6354138"/>
                    <a:pt x="1354667" y="6341533"/>
                  </a:cubicBezTo>
                  <a:cubicBezTo>
                    <a:pt x="1411890" y="6312922"/>
                    <a:pt x="1384389" y="6338447"/>
                    <a:pt x="1439334" y="6299200"/>
                  </a:cubicBezTo>
                  <a:cubicBezTo>
                    <a:pt x="1445830" y="6294560"/>
                    <a:pt x="1450034" y="6287253"/>
                    <a:pt x="1456267" y="6282266"/>
                  </a:cubicBezTo>
                  <a:cubicBezTo>
                    <a:pt x="1464213" y="6275909"/>
                    <a:pt x="1473200" y="6270977"/>
                    <a:pt x="1481667" y="6265333"/>
                  </a:cubicBezTo>
                  <a:cubicBezTo>
                    <a:pt x="1521619" y="6205403"/>
                    <a:pt x="1467409" y="6278867"/>
                    <a:pt x="1540934" y="6214533"/>
                  </a:cubicBezTo>
                  <a:cubicBezTo>
                    <a:pt x="1641750" y="6126319"/>
                    <a:pt x="1504612" y="6221813"/>
                    <a:pt x="1591734" y="6163733"/>
                  </a:cubicBezTo>
                  <a:cubicBezTo>
                    <a:pt x="1603023" y="6146800"/>
                    <a:pt x="1611209" y="6127323"/>
                    <a:pt x="1625600" y="6112933"/>
                  </a:cubicBezTo>
                  <a:cubicBezTo>
                    <a:pt x="1641352" y="6097182"/>
                    <a:pt x="1648785" y="6091963"/>
                    <a:pt x="1659467" y="6070600"/>
                  </a:cubicBezTo>
                  <a:cubicBezTo>
                    <a:pt x="1663458" y="6062618"/>
                    <a:pt x="1664418" y="6053403"/>
                    <a:pt x="1667934" y="6045200"/>
                  </a:cubicBezTo>
                  <a:cubicBezTo>
                    <a:pt x="1672906" y="6033599"/>
                    <a:pt x="1679223" y="6022622"/>
                    <a:pt x="1684867" y="6011333"/>
                  </a:cubicBezTo>
                  <a:cubicBezTo>
                    <a:pt x="1694031" y="5892204"/>
                    <a:pt x="1698476" y="5905209"/>
                    <a:pt x="1684867" y="5782733"/>
                  </a:cubicBezTo>
                  <a:cubicBezTo>
                    <a:pt x="1683582" y="5771168"/>
                    <a:pt x="1682567" y="5758734"/>
                    <a:pt x="1676400" y="5748866"/>
                  </a:cubicBezTo>
                  <a:cubicBezTo>
                    <a:pt x="1667939" y="5735328"/>
                    <a:pt x="1653047" y="5727015"/>
                    <a:pt x="1642534" y="5715000"/>
                  </a:cubicBezTo>
                  <a:cubicBezTo>
                    <a:pt x="1633242" y="5704380"/>
                    <a:pt x="1625336" y="5692616"/>
                    <a:pt x="1617134" y="5681133"/>
                  </a:cubicBezTo>
                  <a:cubicBezTo>
                    <a:pt x="1611219" y="5672853"/>
                    <a:pt x="1608017" y="5662247"/>
                    <a:pt x="1600200" y="5655733"/>
                  </a:cubicBezTo>
                  <a:cubicBezTo>
                    <a:pt x="1590504" y="5647653"/>
                    <a:pt x="1576431" y="5646373"/>
                    <a:pt x="1566334" y="5638800"/>
                  </a:cubicBezTo>
                  <a:cubicBezTo>
                    <a:pt x="1553562" y="5629221"/>
                    <a:pt x="1545069" y="5614735"/>
                    <a:pt x="1532467" y="5604933"/>
                  </a:cubicBezTo>
                  <a:cubicBezTo>
                    <a:pt x="1507589" y="5585583"/>
                    <a:pt x="1483165" y="5577271"/>
                    <a:pt x="1456267" y="5562600"/>
                  </a:cubicBezTo>
                  <a:cubicBezTo>
                    <a:pt x="1436292" y="5551704"/>
                    <a:pt x="1417914" y="5537696"/>
                    <a:pt x="1397000" y="5528733"/>
                  </a:cubicBezTo>
                  <a:cubicBezTo>
                    <a:pt x="1364567" y="5514833"/>
                    <a:pt x="1292125" y="5503364"/>
                    <a:pt x="1261534" y="5494866"/>
                  </a:cubicBezTo>
                  <a:cubicBezTo>
                    <a:pt x="1235737" y="5487700"/>
                    <a:pt x="1210924" y="5477340"/>
                    <a:pt x="1185334" y="5469466"/>
                  </a:cubicBezTo>
                  <a:cubicBezTo>
                    <a:pt x="1174212" y="5466044"/>
                    <a:pt x="1162506" y="5464680"/>
                    <a:pt x="1151467" y="5461000"/>
                  </a:cubicBezTo>
                  <a:cubicBezTo>
                    <a:pt x="1137049" y="5456194"/>
                    <a:pt x="1123878" y="5447752"/>
                    <a:pt x="1109134" y="5444066"/>
                  </a:cubicBezTo>
                  <a:cubicBezTo>
                    <a:pt x="1089774" y="5439226"/>
                    <a:pt x="1069552" y="5438881"/>
                    <a:pt x="1049867" y="5435600"/>
                  </a:cubicBezTo>
                  <a:cubicBezTo>
                    <a:pt x="1035672" y="5433234"/>
                    <a:pt x="1021645" y="5429955"/>
                    <a:pt x="1007534" y="5427133"/>
                  </a:cubicBezTo>
                  <a:lnTo>
                    <a:pt x="897467" y="5435600"/>
                  </a:lnTo>
                  <a:cubicBezTo>
                    <a:pt x="846592" y="5440523"/>
                    <a:pt x="796173" y="5451681"/>
                    <a:pt x="745067" y="5452533"/>
                  </a:cubicBezTo>
                  <a:lnTo>
                    <a:pt x="389467" y="5444066"/>
                  </a:lnTo>
                  <a:cubicBezTo>
                    <a:pt x="269501" y="5430737"/>
                    <a:pt x="352722" y="5443427"/>
                    <a:pt x="279400" y="5427133"/>
                  </a:cubicBezTo>
                  <a:cubicBezTo>
                    <a:pt x="265352" y="5424011"/>
                    <a:pt x="250851" y="5422801"/>
                    <a:pt x="237067" y="5418666"/>
                  </a:cubicBezTo>
                  <a:cubicBezTo>
                    <a:pt x="222510" y="5414299"/>
                    <a:pt x="208964" y="5407069"/>
                    <a:pt x="194734" y="5401733"/>
                  </a:cubicBezTo>
                  <a:cubicBezTo>
                    <a:pt x="164976" y="5390574"/>
                    <a:pt x="163098" y="5392019"/>
                    <a:pt x="127000" y="5384800"/>
                  </a:cubicBezTo>
                  <a:cubicBezTo>
                    <a:pt x="115711" y="5379155"/>
                    <a:pt x="103635" y="5374867"/>
                    <a:pt x="93134" y="5367866"/>
                  </a:cubicBezTo>
                  <a:cubicBezTo>
                    <a:pt x="86492" y="5363438"/>
                    <a:pt x="82433" y="5355920"/>
                    <a:pt x="76200" y="5350933"/>
                  </a:cubicBezTo>
                  <a:cubicBezTo>
                    <a:pt x="68254" y="5344576"/>
                    <a:pt x="59267" y="5339644"/>
                    <a:pt x="50800" y="5334000"/>
                  </a:cubicBezTo>
                  <a:cubicBezTo>
                    <a:pt x="22926" y="5292188"/>
                    <a:pt x="40047" y="5324854"/>
                    <a:pt x="25400" y="5266266"/>
                  </a:cubicBezTo>
                  <a:cubicBezTo>
                    <a:pt x="19170" y="5241346"/>
                    <a:pt x="12119" y="5231237"/>
                    <a:pt x="0" y="5207000"/>
                  </a:cubicBezTo>
                  <a:cubicBezTo>
                    <a:pt x="12484" y="4982305"/>
                    <a:pt x="-4644" y="5117837"/>
                    <a:pt x="16934" y="5020733"/>
                  </a:cubicBezTo>
                  <a:cubicBezTo>
                    <a:pt x="20056" y="5006685"/>
                    <a:pt x="20849" y="4992052"/>
                    <a:pt x="25400" y="4978400"/>
                  </a:cubicBezTo>
                  <a:cubicBezTo>
                    <a:pt x="29391" y="4966426"/>
                    <a:pt x="37646" y="4956252"/>
                    <a:pt x="42334" y="4944533"/>
                  </a:cubicBezTo>
                  <a:cubicBezTo>
                    <a:pt x="48963" y="4927960"/>
                    <a:pt x="54571" y="4910953"/>
                    <a:pt x="59267" y="4893733"/>
                  </a:cubicBezTo>
                  <a:cubicBezTo>
                    <a:pt x="63053" y="4879850"/>
                    <a:pt x="63599" y="4865184"/>
                    <a:pt x="67734" y="4851400"/>
                  </a:cubicBezTo>
                  <a:cubicBezTo>
                    <a:pt x="75408" y="4825820"/>
                    <a:pt x="108818" y="4755907"/>
                    <a:pt x="118534" y="4741333"/>
                  </a:cubicBezTo>
                  <a:cubicBezTo>
                    <a:pt x="124178" y="4732866"/>
                    <a:pt x="128272" y="4723128"/>
                    <a:pt x="135467" y="4715933"/>
                  </a:cubicBezTo>
                  <a:cubicBezTo>
                    <a:pt x="145445" y="4705955"/>
                    <a:pt x="158045" y="4699000"/>
                    <a:pt x="169334" y="4690533"/>
                  </a:cubicBezTo>
                  <a:cubicBezTo>
                    <a:pt x="174978" y="4673600"/>
                    <a:pt x="176366" y="4654585"/>
                    <a:pt x="186267" y="4639733"/>
                  </a:cubicBezTo>
                  <a:cubicBezTo>
                    <a:pt x="199698" y="4619586"/>
                    <a:pt x="218390" y="4592420"/>
                    <a:pt x="228600" y="4572000"/>
                  </a:cubicBezTo>
                  <a:cubicBezTo>
                    <a:pt x="232591" y="4564018"/>
                    <a:pt x="232733" y="4554402"/>
                    <a:pt x="237067" y="4546600"/>
                  </a:cubicBezTo>
                  <a:cubicBezTo>
                    <a:pt x="247898" y="4527105"/>
                    <a:pt x="267316" y="4495307"/>
                    <a:pt x="287867" y="4478866"/>
                  </a:cubicBezTo>
                  <a:cubicBezTo>
                    <a:pt x="295813" y="4472509"/>
                    <a:pt x="304800" y="4467577"/>
                    <a:pt x="313267" y="4461933"/>
                  </a:cubicBezTo>
                  <a:cubicBezTo>
                    <a:pt x="341584" y="4405298"/>
                    <a:pt x="315555" y="4448431"/>
                    <a:pt x="355600" y="4402666"/>
                  </a:cubicBezTo>
                  <a:cubicBezTo>
                    <a:pt x="383640" y="4370621"/>
                    <a:pt x="385506" y="4360099"/>
                    <a:pt x="414867" y="4334933"/>
                  </a:cubicBezTo>
                  <a:cubicBezTo>
                    <a:pt x="440367" y="4313076"/>
                    <a:pt x="507926" y="4270072"/>
                    <a:pt x="524934" y="4258733"/>
                  </a:cubicBezTo>
                  <a:cubicBezTo>
                    <a:pt x="533401" y="4253089"/>
                    <a:pt x="540681" y="4245018"/>
                    <a:pt x="550334" y="4241800"/>
                  </a:cubicBezTo>
                  <a:cubicBezTo>
                    <a:pt x="558801" y="4238978"/>
                    <a:pt x="567531" y="4236849"/>
                    <a:pt x="575734" y="4233333"/>
                  </a:cubicBezTo>
                  <a:cubicBezTo>
                    <a:pt x="587335" y="4228361"/>
                    <a:pt x="597627" y="4220391"/>
                    <a:pt x="609600" y="4216400"/>
                  </a:cubicBezTo>
                  <a:cubicBezTo>
                    <a:pt x="623252" y="4211849"/>
                    <a:pt x="638050" y="4211719"/>
                    <a:pt x="651934" y="4207933"/>
                  </a:cubicBezTo>
                  <a:cubicBezTo>
                    <a:pt x="669154" y="4203237"/>
                    <a:pt x="685801" y="4196644"/>
                    <a:pt x="702734" y="4191000"/>
                  </a:cubicBezTo>
                  <a:cubicBezTo>
                    <a:pt x="711201" y="4188178"/>
                    <a:pt x="719476" y="4184698"/>
                    <a:pt x="728134" y="4182533"/>
                  </a:cubicBezTo>
                  <a:lnTo>
                    <a:pt x="762000" y="4174066"/>
                  </a:lnTo>
                  <a:cubicBezTo>
                    <a:pt x="768379" y="4175129"/>
                    <a:pt x="834036" y="4184685"/>
                    <a:pt x="846667" y="4191000"/>
                  </a:cubicBezTo>
                  <a:cubicBezTo>
                    <a:pt x="864870" y="4200101"/>
                    <a:pt x="897467" y="4224866"/>
                    <a:pt x="897467" y="4224866"/>
                  </a:cubicBezTo>
                  <a:cubicBezTo>
                    <a:pt x="903111" y="4233333"/>
                    <a:pt x="908486" y="4241986"/>
                    <a:pt x="914400" y="4250266"/>
                  </a:cubicBezTo>
                  <a:cubicBezTo>
                    <a:pt x="922602" y="4261749"/>
                    <a:pt x="932321" y="4272167"/>
                    <a:pt x="939800" y="4284133"/>
                  </a:cubicBezTo>
                  <a:cubicBezTo>
                    <a:pt x="946489" y="4294836"/>
                    <a:pt x="951762" y="4306399"/>
                    <a:pt x="956734" y="4318000"/>
                  </a:cubicBezTo>
                  <a:cubicBezTo>
                    <a:pt x="960250" y="4326203"/>
                    <a:pt x="962748" y="4334819"/>
                    <a:pt x="965200" y="4343400"/>
                  </a:cubicBezTo>
                  <a:cubicBezTo>
                    <a:pt x="968397" y="4354588"/>
                    <a:pt x="968463" y="4366858"/>
                    <a:pt x="973667" y="4377266"/>
                  </a:cubicBezTo>
                  <a:cubicBezTo>
                    <a:pt x="979978" y="4389887"/>
                    <a:pt x="990600" y="4399844"/>
                    <a:pt x="999067" y="4411133"/>
                  </a:cubicBezTo>
                  <a:cubicBezTo>
                    <a:pt x="1001889" y="4419600"/>
                    <a:pt x="1005082" y="4427952"/>
                    <a:pt x="1007534" y="4436533"/>
                  </a:cubicBezTo>
                  <a:cubicBezTo>
                    <a:pt x="1015502" y="4464420"/>
                    <a:pt x="1018650" y="4483650"/>
                    <a:pt x="1024467" y="4512733"/>
                  </a:cubicBezTo>
                  <a:cubicBezTo>
                    <a:pt x="1021645" y="4540955"/>
                    <a:pt x="1022378" y="4569763"/>
                    <a:pt x="1016000" y="4597400"/>
                  </a:cubicBezTo>
                  <a:cubicBezTo>
                    <a:pt x="1013712" y="4607315"/>
                    <a:pt x="1004981" y="4614520"/>
                    <a:pt x="999067" y="4622800"/>
                  </a:cubicBezTo>
                  <a:cubicBezTo>
                    <a:pt x="966046" y="4669029"/>
                    <a:pt x="986501" y="4645793"/>
                    <a:pt x="948267" y="4673600"/>
                  </a:cubicBezTo>
                  <a:cubicBezTo>
                    <a:pt x="862657" y="4735863"/>
                    <a:pt x="909256" y="4710039"/>
                    <a:pt x="846667" y="4741333"/>
                  </a:cubicBezTo>
                  <a:cubicBezTo>
                    <a:pt x="809978" y="4738511"/>
                    <a:pt x="772397" y="4741389"/>
                    <a:pt x="736600" y="4732866"/>
                  </a:cubicBezTo>
                  <a:cubicBezTo>
                    <a:pt x="712044" y="4727019"/>
                    <a:pt x="668867" y="4699000"/>
                    <a:pt x="668867" y="4699000"/>
                  </a:cubicBezTo>
                  <a:cubicBezTo>
                    <a:pt x="663223" y="4690533"/>
                    <a:pt x="658291" y="4681546"/>
                    <a:pt x="651934" y="4673600"/>
                  </a:cubicBezTo>
                  <a:cubicBezTo>
                    <a:pt x="629009" y="4644943"/>
                    <a:pt x="618015" y="4656507"/>
                    <a:pt x="601134" y="4605866"/>
                  </a:cubicBezTo>
                  <a:cubicBezTo>
                    <a:pt x="580520" y="4544027"/>
                    <a:pt x="588529" y="4572382"/>
                    <a:pt x="575734" y="4521200"/>
                  </a:cubicBezTo>
                  <a:cubicBezTo>
                    <a:pt x="572912" y="4478867"/>
                    <a:pt x="567267" y="4436627"/>
                    <a:pt x="567267" y="4394200"/>
                  </a:cubicBezTo>
                  <a:cubicBezTo>
                    <a:pt x="567267" y="4365837"/>
                    <a:pt x="572216" y="4337677"/>
                    <a:pt x="575734" y="4309533"/>
                  </a:cubicBezTo>
                  <a:cubicBezTo>
                    <a:pt x="580684" y="4269929"/>
                    <a:pt x="582987" y="4229720"/>
                    <a:pt x="592667" y="4191000"/>
                  </a:cubicBezTo>
                  <a:cubicBezTo>
                    <a:pt x="595489" y="4179711"/>
                    <a:pt x="596658" y="4167874"/>
                    <a:pt x="601134" y="4157133"/>
                  </a:cubicBezTo>
                  <a:cubicBezTo>
                    <a:pt x="610843" y="4133832"/>
                    <a:pt x="627017" y="4113347"/>
                    <a:pt x="635000" y="4089400"/>
                  </a:cubicBezTo>
                  <a:cubicBezTo>
                    <a:pt x="637822" y="4080933"/>
                    <a:pt x="641015" y="4072581"/>
                    <a:pt x="643467" y="4064000"/>
                  </a:cubicBezTo>
                  <a:cubicBezTo>
                    <a:pt x="646664" y="4052811"/>
                    <a:pt x="647208" y="4040767"/>
                    <a:pt x="651934" y="4030133"/>
                  </a:cubicBezTo>
                  <a:cubicBezTo>
                    <a:pt x="658383" y="4015624"/>
                    <a:pt x="689937" y="3966730"/>
                    <a:pt x="702734" y="3953933"/>
                  </a:cubicBezTo>
                  <a:cubicBezTo>
                    <a:pt x="709929" y="3946738"/>
                    <a:pt x="720188" y="3943357"/>
                    <a:pt x="728134" y="3937000"/>
                  </a:cubicBezTo>
                  <a:cubicBezTo>
                    <a:pt x="734367" y="3932013"/>
                    <a:pt x="737927" y="3923636"/>
                    <a:pt x="745067" y="3920066"/>
                  </a:cubicBezTo>
                  <a:cubicBezTo>
                    <a:pt x="755475" y="3914862"/>
                    <a:pt x="767645" y="3914422"/>
                    <a:pt x="778934" y="3911600"/>
                  </a:cubicBezTo>
                  <a:cubicBezTo>
                    <a:pt x="795867" y="3900311"/>
                    <a:pt x="815343" y="3892124"/>
                    <a:pt x="829734" y="3877733"/>
                  </a:cubicBezTo>
                  <a:cubicBezTo>
                    <a:pt x="838201" y="3869266"/>
                    <a:pt x="844667" y="3858148"/>
                    <a:pt x="855134" y="3852333"/>
                  </a:cubicBezTo>
                  <a:cubicBezTo>
                    <a:pt x="870737" y="3843665"/>
                    <a:pt x="905934" y="3835400"/>
                    <a:pt x="905934" y="3835400"/>
                  </a:cubicBezTo>
                  <a:cubicBezTo>
                    <a:pt x="914401" y="3829755"/>
                    <a:pt x="922232" y="3823017"/>
                    <a:pt x="931334" y="3818466"/>
                  </a:cubicBezTo>
                  <a:cubicBezTo>
                    <a:pt x="939316" y="3814475"/>
                    <a:pt x="949081" y="3814592"/>
                    <a:pt x="956734" y="3810000"/>
                  </a:cubicBezTo>
                  <a:cubicBezTo>
                    <a:pt x="963579" y="3805893"/>
                    <a:pt x="967434" y="3798053"/>
                    <a:pt x="973667" y="3793066"/>
                  </a:cubicBezTo>
                  <a:cubicBezTo>
                    <a:pt x="981613" y="3786709"/>
                    <a:pt x="990232" y="3781181"/>
                    <a:pt x="999067" y="3776133"/>
                  </a:cubicBezTo>
                  <a:cubicBezTo>
                    <a:pt x="1122400" y="3705659"/>
                    <a:pt x="963342" y="3798229"/>
                    <a:pt x="1058334" y="3750733"/>
                  </a:cubicBezTo>
                  <a:cubicBezTo>
                    <a:pt x="1067435" y="3746182"/>
                    <a:pt x="1075788" y="3740157"/>
                    <a:pt x="1083734" y="3733800"/>
                  </a:cubicBezTo>
                  <a:cubicBezTo>
                    <a:pt x="1089967" y="3728813"/>
                    <a:pt x="1093527" y="3720436"/>
                    <a:pt x="1100667" y="3716866"/>
                  </a:cubicBezTo>
                  <a:cubicBezTo>
                    <a:pt x="1116632" y="3708883"/>
                    <a:pt x="1135061" y="3706964"/>
                    <a:pt x="1151467" y="3699933"/>
                  </a:cubicBezTo>
                  <a:cubicBezTo>
                    <a:pt x="1189903" y="3683460"/>
                    <a:pt x="1213676" y="3671222"/>
                    <a:pt x="1244600" y="3649133"/>
                  </a:cubicBezTo>
                  <a:cubicBezTo>
                    <a:pt x="1306361" y="3605019"/>
                    <a:pt x="1251381" y="3644046"/>
                    <a:pt x="1312334" y="3589866"/>
                  </a:cubicBezTo>
                  <a:cubicBezTo>
                    <a:pt x="1325840" y="3577860"/>
                    <a:pt x="1341889" y="3568778"/>
                    <a:pt x="1354667" y="3556000"/>
                  </a:cubicBezTo>
                  <a:cubicBezTo>
                    <a:pt x="1364645" y="3546022"/>
                    <a:pt x="1370884" y="3532847"/>
                    <a:pt x="1380067" y="3522133"/>
                  </a:cubicBezTo>
                  <a:cubicBezTo>
                    <a:pt x="1387859" y="3513042"/>
                    <a:pt x="1397802" y="3505931"/>
                    <a:pt x="1405467" y="3496733"/>
                  </a:cubicBezTo>
                  <a:cubicBezTo>
                    <a:pt x="1411981" y="3488916"/>
                    <a:pt x="1415205" y="3478528"/>
                    <a:pt x="1422400" y="3471333"/>
                  </a:cubicBezTo>
                  <a:cubicBezTo>
                    <a:pt x="1429595" y="3464138"/>
                    <a:pt x="1439333" y="3460044"/>
                    <a:pt x="1447800" y="3454400"/>
                  </a:cubicBezTo>
                  <a:cubicBezTo>
                    <a:pt x="1453445" y="3440289"/>
                    <a:pt x="1455004" y="3423742"/>
                    <a:pt x="1464734" y="3412066"/>
                  </a:cubicBezTo>
                  <a:cubicBezTo>
                    <a:pt x="1470447" y="3405210"/>
                    <a:pt x="1485542" y="3411253"/>
                    <a:pt x="1490134" y="3403600"/>
                  </a:cubicBezTo>
                  <a:cubicBezTo>
                    <a:pt x="1546753" y="3309236"/>
                    <a:pt x="1490041" y="3352912"/>
                    <a:pt x="1532467" y="3302000"/>
                  </a:cubicBezTo>
                  <a:cubicBezTo>
                    <a:pt x="1540132" y="3292802"/>
                    <a:pt x="1549400" y="3285067"/>
                    <a:pt x="1557867" y="3276600"/>
                  </a:cubicBezTo>
                  <a:cubicBezTo>
                    <a:pt x="1585580" y="3165750"/>
                    <a:pt x="1541290" y="3318223"/>
                    <a:pt x="1591734" y="3217333"/>
                  </a:cubicBezTo>
                  <a:cubicBezTo>
                    <a:pt x="1598170" y="3204462"/>
                    <a:pt x="1597378" y="3189111"/>
                    <a:pt x="1600200" y="3175000"/>
                  </a:cubicBezTo>
                  <a:cubicBezTo>
                    <a:pt x="1594556" y="3107267"/>
                    <a:pt x="1592879" y="3039085"/>
                    <a:pt x="1583267" y="2971800"/>
                  </a:cubicBezTo>
                  <a:cubicBezTo>
                    <a:pt x="1581482" y="2959305"/>
                    <a:pt x="1573907" y="2948030"/>
                    <a:pt x="1566334" y="2937933"/>
                  </a:cubicBezTo>
                  <a:cubicBezTo>
                    <a:pt x="1532362" y="2892636"/>
                    <a:pt x="1537160" y="2910646"/>
                    <a:pt x="1490134" y="2887133"/>
                  </a:cubicBezTo>
                  <a:cubicBezTo>
                    <a:pt x="1431663" y="2857898"/>
                    <a:pt x="1501352" y="2879355"/>
                    <a:pt x="1430867" y="2861733"/>
                  </a:cubicBezTo>
                  <a:cubicBezTo>
                    <a:pt x="1422400" y="2856089"/>
                    <a:pt x="1414860" y="2848714"/>
                    <a:pt x="1405467" y="2844800"/>
                  </a:cubicBezTo>
                  <a:cubicBezTo>
                    <a:pt x="1335687" y="2815725"/>
                    <a:pt x="1336876" y="2821222"/>
                    <a:pt x="1270000" y="2810933"/>
                  </a:cubicBezTo>
                  <a:cubicBezTo>
                    <a:pt x="1253033" y="2808323"/>
                    <a:pt x="1235958" y="2806190"/>
                    <a:pt x="1219200" y="2802466"/>
                  </a:cubicBezTo>
                  <a:cubicBezTo>
                    <a:pt x="1210488" y="2800530"/>
                    <a:pt x="1202551" y="2795750"/>
                    <a:pt x="1193800" y="2794000"/>
                  </a:cubicBezTo>
                  <a:cubicBezTo>
                    <a:pt x="1174232" y="2790086"/>
                    <a:pt x="1154289" y="2788355"/>
                    <a:pt x="1134534" y="2785533"/>
                  </a:cubicBezTo>
                  <a:cubicBezTo>
                    <a:pt x="1078089" y="2788355"/>
                    <a:pt x="1021561" y="2789825"/>
                    <a:pt x="965200" y="2794000"/>
                  </a:cubicBezTo>
                  <a:cubicBezTo>
                    <a:pt x="945299" y="2795474"/>
                    <a:pt x="925568" y="2798896"/>
                    <a:pt x="905934" y="2802466"/>
                  </a:cubicBezTo>
                  <a:cubicBezTo>
                    <a:pt x="894485" y="2804548"/>
                    <a:pt x="883646" y="2809775"/>
                    <a:pt x="872067" y="2810933"/>
                  </a:cubicBezTo>
                  <a:cubicBezTo>
                    <a:pt x="827048" y="2815435"/>
                    <a:pt x="781756" y="2816578"/>
                    <a:pt x="736600" y="2819400"/>
                  </a:cubicBezTo>
                  <a:cubicBezTo>
                    <a:pt x="715944" y="2817679"/>
                    <a:pt x="627976" y="2814236"/>
                    <a:pt x="592667" y="2802466"/>
                  </a:cubicBezTo>
                  <a:cubicBezTo>
                    <a:pt x="580693" y="2798475"/>
                    <a:pt x="570401" y="2790505"/>
                    <a:pt x="558800" y="2785533"/>
                  </a:cubicBezTo>
                  <a:cubicBezTo>
                    <a:pt x="550597" y="2782017"/>
                    <a:pt x="541603" y="2780582"/>
                    <a:pt x="533400" y="2777066"/>
                  </a:cubicBezTo>
                  <a:cubicBezTo>
                    <a:pt x="446203" y="2739695"/>
                    <a:pt x="564352" y="2781739"/>
                    <a:pt x="448734" y="2743200"/>
                  </a:cubicBezTo>
                  <a:cubicBezTo>
                    <a:pt x="443089" y="2737555"/>
                    <a:pt x="438186" y="2731056"/>
                    <a:pt x="431800" y="2726266"/>
                  </a:cubicBezTo>
                  <a:cubicBezTo>
                    <a:pt x="415519" y="2714055"/>
                    <a:pt x="381000" y="2692400"/>
                    <a:pt x="381000" y="2692400"/>
                  </a:cubicBezTo>
                  <a:cubicBezTo>
                    <a:pt x="361245" y="2661355"/>
                    <a:pt x="338191" y="2632178"/>
                    <a:pt x="321734" y="2599266"/>
                  </a:cubicBezTo>
                  <a:cubicBezTo>
                    <a:pt x="307623" y="2571044"/>
                    <a:pt x="298332" y="2539843"/>
                    <a:pt x="279400" y="2514600"/>
                  </a:cubicBezTo>
                  <a:cubicBezTo>
                    <a:pt x="247563" y="2472150"/>
                    <a:pt x="233822" y="2459943"/>
                    <a:pt x="220134" y="2396066"/>
                  </a:cubicBezTo>
                  <a:cubicBezTo>
                    <a:pt x="190230" y="2256517"/>
                    <a:pt x="210651" y="2314674"/>
                    <a:pt x="169334" y="2218266"/>
                  </a:cubicBezTo>
                  <a:cubicBezTo>
                    <a:pt x="166512" y="2198511"/>
                    <a:pt x="162759" y="2178866"/>
                    <a:pt x="160867" y="2159000"/>
                  </a:cubicBezTo>
                  <a:cubicBezTo>
                    <a:pt x="141087" y="1951318"/>
                    <a:pt x="162985" y="2114563"/>
                    <a:pt x="143934" y="1981200"/>
                  </a:cubicBezTo>
                  <a:cubicBezTo>
                    <a:pt x="149578" y="1919111"/>
                    <a:pt x="152349" y="1856693"/>
                    <a:pt x="160867" y="1794933"/>
                  </a:cubicBezTo>
                  <a:cubicBezTo>
                    <a:pt x="166576" y="1753544"/>
                    <a:pt x="212559" y="1648327"/>
                    <a:pt x="220134" y="1625600"/>
                  </a:cubicBezTo>
                  <a:cubicBezTo>
                    <a:pt x="225778" y="1608667"/>
                    <a:pt x="232371" y="1592020"/>
                    <a:pt x="237067" y="1574800"/>
                  </a:cubicBezTo>
                  <a:cubicBezTo>
                    <a:pt x="240853" y="1560916"/>
                    <a:pt x="239579" y="1545567"/>
                    <a:pt x="245534" y="1532466"/>
                  </a:cubicBezTo>
                  <a:cubicBezTo>
                    <a:pt x="253955" y="1513939"/>
                    <a:pt x="269146" y="1499245"/>
                    <a:pt x="279400" y="1481666"/>
                  </a:cubicBezTo>
                  <a:cubicBezTo>
                    <a:pt x="351084" y="1358778"/>
                    <a:pt x="265527" y="1483072"/>
                    <a:pt x="330200" y="1405466"/>
                  </a:cubicBezTo>
                  <a:cubicBezTo>
                    <a:pt x="336714" y="1397649"/>
                    <a:pt x="338667" y="1385710"/>
                    <a:pt x="347134" y="1380066"/>
                  </a:cubicBezTo>
                  <a:cubicBezTo>
                    <a:pt x="356816" y="1373612"/>
                    <a:pt x="369711" y="1374422"/>
                    <a:pt x="381000" y="1371600"/>
                  </a:cubicBezTo>
                  <a:cubicBezTo>
                    <a:pt x="386645" y="1365955"/>
                    <a:pt x="391700" y="1359653"/>
                    <a:pt x="397934" y="1354666"/>
                  </a:cubicBezTo>
                  <a:cubicBezTo>
                    <a:pt x="413207" y="1342448"/>
                    <a:pt x="439819" y="1327753"/>
                    <a:pt x="457200" y="1320800"/>
                  </a:cubicBezTo>
                  <a:cubicBezTo>
                    <a:pt x="473773" y="1314171"/>
                    <a:pt x="491427" y="1310495"/>
                    <a:pt x="508000" y="1303866"/>
                  </a:cubicBezTo>
                  <a:cubicBezTo>
                    <a:pt x="564104" y="1281424"/>
                    <a:pt x="525137" y="1284917"/>
                    <a:pt x="601134" y="1261533"/>
                  </a:cubicBezTo>
                  <a:cubicBezTo>
                    <a:pt x="617542" y="1256484"/>
                    <a:pt x="635207" y="1256926"/>
                    <a:pt x="651934" y="1253066"/>
                  </a:cubicBezTo>
                  <a:cubicBezTo>
                    <a:pt x="671954" y="1248446"/>
                    <a:pt x="691268" y="1241116"/>
                    <a:pt x="711200" y="1236133"/>
                  </a:cubicBezTo>
                  <a:cubicBezTo>
                    <a:pt x="725161" y="1232643"/>
                    <a:pt x="739486" y="1230788"/>
                    <a:pt x="753534" y="1227666"/>
                  </a:cubicBezTo>
                  <a:cubicBezTo>
                    <a:pt x="764893" y="1225142"/>
                    <a:pt x="776111" y="1222022"/>
                    <a:pt x="787400" y="1219200"/>
                  </a:cubicBezTo>
                  <a:cubicBezTo>
                    <a:pt x="865053" y="1180373"/>
                    <a:pt x="767764" y="1224556"/>
                    <a:pt x="880534" y="1193800"/>
                  </a:cubicBezTo>
                  <a:cubicBezTo>
                    <a:pt x="892711" y="1190479"/>
                    <a:pt x="902223" y="1180187"/>
                    <a:pt x="914400" y="1176866"/>
                  </a:cubicBezTo>
                  <a:cubicBezTo>
                    <a:pt x="933653" y="1171615"/>
                    <a:pt x="953943" y="1171434"/>
                    <a:pt x="973667" y="1168400"/>
                  </a:cubicBezTo>
                  <a:cubicBezTo>
                    <a:pt x="990634" y="1165790"/>
                    <a:pt x="1007534" y="1162755"/>
                    <a:pt x="1024467" y="1159933"/>
                  </a:cubicBezTo>
                  <a:cubicBezTo>
                    <a:pt x="1075267" y="1162755"/>
                    <a:pt x="1126198" y="1163794"/>
                    <a:pt x="1176867" y="1168400"/>
                  </a:cubicBezTo>
                  <a:cubicBezTo>
                    <a:pt x="1201761" y="1170663"/>
                    <a:pt x="1213217" y="1179604"/>
                    <a:pt x="1236134" y="1185333"/>
                  </a:cubicBezTo>
                  <a:cubicBezTo>
                    <a:pt x="1250095" y="1188823"/>
                    <a:pt x="1264356" y="1190978"/>
                    <a:pt x="1278467" y="1193800"/>
                  </a:cubicBezTo>
                  <a:cubicBezTo>
                    <a:pt x="1286934" y="1199444"/>
                    <a:pt x="1294766" y="1206182"/>
                    <a:pt x="1303867" y="1210733"/>
                  </a:cubicBezTo>
                  <a:cubicBezTo>
                    <a:pt x="1373974" y="1245786"/>
                    <a:pt x="1281875" y="1187606"/>
                    <a:pt x="1354667" y="1236133"/>
                  </a:cubicBezTo>
                  <a:lnTo>
                    <a:pt x="1405467" y="1312333"/>
                  </a:lnTo>
                  <a:cubicBezTo>
                    <a:pt x="1405478" y="1312350"/>
                    <a:pt x="1439322" y="1363117"/>
                    <a:pt x="1439334" y="1363133"/>
                  </a:cubicBezTo>
                  <a:cubicBezTo>
                    <a:pt x="1463644" y="1395547"/>
                    <a:pt x="1466171" y="1394709"/>
                    <a:pt x="1481667" y="1430866"/>
                  </a:cubicBezTo>
                  <a:cubicBezTo>
                    <a:pt x="1490370" y="1451173"/>
                    <a:pt x="1492460" y="1468641"/>
                    <a:pt x="1498600" y="1490133"/>
                  </a:cubicBezTo>
                  <a:cubicBezTo>
                    <a:pt x="1501052" y="1498714"/>
                    <a:pt x="1504245" y="1507066"/>
                    <a:pt x="1507067" y="1515533"/>
                  </a:cubicBezTo>
                  <a:cubicBezTo>
                    <a:pt x="1509889" y="1540933"/>
                    <a:pt x="1511648" y="1566474"/>
                    <a:pt x="1515534" y="1591733"/>
                  </a:cubicBezTo>
                  <a:cubicBezTo>
                    <a:pt x="1518572" y="1611483"/>
                    <a:pt x="1526143" y="1632028"/>
                    <a:pt x="1532467" y="1651000"/>
                  </a:cubicBezTo>
                  <a:cubicBezTo>
                    <a:pt x="1527829" y="1720570"/>
                    <a:pt x="1538023" y="1764611"/>
                    <a:pt x="1507067" y="1820333"/>
                  </a:cubicBezTo>
                  <a:cubicBezTo>
                    <a:pt x="1500214" y="1832668"/>
                    <a:pt x="1492381" y="1845017"/>
                    <a:pt x="1481667" y="1854200"/>
                  </a:cubicBezTo>
                  <a:cubicBezTo>
                    <a:pt x="1472084" y="1862414"/>
                    <a:pt x="1459089" y="1865489"/>
                    <a:pt x="1447800" y="1871133"/>
                  </a:cubicBezTo>
                  <a:cubicBezTo>
                    <a:pt x="1409931" y="1927938"/>
                    <a:pt x="1454541" y="1872284"/>
                    <a:pt x="1405467" y="1905000"/>
                  </a:cubicBezTo>
                  <a:cubicBezTo>
                    <a:pt x="1395504" y="1911642"/>
                    <a:pt x="1391426" y="1926614"/>
                    <a:pt x="1380067" y="1930400"/>
                  </a:cubicBezTo>
                  <a:cubicBezTo>
                    <a:pt x="1355822" y="1938481"/>
                    <a:pt x="1329267" y="1936044"/>
                    <a:pt x="1303867" y="1938866"/>
                  </a:cubicBezTo>
                  <a:cubicBezTo>
                    <a:pt x="1255889" y="1936044"/>
                    <a:pt x="1206964" y="1940301"/>
                    <a:pt x="1159934" y="1930400"/>
                  </a:cubicBezTo>
                  <a:cubicBezTo>
                    <a:pt x="1149976" y="1928304"/>
                    <a:pt x="1150195" y="1912195"/>
                    <a:pt x="1143000" y="1905000"/>
                  </a:cubicBezTo>
                  <a:cubicBezTo>
                    <a:pt x="1135805" y="1897805"/>
                    <a:pt x="1126067" y="1893711"/>
                    <a:pt x="1117600" y="1888066"/>
                  </a:cubicBezTo>
                  <a:cubicBezTo>
                    <a:pt x="1111956" y="1876777"/>
                    <a:pt x="1107668" y="1864701"/>
                    <a:pt x="1100667" y="1854200"/>
                  </a:cubicBezTo>
                  <a:cubicBezTo>
                    <a:pt x="1096239" y="1847558"/>
                    <a:pt x="1088721" y="1843499"/>
                    <a:pt x="1083734" y="1837266"/>
                  </a:cubicBezTo>
                  <a:cubicBezTo>
                    <a:pt x="1077377" y="1829320"/>
                    <a:pt x="1072445" y="1820333"/>
                    <a:pt x="1066800" y="1811866"/>
                  </a:cubicBezTo>
                  <a:cubicBezTo>
                    <a:pt x="1057884" y="1776199"/>
                    <a:pt x="1049867" y="1749903"/>
                    <a:pt x="1049867" y="1710266"/>
                  </a:cubicBezTo>
                  <a:cubicBezTo>
                    <a:pt x="1049867" y="1666420"/>
                    <a:pt x="1055404" y="1631619"/>
                    <a:pt x="1066800" y="1591733"/>
                  </a:cubicBezTo>
                  <a:cubicBezTo>
                    <a:pt x="1069252" y="1583152"/>
                    <a:pt x="1071276" y="1574315"/>
                    <a:pt x="1075267" y="1566333"/>
                  </a:cubicBezTo>
                  <a:cubicBezTo>
                    <a:pt x="1079818" y="1557232"/>
                    <a:pt x="1087649" y="1550034"/>
                    <a:pt x="1092200" y="1540933"/>
                  </a:cubicBezTo>
                  <a:cubicBezTo>
                    <a:pt x="1124522" y="1476289"/>
                    <a:pt x="1064650" y="1563556"/>
                    <a:pt x="1126067" y="1481666"/>
                  </a:cubicBezTo>
                  <a:cubicBezTo>
                    <a:pt x="1128889" y="1473199"/>
                    <a:pt x="1130543" y="1464248"/>
                    <a:pt x="1134534" y="1456266"/>
                  </a:cubicBezTo>
                  <a:cubicBezTo>
                    <a:pt x="1144333" y="1436668"/>
                    <a:pt x="1160482" y="1419510"/>
                    <a:pt x="1176867" y="1405466"/>
                  </a:cubicBezTo>
                  <a:cubicBezTo>
                    <a:pt x="1187581" y="1396283"/>
                    <a:pt x="1199445" y="1388533"/>
                    <a:pt x="1210734" y="1380066"/>
                  </a:cubicBezTo>
                  <a:cubicBezTo>
                    <a:pt x="1275645" y="1382888"/>
                    <a:pt x="1340649" y="1384063"/>
                    <a:pt x="1405467" y="1388533"/>
                  </a:cubicBezTo>
                  <a:cubicBezTo>
                    <a:pt x="1427634" y="1390062"/>
                    <a:pt x="1459443" y="1395941"/>
                    <a:pt x="1481667" y="1405466"/>
                  </a:cubicBezTo>
                  <a:cubicBezTo>
                    <a:pt x="1511855" y="1418404"/>
                    <a:pt x="1523660" y="1426350"/>
                    <a:pt x="1549400" y="1447800"/>
                  </a:cubicBezTo>
                  <a:cubicBezTo>
                    <a:pt x="1555532" y="1452910"/>
                    <a:pt x="1560202" y="1459623"/>
                    <a:pt x="1566334" y="1464733"/>
                  </a:cubicBezTo>
                  <a:cubicBezTo>
                    <a:pt x="1577174" y="1473767"/>
                    <a:pt x="1590708" y="1479692"/>
                    <a:pt x="1600200" y="1490133"/>
                  </a:cubicBezTo>
                  <a:cubicBezTo>
                    <a:pt x="1619184" y="1511016"/>
                    <a:pt x="1624226" y="1548941"/>
                    <a:pt x="1651000" y="1557866"/>
                  </a:cubicBezTo>
                  <a:cubicBezTo>
                    <a:pt x="1677827" y="1566809"/>
                    <a:pt x="1678354" y="1564509"/>
                    <a:pt x="1701800" y="1583266"/>
                  </a:cubicBezTo>
                  <a:cubicBezTo>
                    <a:pt x="1708034" y="1588253"/>
                    <a:pt x="1711467" y="1596897"/>
                    <a:pt x="1718734" y="1600200"/>
                  </a:cubicBezTo>
                  <a:cubicBezTo>
                    <a:pt x="1743108" y="1611279"/>
                    <a:pt x="1769534" y="1617133"/>
                    <a:pt x="1794934" y="1625600"/>
                  </a:cubicBezTo>
                  <a:cubicBezTo>
                    <a:pt x="1864352" y="1648739"/>
                    <a:pt x="1754464" y="1612829"/>
                    <a:pt x="1888067" y="1651000"/>
                  </a:cubicBezTo>
                  <a:cubicBezTo>
                    <a:pt x="1907823" y="1656644"/>
                    <a:pt x="1927244" y="1663628"/>
                    <a:pt x="1947334" y="1667933"/>
                  </a:cubicBezTo>
                  <a:cubicBezTo>
                    <a:pt x="1989573" y="1676984"/>
                    <a:pt x="2073001" y="1681933"/>
                    <a:pt x="2108200" y="1684866"/>
                  </a:cubicBezTo>
                  <a:cubicBezTo>
                    <a:pt x="2422394" y="1678182"/>
                    <a:pt x="2421428" y="1683176"/>
                    <a:pt x="2650067" y="1667933"/>
                  </a:cubicBezTo>
                  <a:lnTo>
                    <a:pt x="2887134" y="1651000"/>
                  </a:lnTo>
                  <a:cubicBezTo>
                    <a:pt x="2904067" y="1648178"/>
                    <a:pt x="2921148" y="1646130"/>
                    <a:pt x="2937934" y="1642533"/>
                  </a:cubicBezTo>
                  <a:cubicBezTo>
                    <a:pt x="2960690" y="1637657"/>
                    <a:pt x="3005667" y="1625600"/>
                    <a:pt x="3005667" y="1625600"/>
                  </a:cubicBezTo>
                  <a:cubicBezTo>
                    <a:pt x="3099959" y="1578453"/>
                    <a:pt x="2981177" y="1634784"/>
                    <a:pt x="3073400" y="1600200"/>
                  </a:cubicBezTo>
                  <a:cubicBezTo>
                    <a:pt x="3110613" y="1586245"/>
                    <a:pt x="3101405" y="1584196"/>
                    <a:pt x="3132667" y="1566333"/>
                  </a:cubicBezTo>
                  <a:cubicBezTo>
                    <a:pt x="3143626" y="1560071"/>
                    <a:pt x="3155245" y="1555044"/>
                    <a:pt x="3166534" y="1549400"/>
                  </a:cubicBezTo>
                  <a:cubicBezTo>
                    <a:pt x="3175001" y="1540933"/>
                    <a:pt x="3182985" y="1531955"/>
                    <a:pt x="3191934" y="1524000"/>
                  </a:cubicBezTo>
                  <a:cubicBezTo>
                    <a:pt x="3208409" y="1509356"/>
                    <a:pt x="3227148" y="1497252"/>
                    <a:pt x="3242734" y="1481666"/>
                  </a:cubicBezTo>
                  <a:cubicBezTo>
                    <a:pt x="3249929" y="1474471"/>
                    <a:pt x="3251941" y="1462888"/>
                    <a:pt x="3259667" y="1456266"/>
                  </a:cubicBezTo>
                  <a:cubicBezTo>
                    <a:pt x="3272161" y="1445556"/>
                    <a:pt x="3288835" y="1440740"/>
                    <a:pt x="3302000" y="1430866"/>
                  </a:cubicBezTo>
                  <a:cubicBezTo>
                    <a:pt x="3311579" y="1423682"/>
                    <a:pt x="3318133" y="1413048"/>
                    <a:pt x="3327400" y="1405466"/>
                  </a:cubicBezTo>
                  <a:cubicBezTo>
                    <a:pt x="3349243" y="1387595"/>
                    <a:pt x="3371651" y="1370321"/>
                    <a:pt x="3395134" y="1354666"/>
                  </a:cubicBezTo>
                  <a:cubicBezTo>
                    <a:pt x="3403601" y="1349022"/>
                    <a:pt x="3412717" y="1344247"/>
                    <a:pt x="3420534" y="1337733"/>
                  </a:cubicBezTo>
                  <a:cubicBezTo>
                    <a:pt x="3463261" y="1302127"/>
                    <a:pt x="3431952" y="1320634"/>
                    <a:pt x="3471334" y="1270000"/>
                  </a:cubicBezTo>
                  <a:cubicBezTo>
                    <a:pt x="3481135" y="1257398"/>
                    <a:pt x="3494687" y="1248148"/>
                    <a:pt x="3505200" y="1236133"/>
                  </a:cubicBezTo>
                  <a:cubicBezTo>
                    <a:pt x="3514492" y="1225513"/>
                    <a:pt x="3521417" y="1212980"/>
                    <a:pt x="3530600" y="1202266"/>
                  </a:cubicBezTo>
                  <a:cubicBezTo>
                    <a:pt x="3538392" y="1193175"/>
                    <a:pt x="3548208" y="1185957"/>
                    <a:pt x="3556000" y="1176866"/>
                  </a:cubicBezTo>
                  <a:cubicBezTo>
                    <a:pt x="3574806" y="1154925"/>
                    <a:pt x="3600693" y="1114060"/>
                    <a:pt x="3615267" y="1092200"/>
                  </a:cubicBezTo>
                  <a:cubicBezTo>
                    <a:pt x="3620911" y="1083733"/>
                    <a:pt x="3628982" y="1076453"/>
                    <a:pt x="3632200" y="1066800"/>
                  </a:cubicBezTo>
                  <a:cubicBezTo>
                    <a:pt x="3640667" y="1041400"/>
                    <a:pt x="3651106" y="1016575"/>
                    <a:pt x="3657600" y="990600"/>
                  </a:cubicBezTo>
                  <a:cubicBezTo>
                    <a:pt x="3678698" y="906212"/>
                    <a:pt x="3670708" y="945822"/>
                    <a:pt x="3683000" y="872066"/>
                  </a:cubicBezTo>
                  <a:cubicBezTo>
                    <a:pt x="3667498" y="655025"/>
                    <a:pt x="3698128" y="809190"/>
                    <a:pt x="3657600" y="728133"/>
                  </a:cubicBezTo>
                  <a:cubicBezTo>
                    <a:pt x="3653609" y="720151"/>
                    <a:pt x="3653726" y="710386"/>
                    <a:pt x="3649134" y="702733"/>
                  </a:cubicBezTo>
                  <a:cubicBezTo>
                    <a:pt x="3645027" y="695888"/>
                    <a:pt x="3638332" y="690910"/>
                    <a:pt x="3632200" y="685800"/>
                  </a:cubicBezTo>
                  <a:cubicBezTo>
                    <a:pt x="3626449" y="681008"/>
                    <a:pt x="3583930" y="648964"/>
                    <a:pt x="3572934" y="643466"/>
                  </a:cubicBezTo>
                  <a:cubicBezTo>
                    <a:pt x="3559340" y="636669"/>
                    <a:pt x="3544436" y="632822"/>
                    <a:pt x="3530600" y="626533"/>
                  </a:cubicBezTo>
                  <a:cubicBezTo>
                    <a:pt x="3513365" y="618699"/>
                    <a:pt x="3497100" y="608822"/>
                    <a:pt x="3479800" y="601133"/>
                  </a:cubicBezTo>
                  <a:cubicBezTo>
                    <a:pt x="3471645" y="597508"/>
                    <a:pt x="3462603" y="596182"/>
                    <a:pt x="3454400" y="592666"/>
                  </a:cubicBezTo>
                  <a:cubicBezTo>
                    <a:pt x="3442799" y="587694"/>
                    <a:pt x="3432507" y="579724"/>
                    <a:pt x="3420534" y="575733"/>
                  </a:cubicBezTo>
                  <a:cubicBezTo>
                    <a:pt x="3401960" y="569542"/>
                    <a:pt x="3332363" y="560718"/>
                    <a:pt x="3318934" y="558800"/>
                  </a:cubicBezTo>
                  <a:cubicBezTo>
                    <a:pt x="3296356" y="561622"/>
                    <a:pt x="3273274" y="561747"/>
                    <a:pt x="3251200" y="567266"/>
                  </a:cubicBezTo>
                  <a:cubicBezTo>
                    <a:pt x="3238956" y="570327"/>
                    <a:pt x="3228935" y="579228"/>
                    <a:pt x="3217334" y="584200"/>
                  </a:cubicBezTo>
                  <a:cubicBezTo>
                    <a:pt x="3209131" y="587716"/>
                    <a:pt x="3200401" y="589844"/>
                    <a:pt x="3191934" y="592666"/>
                  </a:cubicBezTo>
                  <a:lnTo>
                    <a:pt x="3149600" y="635000"/>
                  </a:lnTo>
                  <a:cubicBezTo>
                    <a:pt x="3135489" y="649111"/>
                    <a:pt x="3118336" y="660729"/>
                    <a:pt x="3107267" y="677333"/>
                  </a:cubicBezTo>
                  <a:cubicBezTo>
                    <a:pt x="3101623" y="685800"/>
                    <a:pt x="3096691" y="694787"/>
                    <a:pt x="3090334" y="702733"/>
                  </a:cubicBezTo>
                  <a:cubicBezTo>
                    <a:pt x="3072739" y="724726"/>
                    <a:pt x="3069498" y="715745"/>
                    <a:pt x="3056467" y="745066"/>
                  </a:cubicBezTo>
                  <a:cubicBezTo>
                    <a:pt x="3049218" y="761377"/>
                    <a:pt x="3045178" y="778933"/>
                    <a:pt x="3039534" y="795866"/>
                  </a:cubicBezTo>
                  <a:lnTo>
                    <a:pt x="3031067" y="821266"/>
                  </a:lnTo>
                  <a:cubicBezTo>
                    <a:pt x="3033889" y="852311"/>
                    <a:pt x="3035668" y="883468"/>
                    <a:pt x="3039534" y="914400"/>
                  </a:cubicBezTo>
                  <a:cubicBezTo>
                    <a:pt x="3041319" y="928679"/>
                    <a:pt x="3041011" y="944153"/>
                    <a:pt x="3048000" y="956733"/>
                  </a:cubicBezTo>
                  <a:cubicBezTo>
                    <a:pt x="3055753" y="970689"/>
                    <a:pt x="3066516" y="986214"/>
                    <a:pt x="3081867" y="990600"/>
                  </a:cubicBezTo>
                  <a:lnTo>
                    <a:pt x="3141134" y="1007533"/>
                  </a:lnTo>
                  <a:cubicBezTo>
                    <a:pt x="3187962" y="1005918"/>
                    <a:pt x="3343808" y="1013834"/>
                    <a:pt x="3429000" y="990600"/>
                  </a:cubicBezTo>
                  <a:cubicBezTo>
                    <a:pt x="3446220" y="985904"/>
                    <a:pt x="3462867" y="979311"/>
                    <a:pt x="3479800" y="973666"/>
                  </a:cubicBezTo>
                  <a:lnTo>
                    <a:pt x="3522134" y="931333"/>
                  </a:lnTo>
                  <a:cubicBezTo>
                    <a:pt x="3533423" y="920044"/>
                    <a:pt x="3547144" y="910749"/>
                    <a:pt x="3556000" y="897466"/>
                  </a:cubicBezTo>
                  <a:lnTo>
                    <a:pt x="3572934" y="872066"/>
                  </a:lnTo>
                  <a:cubicBezTo>
                    <a:pt x="3575756" y="863599"/>
                    <a:pt x="3581400" y="855591"/>
                    <a:pt x="3581400" y="846666"/>
                  </a:cubicBezTo>
                  <a:cubicBezTo>
                    <a:pt x="3581400" y="804239"/>
                    <a:pt x="3579551" y="761574"/>
                    <a:pt x="3572934" y="719666"/>
                  </a:cubicBezTo>
                  <a:cubicBezTo>
                    <a:pt x="3571225" y="708840"/>
                    <a:pt x="3547057" y="670388"/>
                    <a:pt x="3539067" y="660400"/>
                  </a:cubicBezTo>
                  <a:cubicBezTo>
                    <a:pt x="3534080" y="654167"/>
                    <a:pt x="3527121" y="649699"/>
                    <a:pt x="3522134" y="643466"/>
                  </a:cubicBezTo>
                  <a:cubicBezTo>
                    <a:pt x="3515777" y="635520"/>
                    <a:pt x="3512395" y="625261"/>
                    <a:pt x="3505200" y="618066"/>
                  </a:cubicBezTo>
                  <a:cubicBezTo>
                    <a:pt x="3498973" y="611839"/>
                    <a:pt x="3453097" y="575081"/>
                    <a:pt x="3437467" y="567266"/>
                  </a:cubicBezTo>
                  <a:cubicBezTo>
                    <a:pt x="3429485" y="563275"/>
                    <a:pt x="3420270" y="562316"/>
                    <a:pt x="3412067" y="558800"/>
                  </a:cubicBezTo>
                  <a:cubicBezTo>
                    <a:pt x="3400466" y="553828"/>
                    <a:pt x="3389919" y="546554"/>
                    <a:pt x="3378200" y="541866"/>
                  </a:cubicBezTo>
                  <a:cubicBezTo>
                    <a:pt x="3361627" y="535237"/>
                    <a:pt x="3342706" y="534116"/>
                    <a:pt x="3327400" y="524933"/>
                  </a:cubicBezTo>
                  <a:cubicBezTo>
                    <a:pt x="3308925" y="513848"/>
                    <a:pt x="3283589" y="494483"/>
                    <a:pt x="3259667" y="491066"/>
                  </a:cubicBezTo>
                  <a:cubicBezTo>
                    <a:pt x="3228808" y="486658"/>
                    <a:pt x="3197578" y="485422"/>
                    <a:pt x="3166534" y="482600"/>
                  </a:cubicBezTo>
                  <a:cubicBezTo>
                    <a:pt x="3155245" y="479778"/>
                    <a:pt x="3144303" y="474133"/>
                    <a:pt x="3132667" y="474133"/>
                  </a:cubicBezTo>
                  <a:cubicBezTo>
                    <a:pt x="3028452" y="474133"/>
                    <a:pt x="3015833" y="478084"/>
                    <a:pt x="2937934" y="491066"/>
                  </a:cubicBezTo>
                  <a:cubicBezTo>
                    <a:pt x="2889380" y="507251"/>
                    <a:pt x="2936606" y="492676"/>
                    <a:pt x="2870200" y="508000"/>
                  </a:cubicBezTo>
                  <a:cubicBezTo>
                    <a:pt x="2847523" y="513233"/>
                    <a:pt x="2825185" y="519885"/>
                    <a:pt x="2802467" y="524933"/>
                  </a:cubicBezTo>
                  <a:cubicBezTo>
                    <a:pt x="2777067" y="530577"/>
                    <a:pt x="2751285" y="534718"/>
                    <a:pt x="2726267" y="541866"/>
                  </a:cubicBezTo>
                  <a:cubicBezTo>
                    <a:pt x="2660849" y="560557"/>
                    <a:pt x="2702189" y="558138"/>
                    <a:pt x="2633134" y="592666"/>
                  </a:cubicBezTo>
                  <a:cubicBezTo>
                    <a:pt x="2550681" y="633892"/>
                    <a:pt x="2587046" y="613546"/>
                    <a:pt x="2523067" y="651933"/>
                  </a:cubicBezTo>
                  <a:cubicBezTo>
                    <a:pt x="2469969" y="731581"/>
                    <a:pt x="2557006" y="611417"/>
                    <a:pt x="2463800" y="694266"/>
                  </a:cubicBezTo>
                  <a:cubicBezTo>
                    <a:pt x="2448589" y="707787"/>
                    <a:pt x="2446867" y="733777"/>
                    <a:pt x="2429934" y="745066"/>
                  </a:cubicBezTo>
                  <a:cubicBezTo>
                    <a:pt x="2375540" y="781330"/>
                    <a:pt x="2419588" y="751072"/>
                    <a:pt x="2328334" y="821266"/>
                  </a:cubicBezTo>
                  <a:cubicBezTo>
                    <a:pt x="2317149" y="829870"/>
                    <a:pt x="2307088" y="840355"/>
                    <a:pt x="2294467" y="846666"/>
                  </a:cubicBezTo>
                  <a:cubicBezTo>
                    <a:pt x="2283178" y="852311"/>
                    <a:pt x="2271102" y="856599"/>
                    <a:pt x="2260600" y="863600"/>
                  </a:cubicBezTo>
                  <a:cubicBezTo>
                    <a:pt x="2245564" y="873624"/>
                    <a:pt x="2233303" y="887442"/>
                    <a:pt x="2218267" y="897466"/>
                  </a:cubicBezTo>
                  <a:cubicBezTo>
                    <a:pt x="2207765" y="904467"/>
                    <a:pt x="2195103" y="907710"/>
                    <a:pt x="2184400" y="914400"/>
                  </a:cubicBezTo>
                  <a:cubicBezTo>
                    <a:pt x="2172434" y="921879"/>
                    <a:pt x="2163155" y="933489"/>
                    <a:pt x="2150534" y="939800"/>
                  </a:cubicBezTo>
                  <a:cubicBezTo>
                    <a:pt x="2134569" y="947782"/>
                    <a:pt x="2115983" y="949347"/>
                    <a:pt x="2099734" y="956733"/>
                  </a:cubicBezTo>
                  <a:cubicBezTo>
                    <a:pt x="2084753" y="963543"/>
                    <a:pt x="2072617" y="975867"/>
                    <a:pt x="2057400" y="982133"/>
                  </a:cubicBezTo>
                  <a:cubicBezTo>
                    <a:pt x="2024390" y="995725"/>
                    <a:pt x="1985503" y="996198"/>
                    <a:pt x="1955800" y="1016000"/>
                  </a:cubicBezTo>
                  <a:cubicBezTo>
                    <a:pt x="1926721" y="1035386"/>
                    <a:pt x="1917038" y="1043357"/>
                    <a:pt x="1879600" y="1058333"/>
                  </a:cubicBezTo>
                  <a:cubicBezTo>
                    <a:pt x="1868796" y="1062655"/>
                    <a:pt x="1856856" y="1063378"/>
                    <a:pt x="1845734" y="1066800"/>
                  </a:cubicBezTo>
                  <a:cubicBezTo>
                    <a:pt x="1820144" y="1074674"/>
                    <a:pt x="1795944" y="1087799"/>
                    <a:pt x="1769534" y="1092200"/>
                  </a:cubicBezTo>
                  <a:cubicBezTo>
                    <a:pt x="1752601" y="1095022"/>
                    <a:pt x="1735568" y="1097299"/>
                    <a:pt x="1718734" y="1100666"/>
                  </a:cubicBezTo>
                  <a:cubicBezTo>
                    <a:pt x="1576786" y="1129055"/>
                    <a:pt x="1799223" y="1085641"/>
                    <a:pt x="1651000" y="1126066"/>
                  </a:cubicBezTo>
                  <a:cubicBezTo>
                    <a:pt x="1631747" y="1131317"/>
                    <a:pt x="1611489" y="1131711"/>
                    <a:pt x="1591734" y="1134533"/>
                  </a:cubicBezTo>
                  <a:cubicBezTo>
                    <a:pt x="1583267" y="1137355"/>
                    <a:pt x="1575180" y="1141821"/>
                    <a:pt x="1566334" y="1143000"/>
                  </a:cubicBezTo>
                  <a:cubicBezTo>
                    <a:pt x="1454351" y="1157931"/>
                    <a:pt x="1438302" y="1149998"/>
                    <a:pt x="1312334" y="1143000"/>
                  </a:cubicBezTo>
                  <a:cubicBezTo>
                    <a:pt x="1301481" y="1140287"/>
                    <a:pt x="1265215" y="1132140"/>
                    <a:pt x="1253067" y="1126066"/>
                  </a:cubicBezTo>
                  <a:cubicBezTo>
                    <a:pt x="1243966" y="1121515"/>
                    <a:pt x="1236134" y="1114777"/>
                    <a:pt x="1227667" y="1109133"/>
                  </a:cubicBezTo>
                  <a:cubicBezTo>
                    <a:pt x="1222023" y="1092200"/>
                    <a:pt x="1212350" y="1076109"/>
                    <a:pt x="1210734" y="1058333"/>
                  </a:cubicBezTo>
                  <a:cubicBezTo>
                    <a:pt x="1209431" y="1044002"/>
                    <a:pt x="1217298" y="1030264"/>
                    <a:pt x="1219200" y="1016000"/>
                  </a:cubicBezTo>
                  <a:cubicBezTo>
                    <a:pt x="1222949" y="987886"/>
                    <a:pt x="1221724" y="959067"/>
                    <a:pt x="1227667" y="931333"/>
                  </a:cubicBezTo>
                  <a:cubicBezTo>
                    <a:pt x="1230312" y="918992"/>
                    <a:pt x="1238338" y="908424"/>
                    <a:pt x="1244600" y="897466"/>
                  </a:cubicBezTo>
                  <a:cubicBezTo>
                    <a:pt x="1260316" y="869964"/>
                    <a:pt x="1263588" y="870012"/>
                    <a:pt x="1286934" y="846666"/>
                  </a:cubicBezTo>
                  <a:cubicBezTo>
                    <a:pt x="1293228" y="827784"/>
                    <a:pt x="1300125" y="803097"/>
                    <a:pt x="1312334" y="787400"/>
                  </a:cubicBezTo>
                  <a:cubicBezTo>
                    <a:pt x="1324586" y="771648"/>
                    <a:pt x="1342693" y="761031"/>
                    <a:pt x="1354667" y="745066"/>
                  </a:cubicBezTo>
                  <a:cubicBezTo>
                    <a:pt x="1363134" y="733777"/>
                    <a:pt x="1370089" y="721178"/>
                    <a:pt x="1380067" y="711200"/>
                  </a:cubicBezTo>
                  <a:cubicBezTo>
                    <a:pt x="1387262" y="704005"/>
                    <a:pt x="1397650" y="700780"/>
                    <a:pt x="1405467" y="694266"/>
                  </a:cubicBezTo>
                  <a:cubicBezTo>
                    <a:pt x="1414665" y="686601"/>
                    <a:pt x="1420471" y="674806"/>
                    <a:pt x="1430867" y="668866"/>
                  </a:cubicBezTo>
                  <a:cubicBezTo>
                    <a:pt x="1440970" y="663093"/>
                    <a:pt x="1453508" y="663462"/>
                    <a:pt x="1464734" y="660400"/>
                  </a:cubicBezTo>
                  <a:cubicBezTo>
                    <a:pt x="1484556" y="654994"/>
                    <a:pt x="1504245" y="649111"/>
                    <a:pt x="1524000" y="643466"/>
                  </a:cubicBezTo>
                  <a:cubicBezTo>
                    <a:pt x="1546578" y="646288"/>
                    <a:pt x="1570350" y="644157"/>
                    <a:pt x="1591734" y="651933"/>
                  </a:cubicBezTo>
                  <a:cubicBezTo>
                    <a:pt x="1647269" y="672128"/>
                    <a:pt x="1610955" y="775273"/>
                    <a:pt x="1608667" y="795866"/>
                  </a:cubicBezTo>
                  <a:cubicBezTo>
                    <a:pt x="1603747" y="840144"/>
                    <a:pt x="1601790" y="822745"/>
                    <a:pt x="1574800" y="855133"/>
                  </a:cubicBezTo>
                  <a:cubicBezTo>
                    <a:pt x="1568286" y="862950"/>
                    <a:pt x="1565062" y="873338"/>
                    <a:pt x="1557867" y="880533"/>
                  </a:cubicBezTo>
                  <a:cubicBezTo>
                    <a:pt x="1550672" y="887728"/>
                    <a:pt x="1540413" y="891109"/>
                    <a:pt x="1532467" y="897466"/>
                  </a:cubicBezTo>
                  <a:cubicBezTo>
                    <a:pt x="1526234" y="902453"/>
                    <a:pt x="1522379" y="910293"/>
                    <a:pt x="1515534" y="914400"/>
                  </a:cubicBezTo>
                  <a:cubicBezTo>
                    <a:pt x="1506861" y="919604"/>
                    <a:pt x="1462588" y="929753"/>
                    <a:pt x="1456267" y="931333"/>
                  </a:cubicBezTo>
                  <a:cubicBezTo>
                    <a:pt x="1441550" y="929231"/>
                    <a:pt x="1392058" y="925766"/>
                    <a:pt x="1371600" y="914400"/>
                  </a:cubicBezTo>
                  <a:cubicBezTo>
                    <a:pt x="1335943" y="894591"/>
                    <a:pt x="1312891" y="876949"/>
                    <a:pt x="1286934" y="846666"/>
                  </a:cubicBezTo>
                  <a:cubicBezTo>
                    <a:pt x="1280312" y="838940"/>
                    <a:pt x="1276514" y="829083"/>
                    <a:pt x="1270000" y="821266"/>
                  </a:cubicBezTo>
                  <a:cubicBezTo>
                    <a:pt x="1262335" y="812068"/>
                    <a:pt x="1252392" y="804957"/>
                    <a:pt x="1244600" y="795866"/>
                  </a:cubicBezTo>
                  <a:cubicBezTo>
                    <a:pt x="1184210" y="725412"/>
                    <a:pt x="1246262" y="789063"/>
                    <a:pt x="1202267" y="745066"/>
                  </a:cubicBezTo>
                  <a:cubicBezTo>
                    <a:pt x="1199445" y="733777"/>
                    <a:pt x="1196324" y="722559"/>
                    <a:pt x="1193800" y="711200"/>
                  </a:cubicBezTo>
                  <a:cubicBezTo>
                    <a:pt x="1186890" y="680103"/>
                    <a:pt x="1185721" y="664515"/>
                    <a:pt x="1176867" y="635000"/>
                  </a:cubicBezTo>
                  <a:cubicBezTo>
                    <a:pt x="1160189" y="579406"/>
                    <a:pt x="1171313" y="595579"/>
                    <a:pt x="1143000" y="567266"/>
                  </a:cubicBezTo>
                  <a:cubicBezTo>
                    <a:pt x="1140178" y="558799"/>
                    <a:pt x="1139889" y="549006"/>
                    <a:pt x="1134534" y="541866"/>
                  </a:cubicBezTo>
                  <a:cubicBezTo>
                    <a:pt x="1122560" y="525901"/>
                    <a:pt x="1111132" y="505844"/>
                    <a:pt x="1092200" y="499533"/>
                  </a:cubicBezTo>
                  <a:cubicBezTo>
                    <a:pt x="1066744" y="491047"/>
                    <a:pt x="1063283" y="492369"/>
                    <a:pt x="1041400" y="474133"/>
                  </a:cubicBezTo>
                  <a:cubicBezTo>
                    <a:pt x="1032202" y="466468"/>
                    <a:pt x="1026467" y="454548"/>
                    <a:pt x="1016000" y="448733"/>
                  </a:cubicBezTo>
                  <a:cubicBezTo>
                    <a:pt x="1000397" y="440065"/>
                    <a:pt x="982133" y="437444"/>
                    <a:pt x="965200" y="431800"/>
                  </a:cubicBezTo>
                  <a:lnTo>
                    <a:pt x="939800" y="423333"/>
                  </a:lnTo>
                  <a:cubicBezTo>
                    <a:pt x="911578" y="426155"/>
                    <a:pt x="877522" y="414387"/>
                    <a:pt x="855134" y="431800"/>
                  </a:cubicBezTo>
                  <a:cubicBezTo>
                    <a:pt x="841583" y="442339"/>
                    <a:pt x="858667" y="466157"/>
                    <a:pt x="863600" y="482600"/>
                  </a:cubicBezTo>
                  <a:cubicBezTo>
                    <a:pt x="867227" y="494689"/>
                    <a:pt x="875847" y="504747"/>
                    <a:pt x="880534" y="516466"/>
                  </a:cubicBezTo>
                  <a:cubicBezTo>
                    <a:pt x="887163" y="533039"/>
                    <a:pt x="891823" y="550333"/>
                    <a:pt x="897467" y="567266"/>
                  </a:cubicBezTo>
                  <a:lnTo>
                    <a:pt x="897467" y="567266"/>
                  </a:lnTo>
                  <a:cubicBezTo>
                    <a:pt x="900289" y="578555"/>
                    <a:pt x="898665" y="592046"/>
                    <a:pt x="905934" y="601133"/>
                  </a:cubicBezTo>
                  <a:cubicBezTo>
                    <a:pt x="911509" y="608102"/>
                    <a:pt x="922867" y="606778"/>
                    <a:pt x="931334" y="609600"/>
                  </a:cubicBezTo>
                  <a:cubicBezTo>
                    <a:pt x="942623" y="606778"/>
                    <a:pt x="957751" y="610072"/>
                    <a:pt x="965200" y="601133"/>
                  </a:cubicBezTo>
                  <a:cubicBezTo>
                    <a:pt x="974413" y="590078"/>
                    <a:pt x="973667" y="573190"/>
                    <a:pt x="973667" y="558800"/>
                  </a:cubicBezTo>
                  <a:cubicBezTo>
                    <a:pt x="973667" y="510739"/>
                    <a:pt x="976856" y="461492"/>
                    <a:pt x="965200" y="414866"/>
                  </a:cubicBezTo>
                  <a:cubicBezTo>
                    <a:pt x="961778" y="401176"/>
                    <a:pt x="942174" y="398500"/>
                    <a:pt x="931334" y="389466"/>
                  </a:cubicBezTo>
                  <a:cubicBezTo>
                    <a:pt x="925202" y="384356"/>
                    <a:pt x="921540" y="376103"/>
                    <a:pt x="914400" y="372533"/>
                  </a:cubicBezTo>
                  <a:cubicBezTo>
                    <a:pt x="882683" y="356675"/>
                    <a:pt x="854711" y="354565"/>
                    <a:pt x="821267" y="347133"/>
                  </a:cubicBezTo>
                  <a:cubicBezTo>
                    <a:pt x="728628" y="326546"/>
                    <a:pt x="871965" y="349663"/>
                    <a:pt x="677334" y="330200"/>
                  </a:cubicBezTo>
                  <a:cubicBezTo>
                    <a:pt x="657477" y="328214"/>
                    <a:pt x="637823" y="324555"/>
                    <a:pt x="618067" y="321733"/>
                  </a:cubicBezTo>
                  <a:cubicBezTo>
                    <a:pt x="601134" y="299155"/>
                    <a:pt x="579888" y="279243"/>
                    <a:pt x="567267" y="254000"/>
                  </a:cubicBezTo>
                  <a:lnTo>
                    <a:pt x="524934" y="169333"/>
                  </a:lnTo>
                  <a:cubicBezTo>
                    <a:pt x="519289" y="158044"/>
                    <a:pt x="511991" y="147440"/>
                    <a:pt x="508000" y="135466"/>
                  </a:cubicBezTo>
                  <a:lnTo>
                    <a:pt x="491067" y="84666"/>
                  </a:lnTo>
                  <a:lnTo>
                    <a:pt x="474134" y="33866"/>
                  </a:lnTo>
                  <a:lnTo>
                    <a:pt x="474134" y="0"/>
                  </a:ln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76200"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grpSp>
        <p:nvGrpSpPr>
          <p:cNvPr id="12" name="Group 11"/>
          <p:cNvGrpSpPr/>
          <p:nvPr/>
        </p:nvGrpSpPr>
        <p:grpSpPr>
          <a:xfrm rot="15430350">
            <a:off x="8787213" y="2980157"/>
            <a:ext cx="782899" cy="6672082"/>
            <a:chOff x="10188776" y="62951"/>
            <a:chExt cx="2340864" cy="6704381"/>
          </a:xfrm>
        </p:grpSpPr>
        <p:sp>
          <p:nvSpPr>
            <p:cNvPr id="13" name="Freeform 12"/>
            <p:cNvSpPr/>
            <p:nvPr/>
          </p:nvSpPr>
          <p:spPr>
            <a:xfrm rot="11953775">
              <a:off x="10188776" y="2933345"/>
              <a:ext cx="2304793" cy="3833987"/>
            </a:xfrm>
            <a:custGeom>
              <a:avLst/>
              <a:gdLst>
                <a:gd name="connsiteX0" fmla="*/ 2074334 w 3683000"/>
                <a:gd name="connsiteY0" fmla="*/ 7001933 h 7001933"/>
                <a:gd name="connsiteX1" fmla="*/ 2065867 w 3683000"/>
                <a:gd name="connsiteY1" fmla="*/ 6815666 h 7001933"/>
                <a:gd name="connsiteX2" fmla="*/ 2048934 w 3683000"/>
                <a:gd name="connsiteY2" fmla="*/ 6790266 h 7001933"/>
                <a:gd name="connsiteX3" fmla="*/ 2032000 w 3683000"/>
                <a:gd name="connsiteY3" fmla="*/ 6739466 h 7001933"/>
                <a:gd name="connsiteX4" fmla="*/ 1972734 w 3683000"/>
                <a:gd name="connsiteY4" fmla="*/ 6637866 h 7001933"/>
                <a:gd name="connsiteX5" fmla="*/ 1947334 w 3683000"/>
                <a:gd name="connsiteY5" fmla="*/ 6544733 h 7001933"/>
                <a:gd name="connsiteX6" fmla="*/ 1913467 w 3683000"/>
                <a:gd name="connsiteY6" fmla="*/ 6493933 h 7001933"/>
                <a:gd name="connsiteX7" fmla="*/ 1896534 w 3683000"/>
                <a:gd name="connsiteY7" fmla="*/ 6434666 h 7001933"/>
                <a:gd name="connsiteX8" fmla="*/ 1871134 w 3683000"/>
                <a:gd name="connsiteY8" fmla="*/ 6375400 h 7001933"/>
                <a:gd name="connsiteX9" fmla="*/ 1845734 w 3683000"/>
                <a:gd name="connsiteY9" fmla="*/ 6307666 h 7001933"/>
                <a:gd name="connsiteX10" fmla="*/ 1794934 w 3683000"/>
                <a:gd name="connsiteY10" fmla="*/ 6197600 h 7001933"/>
                <a:gd name="connsiteX11" fmla="*/ 1769534 w 3683000"/>
                <a:gd name="connsiteY11" fmla="*/ 6172200 h 7001933"/>
                <a:gd name="connsiteX12" fmla="*/ 1744134 w 3683000"/>
                <a:gd name="connsiteY12" fmla="*/ 6129866 h 7001933"/>
                <a:gd name="connsiteX13" fmla="*/ 1651000 w 3683000"/>
                <a:gd name="connsiteY13" fmla="*/ 6019800 h 7001933"/>
                <a:gd name="connsiteX14" fmla="*/ 1600200 w 3683000"/>
                <a:gd name="connsiteY14" fmla="*/ 6002866 h 7001933"/>
                <a:gd name="connsiteX15" fmla="*/ 1549400 w 3683000"/>
                <a:gd name="connsiteY15" fmla="*/ 5977466 h 7001933"/>
                <a:gd name="connsiteX16" fmla="*/ 1447800 w 3683000"/>
                <a:gd name="connsiteY16" fmla="*/ 5960533 h 7001933"/>
                <a:gd name="connsiteX17" fmla="*/ 1405467 w 3683000"/>
                <a:gd name="connsiteY17" fmla="*/ 5943600 h 7001933"/>
                <a:gd name="connsiteX18" fmla="*/ 1270000 w 3683000"/>
                <a:gd name="connsiteY18" fmla="*/ 5926666 h 7001933"/>
                <a:gd name="connsiteX19" fmla="*/ 1143000 w 3683000"/>
                <a:gd name="connsiteY19" fmla="*/ 5935133 h 7001933"/>
                <a:gd name="connsiteX20" fmla="*/ 1092200 w 3683000"/>
                <a:gd name="connsiteY20" fmla="*/ 5952066 h 7001933"/>
                <a:gd name="connsiteX21" fmla="*/ 990600 w 3683000"/>
                <a:gd name="connsiteY21" fmla="*/ 5969000 h 7001933"/>
                <a:gd name="connsiteX22" fmla="*/ 956734 w 3683000"/>
                <a:gd name="connsiteY22" fmla="*/ 5985933 h 7001933"/>
                <a:gd name="connsiteX23" fmla="*/ 922867 w 3683000"/>
                <a:gd name="connsiteY23" fmla="*/ 5994400 h 7001933"/>
                <a:gd name="connsiteX24" fmla="*/ 897467 w 3683000"/>
                <a:gd name="connsiteY24" fmla="*/ 6002866 h 7001933"/>
                <a:gd name="connsiteX25" fmla="*/ 880534 w 3683000"/>
                <a:gd name="connsiteY25" fmla="*/ 6028266 h 7001933"/>
                <a:gd name="connsiteX26" fmla="*/ 897467 w 3683000"/>
                <a:gd name="connsiteY26" fmla="*/ 6138333 h 7001933"/>
                <a:gd name="connsiteX27" fmla="*/ 914400 w 3683000"/>
                <a:gd name="connsiteY27" fmla="*/ 6163733 h 7001933"/>
                <a:gd name="connsiteX28" fmla="*/ 948267 w 3683000"/>
                <a:gd name="connsiteY28" fmla="*/ 6206066 h 7001933"/>
                <a:gd name="connsiteX29" fmla="*/ 1007534 w 3683000"/>
                <a:gd name="connsiteY29" fmla="*/ 6290733 h 7001933"/>
                <a:gd name="connsiteX30" fmla="*/ 1032934 w 3683000"/>
                <a:gd name="connsiteY30" fmla="*/ 6307666 h 7001933"/>
                <a:gd name="connsiteX31" fmla="*/ 1049867 w 3683000"/>
                <a:gd name="connsiteY31" fmla="*/ 6324600 h 7001933"/>
                <a:gd name="connsiteX32" fmla="*/ 1083734 w 3683000"/>
                <a:gd name="connsiteY32" fmla="*/ 6341533 h 7001933"/>
                <a:gd name="connsiteX33" fmla="*/ 1109134 w 3683000"/>
                <a:gd name="connsiteY33" fmla="*/ 6358466 h 7001933"/>
                <a:gd name="connsiteX34" fmla="*/ 1193800 w 3683000"/>
                <a:gd name="connsiteY34" fmla="*/ 6375400 h 7001933"/>
                <a:gd name="connsiteX35" fmla="*/ 1303867 w 3683000"/>
                <a:gd name="connsiteY35" fmla="*/ 6366933 h 7001933"/>
                <a:gd name="connsiteX36" fmla="*/ 1354667 w 3683000"/>
                <a:gd name="connsiteY36" fmla="*/ 6341533 h 7001933"/>
                <a:gd name="connsiteX37" fmla="*/ 1439334 w 3683000"/>
                <a:gd name="connsiteY37" fmla="*/ 6299200 h 7001933"/>
                <a:gd name="connsiteX38" fmla="*/ 1456267 w 3683000"/>
                <a:gd name="connsiteY38" fmla="*/ 6282266 h 7001933"/>
                <a:gd name="connsiteX39" fmla="*/ 1481667 w 3683000"/>
                <a:gd name="connsiteY39" fmla="*/ 6265333 h 7001933"/>
                <a:gd name="connsiteX40" fmla="*/ 1540934 w 3683000"/>
                <a:gd name="connsiteY40" fmla="*/ 6214533 h 7001933"/>
                <a:gd name="connsiteX41" fmla="*/ 1591734 w 3683000"/>
                <a:gd name="connsiteY41" fmla="*/ 6163733 h 7001933"/>
                <a:gd name="connsiteX42" fmla="*/ 1625600 w 3683000"/>
                <a:gd name="connsiteY42" fmla="*/ 6112933 h 7001933"/>
                <a:gd name="connsiteX43" fmla="*/ 1659467 w 3683000"/>
                <a:gd name="connsiteY43" fmla="*/ 6070600 h 7001933"/>
                <a:gd name="connsiteX44" fmla="*/ 1667934 w 3683000"/>
                <a:gd name="connsiteY44" fmla="*/ 6045200 h 7001933"/>
                <a:gd name="connsiteX45" fmla="*/ 1684867 w 3683000"/>
                <a:gd name="connsiteY45" fmla="*/ 6011333 h 7001933"/>
                <a:gd name="connsiteX46" fmla="*/ 1684867 w 3683000"/>
                <a:gd name="connsiteY46" fmla="*/ 5782733 h 7001933"/>
                <a:gd name="connsiteX47" fmla="*/ 1676400 w 3683000"/>
                <a:gd name="connsiteY47" fmla="*/ 5748866 h 7001933"/>
                <a:gd name="connsiteX48" fmla="*/ 1642534 w 3683000"/>
                <a:gd name="connsiteY48" fmla="*/ 5715000 h 7001933"/>
                <a:gd name="connsiteX49" fmla="*/ 1617134 w 3683000"/>
                <a:gd name="connsiteY49" fmla="*/ 5681133 h 7001933"/>
                <a:gd name="connsiteX50" fmla="*/ 1600200 w 3683000"/>
                <a:gd name="connsiteY50" fmla="*/ 5655733 h 7001933"/>
                <a:gd name="connsiteX51" fmla="*/ 1566334 w 3683000"/>
                <a:gd name="connsiteY51" fmla="*/ 5638800 h 7001933"/>
                <a:gd name="connsiteX52" fmla="*/ 1532467 w 3683000"/>
                <a:gd name="connsiteY52" fmla="*/ 5604933 h 7001933"/>
                <a:gd name="connsiteX53" fmla="*/ 1456267 w 3683000"/>
                <a:gd name="connsiteY53" fmla="*/ 5562600 h 7001933"/>
                <a:gd name="connsiteX54" fmla="*/ 1397000 w 3683000"/>
                <a:gd name="connsiteY54" fmla="*/ 5528733 h 7001933"/>
                <a:gd name="connsiteX55" fmla="*/ 1261534 w 3683000"/>
                <a:gd name="connsiteY55" fmla="*/ 5494866 h 7001933"/>
                <a:gd name="connsiteX56" fmla="*/ 1185334 w 3683000"/>
                <a:gd name="connsiteY56" fmla="*/ 5469466 h 7001933"/>
                <a:gd name="connsiteX57" fmla="*/ 1151467 w 3683000"/>
                <a:gd name="connsiteY57" fmla="*/ 5461000 h 7001933"/>
                <a:gd name="connsiteX58" fmla="*/ 1109134 w 3683000"/>
                <a:gd name="connsiteY58" fmla="*/ 5444066 h 7001933"/>
                <a:gd name="connsiteX59" fmla="*/ 1049867 w 3683000"/>
                <a:gd name="connsiteY59" fmla="*/ 5435600 h 7001933"/>
                <a:gd name="connsiteX60" fmla="*/ 1007534 w 3683000"/>
                <a:gd name="connsiteY60" fmla="*/ 5427133 h 7001933"/>
                <a:gd name="connsiteX61" fmla="*/ 897467 w 3683000"/>
                <a:gd name="connsiteY61" fmla="*/ 5435600 h 7001933"/>
                <a:gd name="connsiteX62" fmla="*/ 745067 w 3683000"/>
                <a:gd name="connsiteY62" fmla="*/ 5452533 h 7001933"/>
                <a:gd name="connsiteX63" fmla="*/ 389467 w 3683000"/>
                <a:gd name="connsiteY63" fmla="*/ 5444066 h 7001933"/>
                <a:gd name="connsiteX64" fmla="*/ 279400 w 3683000"/>
                <a:gd name="connsiteY64" fmla="*/ 5427133 h 7001933"/>
                <a:gd name="connsiteX65" fmla="*/ 237067 w 3683000"/>
                <a:gd name="connsiteY65" fmla="*/ 5418666 h 7001933"/>
                <a:gd name="connsiteX66" fmla="*/ 194734 w 3683000"/>
                <a:gd name="connsiteY66" fmla="*/ 5401733 h 7001933"/>
                <a:gd name="connsiteX67" fmla="*/ 127000 w 3683000"/>
                <a:gd name="connsiteY67" fmla="*/ 5384800 h 7001933"/>
                <a:gd name="connsiteX68" fmla="*/ 93134 w 3683000"/>
                <a:gd name="connsiteY68" fmla="*/ 5367866 h 7001933"/>
                <a:gd name="connsiteX69" fmla="*/ 76200 w 3683000"/>
                <a:gd name="connsiteY69" fmla="*/ 5350933 h 7001933"/>
                <a:gd name="connsiteX70" fmla="*/ 50800 w 3683000"/>
                <a:gd name="connsiteY70" fmla="*/ 5334000 h 7001933"/>
                <a:gd name="connsiteX71" fmla="*/ 25400 w 3683000"/>
                <a:gd name="connsiteY71" fmla="*/ 5266266 h 7001933"/>
                <a:gd name="connsiteX72" fmla="*/ 0 w 3683000"/>
                <a:gd name="connsiteY72" fmla="*/ 5207000 h 7001933"/>
                <a:gd name="connsiteX73" fmla="*/ 16934 w 3683000"/>
                <a:gd name="connsiteY73" fmla="*/ 5020733 h 7001933"/>
                <a:gd name="connsiteX74" fmla="*/ 25400 w 3683000"/>
                <a:gd name="connsiteY74" fmla="*/ 4978400 h 7001933"/>
                <a:gd name="connsiteX75" fmla="*/ 42334 w 3683000"/>
                <a:gd name="connsiteY75" fmla="*/ 4944533 h 7001933"/>
                <a:gd name="connsiteX76" fmla="*/ 59267 w 3683000"/>
                <a:gd name="connsiteY76" fmla="*/ 4893733 h 7001933"/>
                <a:gd name="connsiteX77" fmla="*/ 67734 w 3683000"/>
                <a:gd name="connsiteY77" fmla="*/ 4851400 h 7001933"/>
                <a:gd name="connsiteX78" fmla="*/ 118534 w 3683000"/>
                <a:gd name="connsiteY78" fmla="*/ 4741333 h 7001933"/>
                <a:gd name="connsiteX79" fmla="*/ 135467 w 3683000"/>
                <a:gd name="connsiteY79" fmla="*/ 4715933 h 7001933"/>
                <a:gd name="connsiteX80" fmla="*/ 169334 w 3683000"/>
                <a:gd name="connsiteY80" fmla="*/ 4690533 h 7001933"/>
                <a:gd name="connsiteX81" fmla="*/ 186267 w 3683000"/>
                <a:gd name="connsiteY81" fmla="*/ 4639733 h 7001933"/>
                <a:gd name="connsiteX82" fmla="*/ 228600 w 3683000"/>
                <a:gd name="connsiteY82" fmla="*/ 4572000 h 7001933"/>
                <a:gd name="connsiteX83" fmla="*/ 237067 w 3683000"/>
                <a:gd name="connsiteY83" fmla="*/ 4546600 h 7001933"/>
                <a:gd name="connsiteX84" fmla="*/ 287867 w 3683000"/>
                <a:gd name="connsiteY84" fmla="*/ 4478866 h 7001933"/>
                <a:gd name="connsiteX85" fmla="*/ 313267 w 3683000"/>
                <a:gd name="connsiteY85" fmla="*/ 4461933 h 7001933"/>
                <a:gd name="connsiteX86" fmla="*/ 355600 w 3683000"/>
                <a:gd name="connsiteY86" fmla="*/ 4402666 h 7001933"/>
                <a:gd name="connsiteX87" fmla="*/ 414867 w 3683000"/>
                <a:gd name="connsiteY87" fmla="*/ 4334933 h 7001933"/>
                <a:gd name="connsiteX88" fmla="*/ 524934 w 3683000"/>
                <a:gd name="connsiteY88" fmla="*/ 4258733 h 7001933"/>
                <a:gd name="connsiteX89" fmla="*/ 550334 w 3683000"/>
                <a:gd name="connsiteY89" fmla="*/ 4241800 h 7001933"/>
                <a:gd name="connsiteX90" fmla="*/ 575734 w 3683000"/>
                <a:gd name="connsiteY90" fmla="*/ 4233333 h 7001933"/>
                <a:gd name="connsiteX91" fmla="*/ 609600 w 3683000"/>
                <a:gd name="connsiteY91" fmla="*/ 4216400 h 7001933"/>
                <a:gd name="connsiteX92" fmla="*/ 651934 w 3683000"/>
                <a:gd name="connsiteY92" fmla="*/ 4207933 h 7001933"/>
                <a:gd name="connsiteX93" fmla="*/ 702734 w 3683000"/>
                <a:gd name="connsiteY93" fmla="*/ 4191000 h 7001933"/>
                <a:gd name="connsiteX94" fmla="*/ 728134 w 3683000"/>
                <a:gd name="connsiteY94" fmla="*/ 4182533 h 7001933"/>
                <a:gd name="connsiteX95" fmla="*/ 762000 w 3683000"/>
                <a:gd name="connsiteY95" fmla="*/ 4174066 h 7001933"/>
                <a:gd name="connsiteX96" fmla="*/ 846667 w 3683000"/>
                <a:gd name="connsiteY96" fmla="*/ 4191000 h 7001933"/>
                <a:gd name="connsiteX97" fmla="*/ 897467 w 3683000"/>
                <a:gd name="connsiteY97" fmla="*/ 4224866 h 7001933"/>
                <a:gd name="connsiteX98" fmla="*/ 914400 w 3683000"/>
                <a:gd name="connsiteY98" fmla="*/ 4250266 h 7001933"/>
                <a:gd name="connsiteX99" fmla="*/ 939800 w 3683000"/>
                <a:gd name="connsiteY99" fmla="*/ 4284133 h 7001933"/>
                <a:gd name="connsiteX100" fmla="*/ 956734 w 3683000"/>
                <a:gd name="connsiteY100" fmla="*/ 4318000 h 7001933"/>
                <a:gd name="connsiteX101" fmla="*/ 965200 w 3683000"/>
                <a:gd name="connsiteY101" fmla="*/ 4343400 h 7001933"/>
                <a:gd name="connsiteX102" fmla="*/ 973667 w 3683000"/>
                <a:gd name="connsiteY102" fmla="*/ 4377266 h 7001933"/>
                <a:gd name="connsiteX103" fmla="*/ 999067 w 3683000"/>
                <a:gd name="connsiteY103" fmla="*/ 4411133 h 7001933"/>
                <a:gd name="connsiteX104" fmla="*/ 1007534 w 3683000"/>
                <a:gd name="connsiteY104" fmla="*/ 4436533 h 7001933"/>
                <a:gd name="connsiteX105" fmla="*/ 1024467 w 3683000"/>
                <a:gd name="connsiteY105" fmla="*/ 4512733 h 7001933"/>
                <a:gd name="connsiteX106" fmla="*/ 1016000 w 3683000"/>
                <a:gd name="connsiteY106" fmla="*/ 4597400 h 7001933"/>
                <a:gd name="connsiteX107" fmla="*/ 999067 w 3683000"/>
                <a:gd name="connsiteY107" fmla="*/ 4622800 h 7001933"/>
                <a:gd name="connsiteX108" fmla="*/ 948267 w 3683000"/>
                <a:gd name="connsiteY108" fmla="*/ 4673600 h 7001933"/>
                <a:gd name="connsiteX109" fmla="*/ 846667 w 3683000"/>
                <a:gd name="connsiteY109" fmla="*/ 4741333 h 7001933"/>
                <a:gd name="connsiteX110" fmla="*/ 736600 w 3683000"/>
                <a:gd name="connsiteY110" fmla="*/ 4732866 h 7001933"/>
                <a:gd name="connsiteX111" fmla="*/ 668867 w 3683000"/>
                <a:gd name="connsiteY111" fmla="*/ 4699000 h 7001933"/>
                <a:gd name="connsiteX112" fmla="*/ 651934 w 3683000"/>
                <a:gd name="connsiteY112" fmla="*/ 4673600 h 7001933"/>
                <a:gd name="connsiteX113" fmla="*/ 601134 w 3683000"/>
                <a:gd name="connsiteY113" fmla="*/ 4605866 h 7001933"/>
                <a:gd name="connsiteX114" fmla="*/ 575734 w 3683000"/>
                <a:gd name="connsiteY114" fmla="*/ 4521200 h 7001933"/>
                <a:gd name="connsiteX115" fmla="*/ 567267 w 3683000"/>
                <a:gd name="connsiteY115" fmla="*/ 4394200 h 7001933"/>
                <a:gd name="connsiteX116" fmla="*/ 575734 w 3683000"/>
                <a:gd name="connsiteY116" fmla="*/ 4309533 h 7001933"/>
                <a:gd name="connsiteX117" fmla="*/ 592667 w 3683000"/>
                <a:gd name="connsiteY117" fmla="*/ 4191000 h 7001933"/>
                <a:gd name="connsiteX118" fmla="*/ 601134 w 3683000"/>
                <a:gd name="connsiteY118" fmla="*/ 4157133 h 7001933"/>
                <a:gd name="connsiteX119" fmla="*/ 635000 w 3683000"/>
                <a:gd name="connsiteY119" fmla="*/ 4089400 h 7001933"/>
                <a:gd name="connsiteX120" fmla="*/ 643467 w 3683000"/>
                <a:gd name="connsiteY120" fmla="*/ 4064000 h 7001933"/>
                <a:gd name="connsiteX121" fmla="*/ 651934 w 3683000"/>
                <a:gd name="connsiteY121" fmla="*/ 4030133 h 7001933"/>
                <a:gd name="connsiteX122" fmla="*/ 702734 w 3683000"/>
                <a:gd name="connsiteY122" fmla="*/ 3953933 h 7001933"/>
                <a:gd name="connsiteX123" fmla="*/ 728134 w 3683000"/>
                <a:gd name="connsiteY123" fmla="*/ 3937000 h 7001933"/>
                <a:gd name="connsiteX124" fmla="*/ 745067 w 3683000"/>
                <a:gd name="connsiteY124" fmla="*/ 3920066 h 7001933"/>
                <a:gd name="connsiteX125" fmla="*/ 778934 w 3683000"/>
                <a:gd name="connsiteY125" fmla="*/ 3911600 h 7001933"/>
                <a:gd name="connsiteX126" fmla="*/ 829734 w 3683000"/>
                <a:gd name="connsiteY126" fmla="*/ 3877733 h 7001933"/>
                <a:gd name="connsiteX127" fmla="*/ 855134 w 3683000"/>
                <a:gd name="connsiteY127" fmla="*/ 3852333 h 7001933"/>
                <a:gd name="connsiteX128" fmla="*/ 905934 w 3683000"/>
                <a:gd name="connsiteY128" fmla="*/ 3835400 h 7001933"/>
                <a:gd name="connsiteX129" fmla="*/ 931334 w 3683000"/>
                <a:gd name="connsiteY129" fmla="*/ 3818466 h 7001933"/>
                <a:gd name="connsiteX130" fmla="*/ 956734 w 3683000"/>
                <a:gd name="connsiteY130" fmla="*/ 3810000 h 7001933"/>
                <a:gd name="connsiteX131" fmla="*/ 973667 w 3683000"/>
                <a:gd name="connsiteY131" fmla="*/ 3793066 h 7001933"/>
                <a:gd name="connsiteX132" fmla="*/ 999067 w 3683000"/>
                <a:gd name="connsiteY132" fmla="*/ 3776133 h 7001933"/>
                <a:gd name="connsiteX133" fmla="*/ 1058334 w 3683000"/>
                <a:gd name="connsiteY133" fmla="*/ 3750733 h 7001933"/>
                <a:gd name="connsiteX134" fmla="*/ 1083734 w 3683000"/>
                <a:gd name="connsiteY134" fmla="*/ 3733800 h 7001933"/>
                <a:gd name="connsiteX135" fmla="*/ 1100667 w 3683000"/>
                <a:gd name="connsiteY135" fmla="*/ 3716866 h 7001933"/>
                <a:gd name="connsiteX136" fmla="*/ 1151467 w 3683000"/>
                <a:gd name="connsiteY136" fmla="*/ 3699933 h 7001933"/>
                <a:gd name="connsiteX137" fmla="*/ 1244600 w 3683000"/>
                <a:gd name="connsiteY137" fmla="*/ 3649133 h 7001933"/>
                <a:gd name="connsiteX138" fmla="*/ 1312334 w 3683000"/>
                <a:gd name="connsiteY138" fmla="*/ 3589866 h 7001933"/>
                <a:gd name="connsiteX139" fmla="*/ 1354667 w 3683000"/>
                <a:gd name="connsiteY139" fmla="*/ 3556000 h 7001933"/>
                <a:gd name="connsiteX140" fmla="*/ 1380067 w 3683000"/>
                <a:gd name="connsiteY140" fmla="*/ 3522133 h 7001933"/>
                <a:gd name="connsiteX141" fmla="*/ 1405467 w 3683000"/>
                <a:gd name="connsiteY141" fmla="*/ 3496733 h 7001933"/>
                <a:gd name="connsiteX142" fmla="*/ 1422400 w 3683000"/>
                <a:gd name="connsiteY142" fmla="*/ 3471333 h 7001933"/>
                <a:gd name="connsiteX143" fmla="*/ 1447800 w 3683000"/>
                <a:gd name="connsiteY143" fmla="*/ 3454400 h 7001933"/>
                <a:gd name="connsiteX144" fmla="*/ 1464734 w 3683000"/>
                <a:gd name="connsiteY144" fmla="*/ 3412066 h 7001933"/>
                <a:gd name="connsiteX145" fmla="*/ 1490134 w 3683000"/>
                <a:gd name="connsiteY145" fmla="*/ 3403600 h 7001933"/>
                <a:gd name="connsiteX146" fmla="*/ 1532467 w 3683000"/>
                <a:gd name="connsiteY146" fmla="*/ 3302000 h 7001933"/>
                <a:gd name="connsiteX147" fmla="*/ 1557867 w 3683000"/>
                <a:gd name="connsiteY147" fmla="*/ 3276600 h 7001933"/>
                <a:gd name="connsiteX148" fmla="*/ 1591734 w 3683000"/>
                <a:gd name="connsiteY148" fmla="*/ 3217333 h 7001933"/>
                <a:gd name="connsiteX149" fmla="*/ 1600200 w 3683000"/>
                <a:gd name="connsiteY149" fmla="*/ 3175000 h 7001933"/>
                <a:gd name="connsiteX150" fmla="*/ 1583267 w 3683000"/>
                <a:gd name="connsiteY150" fmla="*/ 2971800 h 7001933"/>
                <a:gd name="connsiteX151" fmla="*/ 1566334 w 3683000"/>
                <a:gd name="connsiteY151" fmla="*/ 2937933 h 7001933"/>
                <a:gd name="connsiteX152" fmla="*/ 1490134 w 3683000"/>
                <a:gd name="connsiteY152" fmla="*/ 2887133 h 7001933"/>
                <a:gd name="connsiteX153" fmla="*/ 1430867 w 3683000"/>
                <a:gd name="connsiteY153" fmla="*/ 2861733 h 7001933"/>
                <a:gd name="connsiteX154" fmla="*/ 1405467 w 3683000"/>
                <a:gd name="connsiteY154" fmla="*/ 2844800 h 7001933"/>
                <a:gd name="connsiteX155" fmla="*/ 1270000 w 3683000"/>
                <a:gd name="connsiteY155" fmla="*/ 2810933 h 7001933"/>
                <a:gd name="connsiteX156" fmla="*/ 1219200 w 3683000"/>
                <a:gd name="connsiteY156" fmla="*/ 2802466 h 7001933"/>
                <a:gd name="connsiteX157" fmla="*/ 1193800 w 3683000"/>
                <a:gd name="connsiteY157" fmla="*/ 2794000 h 7001933"/>
                <a:gd name="connsiteX158" fmla="*/ 1134534 w 3683000"/>
                <a:gd name="connsiteY158" fmla="*/ 2785533 h 7001933"/>
                <a:gd name="connsiteX159" fmla="*/ 965200 w 3683000"/>
                <a:gd name="connsiteY159" fmla="*/ 2794000 h 7001933"/>
                <a:gd name="connsiteX160" fmla="*/ 905934 w 3683000"/>
                <a:gd name="connsiteY160" fmla="*/ 2802466 h 7001933"/>
                <a:gd name="connsiteX161" fmla="*/ 872067 w 3683000"/>
                <a:gd name="connsiteY161" fmla="*/ 2810933 h 7001933"/>
                <a:gd name="connsiteX162" fmla="*/ 736600 w 3683000"/>
                <a:gd name="connsiteY162" fmla="*/ 2819400 h 7001933"/>
                <a:gd name="connsiteX163" fmla="*/ 592667 w 3683000"/>
                <a:gd name="connsiteY163" fmla="*/ 2802466 h 7001933"/>
                <a:gd name="connsiteX164" fmla="*/ 558800 w 3683000"/>
                <a:gd name="connsiteY164" fmla="*/ 2785533 h 7001933"/>
                <a:gd name="connsiteX165" fmla="*/ 533400 w 3683000"/>
                <a:gd name="connsiteY165" fmla="*/ 2777066 h 7001933"/>
                <a:gd name="connsiteX166" fmla="*/ 448734 w 3683000"/>
                <a:gd name="connsiteY166" fmla="*/ 2743200 h 7001933"/>
                <a:gd name="connsiteX167" fmla="*/ 431800 w 3683000"/>
                <a:gd name="connsiteY167" fmla="*/ 2726266 h 7001933"/>
                <a:gd name="connsiteX168" fmla="*/ 381000 w 3683000"/>
                <a:gd name="connsiteY168" fmla="*/ 2692400 h 7001933"/>
                <a:gd name="connsiteX169" fmla="*/ 321734 w 3683000"/>
                <a:gd name="connsiteY169" fmla="*/ 2599266 h 7001933"/>
                <a:gd name="connsiteX170" fmla="*/ 279400 w 3683000"/>
                <a:gd name="connsiteY170" fmla="*/ 2514600 h 7001933"/>
                <a:gd name="connsiteX171" fmla="*/ 220134 w 3683000"/>
                <a:gd name="connsiteY171" fmla="*/ 2396066 h 7001933"/>
                <a:gd name="connsiteX172" fmla="*/ 169334 w 3683000"/>
                <a:gd name="connsiteY172" fmla="*/ 2218266 h 7001933"/>
                <a:gd name="connsiteX173" fmla="*/ 160867 w 3683000"/>
                <a:gd name="connsiteY173" fmla="*/ 2159000 h 7001933"/>
                <a:gd name="connsiteX174" fmla="*/ 143934 w 3683000"/>
                <a:gd name="connsiteY174" fmla="*/ 1981200 h 7001933"/>
                <a:gd name="connsiteX175" fmla="*/ 160867 w 3683000"/>
                <a:gd name="connsiteY175" fmla="*/ 1794933 h 7001933"/>
                <a:gd name="connsiteX176" fmla="*/ 220134 w 3683000"/>
                <a:gd name="connsiteY176" fmla="*/ 1625600 h 7001933"/>
                <a:gd name="connsiteX177" fmla="*/ 237067 w 3683000"/>
                <a:gd name="connsiteY177" fmla="*/ 1574800 h 7001933"/>
                <a:gd name="connsiteX178" fmla="*/ 245534 w 3683000"/>
                <a:gd name="connsiteY178" fmla="*/ 1532466 h 7001933"/>
                <a:gd name="connsiteX179" fmla="*/ 279400 w 3683000"/>
                <a:gd name="connsiteY179" fmla="*/ 1481666 h 7001933"/>
                <a:gd name="connsiteX180" fmla="*/ 330200 w 3683000"/>
                <a:gd name="connsiteY180" fmla="*/ 1405466 h 7001933"/>
                <a:gd name="connsiteX181" fmla="*/ 347134 w 3683000"/>
                <a:gd name="connsiteY181" fmla="*/ 1380066 h 7001933"/>
                <a:gd name="connsiteX182" fmla="*/ 381000 w 3683000"/>
                <a:gd name="connsiteY182" fmla="*/ 1371600 h 7001933"/>
                <a:gd name="connsiteX183" fmla="*/ 397934 w 3683000"/>
                <a:gd name="connsiteY183" fmla="*/ 1354666 h 7001933"/>
                <a:gd name="connsiteX184" fmla="*/ 457200 w 3683000"/>
                <a:gd name="connsiteY184" fmla="*/ 1320800 h 7001933"/>
                <a:gd name="connsiteX185" fmla="*/ 508000 w 3683000"/>
                <a:gd name="connsiteY185" fmla="*/ 1303866 h 7001933"/>
                <a:gd name="connsiteX186" fmla="*/ 601134 w 3683000"/>
                <a:gd name="connsiteY186" fmla="*/ 1261533 h 7001933"/>
                <a:gd name="connsiteX187" fmla="*/ 651934 w 3683000"/>
                <a:gd name="connsiteY187" fmla="*/ 1253066 h 7001933"/>
                <a:gd name="connsiteX188" fmla="*/ 711200 w 3683000"/>
                <a:gd name="connsiteY188" fmla="*/ 1236133 h 7001933"/>
                <a:gd name="connsiteX189" fmla="*/ 753534 w 3683000"/>
                <a:gd name="connsiteY189" fmla="*/ 1227666 h 7001933"/>
                <a:gd name="connsiteX190" fmla="*/ 787400 w 3683000"/>
                <a:gd name="connsiteY190" fmla="*/ 1219200 h 7001933"/>
                <a:gd name="connsiteX191" fmla="*/ 880534 w 3683000"/>
                <a:gd name="connsiteY191" fmla="*/ 1193800 h 7001933"/>
                <a:gd name="connsiteX192" fmla="*/ 914400 w 3683000"/>
                <a:gd name="connsiteY192" fmla="*/ 1176866 h 7001933"/>
                <a:gd name="connsiteX193" fmla="*/ 973667 w 3683000"/>
                <a:gd name="connsiteY193" fmla="*/ 1168400 h 7001933"/>
                <a:gd name="connsiteX194" fmla="*/ 1024467 w 3683000"/>
                <a:gd name="connsiteY194" fmla="*/ 1159933 h 7001933"/>
                <a:gd name="connsiteX195" fmla="*/ 1176867 w 3683000"/>
                <a:gd name="connsiteY195" fmla="*/ 1168400 h 7001933"/>
                <a:gd name="connsiteX196" fmla="*/ 1236134 w 3683000"/>
                <a:gd name="connsiteY196" fmla="*/ 1185333 h 7001933"/>
                <a:gd name="connsiteX197" fmla="*/ 1278467 w 3683000"/>
                <a:gd name="connsiteY197" fmla="*/ 1193800 h 7001933"/>
                <a:gd name="connsiteX198" fmla="*/ 1303867 w 3683000"/>
                <a:gd name="connsiteY198" fmla="*/ 1210733 h 7001933"/>
                <a:gd name="connsiteX199" fmla="*/ 1354667 w 3683000"/>
                <a:gd name="connsiteY199" fmla="*/ 1236133 h 7001933"/>
                <a:gd name="connsiteX200" fmla="*/ 1405467 w 3683000"/>
                <a:gd name="connsiteY200" fmla="*/ 1312333 h 7001933"/>
                <a:gd name="connsiteX201" fmla="*/ 1439334 w 3683000"/>
                <a:gd name="connsiteY201" fmla="*/ 1363133 h 7001933"/>
                <a:gd name="connsiteX202" fmla="*/ 1481667 w 3683000"/>
                <a:gd name="connsiteY202" fmla="*/ 1430866 h 7001933"/>
                <a:gd name="connsiteX203" fmla="*/ 1498600 w 3683000"/>
                <a:gd name="connsiteY203" fmla="*/ 1490133 h 7001933"/>
                <a:gd name="connsiteX204" fmla="*/ 1507067 w 3683000"/>
                <a:gd name="connsiteY204" fmla="*/ 1515533 h 7001933"/>
                <a:gd name="connsiteX205" fmla="*/ 1515534 w 3683000"/>
                <a:gd name="connsiteY205" fmla="*/ 1591733 h 7001933"/>
                <a:gd name="connsiteX206" fmla="*/ 1532467 w 3683000"/>
                <a:gd name="connsiteY206" fmla="*/ 1651000 h 7001933"/>
                <a:gd name="connsiteX207" fmla="*/ 1507067 w 3683000"/>
                <a:gd name="connsiteY207" fmla="*/ 1820333 h 7001933"/>
                <a:gd name="connsiteX208" fmla="*/ 1481667 w 3683000"/>
                <a:gd name="connsiteY208" fmla="*/ 1854200 h 7001933"/>
                <a:gd name="connsiteX209" fmla="*/ 1447800 w 3683000"/>
                <a:gd name="connsiteY209" fmla="*/ 1871133 h 7001933"/>
                <a:gd name="connsiteX210" fmla="*/ 1405467 w 3683000"/>
                <a:gd name="connsiteY210" fmla="*/ 1905000 h 7001933"/>
                <a:gd name="connsiteX211" fmla="*/ 1380067 w 3683000"/>
                <a:gd name="connsiteY211" fmla="*/ 1930400 h 7001933"/>
                <a:gd name="connsiteX212" fmla="*/ 1303867 w 3683000"/>
                <a:gd name="connsiteY212" fmla="*/ 1938866 h 7001933"/>
                <a:gd name="connsiteX213" fmla="*/ 1159934 w 3683000"/>
                <a:gd name="connsiteY213" fmla="*/ 1930400 h 7001933"/>
                <a:gd name="connsiteX214" fmla="*/ 1143000 w 3683000"/>
                <a:gd name="connsiteY214" fmla="*/ 1905000 h 7001933"/>
                <a:gd name="connsiteX215" fmla="*/ 1117600 w 3683000"/>
                <a:gd name="connsiteY215" fmla="*/ 1888066 h 7001933"/>
                <a:gd name="connsiteX216" fmla="*/ 1100667 w 3683000"/>
                <a:gd name="connsiteY216" fmla="*/ 1854200 h 7001933"/>
                <a:gd name="connsiteX217" fmla="*/ 1083734 w 3683000"/>
                <a:gd name="connsiteY217" fmla="*/ 1837266 h 7001933"/>
                <a:gd name="connsiteX218" fmla="*/ 1066800 w 3683000"/>
                <a:gd name="connsiteY218" fmla="*/ 1811866 h 7001933"/>
                <a:gd name="connsiteX219" fmla="*/ 1049867 w 3683000"/>
                <a:gd name="connsiteY219" fmla="*/ 1710266 h 7001933"/>
                <a:gd name="connsiteX220" fmla="*/ 1066800 w 3683000"/>
                <a:gd name="connsiteY220" fmla="*/ 1591733 h 7001933"/>
                <a:gd name="connsiteX221" fmla="*/ 1075267 w 3683000"/>
                <a:gd name="connsiteY221" fmla="*/ 1566333 h 7001933"/>
                <a:gd name="connsiteX222" fmla="*/ 1092200 w 3683000"/>
                <a:gd name="connsiteY222" fmla="*/ 1540933 h 7001933"/>
                <a:gd name="connsiteX223" fmla="*/ 1126067 w 3683000"/>
                <a:gd name="connsiteY223" fmla="*/ 1481666 h 7001933"/>
                <a:gd name="connsiteX224" fmla="*/ 1134534 w 3683000"/>
                <a:gd name="connsiteY224" fmla="*/ 1456266 h 7001933"/>
                <a:gd name="connsiteX225" fmla="*/ 1176867 w 3683000"/>
                <a:gd name="connsiteY225" fmla="*/ 1405466 h 7001933"/>
                <a:gd name="connsiteX226" fmla="*/ 1210734 w 3683000"/>
                <a:gd name="connsiteY226" fmla="*/ 1380066 h 7001933"/>
                <a:gd name="connsiteX227" fmla="*/ 1405467 w 3683000"/>
                <a:gd name="connsiteY227" fmla="*/ 1388533 h 7001933"/>
                <a:gd name="connsiteX228" fmla="*/ 1481667 w 3683000"/>
                <a:gd name="connsiteY228" fmla="*/ 1405466 h 7001933"/>
                <a:gd name="connsiteX229" fmla="*/ 1549400 w 3683000"/>
                <a:gd name="connsiteY229" fmla="*/ 1447800 h 7001933"/>
                <a:gd name="connsiteX230" fmla="*/ 1566334 w 3683000"/>
                <a:gd name="connsiteY230" fmla="*/ 1464733 h 7001933"/>
                <a:gd name="connsiteX231" fmla="*/ 1600200 w 3683000"/>
                <a:gd name="connsiteY231" fmla="*/ 1490133 h 7001933"/>
                <a:gd name="connsiteX232" fmla="*/ 1651000 w 3683000"/>
                <a:gd name="connsiteY232" fmla="*/ 1557866 h 7001933"/>
                <a:gd name="connsiteX233" fmla="*/ 1701800 w 3683000"/>
                <a:gd name="connsiteY233" fmla="*/ 1583266 h 7001933"/>
                <a:gd name="connsiteX234" fmla="*/ 1718734 w 3683000"/>
                <a:gd name="connsiteY234" fmla="*/ 1600200 h 7001933"/>
                <a:gd name="connsiteX235" fmla="*/ 1794934 w 3683000"/>
                <a:gd name="connsiteY235" fmla="*/ 1625600 h 7001933"/>
                <a:gd name="connsiteX236" fmla="*/ 1888067 w 3683000"/>
                <a:gd name="connsiteY236" fmla="*/ 1651000 h 7001933"/>
                <a:gd name="connsiteX237" fmla="*/ 1947334 w 3683000"/>
                <a:gd name="connsiteY237" fmla="*/ 1667933 h 7001933"/>
                <a:gd name="connsiteX238" fmla="*/ 2108200 w 3683000"/>
                <a:gd name="connsiteY238" fmla="*/ 1684866 h 7001933"/>
                <a:gd name="connsiteX239" fmla="*/ 2650067 w 3683000"/>
                <a:gd name="connsiteY239" fmla="*/ 1667933 h 7001933"/>
                <a:gd name="connsiteX240" fmla="*/ 2887134 w 3683000"/>
                <a:gd name="connsiteY240" fmla="*/ 1651000 h 7001933"/>
                <a:gd name="connsiteX241" fmla="*/ 2937934 w 3683000"/>
                <a:gd name="connsiteY241" fmla="*/ 1642533 h 7001933"/>
                <a:gd name="connsiteX242" fmla="*/ 3005667 w 3683000"/>
                <a:gd name="connsiteY242" fmla="*/ 1625600 h 7001933"/>
                <a:gd name="connsiteX243" fmla="*/ 3073400 w 3683000"/>
                <a:gd name="connsiteY243" fmla="*/ 1600200 h 7001933"/>
                <a:gd name="connsiteX244" fmla="*/ 3132667 w 3683000"/>
                <a:gd name="connsiteY244" fmla="*/ 1566333 h 7001933"/>
                <a:gd name="connsiteX245" fmla="*/ 3166534 w 3683000"/>
                <a:gd name="connsiteY245" fmla="*/ 1549400 h 7001933"/>
                <a:gd name="connsiteX246" fmla="*/ 3191934 w 3683000"/>
                <a:gd name="connsiteY246" fmla="*/ 1524000 h 7001933"/>
                <a:gd name="connsiteX247" fmla="*/ 3242734 w 3683000"/>
                <a:gd name="connsiteY247" fmla="*/ 1481666 h 7001933"/>
                <a:gd name="connsiteX248" fmla="*/ 3259667 w 3683000"/>
                <a:gd name="connsiteY248" fmla="*/ 1456266 h 7001933"/>
                <a:gd name="connsiteX249" fmla="*/ 3302000 w 3683000"/>
                <a:gd name="connsiteY249" fmla="*/ 1430866 h 7001933"/>
                <a:gd name="connsiteX250" fmla="*/ 3327400 w 3683000"/>
                <a:gd name="connsiteY250" fmla="*/ 1405466 h 7001933"/>
                <a:gd name="connsiteX251" fmla="*/ 3395134 w 3683000"/>
                <a:gd name="connsiteY251" fmla="*/ 1354666 h 7001933"/>
                <a:gd name="connsiteX252" fmla="*/ 3420534 w 3683000"/>
                <a:gd name="connsiteY252" fmla="*/ 1337733 h 7001933"/>
                <a:gd name="connsiteX253" fmla="*/ 3471334 w 3683000"/>
                <a:gd name="connsiteY253" fmla="*/ 1270000 h 7001933"/>
                <a:gd name="connsiteX254" fmla="*/ 3505200 w 3683000"/>
                <a:gd name="connsiteY254" fmla="*/ 1236133 h 7001933"/>
                <a:gd name="connsiteX255" fmla="*/ 3530600 w 3683000"/>
                <a:gd name="connsiteY255" fmla="*/ 1202266 h 7001933"/>
                <a:gd name="connsiteX256" fmla="*/ 3556000 w 3683000"/>
                <a:gd name="connsiteY256" fmla="*/ 1176866 h 7001933"/>
                <a:gd name="connsiteX257" fmla="*/ 3615267 w 3683000"/>
                <a:gd name="connsiteY257" fmla="*/ 1092200 h 7001933"/>
                <a:gd name="connsiteX258" fmla="*/ 3632200 w 3683000"/>
                <a:gd name="connsiteY258" fmla="*/ 1066800 h 7001933"/>
                <a:gd name="connsiteX259" fmla="*/ 3657600 w 3683000"/>
                <a:gd name="connsiteY259" fmla="*/ 990600 h 7001933"/>
                <a:gd name="connsiteX260" fmla="*/ 3683000 w 3683000"/>
                <a:gd name="connsiteY260" fmla="*/ 872066 h 7001933"/>
                <a:gd name="connsiteX261" fmla="*/ 3657600 w 3683000"/>
                <a:gd name="connsiteY261" fmla="*/ 728133 h 7001933"/>
                <a:gd name="connsiteX262" fmla="*/ 3649134 w 3683000"/>
                <a:gd name="connsiteY262" fmla="*/ 702733 h 7001933"/>
                <a:gd name="connsiteX263" fmla="*/ 3632200 w 3683000"/>
                <a:gd name="connsiteY263" fmla="*/ 685800 h 7001933"/>
                <a:gd name="connsiteX264" fmla="*/ 3572934 w 3683000"/>
                <a:gd name="connsiteY264" fmla="*/ 643466 h 7001933"/>
                <a:gd name="connsiteX265" fmla="*/ 3530600 w 3683000"/>
                <a:gd name="connsiteY265" fmla="*/ 626533 h 7001933"/>
                <a:gd name="connsiteX266" fmla="*/ 3479800 w 3683000"/>
                <a:gd name="connsiteY266" fmla="*/ 601133 h 7001933"/>
                <a:gd name="connsiteX267" fmla="*/ 3454400 w 3683000"/>
                <a:gd name="connsiteY267" fmla="*/ 592666 h 7001933"/>
                <a:gd name="connsiteX268" fmla="*/ 3420534 w 3683000"/>
                <a:gd name="connsiteY268" fmla="*/ 575733 h 7001933"/>
                <a:gd name="connsiteX269" fmla="*/ 3318934 w 3683000"/>
                <a:gd name="connsiteY269" fmla="*/ 558800 h 7001933"/>
                <a:gd name="connsiteX270" fmla="*/ 3251200 w 3683000"/>
                <a:gd name="connsiteY270" fmla="*/ 567266 h 7001933"/>
                <a:gd name="connsiteX271" fmla="*/ 3217334 w 3683000"/>
                <a:gd name="connsiteY271" fmla="*/ 584200 h 7001933"/>
                <a:gd name="connsiteX272" fmla="*/ 3191934 w 3683000"/>
                <a:gd name="connsiteY272" fmla="*/ 592666 h 7001933"/>
                <a:gd name="connsiteX273" fmla="*/ 3149600 w 3683000"/>
                <a:gd name="connsiteY273" fmla="*/ 635000 h 7001933"/>
                <a:gd name="connsiteX274" fmla="*/ 3107267 w 3683000"/>
                <a:gd name="connsiteY274" fmla="*/ 677333 h 7001933"/>
                <a:gd name="connsiteX275" fmla="*/ 3090334 w 3683000"/>
                <a:gd name="connsiteY275" fmla="*/ 702733 h 7001933"/>
                <a:gd name="connsiteX276" fmla="*/ 3056467 w 3683000"/>
                <a:gd name="connsiteY276" fmla="*/ 745066 h 7001933"/>
                <a:gd name="connsiteX277" fmla="*/ 3039534 w 3683000"/>
                <a:gd name="connsiteY277" fmla="*/ 795866 h 7001933"/>
                <a:gd name="connsiteX278" fmla="*/ 3031067 w 3683000"/>
                <a:gd name="connsiteY278" fmla="*/ 821266 h 7001933"/>
                <a:gd name="connsiteX279" fmla="*/ 3039534 w 3683000"/>
                <a:gd name="connsiteY279" fmla="*/ 914400 h 7001933"/>
                <a:gd name="connsiteX280" fmla="*/ 3048000 w 3683000"/>
                <a:gd name="connsiteY280" fmla="*/ 956733 h 7001933"/>
                <a:gd name="connsiteX281" fmla="*/ 3081867 w 3683000"/>
                <a:gd name="connsiteY281" fmla="*/ 990600 h 7001933"/>
                <a:gd name="connsiteX282" fmla="*/ 3141134 w 3683000"/>
                <a:gd name="connsiteY282" fmla="*/ 1007533 h 7001933"/>
                <a:gd name="connsiteX283" fmla="*/ 3429000 w 3683000"/>
                <a:gd name="connsiteY283" fmla="*/ 990600 h 7001933"/>
                <a:gd name="connsiteX284" fmla="*/ 3479800 w 3683000"/>
                <a:gd name="connsiteY284" fmla="*/ 973666 h 7001933"/>
                <a:gd name="connsiteX285" fmla="*/ 3522134 w 3683000"/>
                <a:gd name="connsiteY285" fmla="*/ 931333 h 7001933"/>
                <a:gd name="connsiteX286" fmla="*/ 3556000 w 3683000"/>
                <a:gd name="connsiteY286" fmla="*/ 897466 h 7001933"/>
                <a:gd name="connsiteX287" fmla="*/ 3572934 w 3683000"/>
                <a:gd name="connsiteY287" fmla="*/ 872066 h 7001933"/>
                <a:gd name="connsiteX288" fmla="*/ 3581400 w 3683000"/>
                <a:gd name="connsiteY288" fmla="*/ 846666 h 7001933"/>
                <a:gd name="connsiteX289" fmla="*/ 3572934 w 3683000"/>
                <a:gd name="connsiteY289" fmla="*/ 719666 h 7001933"/>
                <a:gd name="connsiteX290" fmla="*/ 3539067 w 3683000"/>
                <a:gd name="connsiteY290" fmla="*/ 660400 h 7001933"/>
                <a:gd name="connsiteX291" fmla="*/ 3522134 w 3683000"/>
                <a:gd name="connsiteY291" fmla="*/ 643466 h 7001933"/>
                <a:gd name="connsiteX292" fmla="*/ 3505200 w 3683000"/>
                <a:gd name="connsiteY292" fmla="*/ 618066 h 7001933"/>
                <a:gd name="connsiteX293" fmla="*/ 3437467 w 3683000"/>
                <a:gd name="connsiteY293" fmla="*/ 567266 h 7001933"/>
                <a:gd name="connsiteX294" fmla="*/ 3412067 w 3683000"/>
                <a:gd name="connsiteY294" fmla="*/ 558800 h 7001933"/>
                <a:gd name="connsiteX295" fmla="*/ 3378200 w 3683000"/>
                <a:gd name="connsiteY295" fmla="*/ 541866 h 7001933"/>
                <a:gd name="connsiteX296" fmla="*/ 3327400 w 3683000"/>
                <a:gd name="connsiteY296" fmla="*/ 524933 h 7001933"/>
                <a:gd name="connsiteX297" fmla="*/ 3259667 w 3683000"/>
                <a:gd name="connsiteY297" fmla="*/ 491066 h 7001933"/>
                <a:gd name="connsiteX298" fmla="*/ 3166534 w 3683000"/>
                <a:gd name="connsiteY298" fmla="*/ 482600 h 7001933"/>
                <a:gd name="connsiteX299" fmla="*/ 3132667 w 3683000"/>
                <a:gd name="connsiteY299" fmla="*/ 474133 h 7001933"/>
                <a:gd name="connsiteX300" fmla="*/ 2937934 w 3683000"/>
                <a:gd name="connsiteY300" fmla="*/ 491066 h 7001933"/>
                <a:gd name="connsiteX301" fmla="*/ 2870200 w 3683000"/>
                <a:gd name="connsiteY301" fmla="*/ 508000 h 7001933"/>
                <a:gd name="connsiteX302" fmla="*/ 2802467 w 3683000"/>
                <a:gd name="connsiteY302" fmla="*/ 524933 h 7001933"/>
                <a:gd name="connsiteX303" fmla="*/ 2726267 w 3683000"/>
                <a:gd name="connsiteY303" fmla="*/ 541866 h 7001933"/>
                <a:gd name="connsiteX304" fmla="*/ 2633134 w 3683000"/>
                <a:gd name="connsiteY304" fmla="*/ 592666 h 7001933"/>
                <a:gd name="connsiteX305" fmla="*/ 2523067 w 3683000"/>
                <a:gd name="connsiteY305" fmla="*/ 651933 h 7001933"/>
                <a:gd name="connsiteX306" fmla="*/ 2463800 w 3683000"/>
                <a:gd name="connsiteY306" fmla="*/ 694266 h 7001933"/>
                <a:gd name="connsiteX307" fmla="*/ 2429934 w 3683000"/>
                <a:gd name="connsiteY307" fmla="*/ 745066 h 7001933"/>
                <a:gd name="connsiteX308" fmla="*/ 2328334 w 3683000"/>
                <a:gd name="connsiteY308" fmla="*/ 821266 h 7001933"/>
                <a:gd name="connsiteX309" fmla="*/ 2294467 w 3683000"/>
                <a:gd name="connsiteY309" fmla="*/ 846666 h 7001933"/>
                <a:gd name="connsiteX310" fmla="*/ 2260600 w 3683000"/>
                <a:gd name="connsiteY310" fmla="*/ 863600 h 7001933"/>
                <a:gd name="connsiteX311" fmla="*/ 2218267 w 3683000"/>
                <a:gd name="connsiteY311" fmla="*/ 897466 h 7001933"/>
                <a:gd name="connsiteX312" fmla="*/ 2184400 w 3683000"/>
                <a:gd name="connsiteY312" fmla="*/ 914400 h 7001933"/>
                <a:gd name="connsiteX313" fmla="*/ 2150534 w 3683000"/>
                <a:gd name="connsiteY313" fmla="*/ 939800 h 7001933"/>
                <a:gd name="connsiteX314" fmla="*/ 2099734 w 3683000"/>
                <a:gd name="connsiteY314" fmla="*/ 956733 h 7001933"/>
                <a:gd name="connsiteX315" fmla="*/ 2057400 w 3683000"/>
                <a:gd name="connsiteY315" fmla="*/ 982133 h 7001933"/>
                <a:gd name="connsiteX316" fmla="*/ 1955800 w 3683000"/>
                <a:gd name="connsiteY316" fmla="*/ 1016000 h 7001933"/>
                <a:gd name="connsiteX317" fmla="*/ 1879600 w 3683000"/>
                <a:gd name="connsiteY317" fmla="*/ 1058333 h 7001933"/>
                <a:gd name="connsiteX318" fmla="*/ 1845734 w 3683000"/>
                <a:gd name="connsiteY318" fmla="*/ 1066800 h 7001933"/>
                <a:gd name="connsiteX319" fmla="*/ 1769534 w 3683000"/>
                <a:gd name="connsiteY319" fmla="*/ 1092200 h 7001933"/>
                <a:gd name="connsiteX320" fmla="*/ 1718734 w 3683000"/>
                <a:gd name="connsiteY320" fmla="*/ 1100666 h 7001933"/>
                <a:gd name="connsiteX321" fmla="*/ 1651000 w 3683000"/>
                <a:gd name="connsiteY321" fmla="*/ 1126066 h 7001933"/>
                <a:gd name="connsiteX322" fmla="*/ 1591734 w 3683000"/>
                <a:gd name="connsiteY322" fmla="*/ 1134533 h 7001933"/>
                <a:gd name="connsiteX323" fmla="*/ 1566334 w 3683000"/>
                <a:gd name="connsiteY323" fmla="*/ 1143000 h 7001933"/>
                <a:gd name="connsiteX324" fmla="*/ 1312334 w 3683000"/>
                <a:gd name="connsiteY324" fmla="*/ 1143000 h 7001933"/>
                <a:gd name="connsiteX325" fmla="*/ 1253067 w 3683000"/>
                <a:gd name="connsiteY325" fmla="*/ 1126066 h 7001933"/>
                <a:gd name="connsiteX326" fmla="*/ 1227667 w 3683000"/>
                <a:gd name="connsiteY326" fmla="*/ 1109133 h 7001933"/>
                <a:gd name="connsiteX327" fmla="*/ 1210734 w 3683000"/>
                <a:gd name="connsiteY327" fmla="*/ 1058333 h 7001933"/>
                <a:gd name="connsiteX328" fmla="*/ 1219200 w 3683000"/>
                <a:gd name="connsiteY328" fmla="*/ 1016000 h 7001933"/>
                <a:gd name="connsiteX329" fmla="*/ 1227667 w 3683000"/>
                <a:gd name="connsiteY329" fmla="*/ 931333 h 7001933"/>
                <a:gd name="connsiteX330" fmla="*/ 1244600 w 3683000"/>
                <a:gd name="connsiteY330" fmla="*/ 897466 h 7001933"/>
                <a:gd name="connsiteX331" fmla="*/ 1286934 w 3683000"/>
                <a:gd name="connsiteY331" fmla="*/ 846666 h 7001933"/>
                <a:gd name="connsiteX332" fmla="*/ 1312334 w 3683000"/>
                <a:gd name="connsiteY332" fmla="*/ 787400 h 7001933"/>
                <a:gd name="connsiteX333" fmla="*/ 1354667 w 3683000"/>
                <a:gd name="connsiteY333" fmla="*/ 745066 h 7001933"/>
                <a:gd name="connsiteX334" fmla="*/ 1380067 w 3683000"/>
                <a:gd name="connsiteY334" fmla="*/ 711200 h 7001933"/>
                <a:gd name="connsiteX335" fmla="*/ 1405467 w 3683000"/>
                <a:gd name="connsiteY335" fmla="*/ 694266 h 7001933"/>
                <a:gd name="connsiteX336" fmla="*/ 1430867 w 3683000"/>
                <a:gd name="connsiteY336" fmla="*/ 668866 h 7001933"/>
                <a:gd name="connsiteX337" fmla="*/ 1464734 w 3683000"/>
                <a:gd name="connsiteY337" fmla="*/ 660400 h 7001933"/>
                <a:gd name="connsiteX338" fmla="*/ 1524000 w 3683000"/>
                <a:gd name="connsiteY338" fmla="*/ 643466 h 7001933"/>
                <a:gd name="connsiteX339" fmla="*/ 1591734 w 3683000"/>
                <a:gd name="connsiteY339" fmla="*/ 651933 h 7001933"/>
                <a:gd name="connsiteX340" fmla="*/ 1608667 w 3683000"/>
                <a:gd name="connsiteY340" fmla="*/ 795866 h 7001933"/>
                <a:gd name="connsiteX341" fmla="*/ 1574800 w 3683000"/>
                <a:gd name="connsiteY341" fmla="*/ 855133 h 7001933"/>
                <a:gd name="connsiteX342" fmla="*/ 1557867 w 3683000"/>
                <a:gd name="connsiteY342" fmla="*/ 880533 h 7001933"/>
                <a:gd name="connsiteX343" fmla="*/ 1532467 w 3683000"/>
                <a:gd name="connsiteY343" fmla="*/ 897466 h 7001933"/>
                <a:gd name="connsiteX344" fmla="*/ 1515534 w 3683000"/>
                <a:gd name="connsiteY344" fmla="*/ 914400 h 7001933"/>
                <a:gd name="connsiteX345" fmla="*/ 1456267 w 3683000"/>
                <a:gd name="connsiteY345" fmla="*/ 931333 h 7001933"/>
                <a:gd name="connsiteX346" fmla="*/ 1371600 w 3683000"/>
                <a:gd name="connsiteY346" fmla="*/ 914400 h 7001933"/>
                <a:gd name="connsiteX347" fmla="*/ 1286934 w 3683000"/>
                <a:gd name="connsiteY347" fmla="*/ 846666 h 7001933"/>
                <a:gd name="connsiteX348" fmla="*/ 1270000 w 3683000"/>
                <a:gd name="connsiteY348" fmla="*/ 821266 h 7001933"/>
                <a:gd name="connsiteX349" fmla="*/ 1244600 w 3683000"/>
                <a:gd name="connsiteY349" fmla="*/ 795866 h 7001933"/>
                <a:gd name="connsiteX350" fmla="*/ 1202267 w 3683000"/>
                <a:gd name="connsiteY350" fmla="*/ 745066 h 7001933"/>
                <a:gd name="connsiteX351" fmla="*/ 1193800 w 3683000"/>
                <a:gd name="connsiteY351" fmla="*/ 711200 h 7001933"/>
                <a:gd name="connsiteX352" fmla="*/ 1176867 w 3683000"/>
                <a:gd name="connsiteY352" fmla="*/ 635000 h 7001933"/>
                <a:gd name="connsiteX353" fmla="*/ 1143000 w 3683000"/>
                <a:gd name="connsiteY353" fmla="*/ 567266 h 7001933"/>
                <a:gd name="connsiteX354" fmla="*/ 1134534 w 3683000"/>
                <a:gd name="connsiteY354" fmla="*/ 541866 h 7001933"/>
                <a:gd name="connsiteX355" fmla="*/ 1092200 w 3683000"/>
                <a:gd name="connsiteY355" fmla="*/ 499533 h 7001933"/>
                <a:gd name="connsiteX356" fmla="*/ 1041400 w 3683000"/>
                <a:gd name="connsiteY356" fmla="*/ 474133 h 7001933"/>
                <a:gd name="connsiteX357" fmla="*/ 1016000 w 3683000"/>
                <a:gd name="connsiteY357" fmla="*/ 448733 h 7001933"/>
                <a:gd name="connsiteX358" fmla="*/ 965200 w 3683000"/>
                <a:gd name="connsiteY358" fmla="*/ 431800 h 7001933"/>
                <a:gd name="connsiteX359" fmla="*/ 939800 w 3683000"/>
                <a:gd name="connsiteY359" fmla="*/ 423333 h 7001933"/>
                <a:gd name="connsiteX360" fmla="*/ 855134 w 3683000"/>
                <a:gd name="connsiteY360" fmla="*/ 431800 h 7001933"/>
                <a:gd name="connsiteX361" fmla="*/ 863600 w 3683000"/>
                <a:gd name="connsiteY361" fmla="*/ 482600 h 7001933"/>
                <a:gd name="connsiteX362" fmla="*/ 880534 w 3683000"/>
                <a:gd name="connsiteY362" fmla="*/ 516466 h 7001933"/>
                <a:gd name="connsiteX363" fmla="*/ 897467 w 3683000"/>
                <a:gd name="connsiteY363" fmla="*/ 567266 h 7001933"/>
                <a:gd name="connsiteX364" fmla="*/ 897467 w 3683000"/>
                <a:gd name="connsiteY364" fmla="*/ 567266 h 7001933"/>
                <a:gd name="connsiteX365" fmla="*/ 905934 w 3683000"/>
                <a:gd name="connsiteY365" fmla="*/ 601133 h 7001933"/>
                <a:gd name="connsiteX366" fmla="*/ 931334 w 3683000"/>
                <a:gd name="connsiteY366" fmla="*/ 609600 h 7001933"/>
                <a:gd name="connsiteX367" fmla="*/ 965200 w 3683000"/>
                <a:gd name="connsiteY367" fmla="*/ 601133 h 7001933"/>
                <a:gd name="connsiteX368" fmla="*/ 973667 w 3683000"/>
                <a:gd name="connsiteY368" fmla="*/ 558800 h 7001933"/>
                <a:gd name="connsiteX369" fmla="*/ 965200 w 3683000"/>
                <a:gd name="connsiteY369" fmla="*/ 414866 h 7001933"/>
                <a:gd name="connsiteX370" fmla="*/ 931334 w 3683000"/>
                <a:gd name="connsiteY370" fmla="*/ 389466 h 7001933"/>
                <a:gd name="connsiteX371" fmla="*/ 914400 w 3683000"/>
                <a:gd name="connsiteY371" fmla="*/ 372533 h 7001933"/>
                <a:gd name="connsiteX372" fmla="*/ 821267 w 3683000"/>
                <a:gd name="connsiteY372" fmla="*/ 347133 h 7001933"/>
                <a:gd name="connsiteX373" fmla="*/ 677334 w 3683000"/>
                <a:gd name="connsiteY373" fmla="*/ 330200 h 7001933"/>
                <a:gd name="connsiteX374" fmla="*/ 618067 w 3683000"/>
                <a:gd name="connsiteY374" fmla="*/ 321733 h 7001933"/>
                <a:gd name="connsiteX375" fmla="*/ 567267 w 3683000"/>
                <a:gd name="connsiteY375" fmla="*/ 254000 h 7001933"/>
                <a:gd name="connsiteX376" fmla="*/ 524934 w 3683000"/>
                <a:gd name="connsiteY376" fmla="*/ 169333 h 7001933"/>
                <a:gd name="connsiteX377" fmla="*/ 508000 w 3683000"/>
                <a:gd name="connsiteY377" fmla="*/ 135466 h 7001933"/>
                <a:gd name="connsiteX378" fmla="*/ 491067 w 3683000"/>
                <a:gd name="connsiteY378" fmla="*/ 84666 h 7001933"/>
                <a:gd name="connsiteX379" fmla="*/ 474134 w 3683000"/>
                <a:gd name="connsiteY379" fmla="*/ 33866 h 7001933"/>
                <a:gd name="connsiteX380" fmla="*/ 474134 w 3683000"/>
                <a:gd name="connsiteY380" fmla="*/ 0 h 700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</a:cxnLst>
              <a:rect l="l" t="t" r="r" b="b"/>
              <a:pathLst>
                <a:path w="3683000" h="7001933">
                  <a:moveTo>
                    <a:pt x="2074334" y="7001933"/>
                  </a:moveTo>
                  <a:cubicBezTo>
                    <a:pt x="2071512" y="6939844"/>
                    <a:pt x="2073272" y="6877376"/>
                    <a:pt x="2065867" y="6815666"/>
                  </a:cubicBezTo>
                  <a:cubicBezTo>
                    <a:pt x="2064655" y="6805563"/>
                    <a:pt x="2053067" y="6799565"/>
                    <a:pt x="2048934" y="6790266"/>
                  </a:cubicBezTo>
                  <a:cubicBezTo>
                    <a:pt x="2041685" y="6773955"/>
                    <a:pt x="2039982" y="6755431"/>
                    <a:pt x="2032000" y="6739466"/>
                  </a:cubicBezTo>
                  <a:cubicBezTo>
                    <a:pt x="1991823" y="6659112"/>
                    <a:pt x="2013279" y="6691927"/>
                    <a:pt x="1972734" y="6637866"/>
                  </a:cubicBezTo>
                  <a:cubicBezTo>
                    <a:pt x="1967576" y="6617236"/>
                    <a:pt x="1952821" y="6556622"/>
                    <a:pt x="1947334" y="6544733"/>
                  </a:cubicBezTo>
                  <a:cubicBezTo>
                    <a:pt x="1938806" y="6526255"/>
                    <a:pt x="1924756" y="6510866"/>
                    <a:pt x="1913467" y="6493933"/>
                  </a:cubicBezTo>
                  <a:cubicBezTo>
                    <a:pt x="1907823" y="6474177"/>
                    <a:pt x="1903444" y="6454015"/>
                    <a:pt x="1896534" y="6434666"/>
                  </a:cubicBezTo>
                  <a:cubicBezTo>
                    <a:pt x="1889305" y="6414425"/>
                    <a:pt x="1879116" y="6395356"/>
                    <a:pt x="1871134" y="6375400"/>
                  </a:cubicBezTo>
                  <a:cubicBezTo>
                    <a:pt x="1862179" y="6353011"/>
                    <a:pt x="1854689" y="6330055"/>
                    <a:pt x="1845734" y="6307666"/>
                  </a:cubicBezTo>
                  <a:cubicBezTo>
                    <a:pt x="1838228" y="6288900"/>
                    <a:pt x="1807616" y="6216622"/>
                    <a:pt x="1794934" y="6197600"/>
                  </a:cubicBezTo>
                  <a:cubicBezTo>
                    <a:pt x="1788292" y="6187637"/>
                    <a:pt x="1776718" y="6181779"/>
                    <a:pt x="1769534" y="6172200"/>
                  </a:cubicBezTo>
                  <a:cubicBezTo>
                    <a:pt x="1759660" y="6159035"/>
                    <a:pt x="1752969" y="6143750"/>
                    <a:pt x="1744134" y="6129866"/>
                  </a:cubicBezTo>
                  <a:cubicBezTo>
                    <a:pt x="1726508" y="6102168"/>
                    <a:pt x="1681087" y="6029829"/>
                    <a:pt x="1651000" y="6019800"/>
                  </a:cubicBezTo>
                  <a:cubicBezTo>
                    <a:pt x="1634067" y="6014155"/>
                    <a:pt x="1616676" y="6009731"/>
                    <a:pt x="1600200" y="6002866"/>
                  </a:cubicBezTo>
                  <a:cubicBezTo>
                    <a:pt x="1582724" y="5995584"/>
                    <a:pt x="1567192" y="5983936"/>
                    <a:pt x="1549400" y="5977466"/>
                  </a:cubicBezTo>
                  <a:cubicBezTo>
                    <a:pt x="1533383" y="5971642"/>
                    <a:pt x="1457681" y="5961945"/>
                    <a:pt x="1447800" y="5960533"/>
                  </a:cubicBezTo>
                  <a:cubicBezTo>
                    <a:pt x="1433689" y="5954889"/>
                    <a:pt x="1420211" y="5947286"/>
                    <a:pt x="1405467" y="5943600"/>
                  </a:cubicBezTo>
                  <a:cubicBezTo>
                    <a:pt x="1386137" y="5938767"/>
                    <a:pt x="1282492" y="5928054"/>
                    <a:pt x="1270000" y="5926666"/>
                  </a:cubicBezTo>
                  <a:cubicBezTo>
                    <a:pt x="1227667" y="5929488"/>
                    <a:pt x="1185001" y="5929133"/>
                    <a:pt x="1143000" y="5935133"/>
                  </a:cubicBezTo>
                  <a:cubicBezTo>
                    <a:pt x="1125330" y="5937657"/>
                    <a:pt x="1109624" y="5948194"/>
                    <a:pt x="1092200" y="5952066"/>
                  </a:cubicBezTo>
                  <a:cubicBezTo>
                    <a:pt x="1058684" y="5959514"/>
                    <a:pt x="990600" y="5969000"/>
                    <a:pt x="990600" y="5969000"/>
                  </a:cubicBezTo>
                  <a:cubicBezTo>
                    <a:pt x="979311" y="5974644"/>
                    <a:pt x="968552" y="5981501"/>
                    <a:pt x="956734" y="5985933"/>
                  </a:cubicBezTo>
                  <a:cubicBezTo>
                    <a:pt x="945838" y="5990019"/>
                    <a:pt x="934056" y="5991203"/>
                    <a:pt x="922867" y="5994400"/>
                  </a:cubicBezTo>
                  <a:cubicBezTo>
                    <a:pt x="914286" y="5996852"/>
                    <a:pt x="905934" y="6000044"/>
                    <a:pt x="897467" y="6002866"/>
                  </a:cubicBezTo>
                  <a:cubicBezTo>
                    <a:pt x="891823" y="6011333"/>
                    <a:pt x="881314" y="6018120"/>
                    <a:pt x="880534" y="6028266"/>
                  </a:cubicBezTo>
                  <a:cubicBezTo>
                    <a:pt x="879238" y="6045107"/>
                    <a:pt x="883381" y="6110162"/>
                    <a:pt x="897467" y="6138333"/>
                  </a:cubicBezTo>
                  <a:cubicBezTo>
                    <a:pt x="902018" y="6147434"/>
                    <a:pt x="908043" y="6155787"/>
                    <a:pt x="914400" y="6163733"/>
                  </a:cubicBezTo>
                  <a:cubicBezTo>
                    <a:pt x="950978" y="6209454"/>
                    <a:pt x="911038" y="6146498"/>
                    <a:pt x="948267" y="6206066"/>
                  </a:cubicBezTo>
                  <a:cubicBezTo>
                    <a:pt x="970070" y="6240951"/>
                    <a:pt x="977547" y="6260746"/>
                    <a:pt x="1007534" y="6290733"/>
                  </a:cubicBezTo>
                  <a:cubicBezTo>
                    <a:pt x="1014729" y="6297928"/>
                    <a:pt x="1024988" y="6301309"/>
                    <a:pt x="1032934" y="6307666"/>
                  </a:cubicBezTo>
                  <a:cubicBezTo>
                    <a:pt x="1039167" y="6312653"/>
                    <a:pt x="1043225" y="6320172"/>
                    <a:pt x="1049867" y="6324600"/>
                  </a:cubicBezTo>
                  <a:cubicBezTo>
                    <a:pt x="1060369" y="6331601"/>
                    <a:pt x="1072775" y="6335271"/>
                    <a:pt x="1083734" y="6341533"/>
                  </a:cubicBezTo>
                  <a:cubicBezTo>
                    <a:pt x="1092569" y="6346581"/>
                    <a:pt x="1099408" y="6355473"/>
                    <a:pt x="1109134" y="6358466"/>
                  </a:cubicBezTo>
                  <a:cubicBezTo>
                    <a:pt x="1136642" y="6366930"/>
                    <a:pt x="1193800" y="6375400"/>
                    <a:pt x="1193800" y="6375400"/>
                  </a:cubicBezTo>
                  <a:cubicBezTo>
                    <a:pt x="1230489" y="6372578"/>
                    <a:pt x="1267354" y="6371497"/>
                    <a:pt x="1303867" y="6366933"/>
                  </a:cubicBezTo>
                  <a:cubicBezTo>
                    <a:pt x="1332241" y="6363386"/>
                    <a:pt x="1329457" y="6354138"/>
                    <a:pt x="1354667" y="6341533"/>
                  </a:cubicBezTo>
                  <a:cubicBezTo>
                    <a:pt x="1411890" y="6312922"/>
                    <a:pt x="1384389" y="6338447"/>
                    <a:pt x="1439334" y="6299200"/>
                  </a:cubicBezTo>
                  <a:cubicBezTo>
                    <a:pt x="1445830" y="6294560"/>
                    <a:pt x="1450034" y="6287253"/>
                    <a:pt x="1456267" y="6282266"/>
                  </a:cubicBezTo>
                  <a:cubicBezTo>
                    <a:pt x="1464213" y="6275909"/>
                    <a:pt x="1473200" y="6270977"/>
                    <a:pt x="1481667" y="6265333"/>
                  </a:cubicBezTo>
                  <a:cubicBezTo>
                    <a:pt x="1521619" y="6205403"/>
                    <a:pt x="1467409" y="6278867"/>
                    <a:pt x="1540934" y="6214533"/>
                  </a:cubicBezTo>
                  <a:cubicBezTo>
                    <a:pt x="1641750" y="6126319"/>
                    <a:pt x="1504612" y="6221813"/>
                    <a:pt x="1591734" y="6163733"/>
                  </a:cubicBezTo>
                  <a:cubicBezTo>
                    <a:pt x="1603023" y="6146800"/>
                    <a:pt x="1611209" y="6127323"/>
                    <a:pt x="1625600" y="6112933"/>
                  </a:cubicBezTo>
                  <a:cubicBezTo>
                    <a:pt x="1641352" y="6097182"/>
                    <a:pt x="1648785" y="6091963"/>
                    <a:pt x="1659467" y="6070600"/>
                  </a:cubicBezTo>
                  <a:cubicBezTo>
                    <a:pt x="1663458" y="6062618"/>
                    <a:pt x="1664418" y="6053403"/>
                    <a:pt x="1667934" y="6045200"/>
                  </a:cubicBezTo>
                  <a:cubicBezTo>
                    <a:pt x="1672906" y="6033599"/>
                    <a:pt x="1679223" y="6022622"/>
                    <a:pt x="1684867" y="6011333"/>
                  </a:cubicBezTo>
                  <a:cubicBezTo>
                    <a:pt x="1694031" y="5892204"/>
                    <a:pt x="1698476" y="5905209"/>
                    <a:pt x="1684867" y="5782733"/>
                  </a:cubicBezTo>
                  <a:cubicBezTo>
                    <a:pt x="1683582" y="5771168"/>
                    <a:pt x="1682567" y="5758734"/>
                    <a:pt x="1676400" y="5748866"/>
                  </a:cubicBezTo>
                  <a:cubicBezTo>
                    <a:pt x="1667939" y="5735328"/>
                    <a:pt x="1653047" y="5727015"/>
                    <a:pt x="1642534" y="5715000"/>
                  </a:cubicBezTo>
                  <a:cubicBezTo>
                    <a:pt x="1633242" y="5704380"/>
                    <a:pt x="1625336" y="5692616"/>
                    <a:pt x="1617134" y="5681133"/>
                  </a:cubicBezTo>
                  <a:cubicBezTo>
                    <a:pt x="1611219" y="5672853"/>
                    <a:pt x="1608017" y="5662247"/>
                    <a:pt x="1600200" y="5655733"/>
                  </a:cubicBezTo>
                  <a:cubicBezTo>
                    <a:pt x="1590504" y="5647653"/>
                    <a:pt x="1576431" y="5646373"/>
                    <a:pt x="1566334" y="5638800"/>
                  </a:cubicBezTo>
                  <a:cubicBezTo>
                    <a:pt x="1553562" y="5629221"/>
                    <a:pt x="1545069" y="5614735"/>
                    <a:pt x="1532467" y="5604933"/>
                  </a:cubicBezTo>
                  <a:cubicBezTo>
                    <a:pt x="1507589" y="5585583"/>
                    <a:pt x="1483165" y="5577271"/>
                    <a:pt x="1456267" y="5562600"/>
                  </a:cubicBezTo>
                  <a:cubicBezTo>
                    <a:pt x="1436292" y="5551704"/>
                    <a:pt x="1417914" y="5537696"/>
                    <a:pt x="1397000" y="5528733"/>
                  </a:cubicBezTo>
                  <a:cubicBezTo>
                    <a:pt x="1364567" y="5514833"/>
                    <a:pt x="1292125" y="5503364"/>
                    <a:pt x="1261534" y="5494866"/>
                  </a:cubicBezTo>
                  <a:cubicBezTo>
                    <a:pt x="1235737" y="5487700"/>
                    <a:pt x="1210924" y="5477340"/>
                    <a:pt x="1185334" y="5469466"/>
                  </a:cubicBezTo>
                  <a:cubicBezTo>
                    <a:pt x="1174212" y="5466044"/>
                    <a:pt x="1162506" y="5464680"/>
                    <a:pt x="1151467" y="5461000"/>
                  </a:cubicBezTo>
                  <a:cubicBezTo>
                    <a:pt x="1137049" y="5456194"/>
                    <a:pt x="1123878" y="5447752"/>
                    <a:pt x="1109134" y="5444066"/>
                  </a:cubicBezTo>
                  <a:cubicBezTo>
                    <a:pt x="1089774" y="5439226"/>
                    <a:pt x="1069552" y="5438881"/>
                    <a:pt x="1049867" y="5435600"/>
                  </a:cubicBezTo>
                  <a:cubicBezTo>
                    <a:pt x="1035672" y="5433234"/>
                    <a:pt x="1021645" y="5429955"/>
                    <a:pt x="1007534" y="5427133"/>
                  </a:cubicBezTo>
                  <a:lnTo>
                    <a:pt x="897467" y="5435600"/>
                  </a:lnTo>
                  <a:cubicBezTo>
                    <a:pt x="846592" y="5440523"/>
                    <a:pt x="796173" y="5451681"/>
                    <a:pt x="745067" y="5452533"/>
                  </a:cubicBezTo>
                  <a:lnTo>
                    <a:pt x="389467" y="5444066"/>
                  </a:lnTo>
                  <a:cubicBezTo>
                    <a:pt x="269501" y="5430737"/>
                    <a:pt x="352722" y="5443427"/>
                    <a:pt x="279400" y="5427133"/>
                  </a:cubicBezTo>
                  <a:cubicBezTo>
                    <a:pt x="265352" y="5424011"/>
                    <a:pt x="250851" y="5422801"/>
                    <a:pt x="237067" y="5418666"/>
                  </a:cubicBezTo>
                  <a:cubicBezTo>
                    <a:pt x="222510" y="5414299"/>
                    <a:pt x="208964" y="5407069"/>
                    <a:pt x="194734" y="5401733"/>
                  </a:cubicBezTo>
                  <a:cubicBezTo>
                    <a:pt x="164976" y="5390574"/>
                    <a:pt x="163098" y="5392019"/>
                    <a:pt x="127000" y="5384800"/>
                  </a:cubicBezTo>
                  <a:cubicBezTo>
                    <a:pt x="115711" y="5379155"/>
                    <a:pt x="103635" y="5374867"/>
                    <a:pt x="93134" y="5367866"/>
                  </a:cubicBezTo>
                  <a:cubicBezTo>
                    <a:pt x="86492" y="5363438"/>
                    <a:pt x="82433" y="5355920"/>
                    <a:pt x="76200" y="5350933"/>
                  </a:cubicBezTo>
                  <a:cubicBezTo>
                    <a:pt x="68254" y="5344576"/>
                    <a:pt x="59267" y="5339644"/>
                    <a:pt x="50800" y="5334000"/>
                  </a:cubicBezTo>
                  <a:cubicBezTo>
                    <a:pt x="22926" y="5292188"/>
                    <a:pt x="40047" y="5324854"/>
                    <a:pt x="25400" y="5266266"/>
                  </a:cubicBezTo>
                  <a:cubicBezTo>
                    <a:pt x="19170" y="5241346"/>
                    <a:pt x="12119" y="5231237"/>
                    <a:pt x="0" y="5207000"/>
                  </a:cubicBezTo>
                  <a:cubicBezTo>
                    <a:pt x="12484" y="4982305"/>
                    <a:pt x="-4644" y="5117837"/>
                    <a:pt x="16934" y="5020733"/>
                  </a:cubicBezTo>
                  <a:cubicBezTo>
                    <a:pt x="20056" y="5006685"/>
                    <a:pt x="20849" y="4992052"/>
                    <a:pt x="25400" y="4978400"/>
                  </a:cubicBezTo>
                  <a:cubicBezTo>
                    <a:pt x="29391" y="4966426"/>
                    <a:pt x="37646" y="4956252"/>
                    <a:pt x="42334" y="4944533"/>
                  </a:cubicBezTo>
                  <a:cubicBezTo>
                    <a:pt x="48963" y="4927960"/>
                    <a:pt x="54571" y="4910953"/>
                    <a:pt x="59267" y="4893733"/>
                  </a:cubicBezTo>
                  <a:cubicBezTo>
                    <a:pt x="63053" y="4879850"/>
                    <a:pt x="63599" y="4865184"/>
                    <a:pt x="67734" y="4851400"/>
                  </a:cubicBezTo>
                  <a:cubicBezTo>
                    <a:pt x="75408" y="4825820"/>
                    <a:pt x="108818" y="4755907"/>
                    <a:pt x="118534" y="4741333"/>
                  </a:cubicBezTo>
                  <a:cubicBezTo>
                    <a:pt x="124178" y="4732866"/>
                    <a:pt x="128272" y="4723128"/>
                    <a:pt x="135467" y="4715933"/>
                  </a:cubicBezTo>
                  <a:cubicBezTo>
                    <a:pt x="145445" y="4705955"/>
                    <a:pt x="158045" y="4699000"/>
                    <a:pt x="169334" y="4690533"/>
                  </a:cubicBezTo>
                  <a:cubicBezTo>
                    <a:pt x="174978" y="4673600"/>
                    <a:pt x="176366" y="4654585"/>
                    <a:pt x="186267" y="4639733"/>
                  </a:cubicBezTo>
                  <a:cubicBezTo>
                    <a:pt x="199698" y="4619586"/>
                    <a:pt x="218390" y="4592420"/>
                    <a:pt x="228600" y="4572000"/>
                  </a:cubicBezTo>
                  <a:cubicBezTo>
                    <a:pt x="232591" y="4564018"/>
                    <a:pt x="232733" y="4554402"/>
                    <a:pt x="237067" y="4546600"/>
                  </a:cubicBezTo>
                  <a:cubicBezTo>
                    <a:pt x="247898" y="4527105"/>
                    <a:pt x="267316" y="4495307"/>
                    <a:pt x="287867" y="4478866"/>
                  </a:cubicBezTo>
                  <a:cubicBezTo>
                    <a:pt x="295813" y="4472509"/>
                    <a:pt x="304800" y="4467577"/>
                    <a:pt x="313267" y="4461933"/>
                  </a:cubicBezTo>
                  <a:cubicBezTo>
                    <a:pt x="341584" y="4405298"/>
                    <a:pt x="315555" y="4448431"/>
                    <a:pt x="355600" y="4402666"/>
                  </a:cubicBezTo>
                  <a:cubicBezTo>
                    <a:pt x="383640" y="4370621"/>
                    <a:pt x="385506" y="4360099"/>
                    <a:pt x="414867" y="4334933"/>
                  </a:cubicBezTo>
                  <a:cubicBezTo>
                    <a:pt x="440367" y="4313076"/>
                    <a:pt x="507926" y="4270072"/>
                    <a:pt x="524934" y="4258733"/>
                  </a:cubicBezTo>
                  <a:cubicBezTo>
                    <a:pt x="533401" y="4253089"/>
                    <a:pt x="540681" y="4245018"/>
                    <a:pt x="550334" y="4241800"/>
                  </a:cubicBezTo>
                  <a:cubicBezTo>
                    <a:pt x="558801" y="4238978"/>
                    <a:pt x="567531" y="4236849"/>
                    <a:pt x="575734" y="4233333"/>
                  </a:cubicBezTo>
                  <a:cubicBezTo>
                    <a:pt x="587335" y="4228361"/>
                    <a:pt x="597627" y="4220391"/>
                    <a:pt x="609600" y="4216400"/>
                  </a:cubicBezTo>
                  <a:cubicBezTo>
                    <a:pt x="623252" y="4211849"/>
                    <a:pt x="638050" y="4211719"/>
                    <a:pt x="651934" y="4207933"/>
                  </a:cubicBezTo>
                  <a:cubicBezTo>
                    <a:pt x="669154" y="4203237"/>
                    <a:pt x="685801" y="4196644"/>
                    <a:pt x="702734" y="4191000"/>
                  </a:cubicBezTo>
                  <a:cubicBezTo>
                    <a:pt x="711201" y="4188178"/>
                    <a:pt x="719476" y="4184698"/>
                    <a:pt x="728134" y="4182533"/>
                  </a:cubicBezTo>
                  <a:lnTo>
                    <a:pt x="762000" y="4174066"/>
                  </a:lnTo>
                  <a:cubicBezTo>
                    <a:pt x="768379" y="4175129"/>
                    <a:pt x="834036" y="4184685"/>
                    <a:pt x="846667" y="4191000"/>
                  </a:cubicBezTo>
                  <a:cubicBezTo>
                    <a:pt x="864870" y="4200101"/>
                    <a:pt x="897467" y="4224866"/>
                    <a:pt x="897467" y="4224866"/>
                  </a:cubicBezTo>
                  <a:cubicBezTo>
                    <a:pt x="903111" y="4233333"/>
                    <a:pt x="908486" y="4241986"/>
                    <a:pt x="914400" y="4250266"/>
                  </a:cubicBezTo>
                  <a:cubicBezTo>
                    <a:pt x="922602" y="4261749"/>
                    <a:pt x="932321" y="4272167"/>
                    <a:pt x="939800" y="4284133"/>
                  </a:cubicBezTo>
                  <a:cubicBezTo>
                    <a:pt x="946489" y="4294836"/>
                    <a:pt x="951762" y="4306399"/>
                    <a:pt x="956734" y="4318000"/>
                  </a:cubicBezTo>
                  <a:cubicBezTo>
                    <a:pt x="960250" y="4326203"/>
                    <a:pt x="962748" y="4334819"/>
                    <a:pt x="965200" y="4343400"/>
                  </a:cubicBezTo>
                  <a:cubicBezTo>
                    <a:pt x="968397" y="4354588"/>
                    <a:pt x="968463" y="4366858"/>
                    <a:pt x="973667" y="4377266"/>
                  </a:cubicBezTo>
                  <a:cubicBezTo>
                    <a:pt x="979978" y="4389887"/>
                    <a:pt x="990600" y="4399844"/>
                    <a:pt x="999067" y="4411133"/>
                  </a:cubicBezTo>
                  <a:cubicBezTo>
                    <a:pt x="1001889" y="4419600"/>
                    <a:pt x="1005082" y="4427952"/>
                    <a:pt x="1007534" y="4436533"/>
                  </a:cubicBezTo>
                  <a:cubicBezTo>
                    <a:pt x="1015502" y="4464420"/>
                    <a:pt x="1018650" y="4483650"/>
                    <a:pt x="1024467" y="4512733"/>
                  </a:cubicBezTo>
                  <a:cubicBezTo>
                    <a:pt x="1021645" y="4540955"/>
                    <a:pt x="1022378" y="4569763"/>
                    <a:pt x="1016000" y="4597400"/>
                  </a:cubicBezTo>
                  <a:cubicBezTo>
                    <a:pt x="1013712" y="4607315"/>
                    <a:pt x="1004981" y="4614520"/>
                    <a:pt x="999067" y="4622800"/>
                  </a:cubicBezTo>
                  <a:cubicBezTo>
                    <a:pt x="966046" y="4669029"/>
                    <a:pt x="986501" y="4645793"/>
                    <a:pt x="948267" y="4673600"/>
                  </a:cubicBezTo>
                  <a:cubicBezTo>
                    <a:pt x="862657" y="4735863"/>
                    <a:pt x="909256" y="4710039"/>
                    <a:pt x="846667" y="4741333"/>
                  </a:cubicBezTo>
                  <a:cubicBezTo>
                    <a:pt x="809978" y="4738511"/>
                    <a:pt x="772397" y="4741389"/>
                    <a:pt x="736600" y="4732866"/>
                  </a:cubicBezTo>
                  <a:cubicBezTo>
                    <a:pt x="712044" y="4727019"/>
                    <a:pt x="668867" y="4699000"/>
                    <a:pt x="668867" y="4699000"/>
                  </a:cubicBezTo>
                  <a:cubicBezTo>
                    <a:pt x="663223" y="4690533"/>
                    <a:pt x="658291" y="4681546"/>
                    <a:pt x="651934" y="4673600"/>
                  </a:cubicBezTo>
                  <a:cubicBezTo>
                    <a:pt x="629009" y="4644943"/>
                    <a:pt x="618015" y="4656507"/>
                    <a:pt x="601134" y="4605866"/>
                  </a:cubicBezTo>
                  <a:cubicBezTo>
                    <a:pt x="580520" y="4544027"/>
                    <a:pt x="588529" y="4572382"/>
                    <a:pt x="575734" y="4521200"/>
                  </a:cubicBezTo>
                  <a:cubicBezTo>
                    <a:pt x="572912" y="4478867"/>
                    <a:pt x="567267" y="4436627"/>
                    <a:pt x="567267" y="4394200"/>
                  </a:cubicBezTo>
                  <a:cubicBezTo>
                    <a:pt x="567267" y="4365837"/>
                    <a:pt x="572216" y="4337677"/>
                    <a:pt x="575734" y="4309533"/>
                  </a:cubicBezTo>
                  <a:cubicBezTo>
                    <a:pt x="580684" y="4269929"/>
                    <a:pt x="582987" y="4229720"/>
                    <a:pt x="592667" y="4191000"/>
                  </a:cubicBezTo>
                  <a:cubicBezTo>
                    <a:pt x="595489" y="4179711"/>
                    <a:pt x="596658" y="4167874"/>
                    <a:pt x="601134" y="4157133"/>
                  </a:cubicBezTo>
                  <a:cubicBezTo>
                    <a:pt x="610843" y="4133832"/>
                    <a:pt x="627017" y="4113347"/>
                    <a:pt x="635000" y="4089400"/>
                  </a:cubicBezTo>
                  <a:cubicBezTo>
                    <a:pt x="637822" y="4080933"/>
                    <a:pt x="641015" y="4072581"/>
                    <a:pt x="643467" y="4064000"/>
                  </a:cubicBezTo>
                  <a:cubicBezTo>
                    <a:pt x="646664" y="4052811"/>
                    <a:pt x="647208" y="4040767"/>
                    <a:pt x="651934" y="4030133"/>
                  </a:cubicBezTo>
                  <a:cubicBezTo>
                    <a:pt x="658383" y="4015624"/>
                    <a:pt x="689937" y="3966730"/>
                    <a:pt x="702734" y="3953933"/>
                  </a:cubicBezTo>
                  <a:cubicBezTo>
                    <a:pt x="709929" y="3946738"/>
                    <a:pt x="720188" y="3943357"/>
                    <a:pt x="728134" y="3937000"/>
                  </a:cubicBezTo>
                  <a:cubicBezTo>
                    <a:pt x="734367" y="3932013"/>
                    <a:pt x="737927" y="3923636"/>
                    <a:pt x="745067" y="3920066"/>
                  </a:cubicBezTo>
                  <a:cubicBezTo>
                    <a:pt x="755475" y="3914862"/>
                    <a:pt x="767645" y="3914422"/>
                    <a:pt x="778934" y="3911600"/>
                  </a:cubicBezTo>
                  <a:cubicBezTo>
                    <a:pt x="795867" y="3900311"/>
                    <a:pt x="815343" y="3892124"/>
                    <a:pt x="829734" y="3877733"/>
                  </a:cubicBezTo>
                  <a:cubicBezTo>
                    <a:pt x="838201" y="3869266"/>
                    <a:pt x="844667" y="3858148"/>
                    <a:pt x="855134" y="3852333"/>
                  </a:cubicBezTo>
                  <a:cubicBezTo>
                    <a:pt x="870737" y="3843665"/>
                    <a:pt x="905934" y="3835400"/>
                    <a:pt x="905934" y="3835400"/>
                  </a:cubicBezTo>
                  <a:cubicBezTo>
                    <a:pt x="914401" y="3829755"/>
                    <a:pt x="922232" y="3823017"/>
                    <a:pt x="931334" y="3818466"/>
                  </a:cubicBezTo>
                  <a:cubicBezTo>
                    <a:pt x="939316" y="3814475"/>
                    <a:pt x="949081" y="3814592"/>
                    <a:pt x="956734" y="3810000"/>
                  </a:cubicBezTo>
                  <a:cubicBezTo>
                    <a:pt x="963579" y="3805893"/>
                    <a:pt x="967434" y="3798053"/>
                    <a:pt x="973667" y="3793066"/>
                  </a:cubicBezTo>
                  <a:cubicBezTo>
                    <a:pt x="981613" y="3786709"/>
                    <a:pt x="990232" y="3781181"/>
                    <a:pt x="999067" y="3776133"/>
                  </a:cubicBezTo>
                  <a:cubicBezTo>
                    <a:pt x="1122400" y="3705659"/>
                    <a:pt x="963342" y="3798229"/>
                    <a:pt x="1058334" y="3750733"/>
                  </a:cubicBezTo>
                  <a:cubicBezTo>
                    <a:pt x="1067435" y="3746182"/>
                    <a:pt x="1075788" y="3740157"/>
                    <a:pt x="1083734" y="3733800"/>
                  </a:cubicBezTo>
                  <a:cubicBezTo>
                    <a:pt x="1089967" y="3728813"/>
                    <a:pt x="1093527" y="3720436"/>
                    <a:pt x="1100667" y="3716866"/>
                  </a:cubicBezTo>
                  <a:cubicBezTo>
                    <a:pt x="1116632" y="3708883"/>
                    <a:pt x="1135061" y="3706964"/>
                    <a:pt x="1151467" y="3699933"/>
                  </a:cubicBezTo>
                  <a:cubicBezTo>
                    <a:pt x="1189903" y="3683460"/>
                    <a:pt x="1213676" y="3671222"/>
                    <a:pt x="1244600" y="3649133"/>
                  </a:cubicBezTo>
                  <a:cubicBezTo>
                    <a:pt x="1306361" y="3605019"/>
                    <a:pt x="1251381" y="3644046"/>
                    <a:pt x="1312334" y="3589866"/>
                  </a:cubicBezTo>
                  <a:cubicBezTo>
                    <a:pt x="1325840" y="3577860"/>
                    <a:pt x="1341889" y="3568778"/>
                    <a:pt x="1354667" y="3556000"/>
                  </a:cubicBezTo>
                  <a:cubicBezTo>
                    <a:pt x="1364645" y="3546022"/>
                    <a:pt x="1370884" y="3532847"/>
                    <a:pt x="1380067" y="3522133"/>
                  </a:cubicBezTo>
                  <a:cubicBezTo>
                    <a:pt x="1387859" y="3513042"/>
                    <a:pt x="1397802" y="3505931"/>
                    <a:pt x="1405467" y="3496733"/>
                  </a:cubicBezTo>
                  <a:cubicBezTo>
                    <a:pt x="1411981" y="3488916"/>
                    <a:pt x="1415205" y="3478528"/>
                    <a:pt x="1422400" y="3471333"/>
                  </a:cubicBezTo>
                  <a:cubicBezTo>
                    <a:pt x="1429595" y="3464138"/>
                    <a:pt x="1439333" y="3460044"/>
                    <a:pt x="1447800" y="3454400"/>
                  </a:cubicBezTo>
                  <a:cubicBezTo>
                    <a:pt x="1453445" y="3440289"/>
                    <a:pt x="1455004" y="3423742"/>
                    <a:pt x="1464734" y="3412066"/>
                  </a:cubicBezTo>
                  <a:cubicBezTo>
                    <a:pt x="1470447" y="3405210"/>
                    <a:pt x="1485542" y="3411253"/>
                    <a:pt x="1490134" y="3403600"/>
                  </a:cubicBezTo>
                  <a:cubicBezTo>
                    <a:pt x="1546753" y="3309236"/>
                    <a:pt x="1490041" y="3352912"/>
                    <a:pt x="1532467" y="3302000"/>
                  </a:cubicBezTo>
                  <a:cubicBezTo>
                    <a:pt x="1540132" y="3292802"/>
                    <a:pt x="1549400" y="3285067"/>
                    <a:pt x="1557867" y="3276600"/>
                  </a:cubicBezTo>
                  <a:cubicBezTo>
                    <a:pt x="1585580" y="3165750"/>
                    <a:pt x="1541290" y="3318223"/>
                    <a:pt x="1591734" y="3217333"/>
                  </a:cubicBezTo>
                  <a:cubicBezTo>
                    <a:pt x="1598170" y="3204462"/>
                    <a:pt x="1597378" y="3189111"/>
                    <a:pt x="1600200" y="3175000"/>
                  </a:cubicBezTo>
                  <a:cubicBezTo>
                    <a:pt x="1594556" y="3107267"/>
                    <a:pt x="1592879" y="3039085"/>
                    <a:pt x="1583267" y="2971800"/>
                  </a:cubicBezTo>
                  <a:cubicBezTo>
                    <a:pt x="1581482" y="2959305"/>
                    <a:pt x="1573907" y="2948030"/>
                    <a:pt x="1566334" y="2937933"/>
                  </a:cubicBezTo>
                  <a:cubicBezTo>
                    <a:pt x="1532362" y="2892636"/>
                    <a:pt x="1537160" y="2910646"/>
                    <a:pt x="1490134" y="2887133"/>
                  </a:cubicBezTo>
                  <a:cubicBezTo>
                    <a:pt x="1431663" y="2857898"/>
                    <a:pt x="1501352" y="2879355"/>
                    <a:pt x="1430867" y="2861733"/>
                  </a:cubicBezTo>
                  <a:cubicBezTo>
                    <a:pt x="1422400" y="2856089"/>
                    <a:pt x="1414860" y="2848714"/>
                    <a:pt x="1405467" y="2844800"/>
                  </a:cubicBezTo>
                  <a:cubicBezTo>
                    <a:pt x="1335687" y="2815725"/>
                    <a:pt x="1336876" y="2821222"/>
                    <a:pt x="1270000" y="2810933"/>
                  </a:cubicBezTo>
                  <a:cubicBezTo>
                    <a:pt x="1253033" y="2808323"/>
                    <a:pt x="1235958" y="2806190"/>
                    <a:pt x="1219200" y="2802466"/>
                  </a:cubicBezTo>
                  <a:cubicBezTo>
                    <a:pt x="1210488" y="2800530"/>
                    <a:pt x="1202551" y="2795750"/>
                    <a:pt x="1193800" y="2794000"/>
                  </a:cubicBezTo>
                  <a:cubicBezTo>
                    <a:pt x="1174232" y="2790086"/>
                    <a:pt x="1154289" y="2788355"/>
                    <a:pt x="1134534" y="2785533"/>
                  </a:cubicBezTo>
                  <a:cubicBezTo>
                    <a:pt x="1078089" y="2788355"/>
                    <a:pt x="1021561" y="2789825"/>
                    <a:pt x="965200" y="2794000"/>
                  </a:cubicBezTo>
                  <a:cubicBezTo>
                    <a:pt x="945299" y="2795474"/>
                    <a:pt x="925568" y="2798896"/>
                    <a:pt x="905934" y="2802466"/>
                  </a:cubicBezTo>
                  <a:cubicBezTo>
                    <a:pt x="894485" y="2804548"/>
                    <a:pt x="883646" y="2809775"/>
                    <a:pt x="872067" y="2810933"/>
                  </a:cubicBezTo>
                  <a:cubicBezTo>
                    <a:pt x="827048" y="2815435"/>
                    <a:pt x="781756" y="2816578"/>
                    <a:pt x="736600" y="2819400"/>
                  </a:cubicBezTo>
                  <a:cubicBezTo>
                    <a:pt x="715944" y="2817679"/>
                    <a:pt x="627976" y="2814236"/>
                    <a:pt x="592667" y="2802466"/>
                  </a:cubicBezTo>
                  <a:cubicBezTo>
                    <a:pt x="580693" y="2798475"/>
                    <a:pt x="570401" y="2790505"/>
                    <a:pt x="558800" y="2785533"/>
                  </a:cubicBezTo>
                  <a:cubicBezTo>
                    <a:pt x="550597" y="2782017"/>
                    <a:pt x="541603" y="2780582"/>
                    <a:pt x="533400" y="2777066"/>
                  </a:cubicBezTo>
                  <a:cubicBezTo>
                    <a:pt x="446203" y="2739695"/>
                    <a:pt x="564352" y="2781739"/>
                    <a:pt x="448734" y="2743200"/>
                  </a:cubicBezTo>
                  <a:cubicBezTo>
                    <a:pt x="443089" y="2737555"/>
                    <a:pt x="438186" y="2731056"/>
                    <a:pt x="431800" y="2726266"/>
                  </a:cubicBezTo>
                  <a:cubicBezTo>
                    <a:pt x="415519" y="2714055"/>
                    <a:pt x="381000" y="2692400"/>
                    <a:pt x="381000" y="2692400"/>
                  </a:cubicBezTo>
                  <a:cubicBezTo>
                    <a:pt x="361245" y="2661355"/>
                    <a:pt x="338191" y="2632178"/>
                    <a:pt x="321734" y="2599266"/>
                  </a:cubicBezTo>
                  <a:cubicBezTo>
                    <a:pt x="307623" y="2571044"/>
                    <a:pt x="298332" y="2539843"/>
                    <a:pt x="279400" y="2514600"/>
                  </a:cubicBezTo>
                  <a:cubicBezTo>
                    <a:pt x="247563" y="2472150"/>
                    <a:pt x="233822" y="2459943"/>
                    <a:pt x="220134" y="2396066"/>
                  </a:cubicBezTo>
                  <a:cubicBezTo>
                    <a:pt x="190230" y="2256517"/>
                    <a:pt x="210651" y="2314674"/>
                    <a:pt x="169334" y="2218266"/>
                  </a:cubicBezTo>
                  <a:cubicBezTo>
                    <a:pt x="166512" y="2198511"/>
                    <a:pt x="162759" y="2178866"/>
                    <a:pt x="160867" y="2159000"/>
                  </a:cubicBezTo>
                  <a:cubicBezTo>
                    <a:pt x="141087" y="1951318"/>
                    <a:pt x="162985" y="2114563"/>
                    <a:pt x="143934" y="1981200"/>
                  </a:cubicBezTo>
                  <a:cubicBezTo>
                    <a:pt x="149578" y="1919111"/>
                    <a:pt x="152349" y="1856693"/>
                    <a:pt x="160867" y="1794933"/>
                  </a:cubicBezTo>
                  <a:cubicBezTo>
                    <a:pt x="166576" y="1753544"/>
                    <a:pt x="212559" y="1648327"/>
                    <a:pt x="220134" y="1625600"/>
                  </a:cubicBezTo>
                  <a:cubicBezTo>
                    <a:pt x="225778" y="1608667"/>
                    <a:pt x="232371" y="1592020"/>
                    <a:pt x="237067" y="1574800"/>
                  </a:cubicBezTo>
                  <a:cubicBezTo>
                    <a:pt x="240853" y="1560916"/>
                    <a:pt x="239579" y="1545567"/>
                    <a:pt x="245534" y="1532466"/>
                  </a:cubicBezTo>
                  <a:cubicBezTo>
                    <a:pt x="253955" y="1513939"/>
                    <a:pt x="269146" y="1499245"/>
                    <a:pt x="279400" y="1481666"/>
                  </a:cubicBezTo>
                  <a:cubicBezTo>
                    <a:pt x="351084" y="1358778"/>
                    <a:pt x="265527" y="1483072"/>
                    <a:pt x="330200" y="1405466"/>
                  </a:cubicBezTo>
                  <a:cubicBezTo>
                    <a:pt x="336714" y="1397649"/>
                    <a:pt x="338667" y="1385710"/>
                    <a:pt x="347134" y="1380066"/>
                  </a:cubicBezTo>
                  <a:cubicBezTo>
                    <a:pt x="356816" y="1373612"/>
                    <a:pt x="369711" y="1374422"/>
                    <a:pt x="381000" y="1371600"/>
                  </a:cubicBezTo>
                  <a:cubicBezTo>
                    <a:pt x="386645" y="1365955"/>
                    <a:pt x="391700" y="1359653"/>
                    <a:pt x="397934" y="1354666"/>
                  </a:cubicBezTo>
                  <a:cubicBezTo>
                    <a:pt x="413207" y="1342448"/>
                    <a:pt x="439819" y="1327753"/>
                    <a:pt x="457200" y="1320800"/>
                  </a:cubicBezTo>
                  <a:cubicBezTo>
                    <a:pt x="473773" y="1314171"/>
                    <a:pt x="491427" y="1310495"/>
                    <a:pt x="508000" y="1303866"/>
                  </a:cubicBezTo>
                  <a:cubicBezTo>
                    <a:pt x="564104" y="1281424"/>
                    <a:pt x="525137" y="1284917"/>
                    <a:pt x="601134" y="1261533"/>
                  </a:cubicBezTo>
                  <a:cubicBezTo>
                    <a:pt x="617542" y="1256484"/>
                    <a:pt x="635207" y="1256926"/>
                    <a:pt x="651934" y="1253066"/>
                  </a:cubicBezTo>
                  <a:cubicBezTo>
                    <a:pt x="671954" y="1248446"/>
                    <a:pt x="691268" y="1241116"/>
                    <a:pt x="711200" y="1236133"/>
                  </a:cubicBezTo>
                  <a:cubicBezTo>
                    <a:pt x="725161" y="1232643"/>
                    <a:pt x="739486" y="1230788"/>
                    <a:pt x="753534" y="1227666"/>
                  </a:cubicBezTo>
                  <a:cubicBezTo>
                    <a:pt x="764893" y="1225142"/>
                    <a:pt x="776111" y="1222022"/>
                    <a:pt x="787400" y="1219200"/>
                  </a:cubicBezTo>
                  <a:cubicBezTo>
                    <a:pt x="865053" y="1180373"/>
                    <a:pt x="767764" y="1224556"/>
                    <a:pt x="880534" y="1193800"/>
                  </a:cubicBezTo>
                  <a:cubicBezTo>
                    <a:pt x="892711" y="1190479"/>
                    <a:pt x="902223" y="1180187"/>
                    <a:pt x="914400" y="1176866"/>
                  </a:cubicBezTo>
                  <a:cubicBezTo>
                    <a:pt x="933653" y="1171615"/>
                    <a:pt x="953943" y="1171434"/>
                    <a:pt x="973667" y="1168400"/>
                  </a:cubicBezTo>
                  <a:cubicBezTo>
                    <a:pt x="990634" y="1165790"/>
                    <a:pt x="1007534" y="1162755"/>
                    <a:pt x="1024467" y="1159933"/>
                  </a:cubicBezTo>
                  <a:cubicBezTo>
                    <a:pt x="1075267" y="1162755"/>
                    <a:pt x="1126198" y="1163794"/>
                    <a:pt x="1176867" y="1168400"/>
                  </a:cubicBezTo>
                  <a:cubicBezTo>
                    <a:pt x="1201761" y="1170663"/>
                    <a:pt x="1213217" y="1179604"/>
                    <a:pt x="1236134" y="1185333"/>
                  </a:cubicBezTo>
                  <a:cubicBezTo>
                    <a:pt x="1250095" y="1188823"/>
                    <a:pt x="1264356" y="1190978"/>
                    <a:pt x="1278467" y="1193800"/>
                  </a:cubicBezTo>
                  <a:cubicBezTo>
                    <a:pt x="1286934" y="1199444"/>
                    <a:pt x="1294766" y="1206182"/>
                    <a:pt x="1303867" y="1210733"/>
                  </a:cubicBezTo>
                  <a:cubicBezTo>
                    <a:pt x="1373974" y="1245786"/>
                    <a:pt x="1281875" y="1187606"/>
                    <a:pt x="1354667" y="1236133"/>
                  </a:cubicBezTo>
                  <a:lnTo>
                    <a:pt x="1405467" y="1312333"/>
                  </a:lnTo>
                  <a:cubicBezTo>
                    <a:pt x="1405478" y="1312350"/>
                    <a:pt x="1439322" y="1363117"/>
                    <a:pt x="1439334" y="1363133"/>
                  </a:cubicBezTo>
                  <a:cubicBezTo>
                    <a:pt x="1463644" y="1395547"/>
                    <a:pt x="1466171" y="1394709"/>
                    <a:pt x="1481667" y="1430866"/>
                  </a:cubicBezTo>
                  <a:cubicBezTo>
                    <a:pt x="1490370" y="1451173"/>
                    <a:pt x="1492460" y="1468641"/>
                    <a:pt x="1498600" y="1490133"/>
                  </a:cubicBezTo>
                  <a:cubicBezTo>
                    <a:pt x="1501052" y="1498714"/>
                    <a:pt x="1504245" y="1507066"/>
                    <a:pt x="1507067" y="1515533"/>
                  </a:cubicBezTo>
                  <a:cubicBezTo>
                    <a:pt x="1509889" y="1540933"/>
                    <a:pt x="1511648" y="1566474"/>
                    <a:pt x="1515534" y="1591733"/>
                  </a:cubicBezTo>
                  <a:cubicBezTo>
                    <a:pt x="1518572" y="1611483"/>
                    <a:pt x="1526143" y="1632028"/>
                    <a:pt x="1532467" y="1651000"/>
                  </a:cubicBezTo>
                  <a:cubicBezTo>
                    <a:pt x="1527829" y="1720570"/>
                    <a:pt x="1538023" y="1764611"/>
                    <a:pt x="1507067" y="1820333"/>
                  </a:cubicBezTo>
                  <a:cubicBezTo>
                    <a:pt x="1500214" y="1832668"/>
                    <a:pt x="1492381" y="1845017"/>
                    <a:pt x="1481667" y="1854200"/>
                  </a:cubicBezTo>
                  <a:cubicBezTo>
                    <a:pt x="1472084" y="1862414"/>
                    <a:pt x="1459089" y="1865489"/>
                    <a:pt x="1447800" y="1871133"/>
                  </a:cubicBezTo>
                  <a:cubicBezTo>
                    <a:pt x="1409931" y="1927938"/>
                    <a:pt x="1454541" y="1872284"/>
                    <a:pt x="1405467" y="1905000"/>
                  </a:cubicBezTo>
                  <a:cubicBezTo>
                    <a:pt x="1395504" y="1911642"/>
                    <a:pt x="1391426" y="1926614"/>
                    <a:pt x="1380067" y="1930400"/>
                  </a:cubicBezTo>
                  <a:cubicBezTo>
                    <a:pt x="1355822" y="1938481"/>
                    <a:pt x="1329267" y="1936044"/>
                    <a:pt x="1303867" y="1938866"/>
                  </a:cubicBezTo>
                  <a:cubicBezTo>
                    <a:pt x="1255889" y="1936044"/>
                    <a:pt x="1206964" y="1940301"/>
                    <a:pt x="1159934" y="1930400"/>
                  </a:cubicBezTo>
                  <a:cubicBezTo>
                    <a:pt x="1149976" y="1928304"/>
                    <a:pt x="1150195" y="1912195"/>
                    <a:pt x="1143000" y="1905000"/>
                  </a:cubicBezTo>
                  <a:cubicBezTo>
                    <a:pt x="1135805" y="1897805"/>
                    <a:pt x="1126067" y="1893711"/>
                    <a:pt x="1117600" y="1888066"/>
                  </a:cubicBezTo>
                  <a:cubicBezTo>
                    <a:pt x="1111956" y="1876777"/>
                    <a:pt x="1107668" y="1864701"/>
                    <a:pt x="1100667" y="1854200"/>
                  </a:cubicBezTo>
                  <a:cubicBezTo>
                    <a:pt x="1096239" y="1847558"/>
                    <a:pt x="1088721" y="1843499"/>
                    <a:pt x="1083734" y="1837266"/>
                  </a:cubicBezTo>
                  <a:cubicBezTo>
                    <a:pt x="1077377" y="1829320"/>
                    <a:pt x="1072445" y="1820333"/>
                    <a:pt x="1066800" y="1811866"/>
                  </a:cubicBezTo>
                  <a:cubicBezTo>
                    <a:pt x="1057884" y="1776199"/>
                    <a:pt x="1049867" y="1749903"/>
                    <a:pt x="1049867" y="1710266"/>
                  </a:cubicBezTo>
                  <a:cubicBezTo>
                    <a:pt x="1049867" y="1666420"/>
                    <a:pt x="1055404" y="1631619"/>
                    <a:pt x="1066800" y="1591733"/>
                  </a:cubicBezTo>
                  <a:cubicBezTo>
                    <a:pt x="1069252" y="1583152"/>
                    <a:pt x="1071276" y="1574315"/>
                    <a:pt x="1075267" y="1566333"/>
                  </a:cubicBezTo>
                  <a:cubicBezTo>
                    <a:pt x="1079818" y="1557232"/>
                    <a:pt x="1087649" y="1550034"/>
                    <a:pt x="1092200" y="1540933"/>
                  </a:cubicBezTo>
                  <a:cubicBezTo>
                    <a:pt x="1124522" y="1476289"/>
                    <a:pt x="1064650" y="1563556"/>
                    <a:pt x="1126067" y="1481666"/>
                  </a:cubicBezTo>
                  <a:cubicBezTo>
                    <a:pt x="1128889" y="1473199"/>
                    <a:pt x="1130543" y="1464248"/>
                    <a:pt x="1134534" y="1456266"/>
                  </a:cubicBezTo>
                  <a:cubicBezTo>
                    <a:pt x="1144333" y="1436668"/>
                    <a:pt x="1160482" y="1419510"/>
                    <a:pt x="1176867" y="1405466"/>
                  </a:cubicBezTo>
                  <a:cubicBezTo>
                    <a:pt x="1187581" y="1396283"/>
                    <a:pt x="1199445" y="1388533"/>
                    <a:pt x="1210734" y="1380066"/>
                  </a:cubicBezTo>
                  <a:cubicBezTo>
                    <a:pt x="1275645" y="1382888"/>
                    <a:pt x="1340649" y="1384063"/>
                    <a:pt x="1405467" y="1388533"/>
                  </a:cubicBezTo>
                  <a:cubicBezTo>
                    <a:pt x="1427634" y="1390062"/>
                    <a:pt x="1459443" y="1395941"/>
                    <a:pt x="1481667" y="1405466"/>
                  </a:cubicBezTo>
                  <a:cubicBezTo>
                    <a:pt x="1511855" y="1418404"/>
                    <a:pt x="1523660" y="1426350"/>
                    <a:pt x="1549400" y="1447800"/>
                  </a:cubicBezTo>
                  <a:cubicBezTo>
                    <a:pt x="1555532" y="1452910"/>
                    <a:pt x="1560202" y="1459623"/>
                    <a:pt x="1566334" y="1464733"/>
                  </a:cubicBezTo>
                  <a:cubicBezTo>
                    <a:pt x="1577174" y="1473767"/>
                    <a:pt x="1590708" y="1479692"/>
                    <a:pt x="1600200" y="1490133"/>
                  </a:cubicBezTo>
                  <a:cubicBezTo>
                    <a:pt x="1619184" y="1511016"/>
                    <a:pt x="1624226" y="1548941"/>
                    <a:pt x="1651000" y="1557866"/>
                  </a:cubicBezTo>
                  <a:cubicBezTo>
                    <a:pt x="1677827" y="1566809"/>
                    <a:pt x="1678354" y="1564509"/>
                    <a:pt x="1701800" y="1583266"/>
                  </a:cubicBezTo>
                  <a:cubicBezTo>
                    <a:pt x="1708034" y="1588253"/>
                    <a:pt x="1711467" y="1596897"/>
                    <a:pt x="1718734" y="1600200"/>
                  </a:cubicBezTo>
                  <a:cubicBezTo>
                    <a:pt x="1743108" y="1611279"/>
                    <a:pt x="1769534" y="1617133"/>
                    <a:pt x="1794934" y="1625600"/>
                  </a:cubicBezTo>
                  <a:cubicBezTo>
                    <a:pt x="1864352" y="1648739"/>
                    <a:pt x="1754464" y="1612829"/>
                    <a:pt x="1888067" y="1651000"/>
                  </a:cubicBezTo>
                  <a:cubicBezTo>
                    <a:pt x="1907823" y="1656644"/>
                    <a:pt x="1927244" y="1663628"/>
                    <a:pt x="1947334" y="1667933"/>
                  </a:cubicBezTo>
                  <a:cubicBezTo>
                    <a:pt x="1989573" y="1676984"/>
                    <a:pt x="2073001" y="1681933"/>
                    <a:pt x="2108200" y="1684866"/>
                  </a:cubicBezTo>
                  <a:cubicBezTo>
                    <a:pt x="2422394" y="1678182"/>
                    <a:pt x="2421428" y="1683176"/>
                    <a:pt x="2650067" y="1667933"/>
                  </a:cubicBezTo>
                  <a:lnTo>
                    <a:pt x="2887134" y="1651000"/>
                  </a:lnTo>
                  <a:cubicBezTo>
                    <a:pt x="2904067" y="1648178"/>
                    <a:pt x="2921148" y="1646130"/>
                    <a:pt x="2937934" y="1642533"/>
                  </a:cubicBezTo>
                  <a:cubicBezTo>
                    <a:pt x="2960690" y="1637657"/>
                    <a:pt x="3005667" y="1625600"/>
                    <a:pt x="3005667" y="1625600"/>
                  </a:cubicBezTo>
                  <a:cubicBezTo>
                    <a:pt x="3099959" y="1578453"/>
                    <a:pt x="2981177" y="1634784"/>
                    <a:pt x="3073400" y="1600200"/>
                  </a:cubicBezTo>
                  <a:cubicBezTo>
                    <a:pt x="3110613" y="1586245"/>
                    <a:pt x="3101405" y="1584196"/>
                    <a:pt x="3132667" y="1566333"/>
                  </a:cubicBezTo>
                  <a:cubicBezTo>
                    <a:pt x="3143626" y="1560071"/>
                    <a:pt x="3155245" y="1555044"/>
                    <a:pt x="3166534" y="1549400"/>
                  </a:cubicBezTo>
                  <a:cubicBezTo>
                    <a:pt x="3175001" y="1540933"/>
                    <a:pt x="3182985" y="1531955"/>
                    <a:pt x="3191934" y="1524000"/>
                  </a:cubicBezTo>
                  <a:cubicBezTo>
                    <a:pt x="3208409" y="1509356"/>
                    <a:pt x="3227148" y="1497252"/>
                    <a:pt x="3242734" y="1481666"/>
                  </a:cubicBezTo>
                  <a:cubicBezTo>
                    <a:pt x="3249929" y="1474471"/>
                    <a:pt x="3251941" y="1462888"/>
                    <a:pt x="3259667" y="1456266"/>
                  </a:cubicBezTo>
                  <a:cubicBezTo>
                    <a:pt x="3272161" y="1445556"/>
                    <a:pt x="3288835" y="1440740"/>
                    <a:pt x="3302000" y="1430866"/>
                  </a:cubicBezTo>
                  <a:cubicBezTo>
                    <a:pt x="3311579" y="1423682"/>
                    <a:pt x="3318133" y="1413048"/>
                    <a:pt x="3327400" y="1405466"/>
                  </a:cubicBezTo>
                  <a:cubicBezTo>
                    <a:pt x="3349243" y="1387595"/>
                    <a:pt x="3371651" y="1370321"/>
                    <a:pt x="3395134" y="1354666"/>
                  </a:cubicBezTo>
                  <a:cubicBezTo>
                    <a:pt x="3403601" y="1349022"/>
                    <a:pt x="3412717" y="1344247"/>
                    <a:pt x="3420534" y="1337733"/>
                  </a:cubicBezTo>
                  <a:cubicBezTo>
                    <a:pt x="3463261" y="1302127"/>
                    <a:pt x="3431952" y="1320634"/>
                    <a:pt x="3471334" y="1270000"/>
                  </a:cubicBezTo>
                  <a:cubicBezTo>
                    <a:pt x="3481135" y="1257398"/>
                    <a:pt x="3494687" y="1248148"/>
                    <a:pt x="3505200" y="1236133"/>
                  </a:cubicBezTo>
                  <a:cubicBezTo>
                    <a:pt x="3514492" y="1225513"/>
                    <a:pt x="3521417" y="1212980"/>
                    <a:pt x="3530600" y="1202266"/>
                  </a:cubicBezTo>
                  <a:cubicBezTo>
                    <a:pt x="3538392" y="1193175"/>
                    <a:pt x="3548208" y="1185957"/>
                    <a:pt x="3556000" y="1176866"/>
                  </a:cubicBezTo>
                  <a:cubicBezTo>
                    <a:pt x="3574806" y="1154925"/>
                    <a:pt x="3600693" y="1114060"/>
                    <a:pt x="3615267" y="1092200"/>
                  </a:cubicBezTo>
                  <a:cubicBezTo>
                    <a:pt x="3620911" y="1083733"/>
                    <a:pt x="3628982" y="1076453"/>
                    <a:pt x="3632200" y="1066800"/>
                  </a:cubicBezTo>
                  <a:cubicBezTo>
                    <a:pt x="3640667" y="1041400"/>
                    <a:pt x="3651106" y="1016575"/>
                    <a:pt x="3657600" y="990600"/>
                  </a:cubicBezTo>
                  <a:cubicBezTo>
                    <a:pt x="3678698" y="906212"/>
                    <a:pt x="3670708" y="945822"/>
                    <a:pt x="3683000" y="872066"/>
                  </a:cubicBezTo>
                  <a:cubicBezTo>
                    <a:pt x="3667498" y="655025"/>
                    <a:pt x="3698128" y="809190"/>
                    <a:pt x="3657600" y="728133"/>
                  </a:cubicBezTo>
                  <a:cubicBezTo>
                    <a:pt x="3653609" y="720151"/>
                    <a:pt x="3653726" y="710386"/>
                    <a:pt x="3649134" y="702733"/>
                  </a:cubicBezTo>
                  <a:cubicBezTo>
                    <a:pt x="3645027" y="695888"/>
                    <a:pt x="3638332" y="690910"/>
                    <a:pt x="3632200" y="685800"/>
                  </a:cubicBezTo>
                  <a:cubicBezTo>
                    <a:pt x="3626449" y="681008"/>
                    <a:pt x="3583930" y="648964"/>
                    <a:pt x="3572934" y="643466"/>
                  </a:cubicBezTo>
                  <a:cubicBezTo>
                    <a:pt x="3559340" y="636669"/>
                    <a:pt x="3544436" y="632822"/>
                    <a:pt x="3530600" y="626533"/>
                  </a:cubicBezTo>
                  <a:cubicBezTo>
                    <a:pt x="3513365" y="618699"/>
                    <a:pt x="3497100" y="608822"/>
                    <a:pt x="3479800" y="601133"/>
                  </a:cubicBezTo>
                  <a:cubicBezTo>
                    <a:pt x="3471645" y="597508"/>
                    <a:pt x="3462603" y="596182"/>
                    <a:pt x="3454400" y="592666"/>
                  </a:cubicBezTo>
                  <a:cubicBezTo>
                    <a:pt x="3442799" y="587694"/>
                    <a:pt x="3432507" y="579724"/>
                    <a:pt x="3420534" y="575733"/>
                  </a:cubicBezTo>
                  <a:cubicBezTo>
                    <a:pt x="3401960" y="569542"/>
                    <a:pt x="3332363" y="560718"/>
                    <a:pt x="3318934" y="558800"/>
                  </a:cubicBezTo>
                  <a:cubicBezTo>
                    <a:pt x="3296356" y="561622"/>
                    <a:pt x="3273274" y="561747"/>
                    <a:pt x="3251200" y="567266"/>
                  </a:cubicBezTo>
                  <a:cubicBezTo>
                    <a:pt x="3238956" y="570327"/>
                    <a:pt x="3228935" y="579228"/>
                    <a:pt x="3217334" y="584200"/>
                  </a:cubicBezTo>
                  <a:cubicBezTo>
                    <a:pt x="3209131" y="587716"/>
                    <a:pt x="3200401" y="589844"/>
                    <a:pt x="3191934" y="592666"/>
                  </a:cubicBezTo>
                  <a:lnTo>
                    <a:pt x="3149600" y="635000"/>
                  </a:lnTo>
                  <a:cubicBezTo>
                    <a:pt x="3135489" y="649111"/>
                    <a:pt x="3118336" y="660729"/>
                    <a:pt x="3107267" y="677333"/>
                  </a:cubicBezTo>
                  <a:cubicBezTo>
                    <a:pt x="3101623" y="685800"/>
                    <a:pt x="3096691" y="694787"/>
                    <a:pt x="3090334" y="702733"/>
                  </a:cubicBezTo>
                  <a:cubicBezTo>
                    <a:pt x="3072739" y="724726"/>
                    <a:pt x="3069498" y="715745"/>
                    <a:pt x="3056467" y="745066"/>
                  </a:cubicBezTo>
                  <a:cubicBezTo>
                    <a:pt x="3049218" y="761377"/>
                    <a:pt x="3045178" y="778933"/>
                    <a:pt x="3039534" y="795866"/>
                  </a:cubicBezTo>
                  <a:lnTo>
                    <a:pt x="3031067" y="821266"/>
                  </a:lnTo>
                  <a:cubicBezTo>
                    <a:pt x="3033889" y="852311"/>
                    <a:pt x="3035668" y="883468"/>
                    <a:pt x="3039534" y="914400"/>
                  </a:cubicBezTo>
                  <a:cubicBezTo>
                    <a:pt x="3041319" y="928679"/>
                    <a:pt x="3041011" y="944153"/>
                    <a:pt x="3048000" y="956733"/>
                  </a:cubicBezTo>
                  <a:cubicBezTo>
                    <a:pt x="3055753" y="970689"/>
                    <a:pt x="3066516" y="986214"/>
                    <a:pt x="3081867" y="990600"/>
                  </a:cubicBezTo>
                  <a:lnTo>
                    <a:pt x="3141134" y="1007533"/>
                  </a:lnTo>
                  <a:cubicBezTo>
                    <a:pt x="3187962" y="1005918"/>
                    <a:pt x="3343808" y="1013834"/>
                    <a:pt x="3429000" y="990600"/>
                  </a:cubicBezTo>
                  <a:cubicBezTo>
                    <a:pt x="3446220" y="985904"/>
                    <a:pt x="3462867" y="979311"/>
                    <a:pt x="3479800" y="973666"/>
                  </a:cubicBezTo>
                  <a:lnTo>
                    <a:pt x="3522134" y="931333"/>
                  </a:lnTo>
                  <a:cubicBezTo>
                    <a:pt x="3533423" y="920044"/>
                    <a:pt x="3547144" y="910749"/>
                    <a:pt x="3556000" y="897466"/>
                  </a:cubicBezTo>
                  <a:lnTo>
                    <a:pt x="3572934" y="872066"/>
                  </a:lnTo>
                  <a:cubicBezTo>
                    <a:pt x="3575756" y="863599"/>
                    <a:pt x="3581400" y="855591"/>
                    <a:pt x="3581400" y="846666"/>
                  </a:cubicBezTo>
                  <a:cubicBezTo>
                    <a:pt x="3581400" y="804239"/>
                    <a:pt x="3579551" y="761574"/>
                    <a:pt x="3572934" y="719666"/>
                  </a:cubicBezTo>
                  <a:cubicBezTo>
                    <a:pt x="3571225" y="708840"/>
                    <a:pt x="3547057" y="670388"/>
                    <a:pt x="3539067" y="660400"/>
                  </a:cubicBezTo>
                  <a:cubicBezTo>
                    <a:pt x="3534080" y="654167"/>
                    <a:pt x="3527121" y="649699"/>
                    <a:pt x="3522134" y="643466"/>
                  </a:cubicBezTo>
                  <a:cubicBezTo>
                    <a:pt x="3515777" y="635520"/>
                    <a:pt x="3512395" y="625261"/>
                    <a:pt x="3505200" y="618066"/>
                  </a:cubicBezTo>
                  <a:cubicBezTo>
                    <a:pt x="3498973" y="611839"/>
                    <a:pt x="3453097" y="575081"/>
                    <a:pt x="3437467" y="567266"/>
                  </a:cubicBezTo>
                  <a:cubicBezTo>
                    <a:pt x="3429485" y="563275"/>
                    <a:pt x="3420270" y="562316"/>
                    <a:pt x="3412067" y="558800"/>
                  </a:cubicBezTo>
                  <a:cubicBezTo>
                    <a:pt x="3400466" y="553828"/>
                    <a:pt x="3389919" y="546554"/>
                    <a:pt x="3378200" y="541866"/>
                  </a:cubicBezTo>
                  <a:cubicBezTo>
                    <a:pt x="3361627" y="535237"/>
                    <a:pt x="3342706" y="534116"/>
                    <a:pt x="3327400" y="524933"/>
                  </a:cubicBezTo>
                  <a:cubicBezTo>
                    <a:pt x="3308925" y="513848"/>
                    <a:pt x="3283589" y="494483"/>
                    <a:pt x="3259667" y="491066"/>
                  </a:cubicBezTo>
                  <a:cubicBezTo>
                    <a:pt x="3228808" y="486658"/>
                    <a:pt x="3197578" y="485422"/>
                    <a:pt x="3166534" y="482600"/>
                  </a:cubicBezTo>
                  <a:cubicBezTo>
                    <a:pt x="3155245" y="479778"/>
                    <a:pt x="3144303" y="474133"/>
                    <a:pt x="3132667" y="474133"/>
                  </a:cubicBezTo>
                  <a:cubicBezTo>
                    <a:pt x="3028452" y="474133"/>
                    <a:pt x="3015833" y="478084"/>
                    <a:pt x="2937934" y="491066"/>
                  </a:cubicBezTo>
                  <a:cubicBezTo>
                    <a:pt x="2889380" y="507251"/>
                    <a:pt x="2936606" y="492676"/>
                    <a:pt x="2870200" y="508000"/>
                  </a:cubicBezTo>
                  <a:cubicBezTo>
                    <a:pt x="2847523" y="513233"/>
                    <a:pt x="2825185" y="519885"/>
                    <a:pt x="2802467" y="524933"/>
                  </a:cubicBezTo>
                  <a:cubicBezTo>
                    <a:pt x="2777067" y="530577"/>
                    <a:pt x="2751285" y="534718"/>
                    <a:pt x="2726267" y="541866"/>
                  </a:cubicBezTo>
                  <a:cubicBezTo>
                    <a:pt x="2660849" y="560557"/>
                    <a:pt x="2702189" y="558138"/>
                    <a:pt x="2633134" y="592666"/>
                  </a:cubicBezTo>
                  <a:cubicBezTo>
                    <a:pt x="2550681" y="633892"/>
                    <a:pt x="2587046" y="613546"/>
                    <a:pt x="2523067" y="651933"/>
                  </a:cubicBezTo>
                  <a:cubicBezTo>
                    <a:pt x="2469969" y="731581"/>
                    <a:pt x="2557006" y="611417"/>
                    <a:pt x="2463800" y="694266"/>
                  </a:cubicBezTo>
                  <a:cubicBezTo>
                    <a:pt x="2448589" y="707787"/>
                    <a:pt x="2446867" y="733777"/>
                    <a:pt x="2429934" y="745066"/>
                  </a:cubicBezTo>
                  <a:cubicBezTo>
                    <a:pt x="2375540" y="781330"/>
                    <a:pt x="2419588" y="751072"/>
                    <a:pt x="2328334" y="821266"/>
                  </a:cubicBezTo>
                  <a:cubicBezTo>
                    <a:pt x="2317149" y="829870"/>
                    <a:pt x="2307088" y="840355"/>
                    <a:pt x="2294467" y="846666"/>
                  </a:cubicBezTo>
                  <a:cubicBezTo>
                    <a:pt x="2283178" y="852311"/>
                    <a:pt x="2271102" y="856599"/>
                    <a:pt x="2260600" y="863600"/>
                  </a:cubicBezTo>
                  <a:cubicBezTo>
                    <a:pt x="2245564" y="873624"/>
                    <a:pt x="2233303" y="887442"/>
                    <a:pt x="2218267" y="897466"/>
                  </a:cubicBezTo>
                  <a:cubicBezTo>
                    <a:pt x="2207765" y="904467"/>
                    <a:pt x="2195103" y="907710"/>
                    <a:pt x="2184400" y="914400"/>
                  </a:cubicBezTo>
                  <a:cubicBezTo>
                    <a:pt x="2172434" y="921879"/>
                    <a:pt x="2163155" y="933489"/>
                    <a:pt x="2150534" y="939800"/>
                  </a:cubicBezTo>
                  <a:cubicBezTo>
                    <a:pt x="2134569" y="947782"/>
                    <a:pt x="2115983" y="949347"/>
                    <a:pt x="2099734" y="956733"/>
                  </a:cubicBezTo>
                  <a:cubicBezTo>
                    <a:pt x="2084753" y="963543"/>
                    <a:pt x="2072617" y="975867"/>
                    <a:pt x="2057400" y="982133"/>
                  </a:cubicBezTo>
                  <a:cubicBezTo>
                    <a:pt x="2024390" y="995725"/>
                    <a:pt x="1985503" y="996198"/>
                    <a:pt x="1955800" y="1016000"/>
                  </a:cubicBezTo>
                  <a:cubicBezTo>
                    <a:pt x="1926721" y="1035386"/>
                    <a:pt x="1917038" y="1043357"/>
                    <a:pt x="1879600" y="1058333"/>
                  </a:cubicBezTo>
                  <a:cubicBezTo>
                    <a:pt x="1868796" y="1062655"/>
                    <a:pt x="1856856" y="1063378"/>
                    <a:pt x="1845734" y="1066800"/>
                  </a:cubicBezTo>
                  <a:cubicBezTo>
                    <a:pt x="1820144" y="1074674"/>
                    <a:pt x="1795944" y="1087799"/>
                    <a:pt x="1769534" y="1092200"/>
                  </a:cubicBezTo>
                  <a:cubicBezTo>
                    <a:pt x="1752601" y="1095022"/>
                    <a:pt x="1735568" y="1097299"/>
                    <a:pt x="1718734" y="1100666"/>
                  </a:cubicBezTo>
                  <a:cubicBezTo>
                    <a:pt x="1576786" y="1129055"/>
                    <a:pt x="1799223" y="1085641"/>
                    <a:pt x="1651000" y="1126066"/>
                  </a:cubicBezTo>
                  <a:cubicBezTo>
                    <a:pt x="1631747" y="1131317"/>
                    <a:pt x="1611489" y="1131711"/>
                    <a:pt x="1591734" y="1134533"/>
                  </a:cubicBezTo>
                  <a:cubicBezTo>
                    <a:pt x="1583267" y="1137355"/>
                    <a:pt x="1575180" y="1141821"/>
                    <a:pt x="1566334" y="1143000"/>
                  </a:cubicBezTo>
                  <a:cubicBezTo>
                    <a:pt x="1454351" y="1157931"/>
                    <a:pt x="1438302" y="1149998"/>
                    <a:pt x="1312334" y="1143000"/>
                  </a:cubicBezTo>
                  <a:cubicBezTo>
                    <a:pt x="1301481" y="1140287"/>
                    <a:pt x="1265215" y="1132140"/>
                    <a:pt x="1253067" y="1126066"/>
                  </a:cubicBezTo>
                  <a:cubicBezTo>
                    <a:pt x="1243966" y="1121515"/>
                    <a:pt x="1236134" y="1114777"/>
                    <a:pt x="1227667" y="1109133"/>
                  </a:cubicBezTo>
                  <a:cubicBezTo>
                    <a:pt x="1222023" y="1092200"/>
                    <a:pt x="1212350" y="1076109"/>
                    <a:pt x="1210734" y="1058333"/>
                  </a:cubicBezTo>
                  <a:cubicBezTo>
                    <a:pt x="1209431" y="1044002"/>
                    <a:pt x="1217298" y="1030264"/>
                    <a:pt x="1219200" y="1016000"/>
                  </a:cubicBezTo>
                  <a:cubicBezTo>
                    <a:pt x="1222949" y="987886"/>
                    <a:pt x="1221724" y="959067"/>
                    <a:pt x="1227667" y="931333"/>
                  </a:cubicBezTo>
                  <a:cubicBezTo>
                    <a:pt x="1230312" y="918992"/>
                    <a:pt x="1238338" y="908424"/>
                    <a:pt x="1244600" y="897466"/>
                  </a:cubicBezTo>
                  <a:cubicBezTo>
                    <a:pt x="1260316" y="869964"/>
                    <a:pt x="1263588" y="870012"/>
                    <a:pt x="1286934" y="846666"/>
                  </a:cubicBezTo>
                  <a:cubicBezTo>
                    <a:pt x="1293228" y="827784"/>
                    <a:pt x="1300125" y="803097"/>
                    <a:pt x="1312334" y="787400"/>
                  </a:cubicBezTo>
                  <a:cubicBezTo>
                    <a:pt x="1324586" y="771648"/>
                    <a:pt x="1342693" y="761031"/>
                    <a:pt x="1354667" y="745066"/>
                  </a:cubicBezTo>
                  <a:cubicBezTo>
                    <a:pt x="1363134" y="733777"/>
                    <a:pt x="1370089" y="721178"/>
                    <a:pt x="1380067" y="711200"/>
                  </a:cubicBezTo>
                  <a:cubicBezTo>
                    <a:pt x="1387262" y="704005"/>
                    <a:pt x="1397650" y="700780"/>
                    <a:pt x="1405467" y="694266"/>
                  </a:cubicBezTo>
                  <a:cubicBezTo>
                    <a:pt x="1414665" y="686601"/>
                    <a:pt x="1420471" y="674806"/>
                    <a:pt x="1430867" y="668866"/>
                  </a:cubicBezTo>
                  <a:cubicBezTo>
                    <a:pt x="1440970" y="663093"/>
                    <a:pt x="1453508" y="663462"/>
                    <a:pt x="1464734" y="660400"/>
                  </a:cubicBezTo>
                  <a:cubicBezTo>
                    <a:pt x="1484556" y="654994"/>
                    <a:pt x="1504245" y="649111"/>
                    <a:pt x="1524000" y="643466"/>
                  </a:cubicBezTo>
                  <a:cubicBezTo>
                    <a:pt x="1546578" y="646288"/>
                    <a:pt x="1570350" y="644157"/>
                    <a:pt x="1591734" y="651933"/>
                  </a:cubicBezTo>
                  <a:cubicBezTo>
                    <a:pt x="1647269" y="672128"/>
                    <a:pt x="1610955" y="775273"/>
                    <a:pt x="1608667" y="795866"/>
                  </a:cubicBezTo>
                  <a:cubicBezTo>
                    <a:pt x="1603747" y="840144"/>
                    <a:pt x="1601790" y="822745"/>
                    <a:pt x="1574800" y="855133"/>
                  </a:cubicBezTo>
                  <a:cubicBezTo>
                    <a:pt x="1568286" y="862950"/>
                    <a:pt x="1565062" y="873338"/>
                    <a:pt x="1557867" y="880533"/>
                  </a:cubicBezTo>
                  <a:cubicBezTo>
                    <a:pt x="1550672" y="887728"/>
                    <a:pt x="1540413" y="891109"/>
                    <a:pt x="1532467" y="897466"/>
                  </a:cubicBezTo>
                  <a:cubicBezTo>
                    <a:pt x="1526234" y="902453"/>
                    <a:pt x="1522379" y="910293"/>
                    <a:pt x="1515534" y="914400"/>
                  </a:cubicBezTo>
                  <a:cubicBezTo>
                    <a:pt x="1506861" y="919604"/>
                    <a:pt x="1462588" y="929753"/>
                    <a:pt x="1456267" y="931333"/>
                  </a:cubicBezTo>
                  <a:cubicBezTo>
                    <a:pt x="1441550" y="929231"/>
                    <a:pt x="1392058" y="925766"/>
                    <a:pt x="1371600" y="914400"/>
                  </a:cubicBezTo>
                  <a:cubicBezTo>
                    <a:pt x="1335943" y="894591"/>
                    <a:pt x="1312891" y="876949"/>
                    <a:pt x="1286934" y="846666"/>
                  </a:cubicBezTo>
                  <a:cubicBezTo>
                    <a:pt x="1280312" y="838940"/>
                    <a:pt x="1276514" y="829083"/>
                    <a:pt x="1270000" y="821266"/>
                  </a:cubicBezTo>
                  <a:cubicBezTo>
                    <a:pt x="1262335" y="812068"/>
                    <a:pt x="1252392" y="804957"/>
                    <a:pt x="1244600" y="795866"/>
                  </a:cubicBezTo>
                  <a:cubicBezTo>
                    <a:pt x="1184210" y="725412"/>
                    <a:pt x="1246262" y="789063"/>
                    <a:pt x="1202267" y="745066"/>
                  </a:cubicBezTo>
                  <a:cubicBezTo>
                    <a:pt x="1199445" y="733777"/>
                    <a:pt x="1196324" y="722559"/>
                    <a:pt x="1193800" y="711200"/>
                  </a:cubicBezTo>
                  <a:cubicBezTo>
                    <a:pt x="1186890" y="680103"/>
                    <a:pt x="1185721" y="664515"/>
                    <a:pt x="1176867" y="635000"/>
                  </a:cubicBezTo>
                  <a:cubicBezTo>
                    <a:pt x="1160189" y="579406"/>
                    <a:pt x="1171313" y="595579"/>
                    <a:pt x="1143000" y="567266"/>
                  </a:cubicBezTo>
                  <a:cubicBezTo>
                    <a:pt x="1140178" y="558799"/>
                    <a:pt x="1139889" y="549006"/>
                    <a:pt x="1134534" y="541866"/>
                  </a:cubicBezTo>
                  <a:cubicBezTo>
                    <a:pt x="1122560" y="525901"/>
                    <a:pt x="1111132" y="505844"/>
                    <a:pt x="1092200" y="499533"/>
                  </a:cubicBezTo>
                  <a:cubicBezTo>
                    <a:pt x="1066744" y="491047"/>
                    <a:pt x="1063283" y="492369"/>
                    <a:pt x="1041400" y="474133"/>
                  </a:cubicBezTo>
                  <a:cubicBezTo>
                    <a:pt x="1032202" y="466468"/>
                    <a:pt x="1026467" y="454548"/>
                    <a:pt x="1016000" y="448733"/>
                  </a:cubicBezTo>
                  <a:cubicBezTo>
                    <a:pt x="1000397" y="440065"/>
                    <a:pt x="982133" y="437444"/>
                    <a:pt x="965200" y="431800"/>
                  </a:cubicBezTo>
                  <a:lnTo>
                    <a:pt x="939800" y="423333"/>
                  </a:lnTo>
                  <a:cubicBezTo>
                    <a:pt x="911578" y="426155"/>
                    <a:pt x="877522" y="414387"/>
                    <a:pt x="855134" y="431800"/>
                  </a:cubicBezTo>
                  <a:cubicBezTo>
                    <a:pt x="841583" y="442339"/>
                    <a:pt x="858667" y="466157"/>
                    <a:pt x="863600" y="482600"/>
                  </a:cubicBezTo>
                  <a:cubicBezTo>
                    <a:pt x="867227" y="494689"/>
                    <a:pt x="875847" y="504747"/>
                    <a:pt x="880534" y="516466"/>
                  </a:cubicBezTo>
                  <a:cubicBezTo>
                    <a:pt x="887163" y="533039"/>
                    <a:pt x="891823" y="550333"/>
                    <a:pt x="897467" y="567266"/>
                  </a:cubicBezTo>
                  <a:lnTo>
                    <a:pt x="897467" y="567266"/>
                  </a:lnTo>
                  <a:cubicBezTo>
                    <a:pt x="900289" y="578555"/>
                    <a:pt x="898665" y="592046"/>
                    <a:pt x="905934" y="601133"/>
                  </a:cubicBezTo>
                  <a:cubicBezTo>
                    <a:pt x="911509" y="608102"/>
                    <a:pt x="922867" y="606778"/>
                    <a:pt x="931334" y="609600"/>
                  </a:cubicBezTo>
                  <a:cubicBezTo>
                    <a:pt x="942623" y="606778"/>
                    <a:pt x="957751" y="610072"/>
                    <a:pt x="965200" y="601133"/>
                  </a:cubicBezTo>
                  <a:cubicBezTo>
                    <a:pt x="974413" y="590078"/>
                    <a:pt x="973667" y="573190"/>
                    <a:pt x="973667" y="558800"/>
                  </a:cubicBezTo>
                  <a:cubicBezTo>
                    <a:pt x="973667" y="510739"/>
                    <a:pt x="976856" y="461492"/>
                    <a:pt x="965200" y="414866"/>
                  </a:cubicBezTo>
                  <a:cubicBezTo>
                    <a:pt x="961778" y="401176"/>
                    <a:pt x="942174" y="398500"/>
                    <a:pt x="931334" y="389466"/>
                  </a:cubicBezTo>
                  <a:cubicBezTo>
                    <a:pt x="925202" y="384356"/>
                    <a:pt x="921540" y="376103"/>
                    <a:pt x="914400" y="372533"/>
                  </a:cubicBezTo>
                  <a:cubicBezTo>
                    <a:pt x="882683" y="356675"/>
                    <a:pt x="854711" y="354565"/>
                    <a:pt x="821267" y="347133"/>
                  </a:cubicBezTo>
                  <a:cubicBezTo>
                    <a:pt x="728628" y="326546"/>
                    <a:pt x="871965" y="349663"/>
                    <a:pt x="677334" y="330200"/>
                  </a:cubicBezTo>
                  <a:cubicBezTo>
                    <a:pt x="657477" y="328214"/>
                    <a:pt x="637823" y="324555"/>
                    <a:pt x="618067" y="321733"/>
                  </a:cubicBezTo>
                  <a:cubicBezTo>
                    <a:pt x="601134" y="299155"/>
                    <a:pt x="579888" y="279243"/>
                    <a:pt x="567267" y="254000"/>
                  </a:cubicBezTo>
                  <a:lnTo>
                    <a:pt x="524934" y="169333"/>
                  </a:lnTo>
                  <a:cubicBezTo>
                    <a:pt x="519289" y="158044"/>
                    <a:pt x="511991" y="147440"/>
                    <a:pt x="508000" y="135466"/>
                  </a:cubicBezTo>
                  <a:lnTo>
                    <a:pt x="491067" y="84666"/>
                  </a:lnTo>
                  <a:lnTo>
                    <a:pt x="474134" y="33866"/>
                  </a:lnTo>
                  <a:lnTo>
                    <a:pt x="474134" y="0"/>
                  </a:ln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76200"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4" name="Freeform 13"/>
            <p:cNvSpPr/>
            <p:nvPr/>
          </p:nvSpPr>
          <p:spPr>
            <a:xfrm rot="1000187">
              <a:off x="10224847" y="62951"/>
              <a:ext cx="2304793" cy="4433766"/>
            </a:xfrm>
            <a:custGeom>
              <a:avLst/>
              <a:gdLst>
                <a:gd name="connsiteX0" fmla="*/ 2074334 w 3683000"/>
                <a:gd name="connsiteY0" fmla="*/ 7001933 h 7001933"/>
                <a:gd name="connsiteX1" fmla="*/ 2065867 w 3683000"/>
                <a:gd name="connsiteY1" fmla="*/ 6815666 h 7001933"/>
                <a:gd name="connsiteX2" fmla="*/ 2048934 w 3683000"/>
                <a:gd name="connsiteY2" fmla="*/ 6790266 h 7001933"/>
                <a:gd name="connsiteX3" fmla="*/ 2032000 w 3683000"/>
                <a:gd name="connsiteY3" fmla="*/ 6739466 h 7001933"/>
                <a:gd name="connsiteX4" fmla="*/ 1972734 w 3683000"/>
                <a:gd name="connsiteY4" fmla="*/ 6637866 h 7001933"/>
                <a:gd name="connsiteX5" fmla="*/ 1947334 w 3683000"/>
                <a:gd name="connsiteY5" fmla="*/ 6544733 h 7001933"/>
                <a:gd name="connsiteX6" fmla="*/ 1913467 w 3683000"/>
                <a:gd name="connsiteY6" fmla="*/ 6493933 h 7001933"/>
                <a:gd name="connsiteX7" fmla="*/ 1896534 w 3683000"/>
                <a:gd name="connsiteY7" fmla="*/ 6434666 h 7001933"/>
                <a:gd name="connsiteX8" fmla="*/ 1871134 w 3683000"/>
                <a:gd name="connsiteY8" fmla="*/ 6375400 h 7001933"/>
                <a:gd name="connsiteX9" fmla="*/ 1845734 w 3683000"/>
                <a:gd name="connsiteY9" fmla="*/ 6307666 h 7001933"/>
                <a:gd name="connsiteX10" fmla="*/ 1794934 w 3683000"/>
                <a:gd name="connsiteY10" fmla="*/ 6197600 h 7001933"/>
                <a:gd name="connsiteX11" fmla="*/ 1769534 w 3683000"/>
                <a:gd name="connsiteY11" fmla="*/ 6172200 h 7001933"/>
                <a:gd name="connsiteX12" fmla="*/ 1744134 w 3683000"/>
                <a:gd name="connsiteY12" fmla="*/ 6129866 h 7001933"/>
                <a:gd name="connsiteX13" fmla="*/ 1651000 w 3683000"/>
                <a:gd name="connsiteY13" fmla="*/ 6019800 h 7001933"/>
                <a:gd name="connsiteX14" fmla="*/ 1600200 w 3683000"/>
                <a:gd name="connsiteY14" fmla="*/ 6002866 h 7001933"/>
                <a:gd name="connsiteX15" fmla="*/ 1549400 w 3683000"/>
                <a:gd name="connsiteY15" fmla="*/ 5977466 h 7001933"/>
                <a:gd name="connsiteX16" fmla="*/ 1447800 w 3683000"/>
                <a:gd name="connsiteY16" fmla="*/ 5960533 h 7001933"/>
                <a:gd name="connsiteX17" fmla="*/ 1405467 w 3683000"/>
                <a:gd name="connsiteY17" fmla="*/ 5943600 h 7001933"/>
                <a:gd name="connsiteX18" fmla="*/ 1270000 w 3683000"/>
                <a:gd name="connsiteY18" fmla="*/ 5926666 h 7001933"/>
                <a:gd name="connsiteX19" fmla="*/ 1143000 w 3683000"/>
                <a:gd name="connsiteY19" fmla="*/ 5935133 h 7001933"/>
                <a:gd name="connsiteX20" fmla="*/ 1092200 w 3683000"/>
                <a:gd name="connsiteY20" fmla="*/ 5952066 h 7001933"/>
                <a:gd name="connsiteX21" fmla="*/ 990600 w 3683000"/>
                <a:gd name="connsiteY21" fmla="*/ 5969000 h 7001933"/>
                <a:gd name="connsiteX22" fmla="*/ 956734 w 3683000"/>
                <a:gd name="connsiteY22" fmla="*/ 5985933 h 7001933"/>
                <a:gd name="connsiteX23" fmla="*/ 922867 w 3683000"/>
                <a:gd name="connsiteY23" fmla="*/ 5994400 h 7001933"/>
                <a:gd name="connsiteX24" fmla="*/ 897467 w 3683000"/>
                <a:gd name="connsiteY24" fmla="*/ 6002866 h 7001933"/>
                <a:gd name="connsiteX25" fmla="*/ 880534 w 3683000"/>
                <a:gd name="connsiteY25" fmla="*/ 6028266 h 7001933"/>
                <a:gd name="connsiteX26" fmla="*/ 897467 w 3683000"/>
                <a:gd name="connsiteY26" fmla="*/ 6138333 h 7001933"/>
                <a:gd name="connsiteX27" fmla="*/ 914400 w 3683000"/>
                <a:gd name="connsiteY27" fmla="*/ 6163733 h 7001933"/>
                <a:gd name="connsiteX28" fmla="*/ 948267 w 3683000"/>
                <a:gd name="connsiteY28" fmla="*/ 6206066 h 7001933"/>
                <a:gd name="connsiteX29" fmla="*/ 1007534 w 3683000"/>
                <a:gd name="connsiteY29" fmla="*/ 6290733 h 7001933"/>
                <a:gd name="connsiteX30" fmla="*/ 1032934 w 3683000"/>
                <a:gd name="connsiteY30" fmla="*/ 6307666 h 7001933"/>
                <a:gd name="connsiteX31" fmla="*/ 1049867 w 3683000"/>
                <a:gd name="connsiteY31" fmla="*/ 6324600 h 7001933"/>
                <a:gd name="connsiteX32" fmla="*/ 1083734 w 3683000"/>
                <a:gd name="connsiteY32" fmla="*/ 6341533 h 7001933"/>
                <a:gd name="connsiteX33" fmla="*/ 1109134 w 3683000"/>
                <a:gd name="connsiteY33" fmla="*/ 6358466 h 7001933"/>
                <a:gd name="connsiteX34" fmla="*/ 1193800 w 3683000"/>
                <a:gd name="connsiteY34" fmla="*/ 6375400 h 7001933"/>
                <a:gd name="connsiteX35" fmla="*/ 1303867 w 3683000"/>
                <a:gd name="connsiteY35" fmla="*/ 6366933 h 7001933"/>
                <a:gd name="connsiteX36" fmla="*/ 1354667 w 3683000"/>
                <a:gd name="connsiteY36" fmla="*/ 6341533 h 7001933"/>
                <a:gd name="connsiteX37" fmla="*/ 1439334 w 3683000"/>
                <a:gd name="connsiteY37" fmla="*/ 6299200 h 7001933"/>
                <a:gd name="connsiteX38" fmla="*/ 1456267 w 3683000"/>
                <a:gd name="connsiteY38" fmla="*/ 6282266 h 7001933"/>
                <a:gd name="connsiteX39" fmla="*/ 1481667 w 3683000"/>
                <a:gd name="connsiteY39" fmla="*/ 6265333 h 7001933"/>
                <a:gd name="connsiteX40" fmla="*/ 1540934 w 3683000"/>
                <a:gd name="connsiteY40" fmla="*/ 6214533 h 7001933"/>
                <a:gd name="connsiteX41" fmla="*/ 1591734 w 3683000"/>
                <a:gd name="connsiteY41" fmla="*/ 6163733 h 7001933"/>
                <a:gd name="connsiteX42" fmla="*/ 1625600 w 3683000"/>
                <a:gd name="connsiteY42" fmla="*/ 6112933 h 7001933"/>
                <a:gd name="connsiteX43" fmla="*/ 1659467 w 3683000"/>
                <a:gd name="connsiteY43" fmla="*/ 6070600 h 7001933"/>
                <a:gd name="connsiteX44" fmla="*/ 1667934 w 3683000"/>
                <a:gd name="connsiteY44" fmla="*/ 6045200 h 7001933"/>
                <a:gd name="connsiteX45" fmla="*/ 1684867 w 3683000"/>
                <a:gd name="connsiteY45" fmla="*/ 6011333 h 7001933"/>
                <a:gd name="connsiteX46" fmla="*/ 1684867 w 3683000"/>
                <a:gd name="connsiteY46" fmla="*/ 5782733 h 7001933"/>
                <a:gd name="connsiteX47" fmla="*/ 1676400 w 3683000"/>
                <a:gd name="connsiteY47" fmla="*/ 5748866 h 7001933"/>
                <a:gd name="connsiteX48" fmla="*/ 1642534 w 3683000"/>
                <a:gd name="connsiteY48" fmla="*/ 5715000 h 7001933"/>
                <a:gd name="connsiteX49" fmla="*/ 1617134 w 3683000"/>
                <a:gd name="connsiteY49" fmla="*/ 5681133 h 7001933"/>
                <a:gd name="connsiteX50" fmla="*/ 1600200 w 3683000"/>
                <a:gd name="connsiteY50" fmla="*/ 5655733 h 7001933"/>
                <a:gd name="connsiteX51" fmla="*/ 1566334 w 3683000"/>
                <a:gd name="connsiteY51" fmla="*/ 5638800 h 7001933"/>
                <a:gd name="connsiteX52" fmla="*/ 1532467 w 3683000"/>
                <a:gd name="connsiteY52" fmla="*/ 5604933 h 7001933"/>
                <a:gd name="connsiteX53" fmla="*/ 1456267 w 3683000"/>
                <a:gd name="connsiteY53" fmla="*/ 5562600 h 7001933"/>
                <a:gd name="connsiteX54" fmla="*/ 1397000 w 3683000"/>
                <a:gd name="connsiteY54" fmla="*/ 5528733 h 7001933"/>
                <a:gd name="connsiteX55" fmla="*/ 1261534 w 3683000"/>
                <a:gd name="connsiteY55" fmla="*/ 5494866 h 7001933"/>
                <a:gd name="connsiteX56" fmla="*/ 1185334 w 3683000"/>
                <a:gd name="connsiteY56" fmla="*/ 5469466 h 7001933"/>
                <a:gd name="connsiteX57" fmla="*/ 1151467 w 3683000"/>
                <a:gd name="connsiteY57" fmla="*/ 5461000 h 7001933"/>
                <a:gd name="connsiteX58" fmla="*/ 1109134 w 3683000"/>
                <a:gd name="connsiteY58" fmla="*/ 5444066 h 7001933"/>
                <a:gd name="connsiteX59" fmla="*/ 1049867 w 3683000"/>
                <a:gd name="connsiteY59" fmla="*/ 5435600 h 7001933"/>
                <a:gd name="connsiteX60" fmla="*/ 1007534 w 3683000"/>
                <a:gd name="connsiteY60" fmla="*/ 5427133 h 7001933"/>
                <a:gd name="connsiteX61" fmla="*/ 897467 w 3683000"/>
                <a:gd name="connsiteY61" fmla="*/ 5435600 h 7001933"/>
                <a:gd name="connsiteX62" fmla="*/ 745067 w 3683000"/>
                <a:gd name="connsiteY62" fmla="*/ 5452533 h 7001933"/>
                <a:gd name="connsiteX63" fmla="*/ 389467 w 3683000"/>
                <a:gd name="connsiteY63" fmla="*/ 5444066 h 7001933"/>
                <a:gd name="connsiteX64" fmla="*/ 279400 w 3683000"/>
                <a:gd name="connsiteY64" fmla="*/ 5427133 h 7001933"/>
                <a:gd name="connsiteX65" fmla="*/ 237067 w 3683000"/>
                <a:gd name="connsiteY65" fmla="*/ 5418666 h 7001933"/>
                <a:gd name="connsiteX66" fmla="*/ 194734 w 3683000"/>
                <a:gd name="connsiteY66" fmla="*/ 5401733 h 7001933"/>
                <a:gd name="connsiteX67" fmla="*/ 127000 w 3683000"/>
                <a:gd name="connsiteY67" fmla="*/ 5384800 h 7001933"/>
                <a:gd name="connsiteX68" fmla="*/ 93134 w 3683000"/>
                <a:gd name="connsiteY68" fmla="*/ 5367866 h 7001933"/>
                <a:gd name="connsiteX69" fmla="*/ 76200 w 3683000"/>
                <a:gd name="connsiteY69" fmla="*/ 5350933 h 7001933"/>
                <a:gd name="connsiteX70" fmla="*/ 50800 w 3683000"/>
                <a:gd name="connsiteY70" fmla="*/ 5334000 h 7001933"/>
                <a:gd name="connsiteX71" fmla="*/ 25400 w 3683000"/>
                <a:gd name="connsiteY71" fmla="*/ 5266266 h 7001933"/>
                <a:gd name="connsiteX72" fmla="*/ 0 w 3683000"/>
                <a:gd name="connsiteY72" fmla="*/ 5207000 h 7001933"/>
                <a:gd name="connsiteX73" fmla="*/ 16934 w 3683000"/>
                <a:gd name="connsiteY73" fmla="*/ 5020733 h 7001933"/>
                <a:gd name="connsiteX74" fmla="*/ 25400 w 3683000"/>
                <a:gd name="connsiteY74" fmla="*/ 4978400 h 7001933"/>
                <a:gd name="connsiteX75" fmla="*/ 42334 w 3683000"/>
                <a:gd name="connsiteY75" fmla="*/ 4944533 h 7001933"/>
                <a:gd name="connsiteX76" fmla="*/ 59267 w 3683000"/>
                <a:gd name="connsiteY76" fmla="*/ 4893733 h 7001933"/>
                <a:gd name="connsiteX77" fmla="*/ 67734 w 3683000"/>
                <a:gd name="connsiteY77" fmla="*/ 4851400 h 7001933"/>
                <a:gd name="connsiteX78" fmla="*/ 118534 w 3683000"/>
                <a:gd name="connsiteY78" fmla="*/ 4741333 h 7001933"/>
                <a:gd name="connsiteX79" fmla="*/ 135467 w 3683000"/>
                <a:gd name="connsiteY79" fmla="*/ 4715933 h 7001933"/>
                <a:gd name="connsiteX80" fmla="*/ 169334 w 3683000"/>
                <a:gd name="connsiteY80" fmla="*/ 4690533 h 7001933"/>
                <a:gd name="connsiteX81" fmla="*/ 186267 w 3683000"/>
                <a:gd name="connsiteY81" fmla="*/ 4639733 h 7001933"/>
                <a:gd name="connsiteX82" fmla="*/ 228600 w 3683000"/>
                <a:gd name="connsiteY82" fmla="*/ 4572000 h 7001933"/>
                <a:gd name="connsiteX83" fmla="*/ 237067 w 3683000"/>
                <a:gd name="connsiteY83" fmla="*/ 4546600 h 7001933"/>
                <a:gd name="connsiteX84" fmla="*/ 287867 w 3683000"/>
                <a:gd name="connsiteY84" fmla="*/ 4478866 h 7001933"/>
                <a:gd name="connsiteX85" fmla="*/ 313267 w 3683000"/>
                <a:gd name="connsiteY85" fmla="*/ 4461933 h 7001933"/>
                <a:gd name="connsiteX86" fmla="*/ 355600 w 3683000"/>
                <a:gd name="connsiteY86" fmla="*/ 4402666 h 7001933"/>
                <a:gd name="connsiteX87" fmla="*/ 414867 w 3683000"/>
                <a:gd name="connsiteY87" fmla="*/ 4334933 h 7001933"/>
                <a:gd name="connsiteX88" fmla="*/ 524934 w 3683000"/>
                <a:gd name="connsiteY88" fmla="*/ 4258733 h 7001933"/>
                <a:gd name="connsiteX89" fmla="*/ 550334 w 3683000"/>
                <a:gd name="connsiteY89" fmla="*/ 4241800 h 7001933"/>
                <a:gd name="connsiteX90" fmla="*/ 575734 w 3683000"/>
                <a:gd name="connsiteY90" fmla="*/ 4233333 h 7001933"/>
                <a:gd name="connsiteX91" fmla="*/ 609600 w 3683000"/>
                <a:gd name="connsiteY91" fmla="*/ 4216400 h 7001933"/>
                <a:gd name="connsiteX92" fmla="*/ 651934 w 3683000"/>
                <a:gd name="connsiteY92" fmla="*/ 4207933 h 7001933"/>
                <a:gd name="connsiteX93" fmla="*/ 702734 w 3683000"/>
                <a:gd name="connsiteY93" fmla="*/ 4191000 h 7001933"/>
                <a:gd name="connsiteX94" fmla="*/ 728134 w 3683000"/>
                <a:gd name="connsiteY94" fmla="*/ 4182533 h 7001933"/>
                <a:gd name="connsiteX95" fmla="*/ 762000 w 3683000"/>
                <a:gd name="connsiteY95" fmla="*/ 4174066 h 7001933"/>
                <a:gd name="connsiteX96" fmla="*/ 846667 w 3683000"/>
                <a:gd name="connsiteY96" fmla="*/ 4191000 h 7001933"/>
                <a:gd name="connsiteX97" fmla="*/ 897467 w 3683000"/>
                <a:gd name="connsiteY97" fmla="*/ 4224866 h 7001933"/>
                <a:gd name="connsiteX98" fmla="*/ 914400 w 3683000"/>
                <a:gd name="connsiteY98" fmla="*/ 4250266 h 7001933"/>
                <a:gd name="connsiteX99" fmla="*/ 939800 w 3683000"/>
                <a:gd name="connsiteY99" fmla="*/ 4284133 h 7001933"/>
                <a:gd name="connsiteX100" fmla="*/ 956734 w 3683000"/>
                <a:gd name="connsiteY100" fmla="*/ 4318000 h 7001933"/>
                <a:gd name="connsiteX101" fmla="*/ 965200 w 3683000"/>
                <a:gd name="connsiteY101" fmla="*/ 4343400 h 7001933"/>
                <a:gd name="connsiteX102" fmla="*/ 973667 w 3683000"/>
                <a:gd name="connsiteY102" fmla="*/ 4377266 h 7001933"/>
                <a:gd name="connsiteX103" fmla="*/ 999067 w 3683000"/>
                <a:gd name="connsiteY103" fmla="*/ 4411133 h 7001933"/>
                <a:gd name="connsiteX104" fmla="*/ 1007534 w 3683000"/>
                <a:gd name="connsiteY104" fmla="*/ 4436533 h 7001933"/>
                <a:gd name="connsiteX105" fmla="*/ 1024467 w 3683000"/>
                <a:gd name="connsiteY105" fmla="*/ 4512733 h 7001933"/>
                <a:gd name="connsiteX106" fmla="*/ 1016000 w 3683000"/>
                <a:gd name="connsiteY106" fmla="*/ 4597400 h 7001933"/>
                <a:gd name="connsiteX107" fmla="*/ 999067 w 3683000"/>
                <a:gd name="connsiteY107" fmla="*/ 4622800 h 7001933"/>
                <a:gd name="connsiteX108" fmla="*/ 948267 w 3683000"/>
                <a:gd name="connsiteY108" fmla="*/ 4673600 h 7001933"/>
                <a:gd name="connsiteX109" fmla="*/ 846667 w 3683000"/>
                <a:gd name="connsiteY109" fmla="*/ 4741333 h 7001933"/>
                <a:gd name="connsiteX110" fmla="*/ 736600 w 3683000"/>
                <a:gd name="connsiteY110" fmla="*/ 4732866 h 7001933"/>
                <a:gd name="connsiteX111" fmla="*/ 668867 w 3683000"/>
                <a:gd name="connsiteY111" fmla="*/ 4699000 h 7001933"/>
                <a:gd name="connsiteX112" fmla="*/ 651934 w 3683000"/>
                <a:gd name="connsiteY112" fmla="*/ 4673600 h 7001933"/>
                <a:gd name="connsiteX113" fmla="*/ 601134 w 3683000"/>
                <a:gd name="connsiteY113" fmla="*/ 4605866 h 7001933"/>
                <a:gd name="connsiteX114" fmla="*/ 575734 w 3683000"/>
                <a:gd name="connsiteY114" fmla="*/ 4521200 h 7001933"/>
                <a:gd name="connsiteX115" fmla="*/ 567267 w 3683000"/>
                <a:gd name="connsiteY115" fmla="*/ 4394200 h 7001933"/>
                <a:gd name="connsiteX116" fmla="*/ 575734 w 3683000"/>
                <a:gd name="connsiteY116" fmla="*/ 4309533 h 7001933"/>
                <a:gd name="connsiteX117" fmla="*/ 592667 w 3683000"/>
                <a:gd name="connsiteY117" fmla="*/ 4191000 h 7001933"/>
                <a:gd name="connsiteX118" fmla="*/ 601134 w 3683000"/>
                <a:gd name="connsiteY118" fmla="*/ 4157133 h 7001933"/>
                <a:gd name="connsiteX119" fmla="*/ 635000 w 3683000"/>
                <a:gd name="connsiteY119" fmla="*/ 4089400 h 7001933"/>
                <a:gd name="connsiteX120" fmla="*/ 643467 w 3683000"/>
                <a:gd name="connsiteY120" fmla="*/ 4064000 h 7001933"/>
                <a:gd name="connsiteX121" fmla="*/ 651934 w 3683000"/>
                <a:gd name="connsiteY121" fmla="*/ 4030133 h 7001933"/>
                <a:gd name="connsiteX122" fmla="*/ 702734 w 3683000"/>
                <a:gd name="connsiteY122" fmla="*/ 3953933 h 7001933"/>
                <a:gd name="connsiteX123" fmla="*/ 728134 w 3683000"/>
                <a:gd name="connsiteY123" fmla="*/ 3937000 h 7001933"/>
                <a:gd name="connsiteX124" fmla="*/ 745067 w 3683000"/>
                <a:gd name="connsiteY124" fmla="*/ 3920066 h 7001933"/>
                <a:gd name="connsiteX125" fmla="*/ 778934 w 3683000"/>
                <a:gd name="connsiteY125" fmla="*/ 3911600 h 7001933"/>
                <a:gd name="connsiteX126" fmla="*/ 829734 w 3683000"/>
                <a:gd name="connsiteY126" fmla="*/ 3877733 h 7001933"/>
                <a:gd name="connsiteX127" fmla="*/ 855134 w 3683000"/>
                <a:gd name="connsiteY127" fmla="*/ 3852333 h 7001933"/>
                <a:gd name="connsiteX128" fmla="*/ 905934 w 3683000"/>
                <a:gd name="connsiteY128" fmla="*/ 3835400 h 7001933"/>
                <a:gd name="connsiteX129" fmla="*/ 931334 w 3683000"/>
                <a:gd name="connsiteY129" fmla="*/ 3818466 h 7001933"/>
                <a:gd name="connsiteX130" fmla="*/ 956734 w 3683000"/>
                <a:gd name="connsiteY130" fmla="*/ 3810000 h 7001933"/>
                <a:gd name="connsiteX131" fmla="*/ 973667 w 3683000"/>
                <a:gd name="connsiteY131" fmla="*/ 3793066 h 7001933"/>
                <a:gd name="connsiteX132" fmla="*/ 999067 w 3683000"/>
                <a:gd name="connsiteY132" fmla="*/ 3776133 h 7001933"/>
                <a:gd name="connsiteX133" fmla="*/ 1058334 w 3683000"/>
                <a:gd name="connsiteY133" fmla="*/ 3750733 h 7001933"/>
                <a:gd name="connsiteX134" fmla="*/ 1083734 w 3683000"/>
                <a:gd name="connsiteY134" fmla="*/ 3733800 h 7001933"/>
                <a:gd name="connsiteX135" fmla="*/ 1100667 w 3683000"/>
                <a:gd name="connsiteY135" fmla="*/ 3716866 h 7001933"/>
                <a:gd name="connsiteX136" fmla="*/ 1151467 w 3683000"/>
                <a:gd name="connsiteY136" fmla="*/ 3699933 h 7001933"/>
                <a:gd name="connsiteX137" fmla="*/ 1244600 w 3683000"/>
                <a:gd name="connsiteY137" fmla="*/ 3649133 h 7001933"/>
                <a:gd name="connsiteX138" fmla="*/ 1312334 w 3683000"/>
                <a:gd name="connsiteY138" fmla="*/ 3589866 h 7001933"/>
                <a:gd name="connsiteX139" fmla="*/ 1354667 w 3683000"/>
                <a:gd name="connsiteY139" fmla="*/ 3556000 h 7001933"/>
                <a:gd name="connsiteX140" fmla="*/ 1380067 w 3683000"/>
                <a:gd name="connsiteY140" fmla="*/ 3522133 h 7001933"/>
                <a:gd name="connsiteX141" fmla="*/ 1405467 w 3683000"/>
                <a:gd name="connsiteY141" fmla="*/ 3496733 h 7001933"/>
                <a:gd name="connsiteX142" fmla="*/ 1422400 w 3683000"/>
                <a:gd name="connsiteY142" fmla="*/ 3471333 h 7001933"/>
                <a:gd name="connsiteX143" fmla="*/ 1447800 w 3683000"/>
                <a:gd name="connsiteY143" fmla="*/ 3454400 h 7001933"/>
                <a:gd name="connsiteX144" fmla="*/ 1464734 w 3683000"/>
                <a:gd name="connsiteY144" fmla="*/ 3412066 h 7001933"/>
                <a:gd name="connsiteX145" fmla="*/ 1490134 w 3683000"/>
                <a:gd name="connsiteY145" fmla="*/ 3403600 h 7001933"/>
                <a:gd name="connsiteX146" fmla="*/ 1532467 w 3683000"/>
                <a:gd name="connsiteY146" fmla="*/ 3302000 h 7001933"/>
                <a:gd name="connsiteX147" fmla="*/ 1557867 w 3683000"/>
                <a:gd name="connsiteY147" fmla="*/ 3276600 h 7001933"/>
                <a:gd name="connsiteX148" fmla="*/ 1591734 w 3683000"/>
                <a:gd name="connsiteY148" fmla="*/ 3217333 h 7001933"/>
                <a:gd name="connsiteX149" fmla="*/ 1600200 w 3683000"/>
                <a:gd name="connsiteY149" fmla="*/ 3175000 h 7001933"/>
                <a:gd name="connsiteX150" fmla="*/ 1583267 w 3683000"/>
                <a:gd name="connsiteY150" fmla="*/ 2971800 h 7001933"/>
                <a:gd name="connsiteX151" fmla="*/ 1566334 w 3683000"/>
                <a:gd name="connsiteY151" fmla="*/ 2937933 h 7001933"/>
                <a:gd name="connsiteX152" fmla="*/ 1490134 w 3683000"/>
                <a:gd name="connsiteY152" fmla="*/ 2887133 h 7001933"/>
                <a:gd name="connsiteX153" fmla="*/ 1430867 w 3683000"/>
                <a:gd name="connsiteY153" fmla="*/ 2861733 h 7001933"/>
                <a:gd name="connsiteX154" fmla="*/ 1405467 w 3683000"/>
                <a:gd name="connsiteY154" fmla="*/ 2844800 h 7001933"/>
                <a:gd name="connsiteX155" fmla="*/ 1270000 w 3683000"/>
                <a:gd name="connsiteY155" fmla="*/ 2810933 h 7001933"/>
                <a:gd name="connsiteX156" fmla="*/ 1219200 w 3683000"/>
                <a:gd name="connsiteY156" fmla="*/ 2802466 h 7001933"/>
                <a:gd name="connsiteX157" fmla="*/ 1193800 w 3683000"/>
                <a:gd name="connsiteY157" fmla="*/ 2794000 h 7001933"/>
                <a:gd name="connsiteX158" fmla="*/ 1134534 w 3683000"/>
                <a:gd name="connsiteY158" fmla="*/ 2785533 h 7001933"/>
                <a:gd name="connsiteX159" fmla="*/ 965200 w 3683000"/>
                <a:gd name="connsiteY159" fmla="*/ 2794000 h 7001933"/>
                <a:gd name="connsiteX160" fmla="*/ 905934 w 3683000"/>
                <a:gd name="connsiteY160" fmla="*/ 2802466 h 7001933"/>
                <a:gd name="connsiteX161" fmla="*/ 872067 w 3683000"/>
                <a:gd name="connsiteY161" fmla="*/ 2810933 h 7001933"/>
                <a:gd name="connsiteX162" fmla="*/ 736600 w 3683000"/>
                <a:gd name="connsiteY162" fmla="*/ 2819400 h 7001933"/>
                <a:gd name="connsiteX163" fmla="*/ 592667 w 3683000"/>
                <a:gd name="connsiteY163" fmla="*/ 2802466 h 7001933"/>
                <a:gd name="connsiteX164" fmla="*/ 558800 w 3683000"/>
                <a:gd name="connsiteY164" fmla="*/ 2785533 h 7001933"/>
                <a:gd name="connsiteX165" fmla="*/ 533400 w 3683000"/>
                <a:gd name="connsiteY165" fmla="*/ 2777066 h 7001933"/>
                <a:gd name="connsiteX166" fmla="*/ 448734 w 3683000"/>
                <a:gd name="connsiteY166" fmla="*/ 2743200 h 7001933"/>
                <a:gd name="connsiteX167" fmla="*/ 431800 w 3683000"/>
                <a:gd name="connsiteY167" fmla="*/ 2726266 h 7001933"/>
                <a:gd name="connsiteX168" fmla="*/ 381000 w 3683000"/>
                <a:gd name="connsiteY168" fmla="*/ 2692400 h 7001933"/>
                <a:gd name="connsiteX169" fmla="*/ 321734 w 3683000"/>
                <a:gd name="connsiteY169" fmla="*/ 2599266 h 7001933"/>
                <a:gd name="connsiteX170" fmla="*/ 279400 w 3683000"/>
                <a:gd name="connsiteY170" fmla="*/ 2514600 h 7001933"/>
                <a:gd name="connsiteX171" fmla="*/ 220134 w 3683000"/>
                <a:gd name="connsiteY171" fmla="*/ 2396066 h 7001933"/>
                <a:gd name="connsiteX172" fmla="*/ 169334 w 3683000"/>
                <a:gd name="connsiteY172" fmla="*/ 2218266 h 7001933"/>
                <a:gd name="connsiteX173" fmla="*/ 160867 w 3683000"/>
                <a:gd name="connsiteY173" fmla="*/ 2159000 h 7001933"/>
                <a:gd name="connsiteX174" fmla="*/ 143934 w 3683000"/>
                <a:gd name="connsiteY174" fmla="*/ 1981200 h 7001933"/>
                <a:gd name="connsiteX175" fmla="*/ 160867 w 3683000"/>
                <a:gd name="connsiteY175" fmla="*/ 1794933 h 7001933"/>
                <a:gd name="connsiteX176" fmla="*/ 220134 w 3683000"/>
                <a:gd name="connsiteY176" fmla="*/ 1625600 h 7001933"/>
                <a:gd name="connsiteX177" fmla="*/ 237067 w 3683000"/>
                <a:gd name="connsiteY177" fmla="*/ 1574800 h 7001933"/>
                <a:gd name="connsiteX178" fmla="*/ 245534 w 3683000"/>
                <a:gd name="connsiteY178" fmla="*/ 1532466 h 7001933"/>
                <a:gd name="connsiteX179" fmla="*/ 279400 w 3683000"/>
                <a:gd name="connsiteY179" fmla="*/ 1481666 h 7001933"/>
                <a:gd name="connsiteX180" fmla="*/ 330200 w 3683000"/>
                <a:gd name="connsiteY180" fmla="*/ 1405466 h 7001933"/>
                <a:gd name="connsiteX181" fmla="*/ 347134 w 3683000"/>
                <a:gd name="connsiteY181" fmla="*/ 1380066 h 7001933"/>
                <a:gd name="connsiteX182" fmla="*/ 381000 w 3683000"/>
                <a:gd name="connsiteY182" fmla="*/ 1371600 h 7001933"/>
                <a:gd name="connsiteX183" fmla="*/ 397934 w 3683000"/>
                <a:gd name="connsiteY183" fmla="*/ 1354666 h 7001933"/>
                <a:gd name="connsiteX184" fmla="*/ 457200 w 3683000"/>
                <a:gd name="connsiteY184" fmla="*/ 1320800 h 7001933"/>
                <a:gd name="connsiteX185" fmla="*/ 508000 w 3683000"/>
                <a:gd name="connsiteY185" fmla="*/ 1303866 h 7001933"/>
                <a:gd name="connsiteX186" fmla="*/ 601134 w 3683000"/>
                <a:gd name="connsiteY186" fmla="*/ 1261533 h 7001933"/>
                <a:gd name="connsiteX187" fmla="*/ 651934 w 3683000"/>
                <a:gd name="connsiteY187" fmla="*/ 1253066 h 7001933"/>
                <a:gd name="connsiteX188" fmla="*/ 711200 w 3683000"/>
                <a:gd name="connsiteY188" fmla="*/ 1236133 h 7001933"/>
                <a:gd name="connsiteX189" fmla="*/ 753534 w 3683000"/>
                <a:gd name="connsiteY189" fmla="*/ 1227666 h 7001933"/>
                <a:gd name="connsiteX190" fmla="*/ 787400 w 3683000"/>
                <a:gd name="connsiteY190" fmla="*/ 1219200 h 7001933"/>
                <a:gd name="connsiteX191" fmla="*/ 880534 w 3683000"/>
                <a:gd name="connsiteY191" fmla="*/ 1193800 h 7001933"/>
                <a:gd name="connsiteX192" fmla="*/ 914400 w 3683000"/>
                <a:gd name="connsiteY192" fmla="*/ 1176866 h 7001933"/>
                <a:gd name="connsiteX193" fmla="*/ 973667 w 3683000"/>
                <a:gd name="connsiteY193" fmla="*/ 1168400 h 7001933"/>
                <a:gd name="connsiteX194" fmla="*/ 1024467 w 3683000"/>
                <a:gd name="connsiteY194" fmla="*/ 1159933 h 7001933"/>
                <a:gd name="connsiteX195" fmla="*/ 1176867 w 3683000"/>
                <a:gd name="connsiteY195" fmla="*/ 1168400 h 7001933"/>
                <a:gd name="connsiteX196" fmla="*/ 1236134 w 3683000"/>
                <a:gd name="connsiteY196" fmla="*/ 1185333 h 7001933"/>
                <a:gd name="connsiteX197" fmla="*/ 1278467 w 3683000"/>
                <a:gd name="connsiteY197" fmla="*/ 1193800 h 7001933"/>
                <a:gd name="connsiteX198" fmla="*/ 1303867 w 3683000"/>
                <a:gd name="connsiteY198" fmla="*/ 1210733 h 7001933"/>
                <a:gd name="connsiteX199" fmla="*/ 1354667 w 3683000"/>
                <a:gd name="connsiteY199" fmla="*/ 1236133 h 7001933"/>
                <a:gd name="connsiteX200" fmla="*/ 1405467 w 3683000"/>
                <a:gd name="connsiteY200" fmla="*/ 1312333 h 7001933"/>
                <a:gd name="connsiteX201" fmla="*/ 1439334 w 3683000"/>
                <a:gd name="connsiteY201" fmla="*/ 1363133 h 7001933"/>
                <a:gd name="connsiteX202" fmla="*/ 1481667 w 3683000"/>
                <a:gd name="connsiteY202" fmla="*/ 1430866 h 7001933"/>
                <a:gd name="connsiteX203" fmla="*/ 1498600 w 3683000"/>
                <a:gd name="connsiteY203" fmla="*/ 1490133 h 7001933"/>
                <a:gd name="connsiteX204" fmla="*/ 1507067 w 3683000"/>
                <a:gd name="connsiteY204" fmla="*/ 1515533 h 7001933"/>
                <a:gd name="connsiteX205" fmla="*/ 1515534 w 3683000"/>
                <a:gd name="connsiteY205" fmla="*/ 1591733 h 7001933"/>
                <a:gd name="connsiteX206" fmla="*/ 1532467 w 3683000"/>
                <a:gd name="connsiteY206" fmla="*/ 1651000 h 7001933"/>
                <a:gd name="connsiteX207" fmla="*/ 1507067 w 3683000"/>
                <a:gd name="connsiteY207" fmla="*/ 1820333 h 7001933"/>
                <a:gd name="connsiteX208" fmla="*/ 1481667 w 3683000"/>
                <a:gd name="connsiteY208" fmla="*/ 1854200 h 7001933"/>
                <a:gd name="connsiteX209" fmla="*/ 1447800 w 3683000"/>
                <a:gd name="connsiteY209" fmla="*/ 1871133 h 7001933"/>
                <a:gd name="connsiteX210" fmla="*/ 1405467 w 3683000"/>
                <a:gd name="connsiteY210" fmla="*/ 1905000 h 7001933"/>
                <a:gd name="connsiteX211" fmla="*/ 1380067 w 3683000"/>
                <a:gd name="connsiteY211" fmla="*/ 1930400 h 7001933"/>
                <a:gd name="connsiteX212" fmla="*/ 1303867 w 3683000"/>
                <a:gd name="connsiteY212" fmla="*/ 1938866 h 7001933"/>
                <a:gd name="connsiteX213" fmla="*/ 1159934 w 3683000"/>
                <a:gd name="connsiteY213" fmla="*/ 1930400 h 7001933"/>
                <a:gd name="connsiteX214" fmla="*/ 1143000 w 3683000"/>
                <a:gd name="connsiteY214" fmla="*/ 1905000 h 7001933"/>
                <a:gd name="connsiteX215" fmla="*/ 1117600 w 3683000"/>
                <a:gd name="connsiteY215" fmla="*/ 1888066 h 7001933"/>
                <a:gd name="connsiteX216" fmla="*/ 1100667 w 3683000"/>
                <a:gd name="connsiteY216" fmla="*/ 1854200 h 7001933"/>
                <a:gd name="connsiteX217" fmla="*/ 1083734 w 3683000"/>
                <a:gd name="connsiteY217" fmla="*/ 1837266 h 7001933"/>
                <a:gd name="connsiteX218" fmla="*/ 1066800 w 3683000"/>
                <a:gd name="connsiteY218" fmla="*/ 1811866 h 7001933"/>
                <a:gd name="connsiteX219" fmla="*/ 1049867 w 3683000"/>
                <a:gd name="connsiteY219" fmla="*/ 1710266 h 7001933"/>
                <a:gd name="connsiteX220" fmla="*/ 1066800 w 3683000"/>
                <a:gd name="connsiteY220" fmla="*/ 1591733 h 7001933"/>
                <a:gd name="connsiteX221" fmla="*/ 1075267 w 3683000"/>
                <a:gd name="connsiteY221" fmla="*/ 1566333 h 7001933"/>
                <a:gd name="connsiteX222" fmla="*/ 1092200 w 3683000"/>
                <a:gd name="connsiteY222" fmla="*/ 1540933 h 7001933"/>
                <a:gd name="connsiteX223" fmla="*/ 1126067 w 3683000"/>
                <a:gd name="connsiteY223" fmla="*/ 1481666 h 7001933"/>
                <a:gd name="connsiteX224" fmla="*/ 1134534 w 3683000"/>
                <a:gd name="connsiteY224" fmla="*/ 1456266 h 7001933"/>
                <a:gd name="connsiteX225" fmla="*/ 1176867 w 3683000"/>
                <a:gd name="connsiteY225" fmla="*/ 1405466 h 7001933"/>
                <a:gd name="connsiteX226" fmla="*/ 1210734 w 3683000"/>
                <a:gd name="connsiteY226" fmla="*/ 1380066 h 7001933"/>
                <a:gd name="connsiteX227" fmla="*/ 1405467 w 3683000"/>
                <a:gd name="connsiteY227" fmla="*/ 1388533 h 7001933"/>
                <a:gd name="connsiteX228" fmla="*/ 1481667 w 3683000"/>
                <a:gd name="connsiteY228" fmla="*/ 1405466 h 7001933"/>
                <a:gd name="connsiteX229" fmla="*/ 1549400 w 3683000"/>
                <a:gd name="connsiteY229" fmla="*/ 1447800 h 7001933"/>
                <a:gd name="connsiteX230" fmla="*/ 1566334 w 3683000"/>
                <a:gd name="connsiteY230" fmla="*/ 1464733 h 7001933"/>
                <a:gd name="connsiteX231" fmla="*/ 1600200 w 3683000"/>
                <a:gd name="connsiteY231" fmla="*/ 1490133 h 7001933"/>
                <a:gd name="connsiteX232" fmla="*/ 1651000 w 3683000"/>
                <a:gd name="connsiteY232" fmla="*/ 1557866 h 7001933"/>
                <a:gd name="connsiteX233" fmla="*/ 1701800 w 3683000"/>
                <a:gd name="connsiteY233" fmla="*/ 1583266 h 7001933"/>
                <a:gd name="connsiteX234" fmla="*/ 1718734 w 3683000"/>
                <a:gd name="connsiteY234" fmla="*/ 1600200 h 7001933"/>
                <a:gd name="connsiteX235" fmla="*/ 1794934 w 3683000"/>
                <a:gd name="connsiteY235" fmla="*/ 1625600 h 7001933"/>
                <a:gd name="connsiteX236" fmla="*/ 1888067 w 3683000"/>
                <a:gd name="connsiteY236" fmla="*/ 1651000 h 7001933"/>
                <a:gd name="connsiteX237" fmla="*/ 1947334 w 3683000"/>
                <a:gd name="connsiteY237" fmla="*/ 1667933 h 7001933"/>
                <a:gd name="connsiteX238" fmla="*/ 2108200 w 3683000"/>
                <a:gd name="connsiteY238" fmla="*/ 1684866 h 7001933"/>
                <a:gd name="connsiteX239" fmla="*/ 2650067 w 3683000"/>
                <a:gd name="connsiteY239" fmla="*/ 1667933 h 7001933"/>
                <a:gd name="connsiteX240" fmla="*/ 2887134 w 3683000"/>
                <a:gd name="connsiteY240" fmla="*/ 1651000 h 7001933"/>
                <a:gd name="connsiteX241" fmla="*/ 2937934 w 3683000"/>
                <a:gd name="connsiteY241" fmla="*/ 1642533 h 7001933"/>
                <a:gd name="connsiteX242" fmla="*/ 3005667 w 3683000"/>
                <a:gd name="connsiteY242" fmla="*/ 1625600 h 7001933"/>
                <a:gd name="connsiteX243" fmla="*/ 3073400 w 3683000"/>
                <a:gd name="connsiteY243" fmla="*/ 1600200 h 7001933"/>
                <a:gd name="connsiteX244" fmla="*/ 3132667 w 3683000"/>
                <a:gd name="connsiteY244" fmla="*/ 1566333 h 7001933"/>
                <a:gd name="connsiteX245" fmla="*/ 3166534 w 3683000"/>
                <a:gd name="connsiteY245" fmla="*/ 1549400 h 7001933"/>
                <a:gd name="connsiteX246" fmla="*/ 3191934 w 3683000"/>
                <a:gd name="connsiteY246" fmla="*/ 1524000 h 7001933"/>
                <a:gd name="connsiteX247" fmla="*/ 3242734 w 3683000"/>
                <a:gd name="connsiteY247" fmla="*/ 1481666 h 7001933"/>
                <a:gd name="connsiteX248" fmla="*/ 3259667 w 3683000"/>
                <a:gd name="connsiteY248" fmla="*/ 1456266 h 7001933"/>
                <a:gd name="connsiteX249" fmla="*/ 3302000 w 3683000"/>
                <a:gd name="connsiteY249" fmla="*/ 1430866 h 7001933"/>
                <a:gd name="connsiteX250" fmla="*/ 3327400 w 3683000"/>
                <a:gd name="connsiteY250" fmla="*/ 1405466 h 7001933"/>
                <a:gd name="connsiteX251" fmla="*/ 3395134 w 3683000"/>
                <a:gd name="connsiteY251" fmla="*/ 1354666 h 7001933"/>
                <a:gd name="connsiteX252" fmla="*/ 3420534 w 3683000"/>
                <a:gd name="connsiteY252" fmla="*/ 1337733 h 7001933"/>
                <a:gd name="connsiteX253" fmla="*/ 3471334 w 3683000"/>
                <a:gd name="connsiteY253" fmla="*/ 1270000 h 7001933"/>
                <a:gd name="connsiteX254" fmla="*/ 3505200 w 3683000"/>
                <a:gd name="connsiteY254" fmla="*/ 1236133 h 7001933"/>
                <a:gd name="connsiteX255" fmla="*/ 3530600 w 3683000"/>
                <a:gd name="connsiteY255" fmla="*/ 1202266 h 7001933"/>
                <a:gd name="connsiteX256" fmla="*/ 3556000 w 3683000"/>
                <a:gd name="connsiteY256" fmla="*/ 1176866 h 7001933"/>
                <a:gd name="connsiteX257" fmla="*/ 3615267 w 3683000"/>
                <a:gd name="connsiteY257" fmla="*/ 1092200 h 7001933"/>
                <a:gd name="connsiteX258" fmla="*/ 3632200 w 3683000"/>
                <a:gd name="connsiteY258" fmla="*/ 1066800 h 7001933"/>
                <a:gd name="connsiteX259" fmla="*/ 3657600 w 3683000"/>
                <a:gd name="connsiteY259" fmla="*/ 990600 h 7001933"/>
                <a:gd name="connsiteX260" fmla="*/ 3683000 w 3683000"/>
                <a:gd name="connsiteY260" fmla="*/ 872066 h 7001933"/>
                <a:gd name="connsiteX261" fmla="*/ 3657600 w 3683000"/>
                <a:gd name="connsiteY261" fmla="*/ 728133 h 7001933"/>
                <a:gd name="connsiteX262" fmla="*/ 3649134 w 3683000"/>
                <a:gd name="connsiteY262" fmla="*/ 702733 h 7001933"/>
                <a:gd name="connsiteX263" fmla="*/ 3632200 w 3683000"/>
                <a:gd name="connsiteY263" fmla="*/ 685800 h 7001933"/>
                <a:gd name="connsiteX264" fmla="*/ 3572934 w 3683000"/>
                <a:gd name="connsiteY264" fmla="*/ 643466 h 7001933"/>
                <a:gd name="connsiteX265" fmla="*/ 3530600 w 3683000"/>
                <a:gd name="connsiteY265" fmla="*/ 626533 h 7001933"/>
                <a:gd name="connsiteX266" fmla="*/ 3479800 w 3683000"/>
                <a:gd name="connsiteY266" fmla="*/ 601133 h 7001933"/>
                <a:gd name="connsiteX267" fmla="*/ 3454400 w 3683000"/>
                <a:gd name="connsiteY267" fmla="*/ 592666 h 7001933"/>
                <a:gd name="connsiteX268" fmla="*/ 3420534 w 3683000"/>
                <a:gd name="connsiteY268" fmla="*/ 575733 h 7001933"/>
                <a:gd name="connsiteX269" fmla="*/ 3318934 w 3683000"/>
                <a:gd name="connsiteY269" fmla="*/ 558800 h 7001933"/>
                <a:gd name="connsiteX270" fmla="*/ 3251200 w 3683000"/>
                <a:gd name="connsiteY270" fmla="*/ 567266 h 7001933"/>
                <a:gd name="connsiteX271" fmla="*/ 3217334 w 3683000"/>
                <a:gd name="connsiteY271" fmla="*/ 584200 h 7001933"/>
                <a:gd name="connsiteX272" fmla="*/ 3191934 w 3683000"/>
                <a:gd name="connsiteY272" fmla="*/ 592666 h 7001933"/>
                <a:gd name="connsiteX273" fmla="*/ 3149600 w 3683000"/>
                <a:gd name="connsiteY273" fmla="*/ 635000 h 7001933"/>
                <a:gd name="connsiteX274" fmla="*/ 3107267 w 3683000"/>
                <a:gd name="connsiteY274" fmla="*/ 677333 h 7001933"/>
                <a:gd name="connsiteX275" fmla="*/ 3090334 w 3683000"/>
                <a:gd name="connsiteY275" fmla="*/ 702733 h 7001933"/>
                <a:gd name="connsiteX276" fmla="*/ 3056467 w 3683000"/>
                <a:gd name="connsiteY276" fmla="*/ 745066 h 7001933"/>
                <a:gd name="connsiteX277" fmla="*/ 3039534 w 3683000"/>
                <a:gd name="connsiteY277" fmla="*/ 795866 h 7001933"/>
                <a:gd name="connsiteX278" fmla="*/ 3031067 w 3683000"/>
                <a:gd name="connsiteY278" fmla="*/ 821266 h 7001933"/>
                <a:gd name="connsiteX279" fmla="*/ 3039534 w 3683000"/>
                <a:gd name="connsiteY279" fmla="*/ 914400 h 7001933"/>
                <a:gd name="connsiteX280" fmla="*/ 3048000 w 3683000"/>
                <a:gd name="connsiteY280" fmla="*/ 956733 h 7001933"/>
                <a:gd name="connsiteX281" fmla="*/ 3081867 w 3683000"/>
                <a:gd name="connsiteY281" fmla="*/ 990600 h 7001933"/>
                <a:gd name="connsiteX282" fmla="*/ 3141134 w 3683000"/>
                <a:gd name="connsiteY282" fmla="*/ 1007533 h 7001933"/>
                <a:gd name="connsiteX283" fmla="*/ 3429000 w 3683000"/>
                <a:gd name="connsiteY283" fmla="*/ 990600 h 7001933"/>
                <a:gd name="connsiteX284" fmla="*/ 3479800 w 3683000"/>
                <a:gd name="connsiteY284" fmla="*/ 973666 h 7001933"/>
                <a:gd name="connsiteX285" fmla="*/ 3522134 w 3683000"/>
                <a:gd name="connsiteY285" fmla="*/ 931333 h 7001933"/>
                <a:gd name="connsiteX286" fmla="*/ 3556000 w 3683000"/>
                <a:gd name="connsiteY286" fmla="*/ 897466 h 7001933"/>
                <a:gd name="connsiteX287" fmla="*/ 3572934 w 3683000"/>
                <a:gd name="connsiteY287" fmla="*/ 872066 h 7001933"/>
                <a:gd name="connsiteX288" fmla="*/ 3581400 w 3683000"/>
                <a:gd name="connsiteY288" fmla="*/ 846666 h 7001933"/>
                <a:gd name="connsiteX289" fmla="*/ 3572934 w 3683000"/>
                <a:gd name="connsiteY289" fmla="*/ 719666 h 7001933"/>
                <a:gd name="connsiteX290" fmla="*/ 3539067 w 3683000"/>
                <a:gd name="connsiteY290" fmla="*/ 660400 h 7001933"/>
                <a:gd name="connsiteX291" fmla="*/ 3522134 w 3683000"/>
                <a:gd name="connsiteY291" fmla="*/ 643466 h 7001933"/>
                <a:gd name="connsiteX292" fmla="*/ 3505200 w 3683000"/>
                <a:gd name="connsiteY292" fmla="*/ 618066 h 7001933"/>
                <a:gd name="connsiteX293" fmla="*/ 3437467 w 3683000"/>
                <a:gd name="connsiteY293" fmla="*/ 567266 h 7001933"/>
                <a:gd name="connsiteX294" fmla="*/ 3412067 w 3683000"/>
                <a:gd name="connsiteY294" fmla="*/ 558800 h 7001933"/>
                <a:gd name="connsiteX295" fmla="*/ 3378200 w 3683000"/>
                <a:gd name="connsiteY295" fmla="*/ 541866 h 7001933"/>
                <a:gd name="connsiteX296" fmla="*/ 3327400 w 3683000"/>
                <a:gd name="connsiteY296" fmla="*/ 524933 h 7001933"/>
                <a:gd name="connsiteX297" fmla="*/ 3259667 w 3683000"/>
                <a:gd name="connsiteY297" fmla="*/ 491066 h 7001933"/>
                <a:gd name="connsiteX298" fmla="*/ 3166534 w 3683000"/>
                <a:gd name="connsiteY298" fmla="*/ 482600 h 7001933"/>
                <a:gd name="connsiteX299" fmla="*/ 3132667 w 3683000"/>
                <a:gd name="connsiteY299" fmla="*/ 474133 h 7001933"/>
                <a:gd name="connsiteX300" fmla="*/ 2937934 w 3683000"/>
                <a:gd name="connsiteY300" fmla="*/ 491066 h 7001933"/>
                <a:gd name="connsiteX301" fmla="*/ 2870200 w 3683000"/>
                <a:gd name="connsiteY301" fmla="*/ 508000 h 7001933"/>
                <a:gd name="connsiteX302" fmla="*/ 2802467 w 3683000"/>
                <a:gd name="connsiteY302" fmla="*/ 524933 h 7001933"/>
                <a:gd name="connsiteX303" fmla="*/ 2726267 w 3683000"/>
                <a:gd name="connsiteY303" fmla="*/ 541866 h 7001933"/>
                <a:gd name="connsiteX304" fmla="*/ 2633134 w 3683000"/>
                <a:gd name="connsiteY304" fmla="*/ 592666 h 7001933"/>
                <a:gd name="connsiteX305" fmla="*/ 2523067 w 3683000"/>
                <a:gd name="connsiteY305" fmla="*/ 651933 h 7001933"/>
                <a:gd name="connsiteX306" fmla="*/ 2463800 w 3683000"/>
                <a:gd name="connsiteY306" fmla="*/ 694266 h 7001933"/>
                <a:gd name="connsiteX307" fmla="*/ 2429934 w 3683000"/>
                <a:gd name="connsiteY307" fmla="*/ 745066 h 7001933"/>
                <a:gd name="connsiteX308" fmla="*/ 2328334 w 3683000"/>
                <a:gd name="connsiteY308" fmla="*/ 821266 h 7001933"/>
                <a:gd name="connsiteX309" fmla="*/ 2294467 w 3683000"/>
                <a:gd name="connsiteY309" fmla="*/ 846666 h 7001933"/>
                <a:gd name="connsiteX310" fmla="*/ 2260600 w 3683000"/>
                <a:gd name="connsiteY310" fmla="*/ 863600 h 7001933"/>
                <a:gd name="connsiteX311" fmla="*/ 2218267 w 3683000"/>
                <a:gd name="connsiteY311" fmla="*/ 897466 h 7001933"/>
                <a:gd name="connsiteX312" fmla="*/ 2184400 w 3683000"/>
                <a:gd name="connsiteY312" fmla="*/ 914400 h 7001933"/>
                <a:gd name="connsiteX313" fmla="*/ 2150534 w 3683000"/>
                <a:gd name="connsiteY313" fmla="*/ 939800 h 7001933"/>
                <a:gd name="connsiteX314" fmla="*/ 2099734 w 3683000"/>
                <a:gd name="connsiteY314" fmla="*/ 956733 h 7001933"/>
                <a:gd name="connsiteX315" fmla="*/ 2057400 w 3683000"/>
                <a:gd name="connsiteY315" fmla="*/ 982133 h 7001933"/>
                <a:gd name="connsiteX316" fmla="*/ 1955800 w 3683000"/>
                <a:gd name="connsiteY316" fmla="*/ 1016000 h 7001933"/>
                <a:gd name="connsiteX317" fmla="*/ 1879600 w 3683000"/>
                <a:gd name="connsiteY317" fmla="*/ 1058333 h 7001933"/>
                <a:gd name="connsiteX318" fmla="*/ 1845734 w 3683000"/>
                <a:gd name="connsiteY318" fmla="*/ 1066800 h 7001933"/>
                <a:gd name="connsiteX319" fmla="*/ 1769534 w 3683000"/>
                <a:gd name="connsiteY319" fmla="*/ 1092200 h 7001933"/>
                <a:gd name="connsiteX320" fmla="*/ 1718734 w 3683000"/>
                <a:gd name="connsiteY320" fmla="*/ 1100666 h 7001933"/>
                <a:gd name="connsiteX321" fmla="*/ 1651000 w 3683000"/>
                <a:gd name="connsiteY321" fmla="*/ 1126066 h 7001933"/>
                <a:gd name="connsiteX322" fmla="*/ 1591734 w 3683000"/>
                <a:gd name="connsiteY322" fmla="*/ 1134533 h 7001933"/>
                <a:gd name="connsiteX323" fmla="*/ 1566334 w 3683000"/>
                <a:gd name="connsiteY323" fmla="*/ 1143000 h 7001933"/>
                <a:gd name="connsiteX324" fmla="*/ 1312334 w 3683000"/>
                <a:gd name="connsiteY324" fmla="*/ 1143000 h 7001933"/>
                <a:gd name="connsiteX325" fmla="*/ 1253067 w 3683000"/>
                <a:gd name="connsiteY325" fmla="*/ 1126066 h 7001933"/>
                <a:gd name="connsiteX326" fmla="*/ 1227667 w 3683000"/>
                <a:gd name="connsiteY326" fmla="*/ 1109133 h 7001933"/>
                <a:gd name="connsiteX327" fmla="*/ 1210734 w 3683000"/>
                <a:gd name="connsiteY327" fmla="*/ 1058333 h 7001933"/>
                <a:gd name="connsiteX328" fmla="*/ 1219200 w 3683000"/>
                <a:gd name="connsiteY328" fmla="*/ 1016000 h 7001933"/>
                <a:gd name="connsiteX329" fmla="*/ 1227667 w 3683000"/>
                <a:gd name="connsiteY329" fmla="*/ 931333 h 7001933"/>
                <a:gd name="connsiteX330" fmla="*/ 1244600 w 3683000"/>
                <a:gd name="connsiteY330" fmla="*/ 897466 h 7001933"/>
                <a:gd name="connsiteX331" fmla="*/ 1286934 w 3683000"/>
                <a:gd name="connsiteY331" fmla="*/ 846666 h 7001933"/>
                <a:gd name="connsiteX332" fmla="*/ 1312334 w 3683000"/>
                <a:gd name="connsiteY332" fmla="*/ 787400 h 7001933"/>
                <a:gd name="connsiteX333" fmla="*/ 1354667 w 3683000"/>
                <a:gd name="connsiteY333" fmla="*/ 745066 h 7001933"/>
                <a:gd name="connsiteX334" fmla="*/ 1380067 w 3683000"/>
                <a:gd name="connsiteY334" fmla="*/ 711200 h 7001933"/>
                <a:gd name="connsiteX335" fmla="*/ 1405467 w 3683000"/>
                <a:gd name="connsiteY335" fmla="*/ 694266 h 7001933"/>
                <a:gd name="connsiteX336" fmla="*/ 1430867 w 3683000"/>
                <a:gd name="connsiteY336" fmla="*/ 668866 h 7001933"/>
                <a:gd name="connsiteX337" fmla="*/ 1464734 w 3683000"/>
                <a:gd name="connsiteY337" fmla="*/ 660400 h 7001933"/>
                <a:gd name="connsiteX338" fmla="*/ 1524000 w 3683000"/>
                <a:gd name="connsiteY338" fmla="*/ 643466 h 7001933"/>
                <a:gd name="connsiteX339" fmla="*/ 1591734 w 3683000"/>
                <a:gd name="connsiteY339" fmla="*/ 651933 h 7001933"/>
                <a:gd name="connsiteX340" fmla="*/ 1608667 w 3683000"/>
                <a:gd name="connsiteY340" fmla="*/ 795866 h 7001933"/>
                <a:gd name="connsiteX341" fmla="*/ 1574800 w 3683000"/>
                <a:gd name="connsiteY341" fmla="*/ 855133 h 7001933"/>
                <a:gd name="connsiteX342" fmla="*/ 1557867 w 3683000"/>
                <a:gd name="connsiteY342" fmla="*/ 880533 h 7001933"/>
                <a:gd name="connsiteX343" fmla="*/ 1532467 w 3683000"/>
                <a:gd name="connsiteY343" fmla="*/ 897466 h 7001933"/>
                <a:gd name="connsiteX344" fmla="*/ 1515534 w 3683000"/>
                <a:gd name="connsiteY344" fmla="*/ 914400 h 7001933"/>
                <a:gd name="connsiteX345" fmla="*/ 1456267 w 3683000"/>
                <a:gd name="connsiteY345" fmla="*/ 931333 h 7001933"/>
                <a:gd name="connsiteX346" fmla="*/ 1371600 w 3683000"/>
                <a:gd name="connsiteY346" fmla="*/ 914400 h 7001933"/>
                <a:gd name="connsiteX347" fmla="*/ 1286934 w 3683000"/>
                <a:gd name="connsiteY347" fmla="*/ 846666 h 7001933"/>
                <a:gd name="connsiteX348" fmla="*/ 1270000 w 3683000"/>
                <a:gd name="connsiteY348" fmla="*/ 821266 h 7001933"/>
                <a:gd name="connsiteX349" fmla="*/ 1244600 w 3683000"/>
                <a:gd name="connsiteY349" fmla="*/ 795866 h 7001933"/>
                <a:gd name="connsiteX350" fmla="*/ 1202267 w 3683000"/>
                <a:gd name="connsiteY350" fmla="*/ 745066 h 7001933"/>
                <a:gd name="connsiteX351" fmla="*/ 1193800 w 3683000"/>
                <a:gd name="connsiteY351" fmla="*/ 711200 h 7001933"/>
                <a:gd name="connsiteX352" fmla="*/ 1176867 w 3683000"/>
                <a:gd name="connsiteY352" fmla="*/ 635000 h 7001933"/>
                <a:gd name="connsiteX353" fmla="*/ 1143000 w 3683000"/>
                <a:gd name="connsiteY353" fmla="*/ 567266 h 7001933"/>
                <a:gd name="connsiteX354" fmla="*/ 1134534 w 3683000"/>
                <a:gd name="connsiteY354" fmla="*/ 541866 h 7001933"/>
                <a:gd name="connsiteX355" fmla="*/ 1092200 w 3683000"/>
                <a:gd name="connsiteY355" fmla="*/ 499533 h 7001933"/>
                <a:gd name="connsiteX356" fmla="*/ 1041400 w 3683000"/>
                <a:gd name="connsiteY356" fmla="*/ 474133 h 7001933"/>
                <a:gd name="connsiteX357" fmla="*/ 1016000 w 3683000"/>
                <a:gd name="connsiteY357" fmla="*/ 448733 h 7001933"/>
                <a:gd name="connsiteX358" fmla="*/ 965200 w 3683000"/>
                <a:gd name="connsiteY358" fmla="*/ 431800 h 7001933"/>
                <a:gd name="connsiteX359" fmla="*/ 939800 w 3683000"/>
                <a:gd name="connsiteY359" fmla="*/ 423333 h 7001933"/>
                <a:gd name="connsiteX360" fmla="*/ 855134 w 3683000"/>
                <a:gd name="connsiteY360" fmla="*/ 431800 h 7001933"/>
                <a:gd name="connsiteX361" fmla="*/ 863600 w 3683000"/>
                <a:gd name="connsiteY361" fmla="*/ 482600 h 7001933"/>
                <a:gd name="connsiteX362" fmla="*/ 880534 w 3683000"/>
                <a:gd name="connsiteY362" fmla="*/ 516466 h 7001933"/>
                <a:gd name="connsiteX363" fmla="*/ 897467 w 3683000"/>
                <a:gd name="connsiteY363" fmla="*/ 567266 h 7001933"/>
                <a:gd name="connsiteX364" fmla="*/ 897467 w 3683000"/>
                <a:gd name="connsiteY364" fmla="*/ 567266 h 7001933"/>
                <a:gd name="connsiteX365" fmla="*/ 905934 w 3683000"/>
                <a:gd name="connsiteY365" fmla="*/ 601133 h 7001933"/>
                <a:gd name="connsiteX366" fmla="*/ 931334 w 3683000"/>
                <a:gd name="connsiteY366" fmla="*/ 609600 h 7001933"/>
                <a:gd name="connsiteX367" fmla="*/ 965200 w 3683000"/>
                <a:gd name="connsiteY367" fmla="*/ 601133 h 7001933"/>
                <a:gd name="connsiteX368" fmla="*/ 973667 w 3683000"/>
                <a:gd name="connsiteY368" fmla="*/ 558800 h 7001933"/>
                <a:gd name="connsiteX369" fmla="*/ 965200 w 3683000"/>
                <a:gd name="connsiteY369" fmla="*/ 414866 h 7001933"/>
                <a:gd name="connsiteX370" fmla="*/ 931334 w 3683000"/>
                <a:gd name="connsiteY370" fmla="*/ 389466 h 7001933"/>
                <a:gd name="connsiteX371" fmla="*/ 914400 w 3683000"/>
                <a:gd name="connsiteY371" fmla="*/ 372533 h 7001933"/>
                <a:gd name="connsiteX372" fmla="*/ 821267 w 3683000"/>
                <a:gd name="connsiteY372" fmla="*/ 347133 h 7001933"/>
                <a:gd name="connsiteX373" fmla="*/ 677334 w 3683000"/>
                <a:gd name="connsiteY373" fmla="*/ 330200 h 7001933"/>
                <a:gd name="connsiteX374" fmla="*/ 618067 w 3683000"/>
                <a:gd name="connsiteY374" fmla="*/ 321733 h 7001933"/>
                <a:gd name="connsiteX375" fmla="*/ 567267 w 3683000"/>
                <a:gd name="connsiteY375" fmla="*/ 254000 h 7001933"/>
                <a:gd name="connsiteX376" fmla="*/ 524934 w 3683000"/>
                <a:gd name="connsiteY376" fmla="*/ 169333 h 7001933"/>
                <a:gd name="connsiteX377" fmla="*/ 508000 w 3683000"/>
                <a:gd name="connsiteY377" fmla="*/ 135466 h 7001933"/>
                <a:gd name="connsiteX378" fmla="*/ 491067 w 3683000"/>
                <a:gd name="connsiteY378" fmla="*/ 84666 h 7001933"/>
                <a:gd name="connsiteX379" fmla="*/ 474134 w 3683000"/>
                <a:gd name="connsiteY379" fmla="*/ 33866 h 7001933"/>
                <a:gd name="connsiteX380" fmla="*/ 474134 w 3683000"/>
                <a:gd name="connsiteY380" fmla="*/ 0 h 700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</a:cxnLst>
              <a:rect l="l" t="t" r="r" b="b"/>
              <a:pathLst>
                <a:path w="3683000" h="7001933">
                  <a:moveTo>
                    <a:pt x="2074334" y="7001933"/>
                  </a:moveTo>
                  <a:cubicBezTo>
                    <a:pt x="2071512" y="6939844"/>
                    <a:pt x="2073272" y="6877376"/>
                    <a:pt x="2065867" y="6815666"/>
                  </a:cubicBezTo>
                  <a:cubicBezTo>
                    <a:pt x="2064655" y="6805563"/>
                    <a:pt x="2053067" y="6799565"/>
                    <a:pt x="2048934" y="6790266"/>
                  </a:cubicBezTo>
                  <a:cubicBezTo>
                    <a:pt x="2041685" y="6773955"/>
                    <a:pt x="2039982" y="6755431"/>
                    <a:pt x="2032000" y="6739466"/>
                  </a:cubicBezTo>
                  <a:cubicBezTo>
                    <a:pt x="1991823" y="6659112"/>
                    <a:pt x="2013279" y="6691927"/>
                    <a:pt x="1972734" y="6637866"/>
                  </a:cubicBezTo>
                  <a:cubicBezTo>
                    <a:pt x="1967576" y="6617236"/>
                    <a:pt x="1952821" y="6556622"/>
                    <a:pt x="1947334" y="6544733"/>
                  </a:cubicBezTo>
                  <a:cubicBezTo>
                    <a:pt x="1938806" y="6526255"/>
                    <a:pt x="1924756" y="6510866"/>
                    <a:pt x="1913467" y="6493933"/>
                  </a:cubicBezTo>
                  <a:cubicBezTo>
                    <a:pt x="1907823" y="6474177"/>
                    <a:pt x="1903444" y="6454015"/>
                    <a:pt x="1896534" y="6434666"/>
                  </a:cubicBezTo>
                  <a:cubicBezTo>
                    <a:pt x="1889305" y="6414425"/>
                    <a:pt x="1879116" y="6395356"/>
                    <a:pt x="1871134" y="6375400"/>
                  </a:cubicBezTo>
                  <a:cubicBezTo>
                    <a:pt x="1862179" y="6353011"/>
                    <a:pt x="1854689" y="6330055"/>
                    <a:pt x="1845734" y="6307666"/>
                  </a:cubicBezTo>
                  <a:cubicBezTo>
                    <a:pt x="1838228" y="6288900"/>
                    <a:pt x="1807616" y="6216622"/>
                    <a:pt x="1794934" y="6197600"/>
                  </a:cubicBezTo>
                  <a:cubicBezTo>
                    <a:pt x="1788292" y="6187637"/>
                    <a:pt x="1776718" y="6181779"/>
                    <a:pt x="1769534" y="6172200"/>
                  </a:cubicBezTo>
                  <a:cubicBezTo>
                    <a:pt x="1759660" y="6159035"/>
                    <a:pt x="1752969" y="6143750"/>
                    <a:pt x="1744134" y="6129866"/>
                  </a:cubicBezTo>
                  <a:cubicBezTo>
                    <a:pt x="1726508" y="6102168"/>
                    <a:pt x="1681087" y="6029829"/>
                    <a:pt x="1651000" y="6019800"/>
                  </a:cubicBezTo>
                  <a:cubicBezTo>
                    <a:pt x="1634067" y="6014155"/>
                    <a:pt x="1616676" y="6009731"/>
                    <a:pt x="1600200" y="6002866"/>
                  </a:cubicBezTo>
                  <a:cubicBezTo>
                    <a:pt x="1582724" y="5995584"/>
                    <a:pt x="1567192" y="5983936"/>
                    <a:pt x="1549400" y="5977466"/>
                  </a:cubicBezTo>
                  <a:cubicBezTo>
                    <a:pt x="1533383" y="5971642"/>
                    <a:pt x="1457681" y="5961945"/>
                    <a:pt x="1447800" y="5960533"/>
                  </a:cubicBezTo>
                  <a:cubicBezTo>
                    <a:pt x="1433689" y="5954889"/>
                    <a:pt x="1420211" y="5947286"/>
                    <a:pt x="1405467" y="5943600"/>
                  </a:cubicBezTo>
                  <a:cubicBezTo>
                    <a:pt x="1386137" y="5938767"/>
                    <a:pt x="1282492" y="5928054"/>
                    <a:pt x="1270000" y="5926666"/>
                  </a:cubicBezTo>
                  <a:cubicBezTo>
                    <a:pt x="1227667" y="5929488"/>
                    <a:pt x="1185001" y="5929133"/>
                    <a:pt x="1143000" y="5935133"/>
                  </a:cubicBezTo>
                  <a:cubicBezTo>
                    <a:pt x="1125330" y="5937657"/>
                    <a:pt x="1109624" y="5948194"/>
                    <a:pt x="1092200" y="5952066"/>
                  </a:cubicBezTo>
                  <a:cubicBezTo>
                    <a:pt x="1058684" y="5959514"/>
                    <a:pt x="990600" y="5969000"/>
                    <a:pt x="990600" y="5969000"/>
                  </a:cubicBezTo>
                  <a:cubicBezTo>
                    <a:pt x="979311" y="5974644"/>
                    <a:pt x="968552" y="5981501"/>
                    <a:pt x="956734" y="5985933"/>
                  </a:cubicBezTo>
                  <a:cubicBezTo>
                    <a:pt x="945838" y="5990019"/>
                    <a:pt x="934056" y="5991203"/>
                    <a:pt x="922867" y="5994400"/>
                  </a:cubicBezTo>
                  <a:cubicBezTo>
                    <a:pt x="914286" y="5996852"/>
                    <a:pt x="905934" y="6000044"/>
                    <a:pt x="897467" y="6002866"/>
                  </a:cubicBezTo>
                  <a:cubicBezTo>
                    <a:pt x="891823" y="6011333"/>
                    <a:pt x="881314" y="6018120"/>
                    <a:pt x="880534" y="6028266"/>
                  </a:cubicBezTo>
                  <a:cubicBezTo>
                    <a:pt x="879238" y="6045107"/>
                    <a:pt x="883381" y="6110162"/>
                    <a:pt x="897467" y="6138333"/>
                  </a:cubicBezTo>
                  <a:cubicBezTo>
                    <a:pt x="902018" y="6147434"/>
                    <a:pt x="908043" y="6155787"/>
                    <a:pt x="914400" y="6163733"/>
                  </a:cubicBezTo>
                  <a:cubicBezTo>
                    <a:pt x="950978" y="6209454"/>
                    <a:pt x="911038" y="6146498"/>
                    <a:pt x="948267" y="6206066"/>
                  </a:cubicBezTo>
                  <a:cubicBezTo>
                    <a:pt x="970070" y="6240951"/>
                    <a:pt x="977547" y="6260746"/>
                    <a:pt x="1007534" y="6290733"/>
                  </a:cubicBezTo>
                  <a:cubicBezTo>
                    <a:pt x="1014729" y="6297928"/>
                    <a:pt x="1024988" y="6301309"/>
                    <a:pt x="1032934" y="6307666"/>
                  </a:cubicBezTo>
                  <a:cubicBezTo>
                    <a:pt x="1039167" y="6312653"/>
                    <a:pt x="1043225" y="6320172"/>
                    <a:pt x="1049867" y="6324600"/>
                  </a:cubicBezTo>
                  <a:cubicBezTo>
                    <a:pt x="1060369" y="6331601"/>
                    <a:pt x="1072775" y="6335271"/>
                    <a:pt x="1083734" y="6341533"/>
                  </a:cubicBezTo>
                  <a:cubicBezTo>
                    <a:pt x="1092569" y="6346581"/>
                    <a:pt x="1099408" y="6355473"/>
                    <a:pt x="1109134" y="6358466"/>
                  </a:cubicBezTo>
                  <a:cubicBezTo>
                    <a:pt x="1136642" y="6366930"/>
                    <a:pt x="1193800" y="6375400"/>
                    <a:pt x="1193800" y="6375400"/>
                  </a:cubicBezTo>
                  <a:cubicBezTo>
                    <a:pt x="1230489" y="6372578"/>
                    <a:pt x="1267354" y="6371497"/>
                    <a:pt x="1303867" y="6366933"/>
                  </a:cubicBezTo>
                  <a:cubicBezTo>
                    <a:pt x="1332241" y="6363386"/>
                    <a:pt x="1329457" y="6354138"/>
                    <a:pt x="1354667" y="6341533"/>
                  </a:cubicBezTo>
                  <a:cubicBezTo>
                    <a:pt x="1411890" y="6312922"/>
                    <a:pt x="1384389" y="6338447"/>
                    <a:pt x="1439334" y="6299200"/>
                  </a:cubicBezTo>
                  <a:cubicBezTo>
                    <a:pt x="1445830" y="6294560"/>
                    <a:pt x="1450034" y="6287253"/>
                    <a:pt x="1456267" y="6282266"/>
                  </a:cubicBezTo>
                  <a:cubicBezTo>
                    <a:pt x="1464213" y="6275909"/>
                    <a:pt x="1473200" y="6270977"/>
                    <a:pt x="1481667" y="6265333"/>
                  </a:cubicBezTo>
                  <a:cubicBezTo>
                    <a:pt x="1521619" y="6205403"/>
                    <a:pt x="1467409" y="6278867"/>
                    <a:pt x="1540934" y="6214533"/>
                  </a:cubicBezTo>
                  <a:cubicBezTo>
                    <a:pt x="1641750" y="6126319"/>
                    <a:pt x="1504612" y="6221813"/>
                    <a:pt x="1591734" y="6163733"/>
                  </a:cubicBezTo>
                  <a:cubicBezTo>
                    <a:pt x="1603023" y="6146800"/>
                    <a:pt x="1611209" y="6127323"/>
                    <a:pt x="1625600" y="6112933"/>
                  </a:cubicBezTo>
                  <a:cubicBezTo>
                    <a:pt x="1641352" y="6097182"/>
                    <a:pt x="1648785" y="6091963"/>
                    <a:pt x="1659467" y="6070600"/>
                  </a:cubicBezTo>
                  <a:cubicBezTo>
                    <a:pt x="1663458" y="6062618"/>
                    <a:pt x="1664418" y="6053403"/>
                    <a:pt x="1667934" y="6045200"/>
                  </a:cubicBezTo>
                  <a:cubicBezTo>
                    <a:pt x="1672906" y="6033599"/>
                    <a:pt x="1679223" y="6022622"/>
                    <a:pt x="1684867" y="6011333"/>
                  </a:cubicBezTo>
                  <a:cubicBezTo>
                    <a:pt x="1694031" y="5892204"/>
                    <a:pt x="1698476" y="5905209"/>
                    <a:pt x="1684867" y="5782733"/>
                  </a:cubicBezTo>
                  <a:cubicBezTo>
                    <a:pt x="1683582" y="5771168"/>
                    <a:pt x="1682567" y="5758734"/>
                    <a:pt x="1676400" y="5748866"/>
                  </a:cubicBezTo>
                  <a:cubicBezTo>
                    <a:pt x="1667939" y="5735328"/>
                    <a:pt x="1653047" y="5727015"/>
                    <a:pt x="1642534" y="5715000"/>
                  </a:cubicBezTo>
                  <a:cubicBezTo>
                    <a:pt x="1633242" y="5704380"/>
                    <a:pt x="1625336" y="5692616"/>
                    <a:pt x="1617134" y="5681133"/>
                  </a:cubicBezTo>
                  <a:cubicBezTo>
                    <a:pt x="1611219" y="5672853"/>
                    <a:pt x="1608017" y="5662247"/>
                    <a:pt x="1600200" y="5655733"/>
                  </a:cubicBezTo>
                  <a:cubicBezTo>
                    <a:pt x="1590504" y="5647653"/>
                    <a:pt x="1576431" y="5646373"/>
                    <a:pt x="1566334" y="5638800"/>
                  </a:cubicBezTo>
                  <a:cubicBezTo>
                    <a:pt x="1553562" y="5629221"/>
                    <a:pt x="1545069" y="5614735"/>
                    <a:pt x="1532467" y="5604933"/>
                  </a:cubicBezTo>
                  <a:cubicBezTo>
                    <a:pt x="1507589" y="5585583"/>
                    <a:pt x="1483165" y="5577271"/>
                    <a:pt x="1456267" y="5562600"/>
                  </a:cubicBezTo>
                  <a:cubicBezTo>
                    <a:pt x="1436292" y="5551704"/>
                    <a:pt x="1417914" y="5537696"/>
                    <a:pt x="1397000" y="5528733"/>
                  </a:cubicBezTo>
                  <a:cubicBezTo>
                    <a:pt x="1364567" y="5514833"/>
                    <a:pt x="1292125" y="5503364"/>
                    <a:pt x="1261534" y="5494866"/>
                  </a:cubicBezTo>
                  <a:cubicBezTo>
                    <a:pt x="1235737" y="5487700"/>
                    <a:pt x="1210924" y="5477340"/>
                    <a:pt x="1185334" y="5469466"/>
                  </a:cubicBezTo>
                  <a:cubicBezTo>
                    <a:pt x="1174212" y="5466044"/>
                    <a:pt x="1162506" y="5464680"/>
                    <a:pt x="1151467" y="5461000"/>
                  </a:cubicBezTo>
                  <a:cubicBezTo>
                    <a:pt x="1137049" y="5456194"/>
                    <a:pt x="1123878" y="5447752"/>
                    <a:pt x="1109134" y="5444066"/>
                  </a:cubicBezTo>
                  <a:cubicBezTo>
                    <a:pt x="1089774" y="5439226"/>
                    <a:pt x="1069552" y="5438881"/>
                    <a:pt x="1049867" y="5435600"/>
                  </a:cubicBezTo>
                  <a:cubicBezTo>
                    <a:pt x="1035672" y="5433234"/>
                    <a:pt x="1021645" y="5429955"/>
                    <a:pt x="1007534" y="5427133"/>
                  </a:cubicBezTo>
                  <a:lnTo>
                    <a:pt x="897467" y="5435600"/>
                  </a:lnTo>
                  <a:cubicBezTo>
                    <a:pt x="846592" y="5440523"/>
                    <a:pt x="796173" y="5451681"/>
                    <a:pt x="745067" y="5452533"/>
                  </a:cubicBezTo>
                  <a:lnTo>
                    <a:pt x="389467" y="5444066"/>
                  </a:lnTo>
                  <a:cubicBezTo>
                    <a:pt x="269501" y="5430737"/>
                    <a:pt x="352722" y="5443427"/>
                    <a:pt x="279400" y="5427133"/>
                  </a:cubicBezTo>
                  <a:cubicBezTo>
                    <a:pt x="265352" y="5424011"/>
                    <a:pt x="250851" y="5422801"/>
                    <a:pt x="237067" y="5418666"/>
                  </a:cubicBezTo>
                  <a:cubicBezTo>
                    <a:pt x="222510" y="5414299"/>
                    <a:pt x="208964" y="5407069"/>
                    <a:pt x="194734" y="5401733"/>
                  </a:cubicBezTo>
                  <a:cubicBezTo>
                    <a:pt x="164976" y="5390574"/>
                    <a:pt x="163098" y="5392019"/>
                    <a:pt x="127000" y="5384800"/>
                  </a:cubicBezTo>
                  <a:cubicBezTo>
                    <a:pt x="115711" y="5379155"/>
                    <a:pt x="103635" y="5374867"/>
                    <a:pt x="93134" y="5367866"/>
                  </a:cubicBezTo>
                  <a:cubicBezTo>
                    <a:pt x="86492" y="5363438"/>
                    <a:pt x="82433" y="5355920"/>
                    <a:pt x="76200" y="5350933"/>
                  </a:cubicBezTo>
                  <a:cubicBezTo>
                    <a:pt x="68254" y="5344576"/>
                    <a:pt x="59267" y="5339644"/>
                    <a:pt x="50800" y="5334000"/>
                  </a:cubicBezTo>
                  <a:cubicBezTo>
                    <a:pt x="22926" y="5292188"/>
                    <a:pt x="40047" y="5324854"/>
                    <a:pt x="25400" y="5266266"/>
                  </a:cubicBezTo>
                  <a:cubicBezTo>
                    <a:pt x="19170" y="5241346"/>
                    <a:pt x="12119" y="5231237"/>
                    <a:pt x="0" y="5207000"/>
                  </a:cubicBezTo>
                  <a:cubicBezTo>
                    <a:pt x="12484" y="4982305"/>
                    <a:pt x="-4644" y="5117837"/>
                    <a:pt x="16934" y="5020733"/>
                  </a:cubicBezTo>
                  <a:cubicBezTo>
                    <a:pt x="20056" y="5006685"/>
                    <a:pt x="20849" y="4992052"/>
                    <a:pt x="25400" y="4978400"/>
                  </a:cubicBezTo>
                  <a:cubicBezTo>
                    <a:pt x="29391" y="4966426"/>
                    <a:pt x="37646" y="4956252"/>
                    <a:pt x="42334" y="4944533"/>
                  </a:cubicBezTo>
                  <a:cubicBezTo>
                    <a:pt x="48963" y="4927960"/>
                    <a:pt x="54571" y="4910953"/>
                    <a:pt x="59267" y="4893733"/>
                  </a:cubicBezTo>
                  <a:cubicBezTo>
                    <a:pt x="63053" y="4879850"/>
                    <a:pt x="63599" y="4865184"/>
                    <a:pt x="67734" y="4851400"/>
                  </a:cubicBezTo>
                  <a:cubicBezTo>
                    <a:pt x="75408" y="4825820"/>
                    <a:pt x="108818" y="4755907"/>
                    <a:pt x="118534" y="4741333"/>
                  </a:cubicBezTo>
                  <a:cubicBezTo>
                    <a:pt x="124178" y="4732866"/>
                    <a:pt x="128272" y="4723128"/>
                    <a:pt x="135467" y="4715933"/>
                  </a:cubicBezTo>
                  <a:cubicBezTo>
                    <a:pt x="145445" y="4705955"/>
                    <a:pt x="158045" y="4699000"/>
                    <a:pt x="169334" y="4690533"/>
                  </a:cubicBezTo>
                  <a:cubicBezTo>
                    <a:pt x="174978" y="4673600"/>
                    <a:pt x="176366" y="4654585"/>
                    <a:pt x="186267" y="4639733"/>
                  </a:cubicBezTo>
                  <a:cubicBezTo>
                    <a:pt x="199698" y="4619586"/>
                    <a:pt x="218390" y="4592420"/>
                    <a:pt x="228600" y="4572000"/>
                  </a:cubicBezTo>
                  <a:cubicBezTo>
                    <a:pt x="232591" y="4564018"/>
                    <a:pt x="232733" y="4554402"/>
                    <a:pt x="237067" y="4546600"/>
                  </a:cubicBezTo>
                  <a:cubicBezTo>
                    <a:pt x="247898" y="4527105"/>
                    <a:pt x="267316" y="4495307"/>
                    <a:pt x="287867" y="4478866"/>
                  </a:cubicBezTo>
                  <a:cubicBezTo>
                    <a:pt x="295813" y="4472509"/>
                    <a:pt x="304800" y="4467577"/>
                    <a:pt x="313267" y="4461933"/>
                  </a:cubicBezTo>
                  <a:cubicBezTo>
                    <a:pt x="341584" y="4405298"/>
                    <a:pt x="315555" y="4448431"/>
                    <a:pt x="355600" y="4402666"/>
                  </a:cubicBezTo>
                  <a:cubicBezTo>
                    <a:pt x="383640" y="4370621"/>
                    <a:pt x="385506" y="4360099"/>
                    <a:pt x="414867" y="4334933"/>
                  </a:cubicBezTo>
                  <a:cubicBezTo>
                    <a:pt x="440367" y="4313076"/>
                    <a:pt x="507926" y="4270072"/>
                    <a:pt x="524934" y="4258733"/>
                  </a:cubicBezTo>
                  <a:cubicBezTo>
                    <a:pt x="533401" y="4253089"/>
                    <a:pt x="540681" y="4245018"/>
                    <a:pt x="550334" y="4241800"/>
                  </a:cubicBezTo>
                  <a:cubicBezTo>
                    <a:pt x="558801" y="4238978"/>
                    <a:pt x="567531" y="4236849"/>
                    <a:pt x="575734" y="4233333"/>
                  </a:cubicBezTo>
                  <a:cubicBezTo>
                    <a:pt x="587335" y="4228361"/>
                    <a:pt x="597627" y="4220391"/>
                    <a:pt x="609600" y="4216400"/>
                  </a:cubicBezTo>
                  <a:cubicBezTo>
                    <a:pt x="623252" y="4211849"/>
                    <a:pt x="638050" y="4211719"/>
                    <a:pt x="651934" y="4207933"/>
                  </a:cubicBezTo>
                  <a:cubicBezTo>
                    <a:pt x="669154" y="4203237"/>
                    <a:pt x="685801" y="4196644"/>
                    <a:pt x="702734" y="4191000"/>
                  </a:cubicBezTo>
                  <a:cubicBezTo>
                    <a:pt x="711201" y="4188178"/>
                    <a:pt x="719476" y="4184698"/>
                    <a:pt x="728134" y="4182533"/>
                  </a:cubicBezTo>
                  <a:lnTo>
                    <a:pt x="762000" y="4174066"/>
                  </a:lnTo>
                  <a:cubicBezTo>
                    <a:pt x="768379" y="4175129"/>
                    <a:pt x="834036" y="4184685"/>
                    <a:pt x="846667" y="4191000"/>
                  </a:cubicBezTo>
                  <a:cubicBezTo>
                    <a:pt x="864870" y="4200101"/>
                    <a:pt x="897467" y="4224866"/>
                    <a:pt x="897467" y="4224866"/>
                  </a:cubicBezTo>
                  <a:cubicBezTo>
                    <a:pt x="903111" y="4233333"/>
                    <a:pt x="908486" y="4241986"/>
                    <a:pt x="914400" y="4250266"/>
                  </a:cubicBezTo>
                  <a:cubicBezTo>
                    <a:pt x="922602" y="4261749"/>
                    <a:pt x="932321" y="4272167"/>
                    <a:pt x="939800" y="4284133"/>
                  </a:cubicBezTo>
                  <a:cubicBezTo>
                    <a:pt x="946489" y="4294836"/>
                    <a:pt x="951762" y="4306399"/>
                    <a:pt x="956734" y="4318000"/>
                  </a:cubicBezTo>
                  <a:cubicBezTo>
                    <a:pt x="960250" y="4326203"/>
                    <a:pt x="962748" y="4334819"/>
                    <a:pt x="965200" y="4343400"/>
                  </a:cubicBezTo>
                  <a:cubicBezTo>
                    <a:pt x="968397" y="4354588"/>
                    <a:pt x="968463" y="4366858"/>
                    <a:pt x="973667" y="4377266"/>
                  </a:cubicBezTo>
                  <a:cubicBezTo>
                    <a:pt x="979978" y="4389887"/>
                    <a:pt x="990600" y="4399844"/>
                    <a:pt x="999067" y="4411133"/>
                  </a:cubicBezTo>
                  <a:cubicBezTo>
                    <a:pt x="1001889" y="4419600"/>
                    <a:pt x="1005082" y="4427952"/>
                    <a:pt x="1007534" y="4436533"/>
                  </a:cubicBezTo>
                  <a:cubicBezTo>
                    <a:pt x="1015502" y="4464420"/>
                    <a:pt x="1018650" y="4483650"/>
                    <a:pt x="1024467" y="4512733"/>
                  </a:cubicBezTo>
                  <a:cubicBezTo>
                    <a:pt x="1021645" y="4540955"/>
                    <a:pt x="1022378" y="4569763"/>
                    <a:pt x="1016000" y="4597400"/>
                  </a:cubicBezTo>
                  <a:cubicBezTo>
                    <a:pt x="1013712" y="4607315"/>
                    <a:pt x="1004981" y="4614520"/>
                    <a:pt x="999067" y="4622800"/>
                  </a:cubicBezTo>
                  <a:cubicBezTo>
                    <a:pt x="966046" y="4669029"/>
                    <a:pt x="986501" y="4645793"/>
                    <a:pt x="948267" y="4673600"/>
                  </a:cubicBezTo>
                  <a:cubicBezTo>
                    <a:pt x="862657" y="4735863"/>
                    <a:pt x="909256" y="4710039"/>
                    <a:pt x="846667" y="4741333"/>
                  </a:cubicBezTo>
                  <a:cubicBezTo>
                    <a:pt x="809978" y="4738511"/>
                    <a:pt x="772397" y="4741389"/>
                    <a:pt x="736600" y="4732866"/>
                  </a:cubicBezTo>
                  <a:cubicBezTo>
                    <a:pt x="712044" y="4727019"/>
                    <a:pt x="668867" y="4699000"/>
                    <a:pt x="668867" y="4699000"/>
                  </a:cubicBezTo>
                  <a:cubicBezTo>
                    <a:pt x="663223" y="4690533"/>
                    <a:pt x="658291" y="4681546"/>
                    <a:pt x="651934" y="4673600"/>
                  </a:cubicBezTo>
                  <a:cubicBezTo>
                    <a:pt x="629009" y="4644943"/>
                    <a:pt x="618015" y="4656507"/>
                    <a:pt x="601134" y="4605866"/>
                  </a:cubicBezTo>
                  <a:cubicBezTo>
                    <a:pt x="580520" y="4544027"/>
                    <a:pt x="588529" y="4572382"/>
                    <a:pt x="575734" y="4521200"/>
                  </a:cubicBezTo>
                  <a:cubicBezTo>
                    <a:pt x="572912" y="4478867"/>
                    <a:pt x="567267" y="4436627"/>
                    <a:pt x="567267" y="4394200"/>
                  </a:cubicBezTo>
                  <a:cubicBezTo>
                    <a:pt x="567267" y="4365837"/>
                    <a:pt x="572216" y="4337677"/>
                    <a:pt x="575734" y="4309533"/>
                  </a:cubicBezTo>
                  <a:cubicBezTo>
                    <a:pt x="580684" y="4269929"/>
                    <a:pt x="582987" y="4229720"/>
                    <a:pt x="592667" y="4191000"/>
                  </a:cubicBezTo>
                  <a:cubicBezTo>
                    <a:pt x="595489" y="4179711"/>
                    <a:pt x="596658" y="4167874"/>
                    <a:pt x="601134" y="4157133"/>
                  </a:cubicBezTo>
                  <a:cubicBezTo>
                    <a:pt x="610843" y="4133832"/>
                    <a:pt x="627017" y="4113347"/>
                    <a:pt x="635000" y="4089400"/>
                  </a:cubicBezTo>
                  <a:cubicBezTo>
                    <a:pt x="637822" y="4080933"/>
                    <a:pt x="641015" y="4072581"/>
                    <a:pt x="643467" y="4064000"/>
                  </a:cubicBezTo>
                  <a:cubicBezTo>
                    <a:pt x="646664" y="4052811"/>
                    <a:pt x="647208" y="4040767"/>
                    <a:pt x="651934" y="4030133"/>
                  </a:cubicBezTo>
                  <a:cubicBezTo>
                    <a:pt x="658383" y="4015624"/>
                    <a:pt x="689937" y="3966730"/>
                    <a:pt x="702734" y="3953933"/>
                  </a:cubicBezTo>
                  <a:cubicBezTo>
                    <a:pt x="709929" y="3946738"/>
                    <a:pt x="720188" y="3943357"/>
                    <a:pt x="728134" y="3937000"/>
                  </a:cubicBezTo>
                  <a:cubicBezTo>
                    <a:pt x="734367" y="3932013"/>
                    <a:pt x="737927" y="3923636"/>
                    <a:pt x="745067" y="3920066"/>
                  </a:cubicBezTo>
                  <a:cubicBezTo>
                    <a:pt x="755475" y="3914862"/>
                    <a:pt x="767645" y="3914422"/>
                    <a:pt x="778934" y="3911600"/>
                  </a:cubicBezTo>
                  <a:cubicBezTo>
                    <a:pt x="795867" y="3900311"/>
                    <a:pt x="815343" y="3892124"/>
                    <a:pt x="829734" y="3877733"/>
                  </a:cubicBezTo>
                  <a:cubicBezTo>
                    <a:pt x="838201" y="3869266"/>
                    <a:pt x="844667" y="3858148"/>
                    <a:pt x="855134" y="3852333"/>
                  </a:cubicBezTo>
                  <a:cubicBezTo>
                    <a:pt x="870737" y="3843665"/>
                    <a:pt x="905934" y="3835400"/>
                    <a:pt x="905934" y="3835400"/>
                  </a:cubicBezTo>
                  <a:cubicBezTo>
                    <a:pt x="914401" y="3829755"/>
                    <a:pt x="922232" y="3823017"/>
                    <a:pt x="931334" y="3818466"/>
                  </a:cubicBezTo>
                  <a:cubicBezTo>
                    <a:pt x="939316" y="3814475"/>
                    <a:pt x="949081" y="3814592"/>
                    <a:pt x="956734" y="3810000"/>
                  </a:cubicBezTo>
                  <a:cubicBezTo>
                    <a:pt x="963579" y="3805893"/>
                    <a:pt x="967434" y="3798053"/>
                    <a:pt x="973667" y="3793066"/>
                  </a:cubicBezTo>
                  <a:cubicBezTo>
                    <a:pt x="981613" y="3786709"/>
                    <a:pt x="990232" y="3781181"/>
                    <a:pt x="999067" y="3776133"/>
                  </a:cubicBezTo>
                  <a:cubicBezTo>
                    <a:pt x="1122400" y="3705659"/>
                    <a:pt x="963342" y="3798229"/>
                    <a:pt x="1058334" y="3750733"/>
                  </a:cubicBezTo>
                  <a:cubicBezTo>
                    <a:pt x="1067435" y="3746182"/>
                    <a:pt x="1075788" y="3740157"/>
                    <a:pt x="1083734" y="3733800"/>
                  </a:cubicBezTo>
                  <a:cubicBezTo>
                    <a:pt x="1089967" y="3728813"/>
                    <a:pt x="1093527" y="3720436"/>
                    <a:pt x="1100667" y="3716866"/>
                  </a:cubicBezTo>
                  <a:cubicBezTo>
                    <a:pt x="1116632" y="3708883"/>
                    <a:pt x="1135061" y="3706964"/>
                    <a:pt x="1151467" y="3699933"/>
                  </a:cubicBezTo>
                  <a:cubicBezTo>
                    <a:pt x="1189903" y="3683460"/>
                    <a:pt x="1213676" y="3671222"/>
                    <a:pt x="1244600" y="3649133"/>
                  </a:cubicBezTo>
                  <a:cubicBezTo>
                    <a:pt x="1306361" y="3605019"/>
                    <a:pt x="1251381" y="3644046"/>
                    <a:pt x="1312334" y="3589866"/>
                  </a:cubicBezTo>
                  <a:cubicBezTo>
                    <a:pt x="1325840" y="3577860"/>
                    <a:pt x="1341889" y="3568778"/>
                    <a:pt x="1354667" y="3556000"/>
                  </a:cubicBezTo>
                  <a:cubicBezTo>
                    <a:pt x="1364645" y="3546022"/>
                    <a:pt x="1370884" y="3532847"/>
                    <a:pt x="1380067" y="3522133"/>
                  </a:cubicBezTo>
                  <a:cubicBezTo>
                    <a:pt x="1387859" y="3513042"/>
                    <a:pt x="1397802" y="3505931"/>
                    <a:pt x="1405467" y="3496733"/>
                  </a:cubicBezTo>
                  <a:cubicBezTo>
                    <a:pt x="1411981" y="3488916"/>
                    <a:pt x="1415205" y="3478528"/>
                    <a:pt x="1422400" y="3471333"/>
                  </a:cubicBezTo>
                  <a:cubicBezTo>
                    <a:pt x="1429595" y="3464138"/>
                    <a:pt x="1439333" y="3460044"/>
                    <a:pt x="1447800" y="3454400"/>
                  </a:cubicBezTo>
                  <a:cubicBezTo>
                    <a:pt x="1453445" y="3440289"/>
                    <a:pt x="1455004" y="3423742"/>
                    <a:pt x="1464734" y="3412066"/>
                  </a:cubicBezTo>
                  <a:cubicBezTo>
                    <a:pt x="1470447" y="3405210"/>
                    <a:pt x="1485542" y="3411253"/>
                    <a:pt x="1490134" y="3403600"/>
                  </a:cubicBezTo>
                  <a:cubicBezTo>
                    <a:pt x="1546753" y="3309236"/>
                    <a:pt x="1490041" y="3352912"/>
                    <a:pt x="1532467" y="3302000"/>
                  </a:cubicBezTo>
                  <a:cubicBezTo>
                    <a:pt x="1540132" y="3292802"/>
                    <a:pt x="1549400" y="3285067"/>
                    <a:pt x="1557867" y="3276600"/>
                  </a:cubicBezTo>
                  <a:cubicBezTo>
                    <a:pt x="1585580" y="3165750"/>
                    <a:pt x="1541290" y="3318223"/>
                    <a:pt x="1591734" y="3217333"/>
                  </a:cubicBezTo>
                  <a:cubicBezTo>
                    <a:pt x="1598170" y="3204462"/>
                    <a:pt x="1597378" y="3189111"/>
                    <a:pt x="1600200" y="3175000"/>
                  </a:cubicBezTo>
                  <a:cubicBezTo>
                    <a:pt x="1594556" y="3107267"/>
                    <a:pt x="1592879" y="3039085"/>
                    <a:pt x="1583267" y="2971800"/>
                  </a:cubicBezTo>
                  <a:cubicBezTo>
                    <a:pt x="1581482" y="2959305"/>
                    <a:pt x="1573907" y="2948030"/>
                    <a:pt x="1566334" y="2937933"/>
                  </a:cubicBezTo>
                  <a:cubicBezTo>
                    <a:pt x="1532362" y="2892636"/>
                    <a:pt x="1537160" y="2910646"/>
                    <a:pt x="1490134" y="2887133"/>
                  </a:cubicBezTo>
                  <a:cubicBezTo>
                    <a:pt x="1431663" y="2857898"/>
                    <a:pt x="1501352" y="2879355"/>
                    <a:pt x="1430867" y="2861733"/>
                  </a:cubicBezTo>
                  <a:cubicBezTo>
                    <a:pt x="1422400" y="2856089"/>
                    <a:pt x="1414860" y="2848714"/>
                    <a:pt x="1405467" y="2844800"/>
                  </a:cubicBezTo>
                  <a:cubicBezTo>
                    <a:pt x="1335687" y="2815725"/>
                    <a:pt x="1336876" y="2821222"/>
                    <a:pt x="1270000" y="2810933"/>
                  </a:cubicBezTo>
                  <a:cubicBezTo>
                    <a:pt x="1253033" y="2808323"/>
                    <a:pt x="1235958" y="2806190"/>
                    <a:pt x="1219200" y="2802466"/>
                  </a:cubicBezTo>
                  <a:cubicBezTo>
                    <a:pt x="1210488" y="2800530"/>
                    <a:pt x="1202551" y="2795750"/>
                    <a:pt x="1193800" y="2794000"/>
                  </a:cubicBezTo>
                  <a:cubicBezTo>
                    <a:pt x="1174232" y="2790086"/>
                    <a:pt x="1154289" y="2788355"/>
                    <a:pt x="1134534" y="2785533"/>
                  </a:cubicBezTo>
                  <a:cubicBezTo>
                    <a:pt x="1078089" y="2788355"/>
                    <a:pt x="1021561" y="2789825"/>
                    <a:pt x="965200" y="2794000"/>
                  </a:cubicBezTo>
                  <a:cubicBezTo>
                    <a:pt x="945299" y="2795474"/>
                    <a:pt x="925568" y="2798896"/>
                    <a:pt x="905934" y="2802466"/>
                  </a:cubicBezTo>
                  <a:cubicBezTo>
                    <a:pt x="894485" y="2804548"/>
                    <a:pt x="883646" y="2809775"/>
                    <a:pt x="872067" y="2810933"/>
                  </a:cubicBezTo>
                  <a:cubicBezTo>
                    <a:pt x="827048" y="2815435"/>
                    <a:pt x="781756" y="2816578"/>
                    <a:pt x="736600" y="2819400"/>
                  </a:cubicBezTo>
                  <a:cubicBezTo>
                    <a:pt x="715944" y="2817679"/>
                    <a:pt x="627976" y="2814236"/>
                    <a:pt x="592667" y="2802466"/>
                  </a:cubicBezTo>
                  <a:cubicBezTo>
                    <a:pt x="580693" y="2798475"/>
                    <a:pt x="570401" y="2790505"/>
                    <a:pt x="558800" y="2785533"/>
                  </a:cubicBezTo>
                  <a:cubicBezTo>
                    <a:pt x="550597" y="2782017"/>
                    <a:pt x="541603" y="2780582"/>
                    <a:pt x="533400" y="2777066"/>
                  </a:cubicBezTo>
                  <a:cubicBezTo>
                    <a:pt x="446203" y="2739695"/>
                    <a:pt x="564352" y="2781739"/>
                    <a:pt x="448734" y="2743200"/>
                  </a:cubicBezTo>
                  <a:cubicBezTo>
                    <a:pt x="443089" y="2737555"/>
                    <a:pt x="438186" y="2731056"/>
                    <a:pt x="431800" y="2726266"/>
                  </a:cubicBezTo>
                  <a:cubicBezTo>
                    <a:pt x="415519" y="2714055"/>
                    <a:pt x="381000" y="2692400"/>
                    <a:pt x="381000" y="2692400"/>
                  </a:cubicBezTo>
                  <a:cubicBezTo>
                    <a:pt x="361245" y="2661355"/>
                    <a:pt x="338191" y="2632178"/>
                    <a:pt x="321734" y="2599266"/>
                  </a:cubicBezTo>
                  <a:cubicBezTo>
                    <a:pt x="307623" y="2571044"/>
                    <a:pt x="298332" y="2539843"/>
                    <a:pt x="279400" y="2514600"/>
                  </a:cubicBezTo>
                  <a:cubicBezTo>
                    <a:pt x="247563" y="2472150"/>
                    <a:pt x="233822" y="2459943"/>
                    <a:pt x="220134" y="2396066"/>
                  </a:cubicBezTo>
                  <a:cubicBezTo>
                    <a:pt x="190230" y="2256517"/>
                    <a:pt x="210651" y="2314674"/>
                    <a:pt x="169334" y="2218266"/>
                  </a:cubicBezTo>
                  <a:cubicBezTo>
                    <a:pt x="166512" y="2198511"/>
                    <a:pt x="162759" y="2178866"/>
                    <a:pt x="160867" y="2159000"/>
                  </a:cubicBezTo>
                  <a:cubicBezTo>
                    <a:pt x="141087" y="1951318"/>
                    <a:pt x="162985" y="2114563"/>
                    <a:pt x="143934" y="1981200"/>
                  </a:cubicBezTo>
                  <a:cubicBezTo>
                    <a:pt x="149578" y="1919111"/>
                    <a:pt x="152349" y="1856693"/>
                    <a:pt x="160867" y="1794933"/>
                  </a:cubicBezTo>
                  <a:cubicBezTo>
                    <a:pt x="166576" y="1753544"/>
                    <a:pt x="212559" y="1648327"/>
                    <a:pt x="220134" y="1625600"/>
                  </a:cubicBezTo>
                  <a:cubicBezTo>
                    <a:pt x="225778" y="1608667"/>
                    <a:pt x="232371" y="1592020"/>
                    <a:pt x="237067" y="1574800"/>
                  </a:cubicBezTo>
                  <a:cubicBezTo>
                    <a:pt x="240853" y="1560916"/>
                    <a:pt x="239579" y="1545567"/>
                    <a:pt x="245534" y="1532466"/>
                  </a:cubicBezTo>
                  <a:cubicBezTo>
                    <a:pt x="253955" y="1513939"/>
                    <a:pt x="269146" y="1499245"/>
                    <a:pt x="279400" y="1481666"/>
                  </a:cubicBezTo>
                  <a:cubicBezTo>
                    <a:pt x="351084" y="1358778"/>
                    <a:pt x="265527" y="1483072"/>
                    <a:pt x="330200" y="1405466"/>
                  </a:cubicBezTo>
                  <a:cubicBezTo>
                    <a:pt x="336714" y="1397649"/>
                    <a:pt x="338667" y="1385710"/>
                    <a:pt x="347134" y="1380066"/>
                  </a:cubicBezTo>
                  <a:cubicBezTo>
                    <a:pt x="356816" y="1373612"/>
                    <a:pt x="369711" y="1374422"/>
                    <a:pt x="381000" y="1371600"/>
                  </a:cubicBezTo>
                  <a:cubicBezTo>
                    <a:pt x="386645" y="1365955"/>
                    <a:pt x="391700" y="1359653"/>
                    <a:pt x="397934" y="1354666"/>
                  </a:cubicBezTo>
                  <a:cubicBezTo>
                    <a:pt x="413207" y="1342448"/>
                    <a:pt x="439819" y="1327753"/>
                    <a:pt x="457200" y="1320800"/>
                  </a:cubicBezTo>
                  <a:cubicBezTo>
                    <a:pt x="473773" y="1314171"/>
                    <a:pt x="491427" y="1310495"/>
                    <a:pt x="508000" y="1303866"/>
                  </a:cubicBezTo>
                  <a:cubicBezTo>
                    <a:pt x="564104" y="1281424"/>
                    <a:pt x="525137" y="1284917"/>
                    <a:pt x="601134" y="1261533"/>
                  </a:cubicBezTo>
                  <a:cubicBezTo>
                    <a:pt x="617542" y="1256484"/>
                    <a:pt x="635207" y="1256926"/>
                    <a:pt x="651934" y="1253066"/>
                  </a:cubicBezTo>
                  <a:cubicBezTo>
                    <a:pt x="671954" y="1248446"/>
                    <a:pt x="691268" y="1241116"/>
                    <a:pt x="711200" y="1236133"/>
                  </a:cubicBezTo>
                  <a:cubicBezTo>
                    <a:pt x="725161" y="1232643"/>
                    <a:pt x="739486" y="1230788"/>
                    <a:pt x="753534" y="1227666"/>
                  </a:cubicBezTo>
                  <a:cubicBezTo>
                    <a:pt x="764893" y="1225142"/>
                    <a:pt x="776111" y="1222022"/>
                    <a:pt x="787400" y="1219200"/>
                  </a:cubicBezTo>
                  <a:cubicBezTo>
                    <a:pt x="865053" y="1180373"/>
                    <a:pt x="767764" y="1224556"/>
                    <a:pt x="880534" y="1193800"/>
                  </a:cubicBezTo>
                  <a:cubicBezTo>
                    <a:pt x="892711" y="1190479"/>
                    <a:pt x="902223" y="1180187"/>
                    <a:pt x="914400" y="1176866"/>
                  </a:cubicBezTo>
                  <a:cubicBezTo>
                    <a:pt x="933653" y="1171615"/>
                    <a:pt x="953943" y="1171434"/>
                    <a:pt x="973667" y="1168400"/>
                  </a:cubicBezTo>
                  <a:cubicBezTo>
                    <a:pt x="990634" y="1165790"/>
                    <a:pt x="1007534" y="1162755"/>
                    <a:pt x="1024467" y="1159933"/>
                  </a:cubicBezTo>
                  <a:cubicBezTo>
                    <a:pt x="1075267" y="1162755"/>
                    <a:pt x="1126198" y="1163794"/>
                    <a:pt x="1176867" y="1168400"/>
                  </a:cubicBezTo>
                  <a:cubicBezTo>
                    <a:pt x="1201761" y="1170663"/>
                    <a:pt x="1213217" y="1179604"/>
                    <a:pt x="1236134" y="1185333"/>
                  </a:cubicBezTo>
                  <a:cubicBezTo>
                    <a:pt x="1250095" y="1188823"/>
                    <a:pt x="1264356" y="1190978"/>
                    <a:pt x="1278467" y="1193800"/>
                  </a:cubicBezTo>
                  <a:cubicBezTo>
                    <a:pt x="1286934" y="1199444"/>
                    <a:pt x="1294766" y="1206182"/>
                    <a:pt x="1303867" y="1210733"/>
                  </a:cubicBezTo>
                  <a:cubicBezTo>
                    <a:pt x="1373974" y="1245786"/>
                    <a:pt x="1281875" y="1187606"/>
                    <a:pt x="1354667" y="1236133"/>
                  </a:cubicBezTo>
                  <a:lnTo>
                    <a:pt x="1405467" y="1312333"/>
                  </a:lnTo>
                  <a:cubicBezTo>
                    <a:pt x="1405478" y="1312350"/>
                    <a:pt x="1439322" y="1363117"/>
                    <a:pt x="1439334" y="1363133"/>
                  </a:cubicBezTo>
                  <a:cubicBezTo>
                    <a:pt x="1463644" y="1395547"/>
                    <a:pt x="1466171" y="1394709"/>
                    <a:pt x="1481667" y="1430866"/>
                  </a:cubicBezTo>
                  <a:cubicBezTo>
                    <a:pt x="1490370" y="1451173"/>
                    <a:pt x="1492460" y="1468641"/>
                    <a:pt x="1498600" y="1490133"/>
                  </a:cubicBezTo>
                  <a:cubicBezTo>
                    <a:pt x="1501052" y="1498714"/>
                    <a:pt x="1504245" y="1507066"/>
                    <a:pt x="1507067" y="1515533"/>
                  </a:cubicBezTo>
                  <a:cubicBezTo>
                    <a:pt x="1509889" y="1540933"/>
                    <a:pt x="1511648" y="1566474"/>
                    <a:pt x="1515534" y="1591733"/>
                  </a:cubicBezTo>
                  <a:cubicBezTo>
                    <a:pt x="1518572" y="1611483"/>
                    <a:pt x="1526143" y="1632028"/>
                    <a:pt x="1532467" y="1651000"/>
                  </a:cubicBezTo>
                  <a:cubicBezTo>
                    <a:pt x="1527829" y="1720570"/>
                    <a:pt x="1538023" y="1764611"/>
                    <a:pt x="1507067" y="1820333"/>
                  </a:cubicBezTo>
                  <a:cubicBezTo>
                    <a:pt x="1500214" y="1832668"/>
                    <a:pt x="1492381" y="1845017"/>
                    <a:pt x="1481667" y="1854200"/>
                  </a:cubicBezTo>
                  <a:cubicBezTo>
                    <a:pt x="1472084" y="1862414"/>
                    <a:pt x="1459089" y="1865489"/>
                    <a:pt x="1447800" y="1871133"/>
                  </a:cubicBezTo>
                  <a:cubicBezTo>
                    <a:pt x="1409931" y="1927938"/>
                    <a:pt x="1454541" y="1872284"/>
                    <a:pt x="1405467" y="1905000"/>
                  </a:cubicBezTo>
                  <a:cubicBezTo>
                    <a:pt x="1395504" y="1911642"/>
                    <a:pt x="1391426" y="1926614"/>
                    <a:pt x="1380067" y="1930400"/>
                  </a:cubicBezTo>
                  <a:cubicBezTo>
                    <a:pt x="1355822" y="1938481"/>
                    <a:pt x="1329267" y="1936044"/>
                    <a:pt x="1303867" y="1938866"/>
                  </a:cubicBezTo>
                  <a:cubicBezTo>
                    <a:pt x="1255889" y="1936044"/>
                    <a:pt x="1206964" y="1940301"/>
                    <a:pt x="1159934" y="1930400"/>
                  </a:cubicBezTo>
                  <a:cubicBezTo>
                    <a:pt x="1149976" y="1928304"/>
                    <a:pt x="1150195" y="1912195"/>
                    <a:pt x="1143000" y="1905000"/>
                  </a:cubicBezTo>
                  <a:cubicBezTo>
                    <a:pt x="1135805" y="1897805"/>
                    <a:pt x="1126067" y="1893711"/>
                    <a:pt x="1117600" y="1888066"/>
                  </a:cubicBezTo>
                  <a:cubicBezTo>
                    <a:pt x="1111956" y="1876777"/>
                    <a:pt x="1107668" y="1864701"/>
                    <a:pt x="1100667" y="1854200"/>
                  </a:cubicBezTo>
                  <a:cubicBezTo>
                    <a:pt x="1096239" y="1847558"/>
                    <a:pt x="1088721" y="1843499"/>
                    <a:pt x="1083734" y="1837266"/>
                  </a:cubicBezTo>
                  <a:cubicBezTo>
                    <a:pt x="1077377" y="1829320"/>
                    <a:pt x="1072445" y="1820333"/>
                    <a:pt x="1066800" y="1811866"/>
                  </a:cubicBezTo>
                  <a:cubicBezTo>
                    <a:pt x="1057884" y="1776199"/>
                    <a:pt x="1049867" y="1749903"/>
                    <a:pt x="1049867" y="1710266"/>
                  </a:cubicBezTo>
                  <a:cubicBezTo>
                    <a:pt x="1049867" y="1666420"/>
                    <a:pt x="1055404" y="1631619"/>
                    <a:pt x="1066800" y="1591733"/>
                  </a:cubicBezTo>
                  <a:cubicBezTo>
                    <a:pt x="1069252" y="1583152"/>
                    <a:pt x="1071276" y="1574315"/>
                    <a:pt x="1075267" y="1566333"/>
                  </a:cubicBezTo>
                  <a:cubicBezTo>
                    <a:pt x="1079818" y="1557232"/>
                    <a:pt x="1087649" y="1550034"/>
                    <a:pt x="1092200" y="1540933"/>
                  </a:cubicBezTo>
                  <a:cubicBezTo>
                    <a:pt x="1124522" y="1476289"/>
                    <a:pt x="1064650" y="1563556"/>
                    <a:pt x="1126067" y="1481666"/>
                  </a:cubicBezTo>
                  <a:cubicBezTo>
                    <a:pt x="1128889" y="1473199"/>
                    <a:pt x="1130543" y="1464248"/>
                    <a:pt x="1134534" y="1456266"/>
                  </a:cubicBezTo>
                  <a:cubicBezTo>
                    <a:pt x="1144333" y="1436668"/>
                    <a:pt x="1160482" y="1419510"/>
                    <a:pt x="1176867" y="1405466"/>
                  </a:cubicBezTo>
                  <a:cubicBezTo>
                    <a:pt x="1187581" y="1396283"/>
                    <a:pt x="1199445" y="1388533"/>
                    <a:pt x="1210734" y="1380066"/>
                  </a:cubicBezTo>
                  <a:cubicBezTo>
                    <a:pt x="1275645" y="1382888"/>
                    <a:pt x="1340649" y="1384063"/>
                    <a:pt x="1405467" y="1388533"/>
                  </a:cubicBezTo>
                  <a:cubicBezTo>
                    <a:pt x="1427634" y="1390062"/>
                    <a:pt x="1459443" y="1395941"/>
                    <a:pt x="1481667" y="1405466"/>
                  </a:cubicBezTo>
                  <a:cubicBezTo>
                    <a:pt x="1511855" y="1418404"/>
                    <a:pt x="1523660" y="1426350"/>
                    <a:pt x="1549400" y="1447800"/>
                  </a:cubicBezTo>
                  <a:cubicBezTo>
                    <a:pt x="1555532" y="1452910"/>
                    <a:pt x="1560202" y="1459623"/>
                    <a:pt x="1566334" y="1464733"/>
                  </a:cubicBezTo>
                  <a:cubicBezTo>
                    <a:pt x="1577174" y="1473767"/>
                    <a:pt x="1590708" y="1479692"/>
                    <a:pt x="1600200" y="1490133"/>
                  </a:cubicBezTo>
                  <a:cubicBezTo>
                    <a:pt x="1619184" y="1511016"/>
                    <a:pt x="1624226" y="1548941"/>
                    <a:pt x="1651000" y="1557866"/>
                  </a:cubicBezTo>
                  <a:cubicBezTo>
                    <a:pt x="1677827" y="1566809"/>
                    <a:pt x="1678354" y="1564509"/>
                    <a:pt x="1701800" y="1583266"/>
                  </a:cubicBezTo>
                  <a:cubicBezTo>
                    <a:pt x="1708034" y="1588253"/>
                    <a:pt x="1711467" y="1596897"/>
                    <a:pt x="1718734" y="1600200"/>
                  </a:cubicBezTo>
                  <a:cubicBezTo>
                    <a:pt x="1743108" y="1611279"/>
                    <a:pt x="1769534" y="1617133"/>
                    <a:pt x="1794934" y="1625600"/>
                  </a:cubicBezTo>
                  <a:cubicBezTo>
                    <a:pt x="1864352" y="1648739"/>
                    <a:pt x="1754464" y="1612829"/>
                    <a:pt x="1888067" y="1651000"/>
                  </a:cubicBezTo>
                  <a:cubicBezTo>
                    <a:pt x="1907823" y="1656644"/>
                    <a:pt x="1927244" y="1663628"/>
                    <a:pt x="1947334" y="1667933"/>
                  </a:cubicBezTo>
                  <a:cubicBezTo>
                    <a:pt x="1989573" y="1676984"/>
                    <a:pt x="2073001" y="1681933"/>
                    <a:pt x="2108200" y="1684866"/>
                  </a:cubicBezTo>
                  <a:cubicBezTo>
                    <a:pt x="2422394" y="1678182"/>
                    <a:pt x="2421428" y="1683176"/>
                    <a:pt x="2650067" y="1667933"/>
                  </a:cubicBezTo>
                  <a:lnTo>
                    <a:pt x="2887134" y="1651000"/>
                  </a:lnTo>
                  <a:cubicBezTo>
                    <a:pt x="2904067" y="1648178"/>
                    <a:pt x="2921148" y="1646130"/>
                    <a:pt x="2937934" y="1642533"/>
                  </a:cubicBezTo>
                  <a:cubicBezTo>
                    <a:pt x="2960690" y="1637657"/>
                    <a:pt x="3005667" y="1625600"/>
                    <a:pt x="3005667" y="1625600"/>
                  </a:cubicBezTo>
                  <a:cubicBezTo>
                    <a:pt x="3099959" y="1578453"/>
                    <a:pt x="2981177" y="1634784"/>
                    <a:pt x="3073400" y="1600200"/>
                  </a:cubicBezTo>
                  <a:cubicBezTo>
                    <a:pt x="3110613" y="1586245"/>
                    <a:pt x="3101405" y="1584196"/>
                    <a:pt x="3132667" y="1566333"/>
                  </a:cubicBezTo>
                  <a:cubicBezTo>
                    <a:pt x="3143626" y="1560071"/>
                    <a:pt x="3155245" y="1555044"/>
                    <a:pt x="3166534" y="1549400"/>
                  </a:cubicBezTo>
                  <a:cubicBezTo>
                    <a:pt x="3175001" y="1540933"/>
                    <a:pt x="3182985" y="1531955"/>
                    <a:pt x="3191934" y="1524000"/>
                  </a:cubicBezTo>
                  <a:cubicBezTo>
                    <a:pt x="3208409" y="1509356"/>
                    <a:pt x="3227148" y="1497252"/>
                    <a:pt x="3242734" y="1481666"/>
                  </a:cubicBezTo>
                  <a:cubicBezTo>
                    <a:pt x="3249929" y="1474471"/>
                    <a:pt x="3251941" y="1462888"/>
                    <a:pt x="3259667" y="1456266"/>
                  </a:cubicBezTo>
                  <a:cubicBezTo>
                    <a:pt x="3272161" y="1445556"/>
                    <a:pt x="3288835" y="1440740"/>
                    <a:pt x="3302000" y="1430866"/>
                  </a:cubicBezTo>
                  <a:cubicBezTo>
                    <a:pt x="3311579" y="1423682"/>
                    <a:pt x="3318133" y="1413048"/>
                    <a:pt x="3327400" y="1405466"/>
                  </a:cubicBezTo>
                  <a:cubicBezTo>
                    <a:pt x="3349243" y="1387595"/>
                    <a:pt x="3371651" y="1370321"/>
                    <a:pt x="3395134" y="1354666"/>
                  </a:cubicBezTo>
                  <a:cubicBezTo>
                    <a:pt x="3403601" y="1349022"/>
                    <a:pt x="3412717" y="1344247"/>
                    <a:pt x="3420534" y="1337733"/>
                  </a:cubicBezTo>
                  <a:cubicBezTo>
                    <a:pt x="3463261" y="1302127"/>
                    <a:pt x="3431952" y="1320634"/>
                    <a:pt x="3471334" y="1270000"/>
                  </a:cubicBezTo>
                  <a:cubicBezTo>
                    <a:pt x="3481135" y="1257398"/>
                    <a:pt x="3494687" y="1248148"/>
                    <a:pt x="3505200" y="1236133"/>
                  </a:cubicBezTo>
                  <a:cubicBezTo>
                    <a:pt x="3514492" y="1225513"/>
                    <a:pt x="3521417" y="1212980"/>
                    <a:pt x="3530600" y="1202266"/>
                  </a:cubicBezTo>
                  <a:cubicBezTo>
                    <a:pt x="3538392" y="1193175"/>
                    <a:pt x="3548208" y="1185957"/>
                    <a:pt x="3556000" y="1176866"/>
                  </a:cubicBezTo>
                  <a:cubicBezTo>
                    <a:pt x="3574806" y="1154925"/>
                    <a:pt x="3600693" y="1114060"/>
                    <a:pt x="3615267" y="1092200"/>
                  </a:cubicBezTo>
                  <a:cubicBezTo>
                    <a:pt x="3620911" y="1083733"/>
                    <a:pt x="3628982" y="1076453"/>
                    <a:pt x="3632200" y="1066800"/>
                  </a:cubicBezTo>
                  <a:cubicBezTo>
                    <a:pt x="3640667" y="1041400"/>
                    <a:pt x="3651106" y="1016575"/>
                    <a:pt x="3657600" y="990600"/>
                  </a:cubicBezTo>
                  <a:cubicBezTo>
                    <a:pt x="3678698" y="906212"/>
                    <a:pt x="3670708" y="945822"/>
                    <a:pt x="3683000" y="872066"/>
                  </a:cubicBezTo>
                  <a:cubicBezTo>
                    <a:pt x="3667498" y="655025"/>
                    <a:pt x="3698128" y="809190"/>
                    <a:pt x="3657600" y="728133"/>
                  </a:cubicBezTo>
                  <a:cubicBezTo>
                    <a:pt x="3653609" y="720151"/>
                    <a:pt x="3653726" y="710386"/>
                    <a:pt x="3649134" y="702733"/>
                  </a:cubicBezTo>
                  <a:cubicBezTo>
                    <a:pt x="3645027" y="695888"/>
                    <a:pt x="3638332" y="690910"/>
                    <a:pt x="3632200" y="685800"/>
                  </a:cubicBezTo>
                  <a:cubicBezTo>
                    <a:pt x="3626449" y="681008"/>
                    <a:pt x="3583930" y="648964"/>
                    <a:pt x="3572934" y="643466"/>
                  </a:cubicBezTo>
                  <a:cubicBezTo>
                    <a:pt x="3559340" y="636669"/>
                    <a:pt x="3544436" y="632822"/>
                    <a:pt x="3530600" y="626533"/>
                  </a:cubicBezTo>
                  <a:cubicBezTo>
                    <a:pt x="3513365" y="618699"/>
                    <a:pt x="3497100" y="608822"/>
                    <a:pt x="3479800" y="601133"/>
                  </a:cubicBezTo>
                  <a:cubicBezTo>
                    <a:pt x="3471645" y="597508"/>
                    <a:pt x="3462603" y="596182"/>
                    <a:pt x="3454400" y="592666"/>
                  </a:cubicBezTo>
                  <a:cubicBezTo>
                    <a:pt x="3442799" y="587694"/>
                    <a:pt x="3432507" y="579724"/>
                    <a:pt x="3420534" y="575733"/>
                  </a:cubicBezTo>
                  <a:cubicBezTo>
                    <a:pt x="3401960" y="569542"/>
                    <a:pt x="3332363" y="560718"/>
                    <a:pt x="3318934" y="558800"/>
                  </a:cubicBezTo>
                  <a:cubicBezTo>
                    <a:pt x="3296356" y="561622"/>
                    <a:pt x="3273274" y="561747"/>
                    <a:pt x="3251200" y="567266"/>
                  </a:cubicBezTo>
                  <a:cubicBezTo>
                    <a:pt x="3238956" y="570327"/>
                    <a:pt x="3228935" y="579228"/>
                    <a:pt x="3217334" y="584200"/>
                  </a:cubicBezTo>
                  <a:cubicBezTo>
                    <a:pt x="3209131" y="587716"/>
                    <a:pt x="3200401" y="589844"/>
                    <a:pt x="3191934" y="592666"/>
                  </a:cubicBezTo>
                  <a:lnTo>
                    <a:pt x="3149600" y="635000"/>
                  </a:lnTo>
                  <a:cubicBezTo>
                    <a:pt x="3135489" y="649111"/>
                    <a:pt x="3118336" y="660729"/>
                    <a:pt x="3107267" y="677333"/>
                  </a:cubicBezTo>
                  <a:cubicBezTo>
                    <a:pt x="3101623" y="685800"/>
                    <a:pt x="3096691" y="694787"/>
                    <a:pt x="3090334" y="702733"/>
                  </a:cubicBezTo>
                  <a:cubicBezTo>
                    <a:pt x="3072739" y="724726"/>
                    <a:pt x="3069498" y="715745"/>
                    <a:pt x="3056467" y="745066"/>
                  </a:cubicBezTo>
                  <a:cubicBezTo>
                    <a:pt x="3049218" y="761377"/>
                    <a:pt x="3045178" y="778933"/>
                    <a:pt x="3039534" y="795866"/>
                  </a:cubicBezTo>
                  <a:lnTo>
                    <a:pt x="3031067" y="821266"/>
                  </a:lnTo>
                  <a:cubicBezTo>
                    <a:pt x="3033889" y="852311"/>
                    <a:pt x="3035668" y="883468"/>
                    <a:pt x="3039534" y="914400"/>
                  </a:cubicBezTo>
                  <a:cubicBezTo>
                    <a:pt x="3041319" y="928679"/>
                    <a:pt x="3041011" y="944153"/>
                    <a:pt x="3048000" y="956733"/>
                  </a:cubicBezTo>
                  <a:cubicBezTo>
                    <a:pt x="3055753" y="970689"/>
                    <a:pt x="3066516" y="986214"/>
                    <a:pt x="3081867" y="990600"/>
                  </a:cubicBezTo>
                  <a:lnTo>
                    <a:pt x="3141134" y="1007533"/>
                  </a:lnTo>
                  <a:cubicBezTo>
                    <a:pt x="3187962" y="1005918"/>
                    <a:pt x="3343808" y="1013834"/>
                    <a:pt x="3429000" y="990600"/>
                  </a:cubicBezTo>
                  <a:cubicBezTo>
                    <a:pt x="3446220" y="985904"/>
                    <a:pt x="3462867" y="979311"/>
                    <a:pt x="3479800" y="973666"/>
                  </a:cubicBezTo>
                  <a:lnTo>
                    <a:pt x="3522134" y="931333"/>
                  </a:lnTo>
                  <a:cubicBezTo>
                    <a:pt x="3533423" y="920044"/>
                    <a:pt x="3547144" y="910749"/>
                    <a:pt x="3556000" y="897466"/>
                  </a:cubicBezTo>
                  <a:lnTo>
                    <a:pt x="3572934" y="872066"/>
                  </a:lnTo>
                  <a:cubicBezTo>
                    <a:pt x="3575756" y="863599"/>
                    <a:pt x="3581400" y="855591"/>
                    <a:pt x="3581400" y="846666"/>
                  </a:cubicBezTo>
                  <a:cubicBezTo>
                    <a:pt x="3581400" y="804239"/>
                    <a:pt x="3579551" y="761574"/>
                    <a:pt x="3572934" y="719666"/>
                  </a:cubicBezTo>
                  <a:cubicBezTo>
                    <a:pt x="3571225" y="708840"/>
                    <a:pt x="3547057" y="670388"/>
                    <a:pt x="3539067" y="660400"/>
                  </a:cubicBezTo>
                  <a:cubicBezTo>
                    <a:pt x="3534080" y="654167"/>
                    <a:pt x="3527121" y="649699"/>
                    <a:pt x="3522134" y="643466"/>
                  </a:cubicBezTo>
                  <a:cubicBezTo>
                    <a:pt x="3515777" y="635520"/>
                    <a:pt x="3512395" y="625261"/>
                    <a:pt x="3505200" y="618066"/>
                  </a:cubicBezTo>
                  <a:cubicBezTo>
                    <a:pt x="3498973" y="611839"/>
                    <a:pt x="3453097" y="575081"/>
                    <a:pt x="3437467" y="567266"/>
                  </a:cubicBezTo>
                  <a:cubicBezTo>
                    <a:pt x="3429485" y="563275"/>
                    <a:pt x="3420270" y="562316"/>
                    <a:pt x="3412067" y="558800"/>
                  </a:cubicBezTo>
                  <a:cubicBezTo>
                    <a:pt x="3400466" y="553828"/>
                    <a:pt x="3389919" y="546554"/>
                    <a:pt x="3378200" y="541866"/>
                  </a:cubicBezTo>
                  <a:cubicBezTo>
                    <a:pt x="3361627" y="535237"/>
                    <a:pt x="3342706" y="534116"/>
                    <a:pt x="3327400" y="524933"/>
                  </a:cubicBezTo>
                  <a:cubicBezTo>
                    <a:pt x="3308925" y="513848"/>
                    <a:pt x="3283589" y="494483"/>
                    <a:pt x="3259667" y="491066"/>
                  </a:cubicBezTo>
                  <a:cubicBezTo>
                    <a:pt x="3228808" y="486658"/>
                    <a:pt x="3197578" y="485422"/>
                    <a:pt x="3166534" y="482600"/>
                  </a:cubicBezTo>
                  <a:cubicBezTo>
                    <a:pt x="3155245" y="479778"/>
                    <a:pt x="3144303" y="474133"/>
                    <a:pt x="3132667" y="474133"/>
                  </a:cubicBezTo>
                  <a:cubicBezTo>
                    <a:pt x="3028452" y="474133"/>
                    <a:pt x="3015833" y="478084"/>
                    <a:pt x="2937934" y="491066"/>
                  </a:cubicBezTo>
                  <a:cubicBezTo>
                    <a:pt x="2889380" y="507251"/>
                    <a:pt x="2936606" y="492676"/>
                    <a:pt x="2870200" y="508000"/>
                  </a:cubicBezTo>
                  <a:cubicBezTo>
                    <a:pt x="2847523" y="513233"/>
                    <a:pt x="2825185" y="519885"/>
                    <a:pt x="2802467" y="524933"/>
                  </a:cubicBezTo>
                  <a:cubicBezTo>
                    <a:pt x="2777067" y="530577"/>
                    <a:pt x="2751285" y="534718"/>
                    <a:pt x="2726267" y="541866"/>
                  </a:cubicBezTo>
                  <a:cubicBezTo>
                    <a:pt x="2660849" y="560557"/>
                    <a:pt x="2702189" y="558138"/>
                    <a:pt x="2633134" y="592666"/>
                  </a:cubicBezTo>
                  <a:cubicBezTo>
                    <a:pt x="2550681" y="633892"/>
                    <a:pt x="2587046" y="613546"/>
                    <a:pt x="2523067" y="651933"/>
                  </a:cubicBezTo>
                  <a:cubicBezTo>
                    <a:pt x="2469969" y="731581"/>
                    <a:pt x="2557006" y="611417"/>
                    <a:pt x="2463800" y="694266"/>
                  </a:cubicBezTo>
                  <a:cubicBezTo>
                    <a:pt x="2448589" y="707787"/>
                    <a:pt x="2446867" y="733777"/>
                    <a:pt x="2429934" y="745066"/>
                  </a:cubicBezTo>
                  <a:cubicBezTo>
                    <a:pt x="2375540" y="781330"/>
                    <a:pt x="2419588" y="751072"/>
                    <a:pt x="2328334" y="821266"/>
                  </a:cubicBezTo>
                  <a:cubicBezTo>
                    <a:pt x="2317149" y="829870"/>
                    <a:pt x="2307088" y="840355"/>
                    <a:pt x="2294467" y="846666"/>
                  </a:cubicBezTo>
                  <a:cubicBezTo>
                    <a:pt x="2283178" y="852311"/>
                    <a:pt x="2271102" y="856599"/>
                    <a:pt x="2260600" y="863600"/>
                  </a:cubicBezTo>
                  <a:cubicBezTo>
                    <a:pt x="2245564" y="873624"/>
                    <a:pt x="2233303" y="887442"/>
                    <a:pt x="2218267" y="897466"/>
                  </a:cubicBezTo>
                  <a:cubicBezTo>
                    <a:pt x="2207765" y="904467"/>
                    <a:pt x="2195103" y="907710"/>
                    <a:pt x="2184400" y="914400"/>
                  </a:cubicBezTo>
                  <a:cubicBezTo>
                    <a:pt x="2172434" y="921879"/>
                    <a:pt x="2163155" y="933489"/>
                    <a:pt x="2150534" y="939800"/>
                  </a:cubicBezTo>
                  <a:cubicBezTo>
                    <a:pt x="2134569" y="947782"/>
                    <a:pt x="2115983" y="949347"/>
                    <a:pt x="2099734" y="956733"/>
                  </a:cubicBezTo>
                  <a:cubicBezTo>
                    <a:pt x="2084753" y="963543"/>
                    <a:pt x="2072617" y="975867"/>
                    <a:pt x="2057400" y="982133"/>
                  </a:cubicBezTo>
                  <a:cubicBezTo>
                    <a:pt x="2024390" y="995725"/>
                    <a:pt x="1985503" y="996198"/>
                    <a:pt x="1955800" y="1016000"/>
                  </a:cubicBezTo>
                  <a:cubicBezTo>
                    <a:pt x="1926721" y="1035386"/>
                    <a:pt x="1917038" y="1043357"/>
                    <a:pt x="1879600" y="1058333"/>
                  </a:cubicBezTo>
                  <a:cubicBezTo>
                    <a:pt x="1868796" y="1062655"/>
                    <a:pt x="1856856" y="1063378"/>
                    <a:pt x="1845734" y="1066800"/>
                  </a:cubicBezTo>
                  <a:cubicBezTo>
                    <a:pt x="1820144" y="1074674"/>
                    <a:pt x="1795944" y="1087799"/>
                    <a:pt x="1769534" y="1092200"/>
                  </a:cubicBezTo>
                  <a:cubicBezTo>
                    <a:pt x="1752601" y="1095022"/>
                    <a:pt x="1735568" y="1097299"/>
                    <a:pt x="1718734" y="1100666"/>
                  </a:cubicBezTo>
                  <a:cubicBezTo>
                    <a:pt x="1576786" y="1129055"/>
                    <a:pt x="1799223" y="1085641"/>
                    <a:pt x="1651000" y="1126066"/>
                  </a:cubicBezTo>
                  <a:cubicBezTo>
                    <a:pt x="1631747" y="1131317"/>
                    <a:pt x="1611489" y="1131711"/>
                    <a:pt x="1591734" y="1134533"/>
                  </a:cubicBezTo>
                  <a:cubicBezTo>
                    <a:pt x="1583267" y="1137355"/>
                    <a:pt x="1575180" y="1141821"/>
                    <a:pt x="1566334" y="1143000"/>
                  </a:cubicBezTo>
                  <a:cubicBezTo>
                    <a:pt x="1454351" y="1157931"/>
                    <a:pt x="1438302" y="1149998"/>
                    <a:pt x="1312334" y="1143000"/>
                  </a:cubicBezTo>
                  <a:cubicBezTo>
                    <a:pt x="1301481" y="1140287"/>
                    <a:pt x="1265215" y="1132140"/>
                    <a:pt x="1253067" y="1126066"/>
                  </a:cubicBezTo>
                  <a:cubicBezTo>
                    <a:pt x="1243966" y="1121515"/>
                    <a:pt x="1236134" y="1114777"/>
                    <a:pt x="1227667" y="1109133"/>
                  </a:cubicBezTo>
                  <a:cubicBezTo>
                    <a:pt x="1222023" y="1092200"/>
                    <a:pt x="1212350" y="1076109"/>
                    <a:pt x="1210734" y="1058333"/>
                  </a:cubicBezTo>
                  <a:cubicBezTo>
                    <a:pt x="1209431" y="1044002"/>
                    <a:pt x="1217298" y="1030264"/>
                    <a:pt x="1219200" y="1016000"/>
                  </a:cubicBezTo>
                  <a:cubicBezTo>
                    <a:pt x="1222949" y="987886"/>
                    <a:pt x="1221724" y="959067"/>
                    <a:pt x="1227667" y="931333"/>
                  </a:cubicBezTo>
                  <a:cubicBezTo>
                    <a:pt x="1230312" y="918992"/>
                    <a:pt x="1238338" y="908424"/>
                    <a:pt x="1244600" y="897466"/>
                  </a:cubicBezTo>
                  <a:cubicBezTo>
                    <a:pt x="1260316" y="869964"/>
                    <a:pt x="1263588" y="870012"/>
                    <a:pt x="1286934" y="846666"/>
                  </a:cubicBezTo>
                  <a:cubicBezTo>
                    <a:pt x="1293228" y="827784"/>
                    <a:pt x="1300125" y="803097"/>
                    <a:pt x="1312334" y="787400"/>
                  </a:cubicBezTo>
                  <a:cubicBezTo>
                    <a:pt x="1324586" y="771648"/>
                    <a:pt x="1342693" y="761031"/>
                    <a:pt x="1354667" y="745066"/>
                  </a:cubicBezTo>
                  <a:cubicBezTo>
                    <a:pt x="1363134" y="733777"/>
                    <a:pt x="1370089" y="721178"/>
                    <a:pt x="1380067" y="711200"/>
                  </a:cubicBezTo>
                  <a:cubicBezTo>
                    <a:pt x="1387262" y="704005"/>
                    <a:pt x="1397650" y="700780"/>
                    <a:pt x="1405467" y="694266"/>
                  </a:cubicBezTo>
                  <a:cubicBezTo>
                    <a:pt x="1414665" y="686601"/>
                    <a:pt x="1420471" y="674806"/>
                    <a:pt x="1430867" y="668866"/>
                  </a:cubicBezTo>
                  <a:cubicBezTo>
                    <a:pt x="1440970" y="663093"/>
                    <a:pt x="1453508" y="663462"/>
                    <a:pt x="1464734" y="660400"/>
                  </a:cubicBezTo>
                  <a:cubicBezTo>
                    <a:pt x="1484556" y="654994"/>
                    <a:pt x="1504245" y="649111"/>
                    <a:pt x="1524000" y="643466"/>
                  </a:cubicBezTo>
                  <a:cubicBezTo>
                    <a:pt x="1546578" y="646288"/>
                    <a:pt x="1570350" y="644157"/>
                    <a:pt x="1591734" y="651933"/>
                  </a:cubicBezTo>
                  <a:cubicBezTo>
                    <a:pt x="1647269" y="672128"/>
                    <a:pt x="1610955" y="775273"/>
                    <a:pt x="1608667" y="795866"/>
                  </a:cubicBezTo>
                  <a:cubicBezTo>
                    <a:pt x="1603747" y="840144"/>
                    <a:pt x="1601790" y="822745"/>
                    <a:pt x="1574800" y="855133"/>
                  </a:cubicBezTo>
                  <a:cubicBezTo>
                    <a:pt x="1568286" y="862950"/>
                    <a:pt x="1565062" y="873338"/>
                    <a:pt x="1557867" y="880533"/>
                  </a:cubicBezTo>
                  <a:cubicBezTo>
                    <a:pt x="1550672" y="887728"/>
                    <a:pt x="1540413" y="891109"/>
                    <a:pt x="1532467" y="897466"/>
                  </a:cubicBezTo>
                  <a:cubicBezTo>
                    <a:pt x="1526234" y="902453"/>
                    <a:pt x="1522379" y="910293"/>
                    <a:pt x="1515534" y="914400"/>
                  </a:cubicBezTo>
                  <a:cubicBezTo>
                    <a:pt x="1506861" y="919604"/>
                    <a:pt x="1462588" y="929753"/>
                    <a:pt x="1456267" y="931333"/>
                  </a:cubicBezTo>
                  <a:cubicBezTo>
                    <a:pt x="1441550" y="929231"/>
                    <a:pt x="1392058" y="925766"/>
                    <a:pt x="1371600" y="914400"/>
                  </a:cubicBezTo>
                  <a:cubicBezTo>
                    <a:pt x="1335943" y="894591"/>
                    <a:pt x="1312891" y="876949"/>
                    <a:pt x="1286934" y="846666"/>
                  </a:cubicBezTo>
                  <a:cubicBezTo>
                    <a:pt x="1280312" y="838940"/>
                    <a:pt x="1276514" y="829083"/>
                    <a:pt x="1270000" y="821266"/>
                  </a:cubicBezTo>
                  <a:cubicBezTo>
                    <a:pt x="1262335" y="812068"/>
                    <a:pt x="1252392" y="804957"/>
                    <a:pt x="1244600" y="795866"/>
                  </a:cubicBezTo>
                  <a:cubicBezTo>
                    <a:pt x="1184210" y="725412"/>
                    <a:pt x="1246262" y="789063"/>
                    <a:pt x="1202267" y="745066"/>
                  </a:cubicBezTo>
                  <a:cubicBezTo>
                    <a:pt x="1199445" y="733777"/>
                    <a:pt x="1196324" y="722559"/>
                    <a:pt x="1193800" y="711200"/>
                  </a:cubicBezTo>
                  <a:cubicBezTo>
                    <a:pt x="1186890" y="680103"/>
                    <a:pt x="1185721" y="664515"/>
                    <a:pt x="1176867" y="635000"/>
                  </a:cubicBezTo>
                  <a:cubicBezTo>
                    <a:pt x="1160189" y="579406"/>
                    <a:pt x="1171313" y="595579"/>
                    <a:pt x="1143000" y="567266"/>
                  </a:cubicBezTo>
                  <a:cubicBezTo>
                    <a:pt x="1140178" y="558799"/>
                    <a:pt x="1139889" y="549006"/>
                    <a:pt x="1134534" y="541866"/>
                  </a:cubicBezTo>
                  <a:cubicBezTo>
                    <a:pt x="1122560" y="525901"/>
                    <a:pt x="1111132" y="505844"/>
                    <a:pt x="1092200" y="499533"/>
                  </a:cubicBezTo>
                  <a:cubicBezTo>
                    <a:pt x="1066744" y="491047"/>
                    <a:pt x="1063283" y="492369"/>
                    <a:pt x="1041400" y="474133"/>
                  </a:cubicBezTo>
                  <a:cubicBezTo>
                    <a:pt x="1032202" y="466468"/>
                    <a:pt x="1026467" y="454548"/>
                    <a:pt x="1016000" y="448733"/>
                  </a:cubicBezTo>
                  <a:cubicBezTo>
                    <a:pt x="1000397" y="440065"/>
                    <a:pt x="982133" y="437444"/>
                    <a:pt x="965200" y="431800"/>
                  </a:cubicBezTo>
                  <a:lnTo>
                    <a:pt x="939800" y="423333"/>
                  </a:lnTo>
                  <a:cubicBezTo>
                    <a:pt x="911578" y="426155"/>
                    <a:pt x="877522" y="414387"/>
                    <a:pt x="855134" y="431800"/>
                  </a:cubicBezTo>
                  <a:cubicBezTo>
                    <a:pt x="841583" y="442339"/>
                    <a:pt x="858667" y="466157"/>
                    <a:pt x="863600" y="482600"/>
                  </a:cubicBezTo>
                  <a:cubicBezTo>
                    <a:pt x="867227" y="494689"/>
                    <a:pt x="875847" y="504747"/>
                    <a:pt x="880534" y="516466"/>
                  </a:cubicBezTo>
                  <a:cubicBezTo>
                    <a:pt x="887163" y="533039"/>
                    <a:pt x="891823" y="550333"/>
                    <a:pt x="897467" y="567266"/>
                  </a:cubicBezTo>
                  <a:lnTo>
                    <a:pt x="897467" y="567266"/>
                  </a:lnTo>
                  <a:cubicBezTo>
                    <a:pt x="900289" y="578555"/>
                    <a:pt x="898665" y="592046"/>
                    <a:pt x="905934" y="601133"/>
                  </a:cubicBezTo>
                  <a:cubicBezTo>
                    <a:pt x="911509" y="608102"/>
                    <a:pt x="922867" y="606778"/>
                    <a:pt x="931334" y="609600"/>
                  </a:cubicBezTo>
                  <a:cubicBezTo>
                    <a:pt x="942623" y="606778"/>
                    <a:pt x="957751" y="610072"/>
                    <a:pt x="965200" y="601133"/>
                  </a:cubicBezTo>
                  <a:cubicBezTo>
                    <a:pt x="974413" y="590078"/>
                    <a:pt x="973667" y="573190"/>
                    <a:pt x="973667" y="558800"/>
                  </a:cubicBezTo>
                  <a:cubicBezTo>
                    <a:pt x="973667" y="510739"/>
                    <a:pt x="976856" y="461492"/>
                    <a:pt x="965200" y="414866"/>
                  </a:cubicBezTo>
                  <a:cubicBezTo>
                    <a:pt x="961778" y="401176"/>
                    <a:pt x="942174" y="398500"/>
                    <a:pt x="931334" y="389466"/>
                  </a:cubicBezTo>
                  <a:cubicBezTo>
                    <a:pt x="925202" y="384356"/>
                    <a:pt x="921540" y="376103"/>
                    <a:pt x="914400" y="372533"/>
                  </a:cubicBezTo>
                  <a:cubicBezTo>
                    <a:pt x="882683" y="356675"/>
                    <a:pt x="854711" y="354565"/>
                    <a:pt x="821267" y="347133"/>
                  </a:cubicBezTo>
                  <a:cubicBezTo>
                    <a:pt x="728628" y="326546"/>
                    <a:pt x="871965" y="349663"/>
                    <a:pt x="677334" y="330200"/>
                  </a:cubicBezTo>
                  <a:cubicBezTo>
                    <a:pt x="657477" y="328214"/>
                    <a:pt x="637823" y="324555"/>
                    <a:pt x="618067" y="321733"/>
                  </a:cubicBezTo>
                  <a:cubicBezTo>
                    <a:pt x="601134" y="299155"/>
                    <a:pt x="579888" y="279243"/>
                    <a:pt x="567267" y="254000"/>
                  </a:cubicBezTo>
                  <a:lnTo>
                    <a:pt x="524934" y="169333"/>
                  </a:lnTo>
                  <a:cubicBezTo>
                    <a:pt x="519289" y="158044"/>
                    <a:pt x="511991" y="147440"/>
                    <a:pt x="508000" y="135466"/>
                  </a:cubicBezTo>
                  <a:lnTo>
                    <a:pt x="491067" y="84666"/>
                  </a:lnTo>
                  <a:lnTo>
                    <a:pt x="474134" y="33866"/>
                  </a:lnTo>
                  <a:lnTo>
                    <a:pt x="474134" y="0"/>
                  </a:ln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76200"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5" name="Freeform 14"/>
            <p:cNvSpPr/>
            <p:nvPr/>
          </p:nvSpPr>
          <p:spPr>
            <a:xfrm rot="21322237">
              <a:off x="10204728" y="1876569"/>
              <a:ext cx="2304793" cy="3922110"/>
            </a:xfrm>
            <a:custGeom>
              <a:avLst/>
              <a:gdLst>
                <a:gd name="connsiteX0" fmla="*/ 2074334 w 3683000"/>
                <a:gd name="connsiteY0" fmla="*/ 7001933 h 7001933"/>
                <a:gd name="connsiteX1" fmla="*/ 2065867 w 3683000"/>
                <a:gd name="connsiteY1" fmla="*/ 6815666 h 7001933"/>
                <a:gd name="connsiteX2" fmla="*/ 2048934 w 3683000"/>
                <a:gd name="connsiteY2" fmla="*/ 6790266 h 7001933"/>
                <a:gd name="connsiteX3" fmla="*/ 2032000 w 3683000"/>
                <a:gd name="connsiteY3" fmla="*/ 6739466 h 7001933"/>
                <a:gd name="connsiteX4" fmla="*/ 1972734 w 3683000"/>
                <a:gd name="connsiteY4" fmla="*/ 6637866 h 7001933"/>
                <a:gd name="connsiteX5" fmla="*/ 1947334 w 3683000"/>
                <a:gd name="connsiteY5" fmla="*/ 6544733 h 7001933"/>
                <a:gd name="connsiteX6" fmla="*/ 1913467 w 3683000"/>
                <a:gd name="connsiteY6" fmla="*/ 6493933 h 7001933"/>
                <a:gd name="connsiteX7" fmla="*/ 1896534 w 3683000"/>
                <a:gd name="connsiteY7" fmla="*/ 6434666 h 7001933"/>
                <a:gd name="connsiteX8" fmla="*/ 1871134 w 3683000"/>
                <a:gd name="connsiteY8" fmla="*/ 6375400 h 7001933"/>
                <a:gd name="connsiteX9" fmla="*/ 1845734 w 3683000"/>
                <a:gd name="connsiteY9" fmla="*/ 6307666 h 7001933"/>
                <a:gd name="connsiteX10" fmla="*/ 1794934 w 3683000"/>
                <a:gd name="connsiteY10" fmla="*/ 6197600 h 7001933"/>
                <a:gd name="connsiteX11" fmla="*/ 1769534 w 3683000"/>
                <a:gd name="connsiteY11" fmla="*/ 6172200 h 7001933"/>
                <a:gd name="connsiteX12" fmla="*/ 1744134 w 3683000"/>
                <a:gd name="connsiteY12" fmla="*/ 6129866 h 7001933"/>
                <a:gd name="connsiteX13" fmla="*/ 1651000 w 3683000"/>
                <a:gd name="connsiteY13" fmla="*/ 6019800 h 7001933"/>
                <a:gd name="connsiteX14" fmla="*/ 1600200 w 3683000"/>
                <a:gd name="connsiteY14" fmla="*/ 6002866 h 7001933"/>
                <a:gd name="connsiteX15" fmla="*/ 1549400 w 3683000"/>
                <a:gd name="connsiteY15" fmla="*/ 5977466 h 7001933"/>
                <a:gd name="connsiteX16" fmla="*/ 1447800 w 3683000"/>
                <a:gd name="connsiteY16" fmla="*/ 5960533 h 7001933"/>
                <a:gd name="connsiteX17" fmla="*/ 1405467 w 3683000"/>
                <a:gd name="connsiteY17" fmla="*/ 5943600 h 7001933"/>
                <a:gd name="connsiteX18" fmla="*/ 1270000 w 3683000"/>
                <a:gd name="connsiteY18" fmla="*/ 5926666 h 7001933"/>
                <a:gd name="connsiteX19" fmla="*/ 1143000 w 3683000"/>
                <a:gd name="connsiteY19" fmla="*/ 5935133 h 7001933"/>
                <a:gd name="connsiteX20" fmla="*/ 1092200 w 3683000"/>
                <a:gd name="connsiteY20" fmla="*/ 5952066 h 7001933"/>
                <a:gd name="connsiteX21" fmla="*/ 990600 w 3683000"/>
                <a:gd name="connsiteY21" fmla="*/ 5969000 h 7001933"/>
                <a:gd name="connsiteX22" fmla="*/ 956734 w 3683000"/>
                <a:gd name="connsiteY22" fmla="*/ 5985933 h 7001933"/>
                <a:gd name="connsiteX23" fmla="*/ 922867 w 3683000"/>
                <a:gd name="connsiteY23" fmla="*/ 5994400 h 7001933"/>
                <a:gd name="connsiteX24" fmla="*/ 897467 w 3683000"/>
                <a:gd name="connsiteY24" fmla="*/ 6002866 h 7001933"/>
                <a:gd name="connsiteX25" fmla="*/ 880534 w 3683000"/>
                <a:gd name="connsiteY25" fmla="*/ 6028266 h 7001933"/>
                <a:gd name="connsiteX26" fmla="*/ 897467 w 3683000"/>
                <a:gd name="connsiteY26" fmla="*/ 6138333 h 7001933"/>
                <a:gd name="connsiteX27" fmla="*/ 914400 w 3683000"/>
                <a:gd name="connsiteY27" fmla="*/ 6163733 h 7001933"/>
                <a:gd name="connsiteX28" fmla="*/ 948267 w 3683000"/>
                <a:gd name="connsiteY28" fmla="*/ 6206066 h 7001933"/>
                <a:gd name="connsiteX29" fmla="*/ 1007534 w 3683000"/>
                <a:gd name="connsiteY29" fmla="*/ 6290733 h 7001933"/>
                <a:gd name="connsiteX30" fmla="*/ 1032934 w 3683000"/>
                <a:gd name="connsiteY30" fmla="*/ 6307666 h 7001933"/>
                <a:gd name="connsiteX31" fmla="*/ 1049867 w 3683000"/>
                <a:gd name="connsiteY31" fmla="*/ 6324600 h 7001933"/>
                <a:gd name="connsiteX32" fmla="*/ 1083734 w 3683000"/>
                <a:gd name="connsiteY32" fmla="*/ 6341533 h 7001933"/>
                <a:gd name="connsiteX33" fmla="*/ 1109134 w 3683000"/>
                <a:gd name="connsiteY33" fmla="*/ 6358466 h 7001933"/>
                <a:gd name="connsiteX34" fmla="*/ 1193800 w 3683000"/>
                <a:gd name="connsiteY34" fmla="*/ 6375400 h 7001933"/>
                <a:gd name="connsiteX35" fmla="*/ 1303867 w 3683000"/>
                <a:gd name="connsiteY35" fmla="*/ 6366933 h 7001933"/>
                <a:gd name="connsiteX36" fmla="*/ 1354667 w 3683000"/>
                <a:gd name="connsiteY36" fmla="*/ 6341533 h 7001933"/>
                <a:gd name="connsiteX37" fmla="*/ 1439334 w 3683000"/>
                <a:gd name="connsiteY37" fmla="*/ 6299200 h 7001933"/>
                <a:gd name="connsiteX38" fmla="*/ 1456267 w 3683000"/>
                <a:gd name="connsiteY38" fmla="*/ 6282266 h 7001933"/>
                <a:gd name="connsiteX39" fmla="*/ 1481667 w 3683000"/>
                <a:gd name="connsiteY39" fmla="*/ 6265333 h 7001933"/>
                <a:gd name="connsiteX40" fmla="*/ 1540934 w 3683000"/>
                <a:gd name="connsiteY40" fmla="*/ 6214533 h 7001933"/>
                <a:gd name="connsiteX41" fmla="*/ 1591734 w 3683000"/>
                <a:gd name="connsiteY41" fmla="*/ 6163733 h 7001933"/>
                <a:gd name="connsiteX42" fmla="*/ 1625600 w 3683000"/>
                <a:gd name="connsiteY42" fmla="*/ 6112933 h 7001933"/>
                <a:gd name="connsiteX43" fmla="*/ 1659467 w 3683000"/>
                <a:gd name="connsiteY43" fmla="*/ 6070600 h 7001933"/>
                <a:gd name="connsiteX44" fmla="*/ 1667934 w 3683000"/>
                <a:gd name="connsiteY44" fmla="*/ 6045200 h 7001933"/>
                <a:gd name="connsiteX45" fmla="*/ 1684867 w 3683000"/>
                <a:gd name="connsiteY45" fmla="*/ 6011333 h 7001933"/>
                <a:gd name="connsiteX46" fmla="*/ 1684867 w 3683000"/>
                <a:gd name="connsiteY46" fmla="*/ 5782733 h 7001933"/>
                <a:gd name="connsiteX47" fmla="*/ 1676400 w 3683000"/>
                <a:gd name="connsiteY47" fmla="*/ 5748866 h 7001933"/>
                <a:gd name="connsiteX48" fmla="*/ 1642534 w 3683000"/>
                <a:gd name="connsiteY48" fmla="*/ 5715000 h 7001933"/>
                <a:gd name="connsiteX49" fmla="*/ 1617134 w 3683000"/>
                <a:gd name="connsiteY49" fmla="*/ 5681133 h 7001933"/>
                <a:gd name="connsiteX50" fmla="*/ 1600200 w 3683000"/>
                <a:gd name="connsiteY50" fmla="*/ 5655733 h 7001933"/>
                <a:gd name="connsiteX51" fmla="*/ 1566334 w 3683000"/>
                <a:gd name="connsiteY51" fmla="*/ 5638800 h 7001933"/>
                <a:gd name="connsiteX52" fmla="*/ 1532467 w 3683000"/>
                <a:gd name="connsiteY52" fmla="*/ 5604933 h 7001933"/>
                <a:gd name="connsiteX53" fmla="*/ 1456267 w 3683000"/>
                <a:gd name="connsiteY53" fmla="*/ 5562600 h 7001933"/>
                <a:gd name="connsiteX54" fmla="*/ 1397000 w 3683000"/>
                <a:gd name="connsiteY54" fmla="*/ 5528733 h 7001933"/>
                <a:gd name="connsiteX55" fmla="*/ 1261534 w 3683000"/>
                <a:gd name="connsiteY55" fmla="*/ 5494866 h 7001933"/>
                <a:gd name="connsiteX56" fmla="*/ 1185334 w 3683000"/>
                <a:gd name="connsiteY56" fmla="*/ 5469466 h 7001933"/>
                <a:gd name="connsiteX57" fmla="*/ 1151467 w 3683000"/>
                <a:gd name="connsiteY57" fmla="*/ 5461000 h 7001933"/>
                <a:gd name="connsiteX58" fmla="*/ 1109134 w 3683000"/>
                <a:gd name="connsiteY58" fmla="*/ 5444066 h 7001933"/>
                <a:gd name="connsiteX59" fmla="*/ 1049867 w 3683000"/>
                <a:gd name="connsiteY59" fmla="*/ 5435600 h 7001933"/>
                <a:gd name="connsiteX60" fmla="*/ 1007534 w 3683000"/>
                <a:gd name="connsiteY60" fmla="*/ 5427133 h 7001933"/>
                <a:gd name="connsiteX61" fmla="*/ 897467 w 3683000"/>
                <a:gd name="connsiteY61" fmla="*/ 5435600 h 7001933"/>
                <a:gd name="connsiteX62" fmla="*/ 745067 w 3683000"/>
                <a:gd name="connsiteY62" fmla="*/ 5452533 h 7001933"/>
                <a:gd name="connsiteX63" fmla="*/ 389467 w 3683000"/>
                <a:gd name="connsiteY63" fmla="*/ 5444066 h 7001933"/>
                <a:gd name="connsiteX64" fmla="*/ 279400 w 3683000"/>
                <a:gd name="connsiteY64" fmla="*/ 5427133 h 7001933"/>
                <a:gd name="connsiteX65" fmla="*/ 237067 w 3683000"/>
                <a:gd name="connsiteY65" fmla="*/ 5418666 h 7001933"/>
                <a:gd name="connsiteX66" fmla="*/ 194734 w 3683000"/>
                <a:gd name="connsiteY66" fmla="*/ 5401733 h 7001933"/>
                <a:gd name="connsiteX67" fmla="*/ 127000 w 3683000"/>
                <a:gd name="connsiteY67" fmla="*/ 5384800 h 7001933"/>
                <a:gd name="connsiteX68" fmla="*/ 93134 w 3683000"/>
                <a:gd name="connsiteY68" fmla="*/ 5367866 h 7001933"/>
                <a:gd name="connsiteX69" fmla="*/ 76200 w 3683000"/>
                <a:gd name="connsiteY69" fmla="*/ 5350933 h 7001933"/>
                <a:gd name="connsiteX70" fmla="*/ 50800 w 3683000"/>
                <a:gd name="connsiteY70" fmla="*/ 5334000 h 7001933"/>
                <a:gd name="connsiteX71" fmla="*/ 25400 w 3683000"/>
                <a:gd name="connsiteY71" fmla="*/ 5266266 h 7001933"/>
                <a:gd name="connsiteX72" fmla="*/ 0 w 3683000"/>
                <a:gd name="connsiteY72" fmla="*/ 5207000 h 7001933"/>
                <a:gd name="connsiteX73" fmla="*/ 16934 w 3683000"/>
                <a:gd name="connsiteY73" fmla="*/ 5020733 h 7001933"/>
                <a:gd name="connsiteX74" fmla="*/ 25400 w 3683000"/>
                <a:gd name="connsiteY74" fmla="*/ 4978400 h 7001933"/>
                <a:gd name="connsiteX75" fmla="*/ 42334 w 3683000"/>
                <a:gd name="connsiteY75" fmla="*/ 4944533 h 7001933"/>
                <a:gd name="connsiteX76" fmla="*/ 59267 w 3683000"/>
                <a:gd name="connsiteY76" fmla="*/ 4893733 h 7001933"/>
                <a:gd name="connsiteX77" fmla="*/ 67734 w 3683000"/>
                <a:gd name="connsiteY77" fmla="*/ 4851400 h 7001933"/>
                <a:gd name="connsiteX78" fmla="*/ 118534 w 3683000"/>
                <a:gd name="connsiteY78" fmla="*/ 4741333 h 7001933"/>
                <a:gd name="connsiteX79" fmla="*/ 135467 w 3683000"/>
                <a:gd name="connsiteY79" fmla="*/ 4715933 h 7001933"/>
                <a:gd name="connsiteX80" fmla="*/ 169334 w 3683000"/>
                <a:gd name="connsiteY80" fmla="*/ 4690533 h 7001933"/>
                <a:gd name="connsiteX81" fmla="*/ 186267 w 3683000"/>
                <a:gd name="connsiteY81" fmla="*/ 4639733 h 7001933"/>
                <a:gd name="connsiteX82" fmla="*/ 228600 w 3683000"/>
                <a:gd name="connsiteY82" fmla="*/ 4572000 h 7001933"/>
                <a:gd name="connsiteX83" fmla="*/ 237067 w 3683000"/>
                <a:gd name="connsiteY83" fmla="*/ 4546600 h 7001933"/>
                <a:gd name="connsiteX84" fmla="*/ 287867 w 3683000"/>
                <a:gd name="connsiteY84" fmla="*/ 4478866 h 7001933"/>
                <a:gd name="connsiteX85" fmla="*/ 313267 w 3683000"/>
                <a:gd name="connsiteY85" fmla="*/ 4461933 h 7001933"/>
                <a:gd name="connsiteX86" fmla="*/ 355600 w 3683000"/>
                <a:gd name="connsiteY86" fmla="*/ 4402666 h 7001933"/>
                <a:gd name="connsiteX87" fmla="*/ 414867 w 3683000"/>
                <a:gd name="connsiteY87" fmla="*/ 4334933 h 7001933"/>
                <a:gd name="connsiteX88" fmla="*/ 524934 w 3683000"/>
                <a:gd name="connsiteY88" fmla="*/ 4258733 h 7001933"/>
                <a:gd name="connsiteX89" fmla="*/ 550334 w 3683000"/>
                <a:gd name="connsiteY89" fmla="*/ 4241800 h 7001933"/>
                <a:gd name="connsiteX90" fmla="*/ 575734 w 3683000"/>
                <a:gd name="connsiteY90" fmla="*/ 4233333 h 7001933"/>
                <a:gd name="connsiteX91" fmla="*/ 609600 w 3683000"/>
                <a:gd name="connsiteY91" fmla="*/ 4216400 h 7001933"/>
                <a:gd name="connsiteX92" fmla="*/ 651934 w 3683000"/>
                <a:gd name="connsiteY92" fmla="*/ 4207933 h 7001933"/>
                <a:gd name="connsiteX93" fmla="*/ 702734 w 3683000"/>
                <a:gd name="connsiteY93" fmla="*/ 4191000 h 7001933"/>
                <a:gd name="connsiteX94" fmla="*/ 728134 w 3683000"/>
                <a:gd name="connsiteY94" fmla="*/ 4182533 h 7001933"/>
                <a:gd name="connsiteX95" fmla="*/ 762000 w 3683000"/>
                <a:gd name="connsiteY95" fmla="*/ 4174066 h 7001933"/>
                <a:gd name="connsiteX96" fmla="*/ 846667 w 3683000"/>
                <a:gd name="connsiteY96" fmla="*/ 4191000 h 7001933"/>
                <a:gd name="connsiteX97" fmla="*/ 897467 w 3683000"/>
                <a:gd name="connsiteY97" fmla="*/ 4224866 h 7001933"/>
                <a:gd name="connsiteX98" fmla="*/ 914400 w 3683000"/>
                <a:gd name="connsiteY98" fmla="*/ 4250266 h 7001933"/>
                <a:gd name="connsiteX99" fmla="*/ 939800 w 3683000"/>
                <a:gd name="connsiteY99" fmla="*/ 4284133 h 7001933"/>
                <a:gd name="connsiteX100" fmla="*/ 956734 w 3683000"/>
                <a:gd name="connsiteY100" fmla="*/ 4318000 h 7001933"/>
                <a:gd name="connsiteX101" fmla="*/ 965200 w 3683000"/>
                <a:gd name="connsiteY101" fmla="*/ 4343400 h 7001933"/>
                <a:gd name="connsiteX102" fmla="*/ 973667 w 3683000"/>
                <a:gd name="connsiteY102" fmla="*/ 4377266 h 7001933"/>
                <a:gd name="connsiteX103" fmla="*/ 999067 w 3683000"/>
                <a:gd name="connsiteY103" fmla="*/ 4411133 h 7001933"/>
                <a:gd name="connsiteX104" fmla="*/ 1007534 w 3683000"/>
                <a:gd name="connsiteY104" fmla="*/ 4436533 h 7001933"/>
                <a:gd name="connsiteX105" fmla="*/ 1024467 w 3683000"/>
                <a:gd name="connsiteY105" fmla="*/ 4512733 h 7001933"/>
                <a:gd name="connsiteX106" fmla="*/ 1016000 w 3683000"/>
                <a:gd name="connsiteY106" fmla="*/ 4597400 h 7001933"/>
                <a:gd name="connsiteX107" fmla="*/ 999067 w 3683000"/>
                <a:gd name="connsiteY107" fmla="*/ 4622800 h 7001933"/>
                <a:gd name="connsiteX108" fmla="*/ 948267 w 3683000"/>
                <a:gd name="connsiteY108" fmla="*/ 4673600 h 7001933"/>
                <a:gd name="connsiteX109" fmla="*/ 846667 w 3683000"/>
                <a:gd name="connsiteY109" fmla="*/ 4741333 h 7001933"/>
                <a:gd name="connsiteX110" fmla="*/ 736600 w 3683000"/>
                <a:gd name="connsiteY110" fmla="*/ 4732866 h 7001933"/>
                <a:gd name="connsiteX111" fmla="*/ 668867 w 3683000"/>
                <a:gd name="connsiteY111" fmla="*/ 4699000 h 7001933"/>
                <a:gd name="connsiteX112" fmla="*/ 651934 w 3683000"/>
                <a:gd name="connsiteY112" fmla="*/ 4673600 h 7001933"/>
                <a:gd name="connsiteX113" fmla="*/ 601134 w 3683000"/>
                <a:gd name="connsiteY113" fmla="*/ 4605866 h 7001933"/>
                <a:gd name="connsiteX114" fmla="*/ 575734 w 3683000"/>
                <a:gd name="connsiteY114" fmla="*/ 4521200 h 7001933"/>
                <a:gd name="connsiteX115" fmla="*/ 567267 w 3683000"/>
                <a:gd name="connsiteY115" fmla="*/ 4394200 h 7001933"/>
                <a:gd name="connsiteX116" fmla="*/ 575734 w 3683000"/>
                <a:gd name="connsiteY116" fmla="*/ 4309533 h 7001933"/>
                <a:gd name="connsiteX117" fmla="*/ 592667 w 3683000"/>
                <a:gd name="connsiteY117" fmla="*/ 4191000 h 7001933"/>
                <a:gd name="connsiteX118" fmla="*/ 601134 w 3683000"/>
                <a:gd name="connsiteY118" fmla="*/ 4157133 h 7001933"/>
                <a:gd name="connsiteX119" fmla="*/ 635000 w 3683000"/>
                <a:gd name="connsiteY119" fmla="*/ 4089400 h 7001933"/>
                <a:gd name="connsiteX120" fmla="*/ 643467 w 3683000"/>
                <a:gd name="connsiteY120" fmla="*/ 4064000 h 7001933"/>
                <a:gd name="connsiteX121" fmla="*/ 651934 w 3683000"/>
                <a:gd name="connsiteY121" fmla="*/ 4030133 h 7001933"/>
                <a:gd name="connsiteX122" fmla="*/ 702734 w 3683000"/>
                <a:gd name="connsiteY122" fmla="*/ 3953933 h 7001933"/>
                <a:gd name="connsiteX123" fmla="*/ 728134 w 3683000"/>
                <a:gd name="connsiteY123" fmla="*/ 3937000 h 7001933"/>
                <a:gd name="connsiteX124" fmla="*/ 745067 w 3683000"/>
                <a:gd name="connsiteY124" fmla="*/ 3920066 h 7001933"/>
                <a:gd name="connsiteX125" fmla="*/ 778934 w 3683000"/>
                <a:gd name="connsiteY125" fmla="*/ 3911600 h 7001933"/>
                <a:gd name="connsiteX126" fmla="*/ 829734 w 3683000"/>
                <a:gd name="connsiteY126" fmla="*/ 3877733 h 7001933"/>
                <a:gd name="connsiteX127" fmla="*/ 855134 w 3683000"/>
                <a:gd name="connsiteY127" fmla="*/ 3852333 h 7001933"/>
                <a:gd name="connsiteX128" fmla="*/ 905934 w 3683000"/>
                <a:gd name="connsiteY128" fmla="*/ 3835400 h 7001933"/>
                <a:gd name="connsiteX129" fmla="*/ 931334 w 3683000"/>
                <a:gd name="connsiteY129" fmla="*/ 3818466 h 7001933"/>
                <a:gd name="connsiteX130" fmla="*/ 956734 w 3683000"/>
                <a:gd name="connsiteY130" fmla="*/ 3810000 h 7001933"/>
                <a:gd name="connsiteX131" fmla="*/ 973667 w 3683000"/>
                <a:gd name="connsiteY131" fmla="*/ 3793066 h 7001933"/>
                <a:gd name="connsiteX132" fmla="*/ 999067 w 3683000"/>
                <a:gd name="connsiteY132" fmla="*/ 3776133 h 7001933"/>
                <a:gd name="connsiteX133" fmla="*/ 1058334 w 3683000"/>
                <a:gd name="connsiteY133" fmla="*/ 3750733 h 7001933"/>
                <a:gd name="connsiteX134" fmla="*/ 1083734 w 3683000"/>
                <a:gd name="connsiteY134" fmla="*/ 3733800 h 7001933"/>
                <a:gd name="connsiteX135" fmla="*/ 1100667 w 3683000"/>
                <a:gd name="connsiteY135" fmla="*/ 3716866 h 7001933"/>
                <a:gd name="connsiteX136" fmla="*/ 1151467 w 3683000"/>
                <a:gd name="connsiteY136" fmla="*/ 3699933 h 7001933"/>
                <a:gd name="connsiteX137" fmla="*/ 1244600 w 3683000"/>
                <a:gd name="connsiteY137" fmla="*/ 3649133 h 7001933"/>
                <a:gd name="connsiteX138" fmla="*/ 1312334 w 3683000"/>
                <a:gd name="connsiteY138" fmla="*/ 3589866 h 7001933"/>
                <a:gd name="connsiteX139" fmla="*/ 1354667 w 3683000"/>
                <a:gd name="connsiteY139" fmla="*/ 3556000 h 7001933"/>
                <a:gd name="connsiteX140" fmla="*/ 1380067 w 3683000"/>
                <a:gd name="connsiteY140" fmla="*/ 3522133 h 7001933"/>
                <a:gd name="connsiteX141" fmla="*/ 1405467 w 3683000"/>
                <a:gd name="connsiteY141" fmla="*/ 3496733 h 7001933"/>
                <a:gd name="connsiteX142" fmla="*/ 1422400 w 3683000"/>
                <a:gd name="connsiteY142" fmla="*/ 3471333 h 7001933"/>
                <a:gd name="connsiteX143" fmla="*/ 1447800 w 3683000"/>
                <a:gd name="connsiteY143" fmla="*/ 3454400 h 7001933"/>
                <a:gd name="connsiteX144" fmla="*/ 1464734 w 3683000"/>
                <a:gd name="connsiteY144" fmla="*/ 3412066 h 7001933"/>
                <a:gd name="connsiteX145" fmla="*/ 1490134 w 3683000"/>
                <a:gd name="connsiteY145" fmla="*/ 3403600 h 7001933"/>
                <a:gd name="connsiteX146" fmla="*/ 1532467 w 3683000"/>
                <a:gd name="connsiteY146" fmla="*/ 3302000 h 7001933"/>
                <a:gd name="connsiteX147" fmla="*/ 1557867 w 3683000"/>
                <a:gd name="connsiteY147" fmla="*/ 3276600 h 7001933"/>
                <a:gd name="connsiteX148" fmla="*/ 1591734 w 3683000"/>
                <a:gd name="connsiteY148" fmla="*/ 3217333 h 7001933"/>
                <a:gd name="connsiteX149" fmla="*/ 1600200 w 3683000"/>
                <a:gd name="connsiteY149" fmla="*/ 3175000 h 7001933"/>
                <a:gd name="connsiteX150" fmla="*/ 1583267 w 3683000"/>
                <a:gd name="connsiteY150" fmla="*/ 2971800 h 7001933"/>
                <a:gd name="connsiteX151" fmla="*/ 1566334 w 3683000"/>
                <a:gd name="connsiteY151" fmla="*/ 2937933 h 7001933"/>
                <a:gd name="connsiteX152" fmla="*/ 1490134 w 3683000"/>
                <a:gd name="connsiteY152" fmla="*/ 2887133 h 7001933"/>
                <a:gd name="connsiteX153" fmla="*/ 1430867 w 3683000"/>
                <a:gd name="connsiteY153" fmla="*/ 2861733 h 7001933"/>
                <a:gd name="connsiteX154" fmla="*/ 1405467 w 3683000"/>
                <a:gd name="connsiteY154" fmla="*/ 2844800 h 7001933"/>
                <a:gd name="connsiteX155" fmla="*/ 1270000 w 3683000"/>
                <a:gd name="connsiteY155" fmla="*/ 2810933 h 7001933"/>
                <a:gd name="connsiteX156" fmla="*/ 1219200 w 3683000"/>
                <a:gd name="connsiteY156" fmla="*/ 2802466 h 7001933"/>
                <a:gd name="connsiteX157" fmla="*/ 1193800 w 3683000"/>
                <a:gd name="connsiteY157" fmla="*/ 2794000 h 7001933"/>
                <a:gd name="connsiteX158" fmla="*/ 1134534 w 3683000"/>
                <a:gd name="connsiteY158" fmla="*/ 2785533 h 7001933"/>
                <a:gd name="connsiteX159" fmla="*/ 965200 w 3683000"/>
                <a:gd name="connsiteY159" fmla="*/ 2794000 h 7001933"/>
                <a:gd name="connsiteX160" fmla="*/ 905934 w 3683000"/>
                <a:gd name="connsiteY160" fmla="*/ 2802466 h 7001933"/>
                <a:gd name="connsiteX161" fmla="*/ 872067 w 3683000"/>
                <a:gd name="connsiteY161" fmla="*/ 2810933 h 7001933"/>
                <a:gd name="connsiteX162" fmla="*/ 736600 w 3683000"/>
                <a:gd name="connsiteY162" fmla="*/ 2819400 h 7001933"/>
                <a:gd name="connsiteX163" fmla="*/ 592667 w 3683000"/>
                <a:gd name="connsiteY163" fmla="*/ 2802466 h 7001933"/>
                <a:gd name="connsiteX164" fmla="*/ 558800 w 3683000"/>
                <a:gd name="connsiteY164" fmla="*/ 2785533 h 7001933"/>
                <a:gd name="connsiteX165" fmla="*/ 533400 w 3683000"/>
                <a:gd name="connsiteY165" fmla="*/ 2777066 h 7001933"/>
                <a:gd name="connsiteX166" fmla="*/ 448734 w 3683000"/>
                <a:gd name="connsiteY166" fmla="*/ 2743200 h 7001933"/>
                <a:gd name="connsiteX167" fmla="*/ 431800 w 3683000"/>
                <a:gd name="connsiteY167" fmla="*/ 2726266 h 7001933"/>
                <a:gd name="connsiteX168" fmla="*/ 381000 w 3683000"/>
                <a:gd name="connsiteY168" fmla="*/ 2692400 h 7001933"/>
                <a:gd name="connsiteX169" fmla="*/ 321734 w 3683000"/>
                <a:gd name="connsiteY169" fmla="*/ 2599266 h 7001933"/>
                <a:gd name="connsiteX170" fmla="*/ 279400 w 3683000"/>
                <a:gd name="connsiteY170" fmla="*/ 2514600 h 7001933"/>
                <a:gd name="connsiteX171" fmla="*/ 220134 w 3683000"/>
                <a:gd name="connsiteY171" fmla="*/ 2396066 h 7001933"/>
                <a:gd name="connsiteX172" fmla="*/ 169334 w 3683000"/>
                <a:gd name="connsiteY172" fmla="*/ 2218266 h 7001933"/>
                <a:gd name="connsiteX173" fmla="*/ 160867 w 3683000"/>
                <a:gd name="connsiteY173" fmla="*/ 2159000 h 7001933"/>
                <a:gd name="connsiteX174" fmla="*/ 143934 w 3683000"/>
                <a:gd name="connsiteY174" fmla="*/ 1981200 h 7001933"/>
                <a:gd name="connsiteX175" fmla="*/ 160867 w 3683000"/>
                <a:gd name="connsiteY175" fmla="*/ 1794933 h 7001933"/>
                <a:gd name="connsiteX176" fmla="*/ 220134 w 3683000"/>
                <a:gd name="connsiteY176" fmla="*/ 1625600 h 7001933"/>
                <a:gd name="connsiteX177" fmla="*/ 237067 w 3683000"/>
                <a:gd name="connsiteY177" fmla="*/ 1574800 h 7001933"/>
                <a:gd name="connsiteX178" fmla="*/ 245534 w 3683000"/>
                <a:gd name="connsiteY178" fmla="*/ 1532466 h 7001933"/>
                <a:gd name="connsiteX179" fmla="*/ 279400 w 3683000"/>
                <a:gd name="connsiteY179" fmla="*/ 1481666 h 7001933"/>
                <a:gd name="connsiteX180" fmla="*/ 330200 w 3683000"/>
                <a:gd name="connsiteY180" fmla="*/ 1405466 h 7001933"/>
                <a:gd name="connsiteX181" fmla="*/ 347134 w 3683000"/>
                <a:gd name="connsiteY181" fmla="*/ 1380066 h 7001933"/>
                <a:gd name="connsiteX182" fmla="*/ 381000 w 3683000"/>
                <a:gd name="connsiteY182" fmla="*/ 1371600 h 7001933"/>
                <a:gd name="connsiteX183" fmla="*/ 397934 w 3683000"/>
                <a:gd name="connsiteY183" fmla="*/ 1354666 h 7001933"/>
                <a:gd name="connsiteX184" fmla="*/ 457200 w 3683000"/>
                <a:gd name="connsiteY184" fmla="*/ 1320800 h 7001933"/>
                <a:gd name="connsiteX185" fmla="*/ 508000 w 3683000"/>
                <a:gd name="connsiteY185" fmla="*/ 1303866 h 7001933"/>
                <a:gd name="connsiteX186" fmla="*/ 601134 w 3683000"/>
                <a:gd name="connsiteY186" fmla="*/ 1261533 h 7001933"/>
                <a:gd name="connsiteX187" fmla="*/ 651934 w 3683000"/>
                <a:gd name="connsiteY187" fmla="*/ 1253066 h 7001933"/>
                <a:gd name="connsiteX188" fmla="*/ 711200 w 3683000"/>
                <a:gd name="connsiteY188" fmla="*/ 1236133 h 7001933"/>
                <a:gd name="connsiteX189" fmla="*/ 753534 w 3683000"/>
                <a:gd name="connsiteY189" fmla="*/ 1227666 h 7001933"/>
                <a:gd name="connsiteX190" fmla="*/ 787400 w 3683000"/>
                <a:gd name="connsiteY190" fmla="*/ 1219200 h 7001933"/>
                <a:gd name="connsiteX191" fmla="*/ 880534 w 3683000"/>
                <a:gd name="connsiteY191" fmla="*/ 1193800 h 7001933"/>
                <a:gd name="connsiteX192" fmla="*/ 914400 w 3683000"/>
                <a:gd name="connsiteY192" fmla="*/ 1176866 h 7001933"/>
                <a:gd name="connsiteX193" fmla="*/ 973667 w 3683000"/>
                <a:gd name="connsiteY193" fmla="*/ 1168400 h 7001933"/>
                <a:gd name="connsiteX194" fmla="*/ 1024467 w 3683000"/>
                <a:gd name="connsiteY194" fmla="*/ 1159933 h 7001933"/>
                <a:gd name="connsiteX195" fmla="*/ 1176867 w 3683000"/>
                <a:gd name="connsiteY195" fmla="*/ 1168400 h 7001933"/>
                <a:gd name="connsiteX196" fmla="*/ 1236134 w 3683000"/>
                <a:gd name="connsiteY196" fmla="*/ 1185333 h 7001933"/>
                <a:gd name="connsiteX197" fmla="*/ 1278467 w 3683000"/>
                <a:gd name="connsiteY197" fmla="*/ 1193800 h 7001933"/>
                <a:gd name="connsiteX198" fmla="*/ 1303867 w 3683000"/>
                <a:gd name="connsiteY198" fmla="*/ 1210733 h 7001933"/>
                <a:gd name="connsiteX199" fmla="*/ 1354667 w 3683000"/>
                <a:gd name="connsiteY199" fmla="*/ 1236133 h 7001933"/>
                <a:gd name="connsiteX200" fmla="*/ 1405467 w 3683000"/>
                <a:gd name="connsiteY200" fmla="*/ 1312333 h 7001933"/>
                <a:gd name="connsiteX201" fmla="*/ 1439334 w 3683000"/>
                <a:gd name="connsiteY201" fmla="*/ 1363133 h 7001933"/>
                <a:gd name="connsiteX202" fmla="*/ 1481667 w 3683000"/>
                <a:gd name="connsiteY202" fmla="*/ 1430866 h 7001933"/>
                <a:gd name="connsiteX203" fmla="*/ 1498600 w 3683000"/>
                <a:gd name="connsiteY203" fmla="*/ 1490133 h 7001933"/>
                <a:gd name="connsiteX204" fmla="*/ 1507067 w 3683000"/>
                <a:gd name="connsiteY204" fmla="*/ 1515533 h 7001933"/>
                <a:gd name="connsiteX205" fmla="*/ 1515534 w 3683000"/>
                <a:gd name="connsiteY205" fmla="*/ 1591733 h 7001933"/>
                <a:gd name="connsiteX206" fmla="*/ 1532467 w 3683000"/>
                <a:gd name="connsiteY206" fmla="*/ 1651000 h 7001933"/>
                <a:gd name="connsiteX207" fmla="*/ 1507067 w 3683000"/>
                <a:gd name="connsiteY207" fmla="*/ 1820333 h 7001933"/>
                <a:gd name="connsiteX208" fmla="*/ 1481667 w 3683000"/>
                <a:gd name="connsiteY208" fmla="*/ 1854200 h 7001933"/>
                <a:gd name="connsiteX209" fmla="*/ 1447800 w 3683000"/>
                <a:gd name="connsiteY209" fmla="*/ 1871133 h 7001933"/>
                <a:gd name="connsiteX210" fmla="*/ 1405467 w 3683000"/>
                <a:gd name="connsiteY210" fmla="*/ 1905000 h 7001933"/>
                <a:gd name="connsiteX211" fmla="*/ 1380067 w 3683000"/>
                <a:gd name="connsiteY211" fmla="*/ 1930400 h 7001933"/>
                <a:gd name="connsiteX212" fmla="*/ 1303867 w 3683000"/>
                <a:gd name="connsiteY212" fmla="*/ 1938866 h 7001933"/>
                <a:gd name="connsiteX213" fmla="*/ 1159934 w 3683000"/>
                <a:gd name="connsiteY213" fmla="*/ 1930400 h 7001933"/>
                <a:gd name="connsiteX214" fmla="*/ 1143000 w 3683000"/>
                <a:gd name="connsiteY214" fmla="*/ 1905000 h 7001933"/>
                <a:gd name="connsiteX215" fmla="*/ 1117600 w 3683000"/>
                <a:gd name="connsiteY215" fmla="*/ 1888066 h 7001933"/>
                <a:gd name="connsiteX216" fmla="*/ 1100667 w 3683000"/>
                <a:gd name="connsiteY216" fmla="*/ 1854200 h 7001933"/>
                <a:gd name="connsiteX217" fmla="*/ 1083734 w 3683000"/>
                <a:gd name="connsiteY217" fmla="*/ 1837266 h 7001933"/>
                <a:gd name="connsiteX218" fmla="*/ 1066800 w 3683000"/>
                <a:gd name="connsiteY218" fmla="*/ 1811866 h 7001933"/>
                <a:gd name="connsiteX219" fmla="*/ 1049867 w 3683000"/>
                <a:gd name="connsiteY219" fmla="*/ 1710266 h 7001933"/>
                <a:gd name="connsiteX220" fmla="*/ 1066800 w 3683000"/>
                <a:gd name="connsiteY220" fmla="*/ 1591733 h 7001933"/>
                <a:gd name="connsiteX221" fmla="*/ 1075267 w 3683000"/>
                <a:gd name="connsiteY221" fmla="*/ 1566333 h 7001933"/>
                <a:gd name="connsiteX222" fmla="*/ 1092200 w 3683000"/>
                <a:gd name="connsiteY222" fmla="*/ 1540933 h 7001933"/>
                <a:gd name="connsiteX223" fmla="*/ 1126067 w 3683000"/>
                <a:gd name="connsiteY223" fmla="*/ 1481666 h 7001933"/>
                <a:gd name="connsiteX224" fmla="*/ 1134534 w 3683000"/>
                <a:gd name="connsiteY224" fmla="*/ 1456266 h 7001933"/>
                <a:gd name="connsiteX225" fmla="*/ 1176867 w 3683000"/>
                <a:gd name="connsiteY225" fmla="*/ 1405466 h 7001933"/>
                <a:gd name="connsiteX226" fmla="*/ 1210734 w 3683000"/>
                <a:gd name="connsiteY226" fmla="*/ 1380066 h 7001933"/>
                <a:gd name="connsiteX227" fmla="*/ 1405467 w 3683000"/>
                <a:gd name="connsiteY227" fmla="*/ 1388533 h 7001933"/>
                <a:gd name="connsiteX228" fmla="*/ 1481667 w 3683000"/>
                <a:gd name="connsiteY228" fmla="*/ 1405466 h 7001933"/>
                <a:gd name="connsiteX229" fmla="*/ 1549400 w 3683000"/>
                <a:gd name="connsiteY229" fmla="*/ 1447800 h 7001933"/>
                <a:gd name="connsiteX230" fmla="*/ 1566334 w 3683000"/>
                <a:gd name="connsiteY230" fmla="*/ 1464733 h 7001933"/>
                <a:gd name="connsiteX231" fmla="*/ 1600200 w 3683000"/>
                <a:gd name="connsiteY231" fmla="*/ 1490133 h 7001933"/>
                <a:gd name="connsiteX232" fmla="*/ 1651000 w 3683000"/>
                <a:gd name="connsiteY232" fmla="*/ 1557866 h 7001933"/>
                <a:gd name="connsiteX233" fmla="*/ 1701800 w 3683000"/>
                <a:gd name="connsiteY233" fmla="*/ 1583266 h 7001933"/>
                <a:gd name="connsiteX234" fmla="*/ 1718734 w 3683000"/>
                <a:gd name="connsiteY234" fmla="*/ 1600200 h 7001933"/>
                <a:gd name="connsiteX235" fmla="*/ 1794934 w 3683000"/>
                <a:gd name="connsiteY235" fmla="*/ 1625600 h 7001933"/>
                <a:gd name="connsiteX236" fmla="*/ 1888067 w 3683000"/>
                <a:gd name="connsiteY236" fmla="*/ 1651000 h 7001933"/>
                <a:gd name="connsiteX237" fmla="*/ 1947334 w 3683000"/>
                <a:gd name="connsiteY237" fmla="*/ 1667933 h 7001933"/>
                <a:gd name="connsiteX238" fmla="*/ 2108200 w 3683000"/>
                <a:gd name="connsiteY238" fmla="*/ 1684866 h 7001933"/>
                <a:gd name="connsiteX239" fmla="*/ 2650067 w 3683000"/>
                <a:gd name="connsiteY239" fmla="*/ 1667933 h 7001933"/>
                <a:gd name="connsiteX240" fmla="*/ 2887134 w 3683000"/>
                <a:gd name="connsiteY240" fmla="*/ 1651000 h 7001933"/>
                <a:gd name="connsiteX241" fmla="*/ 2937934 w 3683000"/>
                <a:gd name="connsiteY241" fmla="*/ 1642533 h 7001933"/>
                <a:gd name="connsiteX242" fmla="*/ 3005667 w 3683000"/>
                <a:gd name="connsiteY242" fmla="*/ 1625600 h 7001933"/>
                <a:gd name="connsiteX243" fmla="*/ 3073400 w 3683000"/>
                <a:gd name="connsiteY243" fmla="*/ 1600200 h 7001933"/>
                <a:gd name="connsiteX244" fmla="*/ 3132667 w 3683000"/>
                <a:gd name="connsiteY244" fmla="*/ 1566333 h 7001933"/>
                <a:gd name="connsiteX245" fmla="*/ 3166534 w 3683000"/>
                <a:gd name="connsiteY245" fmla="*/ 1549400 h 7001933"/>
                <a:gd name="connsiteX246" fmla="*/ 3191934 w 3683000"/>
                <a:gd name="connsiteY246" fmla="*/ 1524000 h 7001933"/>
                <a:gd name="connsiteX247" fmla="*/ 3242734 w 3683000"/>
                <a:gd name="connsiteY247" fmla="*/ 1481666 h 7001933"/>
                <a:gd name="connsiteX248" fmla="*/ 3259667 w 3683000"/>
                <a:gd name="connsiteY248" fmla="*/ 1456266 h 7001933"/>
                <a:gd name="connsiteX249" fmla="*/ 3302000 w 3683000"/>
                <a:gd name="connsiteY249" fmla="*/ 1430866 h 7001933"/>
                <a:gd name="connsiteX250" fmla="*/ 3327400 w 3683000"/>
                <a:gd name="connsiteY250" fmla="*/ 1405466 h 7001933"/>
                <a:gd name="connsiteX251" fmla="*/ 3395134 w 3683000"/>
                <a:gd name="connsiteY251" fmla="*/ 1354666 h 7001933"/>
                <a:gd name="connsiteX252" fmla="*/ 3420534 w 3683000"/>
                <a:gd name="connsiteY252" fmla="*/ 1337733 h 7001933"/>
                <a:gd name="connsiteX253" fmla="*/ 3471334 w 3683000"/>
                <a:gd name="connsiteY253" fmla="*/ 1270000 h 7001933"/>
                <a:gd name="connsiteX254" fmla="*/ 3505200 w 3683000"/>
                <a:gd name="connsiteY254" fmla="*/ 1236133 h 7001933"/>
                <a:gd name="connsiteX255" fmla="*/ 3530600 w 3683000"/>
                <a:gd name="connsiteY255" fmla="*/ 1202266 h 7001933"/>
                <a:gd name="connsiteX256" fmla="*/ 3556000 w 3683000"/>
                <a:gd name="connsiteY256" fmla="*/ 1176866 h 7001933"/>
                <a:gd name="connsiteX257" fmla="*/ 3615267 w 3683000"/>
                <a:gd name="connsiteY257" fmla="*/ 1092200 h 7001933"/>
                <a:gd name="connsiteX258" fmla="*/ 3632200 w 3683000"/>
                <a:gd name="connsiteY258" fmla="*/ 1066800 h 7001933"/>
                <a:gd name="connsiteX259" fmla="*/ 3657600 w 3683000"/>
                <a:gd name="connsiteY259" fmla="*/ 990600 h 7001933"/>
                <a:gd name="connsiteX260" fmla="*/ 3683000 w 3683000"/>
                <a:gd name="connsiteY260" fmla="*/ 872066 h 7001933"/>
                <a:gd name="connsiteX261" fmla="*/ 3657600 w 3683000"/>
                <a:gd name="connsiteY261" fmla="*/ 728133 h 7001933"/>
                <a:gd name="connsiteX262" fmla="*/ 3649134 w 3683000"/>
                <a:gd name="connsiteY262" fmla="*/ 702733 h 7001933"/>
                <a:gd name="connsiteX263" fmla="*/ 3632200 w 3683000"/>
                <a:gd name="connsiteY263" fmla="*/ 685800 h 7001933"/>
                <a:gd name="connsiteX264" fmla="*/ 3572934 w 3683000"/>
                <a:gd name="connsiteY264" fmla="*/ 643466 h 7001933"/>
                <a:gd name="connsiteX265" fmla="*/ 3530600 w 3683000"/>
                <a:gd name="connsiteY265" fmla="*/ 626533 h 7001933"/>
                <a:gd name="connsiteX266" fmla="*/ 3479800 w 3683000"/>
                <a:gd name="connsiteY266" fmla="*/ 601133 h 7001933"/>
                <a:gd name="connsiteX267" fmla="*/ 3454400 w 3683000"/>
                <a:gd name="connsiteY267" fmla="*/ 592666 h 7001933"/>
                <a:gd name="connsiteX268" fmla="*/ 3420534 w 3683000"/>
                <a:gd name="connsiteY268" fmla="*/ 575733 h 7001933"/>
                <a:gd name="connsiteX269" fmla="*/ 3318934 w 3683000"/>
                <a:gd name="connsiteY269" fmla="*/ 558800 h 7001933"/>
                <a:gd name="connsiteX270" fmla="*/ 3251200 w 3683000"/>
                <a:gd name="connsiteY270" fmla="*/ 567266 h 7001933"/>
                <a:gd name="connsiteX271" fmla="*/ 3217334 w 3683000"/>
                <a:gd name="connsiteY271" fmla="*/ 584200 h 7001933"/>
                <a:gd name="connsiteX272" fmla="*/ 3191934 w 3683000"/>
                <a:gd name="connsiteY272" fmla="*/ 592666 h 7001933"/>
                <a:gd name="connsiteX273" fmla="*/ 3149600 w 3683000"/>
                <a:gd name="connsiteY273" fmla="*/ 635000 h 7001933"/>
                <a:gd name="connsiteX274" fmla="*/ 3107267 w 3683000"/>
                <a:gd name="connsiteY274" fmla="*/ 677333 h 7001933"/>
                <a:gd name="connsiteX275" fmla="*/ 3090334 w 3683000"/>
                <a:gd name="connsiteY275" fmla="*/ 702733 h 7001933"/>
                <a:gd name="connsiteX276" fmla="*/ 3056467 w 3683000"/>
                <a:gd name="connsiteY276" fmla="*/ 745066 h 7001933"/>
                <a:gd name="connsiteX277" fmla="*/ 3039534 w 3683000"/>
                <a:gd name="connsiteY277" fmla="*/ 795866 h 7001933"/>
                <a:gd name="connsiteX278" fmla="*/ 3031067 w 3683000"/>
                <a:gd name="connsiteY278" fmla="*/ 821266 h 7001933"/>
                <a:gd name="connsiteX279" fmla="*/ 3039534 w 3683000"/>
                <a:gd name="connsiteY279" fmla="*/ 914400 h 7001933"/>
                <a:gd name="connsiteX280" fmla="*/ 3048000 w 3683000"/>
                <a:gd name="connsiteY280" fmla="*/ 956733 h 7001933"/>
                <a:gd name="connsiteX281" fmla="*/ 3081867 w 3683000"/>
                <a:gd name="connsiteY281" fmla="*/ 990600 h 7001933"/>
                <a:gd name="connsiteX282" fmla="*/ 3141134 w 3683000"/>
                <a:gd name="connsiteY282" fmla="*/ 1007533 h 7001933"/>
                <a:gd name="connsiteX283" fmla="*/ 3429000 w 3683000"/>
                <a:gd name="connsiteY283" fmla="*/ 990600 h 7001933"/>
                <a:gd name="connsiteX284" fmla="*/ 3479800 w 3683000"/>
                <a:gd name="connsiteY284" fmla="*/ 973666 h 7001933"/>
                <a:gd name="connsiteX285" fmla="*/ 3522134 w 3683000"/>
                <a:gd name="connsiteY285" fmla="*/ 931333 h 7001933"/>
                <a:gd name="connsiteX286" fmla="*/ 3556000 w 3683000"/>
                <a:gd name="connsiteY286" fmla="*/ 897466 h 7001933"/>
                <a:gd name="connsiteX287" fmla="*/ 3572934 w 3683000"/>
                <a:gd name="connsiteY287" fmla="*/ 872066 h 7001933"/>
                <a:gd name="connsiteX288" fmla="*/ 3581400 w 3683000"/>
                <a:gd name="connsiteY288" fmla="*/ 846666 h 7001933"/>
                <a:gd name="connsiteX289" fmla="*/ 3572934 w 3683000"/>
                <a:gd name="connsiteY289" fmla="*/ 719666 h 7001933"/>
                <a:gd name="connsiteX290" fmla="*/ 3539067 w 3683000"/>
                <a:gd name="connsiteY290" fmla="*/ 660400 h 7001933"/>
                <a:gd name="connsiteX291" fmla="*/ 3522134 w 3683000"/>
                <a:gd name="connsiteY291" fmla="*/ 643466 h 7001933"/>
                <a:gd name="connsiteX292" fmla="*/ 3505200 w 3683000"/>
                <a:gd name="connsiteY292" fmla="*/ 618066 h 7001933"/>
                <a:gd name="connsiteX293" fmla="*/ 3437467 w 3683000"/>
                <a:gd name="connsiteY293" fmla="*/ 567266 h 7001933"/>
                <a:gd name="connsiteX294" fmla="*/ 3412067 w 3683000"/>
                <a:gd name="connsiteY294" fmla="*/ 558800 h 7001933"/>
                <a:gd name="connsiteX295" fmla="*/ 3378200 w 3683000"/>
                <a:gd name="connsiteY295" fmla="*/ 541866 h 7001933"/>
                <a:gd name="connsiteX296" fmla="*/ 3327400 w 3683000"/>
                <a:gd name="connsiteY296" fmla="*/ 524933 h 7001933"/>
                <a:gd name="connsiteX297" fmla="*/ 3259667 w 3683000"/>
                <a:gd name="connsiteY297" fmla="*/ 491066 h 7001933"/>
                <a:gd name="connsiteX298" fmla="*/ 3166534 w 3683000"/>
                <a:gd name="connsiteY298" fmla="*/ 482600 h 7001933"/>
                <a:gd name="connsiteX299" fmla="*/ 3132667 w 3683000"/>
                <a:gd name="connsiteY299" fmla="*/ 474133 h 7001933"/>
                <a:gd name="connsiteX300" fmla="*/ 2937934 w 3683000"/>
                <a:gd name="connsiteY300" fmla="*/ 491066 h 7001933"/>
                <a:gd name="connsiteX301" fmla="*/ 2870200 w 3683000"/>
                <a:gd name="connsiteY301" fmla="*/ 508000 h 7001933"/>
                <a:gd name="connsiteX302" fmla="*/ 2802467 w 3683000"/>
                <a:gd name="connsiteY302" fmla="*/ 524933 h 7001933"/>
                <a:gd name="connsiteX303" fmla="*/ 2726267 w 3683000"/>
                <a:gd name="connsiteY303" fmla="*/ 541866 h 7001933"/>
                <a:gd name="connsiteX304" fmla="*/ 2633134 w 3683000"/>
                <a:gd name="connsiteY304" fmla="*/ 592666 h 7001933"/>
                <a:gd name="connsiteX305" fmla="*/ 2523067 w 3683000"/>
                <a:gd name="connsiteY305" fmla="*/ 651933 h 7001933"/>
                <a:gd name="connsiteX306" fmla="*/ 2463800 w 3683000"/>
                <a:gd name="connsiteY306" fmla="*/ 694266 h 7001933"/>
                <a:gd name="connsiteX307" fmla="*/ 2429934 w 3683000"/>
                <a:gd name="connsiteY307" fmla="*/ 745066 h 7001933"/>
                <a:gd name="connsiteX308" fmla="*/ 2328334 w 3683000"/>
                <a:gd name="connsiteY308" fmla="*/ 821266 h 7001933"/>
                <a:gd name="connsiteX309" fmla="*/ 2294467 w 3683000"/>
                <a:gd name="connsiteY309" fmla="*/ 846666 h 7001933"/>
                <a:gd name="connsiteX310" fmla="*/ 2260600 w 3683000"/>
                <a:gd name="connsiteY310" fmla="*/ 863600 h 7001933"/>
                <a:gd name="connsiteX311" fmla="*/ 2218267 w 3683000"/>
                <a:gd name="connsiteY311" fmla="*/ 897466 h 7001933"/>
                <a:gd name="connsiteX312" fmla="*/ 2184400 w 3683000"/>
                <a:gd name="connsiteY312" fmla="*/ 914400 h 7001933"/>
                <a:gd name="connsiteX313" fmla="*/ 2150534 w 3683000"/>
                <a:gd name="connsiteY313" fmla="*/ 939800 h 7001933"/>
                <a:gd name="connsiteX314" fmla="*/ 2099734 w 3683000"/>
                <a:gd name="connsiteY314" fmla="*/ 956733 h 7001933"/>
                <a:gd name="connsiteX315" fmla="*/ 2057400 w 3683000"/>
                <a:gd name="connsiteY315" fmla="*/ 982133 h 7001933"/>
                <a:gd name="connsiteX316" fmla="*/ 1955800 w 3683000"/>
                <a:gd name="connsiteY316" fmla="*/ 1016000 h 7001933"/>
                <a:gd name="connsiteX317" fmla="*/ 1879600 w 3683000"/>
                <a:gd name="connsiteY317" fmla="*/ 1058333 h 7001933"/>
                <a:gd name="connsiteX318" fmla="*/ 1845734 w 3683000"/>
                <a:gd name="connsiteY318" fmla="*/ 1066800 h 7001933"/>
                <a:gd name="connsiteX319" fmla="*/ 1769534 w 3683000"/>
                <a:gd name="connsiteY319" fmla="*/ 1092200 h 7001933"/>
                <a:gd name="connsiteX320" fmla="*/ 1718734 w 3683000"/>
                <a:gd name="connsiteY320" fmla="*/ 1100666 h 7001933"/>
                <a:gd name="connsiteX321" fmla="*/ 1651000 w 3683000"/>
                <a:gd name="connsiteY321" fmla="*/ 1126066 h 7001933"/>
                <a:gd name="connsiteX322" fmla="*/ 1591734 w 3683000"/>
                <a:gd name="connsiteY322" fmla="*/ 1134533 h 7001933"/>
                <a:gd name="connsiteX323" fmla="*/ 1566334 w 3683000"/>
                <a:gd name="connsiteY323" fmla="*/ 1143000 h 7001933"/>
                <a:gd name="connsiteX324" fmla="*/ 1312334 w 3683000"/>
                <a:gd name="connsiteY324" fmla="*/ 1143000 h 7001933"/>
                <a:gd name="connsiteX325" fmla="*/ 1253067 w 3683000"/>
                <a:gd name="connsiteY325" fmla="*/ 1126066 h 7001933"/>
                <a:gd name="connsiteX326" fmla="*/ 1227667 w 3683000"/>
                <a:gd name="connsiteY326" fmla="*/ 1109133 h 7001933"/>
                <a:gd name="connsiteX327" fmla="*/ 1210734 w 3683000"/>
                <a:gd name="connsiteY327" fmla="*/ 1058333 h 7001933"/>
                <a:gd name="connsiteX328" fmla="*/ 1219200 w 3683000"/>
                <a:gd name="connsiteY328" fmla="*/ 1016000 h 7001933"/>
                <a:gd name="connsiteX329" fmla="*/ 1227667 w 3683000"/>
                <a:gd name="connsiteY329" fmla="*/ 931333 h 7001933"/>
                <a:gd name="connsiteX330" fmla="*/ 1244600 w 3683000"/>
                <a:gd name="connsiteY330" fmla="*/ 897466 h 7001933"/>
                <a:gd name="connsiteX331" fmla="*/ 1286934 w 3683000"/>
                <a:gd name="connsiteY331" fmla="*/ 846666 h 7001933"/>
                <a:gd name="connsiteX332" fmla="*/ 1312334 w 3683000"/>
                <a:gd name="connsiteY332" fmla="*/ 787400 h 7001933"/>
                <a:gd name="connsiteX333" fmla="*/ 1354667 w 3683000"/>
                <a:gd name="connsiteY333" fmla="*/ 745066 h 7001933"/>
                <a:gd name="connsiteX334" fmla="*/ 1380067 w 3683000"/>
                <a:gd name="connsiteY334" fmla="*/ 711200 h 7001933"/>
                <a:gd name="connsiteX335" fmla="*/ 1405467 w 3683000"/>
                <a:gd name="connsiteY335" fmla="*/ 694266 h 7001933"/>
                <a:gd name="connsiteX336" fmla="*/ 1430867 w 3683000"/>
                <a:gd name="connsiteY336" fmla="*/ 668866 h 7001933"/>
                <a:gd name="connsiteX337" fmla="*/ 1464734 w 3683000"/>
                <a:gd name="connsiteY337" fmla="*/ 660400 h 7001933"/>
                <a:gd name="connsiteX338" fmla="*/ 1524000 w 3683000"/>
                <a:gd name="connsiteY338" fmla="*/ 643466 h 7001933"/>
                <a:gd name="connsiteX339" fmla="*/ 1591734 w 3683000"/>
                <a:gd name="connsiteY339" fmla="*/ 651933 h 7001933"/>
                <a:gd name="connsiteX340" fmla="*/ 1608667 w 3683000"/>
                <a:gd name="connsiteY340" fmla="*/ 795866 h 7001933"/>
                <a:gd name="connsiteX341" fmla="*/ 1574800 w 3683000"/>
                <a:gd name="connsiteY341" fmla="*/ 855133 h 7001933"/>
                <a:gd name="connsiteX342" fmla="*/ 1557867 w 3683000"/>
                <a:gd name="connsiteY342" fmla="*/ 880533 h 7001933"/>
                <a:gd name="connsiteX343" fmla="*/ 1532467 w 3683000"/>
                <a:gd name="connsiteY343" fmla="*/ 897466 h 7001933"/>
                <a:gd name="connsiteX344" fmla="*/ 1515534 w 3683000"/>
                <a:gd name="connsiteY344" fmla="*/ 914400 h 7001933"/>
                <a:gd name="connsiteX345" fmla="*/ 1456267 w 3683000"/>
                <a:gd name="connsiteY345" fmla="*/ 931333 h 7001933"/>
                <a:gd name="connsiteX346" fmla="*/ 1371600 w 3683000"/>
                <a:gd name="connsiteY346" fmla="*/ 914400 h 7001933"/>
                <a:gd name="connsiteX347" fmla="*/ 1286934 w 3683000"/>
                <a:gd name="connsiteY347" fmla="*/ 846666 h 7001933"/>
                <a:gd name="connsiteX348" fmla="*/ 1270000 w 3683000"/>
                <a:gd name="connsiteY348" fmla="*/ 821266 h 7001933"/>
                <a:gd name="connsiteX349" fmla="*/ 1244600 w 3683000"/>
                <a:gd name="connsiteY349" fmla="*/ 795866 h 7001933"/>
                <a:gd name="connsiteX350" fmla="*/ 1202267 w 3683000"/>
                <a:gd name="connsiteY350" fmla="*/ 745066 h 7001933"/>
                <a:gd name="connsiteX351" fmla="*/ 1193800 w 3683000"/>
                <a:gd name="connsiteY351" fmla="*/ 711200 h 7001933"/>
                <a:gd name="connsiteX352" fmla="*/ 1176867 w 3683000"/>
                <a:gd name="connsiteY352" fmla="*/ 635000 h 7001933"/>
                <a:gd name="connsiteX353" fmla="*/ 1143000 w 3683000"/>
                <a:gd name="connsiteY353" fmla="*/ 567266 h 7001933"/>
                <a:gd name="connsiteX354" fmla="*/ 1134534 w 3683000"/>
                <a:gd name="connsiteY354" fmla="*/ 541866 h 7001933"/>
                <a:gd name="connsiteX355" fmla="*/ 1092200 w 3683000"/>
                <a:gd name="connsiteY355" fmla="*/ 499533 h 7001933"/>
                <a:gd name="connsiteX356" fmla="*/ 1041400 w 3683000"/>
                <a:gd name="connsiteY356" fmla="*/ 474133 h 7001933"/>
                <a:gd name="connsiteX357" fmla="*/ 1016000 w 3683000"/>
                <a:gd name="connsiteY357" fmla="*/ 448733 h 7001933"/>
                <a:gd name="connsiteX358" fmla="*/ 965200 w 3683000"/>
                <a:gd name="connsiteY358" fmla="*/ 431800 h 7001933"/>
                <a:gd name="connsiteX359" fmla="*/ 939800 w 3683000"/>
                <a:gd name="connsiteY359" fmla="*/ 423333 h 7001933"/>
                <a:gd name="connsiteX360" fmla="*/ 855134 w 3683000"/>
                <a:gd name="connsiteY360" fmla="*/ 431800 h 7001933"/>
                <a:gd name="connsiteX361" fmla="*/ 863600 w 3683000"/>
                <a:gd name="connsiteY361" fmla="*/ 482600 h 7001933"/>
                <a:gd name="connsiteX362" fmla="*/ 880534 w 3683000"/>
                <a:gd name="connsiteY362" fmla="*/ 516466 h 7001933"/>
                <a:gd name="connsiteX363" fmla="*/ 897467 w 3683000"/>
                <a:gd name="connsiteY363" fmla="*/ 567266 h 7001933"/>
                <a:gd name="connsiteX364" fmla="*/ 897467 w 3683000"/>
                <a:gd name="connsiteY364" fmla="*/ 567266 h 7001933"/>
                <a:gd name="connsiteX365" fmla="*/ 905934 w 3683000"/>
                <a:gd name="connsiteY365" fmla="*/ 601133 h 7001933"/>
                <a:gd name="connsiteX366" fmla="*/ 931334 w 3683000"/>
                <a:gd name="connsiteY366" fmla="*/ 609600 h 7001933"/>
                <a:gd name="connsiteX367" fmla="*/ 965200 w 3683000"/>
                <a:gd name="connsiteY367" fmla="*/ 601133 h 7001933"/>
                <a:gd name="connsiteX368" fmla="*/ 973667 w 3683000"/>
                <a:gd name="connsiteY368" fmla="*/ 558800 h 7001933"/>
                <a:gd name="connsiteX369" fmla="*/ 965200 w 3683000"/>
                <a:gd name="connsiteY369" fmla="*/ 414866 h 7001933"/>
                <a:gd name="connsiteX370" fmla="*/ 931334 w 3683000"/>
                <a:gd name="connsiteY370" fmla="*/ 389466 h 7001933"/>
                <a:gd name="connsiteX371" fmla="*/ 914400 w 3683000"/>
                <a:gd name="connsiteY371" fmla="*/ 372533 h 7001933"/>
                <a:gd name="connsiteX372" fmla="*/ 821267 w 3683000"/>
                <a:gd name="connsiteY372" fmla="*/ 347133 h 7001933"/>
                <a:gd name="connsiteX373" fmla="*/ 677334 w 3683000"/>
                <a:gd name="connsiteY373" fmla="*/ 330200 h 7001933"/>
                <a:gd name="connsiteX374" fmla="*/ 618067 w 3683000"/>
                <a:gd name="connsiteY374" fmla="*/ 321733 h 7001933"/>
                <a:gd name="connsiteX375" fmla="*/ 567267 w 3683000"/>
                <a:gd name="connsiteY375" fmla="*/ 254000 h 7001933"/>
                <a:gd name="connsiteX376" fmla="*/ 524934 w 3683000"/>
                <a:gd name="connsiteY376" fmla="*/ 169333 h 7001933"/>
                <a:gd name="connsiteX377" fmla="*/ 508000 w 3683000"/>
                <a:gd name="connsiteY377" fmla="*/ 135466 h 7001933"/>
                <a:gd name="connsiteX378" fmla="*/ 491067 w 3683000"/>
                <a:gd name="connsiteY378" fmla="*/ 84666 h 7001933"/>
                <a:gd name="connsiteX379" fmla="*/ 474134 w 3683000"/>
                <a:gd name="connsiteY379" fmla="*/ 33866 h 7001933"/>
                <a:gd name="connsiteX380" fmla="*/ 474134 w 3683000"/>
                <a:gd name="connsiteY380" fmla="*/ 0 h 700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</a:cxnLst>
              <a:rect l="l" t="t" r="r" b="b"/>
              <a:pathLst>
                <a:path w="3683000" h="7001933">
                  <a:moveTo>
                    <a:pt x="2074334" y="7001933"/>
                  </a:moveTo>
                  <a:cubicBezTo>
                    <a:pt x="2071512" y="6939844"/>
                    <a:pt x="2073272" y="6877376"/>
                    <a:pt x="2065867" y="6815666"/>
                  </a:cubicBezTo>
                  <a:cubicBezTo>
                    <a:pt x="2064655" y="6805563"/>
                    <a:pt x="2053067" y="6799565"/>
                    <a:pt x="2048934" y="6790266"/>
                  </a:cubicBezTo>
                  <a:cubicBezTo>
                    <a:pt x="2041685" y="6773955"/>
                    <a:pt x="2039982" y="6755431"/>
                    <a:pt x="2032000" y="6739466"/>
                  </a:cubicBezTo>
                  <a:cubicBezTo>
                    <a:pt x="1991823" y="6659112"/>
                    <a:pt x="2013279" y="6691927"/>
                    <a:pt x="1972734" y="6637866"/>
                  </a:cubicBezTo>
                  <a:cubicBezTo>
                    <a:pt x="1967576" y="6617236"/>
                    <a:pt x="1952821" y="6556622"/>
                    <a:pt x="1947334" y="6544733"/>
                  </a:cubicBezTo>
                  <a:cubicBezTo>
                    <a:pt x="1938806" y="6526255"/>
                    <a:pt x="1924756" y="6510866"/>
                    <a:pt x="1913467" y="6493933"/>
                  </a:cubicBezTo>
                  <a:cubicBezTo>
                    <a:pt x="1907823" y="6474177"/>
                    <a:pt x="1903444" y="6454015"/>
                    <a:pt x="1896534" y="6434666"/>
                  </a:cubicBezTo>
                  <a:cubicBezTo>
                    <a:pt x="1889305" y="6414425"/>
                    <a:pt x="1879116" y="6395356"/>
                    <a:pt x="1871134" y="6375400"/>
                  </a:cubicBezTo>
                  <a:cubicBezTo>
                    <a:pt x="1862179" y="6353011"/>
                    <a:pt x="1854689" y="6330055"/>
                    <a:pt x="1845734" y="6307666"/>
                  </a:cubicBezTo>
                  <a:cubicBezTo>
                    <a:pt x="1838228" y="6288900"/>
                    <a:pt x="1807616" y="6216622"/>
                    <a:pt x="1794934" y="6197600"/>
                  </a:cubicBezTo>
                  <a:cubicBezTo>
                    <a:pt x="1788292" y="6187637"/>
                    <a:pt x="1776718" y="6181779"/>
                    <a:pt x="1769534" y="6172200"/>
                  </a:cubicBezTo>
                  <a:cubicBezTo>
                    <a:pt x="1759660" y="6159035"/>
                    <a:pt x="1752969" y="6143750"/>
                    <a:pt x="1744134" y="6129866"/>
                  </a:cubicBezTo>
                  <a:cubicBezTo>
                    <a:pt x="1726508" y="6102168"/>
                    <a:pt x="1681087" y="6029829"/>
                    <a:pt x="1651000" y="6019800"/>
                  </a:cubicBezTo>
                  <a:cubicBezTo>
                    <a:pt x="1634067" y="6014155"/>
                    <a:pt x="1616676" y="6009731"/>
                    <a:pt x="1600200" y="6002866"/>
                  </a:cubicBezTo>
                  <a:cubicBezTo>
                    <a:pt x="1582724" y="5995584"/>
                    <a:pt x="1567192" y="5983936"/>
                    <a:pt x="1549400" y="5977466"/>
                  </a:cubicBezTo>
                  <a:cubicBezTo>
                    <a:pt x="1533383" y="5971642"/>
                    <a:pt x="1457681" y="5961945"/>
                    <a:pt x="1447800" y="5960533"/>
                  </a:cubicBezTo>
                  <a:cubicBezTo>
                    <a:pt x="1433689" y="5954889"/>
                    <a:pt x="1420211" y="5947286"/>
                    <a:pt x="1405467" y="5943600"/>
                  </a:cubicBezTo>
                  <a:cubicBezTo>
                    <a:pt x="1386137" y="5938767"/>
                    <a:pt x="1282492" y="5928054"/>
                    <a:pt x="1270000" y="5926666"/>
                  </a:cubicBezTo>
                  <a:cubicBezTo>
                    <a:pt x="1227667" y="5929488"/>
                    <a:pt x="1185001" y="5929133"/>
                    <a:pt x="1143000" y="5935133"/>
                  </a:cubicBezTo>
                  <a:cubicBezTo>
                    <a:pt x="1125330" y="5937657"/>
                    <a:pt x="1109624" y="5948194"/>
                    <a:pt x="1092200" y="5952066"/>
                  </a:cubicBezTo>
                  <a:cubicBezTo>
                    <a:pt x="1058684" y="5959514"/>
                    <a:pt x="990600" y="5969000"/>
                    <a:pt x="990600" y="5969000"/>
                  </a:cubicBezTo>
                  <a:cubicBezTo>
                    <a:pt x="979311" y="5974644"/>
                    <a:pt x="968552" y="5981501"/>
                    <a:pt x="956734" y="5985933"/>
                  </a:cubicBezTo>
                  <a:cubicBezTo>
                    <a:pt x="945838" y="5990019"/>
                    <a:pt x="934056" y="5991203"/>
                    <a:pt x="922867" y="5994400"/>
                  </a:cubicBezTo>
                  <a:cubicBezTo>
                    <a:pt x="914286" y="5996852"/>
                    <a:pt x="905934" y="6000044"/>
                    <a:pt x="897467" y="6002866"/>
                  </a:cubicBezTo>
                  <a:cubicBezTo>
                    <a:pt x="891823" y="6011333"/>
                    <a:pt x="881314" y="6018120"/>
                    <a:pt x="880534" y="6028266"/>
                  </a:cubicBezTo>
                  <a:cubicBezTo>
                    <a:pt x="879238" y="6045107"/>
                    <a:pt x="883381" y="6110162"/>
                    <a:pt x="897467" y="6138333"/>
                  </a:cubicBezTo>
                  <a:cubicBezTo>
                    <a:pt x="902018" y="6147434"/>
                    <a:pt x="908043" y="6155787"/>
                    <a:pt x="914400" y="6163733"/>
                  </a:cubicBezTo>
                  <a:cubicBezTo>
                    <a:pt x="950978" y="6209454"/>
                    <a:pt x="911038" y="6146498"/>
                    <a:pt x="948267" y="6206066"/>
                  </a:cubicBezTo>
                  <a:cubicBezTo>
                    <a:pt x="970070" y="6240951"/>
                    <a:pt x="977547" y="6260746"/>
                    <a:pt x="1007534" y="6290733"/>
                  </a:cubicBezTo>
                  <a:cubicBezTo>
                    <a:pt x="1014729" y="6297928"/>
                    <a:pt x="1024988" y="6301309"/>
                    <a:pt x="1032934" y="6307666"/>
                  </a:cubicBezTo>
                  <a:cubicBezTo>
                    <a:pt x="1039167" y="6312653"/>
                    <a:pt x="1043225" y="6320172"/>
                    <a:pt x="1049867" y="6324600"/>
                  </a:cubicBezTo>
                  <a:cubicBezTo>
                    <a:pt x="1060369" y="6331601"/>
                    <a:pt x="1072775" y="6335271"/>
                    <a:pt x="1083734" y="6341533"/>
                  </a:cubicBezTo>
                  <a:cubicBezTo>
                    <a:pt x="1092569" y="6346581"/>
                    <a:pt x="1099408" y="6355473"/>
                    <a:pt x="1109134" y="6358466"/>
                  </a:cubicBezTo>
                  <a:cubicBezTo>
                    <a:pt x="1136642" y="6366930"/>
                    <a:pt x="1193800" y="6375400"/>
                    <a:pt x="1193800" y="6375400"/>
                  </a:cubicBezTo>
                  <a:cubicBezTo>
                    <a:pt x="1230489" y="6372578"/>
                    <a:pt x="1267354" y="6371497"/>
                    <a:pt x="1303867" y="6366933"/>
                  </a:cubicBezTo>
                  <a:cubicBezTo>
                    <a:pt x="1332241" y="6363386"/>
                    <a:pt x="1329457" y="6354138"/>
                    <a:pt x="1354667" y="6341533"/>
                  </a:cubicBezTo>
                  <a:cubicBezTo>
                    <a:pt x="1411890" y="6312922"/>
                    <a:pt x="1384389" y="6338447"/>
                    <a:pt x="1439334" y="6299200"/>
                  </a:cubicBezTo>
                  <a:cubicBezTo>
                    <a:pt x="1445830" y="6294560"/>
                    <a:pt x="1450034" y="6287253"/>
                    <a:pt x="1456267" y="6282266"/>
                  </a:cubicBezTo>
                  <a:cubicBezTo>
                    <a:pt x="1464213" y="6275909"/>
                    <a:pt x="1473200" y="6270977"/>
                    <a:pt x="1481667" y="6265333"/>
                  </a:cubicBezTo>
                  <a:cubicBezTo>
                    <a:pt x="1521619" y="6205403"/>
                    <a:pt x="1467409" y="6278867"/>
                    <a:pt x="1540934" y="6214533"/>
                  </a:cubicBezTo>
                  <a:cubicBezTo>
                    <a:pt x="1641750" y="6126319"/>
                    <a:pt x="1504612" y="6221813"/>
                    <a:pt x="1591734" y="6163733"/>
                  </a:cubicBezTo>
                  <a:cubicBezTo>
                    <a:pt x="1603023" y="6146800"/>
                    <a:pt x="1611209" y="6127323"/>
                    <a:pt x="1625600" y="6112933"/>
                  </a:cubicBezTo>
                  <a:cubicBezTo>
                    <a:pt x="1641352" y="6097182"/>
                    <a:pt x="1648785" y="6091963"/>
                    <a:pt x="1659467" y="6070600"/>
                  </a:cubicBezTo>
                  <a:cubicBezTo>
                    <a:pt x="1663458" y="6062618"/>
                    <a:pt x="1664418" y="6053403"/>
                    <a:pt x="1667934" y="6045200"/>
                  </a:cubicBezTo>
                  <a:cubicBezTo>
                    <a:pt x="1672906" y="6033599"/>
                    <a:pt x="1679223" y="6022622"/>
                    <a:pt x="1684867" y="6011333"/>
                  </a:cubicBezTo>
                  <a:cubicBezTo>
                    <a:pt x="1694031" y="5892204"/>
                    <a:pt x="1698476" y="5905209"/>
                    <a:pt x="1684867" y="5782733"/>
                  </a:cubicBezTo>
                  <a:cubicBezTo>
                    <a:pt x="1683582" y="5771168"/>
                    <a:pt x="1682567" y="5758734"/>
                    <a:pt x="1676400" y="5748866"/>
                  </a:cubicBezTo>
                  <a:cubicBezTo>
                    <a:pt x="1667939" y="5735328"/>
                    <a:pt x="1653047" y="5727015"/>
                    <a:pt x="1642534" y="5715000"/>
                  </a:cubicBezTo>
                  <a:cubicBezTo>
                    <a:pt x="1633242" y="5704380"/>
                    <a:pt x="1625336" y="5692616"/>
                    <a:pt x="1617134" y="5681133"/>
                  </a:cubicBezTo>
                  <a:cubicBezTo>
                    <a:pt x="1611219" y="5672853"/>
                    <a:pt x="1608017" y="5662247"/>
                    <a:pt x="1600200" y="5655733"/>
                  </a:cubicBezTo>
                  <a:cubicBezTo>
                    <a:pt x="1590504" y="5647653"/>
                    <a:pt x="1576431" y="5646373"/>
                    <a:pt x="1566334" y="5638800"/>
                  </a:cubicBezTo>
                  <a:cubicBezTo>
                    <a:pt x="1553562" y="5629221"/>
                    <a:pt x="1545069" y="5614735"/>
                    <a:pt x="1532467" y="5604933"/>
                  </a:cubicBezTo>
                  <a:cubicBezTo>
                    <a:pt x="1507589" y="5585583"/>
                    <a:pt x="1483165" y="5577271"/>
                    <a:pt x="1456267" y="5562600"/>
                  </a:cubicBezTo>
                  <a:cubicBezTo>
                    <a:pt x="1436292" y="5551704"/>
                    <a:pt x="1417914" y="5537696"/>
                    <a:pt x="1397000" y="5528733"/>
                  </a:cubicBezTo>
                  <a:cubicBezTo>
                    <a:pt x="1364567" y="5514833"/>
                    <a:pt x="1292125" y="5503364"/>
                    <a:pt x="1261534" y="5494866"/>
                  </a:cubicBezTo>
                  <a:cubicBezTo>
                    <a:pt x="1235737" y="5487700"/>
                    <a:pt x="1210924" y="5477340"/>
                    <a:pt x="1185334" y="5469466"/>
                  </a:cubicBezTo>
                  <a:cubicBezTo>
                    <a:pt x="1174212" y="5466044"/>
                    <a:pt x="1162506" y="5464680"/>
                    <a:pt x="1151467" y="5461000"/>
                  </a:cubicBezTo>
                  <a:cubicBezTo>
                    <a:pt x="1137049" y="5456194"/>
                    <a:pt x="1123878" y="5447752"/>
                    <a:pt x="1109134" y="5444066"/>
                  </a:cubicBezTo>
                  <a:cubicBezTo>
                    <a:pt x="1089774" y="5439226"/>
                    <a:pt x="1069552" y="5438881"/>
                    <a:pt x="1049867" y="5435600"/>
                  </a:cubicBezTo>
                  <a:cubicBezTo>
                    <a:pt x="1035672" y="5433234"/>
                    <a:pt x="1021645" y="5429955"/>
                    <a:pt x="1007534" y="5427133"/>
                  </a:cubicBezTo>
                  <a:lnTo>
                    <a:pt x="897467" y="5435600"/>
                  </a:lnTo>
                  <a:cubicBezTo>
                    <a:pt x="846592" y="5440523"/>
                    <a:pt x="796173" y="5451681"/>
                    <a:pt x="745067" y="5452533"/>
                  </a:cubicBezTo>
                  <a:lnTo>
                    <a:pt x="389467" y="5444066"/>
                  </a:lnTo>
                  <a:cubicBezTo>
                    <a:pt x="269501" y="5430737"/>
                    <a:pt x="352722" y="5443427"/>
                    <a:pt x="279400" y="5427133"/>
                  </a:cubicBezTo>
                  <a:cubicBezTo>
                    <a:pt x="265352" y="5424011"/>
                    <a:pt x="250851" y="5422801"/>
                    <a:pt x="237067" y="5418666"/>
                  </a:cubicBezTo>
                  <a:cubicBezTo>
                    <a:pt x="222510" y="5414299"/>
                    <a:pt x="208964" y="5407069"/>
                    <a:pt x="194734" y="5401733"/>
                  </a:cubicBezTo>
                  <a:cubicBezTo>
                    <a:pt x="164976" y="5390574"/>
                    <a:pt x="163098" y="5392019"/>
                    <a:pt x="127000" y="5384800"/>
                  </a:cubicBezTo>
                  <a:cubicBezTo>
                    <a:pt x="115711" y="5379155"/>
                    <a:pt x="103635" y="5374867"/>
                    <a:pt x="93134" y="5367866"/>
                  </a:cubicBezTo>
                  <a:cubicBezTo>
                    <a:pt x="86492" y="5363438"/>
                    <a:pt x="82433" y="5355920"/>
                    <a:pt x="76200" y="5350933"/>
                  </a:cubicBezTo>
                  <a:cubicBezTo>
                    <a:pt x="68254" y="5344576"/>
                    <a:pt x="59267" y="5339644"/>
                    <a:pt x="50800" y="5334000"/>
                  </a:cubicBezTo>
                  <a:cubicBezTo>
                    <a:pt x="22926" y="5292188"/>
                    <a:pt x="40047" y="5324854"/>
                    <a:pt x="25400" y="5266266"/>
                  </a:cubicBezTo>
                  <a:cubicBezTo>
                    <a:pt x="19170" y="5241346"/>
                    <a:pt x="12119" y="5231237"/>
                    <a:pt x="0" y="5207000"/>
                  </a:cubicBezTo>
                  <a:cubicBezTo>
                    <a:pt x="12484" y="4982305"/>
                    <a:pt x="-4644" y="5117837"/>
                    <a:pt x="16934" y="5020733"/>
                  </a:cubicBezTo>
                  <a:cubicBezTo>
                    <a:pt x="20056" y="5006685"/>
                    <a:pt x="20849" y="4992052"/>
                    <a:pt x="25400" y="4978400"/>
                  </a:cubicBezTo>
                  <a:cubicBezTo>
                    <a:pt x="29391" y="4966426"/>
                    <a:pt x="37646" y="4956252"/>
                    <a:pt x="42334" y="4944533"/>
                  </a:cubicBezTo>
                  <a:cubicBezTo>
                    <a:pt x="48963" y="4927960"/>
                    <a:pt x="54571" y="4910953"/>
                    <a:pt x="59267" y="4893733"/>
                  </a:cubicBezTo>
                  <a:cubicBezTo>
                    <a:pt x="63053" y="4879850"/>
                    <a:pt x="63599" y="4865184"/>
                    <a:pt x="67734" y="4851400"/>
                  </a:cubicBezTo>
                  <a:cubicBezTo>
                    <a:pt x="75408" y="4825820"/>
                    <a:pt x="108818" y="4755907"/>
                    <a:pt x="118534" y="4741333"/>
                  </a:cubicBezTo>
                  <a:cubicBezTo>
                    <a:pt x="124178" y="4732866"/>
                    <a:pt x="128272" y="4723128"/>
                    <a:pt x="135467" y="4715933"/>
                  </a:cubicBezTo>
                  <a:cubicBezTo>
                    <a:pt x="145445" y="4705955"/>
                    <a:pt x="158045" y="4699000"/>
                    <a:pt x="169334" y="4690533"/>
                  </a:cubicBezTo>
                  <a:cubicBezTo>
                    <a:pt x="174978" y="4673600"/>
                    <a:pt x="176366" y="4654585"/>
                    <a:pt x="186267" y="4639733"/>
                  </a:cubicBezTo>
                  <a:cubicBezTo>
                    <a:pt x="199698" y="4619586"/>
                    <a:pt x="218390" y="4592420"/>
                    <a:pt x="228600" y="4572000"/>
                  </a:cubicBezTo>
                  <a:cubicBezTo>
                    <a:pt x="232591" y="4564018"/>
                    <a:pt x="232733" y="4554402"/>
                    <a:pt x="237067" y="4546600"/>
                  </a:cubicBezTo>
                  <a:cubicBezTo>
                    <a:pt x="247898" y="4527105"/>
                    <a:pt x="267316" y="4495307"/>
                    <a:pt x="287867" y="4478866"/>
                  </a:cubicBezTo>
                  <a:cubicBezTo>
                    <a:pt x="295813" y="4472509"/>
                    <a:pt x="304800" y="4467577"/>
                    <a:pt x="313267" y="4461933"/>
                  </a:cubicBezTo>
                  <a:cubicBezTo>
                    <a:pt x="341584" y="4405298"/>
                    <a:pt x="315555" y="4448431"/>
                    <a:pt x="355600" y="4402666"/>
                  </a:cubicBezTo>
                  <a:cubicBezTo>
                    <a:pt x="383640" y="4370621"/>
                    <a:pt x="385506" y="4360099"/>
                    <a:pt x="414867" y="4334933"/>
                  </a:cubicBezTo>
                  <a:cubicBezTo>
                    <a:pt x="440367" y="4313076"/>
                    <a:pt x="507926" y="4270072"/>
                    <a:pt x="524934" y="4258733"/>
                  </a:cubicBezTo>
                  <a:cubicBezTo>
                    <a:pt x="533401" y="4253089"/>
                    <a:pt x="540681" y="4245018"/>
                    <a:pt x="550334" y="4241800"/>
                  </a:cubicBezTo>
                  <a:cubicBezTo>
                    <a:pt x="558801" y="4238978"/>
                    <a:pt x="567531" y="4236849"/>
                    <a:pt x="575734" y="4233333"/>
                  </a:cubicBezTo>
                  <a:cubicBezTo>
                    <a:pt x="587335" y="4228361"/>
                    <a:pt x="597627" y="4220391"/>
                    <a:pt x="609600" y="4216400"/>
                  </a:cubicBezTo>
                  <a:cubicBezTo>
                    <a:pt x="623252" y="4211849"/>
                    <a:pt x="638050" y="4211719"/>
                    <a:pt x="651934" y="4207933"/>
                  </a:cubicBezTo>
                  <a:cubicBezTo>
                    <a:pt x="669154" y="4203237"/>
                    <a:pt x="685801" y="4196644"/>
                    <a:pt x="702734" y="4191000"/>
                  </a:cubicBezTo>
                  <a:cubicBezTo>
                    <a:pt x="711201" y="4188178"/>
                    <a:pt x="719476" y="4184698"/>
                    <a:pt x="728134" y="4182533"/>
                  </a:cubicBezTo>
                  <a:lnTo>
                    <a:pt x="762000" y="4174066"/>
                  </a:lnTo>
                  <a:cubicBezTo>
                    <a:pt x="768379" y="4175129"/>
                    <a:pt x="834036" y="4184685"/>
                    <a:pt x="846667" y="4191000"/>
                  </a:cubicBezTo>
                  <a:cubicBezTo>
                    <a:pt x="864870" y="4200101"/>
                    <a:pt x="897467" y="4224866"/>
                    <a:pt x="897467" y="4224866"/>
                  </a:cubicBezTo>
                  <a:cubicBezTo>
                    <a:pt x="903111" y="4233333"/>
                    <a:pt x="908486" y="4241986"/>
                    <a:pt x="914400" y="4250266"/>
                  </a:cubicBezTo>
                  <a:cubicBezTo>
                    <a:pt x="922602" y="4261749"/>
                    <a:pt x="932321" y="4272167"/>
                    <a:pt x="939800" y="4284133"/>
                  </a:cubicBezTo>
                  <a:cubicBezTo>
                    <a:pt x="946489" y="4294836"/>
                    <a:pt x="951762" y="4306399"/>
                    <a:pt x="956734" y="4318000"/>
                  </a:cubicBezTo>
                  <a:cubicBezTo>
                    <a:pt x="960250" y="4326203"/>
                    <a:pt x="962748" y="4334819"/>
                    <a:pt x="965200" y="4343400"/>
                  </a:cubicBezTo>
                  <a:cubicBezTo>
                    <a:pt x="968397" y="4354588"/>
                    <a:pt x="968463" y="4366858"/>
                    <a:pt x="973667" y="4377266"/>
                  </a:cubicBezTo>
                  <a:cubicBezTo>
                    <a:pt x="979978" y="4389887"/>
                    <a:pt x="990600" y="4399844"/>
                    <a:pt x="999067" y="4411133"/>
                  </a:cubicBezTo>
                  <a:cubicBezTo>
                    <a:pt x="1001889" y="4419600"/>
                    <a:pt x="1005082" y="4427952"/>
                    <a:pt x="1007534" y="4436533"/>
                  </a:cubicBezTo>
                  <a:cubicBezTo>
                    <a:pt x="1015502" y="4464420"/>
                    <a:pt x="1018650" y="4483650"/>
                    <a:pt x="1024467" y="4512733"/>
                  </a:cubicBezTo>
                  <a:cubicBezTo>
                    <a:pt x="1021645" y="4540955"/>
                    <a:pt x="1022378" y="4569763"/>
                    <a:pt x="1016000" y="4597400"/>
                  </a:cubicBezTo>
                  <a:cubicBezTo>
                    <a:pt x="1013712" y="4607315"/>
                    <a:pt x="1004981" y="4614520"/>
                    <a:pt x="999067" y="4622800"/>
                  </a:cubicBezTo>
                  <a:cubicBezTo>
                    <a:pt x="966046" y="4669029"/>
                    <a:pt x="986501" y="4645793"/>
                    <a:pt x="948267" y="4673600"/>
                  </a:cubicBezTo>
                  <a:cubicBezTo>
                    <a:pt x="862657" y="4735863"/>
                    <a:pt x="909256" y="4710039"/>
                    <a:pt x="846667" y="4741333"/>
                  </a:cubicBezTo>
                  <a:cubicBezTo>
                    <a:pt x="809978" y="4738511"/>
                    <a:pt x="772397" y="4741389"/>
                    <a:pt x="736600" y="4732866"/>
                  </a:cubicBezTo>
                  <a:cubicBezTo>
                    <a:pt x="712044" y="4727019"/>
                    <a:pt x="668867" y="4699000"/>
                    <a:pt x="668867" y="4699000"/>
                  </a:cubicBezTo>
                  <a:cubicBezTo>
                    <a:pt x="663223" y="4690533"/>
                    <a:pt x="658291" y="4681546"/>
                    <a:pt x="651934" y="4673600"/>
                  </a:cubicBezTo>
                  <a:cubicBezTo>
                    <a:pt x="629009" y="4644943"/>
                    <a:pt x="618015" y="4656507"/>
                    <a:pt x="601134" y="4605866"/>
                  </a:cubicBezTo>
                  <a:cubicBezTo>
                    <a:pt x="580520" y="4544027"/>
                    <a:pt x="588529" y="4572382"/>
                    <a:pt x="575734" y="4521200"/>
                  </a:cubicBezTo>
                  <a:cubicBezTo>
                    <a:pt x="572912" y="4478867"/>
                    <a:pt x="567267" y="4436627"/>
                    <a:pt x="567267" y="4394200"/>
                  </a:cubicBezTo>
                  <a:cubicBezTo>
                    <a:pt x="567267" y="4365837"/>
                    <a:pt x="572216" y="4337677"/>
                    <a:pt x="575734" y="4309533"/>
                  </a:cubicBezTo>
                  <a:cubicBezTo>
                    <a:pt x="580684" y="4269929"/>
                    <a:pt x="582987" y="4229720"/>
                    <a:pt x="592667" y="4191000"/>
                  </a:cubicBezTo>
                  <a:cubicBezTo>
                    <a:pt x="595489" y="4179711"/>
                    <a:pt x="596658" y="4167874"/>
                    <a:pt x="601134" y="4157133"/>
                  </a:cubicBezTo>
                  <a:cubicBezTo>
                    <a:pt x="610843" y="4133832"/>
                    <a:pt x="627017" y="4113347"/>
                    <a:pt x="635000" y="4089400"/>
                  </a:cubicBezTo>
                  <a:cubicBezTo>
                    <a:pt x="637822" y="4080933"/>
                    <a:pt x="641015" y="4072581"/>
                    <a:pt x="643467" y="4064000"/>
                  </a:cubicBezTo>
                  <a:cubicBezTo>
                    <a:pt x="646664" y="4052811"/>
                    <a:pt x="647208" y="4040767"/>
                    <a:pt x="651934" y="4030133"/>
                  </a:cubicBezTo>
                  <a:cubicBezTo>
                    <a:pt x="658383" y="4015624"/>
                    <a:pt x="689937" y="3966730"/>
                    <a:pt x="702734" y="3953933"/>
                  </a:cubicBezTo>
                  <a:cubicBezTo>
                    <a:pt x="709929" y="3946738"/>
                    <a:pt x="720188" y="3943357"/>
                    <a:pt x="728134" y="3937000"/>
                  </a:cubicBezTo>
                  <a:cubicBezTo>
                    <a:pt x="734367" y="3932013"/>
                    <a:pt x="737927" y="3923636"/>
                    <a:pt x="745067" y="3920066"/>
                  </a:cubicBezTo>
                  <a:cubicBezTo>
                    <a:pt x="755475" y="3914862"/>
                    <a:pt x="767645" y="3914422"/>
                    <a:pt x="778934" y="3911600"/>
                  </a:cubicBezTo>
                  <a:cubicBezTo>
                    <a:pt x="795867" y="3900311"/>
                    <a:pt x="815343" y="3892124"/>
                    <a:pt x="829734" y="3877733"/>
                  </a:cubicBezTo>
                  <a:cubicBezTo>
                    <a:pt x="838201" y="3869266"/>
                    <a:pt x="844667" y="3858148"/>
                    <a:pt x="855134" y="3852333"/>
                  </a:cubicBezTo>
                  <a:cubicBezTo>
                    <a:pt x="870737" y="3843665"/>
                    <a:pt x="905934" y="3835400"/>
                    <a:pt x="905934" y="3835400"/>
                  </a:cubicBezTo>
                  <a:cubicBezTo>
                    <a:pt x="914401" y="3829755"/>
                    <a:pt x="922232" y="3823017"/>
                    <a:pt x="931334" y="3818466"/>
                  </a:cubicBezTo>
                  <a:cubicBezTo>
                    <a:pt x="939316" y="3814475"/>
                    <a:pt x="949081" y="3814592"/>
                    <a:pt x="956734" y="3810000"/>
                  </a:cubicBezTo>
                  <a:cubicBezTo>
                    <a:pt x="963579" y="3805893"/>
                    <a:pt x="967434" y="3798053"/>
                    <a:pt x="973667" y="3793066"/>
                  </a:cubicBezTo>
                  <a:cubicBezTo>
                    <a:pt x="981613" y="3786709"/>
                    <a:pt x="990232" y="3781181"/>
                    <a:pt x="999067" y="3776133"/>
                  </a:cubicBezTo>
                  <a:cubicBezTo>
                    <a:pt x="1122400" y="3705659"/>
                    <a:pt x="963342" y="3798229"/>
                    <a:pt x="1058334" y="3750733"/>
                  </a:cubicBezTo>
                  <a:cubicBezTo>
                    <a:pt x="1067435" y="3746182"/>
                    <a:pt x="1075788" y="3740157"/>
                    <a:pt x="1083734" y="3733800"/>
                  </a:cubicBezTo>
                  <a:cubicBezTo>
                    <a:pt x="1089967" y="3728813"/>
                    <a:pt x="1093527" y="3720436"/>
                    <a:pt x="1100667" y="3716866"/>
                  </a:cubicBezTo>
                  <a:cubicBezTo>
                    <a:pt x="1116632" y="3708883"/>
                    <a:pt x="1135061" y="3706964"/>
                    <a:pt x="1151467" y="3699933"/>
                  </a:cubicBezTo>
                  <a:cubicBezTo>
                    <a:pt x="1189903" y="3683460"/>
                    <a:pt x="1213676" y="3671222"/>
                    <a:pt x="1244600" y="3649133"/>
                  </a:cubicBezTo>
                  <a:cubicBezTo>
                    <a:pt x="1306361" y="3605019"/>
                    <a:pt x="1251381" y="3644046"/>
                    <a:pt x="1312334" y="3589866"/>
                  </a:cubicBezTo>
                  <a:cubicBezTo>
                    <a:pt x="1325840" y="3577860"/>
                    <a:pt x="1341889" y="3568778"/>
                    <a:pt x="1354667" y="3556000"/>
                  </a:cubicBezTo>
                  <a:cubicBezTo>
                    <a:pt x="1364645" y="3546022"/>
                    <a:pt x="1370884" y="3532847"/>
                    <a:pt x="1380067" y="3522133"/>
                  </a:cubicBezTo>
                  <a:cubicBezTo>
                    <a:pt x="1387859" y="3513042"/>
                    <a:pt x="1397802" y="3505931"/>
                    <a:pt x="1405467" y="3496733"/>
                  </a:cubicBezTo>
                  <a:cubicBezTo>
                    <a:pt x="1411981" y="3488916"/>
                    <a:pt x="1415205" y="3478528"/>
                    <a:pt x="1422400" y="3471333"/>
                  </a:cubicBezTo>
                  <a:cubicBezTo>
                    <a:pt x="1429595" y="3464138"/>
                    <a:pt x="1439333" y="3460044"/>
                    <a:pt x="1447800" y="3454400"/>
                  </a:cubicBezTo>
                  <a:cubicBezTo>
                    <a:pt x="1453445" y="3440289"/>
                    <a:pt x="1455004" y="3423742"/>
                    <a:pt x="1464734" y="3412066"/>
                  </a:cubicBezTo>
                  <a:cubicBezTo>
                    <a:pt x="1470447" y="3405210"/>
                    <a:pt x="1485542" y="3411253"/>
                    <a:pt x="1490134" y="3403600"/>
                  </a:cubicBezTo>
                  <a:cubicBezTo>
                    <a:pt x="1546753" y="3309236"/>
                    <a:pt x="1490041" y="3352912"/>
                    <a:pt x="1532467" y="3302000"/>
                  </a:cubicBezTo>
                  <a:cubicBezTo>
                    <a:pt x="1540132" y="3292802"/>
                    <a:pt x="1549400" y="3285067"/>
                    <a:pt x="1557867" y="3276600"/>
                  </a:cubicBezTo>
                  <a:cubicBezTo>
                    <a:pt x="1585580" y="3165750"/>
                    <a:pt x="1541290" y="3318223"/>
                    <a:pt x="1591734" y="3217333"/>
                  </a:cubicBezTo>
                  <a:cubicBezTo>
                    <a:pt x="1598170" y="3204462"/>
                    <a:pt x="1597378" y="3189111"/>
                    <a:pt x="1600200" y="3175000"/>
                  </a:cubicBezTo>
                  <a:cubicBezTo>
                    <a:pt x="1594556" y="3107267"/>
                    <a:pt x="1592879" y="3039085"/>
                    <a:pt x="1583267" y="2971800"/>
                  </a:cubicBezTo>
                  <a:cubicBezTo>
                    <a:pt x="1581482" y="2959305"/>
                    <a:pt x="1573907" y="2948030"/>
                    <a:pt x="1566334" y="2937933"/>
                  </a:cubicBezTo>
                  <a:cubicBezTo>
                    <a:pt x="1532362" y="2892636"/>
                    <a:pt x="1537160" y="2910646"/>
                    <a:pt x="1490134" y="2887133"/>
                  </a:cubicBezTo>
                  <a:cubicBezTo>
                    <a:pt x="1431663" y="2857898"/>
                    <a:pt x="1501352" y="2879355"/>
                    <a:pt x="1430867" y="2861733"/>
                  </a:cubicBezTo>
                  <a:cubicBezTo>
                    <a:pt x="1422400" y="2856089"/>
                    <a:pt x="1414860" y="2848714"/>
                    <a:pt x="1405467" y="2844800"/>
                  </a:cubicBezTo>
                  <a:cubicBezTo>
                    <a:pt x="1335687" y="2815725"/>
                    <a:pt x="1336876" y="2821222"/>
                    <a:pt x="1270000" y="2810933"/>
                  </a:cubicBezTo>
                  <a:cubicBezTo>
                    <a:pt x="1253033" y="2808323"/>
                    <a:pt x="1235958" y="2806190"/>
                    <a:pt x="1219200" y="2802466"/>
                  </a:cubicBezTo>
                  <a:cubicBezTo>
                    <a:pt x="1210488" y="2800530"/>
                    <a:pt x="1202551" y="2795750"/>
                    <a:pt x="1193800" y="2794000"/>
                  </a:cubicBezTo>
                  <a:cubicBezTo>
                    <a:pt x="1174232" y="2790086"/>
                    <a:pt x="1154289" y="2788355"/>
                    <a:pt x="1134534" y="2785533"/>
                  </a:cubicBezTo>
                  <a:cubicBezTo>
                    <a:pt x="1078089" y="2788355"/>
                    <a:pt x="1021561" y="2789825"/>
                    <a:pt x="965200" y="2794000"/>
                  </a:cubicBezTo>
                  <a:cubicBezTo>
                    <a:pt x="945299" y="2795474"/>
                    <a:pt x="925568" y="2798896"/>
                    <a:pt x="905934" y="2802466"/>
                  </a:cubicBezTo>
                  <a:cubicBezTo>
                    <a:pt x="894485" y="2804548"/>
                    <a:pt x="883646" y="2809775"/>
                    <a:pt x="872067" y="2810933"/>
                  </a:cubicBezTo>
                  <a:cubicBezTo>
                    <a:pt x="827048" y="2815435"/>
                    <a:pt x="781756" y="2816578"/>
                    <a:pt x="736600" y="2819400"/>
                  </a:cubicBezTo>
                  <a:cubicBezTo>
                    <a:pt x="715944" y="2817679"/>
                    <a:pt x="627976" y="2814236"/>
                    <a:pt x="592667" y="2802466"/>
                  </a:cubicBezTo>
                  <a:cubicBezTo>
                    <a:pt x="580693" y="2798475"/>
                    <a:pt x="570401" y="2790505"/>
                    <a:pt x="558800" y="2785533"/>
                  </a:cubicBezTo>
                  <a:cubicBezTo>
                    <a:pt x="550597" y="2782017"/>
                    <a:pt x="541603" y="2780582"/>
                    <a:pt x="533400" y="2777066"/>
                  </a:cubicBezTo>
                  <a:cubicBezTo>
                    <a:pt x="446203" y="2739695"/>
                    <a:pt x="564352" y="2781739"/>
                    <a:pt x="448734" y="2743200"/>
                  </a:cubicBezTo>
                  <a:cubicBezTo>
                    <a:pt x="443089" y="2737555"/>
                    <a:pt x="438186" y="2731056"/>
                    <a:pt x="431800" y="2726266"/>
                  </a:cubicBezTo>
                  <a:cubicBezTo>
                    <a:pt x="415519" y="2714055"/>
                    <a:pt x="381000" y="2692400"/>
                    <a:pt x="381000" y="2692400"/>
                  </a:cubicBezTo>
                  <a:cubicBezTo>
                    <a:pt x="361245" y="2661355"/>
                    <a:pt x="338191" y="2632178"/>
                    <a:pt x="321734" y="2599266"/>
                  </a:cubicBezTo>
                  <a:cubicBezTo>
                    <a:pt x="307623" y="2571044"/>
                    <a:pt x="298332" y="2539843"/>
                    <a:pt x="279400" y="2514600"/>
                  </a:cubicBezTo>
                  <a:cubicBezTo>
                    <a:pt x="247563" y="2472150"/>
                    <a:pt x="233822" y="2459943"/>
                    <a:pt x="220134" y="2396066"/>
                  </a:cubicBezTo>
                  <a:cubicBezTo>
                    <a:pt x="190230" y="2256517"/>
                    <a:pt x="210651" y="2314674"/>
                    <a:pt x="169334" y="2218266"/>
                  </a:cubicBezTo>
                  <a:cubicBezTo>
                    <a:pt x="166512" y="2198511"/>
                    <a:pt x="162759" y="2178866"/>
                    <a:pt x="160867" y="2159000"/>
                  </a:cubicBezTo>
                  <a:cubicBezTo>
                    <a:pt x="141087" y="1951318"/>
                    <a:pt x="162985" y="2114563"/>
                    <a:pt x="143934" y="1981200"/>
                  </a:cubicBezTo>
                  <a:cubicBezTo>
                    <a:pt x="149578" y="1919111"/>
                    <a:pt x="152349" y="1856693"/>
                    <a:pt x="160867" y="1794933"/>
                  </a:cubicBezTo>
                  <a:cubicBezTo>
                    <a:pt x="166576" y="1753544"/>
                    <a:pt x="212559" y="1648327"/>
                    <a:pt x="220134" y="1625600"/>
                  </a:cubicBezTo>
                  <a:cubicBezTo>
                    <a:pt x="225778" y="1608667"/>
                    <a:pt x="232371" y="1592020"/>
                    <a:pt x="237067" y="1574800"/>
                  </a:cubicBezTo>
                  <a:cubicBezTo>
                    <a:pt x="240853" y="1560916"/>
                    <a:pt x="239579" y="1545567"/>
                    <a:pt x="245534" y="1532466"/>
                  </a:cubicBezTo>
                  <a:cubicBezTo>
                    <a:pt x="253955" y="1513939"/>
                    <a:pt x="269146" y="1499245"/>
                    <a:pt x="279400" y="1481666"/>
                  </a:cubicBezTo>
                  <a:cubicBezTo>
                    <a:pt x="351084" y="1358778"/>
                    <a:pt x="265527" y="1483072"/>
                    <a:pt x="330200" y="1405466"/>
                  </a:cubicBezTo>
                  <a:cubicBezTo>
                    <a:pt x="336714" y="1397649"/>
                    <a:pt x="338667" y="1385710"/>
                    <a:pt x="347134" y="1380066"/>
                  </a:cubicBezTo>
                  <a:cubicBezTo>
                    <a:pt x="356816" y="1373612"/>
                    <a:pt x="369711" y="1374422"/>
                    <a:pt x="381000" y="1371600"/>
                  </a:cubicBezTo>
                  <a:cubicBezTo>
                    <a:pt x="386645" y="1365955"/>
                    <a:pt x="391700" y="1359653"/>
                    <a:pt x="397934" y="1354666"/>
                  </a:cubicBezTo>
                  <a:cubicBezTo>
                    <a:pt x="413207" y="1342448"/>
                    <a:pt x="439819" y="1327753"/>
                    <a:pt x="457200" y="1320800"/>
                  </a:cubicBezTo>
                  <a:cubicBezTo>
                    <a:pt x="473773" y="1314171"/>
                    <a:pt x="491427" y="1310495"/>
                    <a:pt x="508000" y="1303866"/>
                  </a:cubicBezTo>
                  <a:cubicBezTo>
                    <a:pt x="564104" y="1281424"/>
                    <a:pt x="525137" y="1284917"/>
                    <a:pt x="601134" y="1261533"/>
                  </a:cubicBezTo>
                  <a:cubicBezTo>
                    <a:pt x="617542" y="1256484"/>
                    <a:pt x="635207" y="1256926"/>
                    <a:pt x="651934" y="1253066"/>
                  </a:cubicBezTo>
                  <a:cubicBezTo>
                    <a:pt x="671954" y="1248446"/>
                    <a:pt x="691268" y="1241116"/>
                    <a:pt x="711200" y="1236133"/>
                  </a:cubicBezTo>
                  <a:cubicBezTo>
                    <a:pt x="725161" y="1232643"/>
                    <a:pt x="739486" y="1230788"/>
                    <a:pt x="753534" y="1227666"/>
                  </a:cubicBezTo>
                  <a:cubicBezTo>
                    <a:pt x="764893" y="1225142"/>
                    <a:pt x="776111" y="1222022"/>
                    <a:pt x="787400" y="1219200"/>
                  </a:cubicBezTo>
                  <a:cubicBezTo>
                    <a:pt x="865053" y="1180373"/>
                    <a:pt x="767764" y="1224556"/>
                    <a:pt x="880534" y="1193800"/>
                  </a:cubicBezTo>
                  <a:cubicBezTo>
                    <a:pt x="892711" y="1190479"/>
                    <a:pt x="902223" y="1180187"/>
                    <a:pt x="914400" y="1176866"/>
                  </a:cubicBezTo>
                  <a:cubicBezTo>
                    <a:pt x="933653" y="1171615"/>
                    <a:pt x="953943" y="1171434"/>
                    <a:pt x="973667" y="1168400"/>
                  </a:cubicBezTo>
                  <a:cubicBezTo>
                    <a:pt x="990634" y="1165790"/>
                    <a:pt x="1007534" y="1162755"/>
                    <a:pt x="1024467" y="1159933"/>
                  </a:cubicBezTo>
                  <a:cubicBezTo>
                    <a:pt x="1075267" y="1162755"/>
                    <a:pt x="1126198" y="1163794"/>
                    <a:pt x="1176867" y="1168400"/>
                  </a:cubicBezTo>
                  <a:cubicBezTo>
                    <a:pt x="1201761" y="1170663"/>
                    <a:pt x="1213217" y="1179604"/>
                    <a:pt x="1236134" y="1185333"/>
                  </a:cubicBezTo>
                  <a:cubicBezTo>
                    <a:pt x="1250095" y="1188823"/>
                    <a:pt x="1264356" y="1190978"/>
                    <a:pt x="1278467" y="1193800"/>
                  </a:cubicBezTo>
                  <a:cubicBezTo>
                    <a:pt x="1286934" y="1199444"/>
                    <a:pt x="1294766" y="1206182"/>
                    <a:pt x="1303867" y="1210733"/>
                  </a:cubicBezTo>
                  <a:cubicBezTo>
                    <a:pt x="1373974" y="1245786"/>
                    <a:pt x="1281875" y="1187606"/>
                    <a:pt x="1354667" y="1236133"/>
                  </a:cubicBezTo>
                  <a:lnTo>
                    <a:pt x="1405467" y="1312333"/>
                  </a:lnTo>
                  <a:cubicBezTo>
                    <a:pt x="1405478" y="1312350"/>
                    <a:pt x="1439322" y="1363117"/>
                    <a:pt x="1439334" y="1363133"/>
                  </a:cubicBezTo>
                  <a:cubicBezTo>
                    <a:pt x="1463644" y="1395547"/>
                    <a:pt x="1466171" y="1394709"/>
                    <a:pt x="1481667" y="1430866"/>
                  </a:cubicBezTo>
                  <a:cubicBezTo>
                    <a:pt x="1490370" y="1451173"/>
                    <a:pt x="1492460" y="1468641"/>
                    <a:pt x="1498600" y="1490133"/>
                  </a:cubicBezTo>
                  <a:cubicBezTo>
                    <a:pt x="1501052" y="1498714"/>
                    <a:pt x="1504245" y="1507066"/>
                    <a:pt x="1507067" y="1515533"/>
                  </a:cubicBezTo>
                  <a:cubicBezTo>
                    <a:pt x="1509889" y="1540933"/>
                    <a:pt x="1511648" y="1566474"/>
                    <a:pt x="1515534" y="1591733"/>
                  </a:cubicBezTo>
                  <a:cubicBezTo>
                    <a:pt x="1518572" y="1611483"/>
                    <a:pt x="1526143" y="1632028"/>
                    <a:pt x="1532467" y="1651000"/>
                  </a:cubicBezTo>
                  <a:cubicBezTo>
                    <a:pt x="1527829" y="1720570"/>
                    <a:pt x="1538023" y="1764611"/>
                    <a:pt x="1507067" y="1820333"/>
                  </a:cubicBezTo>
                  <a:cubicBezTo>
                    <a:pt x="1500214" y="1832668"/>
                    <a:pt x="1492381" y="1845017"/>
                    <a:pt x="1481667" y="1854200"/>
                  </a:cubicBezTo>
                  <a:cubicBezTo>
                    <a:pt x="1472084" y="1862414"/>
                    <a:pt x="1459089" y="1865489"/>
                    <a:pt x="1447800" y="1871133"/>
                  </a:cubicBezTo>
                  <a:cubicBezTo>
                    <a:pt x="1409931" y="1927938"/>
                    <a:pt x="1454541" y="1872284"/>
                    <a:pt x="1405467" y="1905000"/>
                  </a:cubicBezTo>
                  <a:cubicBezTo>
                    <a:pt x="1395504" y="1911642"/>
                    <a:pt x="1391426" y="1926614"/>
                    <a:pt x="1380067" y="1930400"/>
                  </a:cubicBezTo>
                  <a:cubicBezTo>
                    <a:pt x="1355822" y="1938481"/>
                    <a:pt x="1329267" y="1936044"/>
                    <a:pt x="1303867" y="1938866"/>
                  </a:cubicBezTo>
                  <a:cubicBezTo>
                    <a:pt x="1255889" y="1936044"/>
                    <a:pt x="1206964" y="1940301"/>
                    <a:pt x="1159934" y="1930400"/>
                  </a:cubicBezTo>
                  <a:cubicBezTo>
                    <a:pt x="1149976" y="1928304"/>
                    <a:pt x="1150195" y="1912195"/>
                    <a:pt x="1143000" y="1905000"/>
                  </a:cubicBezTo>
                  <a:cubicBezTo>
                    <a:pt x="1135805" y="1897805"/>
                    <a:pt x="1126067" y="1893711"/>
                    <a:pt x="1117600" y="1888066"/>
                  </a:cubicBezTo>
                  <a:cubicBezTo>
                    <a:pt x="1111956" y="1876777"/>
                    <a:pt x="1107668" y="1864701"/>
                    <a:pt x="1100667" y="1854200"/>
                  </a:cubicBezTo>
                  <a:cubicBezTo>
                    <a:pt x="1096239" y="1847558"/>
                    <a:pt x="1088721" y="1843499"/>
                    <a:pt x="1083734" y="1837266"/>
                  </a:cubicBezTo>
                  <a:cubicBezTo>
                    <a:pt x="1077377" y="1829320"/>
                    <a:pt x="1072445" y="1820333"/>
                    <a:pt x="1066800" y="1811866"/>
                  </a:cubicBezTo>
                  <a:cubicBezTo>
                    <a:pt x="1057884" y="1776199"/>
                    <a:pt x="1049867" y="1749903"/>
                    <a:pt x="1049867" y="1710266"/>
                  </a:cubicBezTo>
                  <a:cubicBezTo>
                    <a:pt x="1049867" y="1666420"/>
                    <a:pt x="1055404" y="1631619"/>
                    <a:pt x="1066800" y="1591733"/>
                  </a:cubicBezTo>
                  <a:cubicBezTo>
                    <a:pt x="1069252" y="1583152"/>
                    <a:pt x="1071276" y="1574315"/>
                    <a:pt x="1075267" y="1566333"/>
                  </a:cubicBezTo>
                  <a:cubicBezTo>
                    <a:pt x="1079818" y="1557232"/>
                    <a:pt x="1087649" y="1550034"/>
                    <a:pt x="1092200" y="1540933"/>
                  </a:cubicBezTo>
                  <a:cubicBezTo>
                    <a:pt x="1124522" y="1476289"/>
                    <a:pt x="1064650" y="1563556"/>
                    <a:pt x="1126067" y="1481666"/>
                  </a:cubicBezTo>
                  <a:cubicBezTo>
                    <a:pt x="1128889" y="1473199"/>
                    <a:pt x="1130543" y="1464248"/>
                    <a:pt x="1134534" y="1456266"/>
                  </a:cubicBezTo>
                  <a:cubicBezTo>
                    <a:pt x="1144333" y="1436668"/>
                    <a:pt x="1160482" y="1419510"/>
                    <a:pt x="1176867" y="1405466"/>
                  </a:cubicBezTo>
                  <a:cubicBezTo>
                    <a:pt x="1187581" y="1396283"/>
                    <a:pt x="1199445" y="1388533"/>
                    <a:pt x="1210734" y="1380066"/>
                  </a:cubicBezTo>
                  <a:cubicBezTo>
                    <a:pt x="1275645" y="1382888"/>
                    <a:pt x="1340649" y="1384063"/>
                    <a:pt x="1405467" y="1388533"/>
                  </a:cubicBezTo>
                  <a:cubicBezTo>
                    <a:pt x="1427634" y="1390062"/>
                    <a:pt x="1459443" y="1395941"/>
                    <a:pt x="1481667" y="1405466"/>
                  </a:cubicBezTo>
                  <a:cubicBezTo>
                    <a:pt x="1511855" y="1418404"/>
                    <a:pt x="1523660" y="1426350"/>
                    <a:pt x="1549400" y="1447800"/>
                  </a:cubicBezTo>
                  <a:cubicBezTo>
                    <a:pt x="1555532" y="1452910"/>
                    <a:pt x="1560202" y="1459623"/>
                    <a:pt x="1566334" y="1464733"/>
                  </a:cubicBezTo>
                  <a:cubicBezTo>
                    <a:pt x="1577174" y="1473767"/>
                    <a:pt x="1590708" y="1479692"/>
                    <a:pt x="1600200" y="1490133"/>
                  </a:cubicBezTo>
                  <a:cubicBezTo>
                    <a:pt x="1619184" y="1511016"/>
                    <a:pt x="1624226" y="1548941"/>
                    <a:pt x="1651000" y="1557866"/>
                  </a:cubicBezTo>
                  <a:cubicBezTo>
                    <a:pt x="1677827" y="1566809"/>
                    <a:pt x="1678354" y="1564509"/>
                    <a:pt x="1701800" y="1583266"/>
                  </a:cubicBezTo>
                  <a:cubicBezTo>
                    <a:pt x="1708034" y="1588253"/>
                    <a:pt x="1711467" y="1596897"/>
                    <a:pt x="1718734" y="1600200"/>
                  </a:cubicBezTo>
                  <a:cubicBezTo>
                    <a:pt x="1743108" y="1611279"/>
                    <a:pt x="1769534" y="1617133"/>
                    <a:pt x="1794934" y="1625600"/>
                  </a:cubicBezTo>
                  <a:cubicBezTo>
                    <a:pt x="1864352" y="1648739"/>
                    <a:pt x="1754464" y="1612829"/>
                    <a:pt x="1888067" y="1651000"/>
                  </a:cubicBezTo>
                  <a:cubicBezTo>
                    <a:pt x="1907823" y="1656644"/>
                    <a:pt x="1927244" y="1663628"/>
                    <a:pt x="1947334" y="1667933"/>
                  </a:cubicBezTo>
                  <a:cubicBezTo>
                    <a:pt x="1989573" y="1676984"/>
                    <a:pt x="2073001" y="1681933"/>
                    <a:pt x="2108200" y="1684866"/>
                  </a:cubicBezTo>
                  <a:cubicBezTo>
                    <a:pt x="2422394" y="1678182"/>
                    <a:pt x="2421428" y="1683176"/>
                    <a:pt x="2650067" y="1667933"/>
                  </a:cubicBezTo>
                  <a:lnTo>
                    <a:pt x="2887134" y="1651000"/>
                  </a:lnTo>
                  <a:cubicBezTo>
                    <a:pt x="2904067" y="1648178"/>
                    <a:pt x="2921148" y="1646130"/>
                    <a:pt x="2937934" y="1642533"/>
                  </a:cubicBezTo>
                  <a:cubicBezTo>
                    <a:pt x="2960690" y="1637657"/>
                    <a:pt x="3005667" y="1625600"/>
                    <a:pt x="3005667" y="1625600"/>
                  </a:cubicBezTo>
                  <a:cubicBezTo>
                    <a:pt x="3099959" y="1578453"/>
                    <a:pt x="2981177" y="1634784"/>
                    <a:pt x="3073400" y="1600200"/>
                  </a:cubicBezTo>
                  <a:cubicBezTo>
                    <a:pt x="3110613" y="1586245"/>
                    <a:pt x="3101405" y="1584196"/>
                    <a:pt x="3132667" y="1566333"/>
                  </a:cubicBezTo>
                  <a:cubicBezTo>
                    <a:pt x="3143626" y="1560071"/>
                    <a:pt x="3155245" y="1555044"/>
                    <a:pt x="3166534" y="1549400"/>
                  </a:cubicBezTo>
                  <a:cubicBezTo>
                    <a:pt x="3175001" y="1540933"/>
                    <a:pt x="3182985" y="1531955"/>
                    <a:pt x="3191934" y="1524000"/>
                  </a:cubicBezTo>
                  <a:cubicBezTo>
                    <a:pt x="3208409" y="1509356"/>
                    <a:pt x="3227148" y="1497252"/>
                    <a:pt x="3242734" y="1481666"/>
                  </a:cubicBezTo>
                  <a:cubicBezTo>
                    <a:pt x="3249929" y="1474471"/>
                    <a:pt x="3251941" y="1462888"/>
                    <a:pt x="3259667" y="1456266"/>
                  </a:cubicBezTo>
                  <a:cubicBezTo>
                    <a:pt x="3272161" y="1445556"/>
                    <a:pt x="3288835" y="1440740"/>
                    <a:pt x="3302000" y="1430866"/>
                  </a:cubicBezTo>
                  <a:cubicBezTo>
                    <a:pt x="3311579" y="1423682"/>
                    <a:pt x="3318133" y="1413048"/>
                    <a:pt x="3327400" y="1405466"/>
                  </a:cubicBezTo>
                  <a:cubicBezTo>
                    <a:pt x="3349243" y="1387595"/>
                    <a:pt x="3371651" y="1370321"/>
                    <a:pt x="3395134" y="1354666"/>
                  </a:cubicBezTo>
                  <a:cubicBezTo>
                    <a:pt x="3403601" y="1349022"/>
                    <a:pt x="3412717" y="1344247"/>
                    <a:pt x="3420534" y="1337733"/>
                  </a:cubicBezTo>
                  <a:cubicBezTo>
                    <a:pt x="3463261" y="1302127"/>
                    <a:pt x="3431952" y="1320634"/>
                    <a:pt x="3471334" y="1270000"/>
                  </a:cubicBezTo>
                  <a:cubicBezTo>
                    <a:pt x="3481135" y="1257398"/>
                    <a:pt x="3494687" y="1248148"/>
                    <a:pt x="3505200" y="1236133"/>
                  </a:cubicBezTo>
                  <a:cubicBezTo>
                    <a:pt x="3514492" y="1225513"/>
                    <a:pt x="3521417" y="1212980"/>
                    <a:pt x="3530600" y="1202266"/>
                  </a:cubicBezTo>
                  <a:cubicBezTo>
                    <a:pt x="3538392" y="1193175"/>
                    <a:pt x="3548208" y="1185957"/>
                    <a:pt x="3556000" y="1176866"/>
                  </a:cubicBezTo>
                  <a:cubicBezTo>
                    <a:pt x="3574806" y="1154925"/>
                    <a:pt x="3600693" y="1114060"/>
                    <a:pt x="3615267" y="1092200"/>
                  </a:cubicBezTo>
                  <a:cubicBezTo>
                    <a:pt x="3620911" y="1083733"/>
                    <a:pt x="3628982" y="1076453"/>
                    <a:pt x="3632200" y="1066800"/>
                  </a:cubicBezTo>
                  <a:cubicBezTo>
                    <a:pt x="3640667" y="1041400"/>
                    <a:pt x="3651106" y="1016575"/>
                    <a:pt x="3657600" y="990600"/>
                  </a:cubicBezTo>
                  <a:cubicBezTo>
                    <a:pt x="3678698" y="906212"/>
                    <a:pt x="3670708" y="945822"/>
                    <a:pt x="3683000" y="872066"/>
                  </a:cubicBezTo>
                  <a:cubicBezTo>
                    <a:pt x="3667498" y="655025"/>
                    <a:pt x="3698128" y="809190"/>
                    <a:pt x="3657600" y="728133"/>
                  </a:cubicBezTo>
                  <a:cubicBezTo>
                    <a:pt x="3653609" y="720151"/>
                    <a:pt x="3653726" y="710386"/>
                    <a:pt x="3649134" y="702733"/>
                  </a:cubicBezTo>
                  <a:cubicBezTo>
                    <a:pt x="3645027" y="695888"/>
                    <a:pt x="3638332" y="690910"/>
                    <a:pt x="3632200" y="685800"/>
                  </a:cubicBezTo>
                  <a:cubicBezTo>
                    <a:pt x="3626449" y="681008"/>
                    <a:pt x="3583930" y="648964"/>
                    <a:pt x="3572934" y="643466"/>
                  </a:cubicBezTo>
                  <a:cubicBezTo>
                    <a:pt x="3559340" y="636669"/>
                    <a:pt x="3544436" y="632822"/>
                    <a:pt x="3530600" y="626533"/>
                  </a:cubicBezTo>
                  <a:cubicBezTo>
                    <a:pt x="3513365" y="618699"/>
                    <a:pt x="3497100" y="608822"/>
                    <a:pt x="3479800" y="601133"/>
                  </a:cubicBezTo>
                  <a:cubicBezTo>
                    <a:pt x="3471645" y="597508"/>
                    <a:pt x="3462603" y="596182"/>
                    <a:pt x="3454400" y="592666"/>
                  </a:cubicBezTo>
                  <a:cubicBezTo>
                    <a:pt x="3442799" y="587694"/>
                    <a:pt x="3432507" y="579724"/>
                    <a:pt x="3420534" y="575733"/>
                  </a:cubicBezTo>
                  <a:cubicBezTo>
                    <a:pt x="3401960" y="569542"/>
                    <a:pt x="3332363" y="560718"/>
                    <a:pt x="3318934" y="558800"/>
                  </a:cubicBezTo>
                  <a:cubicBezTo>
                    <a:pt x="3296356" y="561622"/>
                    <a:pt x="3273274" y="561747"/>
                    <a:pt x="3251200" y="567266"/>
                  </a:cubicBezTo>
                  <a:cubicBezTo>
                    <a:pt x="3238956" y="570327"/>
                    <a:pt x="3228935" y="579228"/>
                    <a:pt x="3217334" y="584200"/>
                  </a:cubicBezTo>
                  <a:cubicBezTo>
                    <a:pt x="3209131" y="587716"/>
                    <a:pt x="3200401" y="589844"/>
                    <a:pt x="3191934" y="592666"/>
                  </a:cubicBezTo>
                  <a:lnTo>
                    <a:pt x="3149600" y="635000"/>
                  </a:lnTo>
                  <a:cubicBezTo>
                    <a:pt x="3135489" y="649111"/>
                    <a:pt x="3118336" y="660729"/>
                    <a:pt x="3107267" y="677333"/>
                  </a:cubicBezTo>
                  <a:cubicBezTo>
                    <a:pt x="3101623" y="685800"/>
                    <a:pt x="3096691" y="694787"/>
                    <a:pt x="3090334" y="702733"/>
                  </a:cubicBezTo>
                  <a:cubicBezTo>
                    <a:pt x="3072739" y="724726"/>
                    <a:pt x="3069498" y="715745"/>
                    <a:pt x="3056467" y="745066"/>
                  </a:cubicBezTo>
                  <a:cubicBezTo>
                    <a:pt x="3049218" y="761377"/>
                    <a:pt x="3045178" y="778933"/>
                    <a:pt x="3039534" y="795866"/>
                  </a:cubicBezTo>
                  <a:lnTo>
                    <a:pt x="3031067" y="821266"/>
                  </a:lnTo>
                  <a:cubicBezTo>
                    <a:pt x="3033889" y="852311"/>
                    <a:pt x="3035668" y="883468"/>
                    <a:pt x="3039534" y="914400"/>
                  </a:cubicBezTo>
                  <a:cubicBezTo>
                    <a:pt x="3041319" y="928679"/>
                    <a:pt x="3041011" y="944153"/>
                    <a:pt x="3048000" y="956733"/>
                  </a:cubicBezTo>
                  <a:cubicBezTo>
                    <a:pt x="3055753" y="970689"/>
                    <a:pt x="3066516" y="986214"/>
                    <a:pt x="3081867" y="990600"/>
                  </a:cubicBezTo>
                  <a:lnTo>
                    <a:pt x="3141134" y="1007533"/>
                  </a:lnTo>
                  <a:cubicBezTo>
                    <a:pt x="3187962" y="1005918"/>
                    <a:pt x="3343808" y="1013834"/>
                    <a:pt x="3429000" y="990600"/>
                  </a:cubicBezTo>
                  <a:cubicBezTo>
                    <a:pt x="3446220" y="985904"/>
                    <a:pt x="3462867" y="979311"/>
                    <a:pt x="3479800" y="973666"/>
                  </a:cubicBezTo>
                  <a:lnTo>
                    <a:pt x="3522134" y="931333"/>
                  </a:lnTo>
                  <a:cubicBezTo>
                    <a:pt x="3533423" y="920044"/>
                    <a:pt x="3547144" y="910749"/>
                    <a:pt x="3556000" y="897466"/>
                  </a:cubicBezTo>
                  <a:lnTo>
                    <a:pt x="3572934" y="872066"/>
                  </a:lnTo>
                  <a:cubicBezTo>
                    <a:pt x="3575756" y="863599"/>
                    <a:pt x="3581400" y="855591"/>
                    <a:pt x="3581400" y="846666"/>
                  </a:cubicBezTo>
                  <a:cubicBezTo>
                    <a:pt x="3581400" y="804239"/>
                    <a:pt x="3579551" y="761574"/>
                    <a:pt x="3572934" y="719666"/>
                  </a:cubicBezTo>
                  <a:cubicBezTo>
                    <a:pt x="3571225" y="708840"/>
                    <a:pt x="3547057" y="670388"/>
                    <a:pt x="3539067" y="660400"/>
                  </a:cubicBezTo>
                  <a:cubicBezTo>
                    <a:pt x="3534080" y="654167"/>
                    <a:pt x="3527121" y="649699"/>
                    <a:pt x="3522134" y="643466"/>
                  </a:cubicBezTo>
                  <a:cubicBezTo>
                    <a:pt x="3515777" y="635520"/>
                    <a:pt x="3512395" y="625261"/>
                    <a:pt x="3505200" y="618066"/>
                  </a:cubicBezTo>
                  <a:cubicBezTo>
                    <a:pt x="3498973" y="611839"/>
                    <a:pt x="3453097" y="575081"/>
                    <a:pt x="3437467" y="567266"/>
                  </a:cubicBezTo>
                  <a:cubicBezTo>
                    <a:pt x="3429485" y="563275"/>
                    <a:pt x="3420270" y="562316"/>
                    <a:pt x="3412067" y="558800"/>
                  </a:cubicBezTo>
                  <a:cubicBezTo>
                    <a:pt x="3400466" y="553828"/>
                    <a:pt x="3389919" y="546554"/>
                    <a:pt x="3378200" y="541866"/>
                  </a:cubicBezTo>
                  <a:cubicBezTo>
                    <a:pt x="3361627" y="535237"/>
                    <a:pt x="3342706" y="534116"/>
                    <a:pt x="3327400" y="524933"/>
                  </a:cubicBezTo>
                  <a:cubicBezTo>
                    <a:pt x="3308925" y="513848"/>
                    <a:pt x="3283589" y="494483"/>
                    <a:pt x="3259667" y="491066"/>
                  </a:cubicBezTo>
                  <a:cubicBezTo>
                    <a:pt x="3228808" y="486658"/>
                    <a:pt x="3197578" y="485422"/>
                    <a:pt x="3166534" y="482600"/>
                  </a:cubicBezTo>
                  <a:cubicBezTo>
                    <a:pt x="3155245" y="479778"/>
                    <a:pt x="3144303" y="474133"/>
                    <a:pt x="3132667" y="474133"/>
                  </a:cubicBezTo>
                  <a:cubicBezTo>
                    <a:pt x="3028452" y="474133"/>
                    <a:pt x="3015833" y="478084"/>
                    <a:pt x="2937934" y="491066"/>
                  </a:cubicBezTo>
                  <a:cubicBezTo>
                    <a:pt x="2889380" y="507251"/>
                    <a:pt x="2936606" y="492676"/>
                    <a:pt x="2870200" y="508000"/>
                  </a:cubicBezTo>
                  <a:cubicBezTo>
                    <a:pt x="2847523" y="513233"/>
                    <a:pt x="2825185" y="519885"/>
                    <a:pt x="2802467" y="524933"/>
                  </a:cubicBezTo>
                  <a:cubicBezTo>
                    <a:pt x="2777067" y="530577"/>
                    <a:pt x="2751285" y="534718"/>
                    <a:pt x="2726267" y="541866"/>
                  </a:cubicBezTo>
                  <a:cubicBezTo>
                    <a:pt x="2660849" y="560557"/>
                    <a:pt x="2702189" y="558138"/>
                    <a:pt x="2633134" y="592666"/>
                  </a:cubicBezTo>
                  <a:cubicBezTo>
                    <a:pt x="2550681" y="633892"/>
                    <a:pt x="2587046" y="613546"/>
                    <a:pt x="2523067" y="651933"/>
                  </a:cubicBezTo>
                  <a:cubicBezTo>
                    <a:pt x="2469969" y="731581"/>
                    <a:pt x="2557006" y="611417"/>
                    <a:pt x="2463800" y="694266"/>
                  </a:cubicBezTo>
                  <a:cubicBezTo>
                    <a:pt x="2448589" y="707787"/>
                    <a:pt x="2446867" y="733777"/>
                    <a:pt x="2429934" y="745066"/>
                  </a:cubicBezTo>
                  <a:cubicBezTo>
                    <a:pt x="2375540" y="781330"/>
                    <a:pt x="2419588" y="751072"/>
                    <a:pt x="2328334" y="821266"/>
                  </a:cubicBezTo>
                  <a:cubicBezTo>
                    <a:pt x="2317149" y="829870"/>
                    <a:pt x="2307088" y="840355"/>
                    <a:pt x="2294467" y="846666"/>
                  </a:cubicBezTo>
                  <a:cubicBezTo>
                    <a:pt x="2283178" y="852311"/>
                    <a:pt x="2271102" y="856599"/>
                    <a:pt x="2260600" y="863600"/>
                  </a:cubicBezTo>
                  <a:cubicBezTo>
                    <a:pt x="2245564" y="873624"/>
                    <a:pt x="2233303" y="887442"/>
                    <a:pt x="2218267" y="897466"/>
                  </a:cubicBezTo>
                  <a:cubicBezTo>
                    <a:pt x="2207765" y="904467"/>
                    <a:pt x="2195103" y="907710"/>
                    <a:pt x="2184400" y="914400"/>
                  </a:cubicBezTo>
                  <a:cubicBezTo>
                    <a:pt x="2172434" y="921879"/>
                    <a:pt x="2163155" y="933489"/>
                    <a:pt x="2150534" y="939800"/>
                  </a:cubicBezTo>
                  <a:cubicBezTo>
                    <a:pt x="2134569" y="947782"/>
                    <a:pt x="2115983" y="949347"/>
                    <a:pt x="2099734" y="956733"/>
                  </a:cubicBezTo>
                  <a:cubicBezTo>
                    <a:pt x="2084753" y="963543"/>
                    <a:pt x="2072617" y="975867"/>
                    <a:pt x="2057400" y="982133"/>
                  </a:cubicBezTo>
                  <a:cubicBezTo>
                    <a:pt x="2024390" y="995725"/>
                    <a:pt x="1985503" y="996198"/>
                    <a:pt x="1955800" y="1016000"/>
                  </a:cubicBezTo>
                  <a:cubicBezTo>
                    <a:pt x="1926721" y="1035386"/>
                    <a:pt x="1917038" y="1043357"/>
                    <a:pt x="1879600" y="1058333"/>
                  </a:cubicBezTo>
                  <a:cubicBezTo>
                    <a:pt x="1868796" y="1062655"/>
                    <a:pt x="1856856" y="1063378"/>
                    <a:pt x="1845734" y="1066800"/>
                  </a:cubicBezTo>
                  <a:cubicBezTo>
                    <a:pt x="1820144" y="1074674"/>
                    <a:pt x="1795944" y="1087799"/>
                    <a:pt x="1769534" y="1092200"/>
                  </a:cubicBezTo>
                  <a:cubicBezTo>
                    <a:pt x="1752601" y="1095022"/>
                    <a:pt x="1735568" y="1097299"/>
                    <a:pt x="1718734" y="1100666"/>
                  </a:cubicBezTo>
                  <a:cubicBezTo>
                    <a:pt x="1576786" y="1129055"/>
                    <a:pt x="1799223" y="1085641"/>
                    <a:pt x="1651000" y="1126066"/>
                  </a:cubicBezTo>
                  <a:cubicBezTo>
                    <a:pt x="1631747" y="1131317"/>
                    <a:pt x="1611489" y="1131711"/>
                    <a:pt x="1591734" y="1134533"/>
                  </a:cubicBezTo>
                  <a:cubicBezTo>
                    <a:pt x="1583267" y="1137355"/>
                    <a:pt x="1575180" y="1141821"/>
                    <a:pt x="1566334" y="1143000"/>
                  </a:cubicBezTo>
                  <a:cubicBezTo>
                    <a:pt x="1454351" y="1157931"/>
                    <a:pt x="1438302" y="1149998"/>
                    <a:pt x="1312334" y="1143000"/>
                  </a:cubicBezTo>
                  <a:cubicBezTo>
                    <a:pt x="1301481" y="1140287"/>
                    <a:pt x="1265215" y="1132140"/>
                    <a:pt x="1253067" y="1126066"/>
                  </a:cubicBezTo>
                  <a:cubicBezTo>
                    <a:pt x="1243966" y="1121515"/>
                    <a:pt x="1236134" y="1114777"/>
                    <a:pt x="1227667" y="1109133"/>
                  </a:cubicBezTo>
                  <a:cubicBezTo>
                    <a:pt x="1222023" y="1092200"/>
                    <a:pt x="1212350" y="1076109"/>
                    <a:pt x="1210734" y="1058333"/>
                  </a:cubicBezTo>
                  <a:cubicBezTo>
                    <a:pt x="1209431" y="1044002"/>
                    <a:pt x="1217298" y="1030264"/>
                    <a:pt x="1219200" y="1016000"/>
                  </a:cubicBezTo>
                  <a:cubicBezTo>
                    <a:pt x="1222949" y="987886"/>
                    <a:pt x="1221724" y="959067"/>
                    <a:pt x="1227667" y="931333"/>
                  </a:cubicBezTo>
                  <a:cubicBezTo>
                    <a:pt x="1230312" y="918992"/>
                    <a:pt x="1238338" y="908424"/>
                    <a:pt x="1244600" y="897466"/>
                  </a:cubicBezTo>
                  <a:cubicBezTo>
                    <a:pt x="1260316" y="869964"/>
                    <a:pt x="1263588" y="870012"/>
                    <a:pt x="1286934" y="846666"/>
                  </a:cubicBezTo>
                  <a:cubicBezTo>
                    <a:pt x="1293228" y="827784"/>
                    <a:pt x="1300125" y="803097"/>
                    <a:pt x="1312334" y="787400"/>
                  </a:cubicBezTo>
                  <a:cubicBezTo>
                    <a:pt x="1324586" y="771648"/>
                    <a:pt x="1342693" y="761031"/>
                    <a:pt x="1354667" y="745066"/>
                  </a:cubicBezTo>
                  <a:cubicBezTo>
                    <a:pt x="1363134" y="733777"/>
                    <a:pt x="1370089" y="721178"/>
                    <a:pt x="1380067" y="711200"/>
                  </a:cubicBezTo>
                  <a:cubicBezTo>
                    <a:pt x="1387262" y="704005"/>
                    <a:pt x="1397650" y="700780"/>
                    <a:pt x="1405467" y="694266"/>
                  </a:cubicBezTo>
                  <a:cubicBezTo>
                    <a:pt x="1414665" y="686601"/>
                    <a:pt x="1420471" y="674806"/>
                    <a:pt x="1430867" y="668866"/>
                  </a:cubicBezTo>
                  <a:cubicBezTo>
                    <a:pt x="1440970" y="663093"/>
                    <a:pt x="1453508" y="663462"/>
                    <a:pt x="1464734" y="660400"/>
                  </a:cubicBezTo>
                  <a:cubicBezTo>
                    <a:pt x="1484556" y="654994"/>
                    <a:pt x="1504245" y="649111"/>
                    <a:pt x="1524000" y="643466"/>
                  </a:cubicBezTo>
                  <a:cubicBezTo>
                    <a:pt x="1546578" y="646288"/>
                    <a:pt x="1570350" y="644157"/>
                    <a:pt x="1591734" y="651933"/>
                  </a:cubicBezTo>
                  <a:cubicBezTo>
                    <a:pt x="1647269" y="672128"/>
                    <a:pt x="1610955" y="775273"/>
                    <a:pt x="1608667" y="795866"/>
                  </a:cubicBezTo>
                  <a:cubicBezTo>
                    <a:pt x="1603747" y="840144"/>
                    <a:pt x="1601790" y="822745"/>
                    <a:pt x="1574800" y="855133"/>
                  </a:cubicBezTo>
                  <a:cubicBezTo>
                    <a:pt x="1568286" y="862950"/>
                    <a:pt x="1565062" y="873338"/>
                    <a:pt x="1557867" y="880533"/>
                  </a:cubicBezTo>
                  <a:cubicBezTo>
                    <a:pt x="1550672" y="887728"/>
                    <a:pt x="1540413" y="891109"/>
                    <a:pt x="1532467" y="897466"/>
                  </a:cubicBezTo>
                  <a:cubicBezTo>
                    <a:pt x="1526234" y="902453"/>
                    <a:pt x="1522379" y="910293"/>
                    <a:pt x="1515534" y="914400"/>
                  </a:cubicBezTo>
                  <a:cubicBezTo>
                    <a:pt x="1506861" y="919604"/>
                    <a:pt x="1462588" y="929753"/>
                    <a:pt x="1456267" y="931333"/>
                  </a:cubicBezTo>
                  <a:cubicBezTo>
                    <a:pt x="1441550" y="929231"/>
                    <a:pt x="1392058" y="925766"/>
                    <a:pt x="1371600" y="914400"/>
                  </a:cubicBezTo>
                  <a:cubicBezTo>
                    <a:pt x="1335943" y="894591"/>
                    <a:pt x="1312891" y="876949"/>
                    <a:pt x="1286934" y="846666"/>
                  </a:cubicBezTo>
                  <a:cubicBezTo>
                    <a:pt x="1280312" y="838940"/>
                    <a:pt x="1276514" y="829083"/>
                    <a:pt x="1270000" y="821266"/>
                  </a:cubicBezTo>
                  <a:cubicBezTo>
                    <a:pt x="1262335" y="812068"/>
                    <a:pt x="1252392" y="804957"/>
                    <a:pt x="1244600" y="795866"/>
                  </a:cubicBezTo>
                  <a:cubicBezTo>
                    <a:pt x="1184210" y="725412"/>
                    <a:pt x="1246262" y="789063"/>
                    <a:pt x="1202267" y="745066"/>
                  </a:cubicBezTo>
                  <a:cubicBezTo>
                    <a:pt x="1199445" y="733777"/>
                    <a:pt x="1196324" y="722559"/>
                    <a:pt x="1193800" y="711200"/>
                  </a:cubicBezTo>
                  <a:cubicBezTo>
                    <a:pt x="1186890" y="680103"/>
                    <a:pt x="1185721" y="664515"/>
                    <a:pt x="1176867" y="635000"/>
                  </a:cubicBezTo>
                  <a:cubicBezTo>
                    <a:pt x="1160189" y="579406"/>
                    <a:pt x="1171313" y="595579"/>
                    <a:pt x="1143000" y="567266"/>
                  </a:cubicBezTo>
                  <a:cubicBezTo>
                    <a:pt x="1140178" y="558799"/>
                    <a:pt x="1139889" y="549006"/>
                    <a:pt x="1134534" y="541866"/>
                  </a:cubicBezTo>
                  <a:cubicBezTo>
                    <a:pt x="1122560" y="525901"/>
                    <a:pt x="1111132" y="505844"/>
                    <a:pt x="1092200" y="499533"/>
                  </a:cubicBezTo>
                  <a:cubicBezTo>
                    <a:pt x="1066744" y="491047"/>
                    <a:pt x="1063283" y="492369"/>
                    <a:pt x="1041400" y="474133"/>
                  </a:cubicBezTo>
                  <a:cubicBezTo>
                    <a:pt x="1032202" y="466468"/>
                    <a:pt x="1026467" y="454548"/>
                    <a:pt x="1016000" y="448733"/>
                  </a:cubicBezTo>
                  <a:cubicBezTo>
                    <a:pt x="1000397" y="440065"/>
                    <a:pt x="982133" y="437444"/>
                    <a:pt x="965200" y="431800"/>
                  </a:cubicBezTo>
                  <a:lnTo>
                    <a:pt x="939800" y="423333"/>
                  </a:lnTo>
                  <a:cubicBezTo>
                    <a:pt x="911578" y="426155"/>
                    <a:pt x="877522" y="414387"/>
                    <a:pt x="855134" y="431800"/>
                  </a:cubicBezTo>
                  <a:cubicBezTo>
                    <a:pt x="841583" y="442339"/>
                    <a:pt x="858667" y="466157"/>
                    <a:pt x="863600" y="482600"/>
                  </a:cubicBezTo>
                  <a:cubicBezTo>
                    <a:pt x="867227" y="494689"/>
                    <a:pt x="875847" y="504747"/>
                    <a:pt x="880534" y="516466"/>
                  </a:cubicBezTo>
                  <a:cubicBezTo>
                    <a:pt x="887163" y="533039"/>
                    <a:pt x="891823" y="550333"/>
                    <a:pt x="897467" y="567266"/>
                  </a:cubicBezTo>
                  <a:lnTo>
                    <a:pt x="897467" y="567266"/>
                  </a:lnTo>
                  <a:cubicBezTo>
                    <a:pt x="900289" y="578555"/>
                    <a:pt x="898665" y="592046"/>
                    <a:pt x="905934" y="601133"/>
                  </a:cubicBezTo>
                  <a:cubicBezTo>
                    <a:pt x="911509" y="608102"/>
                    <a:pt x="922867" y="606778"/>
                    <a:pt x="931334" y="609600"/>
                  </a:cubicBezTo>
                  <a:cubicBezTo>
                    <a:pt x="942623" y="606778"/>
                    <a:pt x="957751" y="610072"/>
                    <a:pt x="965200" y="601133"/>
                  </a:cubicBezTo>
                  <a:cubicBezTo>
                    <a:pt x="974413" y="590078"/>
                    <a:pt x="973667" y="573190"/>
                    <a:pt x="973667" y="558800"/>
                  </a:cubicBezTo>
                  <a:cubicBezTo>
                    <a:pt x="973667" y="510739"/>
                    <a:pt x="976856" y="461492"/>
                    <a:pt x="965200" y="414866"/>
                  </a:cubicBezTo>
                  <a:cubicBezTo>
                    <a:pt x="961778" y="401176"/>
                    <a:pt x="942174" y="398500"/>
                    <a:pt x="931334" y="389466"/>
                  </a:cubicBezTo>
                  <a:cubicBezTo>
                    <a:pt x="925202" y="384356"/>
                    <a:pt x="921540" y="376103"/>
                    <a:pt x="914400" y="372533"/>
                  </a:cubicBezTo>
                  <a:cubicBezTo>
                    <a:pt x="882683" y="356675"/>
                    <a:pt x="854711" y="354565"/>
                    <a:pt x="821267" y="347133"/>
                  </a:cubicBezTo>
                  <a:cubicBezTo>
                    <a:pt x="728628" y="326546"/>
                    <a:pt x="871965" y="349663"/>
                    <a:pt x="677334" y="330200"/>
                  </a:cubicBezTo>
                  <a:cubicBezTo>
                    <a:pt x="657477" y="328214"/>
                    <a:pt x="637823" y="324555"/>
                    <a:pt x="618067" y="321733"/>
                  </a:cubicBezTo>
                  <a:cubicBezTo>
                    <a:pt x="601134" y="299155"/>
                    <a:pt x="579888" y="279243"/>
                    <a:pt x="567267" y="254000"/>
                  </a:cubicBezTo>
                  <a:lnTo>
                    <a:pt x="524934" y="169333"/>
                  </a:lnTo>
                  <a:cubicBezTo>
                    <a:pt x="519289" y="158044"/>
                    <a:pt x="511991" y="147440"/>
                    <a:pt x="508000" y="135466"/>
                  </a:cubicBezTo>
                  <a:lnTo>
                    <a:pt x="491067" y="84666"/>
                  </a:lnTo>
                  <a:lnTo>
                    <a:pt x="474134" y="33866"/>
                  </a:lnTo>
                  <a:lnTo>
                    <a:pt x="474134" y="0"/>
                  </a:ln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76200"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876425" y="641350"/>
            <a:ext cx="10515600" cy="1325563"/>
          </a:xfrm>
        </p:spPr>
        <p:txBody>
          <a:bodyPr/>
          <a:lstStyle/>
          <a:p>
            <a:r>
              <a:rPr lang="hr-HR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</a:rPr>
              <a:t>Kemijska goriva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155" y="574096"/>
            <a:ext cx="5480685" cy="21922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4" name="Rectangle 3"/>
          <p:cNvSpPr/>
          <p:nvPr/>
        </p:nvSpPr>
        <p:spPr>
          <a:xfrm>
            <a:off x="-60960" y="6565427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800" dirty="0"/>
              <a:t>E. Spatola, F. Rispoli, D. Del Giudice, R. Cacciapaglia, A. Casnati, L. Marchiò, L. Baldini, S. Di Stefano, </a:t>
            </a:r>
            <a:r>
              <a:rPr lang="it-IT" sz="800" i="1" dirty="0"/>
              <a:t>Org. Biomol. Chem</a:t>
            </a:r>
            <a:r>
              <a:rPr lang="it-IT" sz="800" dirty="0"/>
              <a:t>. </a:t>
            </a:r>
            <a:r>
              <a:rPr lang="it-IT" sz="800" b="1" dirty="0"/>
              <a:t>20</a:t>
            </a:r>
            <a:r>
              <a:rPr lang="it-IT" sz="800" dirty="0"/>
              <a:t> (2022) 132–138. </a:t>
            </a:r>
            <a:endParaRPr lang="hr-HR" sz="800" dirty="0"/>
          </a:p>
          <a:p>
            <a:r>
              <a:rPr lang="it-IT" sz="800" dirty="0"/>
              <a:t>D. Del Giudice, E. Spatola, R. Cacciapaglia, A. Casnati, L. Baldini, G. Ercolani, S. Di Stefano, </a:t>
            </a:r>
            <a:r>
              <a:rPr lang="it-IT" sz="800" i="1" dirty="0"/>
              <a:t>Chem. – Eur. J</a:t>
            </a:r>
            <a:r>
              <a:rPr lang="it-IT" sz="800" dirty="0"/>
              <a:t>. </a:t>
            </a:r>
            <a:r>
              <a:rPr lang="it-IT" sz="800" b="1" dirty="0"/>
              <a:t>26</a:t>
            </a:r>
            <a:r>
              <a:rPr lang="it-IT" sz="800" dirty="0"/>
              <a:t> (2020) 14954–14962. </a:t>
            </a:r>
            <a:endParaRPr lang="hr-HR" sz="800" dirty="0"/>
          </a:p>
        </p:txBody>
      </p:sp>
    </p:spTree>
    <p:extLst>
      <p:ext uri="{BB962C8B-B14F-4D97-AF65-F5344CB8AC3E}">
        <p14:creationId xmlns:p14="http://schemas.microsoft.com/office/powerpoint/2010/main" val="287409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6920" y="1825625"/>
            <a:ext cx="5542028" cy="4351338"/>
          </a:xfrm>
        </p:spPr>
        <p:txBody>
          <a:bodyPr>
            <a:normAutofit/>
          </a:bodyPr>
          <a:lstStyle/>
          <a:p>
            <a:r>
              <a:rPr lang="hr-HR" sz="3200" dirty="0"/>
              <a:t> </a:t>
            </a:r>
            <a:r>
              <a:rPr lang="hr-HR" sz="3200" dirty="0">
                <a:sym typeface="Wingdings 3"/>
              </a:rPr>
              <a:t>1970-e</a:t>
            </a:r>
          </a:p>
          <a:p>
            <a:r>
              <a:rPr lang="hr-HR" sz="3200" dirty="0"/>
              <a:t>ciklički oligomeri </a:t>
            </a:r>
          </a:p>
          <a:p>
            <a:r>
              <a:rPr lang="hr-HR" sz="3200" dirty="0"/>
              <a:t>supramolekulska kemija </a:t>
            </a:r>
          </a:p>
          <a:p>
            <a:r>
              <a:rPr lang="pl-PL" sz="3200" dirty="0"/>
              <a:t>„domaćini” </a:t>
            </a:r>
            <a:r>
              <a:rPr lang="pl-PL" sz="3200" dirty="0">
                <a:sym typeface="Wingdings 3"/>
              </a:rPr>
              <a:t> </a:t>
            </a:r>
            <a:r>
              <a:rPr lang="pl-PL" sz="3200" dirty="0">
                <a:sym typeface="Wingdings" pitchFamily="2" charset="2"/>
              </a:rPr>
              <a:t>kataliza, ekstrakcija, senzori, dostava lijekova...</a:t>
            </a:r>
          </a:p>
          <a:p>
            <a:r>
              <a:rPr lang="pl-PL" sz="3200" b="1" dirty="0">
                <a:solidFill>
                  <a:schemeClr val="accent6"/>
                </a:solidFill>
                <a:sym typeface="Wingdings" pitchFamily="2" charset="2"/>
              </a:rPr>
              <a:t>konformacija</a:t>
            </a:r>
            <a:r>
              <a:rPr lang="pl-PL" sz="3200" dirty="0">
                <a:solidFill>
                  <a:schemeClr val="accent6"/>
                </a:solidFill>
                <a:sym typeface="Wingdings" pitchFamily="2" charset="2"/>
              </a:rPr>
              <a:t> </a:t>
            </a:r>
            <a:r>
              <a:rPr lang="pl-PL" sz="3200" dirty="0">
                <a:sym typeface="Wingdings 3"/>
              </a:rPr>
              <a:t> svojstva</a:t>
            </a:r>
            <a:endParaRPr lang="pl-PL" sz="3200" dirty="0">
              <a:sym typeface="Wingdings" pitchFamily="2" charset="2"/>
            </a:endParaRP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0A99F96C-46BD-42F7-B41E-63340C053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852" y="349692"/>
            <a:ext cx="4908097" cy="48158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E1CF54F-DE63-4E34-826D-0EA431D8F32A}"/>
              </a:ext>
            </a:extLst>
          </p:cNvPr>
          <p:cNvSpPr txBox="1"/>
          <p:nvPr/>
        </p:nvSpPr>
        <p:spPr>
          <a:xfrm>
            <a:off x="-56765" y="6437543"/>
            <a:ext cx="8479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00" dirty="0"/>
              <a:t>S. Karakurt, T. F. Kellici, T. Mavromoustakos, A.G. Tzakos, M. Yilmaz, </a:t>
            </a:r>
            <a:r>
              <a:rPr lang="hr-HR" sz="800" i="1" dirty="0"/>
              <a:t>Curr. Org. Chem. </a:t>
            </a:r>
            <a:r>
              <a:rPr lang="hr-HR" sz="800" b="1" dirty="0"/>
              <a:t>20</a:t>
            </a:r>
            <a:r>
              <a:rPr lang="hr-HR" sz="800" dirty="0"/>
              <a:t> (2015)</a:t>
            </a:r>
          </a:p>
          <a:p>
            <a:r>
              <a:rPr lang="hr-HR" sz="800" dirty="0"/>
              <a:t>K. Leko, A. Usenik, N. Cindro, M. Modrušan, J. Požar, G. Horvat, V. Stilinović, T. Hrenar, V. Tomišić, </a:t>
            </a:r>
            <a:r>
              <a:rPr lang="hr-HR" sz="800" i="1" dirty="0"/>
              <a:t>ACS Omega</a:t>
            </a:r>
            <a:r>
              <a:rPr lang="hr-HR" sz="800" dirty="0"/>
              <a:t> </a:t>
            </a:r>
            <a:r>
              <a:rPr lang="hr-HR" sz="800" b="1" dirty="0"/>
              <a:t>8</a:t>
            </a:r>
            <a:r>
              <a:rPr lang="hr-HR" sz="800" dirty="0"/>
              <a:t> (2023) 43074–43087. </a:t>
            </a:r>
          </a:p>
          <a:p>
            <a:r>
              <a:rPr lang="hr-HR" sz="800" dirty="0"/>
              <a:t>X. Han, Y. Han, C. Chen, </a:t>
            </a:r>
            <a:r>
              <a:rPr lang="hr-HR" sz="800" i="1" dirty="0"/>
              <a:t>Angew. Chem. Int. Ed. </a:t>
            </a:r>
            <a:r>
              <a:rPr lang="hr-HR" sz="800" b="1" dirty="0"/>
              <a:t>64</a:t>
            </a:r>
            <a:r>
              <a:rPr lang="hr-HR" sz="800" dirty="0"/>
              <a:t> (2025) e202424276. </a:t>
            </a:r>
          </a:p>
          <a:p>
            <a:endParaRPr lang="hr-HR" sz="1200" dirty="0"/>
          </a:p>
        </p:txBody>
      </p:sp>
      <p:grpSp>
        <p:nvGrpSpPr>
          <p:cNvPr id="8" name="Group 7"/>
          <p:cNvGrpSpPr/>
          <p:nvPr/>
        </p:nvGrpSpPr>
        <p:grpSpPr>
          <a:xfrm>
            <a:off x="-57150" y="-142889"/>
            <a:ext cx="3515790" cy="3653373"/>
            <a:chOff x="-8465" y="-177801"/>
            <a:chExt cx="3962405" cy="7179734"/>
          </a:xfrm>
        </p:grpSpPr>
        <p:sp>
          <p:nvSpPr>
            <p:cNvPr id="9" name="Freeform 8"/>
            <p:cNvSpPr/>
            <p:nvPr/>
          </p:nvSpPr>
          <p:spPr>
            <a:xfrm>
              <a:off x="-8465" y="-177801"/>
              <a:ext cx="3683000" cy="7001933"/>
            </a:xfrm>
            <a:custGeom>
              <a:avLst/>
              <a:gdLst>
                <a:gd name="connsiteX0" fmla="*/ 2074334 w 3683000"/>
                <a:gd name="connsiteY0" fmla="*/ 7001933 h 7001933"/>
                <a:gd name="connsiteX1" fmla="*/ 2065867 w 3683000"/>
                <a:gd name="connsiteY1" fmla="*/ 6815666 h 7001933"/>
                <a:gd name="connsiteX2" fmla="*/ 2048934 w 3683000"/>
                <a:gd name="connsiteY2" fmla="*/ 6790266 h 7001933"/>
                <a:gd name="connsiteX3" fmla="*/ 2032000 w 3683000"/>
                <a:gd name="connsiteY3" fmla="*/ 6739466 h 7001933"/>
                <a:gd name="connsiteX4" fmla="*/ 1972734 w 3683000"/>
                <a:gd name="connsiteY4" fmla="*/ 6637866 h 7001933"/>
                <a:gd name="connsiteX5" fmla="*/ 1947334 w 3683000"/>
                <a:gd name="connsiteY5" fmla="*/ 6544733 h 7001933"/>
                <a:gd name="connsiteX6" fmla="*/ 1913467 w 3683000"/>
                <a:gd name="connsiteY6" fmla="*/ 6493933 h 7001933"/>
                <a:gd name="connsiteX7" fmla="*/ 1896534 w 3683000"/>
                <a:gd name="connsiteY7" fmla="*/ 6434666 h 7001933"/>
                <a:gd name="connsiteX8" fmla="*/ 1871134 w 3683000"/>
                <a:gd name="connsiteY8" fmla="*/ 6375400 h 7001933"/>
                <a:gd name="connsiteX9" fmla="*/ 1845734 w 3683000"/>
                <a:gd name="connsiteY9" fmla="*/ 6307666 h 7001933"/>
                <a:gd name="connsiteX10" fmla="*/ 1794934 w 3683000"/>
                <a:gd name="connsiteY10" fmla="*/ 6197600 h 7001933"/>
                <a:gd name="connsiteX11" fmla="*/ 1769534 w 3683000"/>
                <a:gd name="connsiteY11" fmla="*/ 6172200 h 7001933"/>
                <a:gd name="connsiteX12" fmla="*/ 1744134 w 3683000"/>
                <a:gd name="connsiteY12" fmla="*/ 6129866 h 7001933"/>
                <a:gd name="connsiteX13" fmla="*/ 1651000 w 3683000"/>
                <a:gd name="connsiteY13" fmla="*/ 6019800 h 7001933"/>
                <a:gd name="connsiteX14" fmla="*/ 1600200 w 3683000"/>
                <a:gd name="connsiteY14" fmla="*/ 6002866 h 7001933"/>
                <a:gd name="connsiteX15" fmla="*/ 1549400 w 3683000"/>
                <a:gd name="connsiteY15" fmla="*/ 5977466 h 7001933"/>
                <a:gd name="connsiteX16" fmla="*/ 1447800 w 3683000"/>
                <a:gd name="connsiteY16" fmla="*/ 5960533 h 7001933"/>
                <a:gd name="connsiteX17" fmla="*/ 1405467 w 3683000"/>
                <a:gd name="connsiteY17" fmla="*/ 5943600 h 7001933"/>
                <a:gd name="connsiteX18" fmla="*/ 1270000 w 3683000"/>
                <a:gd name="connsiteY18" fmla="*/ 5926666 h 7001933"/>
                <a:gd name="connsiteX19" fmla="*/ 1143000 w 3683000"/>
                <a:gd name="connsiteY19" fmla="*/ 5935133 h 7001933"/>
                <a:gd name="connsiteX20" fmla="*/ 1092200 w 3683000"/>
                <a:gd name="connsiteY20" fmla="*/ 5952066 h 7001933"/>
                <a:gd name="connsiteX21" fmla="*/ 990600 w 3683000"/>
                <a:gd name="connsiteY21" fmla="*/ 5969000 h 7001933"/>
                <a:gd name="connsiteX22" fmla="*/ 956734 w 3683000"/>
                <a:gd name="connsiteY22" fmla="*/ 5985933 h 7001933"/>
                <a:gd name="connsiteX23" fmla="*/ 922867 w 3683000"/>
                <a:gd name="connsiteY23" fmla="*/ 5994400 h 7001933"/>
                <a:gd name="connsiteX24" fmla="*/ 897467 w 3683000"/>
                <a:gd name="connsiteY24" fmla="*/ 6002866 h 7001933"/>
                <a:gd name="connsiteX25" fmla="*/ 880534 w 3683000"/>
                <a:gd name="connsiteY25" fmla="*/ 6028266 h 7001933"/>
                <a:gd name="connsiteX26" fmla="*/ 897467 w 3683000"/>
                <a:gd name="connsiteY26" fmla="*/ 6138333 h 7001933"/>
                <a:gd name="connsiteX27" fmla="*/ 914400 w 3683000"/>
                <a:gd name="connsiteY27" fmla="*/ 6163733 h 7001933"/>
                <a:gd name="connsiteX28" fmla="*/ 948267 w 3683000"/>
                <a:gd name="connsiteY28" fmla="*/ 6206066 h 7001933"/>
                <a:gd name="connsiteX29" fmla="*/ 1007534 w 3683000"/>
                <a:gd name="connsiteY29" fmla="*/ 6290733 h 7001933"/>
                <a:gd name="connsiteX30" fmla="*/ 1032934 w 3683000"/>
                <a:gd name="connsiteY30" fmla="*/ 6307666 h 7001933"/>
                <a:gd name="connsiteX31" fmla="*/ 1049867 w 3683000"/>
                <a:gd name="connsiteY31" fmla="*/ 6324600 h 7001933"/>
                <a:gd name="connsiteX32" fmla="*/ 1083734 w 3683000"/>
                <a:gd name="connsiteY32" fmla="*/ 6341533 h 7001933"/>
                <a:gd name="connsiteX33" fmla="*/ 1109134 w 3683000"/>
                <a:gd name="connsiteY33" fmla="*/ 6358466 h 7001933"/>
                <a:gd name="connsiteX34" fmla="*/ 1193800 w 3683000"/>
                <a:gd name="connsiteY34" fmla="*/ 6375400 h 7001933"/>
                <a:gd name="connsiteX35" fmla="*/ 1303867 w 3683000"/>
                <a:gd name="connsiteY35" fmla="*/ 6366933 h 7001933"/>
                <a:gd name="connsiteX36" fmla="*/ 1354667 w 3683000"/>
                <a:gd name="connsiteY36" fmla="*/ 6341533 h 7001933"/>
                <a:gd name="connsiteX37" fmla="*/ 1439334 w 3683000"/>
                <a:gd name="connsiteY37" fmla="*/ 6299200 h 7001933"/>
                <a:gd name="connsiteX38" fmla="*/ 1456267 w 3683000"/>
                <a:gd name="connsiteY38" fmla="*/ 6282266 h 7001933"/>
                <a:gd name="connsiteX39" fmla="*/ 1481667 w 3683000"/>
                <a:gd name="connsiteY39" fmla="*/ 6265333 h 7001933"/>
                <a:gd name="connsiteX40" fmla="*/ 1540934 w 3683000"/>
                <a:gd name="connsiteY40" fmla="*/ 6214533 h 7001933"/>
                <a:gd name="connsiteX41" fmla="*/ 1591734 w 3683000"/>
                <a:gd name="connsiteY41" fmla="*/ 6163733 h 7001933"/>
                <a:gd name="connsiteX42" fmla="*/ 1625600 w 3683000"/>
                <a:gd name="connsiteY42" fmla="*/ 6112933 h 7001933"/>
                <a:gd name="connsiteX43" fmla="*/ 1659467 w 3683000"/>
                <a:gd name="connsiteY43" fmla="*/ 6070600 h 7001933"/>
                <a:gd name="connsiteX44" fmla="*/ 1667934 w 3683000"/>
                <a:gd name="connsiteY44" fmla="*/ 6045200 h 7001933"/>
                <a:gd name="connsiteX45" fmla="*/ 1684867 w 3683000"/>
                <a:gd name="connsiteY45" fmla="*/ 6011333 h 7001933"/>
                <a:gd name="connsiteX46" fmla="*/ 1684867 w 3683000"/>
                <a:gd name="connsiteY46" fmla="*/ 5782733 h 7001933"/>
                <a:gd name="connsiteX47" fmla="*/ 1676400 w 3683000"/>
                <a:gd name="connsiteY47" fmla="*/ 5748866 h 7001933"/>
                <a:gd name="connsiteX48" fmla="*/ 1642534 w 3683000"/>
                <a:gd name="connsiteY48" fmla="*/ 5715000 h 7001933"/>
                <a:gd name="connsiteX49" fmla="*/ 1617134 w 3683000"/>
                <a:gd name="connsiteY49" fmla="*/ 5681133 h 7001933"/>
                <a:gd name="connsiteX50" fmla="*/ 1600200 w 3683000"/>
                <a:gd name="connsiteY50" fmla="*/ 5655733 h 7001933"/>
                <a:gd name="connsiteX51" fmla="*/ 1566334 w 3683000"/>
                <a:gd name="connsiteY51" fmla="*/ 5638800 h 7001933"/>
                <a:gd name="connsiteX52" fmla="*/ 1532467 w 3683000"/>
                <a:gd name="connsiteY52" fmla="*/ 5604933 h 7001933"/>
                <a:gd name="connsiteX53" fmla="*/ 1456267 w 3683000"/>
                <a:gd name="connsiteY53" fmla="*/ 5562600 h 7001933"/>
                <a:gd name="connsiteX54" fmla="*/ 1397000 w 3683000"/>
                <a:gd name="connsiteY54" fmla="*/ 5528733 h 7001933"/>
                <a:gd name="connsiteX55" fmla="*/ 1261534 w 3683000"/>
                <a:gd name="connsiteY55" fmla="*/ 5494866 h 7001933"/>
                <a:gd name="connsiteX56" fmla="*/ 1185334 w 3683000"/>
                <a:gd name="connsiteY56" fmla="*/ 5469466 h 7001933"/>
                <a:gd name="connsiteX57" fmla="*/ 1151467 w 3683000"/>
                <a:gd name="connsiteY57" fmla="*/ 5461000 h 7001933"/>
                <a:gd name="connsiteX58" fmla="*/ 1109134 w 3683000"/>
                <a:gd name="connsiteY58" fmla="*/ 5444066 h 7001933"/>
                <a:gd name="connsiteX59" fmla="*/ 1049867 w 3683000"/>
                <a:gd name="connsiteY59" fmla="*/ 5435600 h 7001933"/>
                <a:gd name="connsiteX60" fmla="*/ 1007534 w 3683000"/>
                <a:gd name="connsiteY60" fmla="*/ 5427133 h 7001933"/>
                <a:gd name="connsiteX61" fmla="*/ 897467 w 3683000"/>
                <a:gd name="connsiteY61" fmla="*/ 5435600 h 7001933"/>
                <a:gd name="connsiteX62" fmla="*/ 745067 w 3683000"/>
                <a:gd name="connsiteY62" fmla="*/ 5452533 h 7001933"/>
                <a:gd name="connsiteX63" fmla="*/ 389467 w 3683000"/>
                <a:gd name="connsiteY63" fmla="*/ 5444066 h 7001933"/>
                <a:gd name="connsiteX64" fmla="*/ 279400 w 3683000"/>
                <a:gd name="connsiteY64" fmla="*/ 5427133 h 7001933"/>
                <a:gd name="connsiteX65" fmla="*/ 237067 w 3683000"/>
                <a:gd name="connsiteY65" fmla="*/ 5418666 h 7001933"/>
                <a:gd name="connsiteX66" fmla="*/ 194734 w 3683000"/>
                <a:gd name="connsiteY66" fmla="*/ 5401733 h 7001933"/>
                <a:gd name="connsiteX67" fmla="*/ 127000 w 3683000"/>
                <a:gd name="connsiteY67" fmla="*/ 5384800 h 7001933"/>
                <a:gd name="connsiteX68" fmla="*/ 93134 w 3683000"/>
                <a:gd name="connsiteY68" fmla="*/ 5367866 h 7001933"/>
                <a:gd name="connsiteX69" fmla="*/ 76200 w 3683000"/>
                <a:gd name="connsiteY69" fmla="*/ 5350933 h 7001933"/>
                <a:gd name="connsiteX70" fmla="*/ 50800 w 3683000"/>
                <a:gd name="connsiteY70" fmla="*/ 5334000 h 7001933"/>
                <a:gd name="connsiteX71" fmla="*/ 25400 w 3683000"/>
                <a:gd name="connsiteY71" fmla="*/ 5266266 h 7001933"/>
                <a:gd name="connsiteX72" fmla="*/ 0 w 3683000"/>
                <a:gd name="connsiteY72" fmla="*/ 5207000 h 7001933"/>
                <a:gd name="connsiteX73" fmla="*/ 16934 w 3683000"/>
                <a:gd name="connsiteY73" fmla="*/ 5020733 h 7001933"/>
                <a:gd name="connsiteX74" fmla="*/ 25400 w 3683000"/>
                <a:gd name="connsiteY74" fmla="*/ 4978400 h 7001933"/>
                <a:gd name="connsiteX75" fmla="*/ 42334 w 3683000"/>
                <a:gd name="connsiteY75" fmla="*/ 4944533 h 7001933"/>
                <a:gd name="connsiteX76" fmla="*/ 59267 w 3683000"/>
                <a:gd name="connsiteY76" fmla="*/ 4893733 h 7001933"/>
                <a:gd name="connsiteX77" fmla="*/ 67734 w 3683000"/>
                <a:gd name="connsiteY77" fmla="*/ 4851400 h 7001933"/>
                <a:gd name="connsiteX78" fmla="*/ 118534 w 3683000"/>
                <a:gd name="connsiteY78" fmla="*/ 4741333 h 7001933"/>
                <a:gd name="connsiteX79" fmla="*/ 135467 w 3683000"/>
                <a:gd name="connsiteY79" fmla="*/ 4715933 h 7001933"/>
                <a:gd name="connsiteX80" fmla="*/ 169334 w 3683000"/>
                <a:gd name="connsiteY80" fmla="*/ 4690533 h 7001933"/>
                <a:gd name="connsiteX81" fmla="*/ 186267 w 3683000"/>
                <a:gd name="connsiteY81" fmla="*/ 4639733 h 7001933"/>
                <a:gd name="connsiteX82" fmla="*/ 228600 w 3683000"/>
                <a:gd name="connsiteY82" fmla="*/ 4572000 h 7001933"/>
                <a:gd name="connsiteX83" fmla="*/ 237067 w 3683000"/>
                <a:gd name="connsiteY83" fmla="*/ 4546600 h 7001933"/>
                <a:gd name="connsiteX84" fmla="*/ 287867 w 3683000"/>
                <a:gd name="connsiteY84" fmla="*/ 4478866 h 7001933"/>
                <a:gd name="connsiteX85" fmla="*/ 313267 w 3683000"/>
                <a:gd name="connsiteY85" fmla="*/ 4461933 h 7001933"/>
                <a:gd name="connsiteX86" fmla="*/ 355600 w 3683000"/>
                <a:gd name="connsiteY86" fmla="*/ 4402666 h 7001933"/>
                <a:gd name="connsiteX87" fmla="*/ 414867 w 3683000"/>
                <a:gd name="connsiteY87" fmla="*/ 4334933 h 7001933"/>
                <a:gd name="connsiteX88" fmla="*/ 524934 w 3683000"/>
                <a:gd name="connsiteY88" fmla="*/ 4258733 h 7001933"/>
                <a:gd name="connsiteX89" fmla="*/ 550334 w 3683000"/>
                <a:gd name="connsiteY89" fmla="*/ 4241800 h 7001933"/>
                <a:gd name="connsiteX90" fmla="*/ 575734 w 3683000"/>
                <a:gd name="connsiteY90" fmla="*/ 4233333 h 7001933"/>
                <a:gd name="connsiteX91" fmla="*/ 609600 w 3683000"/>
                <a:gd name="connsiteY91" fmla="*/ 4216400 h 7001933"/>
                <a:gd name="connsiteX92" fmla="*/ 651934 w 3683000"/>
                <a:gd name="connsiteY92" fmla="*/ 4207933 h 7001933"/>
                <a:gd name="connsiteX93" fmla="*/ 702734 w 3683000"/>
                <a:gd name="connsiteY93" fmla="*/ 4191000 h 7001933"/>
                <a:gd name="connsiteX94" fmla="*/ 728134 w 3683000"/>
                <a:gd name="connsiteY94" fmla="*/ 4182533 h 7001933"/>
                <a:gd name="connsiteX95" fmla="*/ 762000 w 3683000"/>
                <a:gd name="connsiteY95" fmla="*/ 4174066 h 7001933"/>
                <a:gd name="connsiteX96" fmla="*/ 846667 w 3683000"/>
                <a:gd name="connsiteY96" fmla="*/ 4191000 h 7001933"/>
                <a:gd name="connsiteX97" fmla="*/ 897467 w 3683000"/>
                <a:gd name="connsiteY97" fmla="*/ 4224866 h 7001933"/>
                <a:gd name="connsiteX98" fmla="*/ 914400 w 3683000"/>
                <a:gd name="connsiteY98" fmla="*/ 4250266 h 7001933"/>
                <a:gd name="connsiteX99" fmla="*/ 939800 w 3683000"/>
                <a:gd name="connsiteY99" fmla="*/ 4284133 h 7001933"/>
                <a:gd name="connsiteX100" fmla="*/ 956734 w 3683000"/>
                <a:gd name="connsiteY100" fmla="*/ 4318000 h 7001933"/>
                <a:gd name="connsiteX101" fmla="*/ 965200 w 3683000"/>
                <a:gd name="connsiteY101" fmla="*/ 4343400 h 7001933"/>
                <a:gd name="connsiteX102" fmla="*/ 973667 w 3683000"/>
                <a:gd name="connsiteY102" fmla="*/ 4377266 h 7001933"/>
                <a:gd name="connsiteX103" fmla="*/ 999067 w 3683000"/>
                <a:gd name="connsiteY103" fmla="*/ 4411133 h 7001933"/>
                <a:gd name="connsiteX104" fmla="*/ 1007534 w 3683000"/>
                <a:gd name="connsiteY104" fmla="*/ 4436533 h 7001933"/>
                <a:gd name="connsiteX105" fmla="*/ 1024467 w 3683000"/>
                <a:gd name="connsiteY105" fmla="*/ 4512733 h 7001933"/>
                <a:gd name="connsiteX106" fmla="*/ 1016000 w 3683000"/>
                <a:gd name="connsiteY106" fmla="*/ 4597400 h 7001933"/>
                <a:gd name="connsiteX107" fmla="*/ 999067 w 3683000"/>
                <a:gd name="connsiteY107" fmla="*/ 4622800 h 7001933"/>
                <a:gd name="connsiteX108" fmla="*/ 948267 w 3683000"/>
                <a:gd name="connsiteY108" fmla="*/ 4673600 h 7001933"/>
                <a:gd name="connsiteX109" fmla="*/ 846667 w 3683000"/>
                <a:gd name="connsiteY109" fmla="*/ 4741333 h 7001933"/>
                <a:gd name="connsiteX110" fmla="*/ 736600 w 3683000"/>
                <a:gd name="connsiteY110" fmla="*/ 4732866 h 7001933"/>
                <a:gd name="connsiteX111" fmla="*/ 668867 w 3683000"/>
                <a:gd name="connsiteY111" fmla="*/ 4699000 h 7001933"/>
                <a:gd name="connsiteX112" fmla="*/ 651934 w 3683000"/>
                <a:gd name="connsiteY112" fmla="*/ 4673600 h 7001933"/>
                <a:gd name="connsiteX113" fmla="*/ 601134 w 3683000"/>
                <a:gd name="connsiteY113" fmla="*/ 4605866 h 7001933"/>
                <a:gd name="connsiteX114" fmla="*/ 575734 w 3683000"/>
                <a:gd name="connsiteY114" fmla="*/ 4521200 h 7001933"/>
                <a:gd name="connsiteX115" fmla="*/ 567267 w 3683000"/>
                <a:gd name="connsiteY115" fmla="*/ 4394200 h 7001933"/>
                <a:gd name="connsiteX116" fmla="*/ 575734 w 3683000"/>
                <a:gd name="connsiteY116" fmla="*/ 4309533 h 7001933"/>
                <a:gd name="connsiteX117" fmla="*/ 592667 w 3683000"/>
                <a:gd name="connsiteY117" fmla="*/ 4191000 h 7001933"/>
                <a:gd name="connsiteX118" fmla="*/ 601134 w 3683000"/>
                <a:gd name="connsiteY118" fmla="*/ 4157133 h 7001933"/>
                <a:gd name="connsiteX119" fmla="*/ 635000 w 3683000"/>
                <a:gd name="connsiteY119" fmla="*/ 4089400 h 7001933"/>
                <a:gd name="connsiteX120" fmla="*/ 643467 w 3683000"/>
                <a:gd name="connsiteY120" fmla="*/ 4064000 h 7001933"/>
                <a:gd name="connsiteX121" fmla="*/ 651934 w 3683000"/>
                <a:gd name="connsiteY121" fmla="*/ 4030133 h 7001933"/>
                <a:gd name="connsiteX122" fmla="*/ 702734 w 3683000"/>
                <a:gd name="connsiteY122" fmla="*/ 3953933 h 7001933"/>
                <a:gd name="connsiteX123" fmla="*/ 728134 w 3683000"/>
                <a:gd name="connsiteY123" fmla="*/ 3937000 h 7001933"/>
                <a:gd name="connsiteX124" fmla="*/ 745067 w 3683000"/>
                <a:gd name="connsiteY124" fmla="*/ 3920066 h 7001933"/>
                <a:gd name="connsiteX125" fmla="*/ 778934 w 3683000"/>
                <a:gd name="connsiteY125" fmla="*/ 3911600 h 7001933"/>
                <a:gd name="connsiteX126" fmla="*/ 829734 w 3683000"/>
                <a:gd name="connsiteY126" fmla="*/ 3877733 h 7001933"/>
                <a:gd name="connsiteX127" fmla="*/ 855134 w 3683000"/>
                <a:gd name="connsiteY127" fmla="*/ 3852333 h 7001933"/>
                <a:gd name="connsiteX128" fmla="*/ 905934 w 3683000"/>
                <a:gd name="connsiteY128" fmla="*/ 3835400 h 7001933"/>
                <a:gd name="connsiteX129" fmla="*/ 931334 w 3683000"/>
                <a:gd name="connsiteY129" fmla="*/ 3818466 h 7001933"/>
                <a:gd name="connsiteX130" fmla="*/ 956734 w 3683000"/>
                <a:gd name="connsiteY130" fmla="*/ 3810000 h 7001933"/>
                <a:gd name="connsiteX131" fmla="*/ 973667 w 3683000"/>
                <a:gd name="connsiteY131" fmla="*/ 3793066 h 7001933"/>
                <a:gd name="connsiteX132" fmla="*/ 999067 w 3683000"/>
                <a:gd name="connsiteY132" fmla="*/ 3776133 h 7001933"/>
                <a:gd name="connsiteX133" fmla="*/ 1058334 w 3683000"/>
                <a:gd name="connsiteY133" fmla="*/ 3750733 h 7001933"/>
                <a:gd name="connsiteX134" fmla="*/ 1083734 w 3683000"/>
                <a:gd name="connsiteY134" fmla="*/ 3733800 h 7001933"/>
                <a:gd name="connsiteX135" fmla="*/ 1100667 w 3683000"/>
                <a:gd name="connsiteY135" fmla="*/ 3716866 h 7001933"/>
                <a:gd name="connsiteX136" fmla="*/ 1151467 w 3683000"/>
                <a:gd name="connsiteY136" fmla="*/ 3699933 h 7001933"/>
                <a:gd name="connsiteX137" fmla="*/ 1244600 w 3683000"/>
                <a:gd name="connsiteY137" fmla="*/ 3649133 h 7001933"/>
                <a:gd name="connsiteX138" fmla="*/ 1312334 w 3683000"/>
                <a:gd name="connsiteY138" fmla="*/ 3589866 h 7001933"/>
                <a:gd name="connsiteX139" fmla="*/ 1354667 w 3683000"/>
                <a:gd name="connsiteY139" fmla="*/ 3556000 h 7001933"/>
                <a:gd name="connsiteX140" fmla="*/ 1380067 w 3683000"/>
                <a:gd name="connsiteY140" fmla="*/ 3522133 h 7001933"/>
                <a:gd name="connsiteX141" fmla="*/ 1405467 w 3683000"/>
                <a:gd name="connsiteY141" fmla="*/ 3496733 h 7001933"/>
                <a:gd name="connsiteX142" fmla="*/ 1422400 w 3683000"/>
                <a:gd name="connsiteY142" fmla="*/ 3471333 h 7001933"/>
                <a:gd name="connsiteX143" fmla="*/ 1447800 w 3683000"/>
                <a:gd name="connsiteY143" fmla="*/ 3454400 h 7001933"/>
                <a:gd name="connsiteX144" fmla="*/ 1464734 w 3683000"/>
                <a:gd name="connsiteY144" fmla="*/ 3412066 h 7001933"/>
                <a:gd name="connsiteX145" fmla="*/ 1490134 w 3683000"/>
                <a:gd name="connsiteY145" fmla="*/ 3403600 h 7001933"/>
                <a:gd name="connsiteX146" fmla="*/ 1532467 w 3683000"/>
                <a:gd name="connsiteY146" fmla="*/ 3302000 h 7001933"/>
                <a:gd name="connsiteX147" fmla="*/ 1557867 w 3683000"/>
                <a:gd name="connsiteY147" fmla="*/ 3276600 h 7001933"/>
                <a:gd name="connsiteX148" fmla="*/ 1591734 w 3683000"/>
                <a:gd name="connsiteY148" fmla="*/ 3217333 h 7001933"/>
                <a:gd name="connsiteX149" fmla="*/ 1600200 w 3683000"/>
                <a:gd name="connsiteY149" fmla="*/ 3175000 h 7001933"/>
                <a:gd name="connsiteX150" fmla="*/ 1583267 w 3683000"/>
                <a:gd name="connsiteY150" fmla="*/ 2971800 h 7001933"/>
                <a:gd name="connsiteX151" fmla="*/ 1566334 w 3683000"/>
                <a:gd name="connsiteY151" fmla="*/ 2937933 h 7001933"/>
                <a:gd name="connsiteX152" fmla="*/ 1490134 w 3683000"/>
                <a:gd name="connsiteY152" fmla="*/ 2887133 h 7001933"/>
                <a:gd name="connsiteX153" fmla="*/ 1430867 w 3683000"/>
                <a:gd name="connsiteY153" fmla="*/ 2861733 h 7001933"/>
                <a:gd name="connsiteX154" fmla="*/ 1405467 w 3683000"/>
                <a:gd name="connsiteY154" fmla="*/ 2844800 h 7001933"/>
                <a:gd name="connsiteX155" fmla="*/ 1270000 w 3683000"/>
                <a:gd name="connsiteY155" fmla="*/ 2810933 h 7001933"/>
                <a:gd name="connsiteX156" fmla="*/ 1219200 w 3683000"/>
                <a:gd name="connsiteY156" fmla="*/ 2802466 h 7001933"/>
                <a:gd name="connsiteX157" fmla="*/ 1193800 w 3683000"/>
                <a:gd name="connsiteY157" fmla="*/ 2794000 h 7001933"/>
                <a:gd name="connsiteX158" fmla="*/ 1134534 w 3683000"/>
                <a:gd name="connsiteY158" fmla="*/ 2785533 h 7001933"/>
                <a:gd name="connsiteX159" fmla="*/ 965200 w 3683000"/>
                <a:gd name="connsiteY159" fmla="*/ 2794000 h 7001933"/>
                <a:gd name="connsiteX160" fmla="*/ 905934 w 3683000"/>
                <a:gd name="connsiteY160" fmla="*/ 2802466 h 7001933"/>
                <a:gd name="connsiteX161" fmla="*/ 872067 w 3683000"/>
                <a:gd name="connsiteY161" fmla="*/ 2810933 h 7001933"/>
                <a:gd name="connsiteX162" fmla="*/ 736600 w 3683000"/>
                <a:gd name="connsiteY162" fmla="*/ 2819400 h 7001933"/>
                <a:gd name="connsiteX163" fmla="*/ 592667 w 3683000"/>
                <a:gd name="connsiteY163" fmla="*/ 2802466 h 7001933"/>
                <a:gd name="connsiteX164" fmla="*/ 558800 w 3683000"/>
                <a:gd name="connsiteY164" fmla="*/ 2785533 h 7001933"/>
                <a:gd name="connsiteX165" fmla="*/ 533400 w 3683000"/>
                <a:gd name="connsiteY165" fmla="*/ 2777066 h 7001933"/>
                <a:gd name="connsiteX166" fmla="*/ 448734 w 3683000"/>
                <a:gd name="connsiteY166" fmla="*/ 2743200 h 7001933"/>
                <a:gd name="connsiteX167" fmla="*/ 431800 w 3683000"/>
                <a:gd name="connsiteY167" fmla="*/ 2726266 h 7001933"/>
                <a:gd name="connsiteX168" fmla="*/ 381000 w 3683000"/>
                <a:gd name="connsiteY168" fmla="*/ 2692400 h 7001933"/>
                <a:gd name="connsiteX169" fmla="*/ 321734 w 3683000"/>
                <a:gd name="connsiteY169" fmla="*/ 2599266 h 7001933"/>
                <a:gd name="connsiteX170" fmla="*/ 279400 w 3683000"/>
                <a:gd name="connsiteY170" fmla="*/ 2514600 h 7001933"/>
                <a:gd name="connsiteX171" fmla="*/ 220134 w 3683000"/>
                <a:gd name="connsiteY171" fmla="*/ 2396066 h 7001933"/>
                <a:gd name="connsiteX172" fmla="*/ 169334 w 3683000"/>
                <a:gd name="connsiteY172" fmla="*/ 2218266 h 7001933"/>
                <a:gd name="connsiteX173" fmla="*/ 160867 w 3683000"/>
                <a:gd name="connsiteY173" fmla="*/ 2159000 h 7001933"/>
                <a:gd name="connsiteX174" fmla="*/ 143934 w 3683000"/>
                <a:gd name="connsiteY174" fmla="*/ 1981200 h 7001933"/>
                <a:gd name="connsiteX175" fmla="*/ 160867 w 3683000"/>
                <a:gd name="connsiteY175" fmla="*/ 1794933 h 7001933"/>
                <a:gd name="connsiteX176" fmla="*/ 220134 w 3683000"/>
                <a:gd name="connsiteY176" fmla="*/ 1625600 h 7001933"/>
                <a:gd name="connsiteX177" fmla="*/ 237067 w 3683000"/>
                <a:gd name="connsiteY177" fmla="*/ 1574800 h 7001933"/>
                <a:gd name="connsiteX178" fmla="*/ 245534 w 3683000"/>
                <a:gd name="connsiteY178" fmla="*/ 1532466 h 7001933"/>
                <a:gd name="connsiteX179" fmla="*/ 279400 w 3683000"/>
                <a:gd name="connsiteY179" fmla="*/ 1481666 h 7001933"/>
                <a:gd name="connsiteX180" fmla="*/ 330200 w 3683000"/>
                <a:gd name="connsiteY180" fmla="*/ 1405466 h 7001933"/>
                <a:gd name="connsiteX181" fmla="*/ 347134 w 3683000"/>
                <a:gd name="connsiteY181" fmla="*/ 1380066 h 7001933"/>
                <a:gd name="connsiteX182" fmla="*/ 381000 w 3683000"/>
                <a:gd name="connsiteY182" fmla="*/ 1371600 h 7001933"/>
                <a:gd name="connsiteX183" fmla="*/ 397934 w 3683000"/>
                <a:gd name="connsiteY183" fmla="*/ 1354666 h 7001933"/>
                <a:gd name="connsiteX184" fmla="*/ 457200 w 3683000"/>
                <a:gd name="connsiteY184" fmla="*/ 1320800 h 7001933"/>
                <a:gd name="connsiteX185" fmla="*/ 508000 w 3683000"/>
                <a:gd name="connsiteY185" fmla="*/ 1303866 h 7001933"/>
                <a:gd name="connsiteX186" fmla="*/ 601134 w 3683000"/>
                <a:gd name="connsiteY186" fmla="*/ 1261533 h 7001933"/>
                <a:gd name="connsiteX187" fmla="*/ 651934 w 3683000"/>
                <a:gd name="connsiteY187" fmla="*/ 1253066 h 7001933"/>
                <a:gd name="connsiteX188" fmla="*/ 711200 w 3683000"/>
                <a:gd name="connsiteY188" fmla="*/ 1236133 h 7001933"/>
                <a:gd name="connsiteX189" fmla="*/ 753534 w 3683000"/>
                <a:gd name="connsiteY189" fmla="*/ 1227666 h 7001933"/>
                <a:gd name="connsiteX190" fmla="*/ 787400 w 3683000"/>
                <a:gd name="connsiteY190" fmla="*/ 1219200 h 7001933"/>
                <a:gd name="connsiteX191" fmla="*/ 880534 w 3683000"/>
                <a:gd name="connsiteY191" fmla="*/ 1193800 h 7001933"/>
                <a:gd name="connsiteX192" fmla="*/ 914400 w 3683000"/>
                <a:gd name="connsiteY192" fmla="*/ 1176866 h 7001933"/>
                <a:gd name="connsiteX193" fmla="*/ 973667 w 3683000"/>
                <a:gd name="connsiteY193" fmla="*/ 1168400 h 7001933"/>
                <a:gd name="connsiteX194" fmla="*/ 1024467 w 3683000"/>
                <a:gd name="connsiteY194" fmla="*/ 1159933 h 7001933"/>
                <a:gd name="connsiteX195" fmla="*/ 1176867 w 3683000"/>
                <a:gd name="connsiteY195" fmla="*/ 1168400 h 7001933"/>
                <a:gd name="connsiteX196" fmla="*/ 1236134 w 3683000"/>
                <a:gd name="connsiteY196" fmla="*/ 1185333 h 7001933"/>
                <a:gd name="connsiteX197" fmla="*/ 1278467 w 3683000"/>
                <a:gd name="connsiteY197" fmla="*/ 1193800 h 7001933"/>
                <a:gd name="connsiteX198" fmla="*/ 1303867 w 3683000"/>
                <a:gd name="connsiteY198" fmla="*/ 1210733 h 7001933"/>
                <a:gd name="connsiteX199" fmla="*/ 1354667 w 3683000"/>
                <a:gd name="connsiteY199" fmla="*/ 1236133 h 7001933"/>
                <a:gd name="connsiteX200" fmla="*/ 1405467 w 3683000"/>
                <a:gd name="connsiteY200" fmla="*/ 1312333 h 7001933"/>
                <a:gd name="connsiteX201" fmla="*/ 1439334 w 3683000"/>
                <a:gd name="connsiteY201" fmla="*/ 1363133 h 7001933"/>
                <a:gd name="connsiteX202" fmla="*/ 1481667 w 3683000"/>
                <a:gd name="connsiteY202" fmla="*/ 1430866 h 7001933"/>
                <a:gd name="connsiteX203" fmla="*/ 1498600 w 3683000"/>
                <a:gd name="connsiteY203" fmla="*/ 1490133 h 7001933"/>
                <a:gd name="connsiteX204" fmla="*/ 1507067 w 3683000"/>
                <a:gd name="connsiteY204" fmla="*/ 1515533 h 7001933"/>
                <a:gd name="connsiteX205" fmla="*/ 1515534 w 3683000"/>
                <a:gd name="connsiteY205" fmla="*/ 1591733 h 7001933"/>
                <a:gd name="connsiteX206" fmla="*/ 1532467 w 3683000"/>
                <a:gd name="connsiteY206" fmla="*/ 1651000 h 7001933"/>
                <a:gd name="connsiteX207" fmla="*/ 1507067 w 3683000"/>
                <a:gd name="connsiteY207" fmla="*/ 1820333 h 7001933"/>
                <a:gd name="connsiteX208" fmla="*/ 1481667 w 3683000"/>
                <a:gd name="connsiteY208" fmla="*/ 1854200 h 7001933"/>
                <a:gd name="connsiteX209" fmla="*/ 1447800 w 3683000"/>
                <a:gd name="connsiteY209" fmla="*/ 1871133 h 7001933"/>
                <a:gd name="connsiteX210" fmla="*/ 1405467 w 3683000"/>
                <a:gd name="connsiteY210" fmla="*/ 1905000 h 7001933"/>
                <a:gd name="connsiteX211" fmla="*/ 1380067 w 3683000"/>
                <a:gd name="connsiteY211" fmla="*/ 1930400 h 7001933"/>
                <a:gd name="connsiteX212" fmla="*/ 1303867 w 3683000"/>
                <a:gd name="connsiteY212" fmla="*/ 1938866 h 7001933"/>
                <a:gd name="connsiteX213" fmla="*/ 1159934 w 3683000"/>
                <a:gd name="connsiteY213" fmla="*/ 1930400 h 7001933"/>
                <a:gd name="connsiteX214" fmla="*/ 1143000 w 3683000"/>
                <a:gd name="connsiteY214" fmla="*/ 1905000 h 7001933"/>
                <a:gd name="connsiteX215" fmla="*/ 1117600 w 3683000"/>
                <a:gd name="connsiteY215" fmla="*/ 1888066 h 7001933"/>
                <a:gd name="connsiteX216" fmla="*/ 1100667 w 3683000"/>
                <a:gd name="connsiteY216" fmla="*/ 1854200 h 7001933"/>
                <a:gd name="connsiteX217" fmla="*/ 1083734 w 3683000"/>
                <a:gd name="connsiteY217" fmla="*/ 1837266 h 7001933"/>
                <a:gd name="connsiteX218" fmla="*/ 1066800 w 3683000"/>
                <a:gd name="connsiteY218" fmla="*/ 1811866 h 7001933"/>
                <a:gd name="connsiteX219" fmla="*/ 1049867 w 3683000"/>
                <a:gd name="connsiteY219" fmla="*/ 1710266 h 7001933"/>
                <a:gd name="connsiteX220" fmla="*/ 1066800 w 3683000"/>
                <a:gd name="connsiteY220" fmla="*/ 1591733 h 7001933"/>
                <a:gd name="connsiteX221" fmla="*/ 1075267 w 3683000"/>
                <a:gd name="connsiteY221" fmla="*/ 1566333 h 7001933"/>
                <a:gd name="connsiteX222" fmla="*/ 1092200 w 3683000"/>
                <a:gd name="connsiteY222" fmla="*/ 1540933 h 7001933"/>
                <a:gd name="connsiteX223" fmla="*/ 1126067 w 3683000"/>
                <a:gd name="connsiteY223" fmla="*/ 1481666 h 7001933"/>
                <a:gd name="connsiteX224" fmla="*/ 1134534 w 3683000"/>
                <a:gd name="connsiteY224" fmla="*/ 1456266 h 7001933"/>
                <a:gd name="connsiteX225" fmla="*/ 1176867 w 3683000"/>
                <a:gd name="connsiteY225" fmla="*/ 1405466 h 7001933"/>
                <a:gd name="connsiteX226" fmla="*/ 1210734 w 3683000"/>
                <a:gd name="connsiteY226" fmla="*/ 1380066 h 7001933"/>
                <a:gd name="connsiteX227" fmla="*/ 1405467 w 3683000"/>
                <a:gd name="connsiteY227" fmla="*/ 1388533 h 7001933"/>
                <a:gd name="connsiteX228" fmla="*/ 1481667 w 3683000"/>
                <a:gd name="connsiteY228" fmla="*/ 1405466 h 7001933"/>
                <a:gd name="connsiteX229" fmla="*/ 1549400 w 3683000"/>
                <a:gd name="connsiteY229" fmla="*/ 1447800 h 7001933"/>
                <a:gd name="connsiteX230" fmla="*/ 1566334 w 3683000"/>
                <a:gd name="connsiteY230" fmla="*/ 1464733 h 7001933"/>
                <a:gd name="connsiteX231" fmla="*/ 1600200 w 3683000"/>
                <a:gd name="connsiteY231" fmla="*/ 1490133 h 7001933"/>
                <a:gd name="connsiteX232" fmla="*/ 1651000 w 3683000"/>
                <a:gd name="connsiteY232" fmla="*/ 1557866 h 7001933"/>
                <a:gd name="connsiteX233" fmla="*/ 1701800 w 3683000"/>
                <a:gd name="connsiteY233" fmla="*/ 1583266 h 7001933"/>
                <a:gd name="connsiteX234" fmla="*/ 1718734 w 3683000"/>
                <a:gd name="connsiteY234" fmla="*/ 1600200 h 7001933"/>
                <a:gd name="connsiteX235" fmla="*/ 1794934 w 3683000"/>
                <a:gd name="connsiteY235" fmla="*/ 1625600 h 7001933"/>
                <a:gd name="connsiteX236" fmla="*/ 1888067 w 3683000"/>
                <a:gd name="connsiteY236" fmla="*/ 1651000 h 7001933"/>
                <a:gd name="connsiteX237" fmla="*/ 1947334 w 3683000"/>
                <a:gd name="connsiteY237" fmla="*/ 1667933 h 7001933"/>
                <a:gd name="connsiteX238" fmla="*/ 2108200 w 3683000"/>
                <a:gd name="connsiteY238" fmla="*/ 1684866 h 7001933"/>
                <a:gd name="connsiteX239" fmla="*/ 2650067 w 3683000"/>
                <a:gd name="connsiteY239" fmla="*/ 1667933 h 7001933"/>
                <a:gd name="connsiteX240" fmla="*/ 2887134 w 3683000"/>
                <a:gd name="connsiteY240" fmla="*/ 1651000 h 7001933"/>
                <a:gd name="connsiteX241" fmla="*/ 2937934 w 3683000"/>
                <a:gd name="connsiteY241" fmla="*/ 1642533 h 7001933"/>
                <a:gd name="connsiteX242" fmla="*/ 3005667 w 3683000"/>
                <a:gd name="connsiteY242" fmla="*/ 1625600 h 7001933"/>
                <a:gd name="connsiteX243" fmla="*/ 3073400 w 3683000"/>
                <a:gd name="connsiteY243" fmla="*/ 1600200 h 7001933"/>
                <a:gd name="connsiteX244" fmla="*/ 3132667 w 3683000"/>
                <a:gd name="connsiteY244" fmla="*/ 1566333 h 7001933"/>
                <a:gd name="connsiteX245" fmla="*/ 3166534 w 3683000"/>
                <a:gd name="connsiteY245" fmla="*/ 1549400 h 7001933"/>
                <a:gd name="connsiteX246" fmla="*/ 3191934 w 3683000"/>
                <a:gd name="connsiteY246" fmla="*/ 1524000 h 7001933"/>
                <a:gd name="connsiteX247" fmla="*/ 3242734 w 3683000"/>
                <a:gd name="connsiteY247" fmla="*/ 1481666 h 7001933"/>
                <a:gd name="connsiteX248" fmla="*/ 3259667 w 3683000"/>
                <a:gd name="connsiteY248" fmla="*/ 1456266 h 7001933"/>
                <a:gd name="connsiteX249" fmla="*/ 3302000 w 3683000"/>
                <a:gd name="connsiteY249" fmla="*/ 1430866 h 7001933"/>
                <a:gd name="connsiteX250" fmla="*/ 3327400 w 3683000"/>
                <a:gd name="connsiteY250" fmla="*/ 1405466 h 7001933"/>
                <a:gd name="connsiteX251" fmla="*/ 3395134 w 3683000"/>
                <a:gd name="connsiteY251" fmla="*/ 1354666 h 7001933"/>
                <a:gd name="connsiteX252" fmla="*/ 3420534 w 3683000"/>
                <a:gd name="connsiteY252" fmla="*/ 1337733 h 7001933"/>
                <a:gd name="connsiteX253" fmla="*/ 3471334 w 3683000"/>
                <a:gd name="connsiteY253" fmla="*/ 1270000 h 7001933"/>
                <a:gd name="connsiteX254" fmla="*/ 3505200 w 3683000"/>
                <a:gd name="connsiteY254" fmla="*/ 1236133 h 7001933"/>
                <a:gd name="connsiteX255" fmla="*/ 3530600 w 3683000"/>
                <a:gd name="connsiteY255" fmla="*/ 1202266 h 7001933"/>
                <a:gd name="connsiteX256" fmla="*/ 3556000 w 3683000"/>
                <a:gd name="connsiteY256" fmla="*/ 1176866 h 7001933"/>
                <a:gd name="connsiteX257" fmla="*/ 3615267 w 3683000"/>
                <a:gd name="connsiteY257" fmla="*/ 1092200 h 7001933"/>
                <a:gd name="connsiteX258" fmla="*/ 3632200 w 3683000"/>
                <a:gd name="connsiteY258" fmla="*/ 1066800 h 7001933"/>
                <a:gd name="connsiteX259" fmla="*/ 3657600 w 3683000"/>
                <a:gd name="connsiteY259" fmla="*/ 990600 h 7001933"/>
                <a:gd name="connsiteX260" fmla="*/ 3683000 w 3683000"/>
                <a:gd name="connsiteY260" fmla="*/ 872066 h 7001933"/>
                <a:gd name="connsiteX261" fmla="*/ 3657600 w 3683000"/>
                <a:gd name="connsiteY261" fmla="*/ 728133 h 7001933"/>
                <a:gd name="connsiteX262" fmla="*/ 3649134 w 3683000"/>
                <a:gd name="connsiteY262" fmla="*/ 702733 h 7001933"/>
                <a:gd name="connsiteX263" fmla="*/ 3632200 w 3683000"/>
                <a:gd name="connsiteY263" fmla="*/ 685800 h 7001933"/>
                <a:gd name="connsiteX264" fmla="*/ 3572934 w 3683000"/>
                <a:gd name="connsiteY264" fmla="*/ 643466 h 7001933"/>
                <a:gd name="connsiteX265" fmla="*/ 3530600 w 3683000"/>
                <a:gd name="connsiteY265" fmla="*/ 626533 h 7001933"/>
                <a:gd name="connsiteX266" fmla="*/ 3479800 w 3683000"/>
                <a:gd name="connsiteY266" fmla="*/ 601133 h 7001933"/>
                <a:gd name="connsiteX267" fmla="*/ 3454400 w 3683000"/>
                <a:gd name="connsiteY267" fmla="*/ 592666 h 7001933"/>
                <a:gd name="connsiteX268" fmla="*/ 3420534 w 3683000"/>
                <a:gd name="connsiteY268" fmla="*/ 575733 h 7001933"/>
                <a:gd name="connsiteX269" fmla="*/ 3318934 w 3683000"/>
                <a:gd name="connsiteY269" fmla="*/ 558800 h 7001933"/>
                <a:gd name="connsiteX270" fmla="*/ 3251200 w 3683000"/>
                <a:gd name="connsiteY270" fmla="*/ 567266 h 7001933"/>
                <a:gd name="connsiteX271" fmla="*/ 3217334 w 3683000"/>
                <a:gd name="connsiteY271" fmla="*/ 584200 h 7001933"/>
                <a:gd name="connsiteX272" fmla="*/ 3191934 w 3683000"/>
                <a:gd name="connsiteY272" fmla="*/ 592666 h 7001933"/>
                <a:gd name="connsiteX273" fmla="*/ 3149600 w 3683000"/>
                <a:gd name="connsiteY273" fmla="*/ 635000 h 7001933"/>
                <a:gd name="connsiteX274" fmla="*/ 3107267 w 3683000"/>
                <a:gd name="connsiteY274" fmla="*/ 677333 h 7001933"/>
                <a:gd name="connsiteX275" fmla="*/ 3090334 w 3683000"/>
                <a:gd name="connsiteY275" fmla="*/ 702733 h 7001933"/>
                <a:gd name="connsiteX276" fmla="*/ 3056467 w 3683000"/>
                <a:gd name="connsiteY276" fmla="*/ 745066 h 7001933"/>
                <a:gd name="connsiteX277" fmla="*/ 3039534 w 3683000"/>
                <a:gd name="connsiteY277" fmla="*/ 795866 h 7001933"/>
                <a:gd name="connsiteX278" fmla="*/ 3031067 w 3683000"/>
                <a:gd name="connsiteY278" fmla="*/ 821266 h 7001933"/>
                <a:gd name="connsiteX279" fmla="*/ 3039534 w 3683000"/>
                <a:gd name="connsiteY279" fmla="*/ 914400 h 7001933"/>
                <a:gd name="connsiteX280" fmla="*/ 3048000 w 3683000"/>
                <a:gd name="connsiteY280" fmla="*/ 956733 h 7001933"/>
                <a:gd name="connsiteX281" fmla="*/ 3081867 w 3683000"/>
                <a:gd name="connsiteY281" fmla="*/ 990600 h 7001933"/>
                <a:gd name="connsiteX282" fmla="*/ 3141134 w 3683000"/>
                <a:gd name="connsiteY282" fmla="*/ 1007533 h 7001933"/>
                <a:gd name="connsiteX283" fmla="*/ 3429000 w 3683000"/>
                <a:gd name="connsiteY283" fmla="*/ 990600 h 7001933"/>
                <a:gd name="connsiteX284" fmla="*/ 3479800 w 3683000"/>
                <a:gd name="connsiteY284" fmla="*/ 973666 h 7001933"/>
                <a:gd name="connsiteX285" fmla="*/ 3522134 w 3683000"/>
                <a:gd name="connsiteY285" fmla="*/ 931333 h 7001933"/>
                <a:gd name="connsiteX286" fmla="*/ 3556000 w 3683000"/>
                <a:gd name="connsiteY286" fmla="*/ 897466 h 7001933"/>
                <a:gd name="connsiteX287" fmla="*/ 3572934 w 3683000"/>
                <a:gd name="connsiteY287" fmla="*/ 872066 h 7001933"/>
                <a:gd name="connsiteX288" fmla="*/ 3581400 w 3683000"/>
                <a:gd name="connsiteY288" fmla="*/ 846666 h 7001933"/>
                <a:gd name="connsiteX289" fmla="*/ 3572934 w 3683000"/>
                <a:gd name="connsiteY289" fmla="*/ 719666 h 7001933"/>
                <a:gd name="connsiteX290" fmla="*/ 3539067 w 3683000"/>
                <a:gd name="connsiteY290" fmla="*/ 660400 h 7001933"/>
                <a:gd name="connsiteX291" fmla="*/ 3522134 w 3683000"/>
                <a:gd name="connsiteY291" fmla="*/ 643466 h 7001933"/>
                <a:gd name="connsiteX292" fmla="*/ 3505200 w 3683000"/>
                <a:gd name="connsiteY292" fmla="*/ 618066 h 7001933"/>
                <a:gd name="connsiteX293" fmla="*/ 3437467 w 3683000"/>
                <a:gd name="connsiteY293" fmla="*/ 567266 h 7001933"/>
                <a:gd name="connsiteX294" fmla="*/ 3412067 w 3683000"/>
                <a:gd name="connsiteY294" fmla="*/ 558800 h 7001933"/>
                <a:gd name="connsiteX295" fmla="*/ 3378200 w 3683000"/>
                <a:gd name="connsiteY295" fmla="*/ 541866 h 7001933"/>
                <a:gd name="connsiteX296" fmla="*/ 3327400 w 3683000"/>
                <a:gd name="connsiteY296" fmla="*/ 524933 h 7001933"/>
                <a:gd name="connsiteX297" fmla="*/ 3259667 w 3683000"/>
                <a:gd name="connsiteY297" fmla="*/ 491066 h 7001933"/>
                <a:gd name="connsiteX298" fmla="*/ 3166534 w 3683000"/>
                <a:gd name="connsiteY298" fmla="*/ 482600 h 7001933"/>
                <a:gd name="connsiteX299" fmla="*/ 3132667 w 3683000"/>
                <a:gd name="connsiteY299" fmla="*/ 474133 h 7001933"/>
                <a:gd name="connsiteX300" fmla="*/ 2937934 w 3683000"/>
                <a:gd name="connsiteY300" fmla="*/ 491066 h 7001933"/>
                <a:gd name="connsiteX301" fmla="*/ 2870200 w 3683000"/>
                <a:gd name="connsiteY301" fmla="*/ 508000 h 7001933"/>
                <a:gd name="connsiteX302" fmla="*/ 2802467 w 3683000"/>
                <a:gd name="connsiteY302" fmla="*/ 524933 h 7001933"/>
                <a:gd name="connsiteX303" fmla="*/ 2726267 w 3683000"/>
                <a:gd name="connsiteY303" fmla="*/ 541866 h 7001933"/>
                <a:gd name="connsiteX304" fmla="*/ 2633134 w 3683000"/>
                <a:gd name="connsiteY304" fmla="*/ 592666 h 7001933"/>
                <a:gd name="connsiteX305" fmla="*/ 2523067 w 3683000"/>
                <a:gd name="connsiteY305" fmla="*/ 651933 h 7001933"/>
                <a:gd name="connsiteX306" fmla="*/ 2463800 w 3683000"/>
                <a:gd name="connsiteY306" fmla="*/ 694266 h 7001933"/>
                <a:gd name="connsiteX307" fmla="*/ 2429934 w 3683000"/>
                <a:gd name="connsiteY307" fmla="*/ 745066 h 7001933"/>
                <a:gd name="connsiteX308" fmla="*/ 2328334 w 3683000"/>
                <a:gd name="connsiteY308" fmla="*/ 821266 h 7001933"/>
                <a:gd name="connsiteX309" fmla="*/ 2294467 w 3683000"/>
                <a:gd name="connsiteY309" fmla="*/ 846666 h 7001933"/>
                <a:gd name="connsiteX310" fmla="*/ 2260600 w 3683000"/>
                <a:gd name="connsiteY310" fmla="*/ 863600 h 7001933"/>
                <a:gd name="connsiteX311" fmla="*/ 2218267 w 3683000"/>
                <a:gd name="connsiteY311" fmla="*/ 897466 h 7001933"/>
                <a:gd name="connsiteX312" fmla="*/ 2184400 w 3683000"/>
                <a:gd name="connsiteY312" fmla="*/ 914400 h 7001933"/>
                <a:gd name="connsiteX313" fmla="*/ 2150534 w 3683000"/>
                <a:gd name="connsiteY313" fmla="*/ 939800 h 7001933"/>
                <a:gd name="connsiteX314" fmla="*/ 2099734 w 3683000"/>
                <a:gd name="connsiteY314" fmla="*/ 956733 h 7001933"/>
                <a:gd name="connsiteX315" fmla="*/ 2057400 w 3683000"/>
                <a:gd name="connsiteY315" fmla="*/ 982133 h 7001933"/>
                <a:gd name="connsiteX316" fmla="*/ 1955800 w 3683000"/>
                <a:gd name="connsiteY316" fmla="*/ 1016000 h 7001933"/>
                <a:gd name="connsiteX317" fmla="*/ 1879600 w 3683000"/>
                <a:gd name="connsiteY317" fmla="*/ 1058333 h 7001933"/>
                <a:gd name="connsiteX318" fmla="*/ 1845734 w 3683000"/>
                <a:gd name="connsiteY318" fmla="*/ 1066800 h 7001933"/>
                <a:gd name="connsiteX319" fmla="*/ 1769534 w 3683000"/>
                <a:gd name="connsiteY319" fmla="*/ 1092200 h 7001933"/>
                <a:gd name="connsiteX320" fmla="*/ 1718734 w 3683000"/>
                <a:gd name="connsiteY320" fmla="*/ 1100666 h 7001933"/>
                <a:gd name="connsiteX321" fmla="*/ 1651000 w 3683000"/>
                <a:gd name="connsiteY321" fmla="*/ 1126066 h 7001933"/>
                <a:gd name="connsiteX322" fmla="*/ 1591734 w 3683000"/>
                <a:gd name="connsiteY322" fmla="*/ 1134533 h 7001933"/>
                <a:gd name="connsiteX323" fmla="*/ 1566334 w 3683000"/>
                <a:gd name="connsiteY323" fmla="*/ 1143000 h 7001933"/>
                <a:gd name="connsiteX324" fmla="*/ 1312334 w 3683000"/>
                <a:gd name="connsiteY324" fmla="*/ 1143000 h 7001933"/>
                <a:gd name="connsiteX325" fmla="*/ 1253067 w 3683000"/>
                <a:gd name="connsiteY325" fmla="*/ 1126066 h 7001933"/>
                <a:gd name="connsiteX326" fmla="*/ 1227667 w 3683000"/>
                <a:gd name="connsiteY326" fmla="*/ 1109133 h 7001933"/>
                <a:gd name="connsiteX327" fmla="*/ 1210734 w 3683000"/>
                <a:gd name="connsiteY327" fmla="*/ 1058333 h 7001933"/>
                <a:gd name="connsiteX328" fmla="*/ 1219200 w 3683000"/>
                <a:gd name="connsiteY328" fmla="*/ 1016000 h 7001933"/>
                <a:gd name="connsiteX329" fmla="*/ 1227667 w 3683000"/>
                <a:gd name="connsiteY329" fmla="*/ 931333 h 7001933"/>
                <a:gd name="connsiteX330" fmla="*/ 1244600 w 3683000"/>
                <a:gd name="connsiteY330" fmla="*/ 897466 h 7001933"/>
                <a:gd name="connsiteX331" fmla="*/ 1286934 w 3683000"/>
                <a:gd name="connsiteY331" fmla="*/ 846666 h 7001933"/>
                <a:gd name="connsiteX332" fmla="*/ 1312334 w 3683000"/>
                <a:gd name="connsiteY332" fmla="*/ 787400 h 7001933"/>
                <a:gd name="connsiteX333" fmla="*/ 1354667 w 3683000"/>
                <a:gd name="connsiteY333" fmla="*/ 745066 h 7001933"/>
                <a:gd name="connsiteX334" fmla="*/ 1380067 w 3683000"/>
                <a:gd name="connsiteY334" fmla="*/ 711200 h 7001933"/>
                <a:gd name="connsiteX335" fmla="*/ 1405467 w 3683000"/>
                <a:gd name="connsiteY335" fmla="*/ 694266 h 7001933"/>
                <a:gd name="connsiteX336" fmla="*/ 1430867 w 3683000"/>
                <a:gd name="connsiteY336" fmla="*/ 668866 h 7001933"/>
                <a:gd name="connsiteX337" fmla="*/ 1464734 w 3683000"/>
                <a:gd name="connsiteY337" fmla="*/ 660400 h 7001933"/>
                <a:gd name="connsiteX338" fmla="*/ 1524000 w 3683000"/>
                <a:gd name="connsiteY338" fmla="*/ 643466 h 7001933"/>
                <a:gd name="connsiteX339" fmla="*/ 1591734 w 3683000"/>
                <a:gd name="connsiteY339" fmla="*/ 651933 h 7001933"/>
                <a:gd name="connsiteX340" fmla="*/ 1608667 w 3683000"/>
                <a:gd name="connsiteY340" fmla="*/ 795866 h 7001933"/>
                <a:gd name="connsiteX341" fmla="*/ 1574800 w 3683000"/>
                <a:gd name="connsiteY341" fmla="*/ 855133 h 7001933"/>
                <a:gd name="connsiteX342" fmla="*/ 1557867 w 3683000"/>
                <a:gd name="connsiteY342" fmla="*/ 880533 h 7001933"/>
                <a:gd name="connsiteX343" fmla="*/ 1532467 w 3683000"/>
                <a:gd name="connsiteY343" fmla="*/ 897466 h 7001933"/>
                <a:gd name="connsiteX344" fmla="*/ 1515534 w 3683000"/>
                <a:gd name="connsiteY344" fmla="*/ 914400 h 7001933"/>
                <a:gd name="connsiteX345" fmla="*/ 1456267 w 3683000"/>
                <a:gd name="connsiteY345" fmla="*/ 931333 h 7001933"/>
                <a:gd name="connsiteX346" fmla="*/ 1371600 w 3683000"/>
                <a:gd name="connsiteY346" fmla="*/ 914400 h 7001933"/>
                <a:gd name="connsiteX347" fmla="*/ 1286934 w 3683000"/>
                <a:gd name="connsiteY347" fmla="*/ 846666 h 7001933"/>
                <a:gd name="connsiteX348" fmla="*/ 1270000 w 3683000"/>
                <a:gd name="connsiteY348" fmla="*/ 821266 h 7001933"/>
                <a:gd name="connsiteX349" fmla="*/ 1244600 w 3683000"/>
                <a:gd name="connsiteY349" fmla="*/ 795866 h 7001933"/>
                <a:gd name="connsiteX350" fmla="*/ 1202267 w 3683000"/>
                <a:gd name="connsiteY350" fmla="*/ 745066 h 7001933"/>
                <a:gd name="connsiteX351" fmla="*/ 1193800 w 3683000"/>
                <a:gd name="connsiteY351" fmla="*/ 711200 h 7001933"/>
                <a:gd name="connsiteX352" fmla="*/ 1176867 w 3683000"/>
                <a:gd name="connsiteY352" fmla="*/ 635000 h 7001933"/>
                <a:gd name="connsiteX353" fmla="*/ 1143000 w 3683000"/>
                <a:gd name="connsiteY353" fmla="*/ 567266 h 7001933"/>
                <a:gd name="connsiteX354" fmla="*/ 1134534 w 3683000"/>
                <a:gd name="connsiteY354" fmla="*/ 541866 h 7001933"/>
                <a:gd name="connsiteX355" fmla="*/ 1092200 w 3683000"/>
                <a:gd name="connsiteY355" fmla="*/ 499533 h 7001933"/>
                <a:gd name="connsiteX356" fmla="*/ 1041400 w 3683000"/>
                <a:gd name="connsiteY356" fmla="*/ 474133 h 7001933"/>
                <a:gd name="connsiteX357" fmla="*/ 1016000 w 3683000"/>
                <a:gd name="connsiteY357" fmla="*/ 448733 h 7001933"/>
                <a:gd name="connsiteX358" fmla="*/ 965200 w 3683000"/>
                <a:gd name="connsiteY358" fmla="*/ 431800 h 7001933"/>
                <a:gd name="connsiteX359" fmla="*/ 939800 w 3683000"/>
                <a:gd name="connsiteY359" fmla="*/ 423333 h 7001933"/>
                <a:gd name="connsiteX360" fmla="*/ 855134 w 3683000"/>
                <a:gd name="connsiteY360" fmla="*/ 431800 h 7001933"/>
                <a:gd name="connsiteX361" fmla="*/ 863600 w 3683000"/>
                <a:gd name="connsiteY361" fmla="*/ 482600 h 7001933"/>
                <a:gd name="connsiteX362" fmla="*/ 880534 w 3683000"/>
                <a:gd name="connsiteY362" fmla="*/ 516466 h 7001933"/>
                <a:gd name="connsiteX363" fmla="*/ 897467 w 3683000"/>
                <a:gd name="connsiteY363" fmla="*/ 567266 h 7001933"/>
                <a:gd name="connsiteX364" fmla="*/ 897467 w 3683000"/>
                <a:gd name="connsiteY364" fmla="*/ 567266 h 7001933"/>
                <a:gd name="connsiteX365" fmla="*/ 905934 w 3683000"/>
                <a:gd name="connsiteY365" fmla="*/ 601133 h 7001933"/>
                <a:gd name="connsiteX366" fmla="*/ 931334 w 3683000"/>
                <a:gd name="connsiteY366" fmla="*/ 609600 h 7001933"/>
                <a:gd name="connsiteX367" fmla="*/ 965200 w 3683000"/>
                <a:gd name="connsiteY367" fmla="*/ 601133 h 7001933"/>
                <a:gd name="connsiteX368" fmla="*/ 973667 w 3683000"/>
                <a:gd name="connsiteY368" fmla="*/ 558800 h 7001933"/>
                <a:gd name="connsiteX369" fmla="*/ 965200 w 3683000"/>
                <a:gd name="connsiteY369" fmla="*/ 414866 h 7001933"/>
                <a:gd name="connsiteX370" fmla="*/ 931334 w 3683000"/>
                <a:gd name="connsiteY370" fmla="*/ 389466 h 7001933"/>
                <a:gd name="connsiteX371" fmla="*/ 914400 w 3683000"/>
                <a:gd name="connsiteY371" fmla="*/ 372533 h 7001933"/>
                <a:gd name="connsiteX372" fmla="*/ 821267 w 3683000"/>
                <a:gd name="connsiteY372" fmla="*/ 347133 h 7001933"/>
                <a:gd name="connsiteX373" fmla="*/ 677334 w 3683000"/>
                <a:gd name="connsiteY373" fmla="*/ 330200 h 7001933"/>
                <a:gd name="connsiteX374" fmla="*/ 618067 w 3683000"/>
                <a:gd name="connsiteY374" fmla="*/ 321733 h 7001933"/>
                <a:gd name="connsiteX375" fmla="*/ 567267 w 3683000"/>
                <a:gd name="connsiteY375" fmla="*/ 254000 h 7001933"/>
                <a:gd name="connsiteX376" fmla="*/ 524934 w 3683000"/>
                <a:gd name="connsiteY376" fmla="*/ 169333 h 7001933"/>
                <a:gd name="connsiteX377" fmla="*/ 508000 w 3683000"/>
                <a:gd name="connsiteY377" fmla="*/ 135466 h 7001933"/>
                <a:gd name="connsiteX378" fmla="*/ 491067 w 3683000"/>
                <a:gd name="connsiteY378" fmla="*/ 84666 h 7001933"/>
                <a:gd name="connsiteX379" fmla="*/ 474134 w 3683000"/>
                <a:gd name="connsiteY379" fmla="*/ 33866 h 7001933"/>
                <a:gd name="connsiteX380" fmla="*/ 474134 w 3683000"/>
                <a:gd name="connsiteY380" fmla="*/ 0 h 700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</a:cxnLst>
              <a:rect l="l" t="t" r="r" b="b"/>
              <a:pathLst>
                <a:path w="3683000" h="7001933">
                  <a:moveTo>
                    <a:pt x="2074334" y="7001933"/>
                  </a:moveTo>
                  <a:cubicBezTo>
                    <a:pt x="2071512" y="6939844"/>
                    <a:pt x="2073272" y="6877376"/>
                    <a:pt x="2065867" y="6815666"/>
                  </a:cubicBezTo>
                  <a:cubicBezTo>
                    <a:pt x="2064655" y="6805563"/>
                    <a:pt x="2053067" y="6799565"/>
                    <a:pt x="2048934" y="6790266"/>
                  </a:cubicBezTo>
                  <a:cubicBezTo>
                    <a:pt x="2041685" y="6773955"/>
                    <a:pt x="2039982" y="6755431"/>
                    <a:pt x="2032000" y="6739466"/>
                  </a:cubicBezTo>
                  <a:cubicBezTo>
                    <a:pt x="1991823" y="6659112"/>
                    <a:pt x="2013279" y="6691927"/>
                    <a:pt x="1972734" y="6637866"/>
                  </a:cubicBezTo>
                  <a:cubicBezTo>
                    <a:pt x="1967576" y="6617236"/>
                    <a:pt x="1952821" y="6556622"/>
                    <a:pt x="1947334" y="6544733"/>
                  </a:cubicBezTo>
                  <a:cubicBezTo>
                    <a:pt x="1938806" y="6526255"/>
                    <a:pt x="1924756" y="6510866"/>
                    <a:pt x="1913467" y="6493933"/>
                  </a:cubicBezTo>
                  <a:cubicBezTo>
                    <a:pt x="1907823" y="6474177"/>
                    <a:pt x="1903444" y="6454015"/>
                    <a:pt x="1896534" y="6434666"/>
                  </a:cubicBezTo>
                  <a:cubicBezTo>
                    <a:pt x="1889305" y="6414425"/>
                    <a:pt x="1879116" y="6395356"/>
                    <a:pt x="1871134" y="6375400"/>
                  </a:cubicBezTo>
                  <a:cubicBezTo>
                    <a:pt x="1862179" y="6353011"/>
                    <a:pt x="1854689" y="6330055"/>
                    <a:pt x="1845734" y="6307666"/>
                  </a:cubicBezTo>
                  <a:cubicBezTo>
                    <a:pt x="1838228" y="6288900"/>
                    <a:pt x="1807616" y="6216622"/>
                    <a:pt x="1794934" y="6197600"/>
                  </a:cubicBezTo>
                  <a:cubicBezTo>
                    <a:pt x="1788292" y="6187637"/>
                    <a:pt x="1776718" y="6181779"/>
                    <a:pt x="1769534" y="6172200"/>
                  </a:cubicBezTo>
                  <a:cubicBezTo>
                    <a:pt x="1759660" y="6159035"/>
                    <a:pt x="1752969" y="6143750"/>
                    <a:pt x="1744134" y="6129866"/>
                  </a:cubicBezTo>
                  <a:cubicBezTo>
                    <a:pt x="1726508" y="6102168"/>
                    <a:pt x="1681087" y="6029829"/>
                    <a:pt x="1651000" y="6019800"/>
                  </a:cubicBezTo>
                  <a:cubicBezTo>
                    <a:pt x="1634067" y="6014155"/>
                    <a:pt x="1616676" y="6009731"/>
                    <a:pt x="1600200" y="6002866"/>
                  </a:cubicBezTo>
                  <a:cubicBezTo>
                    <a:pt x="1582724" y="5995584"/>
                    <a:pt x="1567192" y="5983936"/>
                    <a:pt x="1549400" y="5977466"/>
                  </a:cubicBezTo>
                  <a:cubicBezTo>
                    <a:pt x="1533383" y="5971642"/>
                    <a:pt x="1457681" y="5961945"/>
                    <a:pt x="1447800" y="5960533"/>
                  </a:cubicBezTo>
                  <a:cubicBezTo>
                    <a:pt x="1433689" y="5954889"/>
                    <a:pt x="1420211" y="5947286"/>
                    <a:pt x="1405467" y="5943600"/>
                  </a:cubicBezTo>
                  <a:cubicBezTo>
                    <a:pt x="1386137" y="5938767"/>
                    <a:pt x="1282492" y="5928054"/>
                    <a:pt x="1270000" y="5926666"/>
                  </a:cubicBezTo>
                  <a:cubicBezTo>
                    <a:pt x="1227667" y="5929488"/>
                    <a:pt x="1185001" y="5929133"/>
                    <a:pt x="1143000" y="5935133"/>
                  </a:cubicBezTo>
                  <a:cubicBezTo>
                    <a:pt x="1125330" y="5937657"/>
                    <a:pt x="1109624" y="5948194"/>
                    <a:pt x="1092200" y="5952066"/>
                  </a:cubicBezTo>
                  <a:cubicBezTo>
                    <a:pt x="1058684" y="5959514"/>
                    <a:pt x="990600" y="5969000"/>
                    <a:pt x="990600" y="5969000"/>
                  </a:cubicBezTo>
                  <a:cubicBezTo>
                    <a:pt x="979311" y="5974644"/>
                    <a:pt x="968552" y="5981501"/>
                    <a:pt x="956734" y="5985933"/>
                  </a:cubicBezTo>
                  <a:cubicBezTo>
                    <a:pt x="945838" y="5990019"/>
                    <a:pt x="934056" y="5991203"/>
                    <a:pt x="922867" y="5994400"/>
                  </a:cubicBezTo>
                  <a:cubicBezTo>
                    <a:pt x="914286" y="5996852"/>
                    <a:pt x="905934" y="6000044"/>
                    <a:pt x="897467" y="6002866"/>
                  </a:cubicBezTo>
                  <a:cubicBezTo>
                    <a:pt x="891823" y="6011333"/>
                    <a:pt x="881314" y="6018120"/>
                    <a:pt x="880534" y="6028266"/>
                  </a:cubicBezTo>
                  <a:cubicBezTo>
                    <a:pt x="879238" y="6045107"/>
                    <a:pt x="883381" y="6110162"/>
                    <a:pt x="897467" y="6138333"/>
                  </a:cubicBezTo>
                  <a:cubicBezTo>
                    <a:pt x="902018" y="6147434"/>
                    <a:pt x="908043" y="6155787"/>
                    <a:pt x="914400" y="6163733"/>
                  </a:cubicBezTo>
                  <a:cubicBezTo>
                    <a:pt x="950978" y="6209454"/>
                    <a:pt x="911038" y="6146498"/>
                    <a:pt x="948267" y="6206066"/>
                  </a:cubicBezTo>
                  <a:cubicBezTo>
                    <a:pt x="970070" y="6240951"/>
                    <a:pt x="977547" y="6260746"/>
                    <a:pt x="1007534" y="6290733"/>
                  </a:cubicBezTo>
                  <a:cubicBezTo>
                    <a:pt x="1014729" y="6297928"/>
                    <a:pt x="1024988" y="6301309"/>
                    <a:pt x="1032934" y="6307666"/>
                  </a:cubicBezTo>
                  <a:cubicBezTo>
                    <a:pt x="1039167" y="6312653"/>
                    <a:pt x="1043225" y="6320172"/>
                    <a:pt x="1049867" y="6324600"/>
                  </a:cubicBezTo>
                  <a:cubicBezTo>
                    <a:pt x="1060369" y="6331601"/>
                    <a:pt x="1072775" y="6335271"/>
                    <a:pt x="1083734" y="6341533"/>
                  </a:cubicBezTo>
                  <a:cubicBezTo>
                    <a:pt x="1092569" y="6346581"/>
                    <a:pt x="1099408" y="6355473"/>
                    <a:pt x="1109134" y="6358466"/>
                  </a:cubicBezTo>
                  <a:cubicBezTo>
                    <a:pt x="1136642" y="6366930"/>
                    <a:pt x="1193800" y="6375400"/>
                    <a:pt x="1193800" y="6375400"/>
                  </a:cubicBezTo>
                  <a:cubicBezTo>
                    <a:pt x="1230489" y="6372578"/>
                    <a:pt x="1267354" y="6371497"/>
                    <a:pt x="1303867" y="6366933"/>
                  </a:cubicBezTo>
                  <a:cubicBezTo>
                    <a:pt x="1332241" y="6363386"/>
                    <a:pt x="1329457" y="6354138"/>
                    <a:pt x="1354667" y="6341533"/>
                  </a:cubicBezTo>
                  <a:cubicBezTo>
                    <a:pt x="1411890" y="6312922"/>
                    <a:pt x="1384389" y="6338447"/>
                    <a:pt x="1439334" y="6299200"/>
                  </a:cubicBezTo>
                  <a:cubicBezTo>
                    <a:pt x="1445830" y="6294560"/>
                    <a:pt x="1450034" y="6287253"/>
                    <a:pt x="1456267" y="6282266"/>
                  </a:cubicBezTo>
                  <a:cubicBezTo>
                    <a:pt x="1464213" y="6275909"/>
                    <a:pt x="1473200" y="6270977"/>
                    <a:pt x="1481667" y="6265333"/>
                  </a:cubicBezTo>
                  <a:cubicBezTo>
                    <a:pt x="1521619" y="6205403"/>
                    <a:pt x="1467409" y="6278867"/>
                    <a:pt x="1540934" y="6214533"/>
                  </a:cubicBezTo>
                  <a:cubicBezTo>
                    <a:pt x="1641750" y="6126319"/>
                    <a:pt x="1504612" y="6221813"/>
                    <a:pt x="1591734" y="6163733"/>
                  </a:cubicBezTo>
                  <a:cubicBezTo>
                    <a:pt x="1603023" y="6146800"/>
                    <a:pt x="1611209" y="6127323"/>
                    <a:pt x="1625600" y="6112933"/>
                  </a:cubicBezTo>
                  <a:cubicBezTo>
                    <a:pt x="1641352" y="6097182"/>
                    <a:pt x="1648785" y="6091963"/>
                    <a:pt x="1659467" y="6070600"/>
                  </a:cubicBezTo>
                  <a:cubicBezTo>
                    <a:pt x="1663458" y="6062618"/>
                    <a:pt x="1664418" y="6053403"/>
                    <a:pt x="1667934" y="6045200"/>
                  </a:cubicBezTo>
                  <a:cubicBezTo>
                    <a:pt x="1672906" y="6033599"/>
                    <a:pt x="1679223" y="6022622"/>
                    <a:pt x="1684867" y="6011333"/>
                  </a:cubicBezTo>
                  <a:cubicBezTo>
                    <a:pt x="1694031" y="5892204"/>
                    <a:pt x="1698476" y="5905209"/>
                    <a:pt x="1684867" y="5782733"/>
                  </a:cubicBezTo>
                  <a:cubicBezTo>
                    <a:pt x="1683582" y="5771168"/>
                    <a:pt x="1682567" y="5758734"/>
                    <a:pt x="1676400" y="5748866"/>
                  </a:cubicBezTo>
                  <a:cubicBezTo>
                    <a:pt x="1667939" y="5735328"/>
                    <a:pt x="1653047" y="5727015"/>
                    <a:pt x="1642534" y="5715000"/>
                  </a:cubicBezTo>
                  <a:cubicBezTo>
                    <a:pt x="1633242" y="5704380"/>
                    <a:pt x="1625336" y="5692616"/>
                    <a:pt x="1617134" y="5681133"/>
                  </a:cubicBezTo>
                  <a:cubicBezTo>
                    <a:pt x="1611219" y="5672853"/>
                    <a:pt x="1608017" y="5662247"/>
                    <a:pt x="1600200" y="5655733"/>
                  </a:cubicBezTo>
                  <a:cubicBezTo>
                    <a:pt x="1590504" y="5647653"/>
                    <a:pt x="1576431" y="5646373"/>
                    <a:pt x="1566334" y="5638800"/>
                  </a:cubicBezTo>
                  <a:cubicBezTo>
                    <a:pt x="1553562" y="5629221"/>
                    <a:pt x="1545069" y="5614735"/>
                    <a:pt x="1532467" y="5604933"/>
                  </a:cubicBezTo>
                  <a:cubicBezTo>
                    <a:pt x="1507589" y="5585583"/>
                    <a:pt x="1483165" y="5577271"/>
                    <a:pt x="1456267" y="5562600"/>
                  </a:cubicBezTo>
                  <a:cubicBezTo>
                    <a:pt x="1436292" y="5551704"/>
                    <a:pt x="1417914" y="5537696"/>
                    <a:pt x="1397000" y="5528733"/>
                  </a:cubicBezTo>
                  <a:cubicBezTo>
                    <a:pt x="1364567" y="5514833"/>
                    <a:pt x="1292125" y="5503364"/>
                    <a:pt x="1261534" y="5494866"/>
                  </a:cubicBezTo>
                  <a:cubicBezTo>
                    <a:pt x="1235737" y="5487700"/>
                    <a:pt x="1210924" y="5477340"/>
                    <a:pt x="1185334" y="5469466"/>
                  </a:cubicBezTo>
                  <a:cubicBezTo>
                    <a:pt x="1174212" y="5466044"/>
                    <a:pt x="1162506" y="5464680"/>
                    <a:pt x="1151467" y="5461000"/>
                  </a:cubicBezTo>
                  <a:cubicBezTo>
                    <a:pt x="1137049" y="5456194"/>
                    <a:pt x="1123878" y="5447752"/>
                    <a:pt x="1109134" y="5444066"/>
                  </a:cubicBezTo>
                  <a:cubicBezTo>
                    <a:pt x="1089774" y="5439226"/>
                    <a:pt x="1069552" y="5438881"/>
                    <a:pt x="1049867" y="5435600"/>
                  </a:cubicBezTo>
                  <a:cubicBezTo>
                    <a:pt x="1035672" y="5433234"/>
                    <a:pt x="1021645" y="5429955"/>
                    <a:pt x="1007534" y="5427133"/>
                  </a:cubicBezTo>
                  <a:lnTo>
                    <a:pt x="897467" y="5435600"/>
                  </a:lnTo>
                  <a:cubicBezTo>
                    <a:pt x="846592" y="5440523"/>
                    <a:pt x="796173" y="5451681"/>
                    <a:pt x="745067" y="5452533"/>
                  </a:cubicBezTo>
                  <a:lnTo>
                    <a:pt x="389467" y="5444066"/>
                  </a:lnTo>
                  <a:cubicBezTo>
                    <a:pt x="269501" y="5430737"/>
                    <a:pt x="352722" y="5443427"/>
                    <a:pt x="279400" y="5427133"/>
                  </a:cubicBezTo>
                  <a:cubicBezTo>
                    <a:pt x="265352" y="5424011"/>
                    <a:pt x="250851" y="5422801"/>
                    <a:pt x="237067" y="5418666"/>
                  </a:cubicBezTo>
                  <a:cubicBezTo>
                    <a:pt x="222510" y="5414299"/>
                    <a:pt x="208964" y="5407069"/>
                    <a:pt x="194734" y="5401733"/>
                  </a:cubicBezTo>
                  <a:cubicBezTo>
                    <a:pt x="164976" y="5390574"/>
                    <a:pt x="163098" y="5392019"/>
                    <a:pt x="127000" y="5384800"/>
                  </a:cubicBezTo>
                  <a:cubicBezTo>
                    <a:pt x="115711" y="5379155"/>
                    <a:pt x="103635" y="5374867"/>
                    <a:pt x="93134" y="5367866"/>
                  </a:cubicBezTo>
                  <a:cubicBezTo>
                    <a:pt x="86492" y="5363438"/>
                    <a:pt x="82433" y="5355920"/>
                    <a:pt x="76200" y="5350933"/>
                  </a:cubicBezTo>
                  <a:cubicBezTo>
                    <a:pt x="68254" y="5344576"/>
                    <a:pt x="59267" y="5339644"/>
                    <a:pt x="50800" y="5334000"/>
                  </a:cubicBezTo>
                  <a:cubicBezTo>
                    <a:pt x="22926" y="5292188"/>
                    <a:pt x="40047" y="5324854"/>
                    <a:pt x="25400" y="5266266"/>
                  </a:cubicBezTo>
                  <a:cubicBezTo>
                    <a:pt x="19170" y="5241346"/>
                    <a:pt x="12119" y="5231237"/>
                    <a:pt x="0" y="5207000"/>
                  </a:cubicBezTo>
                  <a:cubicBezTo>
                    <a:pt x="12484" y="4982305"/>
                    <a:pt x="-4644" y="5117837"/>
                    <a:pt x="16934" y="5020733"/>
                  </a:cubicBezTo>
                  <a:cubicBezTo>
                    <a:pt x="20056" y="5006685"/>
                    <a:pt x="20849" y="4992052"/>
                    <a:pt x="25400" y="4978400"/>
                  </a:cubicBezTo>
                  <a:cubicBezTo>
                    <a:pt x="29391" y="4966426"/>
                    <a:pt x="37646" y="4956252"/>
                    <a:pt x="42334" y="4944533"/>
                  </a:cubicBezTo>
                  <a:cubicBezTo>
                    <a:pt x="48963" y="4927960"/>
                    <a:pt x="54571" y="4910953"/>
                    <a:pt x="59267" y="4893733"/>
                  </a:cubicBezTo>
                  <a:cubicBezTo>
                    <a:pt x="63053" y="4879850"/>
                    <a:pt x="63599" y="4865184"/>
                    <a:pt x="67734" y="4851400"/>
                  </a:cubicBezTo>
                  <a:cubicBezTo>
                    <a:pt x="75408" y="4825820"/>
                    <a:pt x="108818" y="4755907"/>
                    <a:pt x="118534" y="4741333"/>
                  </a:cubicBezTo>
                  <a:cubicBezTo>
                    <a:pt x="124178" y="4732866"/>
                    <a:pt x="128272" y="4723128"/>
                    <a:pt x="135467" y="4715933"/>
                  </a:cubicBezTo>
                  <a:cubicBezTo>
                    <a:pt x="145445" y="4705955"/>
                    <a:pt x="158045" y="4699000"/>
                    <a:pt x="169334" y="4690533"/>
                  </a:cubicBezTo>
                  <a:cubicBezTo>
                    <a:pt x="174978" y="4673600"/>
                    <a:pt x="176366" y="4654585"/>
                    <a:pt x="186267" y="4639733"/>
                  </a:cubicBezTo>
                  <a:cubicBezTo>
                    <a:pt x="199698" y="4619586"/>
                    <a:pt x="218390" y="4592420"/>
                    <a:pt x="228600" y="4572000"/>
                  </a:cubicBezTo>
                  <a:cubicBezTo>
                    <a:pt x="232591" y="4564018"/>
                    <a:pt x="232733" y="4554402"/>
                    <a:pt x="237067" y="4546600"/>
                  </a:cubicBezTo>
                  <a:cubicBezTo>
                    <a:pt x="247898" y="4527105"/>
                    <a:pt x="267316" y="4495307"/>
                    <a:pt x="287867" y="4478866"/>
                  </a:cubicBezTo>
                  <a:cubicBezTo>
                    <a:pt x="295813" y="4472509"/>
                    <a:pt x="304800" y="4467577"/>
                    <a:pt x="313267" y="4461933"/>
                  </a:cubicBezTo>
                  <a:cubicBezTo>
                    <a:pt x="341584" y="4405298"/>
                    <a:pt x="315555" y="4448431"/>
                    <a:pt x="355600" y="4402666"/>
                  </a:cubicBezTo>
                  <a:cubicBezTo>
                    <a:pt x="383640" y="4370621"/>
                    <a:pt x="385506" y="4360099"/>
                    <a:pt x="414867" y="4334933"/>
                  </a:cubicBezTo>
                  <a:cubicBezTo>
                    <a:pt x="440367" y="4313076"/>
                    <a:pt x="507926" y="4270072"/>
                    <a:pt x="524934" y="4258733"/>
                  </a:cubicBezTo>
                  <a:cubicBezTo>
                    <a:pt x="533401" y="4253089"/>
                    <a:pt x="540681" y="4245018"/>
                    <a:pt x="550334" y="4241800"/>
                  </a:cubicBezTo>
                  <a:cubicBezTo>
                    <a:pt x="558801" y="4238978"/>
                    <a:pt x="567531" y="4236849"/>
                    <a:pt x="575734" y="4233333"/>
                  </a:cubicBezTo>
                  <a:cubicBezTo>
                    <a:pt x="587335" y="4228361"/>
                    <a:pt x="597627" y="4220391"/>
                    <a:pt x="609600" y="4216400"/>
                  </a:cubicBezTo>
                  <a:cubicBezTo>
                    <a:pt x="623252" y="4211849"/>
                    <a:pt x="638050" y="4211719"/>
                    <a:pt x="651934" y="4207933"/>
                  </a:cubicBezTo>
                  <a:cubicBezTo>
                    <a:pt x="669154" y="4203237"/>
                    <a:pt x="685801" y="4196644"/>
                    <a:pt x="702734" y="4191000"/>
                  </a:cubicBezTo>
                  <a:cubicBezTo>
                    <a:pt x="711201" y="4188178"/>
                    <a:pt x="719476" y="4184698"/>
                    <a:pt x="728134" y="4182533"/>
                  </a:cubicBezTo>
                  <a:lnTo>
                    <a:pt x="762000" y="4174066"/>
                  </a:lnTo>
                  <a:cubicBezTo>
                    <a:pt x="768379" y="4175129"/>
                    <a:pt x="834036" y="4184685"/>
                    <a:pt x="846667" y="4191000"/>
                  </a:cubicBezTo>
                  <a:cubicBezTo>
                    <a:pt x="864870" y="4200101"/>
                    <a:pt x="897467" y="4224866"/>
                    <a:pt x="897467" y="4224866"/>
                  </a:cubicBezTo>
                  <a:cubicBezTo>
                    <a:pt x="903111" y="4233333"/>
                    <a:pt x="908486" y="4241986"/>
                    <a:pt x="914400" y="4250266"/>
                  </a:cubicBezTo>
                  <a:cubicBezTo>
                    <a:pt x="922602" y="4261749"/>
                    <a:pt x="932321" y="4272167"/>
                    <a:pt x="939800" y="4284133"/>
                  </a:cubicBezTo>
                  <a:cubicBezTo>
                    <a:pt x="946489" y="4294836"/>
                    <a:pt x="951762" y="4306399"/>
                    <a:pt x="956734" y="4318000"/>
                  </a:cubicBezTo>
                  <a:cubicBezTo>
                    <a:pt x="960250" y="4326203"/>
                    <a:pt x="962748" y="4334819"/>
                    <a:pt x="965200" y="4343400"/>
                  </a:cubicBezTo>
                  <a:cubicBezTo>
                    <a:pt x="968397" y="4354588"/>
                    <a:pt x="968463" y="4366858"/>
                    <a:pt x="973667" y="4377266"/>
                  </a:cubicBezTo>
                  <a:cubicBezTo>
                    <a:pt x="979978" y="4389887"/>
                    <a:pt x="990600" y="4399844"/>
                    <a:pt x="999067" y="4411133"/>
                  </a:cubicBezTo>
                  <a:cubicBezTo>
                    <a:pt x="1001889" y="4419600"/>
                    <a:pt x="1005082" y="4427952"/>
                    <a:pt x="1007534" y="4436533"/>
                  </a:cubicBezTo>
                  <a:cubicBezTo>
                    <a:pt x="1015502" y="4464420"/>
                    <a:pt x="1018650" y="4483650"/>
                    <a:pt x="1024467" y="4512733"/>
                  </a:cubicBezTo>
                  <a:cubicBezTo>
                    <a:pt x="1021645" y="4540955"/>
                    <a:pt x="1022378" y="4569763"/>
                    <a:pt x="1016000" y="4597400"/>
                  </a:cubicBezTo>
                  <a:cubicBezTo>
                    <a:pt x="1013712" y="4607315"/>
                    <a:pt x="1004981" y="4614520"/>
                    <a:pt x="999067" y="4622800"/>
                  </a:cubicBezTo>
                  <a:cubicBezTo>
                    <a:pt x="966046" y="4669029"/>
                    <a:pt x="986501" y="4645793"/>
                    <a:pt x="948267" y="4673600"/>
                  </a:cubicBezTo>
                  <a:cubicBezTo>
                    <a:pt x="862657" y="4735863"/>
                    <a:pt x="909256" y="4710039"/>
                    <a:pt x="846667" y="4741333"/>
                  </a:cubicBezTo>
                  <a:cubicBezTo>
                    <a:pt x="809978" y="4738511"/>
                    <a:pt x="772397" y="4741389"/>
                    <a:pt x="736600" y="4732866"/>
                  </a:cubicBezTo>
                  <a:cubicBezTo>
                    <a:pt x="712044" y="4727019"/>
                    <a:pt x="668867" y="4699000"/>
                    <a:pt x="668867" y="4699000"/>
                  </a:cubicBezTo>
                  <a:cubicBezTo>
                    <a:pt x="663223" y="4690533"/>
                    <a:pt x="658291" y="4681546"/>
                    <a:pt x="651934" y="4673600"/>
                  </a:cubicBezTo>
                  <a:cubicBezTo>
                    <a:pt x="629009" y="4644943"/>
                    <a:pt x="618015" y="4656507"/>
                    <a:pt x="601134" y="4605866"/>
                  </a:cubicBezTo>
                  <a:cubicBezTo>
                    <a:pt x="580520" y="4544027"/>
                    <a:pt x="588529" y="4572382"/>
                    <a:pt x="575734" y="4521200"/>
                  </a:cubicBezTo>
                  <a:cubicBezTo>
                    <a:pt x="572912" y="4478867"/>
                    <a:pt x="567267" y="4436627"/>
                    <a:pt x="567267" y="4394200"/>
                  </a:cubicBezTo>
                  <a:cubicBezTo>
                    <a:pt x="567267" y="4365837"/>
                    <a:pt x="572216" y="4337677"/>
                    <a:pt x="575734" y="4309533"/>
                  </a:cubicBezTo>
                  <a:cubicBezTo>
                    <a:pt x="580684" y="4269929"/>
                    <a:pt x="582987" y="4229720"/>
                    <a:pt x="592667" y="4191000"/>
                  </a:cubicBezTo>
                  <a:cubicBezTo>
                    <a:pt x="595489" y="4179711"/>
                    <a:pt x="596658" y="4167874"/>
                    <a:pt x="601134" y="4157133"/>
                  </a:cubicBezTo>
                  <a:cubicBezTo>
                    <a:pt x="610843" y="4133832"/>
                    <a:pt x="627017" y="4113347"/>
                    <a:pt x="635000" y="4089400"/>
                  </a:cubicBezTo>
                  <a:cubicBezTo>
                    <a:pt x="637822" y="4080933"/>
                    <a:pt x="641015" y="4072581"/>
                    <a:pt x="643467" y="4064000"/>
                  </a:cubicBezTo>
                  <a:cubicBezTo>
                    <a:pt x="646664" y="4052811"/>
                    <a:pt x="647208" y="4040767"/>
                    <a:pt x="651934" y="4030133"/>
                  </a:cubicBezTo>
                  <a:cubicBezTo>
                    <a:pt x="658383" y="4015624"/>
                    <a:pt x="689937" y="3966730"/>
                    <a:pt x="702734" y="3953933"/>
                  </a:cubicBezTo>
                  <a:cubicBezTo>
                    <a:pt x="709929" y="3946738"/>
                    <a:pt x="720188" y="3943357"/>
                    <a:pt x="728134" y="3937000"/>
                  </a:cubicBezTo>
                  <a:cubicBezTo>
                    <a:pt x="734367" y="3932013"/>
                    <a:pt x="737927" y="3923636"/>
                    <a:pt x="745067" y="3920066"/>
                  </a:cubicBezTo>
                  <a:cubicBezTo>
                    <a:pt x="755475" y="3914862"/>
                    <a:pt x="767645" y="3914422"/>
                    <a:pt x="778934" y="3911600"/>
                  </a:cubicBezTo>
                  <a:cubicBezTo>
                    <a:pt x="795867" y="3900311"/>
                    <a:pt x="815343" y="3892124"/>
                    <a:pt x="829734" y="3877733"/>
                  </a:cubicBezTo>
                  <a:cubicBezTo>
                    <a:pt x="838201" y="3869266"/>
                    <a:pt x="844667" y="3858148"/>
                    <a:pt x="855134" y="3852333"/>
                  </a:cubicBezTo>
                  <a:cubicBezTo>
                    <a:pt x="870737" y="3843665"/>
                    <a:pt x="905934" y="3835400"/>
                    <a:pt x="905934" y="3835400"/>
                  </a:cubicBezTo>
                  <a:cubicBezTo>
                    <a:pt x="914401" y="3829755"/>
                    <a:pt x="922232" y="3823017"/>
                    <a:pt x="931334" y="3818466"/>
                  </a:cubicBezTo>
                  <a:cubicBezTo>
                    <a:pt x="939316" y="3814475"/>
                    <a:pt x="949081" y="3814592"/>
                    <a:pt x="956734" y="3810000"/>
                  </a:cubicBezTo>
                  <a:cubicBezTo>
                    <a:pt x="963579" y="3805893"/>
                    <a:pt x="967434" y="3798053"/>
                    <a:pt x="973667" y="3793066"/>
                  </a:cubicBezTo>
                  <a:cubicBezTo>
                    <a:pt x="981613" y="3786709"/>
                    <a:pt x="990232" y="3781181"/>
                    <a:pt x="999067" y="3776133"/>
                  </a:cubicBezTo>
                  <a:cubicBezTo>
                    <a:pt x="1122400" y="3705659"/>
                    <a:pt x="963342" y="3798229"/>
                    <a:pt x="1058334" y="3750733"/>
                  </a:cubicBezTo>
                  <a:cubicBezTo>
                    <a:pt x="1067435" y="3746182"/>
                    <a:pt x="1075788" y="3740157"/>
                    <a:pt x="1083734" y="3733800"/>
                  </a:cubicBezTo>
                  <a:cubicBezTo>
                    <a:pt x="1089967" y="3728813"/>
                    <a:pt x="1093527" y="3720436"/>
                    <a:pt x="1100667" y="3716866"/>
                  </a:cubicBezTo>
                  <a:cubicBezTo>
                    <a:pt x="1116632" y="3708883"/>
                    <a:pt x="1135061" y="3706964"/>
                    <a:pt x="1151467" y="3699933"/>
                  </a:cubicBezTo>
                  <a:cubicBezTo>
                    <a:pt x="1189903" y="3683460"/>
                    <a:pt x="1213676" y="3671222"/>
                    <a:pt x="1244600" y="3649133"/>
                  </a:cubicBezTo>
                  <a:cubicBezTo>
                    <a:pt x="1306361" y="3605019"/>
                    <a:pt x="1251381" y="3644046"/>
                    <a:pt x="1312334" y="3589866"/>
                  </a:cubicBezTo>
                  <a:cubicBezTo>
                    <a:pt x="1325840" y="3577860"/>
                    <a:pt x="1341889" y="3568778"/>
                    <a:pt x="1354667" y="3556000"/>
                  </a:cubicBezTo>
                  <a:cubicBezTo>
                    <a:pt x="1364645" y="3546022"/>
                    <a:pt x="1370884" y="3532847"/>
                    <a:pt x="1380067" y="3522133"/>
                  </a:cubicBezTo>
                  <a:cubicBezTo>
                    <a:pt x="1387859" y="3513042"/>
                    <a:pt x="1397802" y="3505931"/>
                    <a:pt x="1405467" y="3496733"/>
                  </a:cubicBezTo>
                  <a:cubicBezTo>
                    <a:pt x="1411981" y="3488916"/>
                    <a:pt x="1415205" y="3478528"/>
                    <a:pt x="1422400" y="3471333"/>
                  </a:cubicBezTo>
                  <a:cubicBezTo>
                    <a:pt x="1429595" y="3464138"/>
                    <a:pt x="1439333" y="3460044"/>
                    <a:pt x="1447800" y="3454400"/>
                  </a:cubicBezTo>
                  <a:cubicBezTo>
                    <a:pt x="1453445" y="3440289"/>
                    <a:pt x="1455004" y="3423742"/>
                    <a:pt x="1464734" y="3412066"/>
                  </a:cubicBezTo>
                  <a:cubicBezTo>
                    <a:pt x="1470447" y="3405210"/>
                    <a:pt x="1485542" y="3411253"/>
                    <a:pt x="1490134" y="3403600"/>
                  </a:cubicBezTo>
                  <a:cubicBezTo>
                    <a:pt x="1546753" y="3309236"/>
                    <a:pt x="1490041" y="3352912"/>
                    <a:pt x="1532467" y="3302000"/>
                  </a:cubicBezTo>
                  <a:cubicBezTo>
                    <a:pt x="1540132" y="3292802"/>
                    <a:pt x="1549400" y="3285067"/>
                    <a:pt x="1557867" y="3276600"/>
                  </a:cubicBezTo>
                  <a:cubicBezTo>
                    <a:pt x="1585580" y="3165750"/>
                    <a:pt x="1541290" y="3318223"/>
                    <a:pt x="1591734" y="3217333"/>
                  </a:cubicBezTo>
                  <a:cubicBezTo>
                    <a:pt x="1598170" y="3204462"/>
                    <a:pt x="1597378" y="3189111"/>
                    <a:pt x="1600200" y="3175000"/>
                  </a:cubicBezTo>
                  <a:cubicBezTo>
                    <a:pt x="1594556" y="3107267"/>
                    <a:pt x="1592879" y="3039085"/>
                    <a:pt x="1583267" y="2971800"/>
                  </a:cubicBezTo>
                  <a:cubicBezTo>
                    <a:pt x="1581482" y="2959305"/>
                    <a:pt x="1573907" y="2948030"/>
                    <a:pt x="1566334" y="2937933"/>
                  </a:cubicBezTo>
                  <a:cubicBezTo>
                    <a:pt x="1532362" y="2892636"/>
                    <a:pt x="1537160" y="2910646"/>
                    <a:pt x="1490134" y="2887133"/>
                  </a:cubicBezTo>
                  <a:cubicBezTo>
                    <a:pt x="1431663" y="2857898"/>
                    <a:pt x="1501352" y="2879355"/>
                    <a:pt x="1430867" y="2861733"/>
                  </a:cubicBezTo>
                  <a:cubicBezTo>
                    <a:pt x="1422400" y="2856089"/>
                    <a:pt x="1414860" y="2848714"/>
                    <a:pt x="1405467" y="2844800"/>
                  </a:cubicBezTo>
                  <a:cubicBezTo>
                    <a:pt x="1335687" y="2815725"/>
                    <a:pt x="1336876" y="2821222"/>
                    <a:pt x="1270000" y="2810933"/>
                  </a:cubicBezTo>
                  <a:cubicBezTo>
                    <a:pt x="1253033" y="2808323"/>
                    <a:pt x="1235958" y="2806190"/>
                    <a:pt x="1219200" y="2802466"/>
                  </a:cubicBezTo>
                  <a:cubicBezTo>
                    <a:pt x="1210488" y="2800530"/>
                    <a:pt x="1202551" y="2795750"/>
                    <a:pt x="1193800" y="2794000"/>
                  </a:cubicBezTo>
                  <a:cubicBezTo>
                    <a:pt x="1174232" y="2790086"/>
                    <a:pt x="1154289" y="2788355"/>
                    <a:pt x="1134534" y="2785533"/>
                  </a:cubicBezTo>
                  <a:cubicBezTo>
                    <a:pt x="1078089" y="2788355"/>
                    <a:pt x="1021561" y="2789825"/>
                    <a:pt x="965200" y="2794000"/>
                  </a:cubicBezTo>
                  <a:cubicBezTo>
                    <a:pt x="945299" y="2795474"/>
                    <a:pt x="925568" y="2798896"/>
                    <a:pt x="905934" y="2802466"/>
                  </a:cubicBezTo>
                  <a:cubicBezTo>
                    <a:pt x="894485" y="2804548"/>
                    <a:pt x="883646" y="2809775"/>
                    <a:pt x="872067" y="2810933"/>
                  </a:cubicBezTo>
                  <a:cubicBezTo>
                    <a:pt x="827048" y="2815435"/>
                    <a:pt x="781756" y="2816578"/>
                    <a:pt x="736600" y="2819400"/>
                  </a:cubicBezTo>
                  <a:cubicBezTo>
                    <a:pt x="715944" y="2817679"/>
                    <a:pt x="627976" y="2814236"/>
                    <a:pt x="592667" y="2802466"/>
                  </a:cubicBezTo>
                  <a:cubicBezTo>
                    <a:pt x="580693" y="2798475"/>
                    <a:pt x="570401" y="2790505"/>
                    <a:pt x="558800" y="2785533"/>
                  </a:cubicBezTo>
                  <a:cubicBezTo>
                    <a:pt x="550597" y="2782017"/>
                    <a:pt x="541603" y="2780582"/>
                    <a:pt x="533400" y="2777066"/>
                  </a:cubicBezTo>
                  <a:cubicBezTo>
                    <a:pt x="446203" y="2739695"/>
                    <a:pt x="564352" y="2781739"/>
                    <a:pt x="448734" y="2743200"/>
                  </a:cubicBezTo>
                  <a:cubicBezTo>
                    <a:pt x="443089" y="2737555"/>
                    <a:pt x="438186" y="2731056"/>
                    <a:pt x="431800" y="2726266"/>
                  </a:cubicBezTo>
                  <a:cubicBezTo>
                    <a:pt x="415519" y="2714055"/>
                    <a:pt x="381000" y="2692400"/>
                    <a:pt x="381000" y="2692400"/>
                  </a:cubicBezTo>
                  <a:cubicBezTo>
                    <a:pt x="361245" y="2661355"/>
                    <a:pt x="338191" y="2632178"/>
                    <a:pt x="321734" y="2599266"/>
                  </a:cubicBezTo>
                  <a:cubicBezTo>
                    <a:pt x="307623" y="2571044"/>
                    <a:pt x="298332" y="2539843"/>
                    <a:pt x="279400" y="2514600"/>
                  </a:cubicBezTo>
                  <a:cubicBezTo>
                    <a:pt x="247563" y="2472150"/>
                    <a:pt x="233822" y="2459943"/>
                    <a:pt x="220134" y="2396066"/>
                  </a:cubicBezTo>
                  <a:cubicBezTo>
                    <a:pt x="190230" y="2256517"/>
                    <a:pt x="210651" y="2314674"/>
                    <a:pt x="169334" y="2218266"/>
                  </a:cubicBezTo>
                  <a:cubicBezTo>
                    <a:pt x="166512" y="2198511"/>
                    <a:pt x="162759" y="2178866"/>
                    <a:pt x="160867" y="2159000"/>
                  </a:cubicBezTo>
                  <a:cubicBezTo>
                    <a:pt x="141087" y="1951318"/>
                    <a:pt x="162985" y="2114563"/>
                    <a:pt x="143934" y="1981200"/>
                  </a:cubicBezTo>
                  <a:cubicBezTo>
                    <a:pt x="149578" y="1919111"/>
                    <a:pt x="152349" y="1856693"/>
                    <a:pt x="160867" y="1794933"/>
                  </a:cubicBezTo>
                  <a:cubicBezTo>
                    <a:pt x="166576" y="1753544"/>
                    <a:pt x="212559" y="1648327"/>
                    <a:pt x="220134" y="1625600"/>
                  </a:cubicBezTo>
                  <a:cubicBezTo>
                    <a:pt x="225778" y="1608667"/>
                    <a:pt x="232371" y="1592020"/>
                    <a:pt x="237067" y="1574800"/>
                  </a:cubicBezTo>
                  <a:cubicBezTo>
                    <a:pt x="240853" y="1560916"/>
                    <a:pt x="239579" y="1545567"/>
                    <a:pt x="245534" y="1532466"/>
                  </a:cubicBezTo>
                  <a:cubicBezTo>
                    <a:pt x="253955" y="1513939"/>
                    <a:pt x="269146" y="1499245"/>
                    <a:pt x="279400" y="1481666"/>
                  </a:cubicBezTo>
                  <a:cubicBezTo>
                    <a:pt x="351084" y="1358778"/>
                    <a:pt x="265527" y="1483072"/>
                    <a:pt x="330200" y="1405466"/>
                  </a:cubicBezTo>
                  <a:cubicBezTo>
                    <a:pt x="336714" y="1397649"/>
                    <a:pt x="338667" y="1385710"/>
                    <a:pt x="347134" y="1380066"/>
                  </a:cubicBezTo>
                  <a:cubicBezTo>
                    <a:pt x="356816" y="1373612"/>
                    <a:pt x="369711" y="1374422"/>
                    <a:pt x="381000" y="1371600"/>
                  </a:cubicBezTo>
                  <a:cubicBezTo>
                    <a:pt x="386645" y="1365955"/>
                    <a:pt x="391700" y="1359653"/>
                    <a:pt x="397934" y="1354666"/>
                  </a:cubicBezTo>
                  <a:cubicBezTo>
                    <a:pt x="413207" y="1342448"/>
                    <a:pt x="439819" y="1327753"/>
                    <a:pt x="457200" y="1320800"/>
                  </a:cubicBezTo>
                  <a:cubicBezTo>
                    <a:pt x="473773" y="1314171"/>
                    <a:pt x="491427" y="1310495"/>
                    <a:pt x="508000" y="1303866"/>
                  </a:cubicBezTo>
                  <a:cubicBezTo>
                    <a:pt x="564104" y="1281424"/>
                    <a:pt x="525137" y="1284917"/>
                    <a:pt x="601134" y="1261533"/>
                  </a:cubicBezTo>
                  <a:cubicBezTo>
                    <a:pt x="617542" y="1256484"/>
                    <a:pt x="635207" y="1256926"/>
                    <a:pt x="651934" y="1253066"/>
                  </a:cubicBezTo>
                  <a:cubicBezTo>
                    <a:pt x="671954" y="1248446"/>
                    <a:pt x="691268" y="1241116"/>
                    <a:pt x="711200" y="1236133"/>
                  </a:cubicBezTo>
                  <a:cubicBezTo>
                    <a:pt x="725161" y="1232643"/>
                    <a:pt x="739486" y="1230788"/>
                    <a:pt x="753534" y="1227666"/>
                  </a:cubicBezTo>
                  <a:cubicBezTo>
                    <a:pt x="764893" y="1225142"/>
                    <a:pt x="776111" y="1222022"/>
                    <a:pt x="787400" y="1219200"/>
                  </a:cubicBezTo>
                  <a:cubicBezTo>
                    <a:pt x="865053" y="1180373"/>
                    <a:pt x="767764" y="1224556"/>
                    <a:pt x="880534" y="1193800"/>
                  </a:cubicBezTo>
                  <a:cubicBezTo>
                    <a:pt x="892711" y="1190479"/>
                    <a:pt x="902223" y="1180187"/>
                    <a:pt x="914400" y="1176866"/>
                  </a:cubicBezTo>
                  <a:cubicBezTo>
                    <a:pt x="933653" y="1171615"/>
                    <a:pt x="953943" y="1171434"/>
                    <a:pt x="973667" y="1168400"/>
                  </a:cubicBezTo>
                  <a:cubicBezTo>
                    <a:pt x="990634" y="1165790"/>
                    <a:pt x="1007534" y="1162755"/>
                    <a:pt x="1024467" y="1159933"/>
                  </a:cubicBezTo>
                  <a:cubicBezTo>
                    <a:pt x="1075267" y="1162755"/>
                    <a:pt x="1126198" y="1163794"/>
                    <a:pt x="1176867" y="1168400"/>
                  </a:cubicBezTo>
                  <a:cubicBezTo>
                    <a:pt x="1201761" y="1170663"/>
                    <a:pt x="1213217" y="1179604"/>
                    <a:pt x="1236134" y="1185333"/>
                  </a:cubicBezTo>
                  <a:cubicBezTo>
                    <a:pt x="1250095" y="1188823"/>
                    <a:pt x="1264356" y="1190978"/>
                    <a:pt x="1278467" y="1193800"/>
                  </a:cubicBezTo>
                  <a:cubicBezTo>
                    <a:pt x="1286934" y="1199444"/>
                    <a:pt x="1294766" y="1206182"/>
                    <a:pt x="1303867" y="1210733"/>
                  </a:cubicBezTo>
                  <a:cubicBezTo>
                    <a:pt x="1373974" y="1245786"/>
                    <a:pt x="1281875" y="1187606"/>
                    <a:pt x="1354667" y="1236133"/>
                  </a:cubicBezTo>
                  <a:lnTo>
                    <a:pt x="1405467" y="1312333"/>
                  </a:lnTo>
                  <a:cubicBezTo>
                    <a:pt x="1405478" y="1312350"/>
                    <a:pt x="1439322" y="1363117"/>
                    <a:pt x="1439334" y="1363133"/>
                  </a:cubicBezTo>
                  <a:cubicBezTo>
                    <a:pt x="1463644" y="1395547"/>
                    <a:pt x="1466171" y="1394709"/>
                    <a:pt x="1481667" y="1430866"/>
                  </a:cubicBezTo>
                  <a:cubicBezTo>
                    <a:pt x="1490370" y="1451173"/>
                    <a:pt x="1492460" y="1468641"/>
                    <a:pt x="1498600" y="1490133"/>
                  </a:cubicBezTo>
                  <a:cubicBezTo>
                    <a:pt x="1501052" y="1498714"/>
                    <a:pt x="1504245" y="1507066"/>
                    <a:pt x="1507067" y="1515533"/>
                  </a:cubicBezTo>
                  <a:cubicBezTo>
                    <a:pt x="1509889" y="1540933"/>
                    <a:pt x="1511648" y="1566474"/>
                    <a:pt x="1515534" y="1591733"/>
                  </a:cubicBezTo>
                  <a:cubicBezTo>
                    <a:pt x="1518572" y="1611483"/>
                    <a:pt x="1526143" y="1632028"/>
                    <a:pt x="1532467" y="1651000"/>
                  </a:cubicBezTo>
                  <a:cubicBezTo>
                    <a:pt x="1527829" y="1720570"/>
                    <a:pt x="1538023" y="1764611"/>
                    <a:pt x="1507067" y="1820333"/>
                  </a:cubicBezTo>
                  <a:cubicBezTo>
                    <a:pt x="1500214" y="1832668"/>
                    <a:pt x="1492381" y="1845017"/>
                    <a:pt x="1481667" y="1854200"/>
                  </a:cubicBezTo>
                  <a:cubicBezTo>
                    <a:pt x="1472084" y="1862414"/>
                    <a:pt x="1459089" y="1865489"/>
                    <a:pt x="1447800" y="1871133"/>
                  </a:cubicBezTo>
                  <a:cubicBezTo>
                    <a:pt x="1409931" y="1927938"/>
                    <a:pt x="1454541" y="1872284"/>
                    <a:pt x="1405467" y="1905000"/>
                  </a:cubicBezTo>
                  <a:cubicBezTo>
                    <a:pt x="1395504" y="1911642"/>
                    <a:pt x="1391426" y="1926614"/>
                    <a:pt x="1380067" y="1930400"/>
                  </a:cubicBezTo>
                  <a:cubicBezTo>
                    <a:pt x="1355822" y="1938481"/>
                    <a:pt x="1329267" y="1936044"/>
                    <a:pt x="1303867" y="1938866"/>
                  </a:cubicBezTo>
                  <a:cubicBezTo>
                    <a:pt x="1255889" y="1936044"/>
                    <a:pt x="1206964" y="1940301"/>
                    <a:pt x="1159934" y="1930400"/>
                  </a:cubicBezTo>
                  <a:cubicBezTo>
                    <a:pt x="1149976" y="1928304"/>
                    <a:pt x="1150195" y="1912195"/>
                    <a:pt x="1143000" y="1905000"/>
                  </a:cubicBezTo>
                  <a:cubicBezTo>
                    <a:pt x="1135805" y="1897805"/>
                    <a:pt x="1126067" y="1893711"/>
                    <a:pt x="1117600" y="1888066"/>
                  </a:cubicBezTo>
                  <a:cubicBezTo>
                    <a:pt x="1111956" y="1876777"/>
                    <a:pt x="1107668" y="1864701"/>
                    <a:pt x="1100667" y="1854200"/>
                  </a:cubicBezTo>
                  <a:cubicBezTo>
                    <a:pt x="1096239" y="1847558"/>
                    <a:pt x="1088721" y="1843499"/>
                    <a:pt x="1083734" y="1837266"/>
                  </a:cubicBezTo>
                  <a:cubicBezTo>
                    <a:pt x="1077377" y="1829320"/>
                    <a:pt x="1072445" y="1820333"/>
                    <a:pt x="1066800" y="1811866"/>
                  </a:cubicBezTo>
                  <a:cubicBezTo>
                    <a:pt x="1057884" y="1776199"/>
                    <a:pt x="1049867" y="1749903"/>
                    <a:pt x="1049867" y="1710266"/>
                  </a:cubicBezTo>
                  <a:cubicBezTo>
                    <a:pt x="1049867" y="1666420"/>
                    <a:pt x="1055404" y="1631619"/>
                    <a:pt x="1066800" y="1591733"/>
                  </a:cubicBezTo>
                  <a:cubicBezTo>
                    <a:pt x="1069252" y="1583152"/>
                    <a:pt x="1071276" y="1574315"/>
                    <a:pt x="1075267" y="1566333"/>
                  </a:cubicBezTo>
                  <a:cubicBezTo>
                    <a:pt x="1079818" y="1557232"/>
                    <a:pt x="1087649" y="1550034"/>
                    <a:pt x="1092200" y="1540933"/>
                  </a:cubicBezTo>
                  <a:cubicBezTo>
                    <a:pt x="1124522" y="1476289"/>
                    <a:pt x="1064650" y="1563556"/>
                    <a:pt x="1126067" y="1481666"/>
                  </a:cubicBezTo>
                  <a:cubicBezTo>
                    <a:pt x="1128889" y="1473199"/>
                    <a:pt x="1130543" y="1464248"/>
                    <a:pt x="1134534" y="1456266"/>
                  </a:cubicBezTo>
                  <a:cubicBezTo>
                    <a:pt x="1144333" y="1436668"/>
                    <a:pt x="1160482" y="1419510"/>
                    <a:pt x="1176867" y="1405466"/>
                  </a:cubicBezTo>
                  <a:cubicBezTo>
                    <a:pt x="1187581" y="1396283"/>
                    <a:pt x="1199445" y="1388533"/>
                    <a:pt x="1210734" y="1380066"/>
                  </a:cubicBezTo>
                  <a:cubicBezTo>
                    <a:pt x="1275645" y="1382888"/>
                    <a:pt x="1340649" y="1384063"/>
                    <a:pt x="1405467" y="1388533"/>
                  </a:cubicBezTo>
                  <a:cubicBezTo>
                    <a:pt x="1427634" y="1390062"/>
                    <a:pt x="1459443" y="1395941"/>
                    <a:pt x="1481667" y="1405466"/>
                  </a:cubicBezTo>
                  <a:cubicBezTo>
                    <a:pt x="1511855" y="1418404"/>
                    <a:pt x="1523660" y="1426350"/>
                    <a:pt x="1549400" y="1447800"/>
                  </a:cubicBezTo>
                  <a:cubicBezTo>
                    <a:pt x="1555532" y="1452910"/>
                    <a:pt x="1560202" y="1459623"/>
                    <a:pt x="1566334" y="1464733"/>
                  </a:cubicBezTo>
                  <a:cubicBezTo>
                    <a:pt x="1577174" y="1473767"/>
                    <a:pt x="1590708" y="1479692"/>
                    <a:pt x="1600200" y="1490133"/>
                  </a:cubicBezTo>
                  <a:cubicBezTo>
                    <a:pt x="1619184" y="1511016"/>
                    <a:pt x="1624226" y="1548941"/>
                    <a:pt x="1651000" y="1557866"/>
                  </a:cubicBezTo>
                  <a:cubicBezTo>
                    <a:pt x="1677827" y="1566809"/>
                    <a:pt x="1678354" y="1564509"/>
                    <a:pt x="1701800" y="1583266"/>
                  </a:cubicBezTo>
                  <a:cubicBezTo>
                    <a:pt x="1708034" y="1588253"/>
                    <a:pt x="1711467" y="1596897"/>
                    <a:pt x="1718734" y="1600200"/>
                  </a:cubicBezTo>
                  <a:cubicBezTo>
                    <a:pt x="1743108" y="1611279"/>
                    <a:pt x="1769534" y="1617133"/>
                    <a:pt x="1794934" y="1625600"/>
                  </a:cubicBezTo>
                  <a:cubicBezTo>
                    <a:pt x="1864352" y="1648739"/>
                    <a:pt x="1754464" y="1612829"/>
                    <a:pt x="1888067" y="1651000"/>
                  </a:cubicBezTo>
                  <a:cubicBezTo>
                    <a:pt x="1907823" y="1656644"/>
                    <a:pt x="1927244" y="1663628"/>
                    <a:pt x="1947334" y="1667933"/>
                  </a:cubicBezTo>
                  <a:cubicBezTo>
                    <a:pt x="1989573" y="1676984"/>
                    <a:pt x="2073001" y="1681933"/>
                    <a:pt x="2108200" y="1684866"/>
                  </a:cubicBezTo>
                  <a:cubicBezTo>
                    <a:pt x="2422394" y="1678182"/>
                    <a:pt x="2421428" y="1683176"/>
                    <a:pt x="2650067" y="1667933"/>
                  </a:cubicBezTo>
                  <a:lnTo>
                    <a:pt x="2887134" y="1651000"/>
                  </a:lnTo>
                  <a:cubicBezTo>
                    <a:pt x="2904067" y="1648178"/>
                    <a:pt x="2921148" y="1646130"/>
                    <a:pt x="2937934" y="1642533"/>
                  </a:cubicBezTo>
                  <a:cubicBezTo>
                    <a:pt x="2960690" y="1637657"/>
                    <a:pt x="3005667" y="1625600"/>
                    <a:pt x="3005667" y="1625600"/>
                  </a:cubicBezTo>
                  <a:cubicBezTo>
                    <a:pt x="3099959" y="1578453"/>
                    <a:pt x="2981177" y="1634784"/>
                    <a:pt x="3073400" y="1600200"/>
                  </a:cubicBezTo>
                  <a:cubicBezTo>
                    <a:pt x="3110613" y="1586245"/>
                    <a:pt x="3101405" y="1584196"/>
                    <a:pt x="3132667" y="1566333"/>
                  </a:cubicBezTo>
                  <a:cubicBezTo>
                    <a:pt x="3143626" y="1560071"/>
                    <a:pt x="3155245" y="1555044"/>
                    <a:pt x="3166534" y="1549400"/>
                  </a:cubicBezTo>
                  <a:cubicBezTo>
                    <a:pt x="3175001" y="1540933"/>
                    <a:pt x="3182985" y="1531955"/>
                    <a:pt x="3191934" y="1524000"/>
                  </a:cubicBezTo>
                  <a:cubicBezTo>
                    <a:pt x="3208409" y="1509356"/>
                    <a:pt x="3227148" y="1497252"/>
                    <a:pt x="3242734" y="1481666"/>
                  </a:cubicBezTo>
                  <a:cubicBezTo>
                    <a:pt x="3249929" y="1474471"/>
                    <a:pt x="3251941" y="1462888"/>
                    <a:pt x="3259667" y="1456266"/>
                  </a:cubicBezTo>
                  <a:cubicBezTo>
                    <a:pt x="3272161" y="1445556"/>
                    <a:pt x="3288835" y="1440740"/>
                    <a:pt x="3302000" y="1430866"/>
                  </a:cubicBezTo>
                  <a:cubicBezTo>
                    <a:pt x="3311579" y="1423682"/>
                    <a:pt x="3318133" y="1413048"/>
                    <a:pt x="3327400" y="1405466"/>
                  </a:cubicBezTo>
                  <a:cubicBezTo>
                    <a:pt x="3349243" y="1387595"/>
                    <a:pt x="3371651" y="1370321"/>
                    <a:pt x="3395134" y="1354666"/>
                  </a:cubicBezTo>
                  <a:cubicBezTo>
                    <a:pt x="3403601" y="1349022"/>
                    <a:pt x="3412717" y="1344247"/>
                    <a:pt x="3420534" y="1337733"/>
                  </a:cubicBezTo>
                  <a:cubicBezTo>
                    <a:pt x="3463261" y="1302127"/>
                    <a:pt x="3431952" y="1320634"/>
                    <a:pt x="3471334" y="1270000"/>
                  </a:cubicBezTo>
                  <a:cubicBezTo>
                    <a:pt x="3481135" y="1257398"/>
                    <a:pt x="3494687" y="1248148"/>
                    <a:pt x="3505200" y="1236133"/>
                  </a:cubicBezTo>
                  <a:cubicBezTo>
                    <a:pt x="3514492" y="1225513"/>
                    <a:pt x="3521417" y="1212980"/>
                    <a:pt x="3530600" y="1202266"/>
                  </a:cubicBezTo>
                  <a:cubicBezTo>
                    <a:pt x="3538392" y="1193175"/>
                    <a:pt x="3548208" y="1185957"/>
                    <a:pt x="3556000" y="1176866"/>
                  </a:cubicBezTo>
                  <a:cubicBezTo>
                    <a:pt x="3574806" y="1154925"/>
                    <a:pt x="3600693" y="1114060"/>
                    <a:pt x="3615267" y="1092200"/>
                  </a:cubicBezTo>
                  <a:cubicBezTo>
                    <a:pt x="3620911" y="1083733"/>
                    <a:pt x="3628982" y="1076453"/>
                    <a:pt x="3632200" y="1066800"/>
                  </a:cubicBezTo>
                  <a:cubicBezTo>
                    <a:pt x="3640667" y="1041400"/>
                    <a:pt x="3651106" y="1016575"/>
                    <a:pt x="3657600" y="990600"/>
                  </a:cubicBezTo>
                  <a:cubicBezTo>
                    <a:pt x="3678698" y="906212"/>
                    <a:pt x="3670708" y="945822"/>
                    <a:pt x="3683000" y="872066"/>
                  </a:cubicBezTo>
                  <a:cubicBezTo>
                    <a:pt x="3667498" y="655025"/>
                    <a:pt x="3698128" y="809190"/>
                    <a:pt x="3657600" y="728133"/>
                  </a:cubicBezTo>
                  <a:cubicBezTo>
                    <a:pt x="3653609" y="720151"/>
                    <a:pt x="3653726" y="710386"/>
                    <a:pt x="3649134" y="702733"/>
                  </a:cubicBezTo>
                  <a:cubicBezTo>
                    <a:pt x="3645027" y="695888"/>
                    <a:pt x="3638332" y="690910"/>
                    <a:pt x="3632200" y="685800"/>
                  </a:cubicBezTo>
                  <a:cubicBezTo>
                    <a:pt x="3626449" y="681008"/>
                    <a:pt x="3583930" y="648964"/>
                    <a:pt x="3572934" y="643466"/>
                  </a:cubicBezTo>
                  <a:cubicBezTo>
                    <a:pt x="3559340" y="636669"/>
                    <a:pt x="3544436" y="632822"/>
                    <a:pt x="3530600" y="626533"/>
                  </a:cubicBezTo>
                  <a:cubicBezTo>
                    <a:pt x="3513365" y="618699"/>
                    <a:pt x="3497100" y="608822"/>
                    <a:pt x="3479800" y="601133"/>
                  </a:cubicBezTo>
                  <a:cubicBezTo>
                    <a:pt x="3471645" y="597508"/>
                    <a:pt x="3462603" y="596182"/>
                    <a:pt x="3454400" y="592666"/>
                  </a:cubicBezTo>
                  <a:cubicBezTo>
                    <a:pt x="3442799" y="587694"/>
                    <a:pt x="3432507" y="579724"/>
                    <a:pt x="3420534" y="575733"/>
                  </a:cubicBezTo>
                  <a:cubicBezTo>
                    <a:pt x="3401960" y="569542"/>
                    <a:pt x="3332363" y="560718"/>
                    <a:pt x="3318934" y="558800"/>
                  </a:cubicBezTo>
                  <a:cubicBezTo>
                    <a:pt x="3296356" y="561622"/>
                    <a:pt x="3273274" y="561747"/>
                    <a:pt x="3251200" y="567266"/>
                  </a:cubicBezTo>
                  <a:cubicBezTo>
                    <a:pt x="3238956" y="570327"/>
                    <a:pt x="3228935" y="579228"/>
                    <a:pt x="3217334" y="584200"/>
                  </a:cubicBezTo>
                  <a:cubicBezTo>
                    <a:pt x="3209131" y="587716"/>
                    <a:pt x="3200401" y="589844"/>
                    <a:pt x="3191934" y="592666"/>
                  </a:cubicBezTo>
                  <a:lnTo>
                    <a:pt x="3149600" y="635000"/>
                  </a:lnTo>
                  <a:cubicBezTo>
                    <a:pt x="3135489" y="649111"/>
                    <a:pt x="3118336" y="660729"/>
                    <a:pt x="3107267" y="677333"/>
                  </a:cubicBezTo>
                  <a:cubicBezTo>
                    <a:pt x="3101623" y="685800"/>
                    <a:pt x="3096691" y="694787"/>
                    <a:pt x="3090334" y="702733"/>
                  </a:cubicBezTo>
                  <a:cubicBezTo>
                    <a:pt x="3072739" y="724726"/>
                    <a:pt x="3069498" y="715745"/>
                    <a:pt x="3056467" y="745066"/>
                  </a:cubicBezTo>
                  <a:cubicBezTo>
                    <a:pt x="3049218" y="761377"/>
                    <a:pt x="3045178" y="778933"/>
                    <a:pt x="3039534" y="795866"/>
                  </a:cubicBezTo>
                  <a:lnTo>
                    <a:pt x="3031067" y="821266"/>
                  </a:lnTo>
                  <a:cubicBezTo>
                    <a:pt x="3033889" y="852311"/>
                    <a:pt x="3035668" y="883468"/>
                    <a:pt x="3039534" y="914400"/>
                  </a:cubicBezTo>
                  <a:cubicBezTo>
                    <a:pt x="3041319" y="928679"/>
                    <a:pt x="3041011" y="944153"/>
                    <a:pt x="3048000" y="956733"/>
                  </a:cubicBezTo>
                  <a:cubicBezTo>
                    <a:pt x="3055753" y="970689"/>
                    <a:pt x="3066516" y="986214"/>
                    <a:pt x="3081867" y="990600"/>
                  </a:cubicBezTo>
                  <a:lnTo>
                    <a:pt x="3141134" y="1007533"/>
                  </a:lnTo>
                  <a:cubicBezTo>
                    <a:pt x="3187962" y="1005918"/>
                    <a:pt x="3343808" y="1013834"/>
                    <a:pt x="3429000" y="990600"/>
                  </a:cubicBezTo>
                  <a:cubicBezTo>
                    <a:pt x="3446220" y="985904"/>
                    <a:pt x="3462867" y="979311"/>
                    <a:pt x="3479800" y="973666"/>
                  </a:cubicBezTo>
                  <a:lnTo>
                    <a:pt x="3522134" y="931333"/>
                  </a:lnTo>
                  <a:cubicBezTo>
                    <a:pt x="3533423" y="920044"/>
                    <a:pt x="3547144" y="910749"/>
                    <a:pt x="3556000" y="897466"/>
                  </a:cubicBezTo>
                  <a:lnTo>
                    <a:pt x="3572934" y="872066"/>
                  </a:lnTo>
                  <a:cubicBezTo>
                    <a:pt x="3575756" y="863599"/>
                    <a:pt x="3581400" y="855591"/>
                    <a:pt x="3581400" y="846666"/>
                  </a:cubicBezTo>
                  <a:cubicBezTo>
                    <a:pt x="3581400" y="804239"/>
                    <a:pt x="3579551" y="761574"/>
                    <a:pt x="3572934" y="719666"/>
                  </a:cubicBezTo>
                  <a:cubicBezTo>
                    <a:pt x="3571225" y="708840"/>
                    <a:pt x="3547057" y="670388"/>
                    <a:pt x="3539067" y="660400"/>
                  </a:cubicBezTo>
                  <a:cubicBezTo>
                    <a:pt x="3534080" y="654167"/>
                    <a:pt x="3527121" y="649699"/>
                    <a:pt x="3522134" y="643466"/>
                  </a:cubicBezTo>
                  <a:cubicBezTo>
                    <a:pt x="3515777" y="635520"/>
                    <a:pt x="3512395" y="625261"/>
                    <a:pt x="3505200" y="618066"/>
                  </a:cubicBezTo>
                  <a:cubicBezTo>
                    <a:pt x="3498973" y="611839"/>
                    <a:pt x="3453097" y="575081"/>
                    <a:pt x="3437467" y="567266"/>
                  </a:cubicBezTo>
                  <a:cubicBezTo>
                    <a:pt x="3429485" y="563275"/>
                    <a:pt x="3420270" y="562316"/>
                    <a:pt x="3412067" y="558800"/>
                  </a:cubicBezTo>
                  <a:cubicBezTo>
                    <a:pt x="3400466" y="553828"/>
                    <a:pt x="3389919" y="546554"/>
                    <a:pt x="3378200" y="541866"/>
                  </a:cubicBezTo>
                  <a:cubicBezTo>
                    <a:pt x="3361627" y="535237"/>
                    <a:pt x="3342706" y="534116"/>
                    <a:pt x="3327400" y="524933"/>
                  </a:cubicBezTo>
                  <a:cubicBezTo>
                    <a:pt x="3308925" y="513848"/>
                    <a:pt x="3283589" y="494483"/>
                    <a:pt x="3259667" y="491066"/>
                  </a:cubicBezTo>
                  <a:cubicBezTo>
                    <a:pt x="3228808" y="486658"/>
                    <a:pt x="3197578" y="485422"/>
                    <a:pt x="3166534" y="482600"/>
                  </a:cubicBezTo>
                  <a:cubicBezTo>
                    <a:pt x="3155245" y="479778"/>
                    <a:pt x="3144303" y="474133"/>
                    <a:pt x="3132667" y="474133"/>
                  </a:cubicBezTo>
                  <a:cubicBezTo>
                    <a:pt x="3028452" y="474133"/>
                    <a:pt x="3015833" y="478084"/>
                    <a:pt x="2937934" y="491066"/>
                  </a:cubicBezTo>
                  <a:cubicBezTo>
                    <a:pt x="2889380" y="507251"/>
                    <a:pt x="2936606" y="492676"/>
                    <a:pt x="2870200" y="508000"/>
                  </a:cubicBezTo>
                  <a:cubicBezTo>
                    <a:pt x="2847523" y="513233"/>
                    <a:pt x="2825185" y="519885"/>
                    <a:pt x="2802467" y="524933"/>
                  </a:cubicBezTo>
                  <a:cubicBezTo>
                    <a:pt x="2777067" y="530577"/>
                    <a:pt x="2751285" y="534718"/>
                    <a:pt x="2726267" y="541866"/>
                  </a:cubicBezTo>
                  <a:cubicBezTo>
                    <a:pt x="2660849" y="560557"/>
                    <a:pt x="2702189" y="558138"/>
                    <a:pt x="2633134" y="592666"/>
                  </a:cubicBezTo>
                  <a:cubicBezTo>
                    <a:pt x="2550681" y="633892"/>
                    <a:pt x="2587046" y="613546"/>
                    <a:pt x="2523067" y="651933"/>
                  </a:cubicBezTo>
                  <a:cubicBezTo>
                    <a:pt x="2469969" y="731581"/>
                    <a:pt x="2557006" y="611417"/>
                    <a:pt x="2463800" y="694266"/>
                  </a:cubicBezTo>
                  <a:cubicBezTo>
                    <a:pt x="2448589" y="707787"/>
                    <a:pt x="2446867" y="733777"/>
                    <a:pt x="2429934" y="745066"/>
                  </a:cubicBezTo>
                  <a:cubicBezTo>
                    <a:pt x="2375540" y="781330"/>
                    <a:pt x="2419588" y="751072"/>
                    <a:pt x="2328334" y="821266"/>
                  </a:cubicBezTo>
                  <a:cubicBezTo>
                    <a:pt x="2317149" y="829870"/>
                    <a:pt x="2307088" y="840355"/>
                    <a:pt x="2294467" y="846666"/>
                  </a:cubicBezTo>
                  <a:cubicBezTo>
                    <a:pt x="2283178" y="852311"/>
                    <a:pt x="2271102" y="856599"/>
                    <a:pt x="2260600" y="863600"/>
                  </a:cubicBezTo>
                  <a:cubicBezTo>
                    <a:pt x="2245564" y="873624"/>
                    <a:pt x="2233303" y="887442"/>
                    <a:pt x="2218267" y="897466"/>
                  </a:cubicBezTo>
                  <a:cubicBezTo>
                    <a:pt x="2207765" y="904467"/>
                    <a:pt x="2195103" y="907710"/>
                    <a:pt x="2184400" y="914400"/>
                  </a:cubicBezTo>
                  <a:cubicBezTo>
                    <a:pt x="2172434" y="921879"/>
                    <a:pt x="2163155" y="933489"/>
                    <a:pt x="2150534" y="939800"/>
                  </a:cubicBezTo>
                  <a:cubicBezTo>
                    <a:pt x="2134569" y="947782"/>
                    <a:pt x="2115983" y="949347"/>
                    <a:pt x="2099734" y="956733"/>
                  </a:cubicBezTo>
                  <a:cubicBezTo>
                    <a:pt x="2084753" y="963543"/>
                    <a:pt x="2072617" y="975867"/>
                    <a:pt x="2057400" y="982133"/>
                  </a:cubicBezTo>
                  <a:cubicBezTo>
                    <a:pt x="2024390" y="995725"/>
                    <a:pt x="1985503" y="996198"/>
                    <a:pt x="1955800" y="1016000"/>
                  </a:cubicBezTo>
                  <a:cubicBezTo>
                    <a:pt x="1926721" y="1035386"/>
                    <a:pt x="1917038" y="1043357"/>
                    <a:pt x="1879600" y="1058333"/>
                  </a:cubicBezTo>
                  <a:cubicBezTo>
                    <a:pt x="1868796" y="1062655"/>
                    <a:pt x="1856856" y="1063378"/>
                    <a:pt x="1845734" y="1066800"/>
                  </a:cubicBezTo>
                  <a:cubicBezTo>
                    <a:pt x="1820144" y="1074674"/>
                    <a:pt x="1795944" y="1087799"/>
                    <a:pt x="1769534" y="1092200"/>
                  </a:cubicBezTo>
                  <a:cubicBezTo>
                    <a:pt x="1752601" y="1095022"/>
                    <a:pt x="1735568" y="1097299"/>
                    <a:pt x="1718734" y="1100666"/>
                  </a:cubicBezTo>
                  <a:cubicBezTo>
                    <a:pt x="1576786" y="1129055"/>
                    <a:pt x="1799223" y="1085641"/>
                    <a:pt x="1651000" y="1126066"/>
                  </a:cubicBezTo>
                  <a:cubicBezTo>
                    <a:pt x="1631747" y="1131317"/>
                    <a:pt x="1611489" y="1131711"/>
                    <a:pt x="1591734" y="1134533"/>
                  </a:cubicBezTo>
                  <a:cubicBezTo>
                    <a:pt x="1583267" y="1137355"/>
                    <a:pt x="1575180" y="1141821"/>
                    <a:pt x="1566334" y="1143000"/>
                  </a:cubicBezTo>
                  <a:cubicBezTo>
                    <a:pt x="1454351" y="1157931"/>
                    <a:pt x="1438302" y="1149998"/>
                    <a:pt x="1312334" y="1143000"/>
                  </a:cubicBezTo>
                  <a:cubicBezTo>
                    <a:pt x="1301481" y="1140287"/>
                    <a:pt x="1265215" y="1132140"/>
                    <a:pt x="1253067" y="1126066"/>
                  </a:cubicBezTo>
                  <a:cubicBezTo>
                    <a:pt x="1243966" y="1121515"/>
                    <a:pt x="1236134" y="1114777"/>
                    <a:pt x="1227667" y="1109133"/>
                  </a:cubicBezTo>
                  <a:cubicBezTo>
                    <a:pt x="1222023" y="1092200"/>
                    <a:pt x="1212350" y="1076109"/>
                    <a:pt x="1210734" y="1058333"/>
                  </a:cubicBezTo>
                  <a:cubicBezTo>
                    <a:pt x="1209431" y="1044002"/>
                    <a:pt x="1217298" y="1030264"/>
                    <a:pt x="1219200" y="1016000"/>
                  </a:cubicBezTo>
                  <a:cubicBezTo>
                    <a:pt x="1222949" y="987886"/>
                    <a:pt x="1221724" y="959067"/>
                    <a:pt x="1227667" y="931333"/>
                  </a:cubicBezTo>
                  <a:cubicBezTo>
                    <a:pt x="1230312" y="918992"/>
                    <a:pt x="1238338" y="908424"/>
                    <a:pt x="1244600" y="897466"/>
                  </a:cubicBezTo>
                  <a:cubicBezTo>
                    <a:pt x="1260316" y="869964"/>
                    <a:pt x="1263588" y="870012"/>
                    <a:pt x="1286934" y="846666"/>
                  </a:cubicBezTo>
                  <a:cubicBezTo>
                    <a:pt x="1293228" y="827784"/>
                    <a:pt x="1300125" y="803097"/>
                    <a:pt x="1312334" y="787400"/>
                  </a:cubicBezTo>
                  <a:cubicBezTo>
                    <a:pt x="1324586" y="771648"/>
                    <a:pt x="1342693" y="761031"/>
                    <a:pt x="1354667" y="745066"/>
                  </a:cubicBezTo>
                  <a:cubicBezTo>
                    <a:pt x="1363134" y="733777"/>
                    <a:pt x="1370089" y="721178"/>
                    <a:pt x="1380067" y="711200"/>
                  </a:cubicBezTo>
                  <a:cubicBezTo>
                    <a:pt x="1387262" y="704005"/>
                    <a:pt x="1397650" y="700780"/>
                    <a:pt x="1405467" y="694266"/>
                  </a:cubicBezTo>
                  <a:cubicBezTo>
                    <a:pt x="1414665" y="686601"/>
                    <a:pt x="1420471" y="674806"/>
                    <a:pt x="1430867" y="668866"/>
                  </a:cubicBezTo>
                  <a:cubicBezTo>
                    <a:pt x="1440970" y="663093"/>
                    <a:pt x="1453508" y="663462"/>
                    <a:pt x="1464734" y="660400"/>
                  </a:cubicBezTo>
                  <a:cubicBezTo>
                    <a:pt x="1484556" y="654994"/>
                    <a:pt x="1504245" y="649111"/>
                    <a:pt x="1524000" y="643466"/>
                  </a:cubicBezTo>
                  <a:cubicBezTo>
                    <a:pt x="1546578" y="646288"/>
                    <a:pt x="1570350" y="644157"/>
                    <a:pt x="1591734" y="651933"/>
                  </a:cubicBezTo>
                  <a:cubicBezTo>
                    <a:pt x="1647269" y="672128"/>
                    <a:pt x="1610955" y="775273"/>
                    <a:pt x="1608667" y="795866"/>
                  </a:cubicBezTo>
                  <a:cubicBezTo>
                    <a:pt x="1603747" y="840144"/>
                    <a:pt x="1601790" y="822745"/>
                    <a:pt x="1574800" y="855133"/>
                  </a:cubicBezTo>
                  <a:cubicBezTo>
                    <a:pt x="1568286" y="862950"/>
                    <a:pt x="1565062" y="873338"/>
                    <a:pt x="1557867" y="880533"/>
                  </a:cubicBezTo>
                  <a:cubicBezTo>
                    <a:pt x="1550672" y="887728"/>
                    <a:pt x="1540413" y="891109"/>
                    <a:pt x="1532467" y="897466"/>
                  </a:cubicBezTo>
                  <a:cubicBezTo>
                    <a:pt x="1526234" y="902453"/>
                    <a:pt x="1522379" y="910293"/>
                    <a:pt x="1515534" y="914400"/>
                  </a:cubicBezTo>
                  <a:cubicBezTo>
                    <a:pt x="1506861" y="919604"/>
                    <a:pt x="1462588" y="929753"/>
                    <a:pt x="1456267" y="931333"/>
                  </a:cubicBezTo>
                  <a:cubicBezTo>
                    <a:pt x="1441550" y="929231"/>
                    <a:pt x="1392058" y="925766"/>
                    <a:pt x="1371600" y="914400"/>
                  </a:cubicBezTo>
                  <a:cubicBezTo>
                    <a:pt x="1335943" y="894591"/>
                    <a:pt x="1312891" y="876949"/>
                    <a:pt x="1286934" y="846666"/>
                  </a:cubicBezTo>
                  <a:cubicBezTo>
                    <a:pt x="1280312" y="838940"/>
                    <a:pt x="1276514" y="829083"/>
                    <a:pt x="1270000" y="821266"/>
                  </a:cubicBezTo>
                  <a:cubicBezTo>
                    <a:pt x="1262335" y="812068"/>
                    <a:pt x="1252392" y="804957"/>
                    <a:pt x="1244600" y="795866"/>
                  </a:cubicBezTo>
                  <a:cubicBezTo>
                    <a:pt x="1184210" y="725412"/>
                    <a:pt x="1246262" y="789063"/>
                    <a:pt x="1202267" y="745066"/>
                  </a:cubicBezTo>
                  <a:cubicBezTo>
                    <a:pt x="1199445" y="733777"/>
                    <a:pt x="1196324" y="722559"/>
                    <a:pt x="1193800" y="711200"/>
                  </a:cubicBezTo>
                  <a:cubicBezTo>
                    <a:pt x="1186890" y="680103"/>
                    <a:pt x="1185721" y="664515"/>
                    <a:pt x="1176867" y="635000"/>
                  </a:cubicBezTo>
                  <a:cubicBezTo>
                    <a:pt x="1160189" y="579406"/>
                    <a:pt x="1171313" y="595579"/>
                    <a:pt x="1143000" y="567266"/>
                  </a:cubicBezTo>
                  <a:cubicBezTo>
                    <a:pt x="1140178" y="558799"/>
                    <a:pt x="1139889" y="549006"/>
                    <a:pt x="1134534" y="541866"/>
                  </a:cubicBezTo>
                  <a:cubicBezTo>
                    <a:pt x="1122560" y="525901"/>
                    <a:pt x="1111132" y="505844"/>
                    <a:pt x="1092200" y="499533"/>
                  </a:cubicBezTo>
                  <a:cubicBezTo>
                    <a:pt x="1066744" y="491047"/>
                    <a:pt x="1063283" y="492369"/>
                    <a:pt x="1041400" y="474133"/>
                  </a:cubicBezTo>
                  <a:cubicBezTo>
                    <a:pt x="1032202" y="466468"/>
                    <a:pt x="1026467" y="454548"/>
                    <a:pt x="1016000" y="448733"/>
                  </a:cubicBezTo>
                  <a:cubicBezTo>
                    <a:pt x="1000397" y="440065"/>
                    <a:pt x="982133" y="437444"/>
                    <a:pt x="965200" y="431800"/>
                  </a:cubicBezTo>
                  <a:lnTo>
                    <a:pt x="939800" y="423333"/>
                  </a:lnTo>
                  <a:cubicBezTo>
                    <a:pt x="911578" y="426155"/>
                    <a:pt x="877522" y="414387"/>
                    <a:pt x="855134" y="431800"/>
                  </a:cubicBezTo>
                  <a:cubicBezTo>
                    <a:pt x="841583" y="442339"/>
                    <a:pt x="858667" y="466157"/>
                    <a:pt x="863600" y="482600"/>
                  </a:cubicBezTo>
                  <a:cubicBezTo>
                    <a:pt x="867227" y="494689"/>
                    <a:pt x="875847" y="504747"/>
                    <a:pt x="880534" y="516466"/>
                  </a:cubicBezTo>
                  <a:cubicBezTo>
                    <a:pt x="887163" y="533039"/>
                    <a:pt x="891823" y="550333"/>
                    <a:pt x="897467" y="567266"/>
                  </a:cubicBezTo>
                  <a:lnTo>
                    <a:pt x="897467" y="567266"/>
                  </a:lnTo>
                  <a:cubicBezTo>
                    <a:pt x="900289" y="578555"/>
                    <a:pt x="898665" y="592046"/>
                    <a:pt x="905934" y="601133"/>
                  </a:cubicBezTo>
                  <a:cubicBezTo>
                    <a:pt x="911509" y="608102"/>
                    <a:pt x="922867" y="606778"/>
                    <a:pt x="931334" y="609600"/>
                  </a:cubicBezTo>
                  <a:cubicBezTo>
                    <a:pt x="942623" y="606778"/>
                    <a:pt x="957751" y="610072"/>
                    <a:pt x="965200" y="601133"/>
                  </a:cubicBezTo>
                  <a:cubicBezTo>
                    <a:pt x="974413" y="590078"/>
                    <a:pt x="973667" y="573190"/>
                    <a:pt x="973667" y="558800"/>
                  </a:cubicBezTo>
                  <a:cubicBezTo>
                    <a:pt x="973667" y="510739"/>
                    <a:pt x="976856" y="461492"/>
                    <a:pt x="965200" y="414866"/>
                  </a:cubicBezTo>
                  <a:cubicBezTo>
                    <a:pt x="961778" y="401176"/>
                    <a:pt x="942174" y="398500"/>
                    <a:pt x="931334" y="389466"/>
                  </a:cubicBezTo>
                  <a:cubicBezTo>
                    <a:pt x="925202" y="384356"/>
                    <a:pt x="921540" y="376103"/>
                    <a:pt x="914400" y="372533"/>
                  </a:cubicBezTo>
                  <a:cubicBezTo>
                    <a:pt x="882683" y="356675"/>
                    <a:pt x="854711" y="354565"/>
                    <a:pt x="821267" y="347133"/>
                  </a:cubicBezTo>
                  <a:cubicBezTo>
                    <a:pt x="728628" y="326546"/>
                    <a:pt x="871965" y="349663"/>
                    <a:pt x="677334" y="330200"/>
                  </a:cubicBezTo>
                  <a:cubicBezTo>
                    <a:pt x="657477" y="328214"/>
                    <a:pt x="637823" y="324555"/>
                    <a:pt x="618067" y="321733"/>
                  </a:cubicBezTo>
                  <a:cubicBezTo>
                    <a:pt x="601134" y="299155"/>
                    <a:pt x="579888" y="279243"/>
                    <a:pt x="567267" y="254000"/>
                  </a:cubicBezTo>
                  <a:lnTo>
                    <a:pt x="524934" y="169333"/>
                  </a:lnTo>
                  <a:cubicBezTo>
                    <a:pt x="519289" y="158044"/>
                    <a:pt x="511991" y="147440"/>
                    <a:pt x="508000" y="135466"/>
                  </a:cubicBezTo>
                  <a:lnTo>
                    <a:pt x="491067" y="84666"/>
                  </a:lnTo>
                  <a:lnTo>
                    <a:pt x="474134" y="33866"/>
                  </a:lnTo>
                  <a:lnTo>
                    <a:pt x="474134" y="0"/>
                  </a:ln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76200"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70940" y="-152406"/>
              <a:ext cx="3683000" cy="7001933"/>
            </a:xfrm>
            <a:custGeom>
              <a:avLst/>
              <a:gdLst>
                <a:gd name="connsiteX0" fmla="*/ 2074334 w 3683000"/>
                <a:gd name="connsiteY0" fmla="*/ 7001933 h 7001933"/>
                <a:gd name="connsiteX1" fmla="*/ 2065867 w 3683000"/>
                <a:gd name="connsiteY1" fmla="*/ 6815666 h 7001933"/>
                <a:gd name="connsiteX2" fmla="*/ 2048934 w 3683000"/>
                <a:gd name="connsiteY2" fmla="*/ 6790266 h 7001933"/>
                <a:gd name="connsiteX3" fmla="*/ 2032000 w 3683000"/>
                <a:gd name="connsiteY3" fmla="*/ 6739466 h 7001933"/>
                <a:gd name="connsiteX4" fmla="*/ 1972734 w 3683000"/>
                <a:gd name="connsiteY4" fmla="*/ 6637866 h 7001933"/>
                <a:gd name="connsiteX5" fmla="*/ 1947334 w 3683000"/>
                <a:gd name="connsiteY5" fmla="*/ 6544733 h 7001933"/>
                <a:gd name="connsiteX6" fmla="*/ 1913467 w 3683000"/>
                <a:gd name="connsiteY6" fmla="*/ 6493933 h 7001933"/>
                <a:gd name="connsiteX7" fmla="*/ 1896534 w 3683000"/>
                <a:gd name="connsiteY7" fmla="*/ 6434666 h 7001933"/>
                <a:gd name="connsiteX8" fmla="*/ 1871134 w 3683000"/>
                <a:gd name="connsiteY8" fmla="*/ 6375400 h 7001933"/>
                <a:gd name="connsiteX9" fmla="*/ 1845734 w 3683000"/>
                <a:gd name="connsiteY9" fmla="*/ 6307666 h 7001933"/>
                <a:gd name="connsiteX10" fmla="*/ 1794934 w 3683000"/>
                <a:gd name="connsiteY10" fmla="*/ 6197600 h 7001933"/>
                <a:gd name="connsiteX11" fmla="*/ 1769534 w 3683000"/>
                <a:gd name="connsiteY11" fmla="*/ 6172200 h 7001933"/>
                <a:gd name="connsiteX12" fmla="*/ 1744134 w 3683000"/>
                <a:gd name="connsiteY12" fmla="*/ 6129866 h 7001933"/>
                <a:gd name="connsiteX13" fmla="*/ 1651000 w 3683000"/>
                <a:gd name="connsiteY13" fmla="*/ 6019800 h 7001933"/>
                <a:gd name="connsiteX14" fmla="*/ 1600200 w 3683000"/>
                <a:gd name="connsiteY14" fmla="*/ 6002866 h 7001933"/>
                <a:gd name="connsiteX15" fmla="*/ 1549400 w 3683000"/>
                <a:gd name="connsiteY15" fmla="*/ 5977466 h 7001933"/>
                <a:gd name="connsiteX16" fmla="*/ 1447800 w 3683000"/>
                <a:gd name="connsiteY16" fmla="*/ 5960533 h 7001933"/>
                <a:gd name="connsiteX17" fmla="*/ 1405467 w 3683000"/>
                <a:gd name="connsiteY17" fmla="*/ 5943600 h 7001933"/>
                <a:gd name="connsiteX18" fmla="*/ 1270000 w 3683000"/>
                <a:gd name="connsiteY18" fmla="*/ 5926666 h 7001933"/>
                <a:gd name="connsiteX19" fmla="*/ 1143000 w 3683000"/>
                <a:gd name="connsiteY19" fmla="*/ 5935133 h 7001933"/>
                <a:gd name="connsiteX20" fmla="*/ 1092200 w 3683000"/>
                <a:gd name="connsiteY20" fmla="*/ 5952066 h 7001933"/>
                <a:gd name="connsiteX21" fmla="*/ 990600 w 3683000"/>
                <a:gd name="connsiteY21" fmla="*/ 5969000 h 7001933"/>
                <a:gd name="connsiteX22" fmla="*/ 956734 w 3683000"/>
                <a:gd name="connsiteY22" fmla="*/ 5985933 h 7001933"/>
                <a:gd name="connsiteX23" fmla="*/ 922867 w 3683000"/>
                <a:gd name="connsiteY23" fmla="*/ 5994400 h 7001933"/>
                <a:gd name="connsiteX24" fmla="*/ 897467 w 3683000"/>
                <a:gd name="connsiteY24" fmla="*/ 6002866 h 7001933"/>
                <a:gd name="connsiteX25" fmla="*/ 880534 w 3683000"/>
                <a:gd name="connsiteY25" fmla="*/ 6028266 h 7001933"/>
                <a:gd name="connsiteX26" fmla="*/ 897467 w 3683000"/>
                <a:gd name="connsiteY26" fmla="*/ 6138333 h 7001933"/>
                <a:gd name="connsiteX27" fmla="*/ 914400 w 3683000"/>
                <a:gd name="connsiteY27" fmla="*/ 6163733 h 7001933"/>
                <a:gd name="connsiteX28" fmla="*/ 948267 w 3683000"/>
                <a:gd name="connsiteY28" fmla="*/ 6206066 h 7001933"/>
                <a:gd name="connsiteX29" fmla="*/ 1007534 w 3683000"/>
                <a:gd name="connsiteY29" fmla="*/ 6290733 h 7001933"/>
                <a:gd name="connsiteX30" fmla="*/ 1032934 w 3683000"/>
                <a:gd name="connsiteY30" fmla="*/ 6307666 h 7001933"/>
                <a:gd name="connsiteX31" fmla="*/ 1049867 w 3683000"/>
                <a:gd name="connsiteY31" fmla="*/ 6324600 h 7001933"/>
                <a:gd name="connsiteX32" fmla="*/ 1083734 w 3683000"/>
                <a:gd name="connsiteY32" fmla="*/ 6341533 h 7001933"/>
                <a:gd name="connsiteX33" fmla="*/ 1109134 w 3683000"/>
                <a:gd name="connsiteY33" fmla="*/ 6358466 h 7001933"/>
                <a:gd name="connsiteX34" fmla="*/ 1193800 w 3683000"/>
                <a:gd name="connsiteY34" fmla="*/ 6375400 h 7001933"/>
                <a:gd name="connsiteX35" fmla="*/ 1303867 w 3683000"/>
                <a:gd name="connsiteY35" fmla="*/ 6366933 h 7001933"/>
                <a:gd name="connsiteX36" fmla="*/ 1354667 w 3683000"/>
                <a:gd name="connsiteY36" fmla="*/ 6341533 h 7001933"/>
                <a:gd name="connsiteX37" fmla="*/ 1439334 w 3683000"/>
                <a:gd name="connsiteY37" fmla="*/ 6299200 h 7001933"/>
                <a:gd name="connsiteX38" fmla="*/ 1456267 w 3683000"/>
                <a:gd name="connsiteY38" fmla="*/ 6282266 h 7001933"/>
                <a:gd name="connsiteX39" fmla="*/ 1481667 w 3683000"/>
                <a:gd name="connsiteY39" fmla="*/ 6265333 h 7001933"/>
                <a:gd name="connsiteX40" fmla="*/ 1540934 w 3683000"/>
                <a:gd name="connsiteY40" fmla="*/ 6214533 h 7001933"/>
                <a:gd name="connsiteX41" fmla="*/ 1591734 w 3683000"/>
                <a:gd name="connsiteY41" fmla="*/ 6163733 h 7001933"/>
                <a:gd name="connsiteX42" fmla="*/ 1625600 w 3683000"/>
                <a:gd name="connsiteY42" fmla="*/ 6112933 h 7001933"/>
                <a:gd name="connsiteX43" fmla="*/ 1659467 w 3683000"/>
                <a:gd name="connsiteY43" fmla="*/ 6070600 h 7001933"/>
                <a:gd name="connsiteX44" fmla="*/ 1667934 w 3683000"/>
                <a:gd name="connsiteY44" fmla="*/ 6045200 h 7001933"/>
                <a:gd name="connsiteX45" fmla="*/ 1684867 w 3683000"/>
                <a:gd name="connsiteY45" fmla="*/ 6011333 h 7001933"/>
                <a:gd name="connsiteX46" fmla="*/ 1684867 w 3683000"/>
                <a:gd name="connsiteY46" fmla="*/ 5782733 h 7001933"/>
                <a:gd name="connsiteX47" fmla="*/ 1676400 w 3683000"/>
                <a:gd name="connsiteY47" fmla="*/ 5748866 h 7001933"/>
                <a:gd name="connsiteX48" fmla="*/ 1642534 w 3683000"/>
                <a:gd name="connsiteY48" fmla="*/ 5715000 h 7001933"/>
                <a:gd name="connsiteX49" fmla="*/ 1617134 w 3683000"/>
                <a:gd name="connsiteY49" fmla="*/ 5681133 h 7001933"/>
                <a:gd name="connsiteX50" fmla="*/ 1600200 w 3683000"/>
                <a:gd name="connsiteY50" fmla="*/ 5655733 h 7001933"/>
                <a:gd name="connsiteX51" fmla="*/ 1566334 w 3683000"/>
                <a:gd name="connsiteY51" fmla="*/ 5638800 h 7001933"/>
                <a:gd name="connsiteX52" fmla="*/ 1532467 w 3683000"/>
                <a:gd name="connsiteY52" fmla="*/ 5604933 h 7001933"/>
                <a:gd name="connsiteX53" fmla="*/ 1456267 w 3683000"/>
                <a:gd name="connsiteY53" fmla="*/ 5562600 h 7001933"/>
                <a:gd name="connsiteX54" fmla="*/ 1397000 w 3683000"/>
                <a:gd name="connsiteY54" fmla="*/ 5528733 h 7001933"/>
                <a:gd name="connsiteX55" fmla="*/ 1261534 w 3683000"/>
                <a:gd name="connsiteY55" fmla="*/ 5494866 h 7001933"/>
                <a:gd name="connsiteX56" fmla="*/ 1185334 w 3683000"/>
                <a:gd name="connsiteY56" fmla="*/ 5469466 h 7001933"/>
                <a:gd name="connsiteX57" fmla="*/ 1151467 w 3683000"/>
                <a:gd name="connsiteY57" fmla="*/ 5461000 h 7001933"/>
                <a:gd name="connsiteX58" fmla="*/ 1109134 w 3683000"/>
                <a:gd name="connsiteY58" fmla="*/ 5444066 h 7001933"/>
                <a:gd name="connsiteX59" fmla="*/ 1049867 w 3683000"/>
                <a:gd name="connsiteY59" fmla="*/ 5435600 h 7001933"/>
                <a:gd name="connsiteX60" fmla="*/ 1007534 w 3683000"/>
                <a:gd name="connsiteY60" fmla="*/ 5427133 h 7001933"/>
                <a:gd name="connsiteX61" fmla="*/ 897467 w 3683000"/>
                <a:gd name="connsiteY61" fmla="*/ 5435600 h 7001933"/>
                <a:gd name="connsiteX62" fmla="*/ 745067 w 3683000"/>
                <a:gd name="connsiteY62" fmla="*/ 5452533 h 7001933"/>
                <a:gd name="connsiteX63" fmla="*/ 389467 w 3683000"/>
                <a:gd name="connsiteY63" fmla="*/ 5444066 h 7001933"/>
                <a:gd name="connsiteX64" fmla="*/ 279400 w 3683000"/>
                <a:gd name="connsiteY64" fmla="*/ 5427133 h 7001933"/>
                <a:gd name="connsiteX65" fmla="*/ 237067 w 3683000"/>
                <a:gd name="connsiteY65" fmla="*/ 5418666 h 7001933"/>
                <a:gd name="connsiteX66" fmla="*/ 194734 w 3683000"/>
                <a:gd name="connsiteY66" fmla="*/ 5401733 h 7001933"/>
                <a:gd name="connsiteX67" fmla="*/ 127000 w 3683000"/>
                <a:gd name="connsiteY67" fmla="*/ 5384800 h 7001933"/>
                <a:gd name="connsiteX68" fmla="*/ 93134 w 3683000"/>
                <a:gd name="connsiteY68" fmla="*/ 5367866 h 7001933"/>
                <a:gd name="connsiteX69" fmla="*/ 76200 w 3683000"/>
                <a:gd name="connsiteY69" fmla="*/ 5350933 h 7001933"/>
                <a:gd name="connsiteX70" fmla="*/ 50800 w 3683000"/>
                <a:gd name="connsiteY70" fmla="*/ 5334000 h 7001933"/>
                <a:gd name="connsiteX71" fmla="*/ 25400 w 3683000"/>
                <a:gd name="connsiteY71" fmla="*/ 5266266 h 7001933"/>
                <a:gd name="connsiteX72" fmla="*/ 0 w 3683000"/>
                <a:gd name="connsiteY72" fmla="*/ 5207000 h 7001933"/>
                <a:gd name="connsiteX73" fmla="*/ 16934 w 3683000"/>
                <a:gd name="connsiteY73" fmla="*/ 5020733 h 7001933"/>
                <a:gd name="connsiteX74" fmla="*/ 25400 w 3683000"/>
                <a:gd name="connsiteY74" fmla="*/ 4978400 h 7001933"/>
                <a:gd name="connsiteX75" fmla="*/ 42334 w 3683000"/>
                <a:gd name="connsiteY75" fmla="*/ 4944533 h 7001933"/>
                <a:gd name="connsiteX76" fmla="*/ 59267 w 3683000"/>
                <a:gd name="connsiteY76" fmla="*/ 4893733 h 7001933"/>
                <a:gd name="connsiteX77" fmla="*/ 67734 w 3683000"/>
                <a:gd name="connsiteY77" fmla="*/ 4851400 h 7001933"/>
                <a:gd name="connsiteX78" fmla="*/ 118534 w 3683000"/>
                <a:gd name="connsiteY78" fmla="*/ 4741333 h 7001933"/>
                <a:gd name="connsiteX79" fmla="*/ 135467 w 3683000"/>
                <a:gd name="connsiteY79" fmla="*/ 4715933 h 7001933"/>
                <a:gd name="connsiteX80" fmla="*/ 169334 w 3683000"/>
                <a:gd name="connsiteY80" fmla="*/ 4690533 h 7001933"/>
                <a:gd name="connsiteX81" fmla="*/ 186267 w 3683000"/>
                <a:gd name="connsiteY81" fmla="*/ 4639733 h 7001933"/>
                <a:gd name="connsiteX82" fmla="*/ 228600 w 3683000"/>
                <a:gd name="connsiteY82" fmla="*/ 4572000 h 7001933"/>
                <a:gd name="connsiteX83" fmla="*/ 237067 w 3683000"/>
                <a:gd name="connsiteY83" fmla="*/ 4546600 h 7001933"/>
                <a:gd name="connsiteX84" fmla="*/ 287867 w 3683000"/>
                <a:gd name="connsiteY84" fmla="*/ 4478866 h 7001933"/>
                <a:gd name="connsiteX85" fmla="*/ 313267 w 3683000"/>
                <a:gd name="connsiteY85" fmla="*/ 4461933 h 7001933"/>
                <a:gd name="connsiteX86" fmla="*/ 355600 w 3683000"/>
                <a:gd name="connsiteY86" fmla="*/ 4402666 h 7001933"/>
                <a:gd name="connsiteX87" fmla="*/ 414867 w 3683000"/>
                <a:gd name="connsiteY87" fmla="*/ 4334933 h 7001933"/>
                <a:gd name="connsiteX88" fmla="*/ 524934 w 3683000"/>
                <a:gd name="connsiteY88" fmla="*/ 4258733 h 7001933"/>
                <a:gd name="connsiteX89" fmla="*/ 550334 w 3683000"/>
                <a:gd name="connsiteY89" fmla="*/ 4241800 h 7001933"/>
                <a:gd name="connsiteX90" fmla="*/ 575734 w 3683000"/>
                <a:gd name="connsiteY90" fmla="*/ 4233333 h 7001933"/>
                <a:gd name="connsiteX91" fmla="*/ 609600 w 3683000"/>
                <a:gd name="connsiteY91" fmla="*/ 4216400 h 7001933"/>
                <a:gd name="connsiteX92" fmla="*/ 651934 w 3683000"/>
                <a:gd name="connsiteY92" fmla="*/ 4207933 h 7001933"/>
                <a:gd name="connsiteX93" fmla="*/ 702734 w 3683000"/>
                <a:gd name="connsiteY93" fmla="*/ 4191000 h 7001933"/>
                <a:gd name="connsiteX94" fmla="*/ 728134 w 3683000"/>
                <a:gd name="connsiteY94" fmla="*/ 4182533 h 7001933"/>
                <a:gd name="connsiteX95" fmla="*/ 762000 w 3683000"/>
                <a:gd name="connsiteY95" fmla="*/ 4174066 h 7001933"/>
                <a:gd name="connsiteX96" fmla="*/ 846667 w 3683000"/>
                <a:gd name="connsiteY96" fmla="*/ 4191000 h 7001933"/>
                <a:gd name="connsiteX97" fmla="*/ 897467 w 3683000"/>
                <a:gd name="connsiteY97" fmla="*/ 4224866 h 7001933"/>
                <a:gd name="connsiteX98" fmla="*/ 914400 w 3683000"/>
                <a:gd name="connsiteY98" fmla="*/ 4250266 h 7001933"/>
                <a:gd name="connsiteX99" fmla="*/ 939800 w 3683000"/>
                <a:gd name="connsiteY99" fmla="*/ 4284133 h 7001933"/>
                <a:gd name="connsiteX100" fmla="*/ 956734 w 3683000"/>
                <a:gd name="connsiteY100" fmla="*/ 4318000 h 7001933"/>
                <a:gd name="connsiteX101" fmla="*/ 965200 w 3683000"/>
                <a:gd name="connsiteY101" fmla="*/ 4343400 h 7001933"/>
                <a:gd name="connsiteX102" fmla="*/ 973667 w 3683000"/>
                <a:gd name="connsiteY102" fmla="*/ 4377266 h 7001933"/>
                <a:gd name="connsiteX103" fmla="*/ 999067 w 3683000"/>
                <a:gd name="connsiteY103" fmla="*/ 4411133 h 7001933"/>
                <a:gd name="connsiteX104" fmla="*/ 1007534 w 3683000"/>
                <a:gd name="connsiteY104" fmla="*/ 4436533 h 7001933"/>
                <a:gd name="connsiteX105" fmla="*/ 1024467 w 3683000"/>
                <a:gd name="connsiteY105" fmla="*/ 4512733 h 7001933"/>
                <a:gd name="connsiteX106" fmla="*/ 1016000 w 3683000"/>
                <a:gd name="connsiteY106" fmla="*/ 4597400 h 7001933"/>
                <a:gd name="connsiteX107" fmla="*/ 999067 w 3683000"/>
                <a:gd name="connsiteY107" fmla="*/ 4622800 h 7001933"/>
                <a:gd name="connsiteX108" fmla="*/ 948267 w 3683000"/>
                <a:gd name="connsiteY108" fmla="*/ 4673600 h 7001933"/>
                <a:gd name="connsiteX109" fmla="*/ 846667 w 3683000"/>
                <a:gd name="connsiteY109" fmla="*/ 4741333 h 7001933"/>
                <a:gd name="connsiteX110" fmla="*/ 736600 w 3683000"/>
                <a:gd name="connsiteY110" fmla="*/ 4732866 h 7001933"/>
                <a:gd name="connsiteX111" fmla="*/ 668867 w 3683000"/>
                <a:gd name="connsiteY111" fmla="*/ 4699000 h 7001933"/>
                <a:gd name="connsiteX112" fmla="*/ 651934 w 3683000"/>
                <a:gd name="connsiteY112" fmla="*/ 4673600 h 7001933"/>
                <a:gd name="connsiteX113" fmla="*/ 601134 w 3683000"/>
                <a:gd name="connsiteY113" fmla="*/ 4605866 h 7001933"/>
                <a:gd name="connsiteX114" fmla="*/ 575734 w 3683000"/>
                <a:gd name="connsiteY114" fmla="*/ 4521200 h 7001933"/>
                <a:gd name="connsiteX115" fmla="*/ 567267 w 3683000"/>
                <a:gd name="connsiteY115" fmla="*/ 4394200 h 7001933"/>
                <a:gd name="connsiteX116" fmla="*/ 575734 w 3683000"/>
                <a:gd name="connsiteY116" fmla="*/ 4309533 h 7001933"/>
                <a:gd name="connsiteX117" fmla="*/ 592667 w 3683000"/>
                <a:gd name="connsiteY117" fmla="*/ 4191000 h 7001933"/>
                <a:gd name="connsiteX118" fmla="*/ 601134 w 3683000"/>
                <a:gd name="connsiteY118" fmla="*/ 4157133 h 7001933"/>
                <a:gd name="connsiteX119" fmla="*/ 635000 w 3683000"/>
                <a:gd name="connsiteY119" fmla="*/ 4089400 h 7001933"/>
                <a:gd name="connsiteX120" fmla="*/ 643467 w 3683000"/>
                <a:gd name="connsiteY120" fmla="*/ 4064000 h 7001933"/>
                <a:gd name="connsiteX121" fmla="*/ 651934 w 3683000"/>
                <a:gd name="connsiteY121" fmla="*/ 4030133 h 7001933"/>
                <a:gd name="connsiteX122" fmla="*/ 702734 w 3683000"/>
                <a:gd name="connsiteY122" fmla="*/ 3953933 h 7001933"/>
                <a:gd name="connsiteX123" fmla="*/ 728134 w 3683000"/>
                <a:gd name="connsiteY123" fmla="*/ 3937000 h 7001933"/>
                <a:gd name="connsiteX124" fmla="*/ 745067 w 3683000"/>
                <a:gd name="connsiteY124" fmla="*/ 3920066 h 7001933"/>
                <a:gd name="connsiteX125" fmla="*/ 778934 w 3683000"/>
                <a:gd name="connsiteY125" fmla="*/ 3911600 h 7001933"/>
                <a:gd name="connsiteX126" fmla="*/ 829734 w 3683000"/>
                <a:gd name="connsiteY126" fmla="*/ 3877733 h 7001933"/>
                <a:gd name="connsiteX127" fmla="*/ 855134 w 3683000"/>
                <a:gd name="connsiteY127" fmla="*/ 3852333 h 7001933"/>
                <a:gd name="connsiteX128" fmla="*/ 905934 w 3683000"/>
                <a:gd name="connsiteY128" fmla="*/ 3835400 h 7001933"/>
                <a:gd name="connsiteX129" fmla="*/ 931334 w 3683000"/>
                <a:gd name="connsiteY129" fmla="*/ 3818466 h 7001933"/>
                <a:gd name="connsiteX130" fmla="*/ 956734 w 3683000"/>
                <a:gd name="connsiteY130" fmla="*/ 3810000 h 7001933"/>
                <a:gd name="connsiteX131" fmla="*/ 973667 w 3683000"/>
                <a:gd name="connsiteY131" fmla="*/ 3793066 h 7001933"/>
                <a:gd name="connsiteX132" fmla="*/ 999067 w 3683000"/>
                <a:gd name="connsiteY132" fmla="*/ 3776133 h 7001933"/>
                <a:gd name="connsiteX133" fmla="*/ 1058334 w 3683000"/>
                <a:gd name="connsiteY133" fmla="*/ 3750733 h 7001933"/>
                <a:gd name="connsiteX134" fmla="*/ 1083734 w 3683000"/>
                <a:gd name="connsiteY134" fmla="*/ 3733800 h 7001933"/>
                <a:gd name="connsiteX135" fmla="*/ 1100667 w 3683000"/>
                <a:gd name="connsiteY135" fmla="*/ 3716866 h 7001933"/>
                <a:gd name="connsiteX136" fmla="*/ 1151467 w 3683000"/>
                <a:gd name="connsiteY136" fmla="*/ 3699933 h 7001933"/>
                <a:gd name="connsiteX137" fmla="*/ 1244600 w 3683000"/>
                <a:gd name="connsiteY137" fmla="*/ 3649133 h 7001933"/>
                <a:gd name="connsiteX138" fmla="*/ 1312334 w 3683000"/>
                <a:gd name="connsiteY138" fmla="*/ 3589866 h 7001933"/>
                <a:gd name="connsiteX139" fmla="*/ 1354667 w 3683000"/>
                <a:gd name="connsiteY139" fmla="*/ 3556000 h 7001933"/>
                <a:gd name="connsiteX140" fmla="*/ 1380067 w 3683000"/>
                <a:gd name="connsiteY140" fmla="*/ 3522133 h 7001933"/>
                <a:gd name="connsiteX141" fmla="*/ 1405467 w 3683000"/>
                <a:gd name="connsiteY141" fmla="*/ 3496733 h 7001933"/>
                <a:gd name="connsiteX142" fmla="*/ 1422400 w 3683000"/>
                <a:gd name="connsiteY142" fmla="*/ 3471333 h 7001933"/>
                <a:gd name="connsiteX143" fmla="*/ 1447800 w 3683000"/>
                <a:gd name="connsiteY143" fmla="*/ 3454400 h 7001933"/>
                <a:gd name="connsiteX144" fmla="*/ 1464734 w 3683000"/>
                <a:gd name="connsiteY144" fmla="*/ 3412066 h 7001933"/>
                <a:gd name="connsiteX145" fmla="*/ 1490134 w 3683000"/>
                <a:gd name="connsiteY145" fmla="*/ 3403600 h 7001933"/>
                <a:gd name="connsiteX146" fmla="*/ 1532467 w 3683000"/>
                <a:gd name="connsiteY146" fmla="*/ 3302000 h 7001933"/>
                <a:gd name="connsiteX147" fmla="*/ 1557867 w 3683000"/>
                <a:gd name="connsiteY147" fmla="*/ 3276600 h 7001933"/>
                <a:gd name="connsiteX148" fmla="*/ 1591734 w 3683000"/>
                <a:gd name="connsiteY148" fmla="*/ 3217333 h 7001933"/>
                <a:gd name="connsiteX149" fmla="*/ 1600200 w 3683000"/>
                <a:gd name="connsiteY149" fmla="*/ 3175000 h 7001933"/>
                <a:gd name="connsiteX150" fmla="*/ 1583267 w 3683000"/>
                <a:gd name="connsiteY150" fmla="*/ 2971800 h 7001933"/>
                <a:gd name="connsiteX151" fmla="*/ 1566334 w 3683000"/>
                <a:gd name="connsiteY151" fmla="*/ 2937933 h 7001933"/>
                <a:gd name="connsiteX152" fmla="*/ 1490134 w 3683000"/>
                <a:gd name="connsiteY152" fmla="*/ 2887133 h 7001933"/>
                <a:gd name="connsiteX153" fmla="*/ 1430867 w 3683000"/>
                <a:gd name="connsiteY153" fmla="*/ 2861733 h 7001933"/>
                <a:gd name="connsiteX154" fmla="*/ 1405467 w 3683000"/>
                <a:gd name="connsiteY154" fmla="*/ 2844800 h 7001933"/>
                <a:gd name="connsiteX155" fmla="*/ 1270000 w 3683000"/>
                <a:gd name="connsiteY155" fmla="*/ 2810933 h 7001933"/>
                <a:gd name="connsiteX156" fmla="*/ 1219200 w 3683000"/>
                <a:gd name="connsiteY156" fmla="*/ 2802466 h 7001933"/>
                <a:gd name="connsiteX157" fmla="*/ 1193800 w 3683000"/>
                <a:gd name="connsiteY157" fmla="*/ 2794000 h 7001933"/>
                <a:gd name="connsiteX158" fmla="*/ 1134534 w 3683000"/>
                <a:gd name="connsiteY158" fmla="*/ 2785533 h 7001933"/>
                <a:gd name="connsiteX159" fmla="*/ 965200 w 3683000"/>
                <a:gd name="connsiteY159" fmla="*/ 2794000 h 7001933"/>
                <a:gd name="connsiteX160" fmla="*/ 905934 w 3683000"/>
                <a:gd name="connsiteY160" fmla="*/ 2802466 h 7001933"/>
                <a:gd name="connsiteX161" fmla="*/ 872067 w 3683000"/>
                <a:gd name="connsiteY161" fmla="*/ 2810933 h 7001933"/>
                <a:gd name="connsiteX162" fmla="*/ 736600 w 3683000"/>
                <a:gd name="connsiteY162" fmla="*/ 2819400 h 7001933"/>
                <a:gd name="connsiteX163" fmla="*/ 592667 w 3683000"/>
                <a:gd name="connsiteY163" fmla="*/ 2802466 h 7001933"/>
                <a:gd name="connsiteX164" fmla="*/ 558800 w 3683000"/>
                <a:gd name="connsiteY164" fmla="*/ 2785533 h 7001933"/>
                <a:gd name="connsiteX165" fmla="*/ 533400 w 3683000"/>
                <a:gd name="connsiteY165" fmla="*/ 2777066 h 7001933"/>
                <a:gd name="connsiteX166" fmla="*/ 448734 w 3683000"/>
                <a:gd name="connsiteY166" fmla="*/ 2743200 h 7001933"/>
                <a:gd name="connsiteX167" fmla="*/ 431800 w 3683000"/>
                <a:gd name="connsiteY167" fmla="*/ 2726266 h 7001933"/>
                <a:gd name="connsiteX168" fmla="*/ 381000 w 3683000"/>
                <a:gd name="connsiteY168" fmla="*/ 2692400 h 7001933"/>
                <a:gd name="connsiteX169" fmla="*/ 321734 w 3683000"/>
                <a:gd name="connsiteY169" fmla="*/ 2599266 h 7001933"/>
                <a:gd name="connsiteX170" fmla="*/ 279400 w 3683000"/>
                <a:gd name="connsiteY170" fmla="*/ 2514600 h 7001933"/>
                <a:gd name="connsiteX171" fmla="*/ 220134 w 3683000"/>
                <a:gd name="connsiteY171" fmla="*/ 2396066 h 7001933"/>
                <a:gd name="connsiteX172" fmla="*/ 169334 w 3683000"/>
                <a:gd name="connsiteY172" fmla="*/ 2218266 h 7001933"/>
                <a:gd name="connsiteX173" fmla="*/ 160867 w 3683000"/>
                <a:gd name="connsiteY173" fmla="*/ 2159000 h 7001933"/>
                <a:gd name="connsiteX174" fmla="*/ 143934 w 3683000"/>
                <a:gd name="connsiteY174" fmla="*/ 1981200 h 7001933"/>
                <a:gd name="connsiteX175" fmla="*/ 160867 w 3683000"/>
                <a:gd name="connsiteY175" fmla="*/ 1794933 h 7001933"/>
                <a:gd name="connsiteX176" fmla="*/ 220134 w 3683000"/>
                <a:gd name="connsiteY176" fmla="*/ 1625600 h 7001933"/>
                <a:gd name="connsiteX177" fmla="*/ 237067 w 3683000"/>
                <a:gd name="connsiteY177" fmla="*/ 1574800 h 7001933"/>
                <a:gd name="connsiteX178" fmla="*/ 245534 w 3683000"/>
                <a:gd name="connsiteY178" fmla="*/ 1532466 h 7001933"/>
                <a:gd name="connsiteX179" fmla="*/ 279400 w 3683000"/>
                <a:gd name="connsiteY179" fmla="*/ 1481666 h 7001933"/>
                <a:gd name="connsiteX180" fmla="*/ 330200 w 3683000"/>
                <a:gd name="connsiteY180" fmla="*/ 1405466 h 7001933"/>
                <a:gd name="connsiteX181" fmla="*/ 347134 w 3683000"/>
                <a:gd name="connsiteY181" fmla="*/ 1380066 h 7001933"/>
                <a:gd name="connsiteX182" fmla="*/ 381000 w 3683000"/>
                <a:gd name="connsiteY182" fmla="*/ 1371600 h 7001933"/>
                <a:gd name="connsiteX183" fmla="*/ 397934 w 3683000"/>
                <a:gd name="connsiteY183" fmla="*/ 1354666 h 7001933"/>
                <a:gd name="connsiteX184" fmla="*/ 457200 w 3683000"/>
                <a:gd name="connsiteY184" fmla="*/ 1320800 h 7001933"/>
                <a:gd name="connsiteX185" fmla="*/ 508000 w 3683000"/>
                <a:gd name="connsiteY185" fmla="*/ 1303866 h 7001933"/>
                <a:gd name="connsiteX186" fmla="*/ 601134 w 3683000"/>
                <a:gd name="connsiteY186" fmla="*/ 1261533 h 7001933"/>
                <a:gd name="connsiteX187" fmla="*/ 651934 w 3683000"/>
                <a:gd name="connsiteY187" fmla="*/ 1253066 h 7001933"/>
                <a:gd name="connsiteX188" fmla="*/ 711200 w 3683000"/>
                <a:gd name="connsiteY188" fmla="*/ 1236133 h 7001933"/>
                <a:gd name="connsiteX189" fmla="*/ 753534 w 3683000"/>
                <a:gd name="connsiteY189" fmla="*/ 1227666 h 7001933"/>
                <a:gd name="connsiteX190" fmla="*/ 787400 w 3683000"/>
                <a:gd name="connsiteY190" fmla="*/ 1219200 h 7001933"/>
                <a:gd name="connsiteX191" fmla="*/ 880534 w 3683000"/>
                <a:gd name="connsiteY191" fmla="*/ 1193800 h 7001933"/>
                <a:gd name="connsiteX192" fmla="*/ 914400 w 3683000"/>
                <a:gd name="connsiteY192" fmla="*/ 1176866 h 7001933"/>
                <a:gd name="connsiteX193" fmla="*/ 973667 w 3683000"/>
                <a:gd name="connsiteY193" fmla="*/ 1168400 h 7001933"/>
                <a:gd name="connsiteX194" fmla="*/ 1024467 w 3683000"/>
                <a:gd name="connsiteY194" fmla="*/ 1159933 h 7001933"/>
                <a:gd name="connsiteX195" fmla="*/ 1176867 w 3683000"/>
                <a:gd name="connsiteY195" fmla="*/ 1168400 h 7001933"/>
                <a:gd name="connsiteX196" fmla="*/ 1236134 w 3683000"/>
                <a:gd name="connsiteY196" fmla="*/ 1185333 h 7001933"/>
                <a:gd name="connsiteX197" fmla="*/ 1278467 w 3683000"/>
                <a:gd name="connsiteY197" fmla="*/ 1193800 h 7001933"/>
                <a:gd name="connsiteX198" fmla="*/ 1303867 w 3683000"/>
                <a:gd name="connsiteY198" fmla="*/ 1210733 h 7001933"/>
                <a:gd name="connsiteX199" fmla="*/ 1354667 w 3683000"/>
                <a:gd name="connsiteY199" fmla="*/ 1236133 h 7001933"/>
                <a:gd name="connsiteX200" fmla="*/ 1405467 w 3683000"/>
                <a:gd name="connsiteY200" fmla="*/ 1312333 h 7001933"/>
                <a:gd name="connsiteX201" fmla="*/ 1439334 w 3683000"/>
                <a:gd name="connsiteY201" fmla="*/ 1363133 h 7001933"/>
                <a:gd name="connsiteX202" fmla="*/ 1481667 w 3683000"/>
                <a:gd name="connsiteY202" fmla="*/ 1430866 h 7001933"/>
                <a:gd name="connsiteX203" fmla="*/ 1498600 w 3683000"/>
                <a:gd name="connsiteY203" fmla="*/ 1490133 h 7001933"/>
                <a:gd name="connsiteX204" fmla="*/ 1507067 w 3683000"/>
                <a:gd name="connsiteY204" fmla="*/ 1515533 h 7001933"/>
                <a:gd name="connsiteX205" fmla="*/ 1515534 w 3683000"/>
                <a:gd name="connsiteY205" fmla="*/ 1591733 h 7001933"/>
                <a:gd name="connsiteX206" fmla="*/ 1532467 w 3683000"/>
                <a:gd name="connsiteY206" fmla="*/ 1651000 h 7001933"/>
                <a:gd name="connsiteX207" fmla="*/ 1507067 w 3683000"/>
                <a:gd name="connsiteY207" fmla="*/ 1820333 h 7001933"/>
                <a:gd name="connsiteX208" fmla="*/ 1481667 w 3683000"/>
                <a:gd name="connsiteY208" fmla="*/ 1854200 h 7001933"/>
                <a:gd name="connsiteX209" fmla="*/ 1447800 w 3683000"/>
                <a:gd name="connsiteY209" fmla="*/ 1871133 h 7001933"/>
                <a:gd name="connsiteX210" fmla="*/ 1405467 w 3683000"/>
                <a:gd name="connsiteY210" fmla="*/ 1905000 h 7001933"/>
                <a:gd name="connsiteX211" fmla="*/ 1380067 w 3683000"/>
                <a:gd name="connsiteY211" fmla="*/ 1930400 h 7001933"/>
                <a:gd name="connsiteX212" fmla="*/ 1303867 w 3683000"/>
                <a:gd name="connsiteY212" fmla="*/ 1938866 h 7001933"/>
                <a:gd name="connsiteX213" fmla="*/ 1159934 w 3683000"/>
                <a:gd name="connsiteY213" fmla="*/ 1930400 h 7001933"/>
                <a:gd name="connsiteX214" fmla="*/ 1143000 w 3683000"/>
                <a:gd name="connsiteY214" fmla="*/ 1905000 h 7001933"/>
                <a:gd name="connsiteX215" fmla="*/ 1117600 w 3683000"/>
                <a:gd name="connsiteY215" fmla="*/ 1888066 h 7001933"/>
                <a:gd name="connsiteX216" fmla="*/ 1100667 w 3683000"/>
                <a:gd name="connsiteY216" fmla="*/ 1854200 h 7001933"/>
                <a:gd name="connsiteX217" fmla="*/ 1083734 w 3683000"/>
                <a:gd name="connsiteY217" fmla="*/ 1837266 h 7001933"/>
                <a:gd name="connsiteX218" fmla="*/ 1066800 w 3683000"/>
                <a:gd name="connsiteY218" fmla="*/ 1811866 h 7001933"/>
                <a:gd name="connsiteX219" fmla="*/ 1049867 w 3683000"/>
                <a:gd name="connsiteY219" fmla="*/ 1710266 h 7001933"/>
                <a:gd name="connsiteX220" fmla="*/ 1066800 w 3683000"/>
                <a:gd name="connsiteY220" fmla="*/ 1591733 h 7001933"/>
                <a:gd name="connsiteX221" fmla="*/ 1075267 w 3683000"/>
                <a:gd name="connsiteY221" fmla="*/ 1566333 h 7001933"/>
                <a:gd name="connsiteX222" fmla="*/ 1092200 w 3683000"/>
                <a:gd name="connsiteY222" fmla="*/ 1540933 h 7001933"/>
                <a:gd name="connsiteX223" fmla="*/ 1126067 w 3683000"/>
                <a:gd name="connsiteY223" fmla="*/ 1481666 h 7001933"/>
                <a:gd name="connsiteX224" fmla="*/ 1134534 w 3683000"/>
                <a:gd name="connsiteY224" fmla="*/ 1456266 h 7001933"/>
                <a:gd name="connsiteX225" fmla="*/ 1176867 w 3683000"/>
                <a:gd name="connsiteY225" fmla="*/ 1405466 h 7001933"/>
                <a:gd name="connsiteX226" fmla="*/ 1210734 w 3683000"/>
                <a:gd name="connsiteY226" fmla="*/ 1380066 h 7001933"/>
                <a:gd name="connsiteX227" fmla="*/ 1405467 w 3683000"/>
                <a:gd name="connsiteY227" fmla="*/ 1388533 h 7001933"/>
                <a:gd name="connsiteX228" fmla="*/ 1481667 w 3683000"/>
                <a:gd name="connsiteY228" fmla="*/ 1405466 h 7001933"/>
                <a:gd name="connsiteX229" fmla="*/ 1549400 w 3683000"/>
                <a:gd name="connsiteY229" fmla="*/ 1447800 h 7001933"/>
                <a:gd name="connsiteX230" fmla="*/ 1566334 w 3683000"/>
                <a:gd name="connsiteY230" fmla="*/ 1464733 h 7001933"/>
                <a:gd name="connsiteX231" fmla="*/ 1600200 w 3683000"/>
                <a:gd name="connsiteY231" fmla="*/ 1490133 h 7001933"/>
                <a:gd name="connsiteX232" fmla="*/ 1651000 w 3683000"/>
                <a:gd name="connsiteY232" fmla="*/ 1557866 h 7001933"/>
                <a:gd name="connsiteX233" fmla="*/ 1701800 w 3683000"/>
                <a:gd name="connsiteY233" fmla="*/ 1583266 h 7001933"/>
                <a:gd name="connsiteX234" fmla="*/ 1718734 w 3683000"/>
                <a:gd name="connsiteY234" fmla="*/ 1600200 h 7001933"/>
                <a:gd name="connsiteX235" fmla="*/ 1794934 w 3683000"/>
                <a:gd name="connsiteY235" fmla="*/ 1625600 h 7001933"/>
                <a:gd name="connsiteX236" fmla="*/ 1888067 w 3683000"/>
                <a:gd name="connsiteY236" fmla="*/ 1651000 h 7001933"/>
                <a:gd name="connsiteX237" fmla="*/ 1947334 w 3683000"/>
                <a:gd name="connsiteY237" fmla="*/ 1667933 h 7001933"/>
                <a:gd name="connsiteX238" fmla="*/ 2108200 w 3683000"/>
                <a:gd name="connsiteY238" fmla="*/ 1684866 h 7001933"/>
                <a:gd name="connsiteX239" fmla="*/ 2650067 w 3683000"/>
                <a:gd name="connsiteY239" fmla="*/ 1667933 h 7001933"/>
                <a:gd name="connsiteX240" fmla="*/ 2887134 w 3683000"/>
                <a:gd name="connsiteY240" fmla="*/ 1651000 h 7001933"/>
                <a:gd name="connsiteX241" fmla="*/ 2937934 w 3683000"/>
                <a:gd name="connsiteY241" fmla="*/ 1642533 h 7001933"/>
                <a:gd name="connsiteX242" fmla="*/ 3005667 w 3683000"/>
                <a:gd name="connsiteY242" fmla="*/ 1625600 h 7001933"/>
                <a:gd name="connsiteX243" fmla="*/ 3073400 w 3683000"/>
                <a:gd name="connsiteY243" fmla="*/ 1600200 h 7001933"/>
                <a:gd name="connsiteX244" fmla="*/ 3132667 w 3683000"/>
                <a:gd name="connsiteY244" fmla="*/ 1566333 h 7001933"/>
                <a:gd name="connsiteX245" fmla="*/ 3166534 w 3683000"/>
                <a:gd name="connsiteY245" fmla="*/ 1549400 h 7001933"/>
                <a:gd name="connsiteX246" fmla="*/ 3191934 w 3683000"/>
                <a:gd name="connsiteY246" fmla="*/ 1524000 h 7001933"/>
                <a:gd name="connsiteX247" fmla="*/ 3242734 w 3683000"/>
                <a:gd name="connsiteY247" fmla="*/ 1481666 h 7001933"/>
                <a:gd name="connsiteX248" fmla="*/ 3259667 w 3683000"/>
                <a:gd name="connsiteY248" fmla="*/ 1456266 h 7001933"/>
                <a:gd name="connsiteX249" fmla="*/ 3302000 w 3683000"/>
                <a:gd name="connsiteY249" fmla="*/ 1430866 h 7001933"/>
                <a:gd name="connsiteX250" fmla="*/ 3327400 w 3683000"/>
                <a:gd name="connsiteY250" fmla="*/ 1405466 h 7001933"/>
                <a:gd name="connsiteX251" fmla="*/ 3395134 w 3683000"/>
                <a:gd name="connsiteY251" fmla="*/ 1354666 h 7001933"/>
                <a:gd name="connsiteX252" fmla="*/ 3420534 w 3683000"/>
                <a:gd name="connsiteY252" fmla="*/ 1337733 h 7001933"/>
                <a:gd name="connsiteX253" fmla="*/ 3471334 w 3683000"/>
                <a:gd name="connsiteY253" fmla="*/ 1270000 h 7001933"/>
                <a:gd name="connsiteX254" fmla="*/ 3505200 w 3683000"/>
                <a:gd name="connsiteY254" fmla="*/ 1236133 h 7001933"/>
                <a:gd name="connsiteX255" fmla="*/ 3530600 w 3683000"/>
                <a:gd name="connsiteY255" fmla="*/ 1202266 h 7001933"/>
                <a:gd name="connsiteX256" fmla="*/ 3556000 w 3683000"/>
                <a:gd name="connsiteY256" fmla="*/ 1176866 h 7001933"/>
                <a:gd name="connsiteX257" fmla="*/ 3615267 w 3683000"/>
                <a:gd name="connsiteY257" fmla="*/ 1092200 h 7001933"/>
                <a:gd name="connsiteX258" fmla="*/ 3632200 w 3683000"/>
                <a:gd name="connsiteY258" fmla="*/ 1066800 h 7001933"/>
                <a:gd name="connsiteX259" fmla="*/ 3657600 w 3683000"/>
                <a:gd name="connsiteY259" fmla="*/ 990600 h 7001933"/>
                <a:gd name="connsiteX260" fmla="*/ 3683000 w 3683000"/>
                <a:gd name="connsiteY260" fmla="*/ 872066 h 7001933"/>
                <a:gd name="connsiteX261" fmla="*/ 3657600 w 3683000"/>
                <a:gd name="connsiteY261" fmla="*/ 728133 h 7001933"/>
                <a:gd name="connsiteX262" fmla="*/ 3649134 w 3683000"/>
                <a:gd name="connsiteY262" fmla="*/ 702733 h 7001933"/>
                <a:gd name="connsiteX263" fmla="*/ 3632200 w 3683000"/>
                <a:gd name="connsiteY263" fmla="*/ 685800 h 7001933"/>
                <a:gd name="connsiteX264" fmla="*/ 3572934 w 3683000"/>
                <a:gd name="connsiteY264" fmla="*/ 643466 h 7001933"/>
                <a:gd name="connsiteX265" fmla="*/ 3530600 w 3683000"/>
                <a:gd name="connsiteY265" fmla="*/ 626533 h 7001933"/>
                <a:gd name="connsiteX266" fmla="*/ 3479800 w 3683000"/>
                <a:gd name="connsiteY266" fmla="*/ 601133 h 7001933"/>
                <a:gd name="connsiteX267" fmla="*/ 3454400 w 3683000"/>
                <a:gd name="connsiteY267" fmla="*/ 592666 h 7001933"/>
                <a:gd name="connsiteX268" fmla="*/ 3420534 w 3683000"/>
                <a:gd name="connsiteY268" fmla="*/ 575733 h 7001933"/>
                <a:gd name="connsiteX269" fmla="*/ 3318934 w 3683000"/>
                <a:gd name="connsiteY269" fmla="*/ 558800 h 7001933"/>
                <a:gd name="connsiteX270" fmla="*/ 3251200 w 3683000"/>
                <a:gd name="connsiteY270" fmla="*/ 567266 h 7001933"/>
                <a:gd name="connsiteX271" fmla="*/ 3217334 w 3683000"/>
                <a:gd name="connsiteY271" fmla="*/ 584200 h 7001933"/>
                <a:gd name="connsiteX272" fmla="*/ 3191934 w 3683000"/>
                <a:gd name="connsiteY272" fmla="*/ 592666 h 7001933"/>
                <a:gd name="connsiteX273" fmla="*/ 3149600 w 3683000"/>
                <a:gd name="connsiteY273" fmla="*/ 635000 h 7001933"/>
                <a:gd name="connsiteX274" fmla="*/ 3107267 w 3683000"/>
                <a:gd name="connsiteY274" fmla="*/ 677333 h 7001933"/>
                <a:gd name="connsiteX275" fmla="*/ 3090334 w 3683000"/>
                <a:gd name="connsiteY275" fmla="*/ 702733 h 7001933"/>
                <a:gd name="connsiteX276" fmla="*/ 3056467 w 3683000"/>
                <a:gd name="connsiteY276" fmla="*/ 745066 h 7001933"/>
                <a:gd name="connsiteX277" fmla="*/ 3039534 w 3683000"/>
                <a:gd name="connsiteY277" fmla="*/ 795866 h 7001933"/>
                <a:gd name="connsiteX278" fmla="*/ 3031067 w 3683000"/>
                <a:gd name="connsiteY278" fmla="*/ 821266 h 7001933"/>
                <a:gd name="connsiteX279" fmla="*/ 3039534 w 3683000"/>
                <a:gd name="connsiteY279" fmla="*/ 914400 h 7001933"/>
                <a:gd name="connsiteX280" fmla="*/ 3048000 w 3683000"/>
                <a:gd name="connsiteY280" fmla="*/ 956733 h 7001933"/>
                <a:gd name="connsiteX281" fmla="*/ 3081867 w 3683000"/>
                <a:gd name="connsiteY281" fmla="*/ 990600 h 7001933"/>
                <a:gd name="connsiteX282" fmla="*/ 3141134 w 3683000"/>
                <a:gd name="connsiteY282" fmla="*/ 1007533 h 7001933"/>
                <a:gd name="connsiteX283" fmla="*/ 3429000 w 3683000"/>
                <a:gd name="connsiteY283" fmla="*/ 990600 h 7001933"/>
                <a:gd name="connsiteX284" fmla="*/ 3479800 w 3683000"/>
                <a:gd name="connsiteY284" fmla="*/ 973666 h 7001933"/>
                <a:gd name="connsiteX285" fmla="*/ 3522134 w 3683000"/>
                <a:gd name="connsiteY285" fmla="*/ 931333 h 7001933"/>
                <a:gd name="connsiteX286" fmla="*/ 3556000 w 3683000"/>
                <a:gd name="connsiteY286" fmla="*/ 897466 h 7001933"/>
                <a:gd name="connsiteX287" fmla="*/ 3572934 w 3683000"/>
                <a:gd name="connsiteY287" fmla="*/ 872066 h 7001933"/>
                <a:gd name="connsiteX288" fmla="*/ 3581400 w 3683000"/>
                <a:gd name="connsiteY288" fmla="*/ 846666 h 7001933"/>
                <a:gd name="connsiteX289" fmla="*/ 3572934 w 3683000"/>
                <a:gd name="connsiteY289" fmla="*/ 719666 h 7001933"/>
                <a:gd name="connsiteX290" fmla="*/ 3539067 w 3683000"/>
                <a:gd name="connsiteY290" fmla="*/ 660400 h 7001933"/>
                <a:gd name="connsiteX291" fmla="*/ 3522134 w 3683000"/>
                <a:gd name="connsiteY291" fmla="*/ 643466 h 7001933"/>
                <a:gd name="connsiteX292" fmla="*/ 3505200 w 3683000"/>
                <a:gd name="connsiteY292" fmla="*/ 618066 h 7001933"/>
                <a:gd name="connsiteX293" fmla="*/ 3437467 w 3683000"/>
                <a:gd name="connsiteY293" fmla="*/ 567266 h 7001933"/>
                <a:gd name="connsiteX294" fmla="*/ 3412067 w 3683000"/>
                <a:gd name="connsiteY294" fmla="*/ 558800 h 7001933"/>
                <a:gd name="connsiteX295" fmla="*/ 3378200 w 3683000"/>
                <a:gd name="connsiteY295" fmla="*/ 541866 h 7001933"/>
                <a:gd name="connsiteX296" fmla="*/ 3327400 w 3683000"/>
                <a:gd name="connsiteY296" fmla="*/ 524933 h 7001933"/>
                <a:gd name="connsiteX297" fmla="*/ 3259667 w 3683000"/>
                <a:gd name="connsiteY297" fmla="*/ 491066 h 7001933"/>
                <a:gd name="connsiteX298" fmla="*/ 3166534 w 3683000"/>
                <a:gd name="connsiteY298" fmla="*/ 482600 h 7001933"/>
                <a:gd name="connsiteX299" fmla="*/ 3132667 w 3683000"/>
                <a:gd name="connsiteY299" fmla="*/ 474133 h 7001933"/>
                <a:gd name="connsiteX300" fmla="*/ 2937934 w 3683000"/>
                <a:gd name="connsiteY300" fmla="*/ 491066 h 7001933"/>
                <a:gd name="connsiteX301" fmla="*/ 2870200 w 3683000"/>
                <a:gd name="connsiteY301" fmla="*/ 508000 h 7001933"/>
                <a:gd name="connsiteX302" fmla="*/ 2802467 w 3683000"/>
                <a:gd name="connsiteY302" fmla="*/ 524933 h 7001933"/>
                <a:gd name="connsiteX303" fmla="*/ 2726267 w 3683000"/>
                <a:gd name="connsiteY303" fmla="*/ 541866 h 7001933"/>
                <a:gd name="connsiteX304" fmla="*/ 2633134 w 3683000"/>
                <a:gd name="connsiteY304" fmla="*/ 592666 h 7001933"/>
                <a:gd name="connsiteX305" fmla="*/ 2523067 w 3683000"/>
                <a:gd name="connsiteY305" fmla="*/ 651933 h 7001933"/>
                <a:gd name="connsiteX306" fmla="*/ 2463800 w 3683000"/>
                <a:gd name="connsiteY306" fmla="*/ 694266 h 7001933"/>
                <a:gd name="connsiteX307" fmla="*/ 2429934 w 3683000"/>
                <a:gd name="connsiteY307" fmla="*/ 745066 h 7001933"/>
                <a:gd name="connsiteX308" fmla="*/ 2328334 w 3683000"/>
                <a:gd name="connsiteY308" fmla="*/ 821266 h 7001933"/>
                <a:gd name="connsiteX309" fmla="*/ 2294467 w 3683000"/>
                <a:gd name="connsiteY309" fmla="*/ 846666 h 7001933"/>
                <a:gd name="connsiteX310" fmla="*/ 2260600 w 3683000"/>
                <a:gd name="connsiteY310" fmla="*/ 863600 h 7001933"/>
                <a:gd name="connsiteX311" fmla="*/ 2218267 w 3683000"/>
                <a:gd name="connsiteY311" fmla="*/ 897466 h 7001933"/>
                <a:gd name="connsiteX312" fmla="*/ 2184400 w 3683000"/>
                <a:gd name="connsiteY312" fmla="*/ 914400 h 7001933"/>
                <a:gd name="connsiteX313" fmla="*/ 2150534 w 3683000"/>
                <a:gd name="connsiteY313" fmla="*/ 939800 h 7001933"/>
                <a:gd name="connsiteX314" fmla="*/ 2099734 w 3683000"/>
                <a:gd name="connsiteY314" fmla="*/ 956733 h 7001933"/>
                <a:gd name="connsiteX315" fmla="*/ 2057400 w 3683000"/>
                <a:gd name="connsiteY315" fmla="*/ 982133 h 7001933"/>
                <a:gd name="connsiteX316" fmla="*/ 1955800 w 3683000"/>
                <a:gd name="connsiteY316" fmla="*/ 1016000 h 7001933"/>
                <a:gd name="connsiteX317" fmla="*/ 1879600 w 3683000"/>
                <a:gd name="connsiteY317" fmla="*/ 1058333 h 7001933"/>
                <a:gd name="connsiteX318" fmla="*/ 1845734 w 3683000"/>
                <a:gd name="connsiteY318" fmla="*/ 1066800 h 7001933"/>
                <a:gd name="connsiteX319" fmla="*/ 1769534 w 3683000"/>
                <a:gd name="connsiteY319" fmla="*/ 1092200 h 7001933"/>
                <a:gd name="connsiteX320" fmla="*/ 1718734 w 3683000"/>
                <a:gd name="connsiteY320" fmla="*/ 1100666 h 7001933"/>
                <a:gd name="connsiteX321" fmla="*/ 1651000 w 3683000"/>
                <a:gd name="connsiteY321" fmla="*/ 1126066 h 7001933"/>
                <a:gd name="connsiteX322" fmla="*/ 1591734 w 3683000"/>
                <a:gd name="connsiteY322" fmla="*/ 1134533 h 7001933"/>
                <a:gd name="connsiteX323" fmla="*/ 1566334 w 3683000"/>
                <a:gd name="connsiteY323" fmla="*/ 1143000 h 7001933"/>
                <a:gd name="connsiteX324" fmla="*/ 1312334 w 3683000"/>
                <a:gd name="connsiteY324" fmla="*/ 1143000 h 7001933"/>
                <a:gd name="connsiteX325" fmla="*/ 1253067 w 3683000"/>
                <a:gd name="connsiteY325" fmla="*/ 1126066 h 7001933"/>
                <a:gd name="connsiteX326" fmla="*/ 1227667 w 3683000"/>
                <a:gd name="connsiteY326" fmla="*/ 1109133 h 7001933"/>
                <a:gd name="connsiteX327" fmla="*/ 1210734 w 3683000"/>
                <a:gd name="connsiteY327" fmla="*/ 1058333 h 7001933"/>
                <a:gd name="connsiteX328" fmla="*/ 1219200 w 3683000"/>
                <a:gd name="connsiteY328" fmla="*/ 1016000 h 7001933"/>
                <a:gd name="connsiteX329" fmla="*/ 1227667 w 3683000"/>
                <a:gd name="connsiteY329" fmla="*/ 931333 h 7001933"/>
                <a:gd name="connsiteX330" fmla="*/ 1244600 w 3683000"/>
                <a:gd name="connsiteY330" fmla="*/ 897466 h 7001933"/>
                <a:gd name="connsiteX331" fmla="*/ 1286934 w 3683000"/>
                <a:gd name="connsiteY331" fmla="*/ 846666 h 7001933"/>
                <a:gd name="connsiteX332" fmla="*/ 1312334 w 3683000"/>
                <a:gd name="connsiteY332" fmla="*/ 787400 h 7001933"/>
                <a:gd name="connsiteX333" fmla="*/ 1354667 w 3683000"/>
                <a:gd name="connsiteY333" fmla="*/ 745066 h 7001933"/>
                <a:gd name="connsiteX334" fmla="*/ 1380067 w 3683000"/>
                <a:gd name="connsiteY334" fmla="*/ 711200 h 7001933"/>
                <a:gd name="connsiteX335" fmla="*/ 1405467 w 3683000"/>
                <a:gd name="connsiteY335" fmla="*/ 694266 h 7001933"/>
                <a:gd name="connsiteX336" fmla="*/ 1430867 w 3683000"/>
                <a:gd name="connsiteY336" fmla="*/ 668866 h 7001933"/>
                <a:gd name="connsiteX337" fmla="*/ 1464734 w 3683000"/>
                <a:gd name="connsiteY337" fmla="*/ 660400 h 7001933"/>
                <a:gd name="connsiteX338" fmla="*/ 1524000 w 3683000"/>
                <a:gd name="connsiteY338" fmla="*/ 643466 h 7001933"/>
                <a:gd name="connsiteX339" fmla="*/ 1591734 w 3683000"/>
                <a:gd name="connsiteY339" fmla="*/ 651933 h 7001933"/>
                <a:gd name="connsiteX340" fmla="*/ 1608667 w 3683000"/>
                <a:gd name="connsiteY340" fmla="*/ 795866 h 7001933"/>
                <a:gd name="connsiteX341" fmla="*/ 1574800 w 3683000"/>
                <a:gd name="connsiteY341" fmla="*/ 855133 h 7001933"/>
                <a:gd name="connsiteX342" fmla="*/ 1557867 w 3683000"/>
                <a:gd name="connsiteY342" fmla="*/ 880533 h 7001933"/>
                <a:gd name="connsiteX343" fmla="*/ 1532467 w 3683000"/>
                <a:gd name="connsiteY343" fmla="*/ 897466 h 7001933"/>
                <a:gd name="connsiteX344" fmla="*/ 1515534 w 3683000"/>
                <a:gd name="connsiteY344" fmla="*/ 914400 h 7001933"/>
                <a:gd name="connsiteX345" fmla="*/ 1456267 w 3683000"/>
                <a:gd name="connsiteY345" fmla="*/ 931333 h 7001933"/>
                <a:gd name="connsiteX346" fmla="*/ 1371600 w 3683000"/>
                <a:gd name="connsiteY346" fmla="*/ 914400 h 7001933"/>
                <a:gd name="connsiteX347" fmla="*/ 1286934 w 3683000"/>
                <a:gd name="connsiteY347" fmla="*/ 846666 h 7001933"/>
                <a:gd name="connsiteX348" fmla="*/ 1270000 w 3683000"/>
                <a:gd name="connsiteY348" fmla="*/ 821266 h 7001933"/>
                <a:gd name="connsiteX349" fmla="*/ 1244600 w 3683000"/>
                <a:gd name="connsiteY349" fmla="*/ 795866 h 7001933"/>
                <a:gd name="connsiteX350" fmla="*/ 1202267 w 3683000"/>
                <a:gd name="connsiteY350" fmla="*/ 745066 h 7001933"/>
                <a:gd name="connsiteX351" fmla="*/ 1193800 w 3683000"/>
                <a:gd name="connsiteY351" fmla="*/ 711200 h 7001933"/>
                <a:gd name="connsiteX352" fmla="*/ 1176867 w 3683000"/>
                <a:gd name="connsiteY352" fmla="*/ 635000 h 7001933"/>
                <a:gd name="connsiteX353" fmla="*/ 1143000 w 3683000"/>
                <a:gd name="connsiteY353" fmla="*/ 567266 h 7001933"/>
                <a:gd name="connsiteX354" fmla="*/ 1134534 w 3683000"/>
                <a:gd name="connsiteY354" fmla="*/ 541866 h 7001933"/>
                <a:gd name="connsiteX355" fmla="*/ 1092200 w 3683000"/>
                <a:gd name="connsiteY355" fmla="*/ 499533 h 7001933"/>
                <a:gd name="connsiteX356" fmla="*/ 1041400 w 3683000"/>
                <a:gd name="connsiteY356" fmla="*/ 474133 h 7001933"/>
                <a:gd name="connsiteX357" fmla="*/ 1016000 w 3683000"/>
                <a:gd name="connsiteY357" fmla="*/ 448733 h 7001933"/>
                <a:gd name="connsiteX358" fmla="*/ 965200 w 3683000"/>
                <a:gd name="connsiteY358" fmla="*/ 431800 h 7001933"/>
                <a:gd name="connsiteX359" fmla="*/ 939800 w 3683000"/>
                <a:gd name="connsiteY359" fmla="*/ 423333 h 7001933"/>
                <a:gd name="connsiteX360" fmla="*/ 855134 w 3683000"/>
                <a:gd name="connsiteY360" fmla="*/ 431800 h 7001933"/>
                <a:gd name="connsiteX361" fmla="*/ 863600 w 3683000"/>
                <a:gd name="connsiteY361" fmla="*/ 482600 h 7001933"/>
                <a:gd name="connsiteX362" fmla="*/ 880534 w 3683000"/>
                <a:gd name="connsiteY362" fmla="*/ 516466 h 7001933"/>
                <a:gd name="connsiteX363" fmla="*/ 897467 w 3683000"/>
                <a:gd name="connsiteY363" fmla="*/ 567266 h 7001933"/>
                <a:gd name="connsiteX364" fmla="*/ 897467 w 3683000"/>
                <a:gd name="connsiteY364" fmla="*/ 567266 h 7001933"/>
                <a:gd name="connsiteX365" fmla="*/ 905934 w 3683000"/>
                <a:gd name="connsiteY365" fmla="*/ 601133 h 7001933"/>
                <a:gd name="connsiteX366" fmla="*/ 931334 w 3683000"/>
                <a:gd name="connsiteY366" fmla="*/ 609600 h 7001933"/>
                <a:gd name="connsiteX367" fmla="*/ 965200 w 3683000"/>
                <a:gd name="connsiteY367" fmla="*/ 601133 h 7001933"/>
                <a:gd name="connsiteX368" fmla="*/ 973667 w 3683000"/>
                <a:gd name="connsiteY368" fmla="*/ 558800 h 7001933"/>
                <a:gd name="connsiteX369" fmla="*/ 965200 w 3683000"/>
                <a:gd name="connsiteY369" fmla="*/ 414866 h 7001933"/>
                <a:gd name="connsiteX370" fmla="*/ 931334 w 3683000"/>
                <a:gd name="connsiteY370" fmla="*/ 389466 h 7001933"/>
                <a:gd name="connsiteX371" fmla="*/ 914400 w 3683000"/>
                <a:gd name="connsiteY371" fmla="*/ 372533 h 7001933"/>
                <a:gd name="connsiteX372" fmla="*/ 821267 w 3683000"/>
                <a:gd name="connsiteY372" fmla="*/ 347133 h 7001933"/>
                <a:gd name="connsiteX373" fmla="*/ 677334 w 3683000"/>
                <a:gd name="connsiteY373" fmla="*/ 330200 h 7001933"/>
                <a:gd name="connsiteX374" fmla="*/ 618067 w 3683000"/>
                <a:gd name="connsiteY374" fmla="*/ 321733 h 7001933"/>
                <a:gd name="connsiteX375" fmla="*/ 567267 w 3683000"/>
                <a:gd name="connsiteY375" fmla="*/ 254000 h 7001933"/>
                <a:gd name="connsiteX376" fmla="*/ 524934 w 3683000"/>
                <a:gd name="connsiteY376" fmla="*/ 169333 h 7001933"/>
                <a:gd name="connsiteX377" fmla="*/ 508000 w 3683000"/>
                <a:gd name="connsiteY377" fmla="*/ 135466 h 7001933"/>
                <a:gd name="connsiteX378" fmla="*/ 491067 w 3683000"/>
                <a:gd name="connsiteY378" fmla="*/ 84666 h 7001933"/>
                <a:gd name="connsiteX379" fmla="*/ 474134 w 3683000"/>
                <a:gd name="connsiteY379" fmla="*/ 33866 h 7001933"/>
                <a:gd name="connsiteX380" fmla="*/ 474134 w 3683000"/>
                <a:gd name="connsiteY380" fmla="*/ 0 h 700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</a:cxnLst>
              <a:rect l="l" t="t" r="r" b="b"/>
              <a:pathLst>
                <a:path w="3683000" h="7001933">
                  <a:moveTo>
                    <a:pt x="2074334" y="7001933"/>
                  </a:moveTo>
                  <a:cubicBezTo>
                    <a:pt x="2071512" y="6939844"/>
                    <a:pt x="2073272" y="6877376"/>
                    <a:pt x="2065867" y="6815666"/>
                  </a:cubicBezTo>
                  <a:cubicBezTo>
                    <a:pt x="2064655" y="6805563"/>
                    <a:pt x="2053067" y="6799565"/>
                    <a:pt x="2048934" y="6790266"/>
                  </a:cubicBezTo>
                  <a:cubicBezTo>
                    <a:pt x="2041685" y="6773955"/>
                    <a:pt x="2039982" y="6755431"/>
                    <a:pt x="2032000" y="6739466"/>
                  </a:cubicBezTo>
                  <a:cubicBezTo>
                    <a:pt x="1991823" y="6659112"/>
                    <a:pt x="2013279" y="6691927"/>
                    <a:pt x="1972734" y="6637866"/>
                  </a:cubicBezTo>
                  <a:cubicBezTo>
                    <a:pt x="1967576" y="6617236"/>
                    <a:pt x="1952821" y="6556622"/>
                    <a:pt x="1947334" y="6544733"/>
                  </a:cubicBezTo>
                  <a:cubicBezTo>
                    <a:pt x="1938806" y="6526255"/>
                    <a:pt x="1924756" y="6510866"/>
                    <a:pt x="1913467" y="6493933"/>
                  </a:cubicBezTo>
                  <a:cubicBezTo>
                    <a:pt x="1907823" y="6474177"/>
                    <a:pt x="1903444" y="6454015"/>
                    <a:pt x="1896534" y="6434666"/>
                  </a:cubicBezTo>
                  <a:cubicBezTo>
                    <a:pt x="1889305" y="6414425"/>
                    <a:pt x="1879116" y="6395356"/>
                    <a:pt x="1871134" y="6375400"/>
                  </a:cubicBezTo>
                  <a:cubicBezTo>
                    <a:pt x="1862179" y="6353011"/>
                    <a:pt x="1854689" y="6330055"/>
                    <a:pt x="1845734" y="6307666"/>
                  </a:cubicBezTo>
                  <a:cubicBezTo>
                    <a:pt x="1838228" y="6288900"/>
                    <a:pt x="1807616" y="6216622"/>
                    <a:pt x="1794934" y="6197600"/>
                  </a:cubicBezTo>
                  <a:cubicBezTo>
                    <a:pt x="1788292" y="6187637"/>
                    <a:pt x="1776718" y="6181779"/>
                    <a:pt x="1769534" y="6172200"/>
                  </a:cubicBezTo>
                  <a:cubicBezTo>
                    <a:pt x="1759660" y="6159035"/>
                    <a:pt x="1752969" y="6143750"/>
                    <a:pt x="1744134" y="6129866"/>
                  </a:cubicBezTo>
                  <a:cubicBezTo>
                    <a:pt x="1726508" y="6102168"/>
                    <a:pt x="1681087" y="6029829"/>
                    <a:pt x="1651000" y="6019800"/>
                  </a:cubicBezTo>
                  <a:cubicBezTo>
                    <a:pt x="1634067" y="6014155"/>
                    <a:pt x="1616676" y="6009731"/>
                    <a:pt x="1600200" y="6002866"/>
                  </a:cubicBezTo>
                  <a:cubicBezTo>
                    <a:pt x="1582724" y="5995584"/>
                    <a:pt x="1567192" y="5983936"/>
                    <a:pt x="1549400" y="5977466"/>
                  </a:cubicBezTo>
                  <a:cubicBezTo>
                    <a:pt x="1533383" y="5971642"/>
                    <a:pt x="1457681" y="5961945"/>
                    <a:pt x="1447800" y="5960533"/>
                  </a:cubicBezTo>
                  <a:cubicBezTo>
                    <a:pt x="1433689" y="5954889"/>
                    <a:pt x="1420211" y="5947286"/>
                    <a:pt x="1405467" y="5943600"/>
                  </a:cubicBezTo>
                  <a:cubicBezTo>
                    <a:pt x="1386137" y="5938767"/>
                    <a:pt x="1282492" y="5928054"/>
                    <a:pt x="1270000" y="5926666"/>
                  </a:cubicBezTo>
                  <a:cubicBezTo>
                    <a:pt x="1227667" y="5929488"/>
                    <a:pt x="1185001" y="5929133"/>
                    <a:pt x="1143000" y="5935133"/>
                  </a:cubicBezTo>
                  <a:cubicBezTo>
                    <a:pt x="1125330" y="5937657"/>
                    <a:pt x="1109624" y="5948194"/>
                    <a:pt x="1092200" y="5952066"/>
                  </a:cubicBezTo>
                  <a:cubicBezTo>
                    <a:pt x="1058684" y="5959514"/>
                    <a:pt x="990600" y="5969000"/>
                    <a:pt x="990600" y="5969000"/>
                  </a:cubicBezTo>
                  <a:cubicBezTo>
                    <a:pt x="979311" y="5974644"/>
                    <a:pt x="968552" y="5981501"/>
                    <a:pt x="956734" y="5985933"/>
                  </a:cubicBezTo>
                  <a:cubicBezTo>
                    <a:pt x="945838" y="5990019"/>
                    <a:pt x="934056" y="5991203"/>
                    <a:pt x="922867" y="5994400"/>
                  </a:cubicBezTo>
                  <a:cubicBezTo>
                    <a:pt x="914286" y="5996852"/>
                    <a:pt x="905934" y="6000044"/>
                    <a:pt x="897467" y="6002866"/>
                  </a:cubicBezTo>
                  <a:cubicBezTo>
                    <a:pt x="891823" y="6011333"/>
                    <a:pt x="881314" y="6018120"/>
                    <a:pt x="880534" y="6028266"/>
                  </a:cubicBezTo>
                  <a:cubicBezTo>
                    <a:pt x="879238" y="6045107"/>
                    <a:pt x="883381" y="6110162"/>
                    <a:pt x="897467" y="6138333"/>
                  </a:cubicBezTo>
                  <a:cubicBezTo>
                    <a:pt x="902018" y="6147434"/>
                    <a:pt x="908043" y="6155787"/>
                    <a:pt x="914400" y="6163733"/>
                  </a:cubicBezTo>
                  <a:cubicBezTo>
                    <a:pt x="950978" y="6209454"/>
                    <a:pt x="911038" y="6146498"/>
                    <a:pt x="948267" y="6206066"/>
                  </a:cubicBezTo>
                  <a:cubicBezTo>
                    <a:pt x="970070" y="6240951"/>
                    <a:pt x="977547" y="6260746"/>
                    <a:pt x="1007534" y="6290733"/>
                  </a:cubicBezTo>
                  <a:cubicBezTo>
                    <a:pt x="1014729" y="6297928"/>
                    <a:pt x="1024988" y="6301309"/>
                    <a:pt x="1032934" y="6307666"/>
                  </a:cubicBezTo>
                  <a:cubicBezTo>
                    <a:pt x="1039167" y="6312653"/>
                    <a:pt x="1043225" y="6320172"/>
                    <a:pt x="1049867" y="6324600"/>
                  </a:cubicBezTo>
                  <a:cubicBezTo>
                    <a:pt x="1060369" y="6331601"/>
                    <a:pt x="1072775" y="6335271"/>
                    <a:pt x="1083734" y="6341533"/>
                  </a:cubicBezTo>
                  <a:cubicBezTo>
                    <a:pt x="1092569" y="6346581"/>
                    <a:pt x="1099408" y="6355473"/>
                    <a:pt x="1109134" y="6358466"/>
                  </a:cubicBezTo>
                  <a:cubicBezTo>
                    <a:pt x="1136642" y="6366930"/>
                    <a:pt x="1193800" y="6375400"/>
                    <a:pt x="1193800" y="6375400"/>
                  </a:cubicBezTo>
                  <a:cubicBezTo>
                    <a:pt x="1230489" y="6372578"/>
                    <a:pt x="1267354" y="6371497"/>
                    <a:pt x="1303867" y="6366933"/>
                  </a:cubicBezTo>
                  <a:cubicBezTo>
                    <a:pt x="1332241" y="6363386"/>
                    <a:pt x="1329457" y="6354138"/>
                    <a:pt x="1354667" y="6341533"/>
                  </a:cubicBezTo>
                  <a:cubicBezTo>
                    <a:pt x="1411890" y="6312922"/>
                    <a:pt x="1384389" y="6338447"/>
                    <a:pt x="1439334" y="6299200"/>
                  </a:cubicBezTo>
                  <a:cubicBezTo>
                    <a:pt x="1445830" y="6294560"/>
                    <a:pt x="1450034" y="6287253"/>
                    <a:pt x="1456267" y="6282266"/>
                  </a:cubicBezTo>
                  <a:cubicBezTo>
                    <a:pt x="1464213" y="6275909"/>
                    <a:pt x="1473200" y="6270977"/>
                    <a:pt x="1481667" y="6265333"/>
                  </a:cubicBezTo>
                  <a:cubicBezTo>
                    <a:pt x="1521619" y="6205403"/>
                    <a:pt x="1467409" y="6278867"/>
                    <a:pt x="1540934" y="6214533"/>
                  </a:cubicBezTo>
                  <a:cubicBezTo>
                    <a:pt x="1641750" y="6126319"/>
                    <a:pt x="1504612" y="6221813"/>
                    <a:pt x="1591734" y="6163733"/>
                  </a:cubicBezTo>
                  <a:cubicBezTo>
                    <a:pt x="1603023" y="6146800"/>
                    <a:pt x="1611209" y="6127323"/>
                    <a:pt x="1625600" y="6112933"/>
                  </a:cubicBezTo>
                  <a:cubicBezTo>
                    <a:pt x="1641352" y="6097182"/>
                    <a:pt x="1648785" y="6091963"/>
                    <a:pt x="1659467" y="6070600"/>
                  </a:cubicBezTo>
                  <a:cubicBezTo>
                    <a:pt x="1663458" y="6062618"/>
                    <a:pt x="1664418" y="6053403"/>
                    <a:pt x="1667934" y="6045200"/>
                  </a:cubicBezTo>
                  <a:cubicBezTo>
                    <a:pt x="1672906" y="6033599"/>
                    <a:pt x="1679223" y="6022622"/>
                    <a:pt x="1684867" y="6011333"/>
                  </a:cubicBezTo>
                  <a:cubicBezTo>
                    <a:pt x="1694031" y="5892204"/>
                    <a:pt x="1698476" y="5905209"/>
                    <a:pt x="1684867" y="5782733"/>
                  </a:cubicBezTo>
                  <a:cubicBezTo>
                    <a:pt x="1683582" y="5771168"/>
                    <a:pt x="1682567" y="5758734"/>
                    <a:pt x="1676400" y="5748866"/>
                  </a:cubicBezTo>
                  <a:cubicBezTo>
                    <a:pt x="1667939" y="5735328"/>
                    <a:pt x="1653047" y="5727015"/>
                    <a:pt x="1642534" y="5715000"/>
                  </a:cubicBezTo>
                  <a:cubicBezTo>
                    <a:pt x="1633242" y="5704380"/>
                    <a:pt x="1625336" y="5692616"/>
                    <a:pt x="1617134" y="5681133"/>
                  </a:cubicBezTo>
                  <a:cubicBezTo>
                    <a:pt x="1611219" y="5672853"/>
                    <a:pt x="1608017" y="5662247"/>
                    <a:pt x="1600200" y="5655733"/>
                  </a:cubicBezTo>
                  <a:cubicBezTo>
                    <a:pt x="1590504" y="5647653"/>
                    <a:pt x="1576431" y="5646373"/>
                    <a:pt x="1566334" y="5638800"/>
                  </a:cubicBezTo>
                  <a:cubicBezTo>
                    <a:pt x="1553562" y="5629221"/>
                    <a:pt x="1545069" y="5614735"/>
                    <a:pt x="1532467" y="5604933"/>
                  </a:cubicBezTo>
                  <a:cubicBezTo>
                    <a:pt x="1507589" y="5585583"/>
                    <a:pt x="1483165" y="5577271"/>
                    <a:pt x="1456267" y="5562600"/>
                  </a:cubicBezTo>
                  <a:cubicBezTo>
                    <a:pt x="1436292" y="5551704"/>
                    <a:pt x="1417914" y="5537696"/>
                    <a:pt x="1397000" y="5528733"/>
                  </a:cubicBezTo>
                  <a:cubicBezTo>
                    <a:pt x="1364567" y="5514833"/>
                    <a:pt x="1292125" y="5503364"/>
                    <a:pt x="1261534" y="5494866"/>
                  </a:cubicBezTo>
                  <a:cubicBezTo>
                    <a:pt x="1235737" y="5487700"/>
                    <a:pt x="1210924" y="5477340"/>
                    <a:pt x="1185334" y="5469466"/>
                  </a:cubicBezTo>
                  <a:cubicBezTo>
                    <a:pt x="1174212" y="5466044"/>
                    <a:pt x="1162506" y="5464680"/>
                    <a:pt x="1151467" y="5461000"/>
                  </a:cubicBezTo>
                  <a:cubicBezTo>
                    <a:pt x="1137049" y="5456194"/>
                    <a:pt x="1123878" y="5447752"/>
                    <a:pt x="1109134" y="5444066"/>
                  </a:cubicBezTo>
                  <a:cubicBezTo>
                    <a:pt x="1089774" y="5439226"/>
                    <a:pt x="1069552" y="5438881"/>
                    <a:pt x="1049867" y="5435600"/>
                  </a:cubicBezTo>
                  <a:cubicBezTo>
                    <a:pt x="1035672" y="5433234"/>
                    <a:pt x="1021645" y="5429955"/>
                    <a:pt x="1007534" y="5427133"/>
                  </a:cubicBezTo>
                  <a:lnTo>
                    <a:pt x="897467" y="5435600"/>
                  </a:lnTo>
                  <a:cubicBezTo>
                    <a:pt x="846592" y="5440523"/>
                    <a:pt x="796173" y="5451681"/>
                    <a:pt x="745067" y="5452533"/>
                  </a:cubicBezTo>
                  <a:lnTo>
                    <a:pt x="389467" y="5444066"/>
                  </a:lnTo>
                  <a:cubicBezTo>
                    <a:pt x="269501" y="5430737"/>
                    <a:pt x="352722" y="5443427"/>
                    <a:pt x="279400" y="5427133"/>
                  </a:cubicBezTo>
                  <a:cubicBezTo>
                    <a:pt x="265352" y="5424011"/>
                    <a:pt x="250851" y="5422801"/>
                    <a:pt x="237067" y="5418666"/>
                  </a:cubicBezTo>
                  <a:cubicBezTo>
                    <a:pt x="222510" y="5414299"/>
                    <a:pt x="208964" y="5407069"/>
                    <a:pt x="194734" y="5401733"/>
                  </a:cubicBezTo>
                  <a:cubicBezTo>
                    <a:pt x="164976" y="5390574"/>
                    <a:pt x="163098" y="5392019"/>
                    <a:pt x="127000" y="5384800"/>
                  </a:cubicBezTo>
                  <a:cubicBezTo>
                    <a:pt x="115711" y="5379155"/>
                    <a:pt x="103635" y="5374867"/>
                    <a:pt x="93134" y="5367866"/>
                  </a:cubicBezTo>
                  <a:cubicBezTo>
                    <a:pt x="86492" y="5363438"/>
                    <a:pt x="82433" y="5355920"/>
                    <a:pt x="76200" y="5350933"/>
                  </a:cubicBezTo>
                  <a:cubicBezTo>
                    <a:pt x="68254" y="5344576"/>
                    <a:pt x="59267" y="5339644"/>
                    <a:pt x="50800" y="5334000"/>
                  </a:cubicBezTo>
                  <a:cubicBezTo>
                    <a:pt x="22926" y="5292188"/>
                    <a:pt x="40047" y="5324854"/>
                    <a:pt x="25400" y="5266266"/>
                  </a:cubicBezTo>
                  <a:cubicBezTo>
                    <a:pt x="19170" y="5241346"/>
                    <a:pt x="12119" y="5231237"/>
                    <a:pt x="0" y="5207000"/>
                  </a:cubicBezTo>
                  <a:cubicBezTo>
                    <a:pt x="12484" y="4982305"/>
                    <a:pt x="-4644" y="5117837"/>
                    <a:pt x="16934" y="5020733"/>
                  </a:cubicBezTo>
                  <a:cubicBezTo>
                    <a:pt x="20056" y="5006685"/>
                    <a:pt x="20849" y="4992052"/>
                    <a:pt x="25400" y="4978400"/>
                  </a:cubicBezTo>
                  <a:cubicBezTo>
                    <a:pt x="29391" y="4966426"/>
                    <a:pt x="37646" y="4956252"/>
                    <a:pt x="42334" y="4944533"/>
                  </a:cubicBezTo>
                  <a:cubicBezTo>
                    <a:pt x="48963" y="4927960"/>
                    <a:pt x="54571" y="4910953"/>
                    <a:pt x="59267" y="4893733"/>
                  </a:cubicBezTo>
                  <a:cubicBezTo>
                    <a:pt x="63053" y="4879850"/>
                    <a:pt x="63599" y="4865184"/>
                    <a:pt x="67734" y="4851400"/>
                  </a:cubicBezTo>
                  <a:cubicBezTo>
                    <a:pt x="75408" y="4825820"/>
                    <a:pt x="108818" y="4755907"/>
                    <a:pt x="118534" y="4741333"/>
                  </a:cubicBezTo>
                  <a:cubicBezTo>
                    <a:pt x="124178" y="4732866"/>
                    <a:pt x="128272" y="4723128"/>
                    <a:pt x="135467" y="4715933"/>
                  </a:cubicBezTo>
                  <a:cubicBezTo>
                    <a:pt x="145445" y="4705955"/>
                    <a:pt x="158045" y="4699000"/>
                    <a:pt x="169334" y="4690533"/>
                  </a:cubicBezTo>
                  <a:cubicBezTo>
                    <a:pt x="174978" y="4673600"/>
                    <a:pt x="176366" y="4654585"/>
                    <a:pt x="186267" y="4639733"/>
                  </a:cubicBezTo>
                  <a:cubicBezTo>
                    <a:pt x="199698" y="4619586"/>
                    <a:pt x="218390" y="4592420"/>
                    <a:pt x="228600" y="4572000"/>
                  </a:cubicBezTo>
                  <a:cubicBezTo>
                    <a:pt x="232591" y="4564018"/>
                    <a:pt x="232733" y="4554402"/>
                    <a:pt x="237067" y="4546600"/>
                  </a:cubicBezTo>
                  <a:cubicBezTo>
                    <a:pt x="247898" y="4527105"/>
                    <a:pt x="267316" y="4495307"/>
                    <a:pt x="287867" y="4478866"/>
                  </a:cubicBezTo>
                  <a:cubicBezTo>
                    <a:pt x="295813" y="4472509"/>
                    <a:pt x="304800" y="4467577"/>
                    <a:pt x="313267" y="4461933"/>
                  </a:cubicBezTo>
                  <a:cubicBezTo>
                    <a:pt x="341584" y="4405298"/>
                    <a:pt x="315555" y="4448431"/>
                    <a:pt x="355600" y="4402666"/>
                  </a:cubicBezTo>
                  <a:cubicBezTo>
                    <a:pt x="383640" y="4370621"/>
                    <a:pt x="385506" y="4360099"/>
                    <a:pt x="414867" y="4334933"/>
                  </a:cubicBezTo>
                  <a:cubicBezTo>
                    <a:pt x="440367" y="4313076"/>
                    <a:pt x="507926" y="4270072"/>
                    <a:pt x="524934" y="4258733"/>
                  </a:cubicBezTo>
                  <a:cubicBezTo>
                    <a:pt x="533401" y="4253089"/>
                    <a:pt x="540681" y="4245018"/>
                    <a:pt x="550334" y="4241800"/>
                  </a:cubicBezTo>
                  <a:cubicBezTo>
                    <a:pt x="558801" y="4238978"/>
                    <a:pt x="567531" y="4236849"/>
                    <a:pt x="575734" y="4233333"/>
                  </a:cubicBezTo>
                  <a:cubicBezTo>
                    <a:pt x="587335" y="4228361"/>
                    <a:pt x="597627" y="4220391"/>
                    <a:pt x="609600" y="4216400"/>
                  </a:cubicBezTo>
                  <a:cubicBezTo>
                    <a:pt x="623252" y="4211849"/>
                    <a:pt x="638050" y="4211719"/>
                    <a:pt x="651934" y="4207933"/>
                  </a:cubicBezTo>
                  <a:cubicBezTo>
                    <a:pt x="669154" y="4203237"/>
                    <a:pt x="685801" y="4196644"/>
                    <a:pt x="702734" y="4191000"/>
                  </a:cubicBezTo>
                  <a:cubicBezTo>
                    <a:pt x="711201" y="4188178"/>
                    <a:pt x="719476" y="4184698"/>
                    <a:pt x="728134" y="4182533"/>
                  </a:cubicBezTo>
                  <a:lnTo>
                    <a:pt x="762000" y="4174066"/>
                  </a:lnTo>
                  <a:cubicBezTo>
                    <a:pt x="768379" y="4175129"/>
                    <a:pt x="834036" y="4184685"/>
                    <a:pt x="846667" y="4191000"/>
                  </a:cubicBezTo>
                  <a:cubicBezTo>
                    <a:pt x="864870" y="4200101"/>
                    <a:pt x="897467" y="4224866"/>
                    <a:pt x="897467" y="4224866"/>
                  </a:cubicBezTo>
                  <a:cubicBezTo>
                    <a:pt x="903111" y="4233333"/>
                    <a:pt x="908486" y="4241986"/>
                    <a:pt x="914400" y="4250266"/>
                  </a:cubicBezTo>
                  <a:cubicBezTo>
                    <a:pt x="922602" y="4261749"/>
                    <a:pt x="932321" y="4272167"/>
                    <a:pt x="939800" y="4284133"/>
                  </a:cubicBezTo>
                  <a:cubicBezTo>
                    <a:pt x="946489" y="4294836"/>
                    <a:pt x="951762" y="4306399"/>
                    <a:pt x="956734" y="4318000"/>
                  </a:cubicBezTo>
                  <a:cubicBezTo>
                    <a:pt x="960250" y="4326203"/>
                    <a:pt x="962748" y="4334819"/>
                    <a:pt x="965200" y="4343400"/>
                  </a:cubicBezTo>
                  <a:cubicBezTo>
                    <a:pt x="968397" y="4354588"/>
                    <a:pt x="968463" y="4366858"/>
                    <a:pt x="973667" y="4377266"/>
                  </a:cubicBezTo>
                  <a:cubicBezTo>
                    <a:pt x="979978" y="4389887"/>
                    <a:pt x="990600" y="4399844"/>
                    <a:pt x="999067" y="4411133"/>
                  </a:cubicBezTo>
                  <a:cubicBezTo>
                    <a:pt x="1001889" y="4419600"/>
                    <a:pt x="1005082" y="4427952"/>
                    <a:pt x="1007534" y="4436533"/>
                  </a:cubicBezTo>
                  <a:cubicBezTo>
                    <a:pt x="1015502" y="4464420"/>
                    <a:pt x="1018650" y="4483650"/>
                    <a:pt x="1024467" y="4512733"/>
                  </a:cubicBezTo>
                  <a:cubicBezTo>
                    <a:pt x="1021645" y="4540955"/>
                    <a:pt x="1022378" y="4569763"/>
                    <a:pt x="1016000" y="4597400"/>
                  </a:cubicBezTo>
                  <a:cubicBezTo>
                    <a:pt x="1013712" y="4607315"/>
                    <a:pt x="1004981" y="4614520"/>
                    <a:pt x="999067" y="4622800"/>
                  </a:cubicBezTo>
                  <a:cubicBezTo>
                    <a:pt x="966046" y="4669029"/>
                    <a:pt x="986501" y="4645793"/>
                    <a:pt x="948267" y="4673600"/>
                  </a:cubicBezTo>
                  <a:cubicBezTo>
                    <a:pt x="862657" y="4735863"/>
                    <a:pt x="909256" y="4710039"/>
                    <a:pt x="846667" y="4741333"/>
                  </a:cubicBezTo>
                  <a:cubicBezTo>
                    <a:pt x="809978" y="4738511"/>
                    <a:pt x="772397" y="4741389"/>
                    <a:pt x="736600" y="4732866"/>
                  </a:cubicBezTo>
                  <a:cubicBezTo>
                    <a:pt x="712044" y="4727019"/>
                    <a:pt x="668867" y="4699000"/>
                    <a:pt x="668867" y="4699000"/>
                  </a:cubicBezTo>
                  <a:cubicBezTo>
                    <a:pt x="663223" y="4690533"/>
                    <a:pt x="658291" y="4681546"/>
                    <a:pt x="651934" y="4673600"/>
                  </a:cubicBezTo>
                  <a:cubicBezTo>
                    <a:pt x="629009" y="4644943"/>
                    <a:pt x="618015" y="4656507"/>
                    <a:pt x="601134" y="4605866"/>
                  </a:cubicBezTo>
                  <a:cubicBezTo>
                    <a:pt x="580520" y="4544027"/>
                    <a:pt x="588529" y="4572382"/>
                    <a:pt x="575734" y="4521200"/>
                  </a:cubicBezTo>
                  <a:cubicBezTo>
                    <a:pt x="572912" y="4478867"/>
                    <a:pt x="567267" y="4436627"/>
                    <a:pt x="567267" y="4394200"/>
                  </a:cubicBezTo>
                  <a:cubicBezTo>
                    <a:pt x="567267" y="4365837"/>
                    <a:pt x="572216" y="4337677"/>
                    <a:pt x="575734" y="4309533"/>
                  </a:cubicBezTo>
                  <a:cubicBezTo>
                    <a:pt x="580684" y="4269929"/>
                    <a:pt x="582987" y="4229720"/>
                    <a:pt x="592667" y="4191000"/>
                  </a:cubicBezTo>
                  <a:cubicBezTo>
                    <a:pt x="595489" y="4179711"/>
                    <a:pt x="596658" y="4167874"/>
                    <a:pt x="601134" y="4157133"/>
                  </a:cubicBezTo>
                  <a:cubicBezTo>
                    <a:pt x="610843" y="4133832"/>
                    <a:pt x="627017" y="4113347"/>
                    <a:pt x="635000" y="4089400"/>
                  </a:cubicBezTo>
                  <a:cubicBezTo>
                    <a:pt x="637822" y="4080933"/>
                    <a:pt x="641015" y="4072581"/>
                    <a:pt x="643467" y="4064000"/>
                  </a:cubicBezTo>
                  <a:cubicBezTo>
                    <a:pt x="646664" y="4052811"/>
                    <a:pt x="647208" y="4040767"/>
                    <a:pt x="651934" y="4030133"/>
                  </a:cubicBezTo>
                  <a:cubicBezTo>
                    <a:pt x="658383" y="4015624"/>
                    <a:pt x="689937" y="3966730"/>
                    <a:pt x="702734" y="3953933"/>
                  </a:cubicBezTo>
                  <a:cubicBezTo>
                    <a:pt x="709929" y="3946738"/>
                    <a:pt x="720188" y="3943357"/>
                    <a:pt x="728134" y="3937000"/>
                  </a:cubicBezTo>
                  <a:cubicBezTo>
                    <a:pt x="734367" y="3932013"/>
                    <a:pt x="737927" y="3923636"/>
                    <a:pt x="745067" y="3920066"/>
                  </a:cubicBezTo>
                  <a:cubicBezTo>
                    <a:pt x="755475" y="3914862"/>
                    <a:pt x="767645" y="3914422"/>
                    <a:pt x="778934" y="3911600"/>
                  </a:cubicBezTo>
                  <a:cubicBezTo>
                    <a:pt x="795867" y="3900311"/>
                    <a:pt x="815343" y="3892124"/>
                    <a:pt x="829734" y="3877733"/>
                  </a:cubicBezTo>
                  <a:cubicBezTo>
                    <a:pt x="838201" y="3869266"/>
                    <a:pt x="844667" y="3858148"/>
                    <a:pt x="855134" y="3852333"/>
                  </a:cubicBezTo>
                  <a:cubicBezTo>
                    <a:pt x="870737" y="3843665"/>
                    <a:pt x="905934" y="3835400"/>
                    <a:pt x="905934" y="3835400"/>
                  </a:cubicBezTo>
                  <a:cubicBezTo>
                    <a:pt x="914401" y="3829755"/>
                    <a:pt x="922232" y="3823017"/>
                    <a:pt x="931334" y="3818466"/>
                  </a:cubicBezTo>
                  <a:cubicBezTo>
                    <a:pt x="939316" y="3814475"/>
                    <a:pt x="949081" y="3814592"/>
                    <a:pt x="956734" y="3810000"/>
                  </a:cubicBezTo>
                  <a:cubicBezTo>
                    <a:pt x="963579" y="3805893"/>
                    <a:pt x="967434" y="3798053"/>
                    <a:pt x="973667" y="3793066"/>
                  </a:cubicBezTo>
                  <a:cubicBezTo>
                    <a:pt x="981613" y="3786709"/>
                    <a:pt x="990232" y="3781181"/>
                    <a:pt x="999067" y="3776133"/>
                  </a:cubicBezTo>
                  <a:cubicBezTo>
                    <a:pt x="1122400" y="3705659"/>
                    <a:pt x="963342" y="3798229"/>
                    <a:pt x="1058334" y="3750733"/>
                  </a:cubicBezTo>
                  <a:cubicBezTo>
                    <a:pt x="1067435" y="3746182"/>
                    <a:pt x="1075788" y="3740157"/>
                    <a:pt x="1083734" y="3733800"/>
                  </a:cubicBezTo>
                  <a:cubicBezTo>
                    <a:pt x="1089967" y="3728813"/>
                    <a:pt x="1093527" y="3720436"/>
                    <a:pt x="1100667" y="3716866"/>
                  </a:cubicBezTo>
                  <a:cubicBezTo>
                    <a:pt x="1116632" y="3708883"/>
                    <a:pt x="1135061" y="3706964"/>
                    <a:pt x="1151467" y="3699933"/>
                  </a:cubicBezTo>
                  <a:cubicBezTo>
                    <a:pt x="1189903" y="3683460"/>
                    <a:pt x="1213676" y="3671222"/>
                    <a:pt x="1244600" y="3649133"/>
                  </a:cubicBezTo>
                  <a:cubicBezTo>
                    <a:pt x="1306361" y="3605019"/>
                    <a:pt x="1251381" y="3644046"/>
                    <a:pt x="1312334" y="3589866"/>
                  </a:cubicBezTo>
                  <a:cubicBezTo>
                    <a:pt x="1325840" y="3577860"/>
                    <a:pt x="1341889" y="3568778"/>
                    <a:pt x="1354667" y="3556000"/>
                  </a:cubicBezTo>
                  <a:cubicBezTo>
                    <a:pt x="1364645" y="3546022"/>
                    <a:pt x="1370884" y="3532847"/>
                    <a:pt x="1380067" y="3522133"/>
                  </a:cubicBezTo>
                  <a:cubicBezTo>
                    <a:pt x="1387859" y="3513042"/>
                    <a:pt x="1397802" y="3505931"/>
                    <a:pt x="1405467" y="3496733"/>
                  </a:cubicBezTo>
                  <a:cubicBezTo>
                    <a:pt x="1411981" y="3488916"/>
                    <a:pt x="1415205" y="3478528"/>
                    <a:pt x="1422400" y="3471333"/>
                  </a:cubicBezTo>
                  <a:cubicBezTo>
                    <a:pt x="1429595" y="3464138"/>
                    <a:pt x="1439333" y="3460044"/>
                    <a:pt x="1447800" y="3454400"/>
                  </a:cubicBezTo>
                  <a:cubicBezTo>
                    <a:pt x="1453445" y="3440289"/>
                    <a:pt x="1455004" y="3423742"/>
                    <a:pt x="1464734" y="3412066"/>
                  </a:cubicBezTo>
                  <a:cubicBezTo>
                    <a:pt x="1470447" y="3405210"/>
                    <a:pt x="1485542" y="3411253"/>
                    <a:pt x="1490134" y="3403600"/>
                  </a:cubicBezTo>
                  <a:cubicBezTo>
                    <a:pt x="1546753" y="3309236"/>
                    <a:pt x="1490041" y="3352912"/>
                    <a:pt x="1532467" y="3302000"/>
                  </a:cubicBezTo>
                  <a:cubicBezTo>
                    <a:pt x="1540132" y="3292802"/>
                    <a:pt x="1549400" y="3285067"/>
                    <a:pt x="1557867" y="3276600"/>
                  </a:cubicBezTo>
                  <a:cubicBezTo>
                    <a:pt x="1585580" y="3165750"/>
                    <a:pt x="1541290" y="3318223"/>
                    <a:pt x="1591734" y="3217333"/>
                  </a:cubicBezTo>
                  <a:cubicBezTo>
                    <a:pt x="1598170" y="3204462"/>
                    <a:pt x="1597378" y="3189111"/>
                    <a:pt x="1600200" y="3175000"/>
                  </a:cubicBezTo>
                  <a:cubicBezTo>
                    <a:pt x="1594556" y="3107267"/>
                    <a:pt x="1592879" y="3039085"/>
                    <a:pt x="1583267" y="2971800"/>
                  </a:cubicBezTo>
                  <a:cubicBezTo>
                    <a:pt x="1581482" y="2959305"/>
                    <a:pt x="1573907" y="2948030"/>
                    <a:pt x="1566334" y="2937933"/>
                  </a:cubicBezTo>
                  <a:cubicBezTo>
                    <a:pt x="1532362" y="2892636"/>
                    <a:pt x="1537160" y="2910646"/>
                    <a:pt x="1490134" y="2887133"/>
                  </a:cubicBezTo>
                  <a:cubicBezTo>
                    <a:pt x="1431663" y="2857898"/>
                    <a:pt x="1501352" y="2879355"/>
                    <a:pt x="1430867" y="2861733"/>
                  </a:cubicBezTo>
                  <a:cubicBezTo>
                    <a:pt x="1422400" y="2856089"/>
                    <a:pt x="1414860" y="2848714"/>
                    <a:pt x="1405467" y="2844800"/>
                  </a:cubicBezTo>
                  <a:cubicBezTo>
                    <a:pt x="1335687" y="2815725"/>
                    <a:pt x="1336876" y="2821222"/>
                    <a:pt x="1270000" y="2810933"/>
                  </a:cubicBezTo>
                  <a:cubicBezTo>
                    <a:pt x="1253033" y="2808323"/>
                    <a:pt x="1235958" y="2806190"/>
                    <a:pt x="1219200" y="2802466"/>
                  </a:cubicBezTo>
                  <a:cubicBezTo>
                    <a:pt x="1210488" y="2800530"/>
                    <a:pt x="1202551" y="2795750"/>
                    <a:pt x="1193800" y="2794000"/>
                  </a:cubicBezTo>
                  <a:cubicBezTo>
                    <a:pt x="1174232" y="2790086"/>
                    <a:pt x="1154289" y="2788355"/>
                    <a:pt x="1134534" y="2785533"/>
                  </a:cubicBezTo>
                  <a:cubicBezTo>
                    <a:pt x="1078089" y="2788355"/>
                    <a:pt x="1021561" y="2789825"/>
                    <a:pt x="965200" y="2794000"/>
                  </a:cubicBezTo>
                  <a:cubicBezTo>
                    <a:pt x="945299" y="2795474"/>
                    <a:pt x="925568" y="2798896"/>
                    <a:pt x="905934" y="2802466"/>
                  </a:cubicBezTo>
                  <a:cubicBezTo>
                    <a:pt x="894485" y="2804548"/>
                    <a:pt x="883646" y="2809775"/>
                    <a:pt x="872067" y="2810933"/>
                  </a:cubicBezTo>
                  <a:cubicBezTo>
                    <a:pt x="827048" y="2815435"/>
                    <a:pt x="781756" y="2816578"/>
                    <a:pt x="736600" y="2819400"/>
                  </a:cubicBezTo>
                  <a:cubicBezTo>
                    <a:pt x="715944" y="2817679"/>
                    <a:pt x="627976" y="2814236"/>
                    <a:pt x="592667" y="2802466"/>
                  </a:cubicBezTo>
                  <a:cubicBezTo>
                    <a:pt x="580693" y="2798475"/>
                    <a:pt x="570401" y="2790505"/>
                    <a:pt x="558800" y="2785533"/>
                  </a:cubicBezTo>
                  <a:cubicBezTo>
                    <a:pt x="550597" y="2782017"/>
                    <a:pt x="541603" y="2780582"/>
                    <a:pt x="533400" y="2777066"/>
                  </a:cubicBezTo>
                  <a:cubicBezTo>
                    <a:pt x="446203" y="2739695"/>
                    <a:pt x="564352" y="2781739"/>
                    <a:pt x="448734" y="2743200"/>
                  </a:cubicBezTo>
                  <a:cubicBezTo>
                    <a:pt x="443089" y="2737555"/>
                    <a:pt x="438186" y="2731056"/>
                    <a:pt x="431800" y="2726266"/>
                  </a:cubicBezTo>
                  <a:cubicBezTo>
                    <a:pt x="415519" y="2714055"/>
                    <a:pt x="381000" y="2692400"/>
                    <a:pt x="381000" y="2692400"/>
                  </a:cubicBezTo>
                  <a:cubicBezTo>
                    <a:pt x="361245" y="2661355"/>
                    <a:pt x="338191" y="2632178"/>
                    <a:pt x="321734" y="2599266"/>
                  </a:cubicBezTo>
                  <a:cubicBezTo>
                    <a:pt x="307623" y="2571044"/>
                    <a:pt x="298332" y="2539843"/>
                    <a:pt x="279400" y="2514600"/>
                  </a:cubicBezTo>
                  <a:cubicBezTo>
                    <a:pt x="247563" y="2472150"/>
                    <a:pt x="233822" y="2459943"/>
                    <a:pt x="220134" y="2396066"/>
                  </a:cubicBezTo>
                  <a:cubicBezTo>
                    <a:pt x="190230" y="2256517"/>
                    <a:pt x="210651" y="2314674"/>
                    <a:pt x="169334" y="2218266"/>
                  </a:cubicBezTo>
                  <a:cubicBezTo>
                    <a:pt x="166512" y="2198511"/>
                    <a:pt x="162759" y="2178866"/>
                    <a:pt x="160867" y="2159000"/>
                  </a:cubicBezTo>
                  <a:cubicBezTo>
                    <a:pt x="141087" y="1951318"/>
                    <a:pt x="162985" y="2114563"/>
                    <a:pt x="143934" y="1981200"/>
                  </a:cubicBezTo>
                  <a:cubicBezTo>
                    <a:pt x="149578" y="1919111"/>
                    <a:pt x="152349" y="1856693"/>
                    <a:pt x="160867" y="1794933"/>
                  </a:cubicBezTo>
                  <a:cubicBezTo>
                    <a:pt x="166576" y="1753544"/>
                    <a:pt x="212559" y="1648327"/>
                    <a:pt x="220134" y="1625600"/>
                  </a:cubicBezTo>
                  <a:cubicBezTo>
                    <a:pt x="225778" y="1608667"/>
                    <a:pt x="232371" y="1592020"/>
                    <a:pt x="237067" y="1574800"/>
                  </a:cubicBezTo>
                  <a:cubicBezTo>
                    <a:pt x="240853" y="1560916"/>
                    <a:pt x="239579" y="1545567"/>
                    <a:pt x="245534" y="1532466"/>
                  </a:cubicBezTo>
                  <a:cubicBezTo>
                    <a:pt x="253955" y="1513939"/>
                    <a:pt x="269146" y="1499245"/>
                    <a:pt x="279400" y="1481666"/>
                  </a:cubicBezTo>
                  <a:cubicBezTo>
                    <a:pt x="351084" y="1358778"/>
                    <a:pt x="265527" y="1483072"/>
                    <a:pt x="330200" y="1405466"/>
                  </a:cubicBezTo>
                  <a:cubicBezTo>
                    <a:pt x="336714" y="1397649"/>
                    <a:pt x="338667" y="1385710"/>
                    <a:pt x="347134" y="1380066"/>
                  </a:cubicBezTo>
                  <a:cubicBezTo>
                    <a:pt x="356816" y="1373612"/>
                    <a:pt x="369711" y="1374422"/>
                    <a:pt x="381000" y="1371600"/>
                  </a:cubicBezTo>
                  <a:cubicBezTo>
                    <a:pt x="386645" y="1365955"/>
                    <a:pt x="391700" y="1359653"/>
                    <a:pt x="397934" y="1354666"/>
                  </a:cubicBezTo>
                  <a:cubicBezTo>
                    <a:pt x="413207" y="1342448"/>
                    <a:pt x="439819" y="1327753"/>
                    <a:pt x="457200" y="1320800"/>
                  </a:cubicBezTo>
                  <a:cubicBezTo>
                    <a:pt x="473773" y="1314171"/>
                    <a:pt x="491427" y="1310495"/>
                    <a:pt x="508000" y="1303866"/>
                  </a:cubicBezTo>
                  <a:cubicBezTo>
                    <a:pt x="564104" y="1281424"/>
                    <a:pt x="525137" y="1284917"/>
                    <a:pt x="601134" y="1261533"/>
                  </a:cubicBezTo>
                  <a:cubicBezTo>
                    <a:pt x="617542" y="1256484"/>
                    <a:pt x="635207" y="1256926"/>
                    <a:pt x="651934" y="1253066"/>
                  </a:cubicBezTo>
                  <a:cubicBezTo>
                    <a:pt x="671954" y="1248446"/>
                    <a:pt x="691268" y="1241116"/>
                    <a:pt x="711200" y="1236133"/>
                  </a:cubicBezTo>
                  <a:cubicBezTo>
                    <a:pt x="725161" y="1232643"/>
                    <a:pt x="739486" y="1230788"/>
                    <a:pt x="753534" y="1227666"/>
                  </a:cubicBezTo>
                  <a:cubicBezTo>
                    <a:pt x="764893" y="1225142"/>
                    <a:pt x="776111" y="1222022"/>
                    <a:pt x="787400" y="1219200"/>
                  </a:cubicBezTo>
                  <a:cubicBezTo>
                    <a:pt x="865053" y="1180373"/>
                    <a:pt x="767764" y="1224556"/>
                    <a:pt x="880534" y="1193800"/>
                  </a:cubicBezTo>
                  <a:cubicBezTo>
                    <a:pt x="892711" y="1190479"/>
                    <a:pt x="902223" y="1180187"/>
                    <a:pt x="914400" y="1176866"/>
                  </a:cubicBezTo>
                  <a:cubicBezTo>
                    <a:pt x="933653" y="1171615"/>
                    <a:pt x="953943" y="1171434"/>
                    <a:pt x="973667" y="1168400"/>
                  </a:cubicBezTo>
                  <a:cubicBezTo>
                    <a:pt x="990634" y="1165790"/>
                    <a:pt x="1007534" y="1162755"/>
                    <a:pt x="1024467" y="1159933"/>
                  </a:cubicBezTo>
                  <a:cubicBezTo>
                    <a:pt x="1075267" y="1162755"/>
                    <a:pt x="1126198" y="1163794"/>
                    <a:pt x="1176867" y="1168400"/>
                  </a:cubicBezTo>
                  <a:cubicBezTo>
                    <a:pt x="1201761" y="1170663"/>
                    <a:pt x="1213217" y="1179604"/>
                    <a:pt x="1236134" y="1185333"/>
                  </a:cubicBezTo>
                  <a:cubicBezTo>
                    <a:pt x="1250095" y="1188823"/>
                    <a:pt x="1264356" y="1190978"/>
                    <a:pt x="1278467" y="1193800"/>
                  </a:cubicBezTo>
                  <a:cubicBezTo>
                    <a:pt x="1286934" y="1199444"/>
                    <a:pt x="1294766" y="1206182"/>
                    <a:pt x="1303867" y="1210733"/>
                  </a:cubicBezTo>
                  <a:cubicBezTo>
                    <a:pt x="1373974" y="1245786"/>
                    <a:pt x="1281875" y="1187606"/>
                    <a:pt x="1354667" y="1236133"/>
                  </a:cubicBezTo>
                  <a:lnTo>
                    <a:pt x="1405467" y="1312333"/>
                  </a:lnTo>
                  <a:cubicBezTo>
                    <a:pt x="1405478" y="1312350"/>
                    <a:pt x="1439322" y="1363117"/>
                    <a:pt x="1439334" y="1363133"/>
                  </a:cubicBezTo>
                  <a:cubicBezTo>
                    <a:pt x="1463644" y="1395547"/>
                    <a:pt x="1466171" y="1394709"/>
                    <a:pt x="1481667" y="1430866"/>
                  </a:cubicBezTo>
                  <a:cubicBezTo>
                    <a:pt x="1490370" y="1451173"/>
                    <a:pt x="1492460" y="1468641"/>
                    <a:pt x="1498600" y="1490133"/>
                  </a:cubicBezTo>
                  <a:cubicBezTo>
                    <a:pt x="1501052" y="1498714"/>
                    <a:pt x="1504245" y="1507066"/>
                    <a:pt x="1507067" y="1515533"/>
                  </a:cubicBezTo>
                  <a:cubicBezTo>
                    <a:pt x="1509889" y="1540933"/>
                    <a:pt x="1511648" y="1566474"/>
                    <a:pt x="1515534" y="1591733"/>
                  </a:cubicBezTo>
                  <a:cubicBezTo>
                    <a:pt x="1518572" y="1611483"/>
                    <a:pt x="1526143" y="1632028"/>
                    <a:pt x="1532467" y="1651000"/>
                  </a:cubicBezTo>
                  <a:cubicBezTo>
                    <a:pt x="1527829" y="1720570"/>
                    <a:pt x="1538023" y="1764611"/>
                    <a:pt x="1507067" y="1820333"/>
                  </a:cubicBezTo>
                  <a:cubicBezTo>
                    <a:pt x="1500214" y="1832668"/>
                    <a:pt x="1492381" y="1845017"/>
                    <a:pt x="1481667" y="1854200"/>
                  </a:cubicBezTo>
                  <a:cubicBezTo>
                    <a:pt x="1472084" y="1862414"/>
                    <a:pt x="1459089" y="1865489"/>
                    <a:pt x="1447800" y="1871133"/>
                  </a:cubicBezTo>
                  <a:cubicBezTo>
                    <a:pt x="1409931" y="1927938"/>
                    <a:pt x="1454541" y="1872284"/>
                    <a:pt x="1405467" y="1905000"/>
                  </a:cubicBezTo>
                  <a:cubicBezTo>
                    <a:pt x="1395504" y="1911642"/>
                    <a:pt x="1391426" y="1926614"/>
                    <a:pt x="1380067" y="1930400"/>
                  </a:cubicBezTo>
                  <a:cubicBezTo>
                    <a:pt x="1355822" y="1938481"/>
                    <a:pt x="1329267" y="1936044"/>
                    <a:pt x="1303867" y="1938866"/>
                  </a:cubicBezTo>
                  <a:cubicBezTo>
                    <a:pt x="1255889" y="1936044"/>
                    <a:pt x="1206964" y="1940301"/>
                    <a:pt x="1159934" y="1930400"/>
                  </a:cubicBezTo>
                  <a:cubicBezTo>
                    <a:pt x="1149976" y="1928304"/>
                    <a:pt x="1150195" y="1912195"/>
                    <a:pt x="1143000" y="1905000"/>
                  </a:cubicBezTo>
                  <a:cubicBezTo>
                    <a:pt x="1135805" y="1897805"/>
                    <a:pt x="1126067" y="1893711"/>
                    <a:pt x="1117600" y="1888066"/>
                  </a:cubicBezTo>
                  <a:cubicBezTo>
                    <a:pt x="1111956" y="1876777"/>
                    <a:pt x="1107668" y="1864701"/>
                    <a:pt x="1100667" y="1854200"/>
                  </a:cubicBezTo>
                  <a:cubicBezTo>
                    <a:pt x="1096239" y="1847558"/>
                    <a:pt x="1088721" y="1843499"/>
                    <a:pt x="1083734" y="1837266"/>
                  </a:cubicBezTo>
                  <a:cubicBezTo>
                    <a:pt x="1077377" y="1829320"/>
                    <a:pt x="1072445" y="1820333"/>
                    <a:pt x="1066800" y="1811866"/>
                  </a:cubicBezTo>
                  <a:cubicBezTo>
                    <a:pt x="1057884" y="1776199"/>
                    <a:pt x="1049867" y="1749903"/>
                    <a:pt x="1049867" y="1710266"/>
                  </a:cubicBezTo>
                  <a:cubicBezTo>
                    <a:pt x="1049867" y="1666420"/>
                    <a:pt x="1055404" y="1631619"/>
                    <a:pt x="1066800" y="1591733"/>
                  </a:cubicBezTo>
                  <a:cubicBezTo>
                    <a:pt x="1069252" y="1583152"/>
                    <a:pt x="1071276" y="1574315"/>
                    <a:pt x="1075267" y="1566333"/>
                  </a:cubicBezTo>
                  <a:cubicBezTo>
                    <a:pt x="1079818" y="1557232"/>
                    <a:pt x="1087649" y="1550034"/>
                    <a:pt x="1092200" y="1540933"/>
                  </a:cubicBezTo>
                  <a:cubicBezTo>
                    <a:pt x="1124522" y="1476289"/>
                    <a:pt x="1064650" y="1563556"/>
                    <a:pt x="1126067" y="1481666"/>
                  </a:cubicBezTo>
                  <a:cubicBezTo>
                    <a:pt x="1128889" y="1473199"/>
                    <a:pt x="1130543" y="1464248"/>
                    <a:pt x="1134534" y="1456266"/>
                  </a:cubicBezTo>
                  <a:cubicBezTo>
                    <a:pt x="1144333" y="1436668"/>
                    <a:pt x="1160482" y="1419510"/>
                    <a:pt x="1176867" y="1405466"/>
                  </a:cubicBezTo>
                  <a:cubicBezTo>
                    <a:pt x="1187581" y="1396283"/>
                    <a:pt x="1199445" y="1388533"/>
                    <a:pt x="1210734" y="1380066"/>
                  </a:cubicBezTo>
                  <a:cubicBezTo>
                    <a:pt x="1275645" y="1382888"/>
                    <a:pt x="1340649" y="1384063"/>
                    <a:pt x="1405467" y="1388533"/>
                  </a:cubicBezTo>
                  <a:cubicBezTo>
                    <a:pt x="1427634" y="1390062"/>
                    <a:pt x="1459443" y="1395941"/>
                    <a:pt x="1481667" y="1405466"/>
                  </a:cubicBezTo>
                  <a:cubicBezTo>
                    <a:pt x="1511855" y="1418404"/>
                    <a:pt x="1523660" y="1426350"/>
                    <a:pt x="1549400" y="1447800"/>
                  </a:cubicBezTo>
                  <a:cubicBezTo>
                    <a:pt x="1555532" y="1452910"/>
                    <a:pt x="1560202" y="1459623"/>
                    <a:pt x="1566334" y="1464733"/>
                  </a:cubicBezTo>
                  <a:cubicBezTo>
                    <a:pt x="1577174" y="1473767"/>
                    <a:pt x="1590708" y="1479692"/>
                    <a:pt x="1600200" y="1490133"/>
                  </a:cubicBezTo>
                  <a:cubicBezTo>
                    <a:pt x="1619184" y="1511016"/>
                    <a:pt x="1624226" y="1548941"/>
                    <a:pt x="1651000" y="1557866"/>
                  </a:cubicBezTo>
                  <a:cubicBezTo>
                    <a:pt x="1677827" y="1566809"/>
                    <a:pt x="1678354" y="1564509"/>
                    <a:pt x="1701800" y="1583266"/>
                  </a:cubicBezTo>
                  <a:cubicBezTo>
                    <a:pt x="1708034" y="1588253"/>
                    <a:pt x="1711467" y="1596897"/>
                    <a:pt x="1718734" y="1600200"/>
                  </a:cubicBezTo>
                  <a:cubicBezTo>
                    <a:pt x="1743108" y="1611279"/>
                    <a:pt x="1769534" y="1617133"/>
                    <a:pt x="1794934" y="1625600"/>
                  </a:cubicBezTo>
                  <a:cubicBezTo>
                    <a:pt x="1864352" y="1648739"/>
                    <a:pt x="1754464" y="1612829"/>
                    <a:pt x="1888067" y="1651000"/>
                  </a:cubicBezTo>
                  <a:cubicBezTo>
                    <a:pt x="1907823" y="1656644"/>
                    <a:pt x="1927244" y="1663628"/>
                    <a:pt x="1947334" y="1667933"/>
                  </a:cubicBezTo>
                  <a:cubicBezTo>
                    <a:pt x="1989573" y="1676984"/>
                    <a:pt x="2073001" y="1681933"/>
                    <a:pt x="2108200" y="1684866"/>
                  </a:cubicBezTo>
                  <a:cubicBezTo>
                    <a:pt x="2422394" y="1678182"/>
                    <a:pt x="2421428" y="1683176"/>
                    <a:pt x="2650067" y="1667933"/>
                  </a:cubicBezTo>
                  <a:lnTo>
                    <a:pt x="2887134" y="1651000"/>
                  </a:lnTo>
                  <a:cubicBezTo>
                    <a:pt x="2904067" y="1648178"/>
                    <a:pt x="2921148" y="1646130"/>
                    <a:pt x="2937934" y="1642533"/>
                  </a:cubicBezTo>
                  <a:cubicBezTo>
                    <a:pt x="2960690" y="1637657"/>
                    <a:pt x="3005667" y="1625600"/>
                    <a:pt x="3005667" y="1625600"/>
                  </a:cubicBezTo>
                  <a:cubicBezTo>
                    <a:pt x="3099959" y="1578453"/>
                    <a:pt x="2981177" y="1634784"/>
                    <a:pt x="3073400" y="1600200"/>
                  </a:cubicBezTo>
                  <a:cubicBezTo>
                    <a:pt x="3110613" y="1586245"/>
                    <a:pt x="3101405" y="1584196"/>
                    <a:pt x="3132667" y="1566333"/>
                  </a:cubicBezTo>
                  <a:cubicBezTo>
                    <a:pt x="3143626" y="1560071"/>
                    <a:pt x="3155245" y="1555044"/>
                    <a:pt x="3166534" y="1549400"/>
                  </a:cubicBezTo>
                  <a:cubicBezTo>
                    <a:pt x="3175001" y="1540933"/>
                    <a:pt x="3182985" y="1531955"/>
                    <a:pt x="3191934" y="1524000"/>
                  </a:cubicBezTo>
                  <a:cubicBezTo>
                    <a:pt x="3208409" y="1509356"/>
                    <a:pt x="3227148" y="1497252"/>
                    <a:pt x="3242734" y="1481666"/>
                  </a:cubicBezTo>
                  <a:cubicBezTo>
                    <a:pt x="3249929" y="1474471"/>
                    <a:pt x="3251941" y="1462888"/>
                    <a:pt x="3259667" y="1456266"/>
                  </a:cubicBezTo>
                  <a:cubicBezTo>
                    <a:pt x="3272161" y="1445556"/>
                    <a:pt x="3288835" y="1440740"/>
                    <a:pt x="3302000" y="1430866"/>
                  </a:cubicBezTo>
                  <a:cubicBezTo>
                    <a:pt x="3311579" y="1423682"/>
                    <a:pt x="3318133" y="1413048"/>
                    <a:pt x="3327400" y="1405466"/>
                  </a:cubicBezTo>
                  <a:cubicBezTo>
                    <a:pt x="3349243" y="1387595"/>
                    <a:pt x="3371651" y="1370321"/>
                    <a:pt x="3395134" y="1354666"/>
                  </a:cubicBezTo>
                  <a:cubicBezTo>
                    <a:pt x="3403601" y="1349022"/>
                    <a:pt x="3412717" y="1344247"/>
                    <a:pt x="3420534" y="1337733"/>
                  </a:cubicBezTo>
                  <a:cubicBezTo>
                    <a:pt x="3463261" y="1302127"/>
                    <a:pt x="3431952" y="1320634"/>
                    <a:pt x="3471334" y="1270000"/>
                  </a:cubicBezTo>
                  <a:cubicBezTo>
                    <a:pt x="3481135" y="1257398"/>
                    <a:pt x="3494687" y="1248148"/>
                    <a:pt x="3505200" y="1236133"/>
                  </a:cubicBezTo>
                  <a:cubicBezTo>
                    <a:pt x="3514492" y="1225513"/>
                    <a:pt x="3521417" y="1212980"/>
                    <a:pt x="3530600" y="1202266"/>
                  </a:cubicBezTo>
                  <a:cubicBezTo>
                    <a:pt x="3538392" y="1193175"/>
                    <a:pt x="3548208" y="1185957"/>
                    <a:pt x="3556000" y="1176866"/>
                  </a:cubicBezTo>
                  <a:cubicBezTo>
                    <a:pt x="3574806" y="1154925"/>
                    <a:pt x="3600693" y="1114060"/>
                    <a:pt x="3615267" y="1092200"/>
                  </a:cubicBezTo>
                  <a:cubicBezTo>
                    <a:pt x="3620911" y="1083733"/>
                    <a:pt x="3628982" y="1076453"/>
                    <a:pt x="3632200" y="1066800"/>
                  </a:cubicBezTo>
                  <a:cubicBezTo>
                    <a:pt x="3640667" y="1041400"/>
                    <a:pt x="3651106" y="1016575"/>
                    <a:pt x="3657600" y="990600"/>
                  </a:cubicBezTo>
                  <a:cubicBezTo>
                    <a:pt x="3678698" y="906212"/>
                    <a:pt x="3670708" y="945822"/>
                    <a:pt x="3683000" y="872066"/>
                  </a:cubicBezTo>
                  <a:cubicBezTo>
                    <a:pt x="3667498" y="655025"/>
                    <a:pt x="3698128" y="809190"/>
                    <a:pt x="3657600" y="728133"/>
                  </a:cubicBezTo>
                  <a:cubicBezTo>
                    <a:pt x="3653609" y="720151"/>
                    <a:pt x="3653726" y="710386"/>
                    <a:pt x="3649134" y="702733"/>
                  </a:cubicBezTo>
                  <a:cubicBezTo>
                    <a:pt x="3645027" y="695888"/>
                    <a:pt x="3638332" y="690910"/>
                    <a:pt x="3632200" y="685800"/>
                  </a:cubicBezTo>
                  <a:cubicBezTo>
                    <a:pt x="3626449" y="681008"/>
                    <a:pt x="3583930" y="648964"/>
                    <a:pt x="3572934" y="643466"/>
                  </a:cubicBezTo>
                  <a:cubicBezTo>
                    <a:pt x="3559340" y="636669"/>
                    <a:pt x="3544436" y="632822"/>
                    <a:pt x="3530600" y="626533"/>
                  </a:cubicBezTo>
                  <a:cubicBezTo>
                    <a:pt x="3513365" y="618699"/>
                    <a:pt x="3497100" y="608822"/>
                    <a:pt x="3479800" y="601133"/>
                  </a:cubicBezTo>
                  <a:cubicBezTo>
                    <a:pt x="3471645" y="597508"/>
                    <a:pt x="3462603" y="596182"/>
                    <a:pt x="3454400" y="592666"/>
                  </a:cubicBezTo>
                  <a:cubicBezTo>
                    <a:pt x="3442799" y="587694"/>
                    <a:pt x="3432507" y="579724"/>
                    <a:pt x="3420534" y="575733"/>
                  </a:cubicBezTo>
                  <a:cubicBezTo>
                    <a:pt x="3401960" y="569542"/>
                    <a:pt x="3332363" y="560718"/>
                    <a:pt x="3318934" y="558800"/>
                  </a:cubicBezTo>
                  <a:cubicBezTo>
                    <a:pt x="3296356" y="561622"/>
                    <a:pt x="3273274" y="561747"/>
                    <a:pt x="3251200" y="567266"/>
                  </a:cubicBezTo>
                  <a:cubicBezTo>
                    <a:pt x="3238956" y="570327"/>
                    <a:pt x="3228935" y="579228"/>
                    <a:pt x="3217334" y="584200"/>
                  </a:cubicBezTo>
                  <a:cubicBezTo>
                    <a:pt x="3209131" y="587716"/>
                    <a:pt x="3200401" y="589844"/>
                    <a:pt x="3191934" y="592666"/>
                  </a:cubicBezTo>
                  <a:lnTo>
                    <a:pt x="3149600" y="635000"/>
                  </a:lnTo>
                  <a:cubicBezTo>
                    <a:pt x="3135489" y="649111"/>
                    <a:pt x="3118336" y="660729"/>
                    <a:pt x="3107267" y="677333"/>
                  </a:cubicBezTo>
                  <a:cubicBezTo>
                    <a:pt x="3101623" y="685800"/>
                    <a:pt x="3096691" y="694787"/>
                    <a:pt x="3090334" y="702733"/>
                  </a:cubicBezTo>
                  <a:cubicBezTo>
                    <a:pt x="3072739" y="724726"/>
                    <a:pt x="3069498" y="715745"/>
                    <a:pt x="3056467" y="745066"/>
                  </a:cubicBezTo>
                  <a:cubicBezTo>
                    <a:pt x="3049218" y="761377"/>
                    <a:pt x="3045178" y="778933"/>
                    <a:pt x="3039534" y="795866"/>
                  </a:cubicBezTo>
                  <a:lnTo>
                    <a:pt x="3031067" y="821266"/>
                  </a:lnTo>
                  <a:cubicBezTo>
                    <a:pt x="3033889" y="852311"/>
                    <a:pt x="3035668" y="883468"/>
                    <a:pt x="3039534" y="914400"/>
                  </a:cubicBezTo>
                  <a:cubicBezTo>
                    <a:pt x="3041319" y="928679"/>
                    <a:pt x="3041011" y="944153"/>
                    <a:pt x="3048000" y="956733"/>
                  </a:cubicBezTo>
                  <a:cubicBezTo>
                    <a:pt x="3055753" y="970689"/>
                    <a:pt x="3066516" y="986214"/>
                    <a:pt x="3081867" y="990600"/>
                  </a:cubicBezTo>
                  <a:lnTo>
                    <a:pt x="3141134" y="1007533"/>
                  </a:lnTo>
                  <a:cubicBezTo>
                    <a:pt x="3187962" y="1005918"/>
                    <a:pt x="3343808" y="1013834"/>
                    <a:pt x="3429000" y="990600"/>
                  </a:cubicBezTo>
                  <a:cubicBezTo>
                    <a:pt x="3446220" y="985904"/>
                    <a:pt x="3462867" y="979311"/>
                    <a:pt x="3479800" y="973666"/>
                  </a:cubicBezTo>
                  <a:lnTo>
                    <a:pt x="3522134" y="931333"/>
                  </a:lnTo>
                  <a:cubicBezTo>
                    <a:pt x="3533423" y="920044"/>
                    <a:pt x="3547144" y="910749"/>
                    <a:pt x="3556000" y="897466"/>
                  </a:cubicBezTo>
                  <a:lnTo>
                    <a:pt x="3572934" y="872066"/>
                  </a:lnTo>
                  <a:cubicBezTo>
                    <a:pt x="3575756" y="863599"/>
                    <a:pt x="3581400" y="855591"/>
                    <a:pt x="3581400" y="846666"/>
                  </a:cubicBezTo>
                  <a:cubicBezTo>
                    <a:pt x="3581400" y="804239"/>
                    <a:pt x="3579551" y="761574"/>
                    <a:pt x="3572934" y="719666"/>
                  </a:cubicBezTo>
                  <a:cubicBezTo>
                    <a:pt x="3571225" y="708840"/>
                    <a:pt x="3547057" y="670388"/>
                    <a:pt x="3539067" y="660400"/>
                  </a:cubicBezTo>
                  <a:cubicBezTo>
                    <a:pt x="3534080" y="654167"/>
                    <a:pt x="3527121" y="649699"/>
                    <a:pt x="3522134" y="643466"/>
                  </a:cubicBezTo>
                  <a:cubicBezTo>
                    <a:pt x="3515777" y="635520"/>
                    <a:pt x="3512395" y="625261"/>
                    <a:pt x="3505200" y="618066"/>
                  </a:cubicBezTo>
                  <a:cubicBezTo>
                    <a:pt x="3498973" y="611839"/>
                    <a:pt x="3453097" y="575081"/>
                    <a:pt x="3437467" y="567266"/>
                  </a:cubicBezTo>
                  <a:cubicBezTo>
                    <a:pt x="3429485" y="563275"/>
                    <a:pt x="3420270" y="562316"/>
                    <a:pt x="3412067" y="558800"/>
                  </a:cubicBezTo>
                  <a:cubicBezTo>
                    <a:pt x="3400466" y="553828"/>
                    <a:pt x="3389919" y="546554"/>
                    <a:pt x="3378200" y="541866"/>
                  </a:cubicBezTo>
                  <a:cubicBezTo>
                    <a:pt x="3361627" y="535237"/>
                    <a:pt x="3342706" y="534116"/>
                    <a:pt x="3327400" y="524933"/>
                  </a:cubicBezTo>
                  <a:cubicBezTo>
                    <a:pt x="3308925" y="513848"/>
                    <a:pt x="3283589" y="494483"/>
                    <a:pt x="3259667" y="491066"/>
                  </a:cubicBezTo>
                  <a:cubicBezTo>
                    <a:pt x="3228808" y="486658"/>
                    <a:pt x="3197578" y="485422"/>
                    <a:pt x="3166534" y="482600"/>
                  </a:cubicBezTo>
                  <a:cubicBezTo>
                    <a:pt x="3155245" y="479778"/>
                    <a:pt x="3144303" y="474133"/>
                    <a:pt x="3132667" y="474133"/>
                  </a:cubicBezTo>
                  <a:cubicBezTo>
                    <a:pt x="3028452" y="474133"/>
                    <a:pt x="3015833" y="478084"/>
                    <a:pt x="2937934" y="491066"/>
                  </a:cubicBezTo>
                  <a:cubicBezTo>
                    <a:pt x="2889380" y="507251"/>
                    <a:pt x="2936606" y="492676"/>
                    <a:pt x="2870200" y="508000"/>
                  </a:cubicBezTo>
                  <a:cubicBezTo>
                    <a:pt x="2847523" y="513233"/>
                    <a:pt x="2825185" y="519885"/>
                    <a:pt x="2802467" y="524933"/>
                  </a:cubicBezTo>
                  <a:cubicBezTo>
                    <a:pt x="2777067" y="530577"/>
                    <a:pt x="2751285" y="534718"/>
                    <a:pt x="2726267" y="541866"/>
                  </a:cubicBezTo>
                  <a:cubicBezTo>
                    <a:pt x="2660849" y="560557"/>
                    <a:pt x="2702189" y="558138"/>
                    <a:pt x="2633134" y="592666"/>
                  </a:cubicBezTo>
                  <a:cubicBezTo>
                    <a:pt x="2550681" y="633892"/>
                    <a:pt x="2587046" y="613546"/>
                    <a:pt x="2523067" y="651933"/>
                  </a:cubicBezTo>
                  <a:cubicBezTo>
                    <a:pt x="2469969" y="731581"/>
                    <a:pt x="2557006" y="611417"/>
                    <a:pt x="2463800" y="694266"/>
                  </a:cubicBezTo>
                  <a:cubicBezTo>
                    <a:pt x="2448589" y="707787"/>
                    <a:pt x="2446867" y="733777"/>
                    <a:pt x="2429934" y="745066"/>
                  </a:cubicBezTo>
                  <a:cubicBezTo>
                    <a:pt x="2375540" y="781330"/>
                    <a:pt x="2419588" y="751072"/>
                    <a:pt x="2328334" y="821266"/>
                  </a:cubicBezTo>
                  <a:cubicBezTo>
                    <a:pt x="2317149" y="829870"/>
                    <a:pt x="2307088" y="840355"/>
                    <a:pt x="2294467" y="846666"/>
                  </a:cubicBezTo>
                  <a:cubicBezTo>
                    <a:pt x="2283178" y="852311"/>
                    <a:pt x="2271102" y="856599"/>
                    <a:pt x="2260600" y="863600"/>
                  </a:cubicBezTo>
                  <a:cubicBezTo>
                    <a:pt x="2245564" y="873624"/>
                    <a:pt x="2233303" y="887442"/>
                    <a:pt x="2218267" y="897466"/>
                  </a:cubicBezTo>
                  <a:cubicBezTo>
                    <a:pt x="2207765" y="904467"/>
                    <a:pt x="2195103" y="907710"/>
                    <a:pt x="2184400" y="914400"/>
                  </a:cubicBezTo>
                  <a:cubicBezTo>
                    <a:pt x="2172434" y="921879"/>
                    <a:pt x="2163155" y="933489"/>
                    <a:pt x="2150534" y="939800"/>
                  </a:cubicBezTo>
                  <a:cubicBezTo>
                    <a:pt x="2134569" y="947782"/>
                    <a:pt x="2115983" y="949347"/>
                    <a:pt x="2099734" y="956733"/>
                  </a:cubicBezTo>
                  <a:cubicBezTo>
                    <a:pt x="2084753" y="963543"/>
                    <a:pt x="2072617" y="975867"/>
                    <a:pt x="2057400" y="982133"/>
                  </a:cubicBezTo>
                  <a:cubicBezTo>
                    <a:pt x="2024390" y="995725"/>
                    <a:pt x="1985503" y="996198"/>
                    <a:pt x="1955800" y="1016000"/>
                  </a:cubicBezTo>
                  <a:cubicBezTo>
                    <a:pt x="1926721" y="1035386"/>
                    <a:pt x="1917038" y="1043357"/>
                    <a:pt x="1879600" y="1058333"/>
                  </a:cubicBezTo>
                  <a:cubicBezTo>
                    <a:pt x="1868796" y="1062655"/>
                    <a:pt x="1856856" y="1063378"/>
                    <a:pt x="1845734" y="1066800"/>
                  </a:cubicBezTo>
                  <a:cubicBezTo>
                    <a:pt x="1820144" y="1074674"/>
                    <a:pt x="1795944" y="1087799"/>
                    <a:pt x="1769534" y="1092200"/>
                  </a:cubicBezTo>
                  <a:cubicBezTo>
                    <a:pt x="1752601" y="1095022"/>
                    <a:pt x="1735568" y="1097299"/>
                    <a:pt x="1718734" y="1100666"/>
                  </a:cubicBezTo>
                  <a:cubicBezTo>
                    <a:pt x="1576786" y="1129055"/>
                    <a:pt x="1799223" y="1085641"/>
                    <a:pt x="1651000" y="1126066"/>
                  </a:cubicBezTo>
                  <a:cubicBezTo>
                    <a:pt x="1631747" y="1131317"/>
                    <a:pt x="1611489" y="1131711"/>
                    <a:pt x="1591734" y="1134533"/>
                  </a:cubicBezTo>
                  <a:cubicBezTo>
                    <a:pt x="1583267" y="1137355"/>
                    <a:pt x="1575180" y="1141821"/>
                    <a:pt x="1566334" y="1143000"/>
                  </a:cubicBezTo>
                  <a:cubicBezTo>
                    <a:pt x="1454351" y="1157931"/>
                    <a:pt x="1438302" y="1149998"/>
                    <a:pt x="1312334" y="1143000"/>
                  </a:cubicBezTo>
                  <a:cubicBezTo>
                    <a:pt x="1301481" y="1140287"/>
                    <a:pt x="1265215" y="1132140"/>
                    <a:pt x="1253067" y="1126066"/>
                  </a:cubicBezTo>
                  <a:cubicBezTo>
                    <a:pt x="1243966" y="1121515"/>
                    <a:pt x="1236134" y="1114777"/>
                    <a:pt x="1227667" y="1109133"/>
                  </a:cubicBezTo>
                  <a:cubicBezTo>
                    <a:pt x="1222023" y="1092200"/>
                    <a:pt x="1212350" y="1076109"/>
                    <a:pt x="1210734" y="1058333"/>
                  </a:cubicBezTo>
                  <a:cubicBezTo>
                    <a:pt x="1209431" y="1044002"/>
                    <a:pt x="1217298" y="1030264"/>
                    <a:pt x="1219200" y="1016000"/>
                  </a:cubicBezTo>
                  <a:cubicBezTo>
                    <a:pt x="1222949" y="987886"/>
                    <a:pt x="1221724" y="959067"/>
                    <a:pt x="1227667" y="931333"/>
                  </a:cubicBezTo>
                  <a:cubicBezTo>
                    <a:pt x="1230312" y="918992"/>
                    <a:pt x="1238338" y="908424"/>
                    <a:pt x="1244600" y="897466"/>
                  </a:cubicBezTo>
                  <a:cubicBezTo>
                    <a:pt x="1260316" y="869964"/>
                    <a:pt x="1263588" y="870012"/>
                    <a:pt x="1286934" y="846666"/>
                  </a:cubicBezTo>
                  <a:cubicBezTo>
                    <a:pt x="1293228" y="827784"/>
                    <a:pt x="1300125" y="803097"/>
                    <a:pt x="1312334" y="787400"/>
                  </a:cubicBezTo>
                  <a:cubicBezTo>
                    <a:pt x="1324586" y="771648"/>
                    <a:pt x="1342693" y="761031"/>
                    <a:pt x="1354667" y="745066"/>
                  </a:cubicBezTo>
                  <a:cubicBezTo>
                    <a:pt x="1363134" y="733777"/>
                    <a:pt x="1370089" y="721178"/>
                    <a:pt x="1380067" y="711200"/>
                  </a:cubicBezTo>
                  <a:cubicBezTo>
                    <a:pt x="1387262" y="704005"/>
                    <a:pt x="1397650" y="700780"/>
                    <a:pt x="1405467" y="694266"/>
                  </a:cubicBezTo>
                  <a:cubicBezTo>
                    <a:pt x="1414665" y="686601"/>
                    <a:pt x="1420471" y="674806"/>
                    <a:pt x="1430867" y="668866"/>
                  </a:cubicBezTo>
                  <a:cubicBezTo>
                    <a:pt x="1440970" y="663093"/>
                    <a:pt x="1453508" y="663462"/>
                    <a:pt x="1464734" y="660400"/>
                  </a:cubicBezTo>
                  <a:cubicBezTo>
                    <a:pt x="1484556" y="654994"/>
                    <a:pt x="1504245" y="649111"/>
                    <a:pt x="1524000" y="643466"/>
                  </a:cubicBezTo>
                  <a:cubicBezTo>
                    <a:pt x="1546578" y="646288"/>
                    <a:pt x="1570350" y="644157"/>
                    <a:pt x="1591734" y="651933"/>
                  </a:cubicBezTo>
                  <a:cubicBezTo>
                    <a:pt x="1647269" y="672128"/>
                    <a:pt x="1610955" y="775273"/>
                    <a:pt x="1608667" y="795866"/>
                  </a:cubicBezTo>
                  <a:cubicBezTo>
                    <a:pt x="1603747" y="840144"/>
                    <a:pt x="1601790" y="822745"/>
                    <a:pt x="1574800" y="855133"/>
                  </a:cubicBezTo>
                  <a:cubicBezTo>
                    <a:pt x="1568286" y="862950"/>
                    <a:pt x="1565062" y="873338"/>
                    <a:pt x="1557867" y="880533"/>
                  </a:cubicBezTo>
                  <a:cubicBezTo>
                    <a:pt x="1550672" y="887728"/>
                    <a:pt x="1540413" y="891109"/>
                    <a:pt x="1532467" y="897466"/>
                  </a:cubicBezTo>
                  <a:cubicBezTo>
                    <a:pt x="1526234" y="902453"/>
                    <a:pt x="1522379" y="910293"/>
                    <a:pt x="1515534" y="914400"/>
                  </a:cubicBezTo>
                  <a:cubicBezTo>
                    <a:pt x="1506861" y="919604"/>
                    <a:pt x="1462588" y="929753"/>
                    <a:pt x="1456267" y="931333"/>
                  </a:cubicBezTo>
                  <a:cubicBezTo>
                    <a:pt x="1441550" y="929231"/>
                    <a:pt x="1392058" y="925766"/>
                    <a:pt x="1371600" y="914400"/>
                  </a:cubicBezTo>
                  <a:cubicBezTo>
                    <a:pt x="1335943" y="894591"/>
                    <a:pt x="1312891" y="876949"/>
                    <a:pt x="1286934" y="846666"/>
                  </a:cubicBezTo>
                  <a:cubicBezTo>
                    <a:pt x="1280312" y="838940"/>
                    <a:pt x="1276514" y="829083"/>
                    <a:pt x="1270000" y="821266"/>
                  </a:cubicBezTo>
                  <a:cubicBezTo>
                    <a:pt x="1262335" y="812068"/>
                    <a:pt x="1252392" y="804957"/>
                    <a:pt x="1244600" y="795866"/>
                  </a:cubicBezTo>
                  <a:cubicBezTo>
                    <a:pt x="1184210" y="725412"/>
                    <a:pt x="1246262" y="789063"/>
                    <a:pt x="1202267" y="745066"/>
                  </a:cubicBezTo>
                  <a:cubicBezTo>
                    <a:pt x="1199445" y="733777"/>
                    <a:pt x="1196324" y="722559"/>
                    <a:pt x="1193800" y="711200"/>
                  </a:cubicBezTo>
                  <a:cubicBezTo>
                    <a:pt x="1186890" y="680103"/>
                    <a:pt x="1185721" y="664515"/>
                    <a:pt x="1176867" y="635000"/>
                  </a:cubicBezTo>
                  <a:cubicBezTo>
                    <a:pt x="1160189" y="579406"/>
                    <a:pt x="1171313" y="595579"/>
                    <a:pt x="1143000" y="567266"/>
                  </a:cubicBezTo>
                  <a:cubicBezTo>
                    <a:pt x="1140178" y="558799"/>
                    <a:pt x="1139889" y="549006"/>
                    <a:pt x="1134534" y="541866"/>
                  </a:cubicBezTo>
                  <a:cubicBezTo>
                    <a:pt x="1122560" y="525901"/>
                    <a:pt x="1111132" y="505844"/>
                    <a:pt x="1092200" y="499533"/>
                  </a:cubicBezTo>
                  <a:cubicBezTo>
                    <a:pt x="1066744" y="491047"/>
                    <a:pt x="1063283" y="492369"/>
                    <a:pt x="1041400" y="474133"/>
                  </a:cubicBezTo>
                  <a:cubicBezTo>
                    <a:pt x="1032202" y="466468"/>
                    <a:pt x="1026467" y="454548"/>
                    <a:pt x="1016000" y="448733"/>
                  </a:cubicBezTo>
                  <a:cubicBezTo>
                    <a:pt x="1000397" y="440065"/>
                    <a:pt x="982133" y="437444"/>
                    <a:pt x="965200" y="431800"/>
                  </a:cubicBezTo>
                  <a:lnTo>
                    <a:pt x="939800" y="423333"/>
                  </a:lnTo>
                  <a:cubicBezTo>
                    <a:pt x="911578" y="426155"/>
                    <a:pt x="877522" y="414387"/>
                    <a:pt x="855134" y="431800"/>
                  </a:cubicBezTo>
                  <a:cubicBezTo>
                    <a:pt x="841583" y="442339"/>
                    <a:pt x="858667" y="466157"/>
                    <a:pt x="863600" y="482600"/>
                  </a:cubicBezTo>
                  <a:cubicBezTo>
                    <a:pt x="867227" y="494689"/>
                    <a:pt x="875847" y="504747"/>
                    <a:pt x="880534" y="516466"/>
                  </a:cubicBezTo>
                  <a:cubicBezTo>
                    <a:pt x="887163" y="533039"/>
                    <a:pt x="891823" y="550333"/>
                    <a:pt x="897467" y="567266"/>
                  </a:cubicBezTo>
                  <a:lnTo>
                    <a:pt x="897467" y="567266"/>
                  </a:lnTo>
                  <a:cubicBezTo>
                    <a:pt x="900289" y="578555"/>
                    <a:pt x="898665" y="592046"/>
                    <a:pt x="905934" y="601133"/>
                  </a:cubicBezTo>
                  <a:cubicBezTo>
                    <a:pt x="911509" y="608102"/>
                    <a:pt x="922867" y="606778"/>
                    <a:pt x="931334" y="609600"/>
                  </a:cubicBezTo>
                  <a:cubicBezTo>
                    <a:pt x="942623" y="606778"/>
                    <a:pt x="957751" y="610072"/>
                    <a:pt x="965200" y="601133"/>
                  </a:cubicBezTo>
                  <a:cubicBezTo>
                    <a:pt x="974413" y="590078"/>
                    <a:pt x="973667" y="573190"/>
                    <a:pt x="973667" y="558800"/>
                  </a:cubicBezTo>
                  <a:cubicBezTo>
                    <a:pt x="973667" y="510739"/>
                    <a:pt x="976856" y="461492"/>
                    <a:pt x="965200" y="414866"/>
                  </a:cubicBezTo>
                  <a:cubicBezTo>
                    <a:pt x="961778" y="401176"/>
                    <a:pt x="942174" y="398500"/>
                    <a:pt x="931334" y="389466"/>
                  </a:cubicBezTo>
                  <a:cubicBezTo>
                    <a:pt x="925202" y="384356"/>
                    <a:pt x="921540" y="376103"/>
                    <a:pt x="914400" y="372533"/>
                  </a:cubicBezTo>
                  <a:cubicBezTo>
                    <a:pt x="882683" y="356675"/>
                    <a:pt x="854711" y="354565"/>
                    <a:pt x="821267" y="347133"/>
                  </a:cubicBezTo>
                  <a:cubicBezTo>
                    <a:pt x="728628" y="326546"/>
                    <a:pt x="871965" y="349663"/>
                    <a:pt x="677334" y="330200"/>
                  </a:cubicBezTo>
                  <a:cubicBezTo>
                    <a:pt x="657477" y="328214"/>
                    <a:pt x="637823" y="324555"/>
                    <a:pt x="618067" y="321733"/>
                  </a:cubicBezTo>
                  <a:cubicBezTo>
                    <a:pt x="601134" y="299155"/>
                    <a:pt x="579888" y="279243"/>
                    <a:pt x="567267" y="254000"/>
                  </a:cubicBezTo>
                  <a:lnTo>
                    <a:pt x="524934" y="169333"/>
                  </a:lnTo>
                  <a:cubicBezTo>
                    <a:pt x="519289" y="158044"/>
                    <a:pt x="511991" y="147440"/>
                    <a:pt x="508000" y="135466"/>
                  </a:cubicBezTo>
                  <a:lnTo>
                    <a:pt x="491067" y="84666"/>
                  </a:lnTo>
                  <a:lnTo>
                    <a:pt x="474134" y="33866"/>
                  </a:lnTo>
                  <a:lnTo>
                    <a:pt x="474134" y="0"/>
                  </a:ln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76200"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135468" y="0"/>
              <a:ext cx="3683000" cy="7001933"/>
            </a:xfrm>
            <a:custGeom>
              <a:avLst/>
              <a:gdLst>
                <a:gd name="connsiteX0" fmla="*/ 2074334 w 3683000"/>
                <a:gd name="connsiteY0" fmla="*/ 7001933 h 7001933"/>
                <a:gd name="connsiteX1" fmla="*/ 2065867 w 3683000"/>
                <a:gd name="connsiteY1" fmla="*/ 6815666 h 7001933"/>
                <a:gd name="connsiteX2" fmla="*/ 2048934 w 3683000"/>
                <a:gd name="connsiteY2" fmla="*/ 6790266 h 7001933"/>
                <a:gd name="connsiteX3" fmla="*/ 2032000 w 3683000"/>
                <a:gd name="connsiteY3" fmla="*/ 6739466 h 7001933"/>
                <a:gd name="connsiteX4" fmla="*/ 1972734 w 3683000"/>
                <a:gd name="connsiteY4" fmla="*/ 6637866 h 7001933"/>
                <a:gd name="connsiteX5" fmla="*/ 1947334 w 3683000"/>
                <a:gd name="connsiteY5" fmla="*/ 6544733 h 7001933"/>
                <a:gd name="connsiteX6" fmla="*/ 1913467 w 3683000"/>
                <a:gd name="connsiteY6" fmla="*/ 6493933 h 7001933"/>
                <a:gd name="connsiteX7" fmla="*/ 1896534 w 3683000"/>
                <a:gd name="connsiteY7" fmla="*/ 6434666 h 7001933"/>
                <a:gd name="connsiteX8" fmla="*/ 1871134 w 3683000"/>
                <a:gd name="connsiteY8" fmla="*/ 6375400 h 7001933"/>
                <a:gd name="connsiteX9" fmla="*/ 1845734 w 3683000"/>
                <a:gd name="connsiteY9" fmla="*/ 6307666 h 7001933"/>
                <a:gd name="connsiteX10" fmla="*/ 1794934 w 3683000"/>
                <a:gd name="connsiteY10" fmla="*/ 6197600 h 7001933"/>
                <a:gd name="connsiteX11" fmla="*/ 1769534 w 3683000"/>
                <a:gd name="connsiteY11" fmla="*/ 6172200 h 7001933"/>
                <a:gd name="connsiteX12" fmla="*/ 1744134 w 3683000"/>
                <a:gd name="connsiteY12" fmla="*/ 6129866 h 7001933"/>
                <a:gd name="connsiteX13" fmla="*/ 1651000 w 3683000"/>
                <a:gd name="connsiteY13" fmla="*/ 6019800 h 7001933"/>
                <a:gd name="connsiteX14" fmla="*/ 1600200 w 3683000"/>
                <a:gd name="connsiteY14" fmla="*/ 6002866 h 7001933"/>
                <a:gd name="connsiteX15" fmla="*/ 1549400 w 3683000"/>
                <a:gd name="connsiteY15" fmla="*/ 5977466 h 7001933"/>
                <a:gd name="connsiteX16" fmla="*/ 1447800 w 3683000"/>
                <a:gd name="connsiteY16" fmla="*/ 5960533 h 7001933"/>
                <a:gd name="connsiteX17" fmla="*/ 1405467 w 3683000"/>
                <a:gd name="connsiteY17" fmla="*/ 5943600 h 7001933"/>
                <a:gd name="connsiteX18" fmla="*/ 1270000 w 3683000"/>
                <a:gd name="connsiteY18" fmla="*/ 5926666 h 7001933"/>
                <a:gd name="connsiteX19" fmla="*/ 1143000 w 3683000"/>
                <a:gd name="connsiteY19" fmla="*/ 5935133 h 7001933"/>
                <a:gd name="connsiteX20" fmla="*/ 1092200 w 3683000"/>
                <a:gd name="connsiteY20" fmla="*/ 5952066 h 7001933"/>
                <a:gd name="connsiteX21" fmla="*/ 990600 w 3683000"/>
                <a:gd name="connsiteY21" fmla="*/ 5969000 h 7001933"/>
                <a:gd name="connsiteX22" fmla="*/ 956734 w 3683000"/>
                <a:gd name="connsiteY22" fmla="*/ 5985933 h 7001933"/>
                <a:gd name="connsiteX23" fmla="*/ 922867 w 3683000"/>
                <a:gd name="connsiteY23" fmla="*/ 5994400 h 7001933"/>
                <a:gd name="connsiteX24" fmla="*/ 897467 w 3683000"/>
                <a:gd name="connsiteY24" fmla="*/ 6002866 h 7001933"/>
                <a:gd name="connsiteX25" fmla="*/ 880534 w 3683000"/>
                <a:gd name="connsiteY25" fmla="*/ 6028266 h 7001933"/>
                <a:gd name="connsiteX26" fmla="*/ 897467 w 3683000"/>
                <a:gd name="connsiteY26" fmla="*/ 6138333 h 7001933"/>
                <a:gd name="connsiteX27" fmla="*/ 914400 w 3683000"/>
                <a:gd name="connsiteY27" fmla="*/ 6163733 h 7001933"/>
                <a:gd name="connsiteX28" fmla="*/ 948267 w 3683000"/>
                <a:gd name="connsiteY28" fmla="*/ 6206066 h 7001933"/>
                <a:gd name="connsiteX29" fmla="*/ 1007534 w 3683000"/>
                <a:gd name="connsiteY29" fmla="*/ 6290733 h 7001933"/>
                <a:gd name="connsiteX30" fmla="*/ 1032934 w 3683000"/>
                <a:gd name="connsiteY30" fmla="*/ 6307666 h 7001933"/>
                <a:gd name="connsiteX31" fmla="*/ 1049867 w 3683000"/>
                <a:gd name="connsiteY31" fmla="*/ 6324600 h 7001933"/>
                <a:gd name="connsiteX32" fmla="*/ 1083734 w 3683000"/>
                <a:gd name="connsiteY32" fmla="*/ 6341533 h 7001933"/>
                <a:gd name="connsiteX33" fmla="*/ 1109134 w 3683000"/>
                <a:gd name="connsiteY33" fmla="*/ 6358466 h 7001933"/>
                <a:gd name="connsiteX34" fmla="*/ 1193800 w 3683000"/>
                <a:gd name="connsiteY34" fmla="*/ 6375400 h 7001933"/>
                <a:gd name="connsiteX35" fmla="*/ 1303867 w 3683000"/>
                <a:gd name="connsiteY35" fmla="*/ 6366933 h 7001933"/>
                <a:gd name="connsiteX36" fmla="*/ 1354667 w 3683000"/>
                <a:gd name="connsiteY36" fmla="*/ 6341533 h 7001933"/>
                <a:gd name="connsiteX37" fmla="*/ 1439334 w 3683000"/>
                <a:gd name="connsiteY37" fmla="*/ 6299200 h 7001933"/>
                <a:gd name="connsiteX38" fmla="*/ 1456267 w 3683000"/>
                <a:gd name="connsiteY38" fmla="*/ 6282266 h 7001933"/>
                <a:gd name="connsiteX39" fmla="*/ 1481667 w 3683000"/>
                <a:gd name="connsiteY39" fmla="*/ 6265333 h 7001933"/>
                <a:gd name="connsiteX40" fmla="*/ 1540934 w 3683000"/>
                <a:gd name="connsiteY40" fmla="*/ 6214533 h 7001933"/>
                <a:gd name="connsiteX41" fmla="*/ 1591734 w 3683000"/>
                <a:gd name="connsiteY41" fmla="*/ 6163733 h 7001933"/>
                <a:gd name="connsiteX42" fmla="*/ 1625600 w 3683000"/>
                <a:gd name="connsiteY42" fmla="*/ 6112933 h 7001933"/>
                <a:gd name="connsiteX43" fmla="*/ 1659467 w 3683000"/>
                <a:gd name="connsiteY43" fmla="*/ 6070600 h 7001933"/>
                <a:gd name="connsiteX44" fmla="*/ 1667934 w 3683000"/>
                <a:gd name="connsiteY44" fmla="*/ 6045200 h 7001933"/>
                <a:gd name="connsiteX45" fmla="*/ 1684867 w 3683000"/>
                <a:gd name="connsiteY45" fmla="*/ 6011333 h 7001933"/>
                <a:gd name="connsiteX46" fmla="*/ 1684867 w 3683000"/>
                <a:gd name="connsiteY46" fmla="*/ 5782733 h 7001933"/>
                <a:gd name="connsiteX47" fmla="*/ 1676400 w 3683000"/>
                <a:gd name="connsiteY47" fmla="*/ 5748866 h 7001933"/>
                <a:gd name="connsiteX48" fmla="*/ 1642534 w 3683000"/>
                <a:gd name="connsiteY48" fmla="*/ 5715000 h 7001933"/>
                <a:gd name="connsiteX49" fmla="*/ 1617134 w 3683000"/>
                <a:gd name="connsiteY49" fmla="*/ 5681133 h 7001933"/>
                <a:gd name="connsiteX50" fmla="*/ 1600200 w 3683000"/>
                <a:gd name="connsiteY50" fmla="*/ 5655733 h 7001933"/>
                <a:gd name="connsiteX51" fmla="*/ 1566334 w 3683000"/>
                <a:gd name="connsiteY51" fmla="*/ 5638800 h 7001933"/>
                <a:gd name="connsiteX52" fmla="*/ 1532467 w 3683000"/>
                <a:gd name="connsiteY52" fmla="*/ 5604933 h 7001933"/>
                <a:gd name="connsiteX53" fmla="*/ 1456267 w 3683000"/>
                <a:gd name="connsiteY53" fmla="*/ 5562600 h 7001933"/>
                <a:gd name="connsiteX54" fmla="*/ 1397000 w 3683000"/>
                <a:gd name="connsiteY54" fmla="*/ 5528733 h 7001933"/>
                <a:gd name="connsiteX55" fmla="*/ 1261534 w 3683000"/>
                <a:gd name="connsiteY55" fmla="*/ 5494866 h 7001933"/>
                <a:gd name="connsiteX56" fmla="*/ 1185334 w 3683000"/>
                <a:gd name="connsiteY56" fmla="*/ 5469466 h 7001933"/>
                <a:gd name="connsiteX57" fmla="*/ 1151467 w 3683000"/>
                <a:gd name="connsiteY57" fmla="*/ 5461000 h 7001933"/>
                <a:gd name="connsiteX58" fmla="*/ 1109134 w 3683000"/>
                <a:gd name="connsiteY58" fmla="*/ 5444066 h 7001933"/>
                <a:gd name="connsiteX59" fmla="*/ 1049867 w 3683000"/>
                <a:gd name="connsiteY59" fmla="*/ 5435600 h 7001933"/>
                <a:gd name="connsiteX60" fmla="*/ 1007534 w 3683000"/>
                <a:gd name="connsiteY60" fmla="*/ 5427133 h 7001933"/>
                <a:gd name="connsiteX61" fmla="*/ 897467 w 3683000"/>
                <a:gd name="connsiteY61" fmla="*/ 5435600 h 7001933"/>
                <a:gd name="connsiteX62" fmla="*/ 745067 w 3683000"/>
                <a:gd name="connsiteY62" fmla="*/ 5452533 h 7001933"/>
                <a:gd name="connsiteX63" fmla="*/ 389467 w 3683000"/>
                <a:gd name="connsiteY63" fmla="*/ 5444066 h 7001933"/>
                <a:gd name="connsiteX64" fmla="*/ 279400 w 3683000"/>
                <a:gd name="connsiteY64" fmla="*/ 5427133 h 7001933"/>
                <a:gd name="connsiteX65" fmla="*/ 237067 w 3683000"/>
                <a:gd name="connsiteY65" fmla="*/ 5418666 h 7001933"/>
                <a:gd name="connsiteX66" fmla="*/ 194734 w 3683000"/>
                <a:gd name="connsiteY66" fmla="*/ 5401733 h 7001933"/>
                <a:gd name="connsiteX67" fmla="*/ 127000 w 3683000"/>
                <a:gd name="connsiteY67" fmla="*/ 5384800 h 7001933"/>
                <a:gd name="connsiteX68" fmla="*/ 93134 w 3683000"/>
                <a:gd name="connsiteY68" fmla="*/ 5367866 h 7001933"/>
                <a:gd name="connsiteX69" fmla="*/ 76200 w 3683000"/>
                <a:gd name="connsiteY69" fmla="*/ 5350933 h 7001933"/>
                <a:gd name="connsiteX70" fmla="*/ 50800 w 3683000"/>
                <a:gd name="connsiteY70" fmla="*/ 5334000 h 7001933"/>
                <a:gd name="connsiteX71" fmla="*/ 25400 w 3683000"/>
                <a:gd name="connsiteY71" fmla="*/ 5266266 h 7001933"/>
                <a:gd name="connsiteX72" fmla="*/ 0 w 3683000"/>
                <a:gd name="connsiteY72" fmla="*/ 5207000 h 7001933"/>
                <a:gd name="connsiteX73" fmla="*/ 16934 w 3683000"/>
                <a:gd name="connsiteY73" fmla="*/ 5020733 h 7001933"/>
                <a:gd name="connsiteX74" fmla="*/ 25400 w 3683000"/>
                <a:gd name="connsiteY74" fmla="*/ 4978400 h 7001933"/>
                <a:gd name="connsiteX75" fmla="*/ 42334 w 3683000"/>
                <a:gd name="connsiteY75" fmla="*/ 4944533 h 7001933"/>
                <a:gd name="connsiteX76" fmla="*/ 59267 w 3683000"/>
                <a:gd name="connsiteY76" fmla="*/ 4893733 h 7001933"/>
                <a:gd name="connsiteX77" fmla="*/ 67734 w 3683000"/>
                <a:gd name="connsiteY77" fmla="*/ 4851400 h 7001933"/>
                <a:gd name="connsiteX78" fmla="*/ 118534 w 3683000"/>
                <a:gd name="connsiteY78" fmla="*/ 4741333 h 7001933"/>
                <a:gd name="connsiteX79" fmla="*/ 135467 w 3683000"/>
                <a:gd name="connsiteY79" fmla="*/ 4715933 h 7001933"/>
                <a:gd name="connsiteX80" fmla="*/ 169334 w 3683000"/>
                <a:gd name="connsiteY80" fmla="*/ 4690533 h 7001933"/>
                <a:gd name="connsiteX81" fmla="*/ 186267 w 3683000"/>
                <a:gd name="connsiteY81" fmla="*/ 4639733 h 7001933"/>
                <a:gd name="connsiteX82" fmla="*/ 228600 w 3683000"/>
                <a:gd name="connsiteY82" fmla="*/ 4572000 h 7001933"/>
                <a:gd name="connsiteX83" fmla="*/ 237067 w 3683000"/>
                <a:gd name="connsiteY83" fmla="*/ 4546600 h 7001933"/>
                <a:gd name="connsiteX84" fmla="*/ 287867 w 3683000"/>
                <a:gd name="connsiteY84" fmla="*/ 4478866 h 7001933"/>
                <a:gd name="connsiteX85" fmla="*/ 313267 w 3683000"/>
                <a:gd name="connsiteY85" fmla="*/ 4461933 h 7001933"/>
                <a:gd name="connsiteX86" fmla="*/ 355600 w 3683000"/>
                <a:gd name="connsiteY86" fmla="*/ 4402666 h 7001933"/>
                <a:gd name="connsiteX87" fmla="*/ 414867 w 3683000"/>
                <a:gd name="connsiteY87" fmla="*/ 4334933 h 7001933"/>
                <a:gd name="connsiteX88" fmla="*/ 524934 w 3683000"/>
                <a:gd name="connsiteY88" fmla="*/ 4258733 h 7001933"/>
                <a:gd name="connsiteX89" fmla="*/ 550334 w 3683000"/>
                <a:gd name="connsiteY89" fmla="*/ 4241800 h 7001933"/>
                <a:gd name="connsiteX90" fmla="*/ 575734 w 3683000"/>
                <a:gd name="connsiteY90" fmla="*/ 4233333 h 7001933"/>
                <a:gd name="connsiteX91" fmla="*/ 609600 w 3683000"/>
                <a:gd name="connsiteY91" fmla="*/ 4216400 h 7001933"/>
                <a:gd name="connsiteX92" fmla="*/ 651934 w 3683000"/>
                <a:gd name="connsiteY92" fmla="*/ 4207933 h 7001933"/>
                <a:gd name="connsiteX93" fmla="*/ 702734 w 3683000"/>
                <a:gd name="connsiteY93" fmla="*/ 4191000 h 7001933"/>
                <a:gd name="connsiteX94" fmla="*/ 728134 w 3683000"/>
                <a:gd name="connsiteY94" fmla="*/ 4182533 h 7001933"/>
                <a:gd name="connsiteX95" fmla="*/ 762000 w 3683000"/>
                <a:gd name="connsiteY95" fmla="*/ 4174066 h 7001933"/>
                <a:gd name="connsiteX96" fmla="*/ 846667 w 3683000"/>
                <a:gd name="connsiteY96" fmla="*/ 4191000 h 7001933"/>
                <a:gd name="connsiteX97" fmla="*/ 897467 w 3683000"/>
                <a:gd name="connsiteY97" fmla="*/ 4224866 h 7001933"/>
                <a:gd name="connsiteX98" fmla="*/ 914400 w 3683000"/>
                <a:gd name="connsiteY98" fmla="*/ 4250266 h 7001933"/>
                <a:gd name="connsiteX99" fmla="*/ 939800 w 3683000"/>
                <a:gd name="connsiteY99" fmla="*/ 4284133 h 7001933"/>
                <a:gd name="connsiteX100" fmla="*/ 956734 w 3683000"/>
                <a:gd name="connsiteY100" fmla="*/ 4318000 h 7001933"/>
                <a:gd name="connsiteX101" fmla="*/ 965200 w 3683000"/>
                <a:gd name="connsiteY101" fmla="*/ 4343400 h 7001933"/>
                <a:gd name="connsiteX102" fmla="*/ 973667 w 3683000"/>
                <a:gd name="connsiteY102" fmla="*/ 4377266 h 7001933"/>
                <a:gd name="connsiteX103" fmla="*/ 999067 w 3683000"/>
                <a:gd name="connsiteY103" fmla="*/ 4411133 h 7001933"/>
                <a:gd name="connsiteX104" fmla="*/ 1007534 w 3683000"/>
                <a:gd name="connsiteY104" fmla="*/ 4436533 h 7001933"/>
                <a:gd name="connsiteX105" fmla="*/ 1024467 w 3683000"/>
                <a:gd name="connsiteY105" fmla="*/ 4512733 h 7001933"/>
                <a:gd name="connsiteX106" fmla="*/ 1016000 w 3683000"/>
                <a:gd name="connsiteY106" fmla="*/ 4597400 h 7001933"/>
                <a:gd name="connsiteX107" fmla="*/ 999067 w 3683000"/>
                <a:gd name="connsiteY107" fmla="*/ 4622800 h 7001933"/>
                <a:gd name="connsiteX108" fmla="*/ 948267 w 3683000"/>
                <a:gd name="connsiteY108" fmla="*/ 4673600 h 7001933"/>
                <a:gd name="connsiteX109" fmla="*/ 846667 w 3683000"/>
                <a:gd name="connsiteY109" fmla="*/ 4741333 h 7001933"/>
                <a:gd name="connsiteX110" fmla="*/ 736600 w 3683000"/>
                <a:gd name="connsiteY110" fmla="*/ 4732866 h 7001933"/>
                <a:gd name="connsiteX111" fmla="*/ 668867 w 3683000"/>
                <a:gd name="connsiteY111" fmla="*/ 4699000 h 7001933"/>
                <a:gd name="connsiteX112" fmla="*/ 651934 w 3683000"/>
                <a:gd name="connsiteY112" fmla="*/ 4673600 h 7001933"/>
                <a:gd name="connsiteX113" fmla="*/ 601134 w 3683000"/>
                <a:gd name="connsiteY113" fmla="*/ 4605866 h 7001933"/>
                <a:gd name="connsiteX114" fmla="*/ 575734 w 3683000"/>
                <a:gd name="connsiteY114" fmla="*/ 4521200 h 7001933"/>
                <a:gd name="connsiteX115" fmla="*/ 567267 w 3683000"/>
                <a:gd name="connsiteY115" fmla="*/ 4394200 h 7001933"/>
                <a:gd name="connsiteX116" fmla="*/ 575734 w 3683000"/>
                <a:gd name="connsiteY116" fmla="*/ 4309533 h 7001933"/>
                <a:gd name="connsiteX117" fmla="*/ 592667 w 3683000"/>
                <a:gd name="connsiteY117" fmla="*/ 4191000 h 7001933"/>
                <a:gd name="connsiteX118" fmla="*/ 601134 w 3683000"/>
                <a:gd name="connsiteY118" fmla="*/ 4157133 h 7001933"/>
                <a:gd name="connsiteX119" fmla="*/ 635000 w 3683000"/>
                <a:gd name="connsiteY119" fmla="*/ 4089400 h 7001933"/>
                <a:gd name="connsiteX120" fmla="*/ 643467 w 3683000"/>
                <a:gd name="connsiteY120" fmla="*/ 4064000 h 7001933"/>
                <a:gd name="connsiteX121" fmla="*/ 651934 w 3683000"/>
                <a:gd name="connsiteY121" fmla="*/ 4030133 h 7001933"/>
                <a:gd name="connsiteX122" fmla="*/ 702734 w 3683000"/>
                <a:gd name="connsiteY122" fmla="*/ 3953933 h 7001933"/>
                <a:gd name="connsiteX123" fmla="*/ 728134 w 3683000"/>
                <a:gd name="connsiteY123" fmla="*/ 3937000 h 7001933"/>
                <a:gd name="connsiteX124" fmla="*/ 745067 w 3683000"/>
                <a:gd name="connsiteY124" fmla="*/ 3920066 h 7001933"/>
                <a:gd name="connsiteX125" fmla="*/ 778934 w 3683000"/>
                <a:gd name="connsiteY125" fmla="*/ 3911600 h 7001933"/>
                <a:gd name="connsiteX126" fmla="*/ 829734 w 3683000"/>
                <a:gd name="connsiteY126" fmla="*/ 3877733 h 7001933"/>
                <a:gd name="connsiteX127" fmla="*/ 855134 w 3683000"/>
                <a:gd name="connsiteY127" fmla="*/ 3852333 h 7001933"/>
                <a:gd name="connsiteX128" fmla="*/ 905934 w 3683000"/>
                <a:gd name="connsiteY128" fmla="*/ 3835400 h 7001933"/>
                <a:gd name="connsiteX129" fmla="*/ 931334 w 3683000"/>
                <a:gd name="connsiteY129" fmla="*/ 3818466 h 7001933"/>
                <a:gd name="connsiteX130" fmla="*/ 956734 w 3683000"/>
                <a:gd name="connsiteY130" fmla="*/ 3810000 h 7001933"/>
                <a:gd name="connsiteX131" fmla="*/ 973667 w 3683000"/>
                <a:gd name="connsiteY131" fmla="*/ 3793066 h 7001933"/>
                <a:gd name="connsiteX132" fmla="*/ 999067 w 3683000"/>
                <a:gd name="connsiteY132" fmla="*/ 3776133 h 7001933"/>
                <a:gd name="connsiteX133" fmla="*/ 1058334 w 3683000"/>
                <a:gd name="connsiteY133" fmla="*/ 3750733 h 7001933"/>
                <a:gd name="connsiteX134" fmla="*/ 1083734 w 3683000"/>
                <a:gd name="connsiteY134" fmla="*/ 3733800 h 7001933"/>
                <a:gd name="connsiteX135" fmla="*/ 1100667 w 3683000"/>
                <a:gd name="connsiteY135" fmla="*/ 3716866 h 7001933"/>
                <a:gd name="connsiteX136" fmla="*/ 1151467 w 3683000"/>
                <a:gd name="connsiteY136" fmla="*/ 3699933 h 7001933"/>
                <a:gd name="connsiteX137" fmla="*/ 1244600 w 3683000"/>
                <a:gd name="connsiteY137" fmla="*/ 3649133 h 7001933"/>
                <a:gd name="connsiteX138" fmla="*/ 1312334 w 3683000"/>
                <a:gd name="connsiteY138" fmla="*/ 3589866 h 7001933"/>
                <a:gd name="connsiteX139" fmla="*/ 1354667 w 3683000"/>
                <a:gd name="connsiteY139" fmla="*/ 3556000 h 7001933"/>
                <a:gd name="connsiteX140" fmla="*/ 1380067 w 3683000"/>
                <a:gd name="connsiteY140" fmla="*/ 3522133 h 7001933"/>
                <a:gd name="connsiteX141" fmla="*/ 1405467 w 3683000"/>
                <a:gd name="connsiteY141" fmla="*/ 3496733 h 7001933"/>
                <a:gd name="connsiteX142" fmla="*/ 1422400 w 3683000"/>
                <a:gd name="connsiteY142" fmla="*/ 3471333 h 7001933"/>
                <a:gd name="connsiteX143" fmla="*/ 1447800 w 3683000"/>
                <a:gd name="connsiteY143" fmla="*/ 3454400 h 7001933"/>
                <a:gd name="connsiteX144" fmla="*/ 1464734 w 3683000"/>
                <a:gd name="connsiteY144" fmla="*/ 3412066 h 7001933"/>
                <a:gd name="connsiteX145" fmla="*/ 1490134 w 3683000"/>
                <a:gd name="connsiteY145" fmla="*/ 3403600 h 7001933"/>
                <a:gd name="connsiteX146" fmla="*/ 1532467 w 3683000"/>
                <a:gd name="connsiteY146" fmla="*/ 3302000 h 7001933"/>
                <a:gd name="connsiteX147" fmla="*/ 1557867 w 3683000"/>
                <a:gd name="connsiteY147" fmla="*/ 3276600 h 7001933"/>
                <a:gd name="connsiteX148" fmla="*/ 1591734 w 3683000"/>
                <a:gd name="connsiteY148" fmla="*/ 3217333 h 7001933"/>
                <a:gd name="connsiteX149" fmla="*/ 1600200 w 3683000"/>
                <a:gd name="connsiteY149" fmla="*/ 3175000 h 7001933"/>
                <a:gd name="connsiteX150" fmla="*/ 1583267 w 3683000"/>
                <a:gd name="connsiteY150" fmla="*/ 2971800 h 7001933"/>
                <a:gd name="connsiteX151" fmla="*/ 1566334 w 3683000"/>
                <a:gd name="connsiteY151" fmla="*/ 2937933 h 7001933"/>
                <a:gd name="connsiteX152" fmla="*/ 1490134 w 3683000"/>
                <a:gd name="connsiteY152" fmla="*/ 2887133 h 7001933"/>
                <a:gd name="connsiteX153" fmla="*/ 1430867 w 3683000"/>
                <a:gd name="connsiteY153" fmla="*/ 2861733 h 7001933"/>
                <a:gd name="connsiteX154" fmla="*/ 1405467 w 3683000"/>
                <a:gd name="connsiteY154" fmla="*/ 2844800 h 7001933"/>
                <a:gd name="connsiteX155" fmla="*/ 1270000 w 3683000"/>
                <a:gd name="connsiteY155" fmla="*/ 2810933 h 7001933"/>
                <a:gd name="connsiteX156" fmla="*/ 1219200 w 3683000"/>
                <a:gd name="connsiteY156" fmla="*/ 2802466 h 7001933"/>
                <a:gd name="connsiteX157" fmla="*/ 1193800 w 3683000"/>
                <a:gd name="connsiteY157" fmla="*/ 2794000 h 7001933"/>
                <a:gd name="connsiteX158" fmla="*/ 1134534 w 3683000"/>
                <a:gd name="connsiteY158" fmla="*/ 2785533 h 7001933"/>
                <a:gd name="connsiteX159" fmla="*/ 965200 w 3683000"/>
                <a:gd name="connsiteY159" fmla="*/ 2794000 h 7001933"/>
                <a:gd name="connsiteX160" fmla="*/ 905934 w 3683000"/>
                <a:gd name="connsiteY160" fmla="*/ 2802466 h 7001933"/>
                <a:gd name="connsiteX161" fmla="*/ 872067 w 3683000"/>
                <a:gd name="connsiteY161" fmla="*/ 2810933 h 7001933"/>
                <a:gd name="connsiteX162" fmla="*/ 736600 w 3683000"/>
                <a:gd name="connsiteY162" fmla="*/ 2819400 h 7001933"/>
                <a:gd name="connsiteX163" fmla="*/ 592667 w 3683000"/>
                <a:gd name="connsiteY163" fmla="*/ 2802466 h 7001933"/>
                <a:gd name="connsiteX164" fmla="*/ 558800 w 3683000"/>
                <a:gd name="connsiteY164" fmla="*/ 2785533 h 7001933"/>
                <a:gd name="connsiteX165" fmla="*/ 533400 w 3683000"/>
                <a:gd name="connsiteY165" fmla="*/ 2777066 h 7001933"/>
                <a:gd name="connsiteX166" fmla="*/ 448734 w 3683000"/>
                <a:gd name="connsiteY166" fmla="*/ 2743200 h 7001933"/>
                <a:gd name="connsiteX167" fmla="*/ 431800 w 3683000"/>
                <a:gd name="connsiteY167" fmla="*/ 2726266 h 7001933"/>
                <a:gd name="connsiteX168" fmla="*/ 381000 w 3683000"/>
                <a:gd name="connsiteY168" fmla="*/ 2692400 h 7001933"/>
                <a:gd name="connsiteX169" fmla="*/ 321734 w 3683000"/>
                <a:gd name="connsiteY169" fmla="*/ 2599266 h 7001933"/>
                <a:gd name="connsiteX170" fmla="*/ 279400 w 3683000"/>
                <a:gd name="connsiteY170" fmla="*/ 2514600 h 7001933"/>
                <a:gd name="connsiteX171" fmla="*/ 220134 w 3683000"/>
                <a:gd name="connsiteY171" fmla="*/ 2396066 h 7001933"/>
                <a:gd name="connsiteX172" fmla="*/ 169334 w 3683000"/>
                <a:gd name="connsiteY172" fmla="*/ 2218266 h 7001933"/>
                <a:gd name="connsiteX173" fmla="*/ 160867 w 3683000"/>
                <a:gd name="connsiteY173" fmla="*/ 2159000 h 7001933"/>
                <a:gd name="connsiteX174" fmla="*/ 143934 w 3683000"/>
                <a:gd name="connsiteY174" fmla="*/ 1981200 h 7001933"/>
                <a:gd name="connsiteX175" fmla="*/ 160867 w 3683000"/>
                <a:gd name="connsiteY175" fmla="*/ 1794933 h 7001933"/>
                <a:gd name="connsiteX176" fmla="*/ 220134 w 3683000"/>
                <a:gd name="connsiteY176" fmla="*/ 1625600 h 7001933"/>
                <a:gd name="connsiteX177" fmla="*/ 237067 w 3683000"/>
                <a:gd name="connsiteY177" fmla="*/ 1574800 h 7001933"/>
                <a:gd name="connsiteX178" fmla="*/ 245534 w 3683000"/>
                <a:gd name="connsiteY178" fmla="*/ 1532466 h 7001933"/>
                <a:gd name="connsiteX179" fmla="*/ 279400 w 3683000"/>
                <a:gd name="connsiteY179" fmla="*/ 1481666 h 7001933"/>
                <a:gd name="connsiteX180" fmla="*/ 330200 w 3683000"/>
                <a:gd name="connsiteY180" fmla="*/ 1405466 h 7001933"/>
                <a:gd name="connsiteX181" fmla="*/ 347134 w 3683000"/>
                <a:gd name="connsiteY181" fmla="*/ 1380066 h 7001933"/>
                <a:gd name="connsiteX182" fmla="*/ 381000 w 3683000"/>
                <a:gd name="connsiteY182" fmla="*/ 1371600 h 7001933"/>
                <a:gd name="connsiteX183" fmla="*/ 397934 w 3683000"/>
                <a:gd name="connsiteY183" fmla="*/ 1354666 h 7001933"/>
                <a:gd name="connsiteX184" fmla="*/ 457200 w 3683000"/>
                <a:gd name="connsiteY184" fmla="*/ 1320800 h 7001933"/>
                <a:gd name="connsiteX185" fmla="*/ 508000 w 3683000"/>
                <a:gd name="connsiteY185" fmla="*/ 1303866 h 7001933"/>
                <a:gd name="connsiteX186" fmla="*/ 601134 w 3683000"/>
                <a:gd name="connsiteY186" fmla="*/ 1261533 h 7001933"/>
                <a:gd name="connsiteX187" fmla="*/ 651934 w 3683000"/>
                <a:gd name="connsiteY187" fmla="*/ 1253066 h 7001933"/>
                <a:gd name="connsiteX188" fmla="*/ 711200 w 3683000"/>
                <a:gd name="connsiteY188" fmla="*/ 1236133 h 7001933"/>
                <a:gd name="connsiteX189" fmla="*/ 753534 w 3683000"/>
                <a:gd name="connsiteY189" fmla="*/ 1227666 h 7001933"/>
                <a:gd name="connsiteX190" fmla="*/ 787400 w 3683000"/>
                <a:gd name="connsiteY190" fmla="*/ 1219200 h 7001933"/>
                <a:gd name="connsiteX191" fmla="*/ 880534 w 3683000"/>
                <a:gd name="connsiteY191" fmla="*/ 1193800 h 7001933"/>
                <a:gd name="connsiteX192" fmla="*/ 914400 w 3683000"/>
                <a:gd name="connsiteY192" fmla="*/ 1176866 h 7001933"/>
                <a:gd name="connsiteX193" fmla="*/ 973667 w 3683000"/>
                <a:gd name="connsiteY193" fmla="*/ 1168400 h 7001933"/>
                <a:gd name="connsiteX194" fmla="*/ 1024467 w 3683000"/>
                <a:gd name="connsiteY194" fmla="*/ 1159933 h 7001933"/>
                <a:gd name="connsiteX195" fmla="*/ 1176867 w 3683000"/>
                <a:gd name="connsiteY195" fmla="*/ 1168400 h 7001933"/>
                <a:gd name="connsiteX196" fmla="*/ 1236134 w 3683000"/>
                <a:gd name="connsiteY196" fmla="*/ 1185333 h 7001933"/>
                <a:gd name="connsiteX197" fmla="*/ 1278467 w 3683000"/>
                <a:gd name="connsiteY197" fmla="*/ 1193800 h 7001933"/>
                <a:gd name="connsiteX198" fmla="*/ 1303867 w 3683000"/>
                <a:gd name="connsiteY198" fmla="*/ 1210733 h 7001933"/>
                <a:gd name="connsiteX199" fmla="*/ 1354667 w 3683000"/>
                <a:gd name="connsiteY199" fmla="*/ 1236133 h 7001933"/>
                <a:gd name="connsiteX200" fmla="*/ 1405467 w 3683000"/>
                <a:gd name="connsiteY200" fmla="*/ 1312333 h 7001933"/>
                <a:gd name="connsiteX201" fmla="*/ 1439334 w 3683000"/>
                <a:gd name="connsiteY201" fmla="*/ 1363133 h 7001933"/>
                <a:gd name="connsiteX202" fmla="*/ 1481667 w 3683000"/>
                <a:gd name="connsiteY202" fmla="*/ 1430866 h 7001933"/>
                <a:gd name="connsiteX203" fmla="*/ 1498600 w 3683000"/>
                <a:gd name="connsiteY203" fmla="*/ 1490133 h 7001933"/>
                <a:gd name="connsiteX204" fmla="*/ 1507067 w 3683000"/>
                <a:gd name="connsiteY204" fmla="*/ 1515533 h 7001933"/>
                <a:gd name="connsiteX205" fmla="*/ 1515534 w 3683000"/>
                <a:gd name="connsiteY205" fmla="*/ 1591733 h 7001933"/>
                <a:gd name="connsiteX206" fmla="*/ 1532467 w 3683000"/>
                <a:gd name="connsiteY206" fmla="*/ 1651000 h 7001933"/>
                <a:gd name="connsiteX207" fmla="*/ 1507067 w 3683000"/>
                <a:gd name="connsiteY207" fmla="*/ 1820333 h 7001933"/>
                <a:gd name="connsiteX208" fmla="*/ 1481667 w 3683000"/>
                <a:gd name="connsiteY208" fmla="*/ 1854200 h 7001933"/>
                <a:gd name="connsiteX209" fmla="*/ 1447800 w 3683000"/>
                <a:gd name="connsiteY209" fmla="*/ 1871133 h 7001933"/>
                <a:gd name="connsiteX210" fmla="*/ 1405467 w 3683000"/>
                <a:gd name="connsiteY210" fmla="*/ 1905000 h 7001933"/>
                <a:gd name="connsiteX211" fmla="*/ 1380067 w 3683000"/>
                <a:gd name="connsiteY211" fmla="*/ 1930400 h 7001933"/>
                <a:gd name="connsiteX212" fmla="*/ 1303867 w 3683000"/>
                <a:gd name="connsiteY212" fmla="*/ 1938866 h 7001933"/>
                <a:gd name="connsiteX213" fmla="*/ 1159934 w 3683000"/>
                <a:gd name="connsiteY213" fmla="*/ 1930400 h 7001933"/>
                <a:gd name="connsiteX214" fmla="*/ 1143000 w 3683000"/>
                <a:gd name="connsiteY214" fmla="*/ 1905000 h 7001933"/>
                <a:gd name="connsiteX215" fmla="*/ 1117600 w 3683000"/>
                <a:gd name="connsiteY215" fmla="*/ 1888066 h 7001933"/>
                <a:gd name="connsiteX216" fmla="*/ 1100667 w 3683000"/>
                <a:gd name="connsiteY216" fmla="*/ 1854200 h 7001933"/>
                <a:gd name="connsiteX217" fmla="*/ 1083734 w 3683000"/>
                <a:gd name="connsiteY217" fmla="*/ 1837266 h 7001933"/>
                <a:gd name="connsiteX218" fmla="*/ 1066800 w 3683000"/>
                <a:gd name="connsiteY218" fmla="*/ 1811866 h 7001933"/>
                <a:gd name="connsiteX219" fmla="*/ 1049867 w 3683000"/>
                <a:gd name="connsiteY219" fmla="*/ 1710266 h 7001933"/>
                <a:gd name="connsiteX220" fmla="*/ 1066800 w 3683000"/>
                <a:gd name="connsiteY220" fmla="*/ 1591733 h 7001933"/>
                <a:gd name="connsiteX221" fmla="*/ 1075267 w 3683000"/>
                <a:gd name="connsiteY221" fmla="*/ 1566333 h 7001933"/>
                <a:gd name="connsiteX222" fmla="*/ 1092200 w 3683000"/>
                <a:gd name="connsiteY222" fmla="*/ 1540933 h 7001933"/>
                <a:gd name="connsiteX223" fmla="*/ 1126067 w 3683000"/>
                <a:gd name="connsiteY223" fmla="*/ 1481666 h 7001933"/>
                <a:gd name="connsiteX224" fmla="*/ 1134534 w 3683000"/>
                <a:gd name="connsiteY224" fmla="*/ 1456266 h 7001933"/>
                <a:gd name="connsiteX225" fmla="*/ 1176867 w 3683000"/>
                <a:gd name="connsiteY225" fmla="*/ 1405466 h 7001933"/>
                <a:gd name="connsiteX226" fmla="*/ 1210734 w 3683000"/>
                <a:gd name="connsiteY226" fmla="*/ 1380066 h 7001933"/>
                <a:gd name="connsiteX227" fmla="*/ 1405467 w 3683000"/>
                <a:gd name="connsiteY227" fmla="*/ 1388533 h 7001933"/>
                <a:gd name="connsiteX228" fmla="*/ 1481667 w 3683000"/>
                <a:gd name="connsiteY228" fmla="*/ 1405466 h 7001933"/>
                <a:gd name="connsiteX229" fmla="*/ 1549400 w 3683000"/>
                <a:gd name="connsiteY229" fmla="*/ 1447800 h 7001933"/>
                <a:gd name="connsiteX230" fmla="*/ 1566334 w 3683000"/>
                <a:gd name="connsiteY230" fmla="*/ 1464733 h 7001933"/>
                <a:gd name="connsiteX231" fmla="*/ 1600200 w 3683000"/>
                <a:gd name="connsiteY231" fmla="*/ 1490133 h 7001933"/>
                <a:gd name="connsiteX232" fmla="*/ 1651000 w 3683000"/>
                <a:gd name="connsiteY232" fmla="*/ 1557866 h 7001933"/>
                <a:gd name="connsiteX233" fmla="*/ 1701800 w 3683000"/>
                <a:gd name="connsiteY233" fmla="*/ 1583266 h 7001933"/>
                <a:gd name="connsiteX234" fmla="*/ 1718734 w 3683000"/>
                <a:gd name="connsiteY234" fmla="*/ 1600200 h 7001933"/>
                <a:gd name="connsiteX235" fmla="*/ 1794934 w 3683000"/>
                <a:gd name="connsiteY235" fmla="*/ 1625600 h 7001933"/>
                <a:gd name="connsiteX236" fmla="*/ 1888067 w 3683000"/>
                <a:gd name="connsiteY236" fmla="*/ 1651000 h 7001933"/>
                <a:gd name="connsiteX237" fmla="*/ 1947334 w 3683000"/>
                <a:gd name="connsiteY237" fmla="*/ 1667933 h 7001933"/>
                <a:gd name="connsiteX238" fmla="*/ 2108200 w 3683000"/>
                <a:gd name="connsiteY238" fmla="*/ 1684866 h 7001933"/>
                <a:gd name="connsiteX239" fmla="*/ 2650067 w 3683000"/>
                <a:gd name="connsiteY239" fmla="*/ 1667933 h 7001933"/>
                <a:gd name="connsiteX240" fmla="*/ 2887134 w 3683000"/>
                <a:gd name="connsiteY240" fmla="*/ 1651000 h 7001933"/>
                <a:gd name="connsiteX241" fmla="*/ 2937934 w 3683000"/>
                <a:gd name="connsiteY241" fmla="*/ 1642533 h 7001933"/>
                <a:gd name="connsiteX242" fmla="*/ 3005667 w 3683000"/>
                <a:gd name="connsiteY242" fmla="*/ 1625600 h 7001933"/>
                <a:gd name="connsiteX243" fmla="*/ 3073400 w 3683000"/>
                <a:gd name="connsiteY243" fmla="*/ 1600200 h 7001933"/>
                <a:gd name="connsiteX244" fmla="*/ 3132667 w 3683000"/>
                <a:gd name="connsiteY244" fmla="*/ 1566333 h 7001933"/>
                <a:gd name="connsiteX245" fmla="*/ 3166534 w 3683000"/>
                <a:gd name="connsiteY245" fmla="*/ 1549400 h 7001933"/>
                <a:gd name="connsiteX246" fmla="*/ 3191934 w 3683000"/>
                <a:gd name="connsiteY246" fmla="*/ 1524000 h 7001933"/>
                <a:gd name="connsiteX247" fmla="*/ 3242734 w 3683000"/>
                <a:gd name="connsiteY247" fmla="*/ 1481666 h 7001933"/>
                <a:gd name="connsiteX248" fmla="*/ 3259667 w 3683000"/>
                <a:gd name="connsiteY248" fmla="*/ 1456266 h 7001933"/>
                <a:gd name="connsiteX249" fmla="*/ 3302000 w 3683000"/>
                <a:gd name="connsiteY249" fmla="*/ 1430866 h 7001933"/>
                <a:gd name="connsiteX250" fmla="*/ 3327400 w 3683000"/>
                <a:gd name="connsiteY250" fmla="*/ 1405466 h 7001933"/>
                <a:gd name="connsiteX251" fmla="*/ 3395134 w 3683000"/>
                <a:gd name="connsiteY251" fmla="*/ 1354666 h 7001933"/>
                <a:gd name="connsiteX252" fmla="*/ 3420534 w 3683000"/>
                <a:gd name="connsiteY252" fmla="*/ 1337733 h 7001933"/>
                <a:gd name="connsiteX253" fmla="*/ 3471334 w 3683000"/>
                <a:gd name="connsiteY253" fmla="*/ 1270000 h 7001933"/>
                <a:gd name="connsiteX254" fmla="*/ 3505200 w 3683000"/>
                <a:gd name="connsiteY254" fmla="*/ 1236133 h 7001933"/>
                <a:gd name="connsiteX255" fmla="*/ 3530600 w 3683000"/>
                <a:gd name="connsiteY255" fmla="*/ 1202266 h 7001933"/>
                <a:gd name="connsiteX256" fmla="*/ 3556000 w 3683000"/>
                <a:gd name="connsiteY256" fmla="*/ 1176866 h 7001933"/>
                <a:gd name="connsiteX257" fmla="*/ 3615267 w 3683000"/>
                <a:gd name="connsiteY257" fmla="*/ 1092200 h 7001933"/>
                <a:gd name="connsiteX258" fmla="*/ 3632200 w 3683000"/>
                <a:gd name="connsiteY258" fmla="*/ 1066800 h 7001933"/>
                <a:gd name="connsiteX259" fmla="*/ 3657600 w 3683000"/>
                <a:gd name="connsiteY259" fmla="*/ 990600 h 7001933"/>
                <a:gd name="connsiteX260" fmla="*/ 3683000 w 3683000"/>
                <a:gd name="connsiteY260" fmla="*/ 872066 h 7001933"/>
                <a:gd name="connsiteX261" fmla="*/ 3657600 w 3683000"/>
                <a:gd name="connsiteY261" fmla="*/ 728133 h 7001933"/>
                <a:gd name="connsiteX262" fmla="*/ 3649134 w 3683000"/>
                <a:gd name="connsiteY262" fmla="*/ 702733 h 7001933"/>
                <a:gd name="connsiteX263" fmla="*/ 3632200 w 3683000"/>
                <a:gd name="connsiteY263" fmla="*/ 685800 h 7001933"/>
                <a:gd name="connsiteX264" fmla="*/ 3572934 w 3683000"/>
                <a:gd name="connsiteY264" fmla="*/ 643466 h 7001933"/>
                <a:gd name="connsiteX265" fmla="*/ 3530600 w 3683000"/>
                <a:gd name="connsiteY265" fmla="*/ 626533 h 7001933"/>
                <a:gd name="connsiteX266" fmla="*/ 3479800 w 3683000"/>
                <a:gd name="connsiteY266" fmla="*/ 601133 h 7001933"/>
                <a:gd name="connsiteX267" fmla="*/ 3454400 w 3683000"/>
                <a:gd name="connsiteY267" fmla="*/ 592666 h 7001933"/>
                <a:gd name="connsiteX268" fmla="*/ 3420534 w 3683000"/>
                <a:gd name="connsiteY268" fmla="*/ 575733 h 7001933"/>
                <a:gd name="connsiteX269" fmla="*/ 3318934 w 3683000"/>
                <a:gd name="connsiteY269" fmla="*/ 558800 h 7001933"/>
                <a:gd name="connsiteX270" fmla="*/ 3251200 w 3683000"/>
                <a:gd name="connsiteY270" fmla="*/ 567266 h 7001933"/>
                <a:gd name="connsiteX271" fmla="*/ 3217334 w 3683000"/>
                <a:gd name="connsiteY271" fmla="*/ 584200 h 7001933"/>
                <a:gd name="connsiteX272" fmla="*/ 3191934 w 3683000"/>
                <a:gd name="connsiteY272" fmla="*/ 592666 h 7001933"/>
                <a:gd name="connsiteX273" fmla="*/ 3149600 w 3683000"/>
                <a:gd name="connsiteY273" fmla="*/ 635000 h 7001933"/>
                <a:gd name="connsiteX274" fmla="*/ 3107267 w 3683000"/>
                <a:gd name="connsiteY274" fmla="*/ 677333 h 7001933"/>
                <a:gd name="connsiteX275" fmla="*/ 3090334 w 3683000"/>
                <a:gd name="connsiteY275" fmla="*/ 702733 h 7001933"/>
                <a:gd name="connsiteX276" fmla="*/ 3056467 w 3683000"/>
                <a:gd name="connsiteY276" fmla="*/ 745066 h 7001933"/>
                <a:gd name="connsiteX277" fmla="*/ 3039534 w 3683000"/>
                <a:gd name="connsiteY277" fmla="*/ 795866 h 7001933"/>
                <a:gd name="connsiteX278" fmla="*/ 3031067 w 3683000"/>
                <a:gd name="connsiteY278" fmla="*/ 821266 h 7001933"/>
                <a:gd name="connsiteX279" fmla="*/ 3039534 w 3683000"/>
                <a:gd name="connsiteY279" fmla="*/ 914400 h 7001933"/>
                <a:gd name="connsiteX280" fmla="*/ 3048000 w 3683000"/>
                <a:gd name="connsiteY280" fmla="*/ 956733 h 7001933"/>
                <a:gd name="connsiteX281" fmla="*/ 3081867 w 3683000"/>
                <a:gd name="connsiteY281" fmla="*/ 990600 h 7001933"/>
                <a:gd name="connsiteX282" fmla="*/ 3141134 w 3683000"/>
                <a:gd name="connsiteY282" fmla="*/ 1007533 h 7001933"/>
                <a:gd name="connsiteX283" fmla="*/ 3429000 w 3683000"/>
                <a:gd name="connsiteY283" fmla="*/ 990600 h 7001933"/>
                <a:gd name="connsiteX284" fmla="*/ 3479800 w 3683000"/>
                <a:gd name="connsiteY284" fmla="*/ 973666 h 7001933"/>
                <a:gd name="connsiteX285" fmla="*/ 3522134 w 3683000"/>
                <a:gd name="connsiteY285" fmla="*/ 931333 h 7001933"/>
                <a:gd name="connsiteX286" fmla="*/ 3556000 w 3683000"/>
                <a:gd name="connsiteY286" fmla="*/ 897466 h 7001933"/>
                <a:gd name="connsiteX287" fmla="*/ 3572934 w 3683000"/>
                <a:gd name="connsiteY287" fmla="*/ 872066 h 7001933"/>
                <a:gd name="connsiteX288" fmla="*/ 3581400 w 3683000"/>
                <a:gd name="connsiteY288" fmla="*/ 846666 h 7001933"/>
                <a:gd name="connsiteX289" fmla="*/ 3572934 w 3683000"/>
                <a:gd name="connsiteY289" fmla="*/ 719666 h 7001933"/>
                <a:gd name="connsiteX290" fmla="*/ 3539067 w 3683000"/>
                <a:gd name="connsiteY290" fmla="*/ 660400 h 7001933"/>
                <a:gd name="connsiteX291" fmla="*/ 3522134 w 3683000"/>
                <a:gd name="connsiteY291" fmla="*/ 643466 h 7001933"/>
                <a:gd name="connsiteX292" fmla="*/ 3505200 w 3683000"/>
                <a:gd name="connsiteY292" fmla="*/ 618066 h 7001933"/>
                <a:gd name="connsiteX293" fmla="*/ 3437467 w 3683000"/>
                <a:gd name="connsiteY293" fmla="*/ 567266 h 7001933"/>
                <a:gd name="connsiteX294" fmla="*/ 3412067 w 3683000"/>
                <a:gd name="connsiteY294" fmla="*/ 558800 h 7001933"/>
                <a:gd name="connsiteX295" fmla="*/ 3378200 w 3683000"/>
                <a:gd name="connsiteY295" fmla="*/ 541866 h 7001933"/>
                <a:gd name="connsiteX296" fmla="*/ 3327400 w 3683000"/>
                <a:gd name="connsiteY296" fmla="*/ 524933 h 7001933"/>
                <a:gd name="connsiteX297" fmla="*/ 3259667 w 3683000"/>
                <a:gd name="connsiteY297" fmla="*/ 491066 h 7001933"/>
                <a:gd name="connsiteX298" fmla="*/ 3166534 w 3683000"/>
                <a:gd name="connsiteY298" fmla="*/ 482600 h 7001933"/>
                <a:gd name="connsiteX299" fmla="*/ 3132667 w 3683000"/>
                <a:gd name="connsiteY299" fmla="*/ 474133 h 7001933"/>
                <a:gd name="connsiteX300" fmla="*/ 2937934 w 3683000"/>
                <a:gd name="connsiteY300" fmla="*/ 491066 h 7001933"/>
                <a:gd name="connsiteX301" fmla="*/ 2870200 w 3683000"/>
                <a:gd name="connsiteY301" fmla="*/ 508000 h 7001933"/>
                <a:gd name="connsiteX302" fmla="*/ 2802467 w 3683000"/>
                <a:gd name="connsiteY302" fmla="*/ 524933 h 7001933"/>
                <a:gd name="connsiteX303" fmla="*/ 2726267 w 3683000"/>
                <a:gd name="connsiteY303" fmla="*/ 541866 h 7001933"/>
                <a:gd name="connsiteX304" fmla="*/ 2633134 w 3683000"/>
                <a:gd name="connsiteY304" fmla="*/ 592666 h 7001933"/>
                <a:gd name="connsiteX305" fmla="*/ 2523067 w 3683000"/>
                <a:gd name="connsiteY305" fmla="*/ 651933 h 7001933"/>
                <a:gd name="connsiteX306" fmla="*/ 2463800 w 3683000"/>
                <a:gd name="connsiteY306" fmla="*/ 694266 h 7001933"/>
                <a:gd name="connsiteX307" fmla="*/ 2429934 w 3683000"/>
                <a:gd name="connsiteY307" fmla="*/ 745066 h 7001933"/>
                <a:gd name="connsiteX308" fmla="*/ 2328334 w 3683000"/>
                <a:gd name="connsiteY308" fmla="*/ 821266 h 7001933"/>
                <a:gd name="connsiteX309" fmla="*/ 2294467 w 3683000"/>
                <a:gd name="connsiteY309" fmla="*/ 846666 h 7001933"/>
                <a:gd name="connsiteX310" fmla="*/ 2260600 w 3683000"/>
                <a:gd name="connsiteY310" fmla="*/ 863600 h 7001933"/>
                <a:gd name="connsiteX311" fmla="*/ 2218267 w 3683000"/>
                <a:gd name="connsiteY311" fmla="*/ 897466 h 7001933"/>
                <a:gd name="connsiteX312" fmla="*/ 2184400 w 3683000"/>
                <a:gd name="connsiteY312" fmla="*/ 914400 h 7001933"/>
                <a:gd name="connsiteX313" fmla="*/ 2150534 w 3683000"/>
                <a:gd name="connsiteY313" fmla="*/ 939800 h 7001933"/>
                <a:gd name="connsiteX314" fmla="*/ 2099734 w 3683000"/>
                <a:gd name="connsiteY314" fmla="*/ 956733 h 7001933"/>
                <a:gd name="connsiteX315" fmla="*/ 2057400 w 3683000"/>
                <a:gd name="connsiteY315" fmla="*/ 982133 h 7001933"/>
                <a:gd name="connsiteX316" fmla="*/ 1955800 w 3683000"/>
                <a:gd name="connsiteY316" fmla="*/ 1016000 h 7001933"/>
                <a:gd name="connsiteX317" fmla="*/ 1879600 w 3683000"/>
                <a:gd name="connsiteY317" fmla="*/ 1058333 h 7001933"/>
                <a:gd name="connsiteX318" fmla="*/ 1845734 w 3683000"/>
                <a:gd name="connsiteY318" fmla="*/ 1066800 h 7001933"/>
                <a:gd name="connsiteX319" fmla="*/ 1769534 w 3683000"/>
                <a:gd name="connsiteY319" fmla="*/ 1092200 h 7001933"/>
                <a:gd name="connsiteX320" fmla="*/ 1718734 w 3683000"/>
                <a:gd name="connsiteY320" fmla="*/ 1100666 h 7001933"/>
                <a:gd name="connsiteX321" fmla="*/ 1651000 w 3683000"/>
                <a:gd name="connsiteY321" fmla="*/ 1126066 h 7001933"/>
                <a:gd name="connsiteX322" fmla="*/ 1591734 w 3683000"/>
                <a:gd name="connsiteY322" fmla="*/ 1134533 h 7001933"/>
                <a:gd name="connsiteX323" fmla="*/ 1566334 w 3683000"/>
                <a:gd name="connsiteY323" fmla="*/ 1143000 h 7001933"/>
                <a:gd name="connsiteX324" fmla="*/ 1312334 w 3683000"/>
                <a:gd name="connsiteY324" fmla="*/ 1143000 h 7001933"/>
                <a:gd name="connsiteX325" fmla="*/ 1253067 w 3683000"/>
                <a:gd name="connsiteY325" fmla="*/ 1126066 h 7001933"/>
                <a:gd name="connsiteX326" fmla="*/ 1227667 w 3683000"/>
                <a:gd name="connsiteY326" fmla="*/ 1109133 h 7001933"/>
                <a:gd name="connsiteX327" fmla="*/ 1210734 w 3683000"/>
                <a:gd name="connsiteY327" fmla="*/ 1058333 h 7001933"/>
                <a:gd name="connsiteX328" fmla="*/ 1219200 w 3683000"/>
                <a:gd name="connsiteY328" fmla="*/ 1016000 h 7001933"/>
                <a:gd name="connsiteX329" fmla="*/ 1227667 w 3683000"/>
                <a:gd name="connsiteY329" fmla="*/ 931333 h 7001933"/>
                <a:gd name="connsiteX330" fmla="*/ 1244600 w 3683000"/>
                <a:gd name="connsiteY330" fmla="*/ 897466 h 7001933"/>
                <a:gd name="connsiteX331" fmla="*/ 1286934 w 3683000"/>
                <a:gd name="connsiteY331" fmla="*/ 846666 h 7001933"/>
                <a:gd name="connsiteX332" fmla="*/ 1312334 w 3683000"/>
                <a:gd name="connsiteY332" fmla="*/ 787400 h 7001933"/>
                <a:gd name="connsiteX333" fmla="*/ 1354667 w 3683000"/>
                <a:gd name="connsiteY333" fmla="*/ 745066 h 7001933"/>
                <a:gd name="connsiteX334" fmla="*/ 1380067 w 3683000"/>
                <a:gd name="connsiteY334" fmla="*/ 711200 h 7001933"/>
                <a:gd name="connsiteX335" fmla="*/ 1405467 w 3683000"/>
                <a:gd name="connsiteY335" fmla="*/ 694266 h 7001933"/>
                <a:gd name="connsiteX336" fmla="*/ 1430867 w 3683000"/>
                <a:gd name="connsiteY336" fmla="*/ 668866 h 7001933"/>
                <a:gd name="connsiteX337" fmla="*/ 1464734 w 3683000"/>
                <a:gd name="connsiteY337" fmla="*/ 660400 h 7001933"/>
                <a:gd name="connsiteX338" fmla="*/ 1524000 w 3683000"/>
                <a:gd name="connsiteY338" fmla="*/ 643466 h 7001933"/>
                <a:gd name="connsiteX339" fmla="*/ 1591734 w 3683000"/>
                <a:gd name="connsiteY339" fmla="*/ 651933 h 7001933"/>
                <a:gd name="connsiteX340" fmla="*/ 1608667 w 3683000"/>
                <a:gd name="connsiteY340" fmla="*/ 795866 h 7001933"/>
                <a:gd name="connsiteX341" fmla="*/ 1574800 w 3683000"/>
                <a:gd name="connsiteY341" fmla="*/ 855133 h 7001933"/>
                <a:gd name="connsiteX342" fmla="*/ 1557867 w 3683000"/>
                <a:gd name="connsiteY342" fmla="*/ 880533 h 7001933"/>
                <a:gd name="connsiteX343" fmla="*/ 1532467 w 3683000"/>
                <a:gd name="connsiteY343" fmla="*/ 897466 h 7001933"/>
                <a:gd name="connsiteX344" fmla="*/ 1515534 w 3683000"/>
                <a:gd name="connsiteY344" fmla="*/ 914400 h 7001933"/>
                <a:gd name="connsiteX345" fmla="*/ 1456267 w 3683000"/>
                <a:gd name="connsiteY345" fmla="*/ 931333 h 7001933"/>
                <a:gd name="connsiteX346" fmla="*/ 1371600 w 3683000"/>
                <a:gd name="connsiteY346" fmla="*/ 914400 h 7001933"/>
                <a:gd name="connsiteX347" fmla="*/ 1286934 w 3683000"/>
                <a:gd name="connsiteY347" fmla="*/ 846666 h 7001933"/>
                <a:gd name="connsiteX348" fmla="*/ 1270000 w 3683000"/>
                <a:gd name="connsiteY348" fmla="*/ 821266 h 7001933"/>
                <a:gd name="connsiteX349" fmla="*/ 1244600 w 3683000"/>
                <a:gd name="connsiteY349" fmla="*/ 795866 h 7001933"/>
                <a:gd name="connsiteX350" fmla="*/ 1202267 w 3683000"/>
                <a:gd name="connsiteY350" fmla="*/ 745066 h 7001933"/>
                <a:gd name="connsiteX351" fmla="*/ 1193800 w 3683000"/>
                <a:gd name="connsiteY351" fmla="*/ 711200 h 7001933"/>
                <a:gd name="connsiteX352" fmla="*/ 1176867 w 3683000"/>
                <a:gd name="connsiteY352" fmla="*/ 635000 h 7001933"/>
                <a:gd name="connsiteX353" fmla="*/ 1143000 w 3683000"/>
                <a:gd name="connsiteY353" fmla="*/ 567266 h 7001933"/>
                <a:gd name="connsiteX354" fmla="*/ 1134534 w 3683000"/>
                <a:gd name="connsiteY354" fmla="*/ 541866 h 7001933"/>
                <a:gd name="connsiteX355" fmla="*/ 1092200 w 3683000"/>
                <a:gd name="connsiteY355" fmla="*/ 499533 h 7001933"/>
                <a:gd name="connsiteX356" fmla="*/ 1041400 w 3683000"/>
                <a:gd name="connsiteY356" fmla="*/ 474133 h 7001933"/>
                <a:gd name="connsiteX357" fmla="*/ 1016000 w 3683000"/>
                <a:gd name="connsiteY357" fmla="*/ 448733 h 7001933"/>
                <a:gd name="connsiteX358" fmla="*/ 965200 w 3683000"/>
                <a:gd name="connsiteY358" fmla="*/ 431800 h 7001933"/>
                <a:gd name="connsiteX359" fmla="*/ 939800 w 3683000"/>
                <a:gd name="connsiteY359" fmla="*/ 423333 h 7001933"/>
                <a:gd name="connsiteX360" fmla="*/ 855134 w 3683000"/>
                <a:gd name="connsiteY360" fmla="*/ 431800 h 7001933"/>
                <a:gd name="connsiteX361" fmla="*/ 863600 w 3683000"/>
                <a:gd name="connsiteY361" fmla="*/ 482600 h 7001933"/>
                <a:gd name="connsiteX362" fmla="*/ 880534 w 3683000"/>
                <a:gd name="connsiteY362" fmla="*/ 516466 h 7001933"/>
                <a:gd name="connsiteX363" fmla="*/ 897467 w 3683000"/>
                <a:gd name="connsiteY363" fmla="*/ 567266 h 7001933"/>
                <a:gd name="connsiteX364" fmla="*/ 897467 w 3683000"/>
                <a:gd name="connsiteY364" fmla="*/ 567266 h 7001933"/>
                <a:gd name="connsiteX365" fmla="*/ 905934 w 3683000"/>
                <a:gd name="connsiteY365" fmla="*/ 601133 h 7001933"/>
                <a:gd name="connsiteX366" fmla="*/ 931334 w 3683000"/>
                <a:gd name="connsiteY366" fmla="*/ 609600 h 7001933"/>
                <a:gd name="connsiteX367" fmla="*/ 965200 w 3683000"/>
                <a:gd name="connsiteY367" fmla="*/ 601133 h 7001933"/>
                <a:gd name="connsiteX368" fmla="*/ 973667 w 3683000"/>
                <a:gd name="connsiteY368" fmla="*/ 558800 h 7001933"/>
                <a:gd name="connsiteX369" fmla="*/ 965200 w 3683000"/>
                <a:gd name="connsiteY369" fmla="*/ 414866 h 7001933"/>
                <a:gd name="connsiteX370" fmla="*/ 931334 w 3683000"/>
                <a:gd name="connsiteY370" fmla="*/ 389466 h 7001933"/>
                <a:gd name="connsiteX371" fmla="*/ 914400 w 3683000"/>
                <a:gd name="connsiteY371" fmla="*/ 372533 h 7001933"/>
                <a:gd name="connsiteX372" fmla="*/ 821267 w 3683000"/>
                <a:gd name="connsiteY372" fmla="*/ 347133 h 7001933"/>
                <a:gd name="connsiteX373" fmla="*/ 677334 w 3683000"/>
                <a:gd name="connsiteY373" fmla="*/ 330200 h 7001933"/>
                <a:gd name="connsiteX374" fmla="*/ 618067 w 3683000"/>
                <a:gd name="connsiteY374" fmla="*/ 321733 h 7001933"/>
                <a:gd name="connsiteX375" fmla="*/ 567267 w 3683000"/>
                <a:gd name="connsiteY375" fmla="*/ 254000 h 7001933"/>
                <a:gd name="connsiteX376" fmla="*/ 524934 w 3683000"/>
                <a:gd name="connsiteY376" fmla="*/ 169333 h 7001933"/>
                <a:gd name="connsiteX377" fmla="*/ 508000 w 3683000"/>
                <a:gd name="connsiteY377" fmla="*/ 135466 h 7001933"/>
                <a:gd name="connsiteX378" fmla="*/ 491067 w 3683000"/>
                <a:gd name="connsiteY378" fmla="*/ 84666 h 7001933"/>
                <a:gd name="connsiteX379" fmla="*/ 474134 w 3683000"/>
                <a:gd name="connsiteY379" fmla="*/ 33866 h 7001933"/>
                <a:gd name="connsiteX380" fmla="*/ 474134 w 3683000"/>
                <a:gd name="connsiteY380" fmla="*/ 0 h 700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</a:cxnLst>
              <a:rect l="l" t="t" r="r" b="b"/>
              <a:pathLst>
                <a:path w="3683000" h="7001933">
                  <a:moveTo>
                    <a:pt x="2074334" y="7001933"/>
                  </a:moveTo>
                  <a:cubicBezTo>
                    <a:pt x="2071512" y="6939844"/>
                    <a:pt x="2073272" y="6877376"/>
                    <a:pt x="2065867" y="6815666"/>
                  </a:cubicBezTo>
                  <a:cubicBezTo>
                    <a:pt x="2064655" y="6805563"/>
                    <a:pt x="2053067" y="6799565"/>
                    <a:pt x="2048934" y="6790266"/>
                  </a:cubicBezTo>
                  <a:cubicBezTo>
                    <a:pt x="2041685" y="6773955"/>
                    <a:pt x="2039982" y="6755431"/>
                    <a:pt x="2032000" y="6739466"/>
                  </a:cubicBezTo>
                  <a:cubicBezTo>
                    <a:pt x="1991823" y="6659112"/>
                    <a:pt x="2013279" y="6691927"/>
                    <a:pt x="1972734" y="6637866"/>
                  </a:cubicBezTo>
                  <a:cubicBezTo>
                    <a:pt x="1967576" y="6617236"/>
                    <a:pt x="1952821" y="6556622"/>
                    <a:pt x="1947334" y="6544733"/>
                  </a:cubicBezTo>
                  <a:cubicBezTo>
                    <a:pt x="1938806" y="6526255"/>
                    <a:pt x="1924756" y="6510866"/>
                    <a:pt x="1913467" y="6493933"/>
                  </a:cubicBezTo>
                  <a:cubicBezTo>
                    <a:pt x="1907823" y="6474177"/>
                    <a:pt x="1903444" y="6454015"/>
                    <a:pt x="1896534" y="6434666"/>
                  </a:cubicBezTo>
                  <a:cubicBezTo>
                    <a:pt x="1889305" y="6414425"/>
                    <a:pt x="1879116" y="6395356"/>
                    <a:pt x="1871134" y="6375400"/>
                  </a:cubicBezTo>
                  <a:cubicBezTo>
                    <a:pt x="1862179" y="6353011"/>
                    <a:pt x="1854689" y="6330055"/>
                    <a:pt x="1845734" y="6307666"/>
                  </a:cubicBezTo>
                  <a:cubicBezTo>
                    <a:pt x="1838228" y="6288900"/>
                    <a:pt x="1807616" y="6216622"/>
                    <a:pt x="1794934" y="6197600"/>
                  </a:cubicBezTo>
                  <a:cubicBezTo>
                    <a:pt x="1788292" y="6187637"/>
                    <a:pt x="1776718" y="6181779"/>
                    <a:pt x="1769534" y="6172200"/>
                  </a:cubicBezTo>
                  <a:cubicBezTo>
                    <a:pt x="1759660" y="6159035"/>
                    <a:pt x="1752969" y="6143750"/>
                    <a:pt x="1744134" y="6129866"/>
                  </a:cubicBezTo>
                  <a:cubicBezTo>
                    <a:pt x="1726508" y="6102168"/>
                    <a:pt x="1681087" y="6029829"/>
                    <a:pt x="1651000" y="6019800"/>
                  </a:cubicBezTo>
                  <a:cubicBezTo>
                    <a:pt x="1634067" y="6014155"/>
                    <a:pt x="1616676" y="6009731"/>
                    <a:pt x="1600200" y="6002866"/>
                  </a:cubicBezTo>
                  <a:cubicBezTo>
                    <a:pt x="1582724" y="5995584"/>
                    <a:pt x="1567192" y="5983936"/>
                    <a:pt x="1549400" y="5977466"/>
                  </a:cubicBezTo>
                  <a:cubicBezTo>
                    <a:pt x="1533383" y="5971642"/>
                    <a:pt x="1457681" y="5961945"/>
                    <a:pt x="1447800" y="5960533"/>
                  </a:cubicBezTo>
                  <a:cubicBezTo>
                    <a:pt x="1433689" y="5954889"/>
                    <a:pt x="1420211" y="5947286"/>
                    <a:pt x="1405467" y="5943600"/>
                  </a:cubicBezTo>
                  <a:cubicBezTo>
                    <a:pt x="1386137" y="5938767"/>
                    <a:pt x="1282492" y="5928054"/>
                    <a:pt x="1270000" y="5926666"/>
                  </a:cubicBezTo>
                  <a:cubicBezTo>
                    <a:pt x="1227667" y="5929488"/>
                    <a:pt x="1185001" y="5929133"/>
                    <a:pt x="1143000" y="5935133"/>
                  </a:cubicBezTo>
                  <a:cubicBezTo>
                    <a:pt x="1125330" y="5937657"/>
                    <a:pt x="1109624" y="5948194"/>
                    <a:pt x="1092200" y="5952066"/>
                  </a:cubicBezTo>
                  <a:cubicBezTo>
                    <a:pt x="1058684" y="5959514"/>
                    <a:pt x="990600" y="5969000"/>
                    <a:pt x="990600" y="5969000"/>
                  </a:cubicBezTo>
                  <a:cubicBezTo>
                    <a:pt x="979311" y="5974644"/>
                    <a:pt x="968552" y="5981501"/>
                    <a:pt x="956734" y="5985933"/>
                  </a:cubicBezTo>
                  <a:cubicBezTo>
                    <a:pt x="945838" y="5990019"/>
                    <a:pt x="934056" y="5991203"/>
                    <a:pt x="922867" y="5994400"/>
                  </a:cubicBezTo>
                  <a:cubicBezTo>
                    <a:pt x="914286" y="5996852"/>
                    <a:pt x="905934" y="6000044"/>
                    <a:pt x="897467" y="6002866"/>
                  </a:cubicBezTo>
                  <a:cubicBezTo>
                    <a:pt x="891823" y="6011333"/>
                    <a:pt x="881314" y="6018120"/>
                    <a:pt x="880534" y="6028266"/>
                  </a:cubicBezTo>
                  <a:cubicBezTo>
                    <a:pt x="879238" y="6045107"/>
                    <a:pt x="883381" y="6110162"/>
                    <a:pt x="897467" y="6138333"/>
                  </a:cubicBezTo>
                  <a:cubicBezTo>
                    <a:pt x="902018" y="6147434"/>
                    <a:pt x="908043" y="6155787"/>
                    <a:pt x="914400" y="6163733"/>
                  </a:cubicBezTo>
                  <a:cubicBezTo>
                    <a:pt x="950978" y="6209454"/>
                    <a:pt x="911038" y="6146498"/>
                    <a:pt x="948267" y="6206066"/>
                  </a:cubicBezTo>
                  <a:cubicBezTo>
                    <a:pt x="970070" y="6240951"/>
                    <a:pt x="977547" y="6260746"/>
                    <a:pt x="1007534" y="6290733"/>
                  </a:cubicBezTo>
                  <a:cubicBezTo>
                    <a:pt x="1014729" y="6297928"/>
                    <a:pt x="1024988" y="6301309"/>
                    <a:pt x="1032934" y="6307666"/>
                  </a:cubicBezTo>
                  <a:cubicBezTo>
                    <a:pt x="1039167" y="6312653"/>
                    <a:pt x="1043225" y="6320172"/>
                    <a:pt x="1049867" y="6324600"/>
                  </a:cubicBezTo>
                  <a:cubicBezTo>
                    <a:pt x="1060369" y="6331601"/>
                    <a:pt x="1072775" y="6335271"/>
                    <a:pt x="1083734" y="6341533"/>
                  </a:cubicBezTo>
                  <a:cubicBezTo>
                    <a:pt x="1092569" y="6346581"/>
                    <a:pt x="1099408" y="6355473"/>
                    <a:pt x="1109134" y="6358466"/>
                  </a:cubicBezTo>
                  <a:cubicBezTo>
                    <a:pt x="1136642" y="6366930"/>
                    <a:pt x="1193800" y="6375400"/>
                    <a:pt x="1193800" y="6375400"/>
                  </a:cubicBezTo>
                  <a:cubicBezTo>
                    <a:pt x="1230489" y="6372578"/>
                    <a:pt x="1267354" y="6371497"/>
                    <a:pt x="1303867" y="6366933"/>
                  </a:cubicBezTo>
                  <a:cubicBezTo>
                    <a:pt x="1332241" y="6363386"/>
                    <a:pt x="1329457" y="6354138"/>
                    <a:pt x="1354667" y="6341533"/>
                  </a:cubicBezTo>
                  <a:cubicBezTo>
                    <a:pt x="1411890" y="6312922"/>
                    <a:pt x="1384389" y="6338447"/>
                    <a:pt x="1439334" y="6299200"/>
                  </a:cubicBezTo>
                  <a:cubicBezTo>
                    <a:pt x="1445830" y="6294560"/>
                    <a:pt x="1450034" y="6287253"/>
                    <a:pt x="1456267" y="6282266"/>
                  </a:cubicBezTo>
                  <a:cubicBezTo>
                    <a:pt x="1464213" y="6275909"/>
                    <a:pt x="1473200" y="6270977"/>
                    <a:pt x="1481667" y="6265333"/>
                  </a:cubicBezTo>
                  <a:cubicBezTo>
                    <a:pt x="1521619" y="6205403"/>
                    <a:pt x="1467409" y="6278867"/>
                    <a:pt x="1540934" y="6214533"/>
                  </a:cubicBezTo>
                  <a:cubicBezTo>
                    <a:pt x="1641750" y="6126319"/>
                    <a:pt x="1504612" y="6221813"/>
                    <a:pt x="1591734" y="6163733"/>
                  </a:cubicBezTo>
                  <a:cubicBezTo>
                    <a:pt x="1603023" y="6146800"/>
                    <a:pt x="1611209" y="6127323"/>
                    <a:pt x="1625600" y="6112933"/>
                  </a:cubicBezTo>
                  <a:cubicBezTo>
                    <a:pt x="1641352" y="6097182"/>
                    <a:pt x="1648785" y="6091963"/>
                    <a:pt x="1659467" y="6070600"/>
                  </a:cubicBezTo>
                  <a:cubicBezTo>
                    <a:pt x="1663458" y="6062618"/>
                    <a:pt x="1664418" y="6053403"/>
                    <a:pt x="1667934" y="6045200"/>
                  </a:cubicBezTo>
                  <a:cubicBezTo>
                    <a:pt x="1672906" y="6033599"/>
                    <a:pt x="1679223" y="6022622"/>
                    <a:pt x="1684867" y="6011333"/>
                  </a:cubicBezTo>
                  <a:cubicBezTo>
                    <a:pt x="1694031" y="5892204"/>
                    <a:pt x="1698476" y="5905209"/>
                    <a:pt x="1684867" y="5782733"/>
                  </a:cubicBezTo>
                  <a:cubicBezTo>
                    <a:pt x="1683582" y="5771168"/>
                    <a:pt x="1682567" y="5758734"/>
                    <a:pt x="1676400" y="5748866"/>
                  </a:cubicBezTo>
                  <a:cubicBezTo>
                    <a:pt x="1667939" y="5735328"/>
                    <a:pt x="1653047" y="5727015"/>
                    <a:pt x="1642534" y="5715000"/>
                  </a:cubicBezTo>
                  <a:cubicBezTo>
                    <a:pt x="1633242" y="5704380"/>
                    <a:pt x="1625336" y="5692616"/>
                    <a:pt x="1617134" y="5681133"/>
                  </a:cubicBezTo>
                  <a:cubicBezTo>
                    <a:pt x="1611219" y="5672853"/>
                    <a:pt x="1608017" y="5662247"/>
                    <a:pt x="1600200" y="5655733"/>
                  </a:cubicBezTo>
                  <a:cubicBezTo>
                    <a:pt x="1590504" y="5647653"/>
                    <a:pt x="1576431" y="5646373"/>
                    <a:pt x="1566334" y="5638800"/>
                  </a:cubicBezTo>
                  <a:cubicBezTo>
                    <a:pt x="1553562" y="5629221"/>
                    <a:pt x="1545069" y="5614735"/>
                    <a:pt x="1532467" y="5604933"/>
                  </a:cubicBezTo>
                  <a:cubicBezTo>
                    <a:pt x="1507589" y="5585583"/>
                    <a:pt x="1483165" y="5577271"/>
                    <a:pt x="1456267" y="5562600"/>
                  </a:cubicBezTo>
                  <a:cubicBezTo>
                    <a:pt x="1436292" y="5551704"/>
                    <a:pt x="1417914" y="5537696"/>
                    <a:pt x="1397000" y="5528733"/>
                  </a:cubicBezTo>
                  <a:cubicBezTo>
                    <a:pt x="1364567" y="5514833"/>
                    <a:pt x="1292125" y="5503364"/>
                    <a:pt x="1261534" y="5494866"/>
                  </a:cubicBezTo>
                  <a:cubicBezTo>
                    <a:pt x="1235737" y="5487700"/>
                    <a:pt x="1210924" y="5477340"/>
                    <a:pt x="1185334" y="5469466"/>
                  </a:cubicBezTo>
                  <a:cubicBezTo>
                    <a:pt x="1174212" y="5466044"/>
                    <a:pt x="1162506" y="5464680"/>
                    <a:pt x="1151467" y="5461000"/>
                  </a:cubicBezTo>
                  <a:cubicBezTo>
                    <a:pt x="1137049" y="5456194"/>
                    <a:pt x="1123878" y="5447752"/>
                    <a:pt x="1109134" y="5444066"/>
                  </a:cubicBezTo>
                  <a:cubicBezTo>
                    <a:pt x="1089774" y="5439226"/>
                    <a:pt x="1069552" y="5438881"/>
                    <a:pt x="1049867" y="5435600"/>
                  </a:cubicBezTo>
                  <a:cubicBezTo>
                    <a:pt x="1035672" y="5433234"/>
                    <a:pt x="1021645" y="5429955"/>
                    <a:pt x="1007534" y="5427133"/>
                  </a:cubicBezTo>
                  <a:lnTo>
                    <a:pt x="897467" y="5435600"/>
                  </a:lnTo>
                  <a:cubicBezTo>
                    <a:pt x="846592" y="5440523"/>
                    <a:pt x="796173" y="5451681"/>
                    <a:pt x="745067" y="5452533"/>
                  </a:cubicBezTo>
                  <a:lnTo>
                    <a:pt x="389467" y="5444066"/>
                  </a:lnTo>
                  <a:cubicBezTo>
                    <a:pt x="269501" y="5430737"/>
                    <a:pt x="352722" y="5443427"/>
                    <a:pt x="279400" y="5427133"/>
                  </a:cubicBezTo>
                  <a:cubicBezTo>
                    <a:pt x="265352" y="5424011"/>
                    <a:pt x="250851" y="5422801"/>
                    <a:pt x="237067" y="5418666"/>
                  </a:cubicBezTo>
                  <a:cubicBezTo>
                    <a:pt x="222510" y="5414299"/>
                    <a:pt x="208964" y="5407069"/>
                    <a:pt x="194734" y="5401733"/>
                  </a:cubicBezTo>
                  <a:cubicBezTo>
                    <a:pt x="164976" y="5390574"/>
                    <a:pt x="163098" y="5392019"/>
                    <a:pt x="127000" y="5384800"/>
                  </a:cubicBezTo>
                  <a:cubicBezTo>
                    <a:pt x="115711" y="5379155"/>
                    <a:pt x="103635" y="5374867"/>
                    <a:pt x="93134" y="5367866"/>
                  </a:cubicBezTo>
                  <a:cubicBezTo>
                    <a:pt x="86492" y="5363438"/>
                    <a:pt x="82433" y="5355920"/>
                    <a:pt x="76200" y="5350933"/>
                  </a:cubicBezTo>
                  <a:cubicBezTo>
                    <a:pt x="68254" y="5344576"/>
                    <a:pt x="59267" y="5339644"/>
                    <a:pt x="50800" y="5334000"/>
                  </a:cubicBezTo>
                  <a:cubicBezTo>
                    <a:pt x="22926" y="5292188"/>
                    <a:pt x="40047" y="5324854"/>
                    <a:pt x="25400" y="5266266"/>
                  </a:cubicBezTo>
                  <a:cubicBezTo>
                    <a:pt x="19170" y="5241346"/>
                    <a:pt x="12119" y="5231237"/>
                    <a:pt x="0" y="5207000"/>
                  </a:cubicBezTo>
                  <a:cubicBezTo>
                    <a:pt x="12484" y="4982305"/>
                    <a:pt x="-4644" y="5117837"/>
                    <a:pt x="16934" y="5020733"/>
                  </a:cubicBezTo>
                  <a:cubicBezTo>
                    <a:pt x="20056" y="5006685"/>
                    <a:pt x="20849" y="4992052"/>
                    <a:pt x="25400" y="4978400"/>
                  </a:cubicBezTo>
                  <a:cubicBezTo>
                    <a:pt x="29391" y="4966426"/>
                    <a:pt x="37646" y="4956252"/>
                    <a:pt x="42334" y="4944533"/>
                  </a:cubicBezTo>
                  <a:cubicBezTo>
                    <a:pt x="48963" y="4927960"/>
                    <a:pt x="54571" y="4910953"/>
                    <a:pt x="59267" y="4893733"/>
                  </a:cubicBezTo>
                  <a:cubicBezTo>
                    <a:pt x="63053" y="4879850"/>
                    <a:pt x="63599" y="4865184"/>
                    <a:pt x="67734" y="4851400"/>
                  </a:cubicBezTo>
                  <a:cubicBezTo>
                    <a:pt x="75408" y="4825820"/>
                    <a:pt x="108818" y="4755907"/>
                    <a:pt x="118534" y="4741333"/>
                  </a:cubicBezTo>
                  <a:cubicBezTo>
                    <a:pt x="124178" y="4732866"/>
                    <a:pt x="128272" y="4723128"/>
                    <a:pt x="135467" y="4715933"/>
                  </a:cubicBezTo>
                  <a:cubicBezTo>
                    <a:pt x="145445" y="4705955"/>
                    <a:pt x="158045" y="4699000"/>
                    <a:pt x="169334" y="4690533"/>
                  </a:cubicBezTo>
                  <a:cubicBezTo>
                    <a:pt x="174978" y="4673600"/>
                    <a:pt x="176366" y="4654585"/>
                    <a:pt x="186267" y="4639733"/>
                  </a:cubicBezTo>
                  <a:cubicBezTo>
                    <a:pt x="199698" y="4619586"/>
                    <a:pt x="218390" y="4592420"/>
                    <a:pt x="228600" y="4572000"/>
                  </a:cubicBezTo>
                  <a:cubicBezTo>
                    <a:pt x="232591" y="4564018"/>
                    <a:pt x="232733" y="4554402"/>
                    <a:pt x="237067" y="4546600"/>
                  </a:cubicBezTo>
                  <a:cubicBezTo>
                    <a:pt x="247898" y="4527105"/>
                    <a:pt x="267316" y="4495307"/>
                    <a:pt x="287867" y="4478866"/>
                  </a:cubicBezTo>
                  <a:cubicBezTo>
                    <a:pt x="295813" y="4472509"/>
                    <a:pt x="304800" y="4467577"/>
                    <a:pt x="313267" y="4461933"/>
                  </a:cubicBezTo>
                  <a:cubicBezTo>
                    <a:pt x="341584" y="4405298"/>
                    <a:pt x="315555" y="4448431"/>
                    <a:pt x="355600" y="4402666"/>
                  </a:cubicBezTo>
                  <a:cubicBezTo>
                    <a:pt x="383640" y="4370621"/>
                    <a:pt x="385506" y="4360099"/>
                    <a:pt x="414867" y="4334933"/>
                  </a:cubicBezTo>
                  <a:cubicBezTo>
                    <a:pt x="440367" y="4313076"/>
                    <a:pt x="507926" y="4270072"/>
                    <a:pt x="524934" y="4258733"/>
                  </a:cubicBezTo>
                  <a:cubicBezTo>
                    <a:pt x="533401" y="4253089"/>
                    <a:pt x="540681" y="4245018"/>
                    <a:pt x="550334" y="4241800"/>
                  </a:cubicBezTo>
                  <a:cubicBezTo>
                    <a:pt x="558801" y="4238978"/>
                    <a:pt x="567531" y="4236849"/>
                    <a:pt x="575734" y="4233333"/>
                  </a:cubicBezTo>
                  <a:cubicBezTo>
                    <a:pt x="587335" y="4228361"/>
                    <a:pt x="597627" y="4220391"/>
                    <a:pt x="609600" y="4216400"/>
                  </a:cubicBezTo>
                  <a:cubicBezTo>
                    <a:pt x="623252" y="4211849"/>
                    <a:pt x="638050" y="4211719"/>
                    <a:pt x="651934" y="4207933"/>
                  </a:cubicBezTo>
                  <a:cubicBezTo>
                    <a:pt x="669154" y="4203237"/>
                    <a:pt x="685801" y="4196644"/>
                    <a:pt x="702734" y="4191000"/>
                  </a:cubicBezTo>
                  <a:cubicBezTo>
                    <a:pt x="711201" y="4188178"/>
                    <a:pt x="719476" y="4184698"/>
                    <a:pt x="728134" y="4182533"/>
                  </a:cubicBezTo>
                  <a:lnTo>
                    <a:pt x="762000" y="4174066"/>
                  </a:lnTo>
                  <a:cubicBezTo>
                    <a:pt x="768379" y="4175129"/>
                    <a:pt x="834036" y="4184685"/>
                    <a:pt x="846667" y="4191000"/>
                  </a:cubicBezTo>
                  <a:cubicBezTo>
                    <a:pt x="864870" y="4200101"/>
                    <a:pt x="897467" y="4224866"/>
                    <a:pt x="897467" y="4224866"/>
                  </a:cubicBezTo>
                  <a:cubicBezTo>
                    <a:pt x="903111" y="4233333"/>
                    <a:pt x="908486" y="4241986"/>
                    <a:pt x="914400" y="4250266"/>
                  </a:cubicBezTo>
                  <a:cubicBezTo>
                    <a:pt x="922602" y="4261749"/>
                    <a:pt x="932321" y="4272167"/>
                    <a:pt x="939800" y="4284133"/>
                  </a:cubicBezTo>
                  <a:cubicBezTo>
                    <a:pt x="946489" y="4294836"/>
                    <a:pt x="951762" y="4306399"/>
                    <a:pt x="956734" y="4318000"/>
                  </a:cubicBezTo>
                  <a:cubicBezTo>
                    <a:pt x="960250" y="4326203"/>
                    <a:pt x="962748" y="4334819"/>
                    <a:pt x="965200" y="4343400"/>
                  </a:cubicBezTo>
                  <a:cubicBezTo>
                    <a:pt x="968397" y="4354588"/>
                    <a:pt x="968463" y="4366858"/>
                    <a:pt x="973667" y="4377266"/>
                  </a:cubicBezTo>
                  <a:cubicBezTo>
                    <a:pt x="979978" y="4389887"/>
                    <a:pt x="990600" y="4399844"/>
                    <a:pt x="999067" y="4411133"/>
                  </a:cubicBezTo>
                  <a:cubicBezTo>
                    <a:pt x="1001889" y="4419600"/>
                    <a:pt x="1005082" y="4427952"/>
                    <a:pt x="1007534" y="4436533"/>
                  </a:cubicBezTo>
                  <a:cubicBezTo>
                    <a:pt x="1015502" y="4464420"/>
                    <a:pt x="1018650" y="4483650"/>
                    <a:pt x="1024467" y="4512733"/>
                  </a:cubicBezTo>
                  <a:cubicBezTo>
                    <a:pt x="1021645" y="4540955"/>
                    <a:pt x="1022378" y="4569763"/>
                    <a:pt x="1016000" y="4597400"/>
                  </a:cubicBezTo>
                  <a:cubicBezTo>
                    <a:pt x="1013712" y="4607315"/>
                    <a:pt x="1004981" y="4614520"/>
                    <a:pt x="999067" y="4622800"/>
                  </a:cubicBezTo>
                  <a:cubicBezTo>
                    <a:pt x="966046" y="4669029"/>
                    <a:pt x="986501" y="4645793"/>
                    <a:pt x="948267" y="4673600"/>
                  </a:cubicBezTo>
                  <a:cubicBezTo>
                    <a:pt x="862657" y="4735863"/>
                    <a:pt x="909256" y="4710039"/>
                    <a:pt x="846667" y="4741333"/>
                  </a:cubicBezTo>
                  <a:cubicBezTo>
                    <a:pt x="809978" y="4738511"/>
                    <a:pt x="772397" y="4741389"/>
                    <a:pt x="736600" y="4732866"/>
                  </a:cubicBezTo>
                  <a:cubicBezTo>
                    <a:pt x="712044" y="4727019"/>
                    <a:pt x="668867" y="4699000"/>
                    <a:pt x="668867" y="4699000"/>
                  </a:cubicBezTo>
                  <a:cubicBezTo>
                    <a:pt x="663223" y="4690533"/>
                    <a:pt x="658291" y="4681546"/>
                    <a:pt x="651934" y="4673600"/>
                  </a:cubicBezTo>
                  <a:cubicBezTo>
                    <a:pt x="629009" y="4644943"/>
                    <a:pt x="618015" y="4656507"/>
                    <a:pt x="601134" y="4605866"/>
                  </a:cubicBezTo>
                  <a:cubicBezTo>
                    <a:pt x="580520" y="4544027"/>
                    <a:pt x="588529" y="4572382"/>
                    <a:pt x="575734" y="4521200"/>
                  </a:cubicBezTo>
                  <a:cubicBezTo>
                    <a:pt x="572912" y="4478867"/>
                    <a:pt x="567267" y="4436627"/>
                    <a:pt x="567267" y="4394200"/>
                  </a:cubicBezTo>
                  <a:cubicBezTo>
                    <a:pt x="567267" y="4365837"/>
                    <a:pt x="572216" y="4337677"/>
                    <a:pt x="575734" y="4309533"/>
                  </a:cubicBezTo>
                  <a:cubicBezTo>
                    <a:pt x="580684" y="4269929"/>
                    <a:pt x="582987" y="4229720"/>
                    <a:pt x="592667" y="4191000"/>
                  </a:cubicBezTo>
                  <a:cubicBezTo>
                    <a:pt x="595489" y="4179711"/>
                    <a:pt x="596658" y="4167874"/>
                    <a:pt x="601134" y="4157133"/>
                  </a:cubicBezTo>
                  <a:cubicBezTo>
                    <a:pt x="610843" y="4133832"/>
                    <a:pt x="627017" y="4113347"/>
                    <a:pt x="635000" y="4089400"/>
                  </a:cubicBezTo>
                  <a:cubicBezTo>
                    <a:pt x="637822" y="4080933"/>
                    <a:pt x="641015" y="4072581"/>
                    <a:pt x="643467" y="4064000"/>
                  </a:cubicBezTo>
                  <a:cubicBezTo>
                    <a:pt x="646664" y="4052811"/>
                    <a:pt x="647208" y="4040767"/>
                    <a:pt x="651934" y="4030133"/>
                  </a:cubicBezTo>
                  <a:cubicBezTo>
                    <a:pt x="658383" y="4015624"/>
                    <a:pt x="689937" y="3966730"/>
                    <a:pt x="702734" y="3953933"/>
                  </a:cubicBezTo>
                  <a:cubicBezTo>
                    <a:pt x="709929" y="3946738"/>
                    <a:pt x="720188" y="3943357"/>
                    <a:pt x="728134" y="3937000"/>
                  </a:cubicBezTo>
                  <a:cubicBezTo>
                    <a:pt x="734367" y="3932013"/>
                    <a:pt x="737927" y="3923636"/>
                    <a:pt x="745067" y="3920066"/>
                  </a:cubicBezTo>
                  <a:cubicBezTo>
                    <a:pt x="755475" y="3914862"/>
                    <a:pt x="767645" y="3914422"/>
                    <a:pt x="778934" y="3911600"/>
                  </a:cubicBezTo>
                  <a:cubicBezTo>
                    <a:pt x="795867" y="3900311"/>
                    <a:pt x="815343" y="3892124"/>
                    <a:pt x="829734" y="3877733"/>
                  </a:cubicBezTo>
                  <a:cubicBezTo>
                    <a:pt x="838201" y="3869266"/>
                    <a:pt x="844667" y="3858148"/>
                    <a:pt x="855134" y="3852333"/>
                  </a:cubicBezTo>
                  <a:cubicBezTo>
                    <a:pt x="870737" y="3843665"/>
                    <a:pt x="905934" y="3835400"/>
                    <a:pt x="905934" y="3835400"/>
                  </a:cubicBezTo>
                  <a:cubicBezTo>
                    <a:pt x="914401" y="3829755"/>
                    <a:pt x="922232" y="3823017"/>
                    <a:pt x="931334" y="3818466"/>
                  </a:cubicBezTo>
                  <a:cubicBezTo>
                    <a:pt x="939316" y="3814475"/>
                    <a:pt x="949081" y="3814592"/>
                    <a:pt x="956734" y="3810000"/>
                  </a:cubicBezTo>
                  <a:cubicBezTo>
                    <a:pt x="963579" y="3805893"/>
                    <a:pt x="967434" y="3798053"/>
                    <a:pt x="973667" y="3793066"/>
                  </a:cubicBezTo>
                  <a:cubicBezTo>
                    <a:pt x="981613" y="3786709"/>
                    <a:pt x="990232" y="3781181"/>
                    <a:pt x="999067" y="3776133"/>
                  </a:cubicBezTo>
                  <a:cubicBezTo>
                    <a:pt x="1122400" y="3705659"/>
                    <a:pt x="963342" y="3798229"/>
                    <a:pt x="1058334" y="3750733"/>
                  </a:cubicBezTo>
                  <a:cubicBezTo>
                    <a:pt x="1067435" y="3746182"/>
                    <a:pt x="1075788" y="3740157"/>
                    <a:pt x="1083734" y="3733800"/>
                  </a:cubicBezTo>
                  <a:cubicBezTo>
                    <a:pt x="1089967" y="3728813"/>
                    <a:pt x="1093527" y="3720436"/>
                    <a:pt x="1100667" y="3716866"/>
                  </a:cubicBezTo>
                  <a:cubicBezTo>
                    <a:pt x="1116632" y="3708883"/>
                    <a:pt x="1135061" y="3706964"/>
                    <a:pt x="1151467" y="3699933"/>
                  </a:cubicBezTo>
                  <a:cubicBezTo>
                    <a:pt x="1189903" y="3683460"/>
                    <a:pt x="1213676" y="3671222"/>
                    <a:pt x="1244600" y="3649133"/>
                  </a:cubicBezTo>
                  <a:cubicBezTo>
                    <a:pt x="1306361" y="3605019"/>
                    <a:pt x="1251381" y="3644046"/>
                    <a:pt x="1312334" y="3589866"/>
                  </a:cubicBezTo>
                  <a:cubicBezTo>
                    <a:pt x="1325840" y="3577860"/>
                    <a:pt x="1341889" y="3568778"/>
                    <a:pt x="1354667" y="3556000"/>
                  </a:cubicBezTo>
                  <a:cubicBezTo>
                    <a:pt x="1364645" y="3546022"/>
                    <a:pt x="1370884" y="3532847"/>
                    <a:pt x="1380067" y="3522133"/>
                  </a:cubicBezTo>
                  <a:cubicBezTo>
                    <a:pt x="1387859" y="3513042"/>
                    <a:pt x="1397802" y="3505931"/>
                    <a:pt x="1405467" y="3496733"/>
                  </a:cubicBezTo>
                  <a:cubicBezTo>
                    <a:pt x="1411981" y="3488916"/>
                    <a:pt x="1415205" y="3478528"/>
                    <a:pt x="1422400" y="3471333"/>
                  </a:cubicBezTo>
                  <a:cubicBezTo>
                    <a:pt x="1429595" y="3464138"/>
                    <a:pt x="1439333" y="3460044"/>
                    <a:pt x="1447800" y="3454400"/>
                  </a:cubicBezTo>
                  <a:cubicBezTo>
                    <a:pt x="1453445" y="3440289"/>
                    <a:pt x="1455004" y="3423742"/>
                    <a:pt x="1464734" y="3412066"/>
                  </a:cubicBezTo>
                  <a:cubicBezTo>
                    <a:pt x="1470447" y="3405210"/>
                    <a:pt x="1485542" y="3411253"/>
                    <a:pt x="1490134" y="3403600"/>
                  </a:cubicBezTo>
                  <a:cubicBezTo>
                    <a:pt x="1546753" y="3309236"/>
                    <a:pt x="1490041" y="3352912"/>
                    <a:pt x="1532467" y="3302000"/>
                  </a:cubicBezTo>
                  <a:cubicBezTo>
                    <a:pt x="1540132" y="3292802"/>
                    <a:pt x="1549400" y="3285067"/>
                    <a:pt x="1557867" y="3276600"/>
                  </a:cubicBezTo>
                  <a:cubicBezTo>
                    <a:pt x="1585580" y="3165750"/>
                    <a:pt x="1541290" y="3318223"/>
                    <a:pt x="1591734" y="3217333"/>
                  </a:cubicBezTo>
                  <a:cubicBezTo>
                    <a:pt x="1598170" y="3204462"/>
                    <a:pt x="1597378" y="3189111"/>
                    <a:pt x="1600200" y="3175000"/>
                  </a:cubicBezTo>
                  <a:cubicBezTo>
                    <a:pt x="1594556" y="3107267"/>
                    <a:pt x="1592879" y="3039085"/>
                    <a:pt x="1583267" y="2971800"/>
                  </a:cubicBezTo>
                  <a:cubicBezTo>
                    <a:pt x="1581482" y="2959305"/>
                    <a:pt x="1573907" y="2948030"/>
                    <a:pt x="1566334" y="2937933"/>
                  </a:cubicBezTo>
                  <a:cubicBezTo>
                    <a:pt x="1532362" y="2892636"/>
                    <a:pt x="1537160" y="2910646"/>
                    <a:pt x="1490134" y="2887133"/>
                  </a:cubicBezTo>
                  <a:cubicBezTo>
                    <a:pt x="1431663" y="2857898"/>
                    <a:pt x="1501352" y="2879355"/>
                    <a:pt x="1430867" y="2861733"/>
                  </a:cubicBezTo>
                  <a:cubicBezTo>
                    <a:pt x="1422400" y="2856089"/>
                    <a:pt x="1414860" y="2848714"/>
                    <a:pt x="1405467" y="2844800"/>
                  </a:cubicBezTo>
                  <a:cubicBezTo>
                    <a:pt x="1335687" y="2815725"/>
                    <a:pt x="1336876" y="2821222"/>
                    <a:pt x="1270000" y="2810933"/>
                  </a:cubicBezTo>
                  <a:cubicBezTo>
                    <a:pt x="1253033" y="2808323"/>
                    <a:pt x="1235958" y="2806190"/>
                    <a:pt x="1219200" y="2802466"/>
                  </a:cubicBezTo>
                  <a:cubicBezTo>
                    <a:pt x="1210488" y="2800530"/>
                    <a:pt x="1202551" y="2795750"/>
                    <a:pt x="1193800" y="2794000"/>
                  </a:cubicBezTo>
                  <a:cubicBezTo>
                    <a:pt x="1174232" y="2790086"/>
                    <a:pt x="1154289" y="2788355"/>
                    <a:pt x="1134534" y="2785533"/>
                  </a:cubicBezTo>
                  <a:cubicBezTo>
                    <a:pt x="1078089" y="2788355"/>
                    <a:pt x="1021561" y="2789825"/>
                    <a:pt x="965200" y="2794000"/>
                  </a:cubicBezTo>
                  <a:cubicBezTo>
                    <a:pt x="945299" y="2795474"/>
                    <a:pt x="925568" y="2798896"/>
                    <a:pt x="905934" y="2802466"/>
                  </a:cubicBezTo>
                  <a:cubicBezTo>
                    <a:pt x="894485" y="2804548"/>
                    <a:pt x="883646" y="2809775"/>
                    <a:pt x="872067" y="2810933"/>
                  </a:cubicBezTo>
                  <a:cubicBezTo>
                    <a:pt x="827048" y="2815435"/>
                    <a:pt x="781756" y="2816578"/>
                    <a:pt x="736600" y="2819400"/>
                  </a:cubicBezTo>
                  <a:cubicBezTo>
                    <a:pt x="715944" y="2817679"/>
                    <a:pt x="627976" y="2814236"/>
                    <a:pt x="592667" y="2802466"/>
                  </a:cubicBezTo>
                  <a:cubicBezTo>
                    <a:pt x="580693" y="2798475"/>
                    <a:pt x="570401" y="2790505"/>
                    <a:pt x="558800" y="2785533"/>
                  </a:cubicBezTo>
                  <a:cubicBezTo>
                    <a:pt x="550597" y="2782017"/>
                    <a:pt x="541603" y="2780582"/>
                    <a:pt x="533400" y="2777066"/>
                  </a:cubicBezTo>
                  <a:cubicBezTo>
                    <a:pt x="446203" y="2739695"/>
                    <a:pt x="564352" y="2781739"/>
                    <a:pt x="448734" y="2743200"/>
                  </a:cubicBezTo>
                  <a:cubicBezTo>
                    <a:pt x="443089" y="2737555"/>
                    <a:pt x="438186" y="2731056"/>
                    <a:pt x="431800" y="2726266"/>
                  </a:cubicBezTo>
                  <a:cubicBezTo>
                    <a:pt x="415519" y="2714055"/>
                    <a:pt x="381000" y="2692400"/>
                    <a:pt x="381000" y="2692400"/>
                  </a:cubicBezTo>
                  <a:cubicBezTo>
                    <a:pt x="361245" y="2661355"/>
                    <a:pt x="338191" y="2632178"/>
                    <a:pt x="321734" y="2599266"/>
                  </a:cubicBezTo>
                  <a:cubicBezTo>
                    <a:pt x="307623" y="2571044"/>
                    <a:pt x="298332" y="2539843"/>
                    <a:pt x="279400" y="2514600"/>
                  </a:cubicBezTo>
                  <a:cubicBezTo>
                    <a:pt x="247563" y="2472150"/>
                    <a:pt x="233822" y="2459943"/>
                    <a:pt x="220134" y="2396066"/>
                  </a:cubicBezTo>
                  <a:cubicBezTo>
                    <a:pt x="190230" y="2256517"/>
                    <a:pt x="210651" y="2314674"/>
                    <a:pt x="169334" y="2218266"/>
                  </a:cubicBezTo>
                  <a:cubicBezTo>
                    <a:pt x="166512" y="2198511"/>
                    <a:pt x="162759" y="2178866"/>
                    <a:pt x="160867" y="2159000"/>
                  </a:cubicBezTo>
                  <a:cubicBezTo>
                    <a:pt x="141087" y="1951318"/>
                    <a:pt x="162985" y="2114563"/>
                    <a:pt x="143934" y="1981200"/>
                  </a:cubicBezTo>
                  <a:cubicBezTo>
                    <a:pt x="149578" y="1919111"/>
                    <a:pt x="152349" y="1856693"/>
                    <a:pt x="160867" y="1794933"/>
                  </a:cubicBezTo>
                  <a:cubicBezTo>
                    <a:pt x="166576" y="1753544"/>
                    <a:pt x="212559" y="1648327"/>
                    <a:pt x="220134" y="1625600"/>
                  </a:cubicBezTo>
                  <a:cubicBezTo>
                    <a:pt x="225778" y="1608667"/>
                    <a:pt x="232371" y="1592020"/>
                    <a:pt x="237067" y="1574800"/>
                  </a:cubicBezTo>
                  <a:cubicBezTo>
                    <a:pt x="240853" y="1560916"/>
                    <a:pt x="239579" y="1545567"/>
                    <a:pt x="245534" y="1532466"/>
                  </a:cubicBezTo>
                  <a:cubicBezTo>
                    <a:pt x="253955" y="1513939"/>
                    <a:pt x="269146" y="1499245"/>
                    <a:pt x="279400" y="1481666"/>
                  </a:cubicBezTo>
                  <a:cubicBezTo>
                    <a:pt x="351084" y="1358778"/>
                    <a:pt x="265527" y="1483072"/>
                    <a:pt x="330200" y="1405466"/>
                  </a:cubicBezTo>
                  <a:cubicBezTo>
                    <a:pt x="336714" y="1397649"/>
                    <a:pt x="338667" y="1385710"/>
                    <a:pt x="347134" y="1380066"/>
                  </a:cubicBezTo>
                  <a:cubicBezTo>
                    <a:pt x="356816" y="1373612"/>
                    <a:pt x="369711" y="1374422"/>
                    <a:pt x="381000" y="1371600"/>
                  </a:cubicBezTo>
                  <a:cubicBezTo>
                    <a:pt x="386645" y="1365955"/>
                    <a:pt x="391700" y="1359653"/>
                    <a:pt x="397934" y="1354666"/>
                  </a:cubicBezTo>
                  <a:cubicBezTo>
                    <a:pt x="413207" y="1342448"/>
                    <a:pt x="439819" y="1327753"/>
                    <a:pt x="457200" y="1320800"/>
                  </a:cubicBezTo>
                  <a:cubicBezTo>
                    <a:pt x="473773" y="1314171"/>
                    <a:pt x="491427" y="1310495"/>
                    <a:pt x="508000" y="1303866"/>
                  </a:cubicBezTo>
                  <a:cubicBezTo>
                    <a:pt x="564104" y="1281424"/>
                    <a:pt x="525137" y="1284917"/>
                    <a:pt x="601134" y="1261533"/>
                  </a:cubicBezTo>
                  <a:cubicBezTo>
                    <a:pt x="617542" y="1256484"/>
                    <a:pt x="635207" y="1256926"/>
                    <a:pt x="651934" y="1253066"/>
                  </a:cubicBezTo>
                  <a:cubicBezTo>
                    <a:pt x="671954" y="1248446"/>
                    <a:pt x="691268" y="1241116"/>
                    <a:pt x="711200" y="1236133"/>
                  </a:cubicBezTo>
                  <a:cubicBezTo>
                    <a:pt x="725161" y="1232643"/>
                    <a:pt x="739486" y="1230788"/>
                    <a:pt x="753534" y="1227666"/>
                  </a:cubicBezTo>
                  <a:cubicBezTo>
                    <a:pt x="764893" y="1225142"/>
                    <a:pt x="776111" y="1222022"/>
                    <a:pt x="787400" y="1219200"/>
                  </a:cubicBezTo>
                  <a:cubicBezTo>
                    <a:pt x="865053" y="1180373"/>
                    <a:pt x="767764" y="1224556"/>
                    <a:pt x="880534" y="1193800"/>
                  </a:cubicBezTo>
                  <a:cubicBezTo>
                    <a:pt x="892711" y="1190479"/>
                    <a:pt x="902223" y="1180187"/>
                    <a:pt x="914400" y="1176866"/>
                  </a:cubicBezTo>
                  <a:cubicBezTo>
                    <a:pt x="933653" y="1171615"/>
                    <a:pt x="953943" y="1171434"/>
                    <a:pt x="973667" y="1168400"/>
                  </a:cubicBezTo>
                  <a:cubicBezTo>
                    <a:pt x="990634" y="1165790"/>
                    <a:pt x="1007534" y="1162755"/>
                    <a:pt x="1024467" y="1159933"/>
                  </a:cubicBezTo>
                  <a:cubicBezTo>
                    <a:pt x="1075267" y="1162755"/>
                    <a:pt x="1126198" y="1163794"/>
                    <a:pt x="1176867" y="1168400"/>
                  </a:cubicBezTo>
                  <a:cubicBezTo>
                    <a:pt x="1201761" y="1170663"/>
                    <a:pt x="1213217" y="1179604"/>
                    <a:pt x="1236134" y="1185333"/>
                  </a:cubicBezTo>
                  <a:cubicBezTo>
                    <a:pt x="1250095" y="1188823"/>
                    <a:pt x="1264356" y="1190978"/>
                    <a:pt x="1278467" y="1193800"/>
                  </a:cubicBezTo>
                  <a:cubicBezTo>
                    <a:pt x="1286934" y="1199444"/>
                    <a:pt x="1294766" y="1206182"/>
                    <a:pt x="1303867" y="1210733"/>
                  </a:cubicBezTo>
                  <a:cubicBezTo>
                    <a:pt x="1373974" y="1245786"/>
                    <a:pt x="1281875" y="1187606"/>
                    <a:pt x="1354667" y="1236133"/>
                  </a:cubicBezTo>
                  <a:lnTo>
                    <a:pt x="1405467" y="1312333"/>
                  </a:lnTo>
                  <a:cubicBezTo>
                    <a:pt x="1405478" y="1312350"/>
                    <a:pt x="1439322" y="1363117"/>
                    <a:pt x="1439334" y="1363133"/>
                  </a:cubicBezTo>
                  <a:cubicBezTo>
                    <a:pt x="1463644" y="1395547"/>
                    <a:pt x="1466171" y="1394709"/>
                    <a:pt x="1481667" y="1430866"/>
                  </a:cubicBezTo>
                  <a:cubicBezTo>
                    <a:pt x="1490370" y="1451173"/>
                    <a:pt x="1492460" y="1468641"/>
                    <a:pt x="1498600" y="1490133"/>
                  </a:cubicBezTo>
                  <a:cubicBezTo>
                    <a:pt x="1501052" y="1498714"/>
                    <a:pt x="1504245" y="1507066"/>
                    <a:pt x="1507067" y="1515533"/>
                  </a:cubicBezTo>
                  <a:cubicBezTo>
                    <a:pt x="1509889" y="1540933"/>
                    <a:pt x="1511648" y="1566474"/>
                    <a:pt x="1515534" y="1591733"/>
                  </a:cubicBezTo>
                  <a:cubicBezTo>
                    <a:pt x="1518572" y="1611483"/>
                    <a:pt x="1526143" y="1632028"/>
                    <a:pt x="1532467" y="1651000"/>
                  </a:cubicBezTo>
                  <a:cubicBezTo>
                    <a:pt x="1527829" y="1720570"/>
                    <a:pt x="1538023" y="1764611"/>
                    <a:pt x="1507067" y="1820333"/>
                  </a:cubicBezTo>
                  <a:cubicBezTo>
                    <a:pt x="1500214" y="1832668"/>
                    <a:pt x="1492381" y="1845017"/>
                    <a:pt x="1481667" y="1854200"/>
                  </a:cubicBezTo>
                  <a:cubicBezTo>
                    <a:pt x="1472084" y="1862414"/>
                    <a:pt x="1459089" y="1865489"/>
                    <a:pt x="1447800" y="1871133"/>
                  </a:cubicBezTo>
                  <a:cubicBezTo>
                    <a:pt x="1409931" y="1927938"/>
                    <a:pt x="1454541" y="1872284"/>
                    <a:pt x="1405467" y="1905000"/>
                  </a:cubicBezTo>
                  <a:cubicBezTo>
                    <a:pt x="1395504" y="1911642"/>
                    <a:pt x="1391426" y="1926614"/>
                    <a:pt x="1380067" y="1930400"/>
                  </a:cubicBezTo>
                  <a:cubicBezTo>
                    <a:pt x="1355822" y="1938481"/>
                    <a:pt x="1329267" y="1936044"/>
                    <a:pt x="1303867" y="1938866"/>
                  </a:cubicBezTo>
                  <a:cubicBezTo>
                    <a:pt x="1255889" y="1936044"/>
                    <a:pt x="1206964" y="1940301"/>
                    <a:pt x="1159934" y="1930400"/>
                  </a:cubicBezTo>
                  <a:cubicBezTo>
                    <a:pt x="1149976" y="1928304"/>
                    <a:pt x="1150195" y="1912195"/>
                    <a:pt x="1143000" y="1905000"/>
                  </a:cubicBezTo>
                  <a:cubicBezTo>
                    <a:pt x="1135805" y="1897805"/>
                    <a:pt x="1126067" y="1893711"/>
                    <a:pt x="1117600" y="1888066"/>
                  </a:cubicBezTo>
                  <a:cubicBezTo>
                    <a:pt x="1111956" y="1876777"/>
                    <a:pt x="1107668" y="1864701"/>
                    <a:pt x="1100667" y="1854200"/>
                  </a:cubicBezTo>
                  <a:cubicBezTo>
                    <a:pt x="1096239" y="1847558"/>
                    <a:pt x="1088721" y="1843499"/>
                    <a:pt x="1083734" y="1837266"/>
                  </a:cubicBezTo>
                  <a:cubicBezTo>
                    <a:pt x="1077377" y="1829320"/>
                    <a:pt x="1072445" y="1820333"/>
                    <a:pt x="1066800" y="1811866"/>
                  </a:cubicBezTo>
                  <a:cubicBezTo>
                    <a:pt x="1057884" y="1776199"/>
                    <a:pt x="1049867" y="1749903"/>
                    <a:pt x="1049867" y="1710266"/>
                  </a:cubicBezTo>
                  <a:cubicBezTo>
                    <a:pt x="1049867" y="1666420"/>
                    <a:pt x="1055404" y="1631619"/>
                    <a:pt x="1066800" y="1591733"/>
                  </a:cubicBezTo>
                  <a:cubicBezTo>
                    <a:pt x="1069252" y="1583152"/>
                    <a:pt x="1071276" y="1574315"/>
                    <a:pt x="1075267" y="1566333"/>
                  </a:cubicBezTo>
                  <a:cubicBezTo>
                    <a:pt x="1079818" y="1557232"/>
                    <a:pt x="1087649" y="1550034"/>
                    <a:pt x="1092200" y="1540933"/>
                  </a:cubicBezTo>
                  <a:cubicBezTo>
                    <a:pt x="1124522" y="1476289"/>
                    <a:pt x="1064650" y="1563556"/>
                    <a:pt x="1126067" y="1481666"/>
                  </a:cubicBezTo>
                  <a:cubicBezTo>
                    <a:pt x="1128889" y="1473199"/>
                    <a:pt x="1130543" y="1464248"/>
                    <a:pt x="1134534" y="1456266"/>
                  </a:cubicBezTo>
                  <a:cubicBezTo>
                    <a:pt x="1144333" y="1436668"/>
                    <a:pt x="1160482" y="1419510"/>
                    <a:pt x="1176867" y="1405466"/>
                  </a:cubicBezTo>
                  <a:cubicBezTo>
                    <a:pt x="1187581" y="1396283"/>
                    <a:pt x="1199445" y="1388533"/>
                    <a:pt x="1210734" y="1380066"/>
                  </a:cubicBezTo>
                  <a:cubicBezTo>
                    <a:pt x="1275645" y="1382888"/>
                    <a:pt x="1340649" y="1384063"/>
                    <a:pt x="1405467" y="1388533"/>
                  </a:cubicBezTo>
                  <a:cubicBezTo>
                    <a:pt x="1427634" y="1390062"/>
                    <a:pt x="1459443" y="1395941"/>
                    <a:pt x="1481667" y="1405466"/>
                  </a:cubicBezTo>
                  <a:cubicBezTo>
                    <a:pt x="1511855" y="1418404"/>
                    <a:pt x="1523660" y="1426350"/>
                    <a:pt x="1549400" y="1447800"/>
                  </a:cubicBezTo>
                  <a:cubicBezTo>
                    <a:pt x="1555532" y="1452910"/>
                    <a:pt x="1560202" y="1459623"/>
                    <a:pt x="1566334" y="1464733"/>
                  </a:cubicBezTo>
                  <a:cubicBezTo>
                    <a:pt x="1577174" y="1473767"/>
                    <a:pt x="1590708" y="1479692"/>
                    <a:pt x="1600200" y="1490133"/>
                  </a:cubicBezTo>
                  <a:cubicBezTo>
                    <a:pt x="1619184" y="1511016"/>
                    <a:pt x="1624226" y="1548941"/>
                    <a:pt x="1651000" y="1557866"/>
                  </a:cubicBezTo>
                  <a:cubicBezTo>
                    <a:pt x="1677827" y="1566809"/>
                    <a:pt x="1678354" y="1564509"/>
                    <a:pt x="1701800" y="1583266"/>
                  </a:cubicBezTo>
                  <a:cubicBezTo>
                    <a:pt x="1708034" y="1588253"/>
                    <a:pt x="1711467" y="1596897"/>
                    <a:pt x="1718734" y="1600200"/>
                  </a:cubicBezTo>
                  <a:cubicBezTo>
                    <a:pt x="1743108" y="1611279"/>
                    <a:pt x="1769534" y="1617133"/>
                    <a:pt x="1794934" y="1625600"/>
                  </a:cubicBezTo>
                  <a:cubicBezTo>
                    <a:pt x="1864352" y="1648739"/>
                    <a:pt x="1754464" y="1612829"/>
                    <a:pt x="1888067" y="1651000"/>
                  </a:cubicBezTo>
                  <a:cubicBezTo>
                    <a:pt x="1907823" y="1656644"/>
                    <a:pt x="1927244" y="1663628"/>
                    <a:pt x="1947334" y="1667933"/>
                  </a:cubicBezTo>
                  <a:cubicBezTo>
                    <a:pt x="1989573" y="1676984"/>
                    <a:pt x="2073001" y="1681933"/>
                    <a:pt x="2108200" y="1684866"/>
                  </a:cubicBezTo>
                  <a:cubicBezTo>
                    <a:pt x="2422394" y="1678182"/>
                    <a:pt x="2421428" y="1683176"/>
                    <a:pt x="2650067" y="1667933"/>
                  </a:cubicBezTo>
                  <a:lnTo>
                    <a:pt x="2887134" y="1651000"/>
                  </a:lnTo>
                  <a:cubicBezTo>
                    <a:pt x="2904067" y="1648178"/>
                    <a:pt x="2921148" y="1646130"/>
                    <a:pt x="2937934" y="1642533"/>
                  </a:cubicBezTo>
                  <a:cubicBezTo>
                    <a:pt x="2960690" y="1637657"/>
                    <a:pt x="3005667" y="1625600"/>
                    <a:pt x="3005667" y="1625600"/>
                  </a:cubicBezTo>
                  <a:cubicBezTo>
                    <a:pt x="3099959" y="1578453"/>
                    <a:pt x="2981177" y="1634784"/>
                    <a:pt x="3073400" y="1600200"/>
                  </a:cubicBezTo>
                  <a:cubicBezTo>
                    <a:pt x="3110613" y="1586245"/>
                    <a:pt x="3101405" y="1584196"/>
                    <a:pt x="3132667" y="1566333"/>
                  </a:cubicBezTo>
                  <a:cubicBezTo>
                    <a:pt x="3143626" y="1560071"/>
                    <a:pt x="3155245" y="1555044"/>
                    <a:pt x="3166534" y="1549400"/>
                  </a:cubicBezTo>
                  <a:cubicBezTo>
                    <a:pt x="3175001" y="1540933"/>
                    <a:pt x="3182985" y="1531955"/>
                    <a:pt x="3191934" y="1524000"/>
                  </a:cubicBezTo>
                  <a:cubicBezTo>
                    <a:pt x="3208409" y="1509356"/>
                    <a:pt x="3227148" y="1497252"/>
                    <a:pt x="3242734" y="1481666"/>
                  </a:cubicBezTo>
                  <a:cubicBezTo>
                    <a:pt x="3249929" y="1474471"/>
                    <a:pt x="3251941" y="1462888"/>
                    <a:pt x="3259667" y="1456266"/>
                  </a:cubicBezTo>
                  <a:cubicBezTo>
                    <a:pt x="3272161" y="1445556"/>
                    <a:pt x="3288835" y="1440740"/>
                    <a:pt x="3302000" y="1430866"/>
                  </a:cubicBezTo>
                  <a:cubicBezTo>
                    <a:pt x="3311579" y="1423682"/>
                    <a:pt x="3318133" y="1413048"/>
                    <a:pt x="3327400" y="1405466"/>
                  </a:cubicBezTo>
                  <a:cubicBezTo>
                    <a:pt x="3349243" y="1387595"/>
                    <a:pt x="3371651" y="1370321"/>
                    <a:pt x="3395134" y="1354666"/>
                  </a:cubicBezTo>
                  <a:cubicBezTo>
                    <a:pt x="3403601" y="1349022"/>
                    <a:pt x="3412717" y="1344247"/>
                    <a:pt x="3420534" y="1337733"/>
                  </a:cubicBezTo>
                  <a:cubicBezTo>
                    <a:pt x="3463261" y="1302127"/>
                    <a:pt x="3431952" y="1320634"/>
                    <a:pt x="3471334" y="1270000"/>
                  </a:cubicBezTo>
                  <a:cubicBezTo>
                    <a:pt x="3481135" y="1257398"/>
                    <a:pt x="3494687" y="1248148"/>
                    <a:pt x="3505200" y="1236133"/>
                  </a:cubicBezTo>
                  <a:cubicBezTo>
                    <a:pt x="3514492" y="1225513"/>
                    <a:pt x="3521417" y="1212980"/>
                    <a:pt x="3530600" y="1202266"/>
                  </a:cubicBezTo>
                  <a:cubicBezTo>
                    <a:pt x="3538392" y="1193175"/>
                    <a:pt x="3548208" y="1185957"/>
                    <a:pt x="3556000" y="1176866"/>
                  </a:cubicBezTo>
                  <a:cubicBezTo>
                    <a:pt x="3574806" y="1154925"/>
                    <a:pt x="3600693" y="1114060"/>
                    <a:pt x="3615267" y="1092200"/>
                  </a:cubicBezTo>
                  <a:cubicBezTo>
                    <a:pt x="3620911" y="1083733"/>
                    <a:pt x="3628982" y="1076453"/>
                    <a:pt x="3632200" y="1066800"/>
                  </a:cubicBezTo>
                  <a:cubicBezTo>
                    <a:pt x="3640667" y="1041400"/>
                    <a:pt x="3651106" y="1016575"/>
                    <a:pt x="3657600" y="990600"/>
                  </a:cubicBezTo>
                  <a:cubicBezTo>
                    <a:pt x="3678698" y="906212"/>
                    <a:pt x="3670708" y="945822"/>
                    <a:pt x="3683000" y="872066"/>
                  </a:cubicBezTo>
                  <a:cubicBezTo>
                    <a:pt x="3667498" y="655025"/>
                    <a:pt x="3698128" y="809190"/>
                    <a:pt x="3657600" y="728133"/>
                  </a:cubicBezTo>
                  <a:cubicBezTo>
                    <a:pt x="3653609" y="720151"/>
                    <a:pt x="3653726" y="710386"/>
                    <a:pt x="3649134" y="702733"/>
                  </a:cubicBezTo>
                  <a:cubicBezTo>
                    <a:pt x="3645027" y="695888"/>
                    <a:pt x="3638332" y="690910"/>
                    <a:pt x="3632200" y="685800"/>
                  </a:cubicBezTo>
                  <a:cubicBezTo>
                    <a:pt x="3626449" y="681008"/>
                    <a:pt x="3583930" y="648964"/>
                    <a:pt x="3572934" y="643466"/>
                  </a:cubicBezTo>
                  <a:cubicBezTo>
                    <a:pt x="3559340" y="636669"/>
                    <a:pt x="3544436" y="632822"/>
                    <a:pt x="3530600" y="626533"/>
                  </a:cubicBezTo>
                  <a:cubicBezTo>
                    <a:pt x="3513365" y="618699"/>
                    <a:pt x="3497100" y="608822"/>
                    <a:pt x="3479800" y="601133"/>
                  </a:cubicBezTo>
                  <a:cubicBezTo>
                    <a:pt x="3471645" y="597508"/>
                    <a:pt x="3462603" y="596182"/>
                    <a:pt x="3454400" y="592666"/>
                  </a:cubicBezTo>
                  <a:cubicBezTo>
                    <a:pt x="3442799" y="587694"/>
                    <a:pt x="3432507" y="579724"/>
                    <a:pt x="3420534" y="575733"/>
                  </a:cubicBezTo>
                  <a:cubicBezTo>
                    <a:pt x="3401960" y="569542"/>
                    <a:pt x="3332363" y="560718"/>
                    <a:pt x="3318934" y="558800"/>
                  </a:cubicBezTo>
                  <a:cubicBezTo>
                    <a:pt x="3296356" y="561622"/>
                    <a:pt x="3273274" y="561747"/>
                    <a:pt x="3251200" y="567266"/>
                  </a:cubicBezTo>
                  <a:cubicBezTo>
                    <a:pt x="3238956" y="570327"/>
                    <a:pt x="3228935" y="579228"/>
                    <a:pt x="3217334" y="584200"/>
                  </a:cubicBezTo>
                  <a:cubicBezTo>
                    <a:pt x="3209131" y="587716"/>
                    <a:pt x="3200401" y="589844"/>
                    <a:pt x="3191934" y="592666"/>
                  </a:cubicBezTo>
                  <a:lnTo>
                    <a:pt x="3149600" y="635000"/>
                  </a:lnTo>
                  <a:cubicBezTo>
                    <a:pt x="3135489" y="649111"/>
                    <a:pt x="3118336" y="660729"/>
                    <a:pt x="3107267" y="677333"/>
                  </a:cubicBezTo>
                  <a:cubicBezTo>
                    <a:pt x="3101623" y="685800"/>
                    <a:pt x="3096691" y="694787"/>
                    <a:pt x="3090334" y="702733"/>
                  </a:cubicBezTo>
                  <a:cubicBezTo>
                    <a:pt x="3072739" y="724726"/>
                    <a:pt x="3069498" y="715745"/>
                    <a:pt x="3056467" y="745066"/>
                  </a:cubicBezTo>
                  <a:cubicBezTo>
                    <a:pt x="3049218" y="761377"/>
                    <a:pt x="3045178" y="778933"/>
                    <a:pt x="3039534" y="795866"/>
                  </a:cubicBezTo>
                  <a:lnTo>
                    <a:pt x="3031067" y="821266"/>
                  </a:lnTo>
                  <a:cubicBezTo>
                    <a:pt x="3033889" y="852311"/>
                    <a:pt x="3035668" y="883468"/>
                    <a:pt x="3039534" y="914400"/>
                  </a:cubicBezTo>
                  <a:cubicBezTo>
                    <a:pt x="3041319" y="928679"/>
                    <a:pt x="3041011" y="944153"/>
                    <a:pt x="3048000" y="956733"/>
                  </a:cubicBezTo>
                  <a:cubicBezTo>
                    <a:pt x="3055753" y="970689"/>
                    <a:pt x="3066516" y="986214"/>
                    <a:pt x="3081867" y="990600"/>
                  </a:cubicBezTo>
                  <a:lnTo>
                    <a:pt x="3141134" y="1007533"/>
                  </a:lnTo>
                  <a:cubicBezTo>
                    <a:pt x="3187962" y="1005918"/>
                    <a:pt x="3343808" y="1013834"/>
                    <a:pt x="3429000" y="990600"/>
                  </a:cubicBezTo>
                  <a:cubicBezTo>
                    <a:pt x="3446220" y="985904"/>
                    <a:pt x="3462867" y="979311"/>
                    <a:pt x="3479800" y="973666"/>
                  </a:cubicBezTo>
                  <a:lnTo>
                    <a:pt x="3522134" y="931333"/>
                  </a:lnTo>
                  <a:cubicBezTo>
                    <a:pt x="3533423" y="920044"/>
                    <a:pt x="3547144" y="910749"/>
                    <a:pt x="3556000" y="897466"/>
                  </a:cubicBezTo>
                  <a:lnTo>
                    <a:pt x="3572934" y="872066"/>
                  </a:lnTo>
                  <a:cubicBezTo>
                    <a:pt x="3575756" y="863599"/>
                    <a:pt x="3581400" y="855591"/>
                    <a:pt x="3581400" y="846666"/>
                  </a:cubicBezTo>
                  <a:cubicBezTo>
                    <a:pt x="3581400" y="804239"/>
                    <a:pt x="3579551" y="761574"/>
                    <a:pt x="3572934" y="719666"/>
                  </a:cubicBezTo>
                  <a:cubicBezTo>
                    <a:pt x="3571225" y="708840"/>
                    <a:pt x="3547057" y="670388"/>
                    <a:pt x="3539067" y="660400"/>
                  </a:cubicBezTo>
                  <a:cubicBezTo>
                    <a:pt x="3534080" y="654167"/>
                    <a:pt x="3527121" y="649699"/>
                    <a:pt x="3522134" y="643466"/>
                  </a:cubicBezTo>
                  <a:cubicBezTo>
                    <a:pt x="3515777" y="635520"/>
                    <a:pt x="3512395" y="625261"/>
                    <a:pt x="3505200" y="618066"/>
                  </a:cubicBezTo>
                  <a:cubicBezTo>
                    <a:pt x="3498973" y="611839"/>
                    <a:pt x="3453097" y="575081"/>
                    <a:pt x="3437467" y="567266"/>
                  </a:cubicBezTo>
                  <a:cubicBezTo>
                    <a:pt x="3429485" y="563275"/>
                    <a:pt x="3420270" y="562316"/>
                    <a:pt x="3412067" y="558800"/>
                  </a:cubicBezTo>
                  <a:cubicBezTo>
                    <a:pt x="3400466" y="553828"/>
                    <a:pt x="3389919" y="546554"/>
                    <a:pt x="3378200" y="541866"/>
                  </a:cubicBezTo>
                  <a:cubicBezTo>
                    <a:pt x="3361627" y="535237"/>
                    <a:pt x="3342706" y="534116"/>
                    <a:pt x="3327400" y="524933"/>
                  </a:cubicBezTo>
                  <a:cubicBezTo>
                    <a:pt x="3308925" y="513848"/>
                    <a:pt x="3283589" y="494483"/>
                    <a:pt x="3259667" y="491066"/>
                  </a:cubicBezTo>
                  <a:cubicBezTo>
                    <a:pt x="3228808" y="486658"/>
                    <a:pt x="3197578" y="485422"/>
                    <a:pt x="3166534" y="482600"/>
                  </a:cubicBezTo>
                  <a:cubicBezTo>
                    <a:pt x="3155245" y="479778"/>
                    <a:pt x="3144303" y="474133"/>
                    <a:pt x="3132667" y="474133"/>
                  </a:cubicBezTo>
                  <a:cubicBezTo>
                    <a:pt x="3028452" y="474133"/>
                    <a:pt x="3015833" y="478084"/>
                    <a:pt x="2937934" y="491066"/>
                  </a:cubicBezTo>
                  <a:cubicBezTo>
                    <a:pt x="2889380" y="507251"/>
                    <a:pt x="2936606" y="492676"/>
                    <a:pt x="2870200" y="508000"/>
                  </a:cubicBezTo>
                  <a:cubicBezTo>
                    <a:pt x="2847523" y="513233"/>
                    <a:pt x="2825185" y="519885"/>
                    <a:pt x="2802467" y="524933"/>
                  </a:cubicBezTo>
                  <a:cubicBezTo>
                    <a:pt x="2777067" y="530577"/>
                    <a:pt x="2751285" y="534718"/>
                    <a:pt x="2726267" y="541866"/>
                  </a:cubicBezTo>
                  <a:cubicBezTo>
                    <a:pt x="2660849" y="560557"/>
                    <a:pt x="2702189" y="558138"/>
                    <a:pt x="2633134" y="592666"/>
                  </a:cubicBezTo>
                  <a:cubicBezTo>
                    <a:pt x="2550681" y="633892"/>
                    <a:pt x="2587046" y="613546"/>
                    <a:pt x="2523067" y="651933"/>
                  </a:cubicBezTo>
                  <a:cubicBezTo>
                    <a:pt x="2469969" y="731581"/>
                    <a:pt x="2557006" y="611417"/>
                    <a:pt x="2463800" y="694266"/>
                  </a:cubicBezTo>
                  <a:cubicBezTo>
                    <a:pt x="2448589" y="707787"/>
                    <a:pt x="2446867" y="733777"/>
                    <a:pt x="2429934" y="745066"/>
                  </a:cubicBezTo>
                  <a:cubicBezTo>
                    <a:pt x="2375540" y="781330"/>
                    <a:pt x="2419588" y="751072"/>
                    <a:pt x="2328334" y="821266"/>
                  </a:cubicBezTo>
                  <a:cubicBezTo>
                    <a:pt x="2317149" y="829870"/>
                    <a:pt x="2307088" y="840355"/>
                    <a:pt x="2294467" y="846666"/>
                  </a:cubicBezTo>
                  <a:cubicBezTo>
                    <a:pt x="2283178" y="852311"/>
                    <a:pt x="2271102" y="856599"/>
                    <a:pt x="2260600" y="863600"/>
                  </a:cubicBezTo>
                  <a:cubicBezTo>
                    <a:pt x="2245564" y="873624"/>
                    <a:pt x="2233303" y="887442"/>
                    <a:pt x="2218267" y="897466"/>
                  </a:cubicBezTo>
                  <a:cubicBezTo>
                    <a:pt x="2207765" y="904467"/>
                    <a:pt x="2195103" y="907710"/>
                    <a:pt x="2184400" y="914400"/>
                  </a:cubicBezTo>
                  <a:cubicBezTo>
                    <a:pt x="2172434" y="921879"/>
                    <a:pt x="2163155" y="933489"/>
                    <a:pt x="2150534" y="939800"/>
                  </a:cubicBezTo>
                  <a:cubicBezTo>
                    <a:pt x="2134569" y="947782"/>
                    <a:pt x="2115983" y="949347"/>
                    <a:pt x="2099734" y="956733"/>
                  </a:cubicBezTo>
                  <a:cubicBezTo>
                    <a:pt x="2084753" y="963543"/>
                    <a:pt x="2072617" y="975867"/>
                    <a:pt x="2057400" y="982133"/>
                  </a:cubicBezTo>
                  <a:cubicBezTo>
                    <a:pt x="2024390" y="995725"/>
                    <a:pt x="1985503" y="996198"/>
                    <a:pt x="1955800" y="1016000"/>
                  </a:cubicBezTo>
                  <a:cubicBezTo>
                    <a:pt x="1926721" y="1035386"/>
                    <a:pt x="1917038" y="1043357"/>
                    <a:pt x="1879600" y="1058333"/>
                  </a:cubicBezTo>
                  <a:cubicBezTo>
                    <a:pt x="1868796" y="1062655"/>
                    <a:pt x="1856856" y="1063378"/>
                    <a:pt x="1845734" y="1066800"/>
                  </a:cubicBezTo>
                  <a:cubicBezTo>
                    <a:pt x="1820144" y="1074674"/>
                    <a:pt x="1795944" y="1087799"/>
                    <a:pt x="1769534" y="1092200"/>
                  </a:cubicBezTo>
                  <a:cubicBezTo>
                    <a:pt x="1752601" y="1095022"/>
                    <a:pt x="1735568" y="1097299"/>
                    <a:pt x="1718734" y="1100666"/>
                  </a:cubicBezTo>
                  <a:cubicBezTo>
                    <a:pt x="1576786" y="1129055"/>
                    <a:pt x="1799223" y="1085641"/>
                    <a:pt x="1651000" y="1126066"/>
                  </a:cubicBezTo>
                  <a:cubicBezTo>
                    <a:pt x="1631747" y="1131317"/>
                    <a:pt x="1611489" y="1131711"/>
                    <a:pt x="1591734" y="1134533"/>
                  </a:cubicBezTo>
                  <a:cubicBezTo>
                    <a:pt x="1583267" y="1137355"/>
                    <a:pt x="1575180" y="1141821"/>
                    <a:pt x="1566334" y="1143000"/>
                  </a:cubicBezTo>
                  <a:cubicBezTo>
                    <a:pt x="1454351" y="1157931"/>
                    <a:pt x="1438302" y="1149998"/>
                    <a:pt x="1312334" y="1143000"/>
                  </a:cubicBezTo>
                  <a:cubicBezTo>
                    <a:pt x="1301481" y="1140287"/>
                    <a:pt x="1265215" y="1132140"/>
                    <a:pt x="1253067" y="1126066"/>
                  </a:cubicBezTo>
                  <a:cubicBezTo>
                    <a:pt x="1243966" y="1121515"/>
                    <a:pt x="1236134" y="1114777"/>
                    <a:pt x="1227667" y="1109133"/>
                  </a:cubicBezTo>
                  <a:cubicBezTo>
                    <a:pt x="1222023" y="1092200"/>
                    <a:pt x="1212350" y="1076109"/>
                    <a:pt x="1210734" y="1058333"/>
                  </a:cubicBezTo>
                  <a:cubicBezTo>
                    <a:pt x="1209431" y="1044002"/>
                    <a:pt x="1217298" y="1030264"/>
                    <a:pt x="1219200" y="1016000"/>
                  </a:cubicBezTo>
                  <a:cubicBezTo>
                    <a:pt x="1222949" y="987886"/>
                    <a:pt x="1221724" y="959067"/>
                    <a:pt x="1227667" y="931333"/>
                  </a:cubicBezTo>
                  <a:cubicBezTo>
                    <a:pt x="1230312" y="918992"/>
                    <a:pt x="1238338" y="908424"/>
                    <a:pt x="1244600" y="897466"/>
                  </a:cubicBezTo>
                  <a:cubicBezTo>
                    <a:pt x="1260316" y="869964"/>
                    <a:pt x="1263588" y="870012"/>
                    <a:pt x="1286934" y="846666"/>
                  </a:cubicBezTo>
                  <a:cubicBezTo>
                    <a:pt x="1293228" y="827784"/>
                    <a:pt x="1300125" y="803097"/>
                    <a:pt x="1312334" y="787400"/>
                  </a:cubicBezTo>
                  <a:cubicBezTo>
                    <a:pt x="1324586" y="771648"/>
                    <a:pt x="1342693" y="761031"/>
                    <a:pt x="1354667" y="745066"/>
                  </a:cubicBezTo>
                  <a:cubicBezTo>
                    <a:pt x="1363134" y="733777"/>
                    <a:pt x="1370089" y="721178"/>
                    <a:pt x="1380067" y="711200"/>
                  </a:cubicBezTo>
                  <a:cubicBezTo>
                    <a:pt x="1387262" y="704005"/>
                    <a:pt x="1397650" y="700780"/>
                    <a:pt x="1405467" y="694266"/>
                  </a:cubicBezTo>
                  <a:cubicBezTo>
                    <a:pt x="1414665" y="686601"/>
                    <a:pt x="1420471" y="674806"/>
                    <a:pt x="1430867" y="668866"/>
                  </a:cubicBezTo>
                  <a:cubicBezTo>
                    <a:pt x="1440970" y="663093"/>
                    <a:pt x="1453508" y="663462"/>
                    <a:pt x="1464734" y="660400"/>
                  </a:cubicBezTo>
                  <a:cubicBezTo>
                    <a:pt x="1484556" y="654994"/>
                    <a:pt x="1504245" y="649111"/>
                    <a:pt x="1524000" y="643466"/>
                  </a:cubicBezTo>
                  <a:cubicBezTo>
                    <a:pt x="1546578" y="646288"/>
                    <a:pt x="1570350" y="644157"/>
                    <a:pt x="1591734" y="651933"/>
                  </a:cubicBezTo>
                  <a:cubicBezTo>
                    <a:pt x="1647269" y="672128"/>
                    <a:pt x="1610955" y="775273"/>
                    <a:pt x="1608667" y="795866"/>
                  </a:cubicBezTo>
                  <a:cubicBezTo>
                    <a:pt x="1603747" y="840144"/>
                    <a:pt x="1601790" y="822745"/>
                    <a:pt x="1574800" y="855133"/>
                  </a:cubicBezTo>
                  <a:cubicBezTo>
                    <a:pt x="1568286" y="862950"/>
                    <a:pt x="1565062" y="873338"/>
                    <a:pt x="1557867" y="880533"/>
                  </a:cubicBezTo>
                  <a:cubicBezTo>
                    <a:pt x="1550672" y="887728"/>
                    <a:pt x="1540413" y="891109"/>
                    <a:pt x="1532467" y="897466"/>
                  </a:cubicBezTo>
                  <a:cubicBezTo>
                    <a:pt x="1526234" y="902453"/>
                    <a:pt x="1522379" y="910293"/>
                    <a:pt x="1515534" y="914400"/>
                  </a:cubicBezTo>
                  <a:cubicBezTo>
                    <a:pt x="1506861" y="919604"/>
                    <a:pt x="1462588" y="929753"/>
                    <a:pt x="1456267" y="931333"/>
                  </a:cubicBezTo>
                  <a:cubicBezTo>
                    <a:pt x="1441550" y="929231"/>
                    <a:pt x="1392058" y="925766"/>
                    <a:pt x="1371600" y="914400"/>
                  </a:cubicBezTo>
                  <a:cubicBezTo>
                    <a:pt x="1335943" y="894591"/>
                    <a:pt x="1312891" y="876949"/>
                    <a:pt x="1286934" y="846666"/>
                  </a:cubicBezTo>
                  <a:cubicBezTo>
                    <a:pt x="1280312" y="838940"/>
                    <a:pt x="1276514" y="829083"/>
                    <a:pt x="1270000" y="821266"/>
                  </a:cubicBezTo>
                  <a:cubicBezTo>
                    <a:pt x="1262335" y="812068"/>
                    <a:pt x="1252392" y="804957"/>
                    <a:pt x="1244600" y="795866"/>
                  </a:cubicBezTo>
                  <a:cubicBezTo>
                    <a:pt x="1184210" y="725412"/>
                    <a:pt x="1246262" y="789063"/>
                    <a:pt x="1202267" y="745066"/>
                  </a:cubicBezTo>
                  <a:cubicBezTo>
                    <a:pt x="1199445" y="733777"/>
                    <a:pt x="1196324" y="722559"/>
                    <a:pt x="1193800" y="711200"/>
                  </a:cubicBezTo>
                  <a:cubicBezTo>
                    <a:pt x="1186890" y="680103"/>
                    <a:pt x="1185721" y="664515"/>
                    <a:pt x="1176867" y="635000"/>
                  </a:cubicBezTo>
                  <a:cubicBezTo>
                    <a:pt x="1160189" y="579406"/>
                    <a:pt x="1171313" y="595579"/>
                    <a:pt x="1143000" y="567266"/>
                  </a:cubicBezTo>
                  <a:cubicBezTo>
                    <a:pt x="1140178" y="558799"/>
                    <a:pt x="1139889" y="549006"/>
                    <a:pt x="1134534" y="541866"/>
                  </a:cubicBezTo>
                  <a:cubicBezTo>
                    <a:pt x="1122560" y="525901"/>
                    <a:pt x="1111132" y="505844"/>
                    <a:pt x="1092200" y="499533"/>
                  </a:cubicBezTo>
                  <a:cubicBezTo>
                    <a:pt x="1066744" y="491047"/>
                    <a:pt x="1063283" y="492369"/>
                    <a:pt x="1041400" y="474133"/>
                  </a:cubicBezTo>
                  <a:cubicBezTo>
                    <a:pt x="1032202" y="466468"/>
                    <a:pt x="1026467" y="454548"/>
                    <a:pt x="1016000" y="448733"/>
                  </a:cubicBezTo>
                  <a:cubicBezTo>
                    <a:pt x="1000397" y="440065"/>
                    <a:pt x="982133" y="437444"/>
                    <a:pt x="965200" y="431800"/>
                  </a:cubicBezTo>
                  <a:lnTo>
                    <a:pt x="939800" y="423333"/>
                  </a:lnTo>
                  <a:cubicBezTo>
                    <a:pt x="911578" y="426155"/>
                    <a:pt x="877522" y="414387"/>
                    <a:pt x="855134" y="431800"/>
                  </a:cubicBezTo>
                  <a:cubicBezTo>
                    <a:pt x="841583" y="442339"/>
                    <a:pt x="858667" y="466157"/>
                    <a:pt x="863600" y="482600"/>
                  </a:cubicBezTo>
                  <a:cubicBezTo>
                    <a:pt x="867227" y="494689"/>
                    <a:pt x="875847" y="504747"/>
                    <a:pt x="880534" y="516466"/>
                  </a:cubicBezTo>
                  <a:cubicBezTo>
                    <a:pt x="887163" y="533039"/>
                    <a:pt x="891823" y="550333"/>
                    <a:pt x="897467" y="567266"/>
                  </a:cubicBezTo>
                  <a:lnTo>
                    <a:pt x="897467" y="567266"/>
                  </a:lnTo>
                  <a:cubicBezTo>
                    <a:pt x="900289" y="578555"/>
                    <a:pt x="898665" y="592046"/>
                    <a:pt x="905934" y="601133"/>
                  </a:cubicBezTo>
                  <a:cubicBezTo>
                    <a:pt x="911509" y="608102"/>
                    <a:pt x="922867" y="606778"/>
                    <a:pt x="931334" y="609600"/>
                  </a:cubicBezTo>
                  <a:cubicBezTo>
                    <a:pt x="942623" y="606778"/>
                    <a:pt x="957751" y="610072"/>
                    <a:pt x="965200" y="601133"/>
                  </a:cubicBezTo>
                  <a:cubicBezTo>
                    <a:pt x="974413" y="590078"/>
                    <a:pt x="973667" y="573190"/>
                    <a:pt x="973667" y="558800"/>
                  </a:cubicBezTo>
                  <a:cubicBezTo>
                    <a:pt x="973667" y="510739"/>
                    <a:pt x="976856" y="461492"/>
                    <a:pt x="965200" y="414866"/>
                  </a:cubicBezTo>
                  <a:cubicBezTo>
                    <a:pt x="961778" y="401176"/>
                    <a:pt x="942174" y="398500"/>
                    <a:pt x="931334" y="389466"/>
                  </a:cubicBezTo>
                  <a:cubicBezTo>
                    <a:pt x="925202" y="384356"/>
                    <a:pt x="921540" y="376103"/>
                    <a:pt x="914400" y="372533"/>
                  </a:cubicBezTo>
                  <a:cubicBezTo>
                    <a:pt x="882683" y="356675"/>
                    <a:pt x="854711" y="354565"/>
                    <a:pt x="821267" y="347133"/>
                  </a:cubicBezTo>
                  <a:cubicBezTo>
                    <a:pt x="728628" y="326546"/>
                    <a:pt x="871965" y="349663"/>
                    <a:pt x="677334" y="330200"/>
                  </a:cubicBezTo>
                  <a:cubicBezTo>
                    <a:pt x="657477" y="328214"/>
                    <a:pt x="637823" y="324555"/>
                    <a:pt x="618067" y="321733"/>
                  </a:cubicBezTo>
                  <a:cubicBezTo>
                    <a:pt x="601134" y="299155"/>
                    <a:pt x="579888" y="279243"/>
                    <a:pt x="567267" y="254000"/>
                  </a:cubicBezTo>
                  <a:lnTo>
                    <a:pt x="524934" y="169333"/>
                  </a:lnTo>
                  <a:cubicBezTo>
                    <a:pt x="519289" y="158044"/>
                    <a:pt x="511991" y="147440"/>
                    <a:pt x="508000" y="135466"/>
                  </a:cubicBezTo>
                  <a:lnTo>
                    <a:pt x="491067" y="84666"/>
                  </a:lnTo>
                  <a:lnTo>
                    <a:pt x="474134" y="33866"/>
                  </a:lnTo>
                  <a:lnTo>
                    <a:pt x="474134" y="0"/>
                  </a:ln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76200"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grpSp>
        <p:nvGrpSpPr>
          <p:cNvPr id="12" name="Group 11"/>
          <p:cNvGrpSpPr/>
          <p:nvPr/>
        </p:nvGrpSpPr>
        <p:grpSpPr>
          <a:xfrm rot="15430350">
            <a:off x="8534401" y="2793358"/>
            <a:ext cx="947239" cy="6672082"/>
            <a:chOff x="10188776" y="62951"/>
            <a:chExt cx="2340864" cy="6704381"/>
          </a:xfrm>
        </p:grpSpPr>
        <p:sp>
          <p:nvSpPr>
            <p:cNvPr id="13" name="Freeform 12"/>
            <p:cNvSpPr/>
            <p:nvPr/>
          </p:nvSpPr>
          <p:spPr>
            <a:xfrm rot="11953775">
              <a:off x="10188776" y="2933345"/>
              <a:ext cx="2304793" cy="3833987"/>
            </a:xfrm>
            <a:custGeom>
              <a:avLst/>
              <a:gdLst>
                <a:gd name="connsiteX0" fmla="*/ 2074334 w 3683000"/>
                <a:gd name="connsiteY0" fmla="*/ 7001933 h 7001933"/>
                <a:gd name="connsiteX1" fmla="*/ 2065867 w 3683000"/>
                <a:gd name="connsiteY1" fmla="*/ 6815666 h 7001933"/>
                <a:gd name="connsiteX2" fmla="*/ 2048934 w 3683000"/>
                <a:gd name="connsiteY2" fmla="*/ 6790266 h 7001933"/>
                <a:gd name="connsiteX3" fmla="*/ 2032000 w 3683000"/>
                <a:gd name="connsiteY3" fmla="*/ 6739466 h 7001933"/>
                <a:gd name="connsiteX4" fmla="*/ 1972734 w 3683000"/>
                <a:gd name="connsiteY4" fmla="*/ 6637866 h 7001933"/>
                <a:gd name="connsiteX5" fmla="*/ 1947334 w 3683000"/>
                <a:gd name="connsiteY5" fmla="*/ 6544733 h 7001933"/>
                <a:gd name="connsiteX6" fmla="*/ 1913467 w 3683000"/>
                <a:gd name="connsiteY6" fmla="*/ 6493933 h 7001933"/>
                <a:gd name="connsiteX7" fmla="*/ 1896534 w 3683000"/>
                <a:gd name="connsiteY7" fmla="*/ 6434666 h 7001933"/>
                <a:gd name="connsiteX8" fmla="*/ 1871134 w 3683000"/>
                <a:gd name="connsiteY8" fmla="*/ 6375400 h 7001933"/>
                <a:gd name="connsiteX9" fmla="*/ 1845734 w 3683000"/>
                <a:gd name="connsiteY9" fmla="*/ 6307666 h 7001933"/>
                <a:gd name="connsiteX10" fmla="*/ 1794934 w 3683000"/>
                <a:gd name="connsiteY10" fmla="*/ 6197600 h 7001933"/>
                <a:gd name="connsiteX11" fmla="*/ 1769534 w 3683000"/>
                <a:gd name="connsiteY11" fmla="*/ 6172200 h 7001933"/>
                <a:gd name="connsiteX12" fmla="*/ 1744134 w 3683000"/>
                <a:gd name="connsiteY12" fmla="*/ 6129866 h 7001933"/>
                <a:gd name="connsiteX13" fmla="*/ 1651000 w 3683000"/>
                <a:gd name="connsiteY13" fmla="*/ 6019800 h 7001933"/>
                <a:gd name="connsiteX14" fmla="*/ 1600200 w 3683000"/>
                <a:gd name="connsiteY14" fmla="*/ 6002866 h 7001933"/>
                <a:gd name="connsiteX15" fmla="*/ 1549400 w 3683000"/>
                <a:gd name="connsiteY15" fmla="*/ 5977466 h 7001933"/>
                <a:gd name="connsiteX16" fmla="*/ 1447800 w 3683000"/>
                <a:gd name="connsiteY16" fmla="*/ 5960533 h 7001933"/>
                <a:gd name="connsiteX17" fmla="*/ 1405467 w 3683000"/>
                <a:gd name="connsiteY17" fmla="*/ 5943600 h 7001933"/>
                <a:gd name="connsiteX18" fmla="*/ 1270000 w 3683000"/>
                <a:gd name="connsiteY18" fmla="*/ 5926666 h 7001933"/>
                <a:gd name="connsiteX19" fmla="*/ 1143000 w 3683000"/>
                <a:gd name="connsiteY19" fmla="*/ 5935133 h 7001933"/>
                <a:gd name="connsiteX20" fmla="*/ 1092200 w 3683000"/>
                <a:gd name="connsiteY20" fmla="*/ 5952066 h 7001933"/>
                <a:gd name="connsiteX21" fmla="*/ 990600 w 3683000"/>
                <a:gd name="connsiteY21" fmla="*/ 5969000 h 7001933"/>
                <a:gd name="connsiteX22" fmla="*/ 956734 w 3683000"/>
                <a:gd name="connsiteY22" fmla="*/ 5985933 h 7001933"/>
                <a:gd name="connsiteX23" fmla="*/ 922867 w 3683000"/>
                <a:gd name="connsiteY23" fmla="*/ 5994400 h 7001933"/>
                <a:gd name="connsiteX24" fmla="*/ 897467 w 3683000"/>
                <a:gd name="connsiteY24" fmla="*/ 6002866 h 7001933"/>
                <a:gd name="connsiteX25" fmla="*/ 880534 w 3683000"/>
                <a:gd name="connsiteY25" fmla="*/ 6028266 h 7001933"/>
                <a:gd name="connsiteX26" fmla="*/ 897467 w 3683000"/>
                <a:gd name="connsiteY26" fmla="*/ 6138333 h 7001933"/>
                <a:gd name="connsiteX27" fmla="*/ 914400 w 3683000"/>
                <a:gd name="connsiteY27" fmla="*/ 6163733 h 7001933"/>
                <a:gd name="connsiteX28" fmla="*/ 948267 w 3683000"/>
                <a:gd name="connsiteY28" fmla="*/ 6206066 h 7001933"/>
                <a:gd name="connsiteX29" fmla="*/ 1007534 w 3683000"/>
                <a:gd name="connsiteY29" fmla="*/ 6290733 h 7001933"/>
                <a:gd name="connsiteX30" fmla="*/ 1032934 w 3683000"/>
                <a:gd name="connsiteY30" fmla="*/ 6307666 h 7001933"/>
                <a:gd name="connsiteX31" fmla="*/ 1049867 w 3683000"/>
                <a:gd name="connsiteY31" fmla="*/ 6324600 h 7001933"/>
                <a:gd name="connsiteX32" fmla="*/ 1083734 w 3683000"/>
                <a:gd name="connsiteY32" fmla="*/ 6341533 h 7001933"/>
                <a:gd name="connsiteX33" fmla="*/ 1109134 w 3683000"/>
                <a:gd name="connsiteY33" fmla="*/ 6358466 h 7001933"/>
                <a:gd name="connsiteX34" fmla="*/ 1193800 w 3683000"/>
                <a:gd name="connsiteY34" fmla="*/ 6375400 h 7001933"/>
                <a:gd name="connsiteX35" fmla="*/ 1303867 w 3683000"/>
                <a:gd name="connsiteY35" fmla="*/ 6366933 h 7001933"/>
                <a:gd name="connsiteX36" fmla="*/ 1354667 w 3683000"/>
                <a:gd name="connsiteY36" fmla="*/ 6341533 h 7001933"/>
                <a:gd name="connsiteX37" fmla="*/ 1439334 w 3683000"/>
                <a:gd name="connsiteY37" fmla="*/ 6299200 h 7001933"/>
                <a:gd name="connsiteX38" fmla="*/ 1456267 w 3683000"/>
                <a:gd name="connsiteY38" fmla="*/ 6282266 h 7001933"/>
                <a:gd name="connsiteX39" fmla="*/ 1481667 w 3683000"/>
                <a:gd name="connsiteY39" fmla="*/ 6265333 h 7001933"/>
                <a:gd name="connsiteX40" fmla="*/ 1540934 w 3683000"/>
                <a:gd name="connsiteY40" fmla="*/ 6214533 h 7001933"/>
                <a:gd name="connsiteX41" fmla="*/ 1591734 w 3683000"/>
                <a:gd name="connsiteY41" fmla="*/ 6163733 h 7001933"/>
                <a:gd name="connsiteX42" fmla="*/ 1625600 w 3683000"/>
                <a:gd name="connsiteY42" fmla="*/ 6112933 h 7001933"/>
                <a:gd name="connsiteX43" fmla="*/ 1659467 w 3683000"/>
                <a:gd name="connsiteY43" fmla="*/ 6070600 h 7001933"/>
                <a:gd name="connsiteX44" fmla="*/ 1667934 w 3683000"/>
                <a:gd name="connsiteY44" fmla="*/ 6045200 h 7001933"/>
                <a:gd name="connsiteX45" fmla="*/ 1684867 w 3683000"/>
                <a:gd name="connsiteY45" fmla="*/ 6011333 h 7001933"/>
                <a:gd name="connsiteX46" fmla="*/ 1684867 w 3683000"/>
                <a:gd name="connsiteY46" fmla="*/ 5782733 h 7001933"/>
                <a:gd name="connsiteX47" fmla="*/ 1676400 w 3683000"/>
                <a:gd name="connsiteY47" fmla="*/ 5748866 h 7001933"/>
                <a:gd name="connsiteX48" fmla="*/ 1642534 w 3683000"/>
                <a:gd name="connsiteY48" fmla="*/ 5715000 h 7001933"/>
                <a:gd name="connsiteX49" fmla="*/ 1617134 w 3683000"/>
                <a:gd name="connsiteY49" fmla="*/ 5681133 h 7001933"/>
                <a:gd name="connsiteX50" fmla="*/ 1600200 w 3683000"/>
                <a:gd name="connsiteY50" fmla="*/ 5655733 h 7001933"/>
                <a:gd name="connsiteX51" fmla="*/ 1566334 w 3683000"/>
                <a:gd name="connsiteY51" fmla="*/ 5638800 h 7001933"/>
                <a:gd name="connsiteX52" fmla="*/ 1532467 w 3683000"/>
                <a:gd name="connsiteY52" fmla="*/ 5604933 h 7001933"/>
                <a:gd name="connsiteX53" fmla="*/ 1456267 w 3683000"/>
                <a:gd name="connsiteY53" fmla="*/ 5562600 h 7001933"/>
                <a:gd name="connsiteX54" fmla="*/ 1397000 w 3683000"/>
                <a:gd name="connsiteY54" fmla="*/ 5528733 h 7001933"/>
                <a:gd name="connsiteX55" fmla="*/ 1261534 w 3683000"/>
                <a:gd name="connsiteY55" fmla="*/ 5494866 h 7001933"/>
                <a:gd name="connsiteX56" fmla="*/ 1185334 w 3683000"/>
                <a:gd name="connsiteY56" fmla="*/ 5469466 h 7001933"/>
                <a:gd name="connsiteX57" fmla="*/ 1151467 w 3683000"/>
                <a:gd name="connsiteY57" fmla="*/ 5461000 h 7001933"/>
                <a:gd name="connsiteX58" fmla="*/ 1109134 w 3683000"/>
                <a:gd name="connsiteY58" fmla="*/ 5444066 h 7001933"/>
                <a:gd name="connsiteX59" fmla="*/ 1049867 w 3683000"/>
                <a:gd name="connsiteY59" fmla="*/ 5435600 h 7001933"/>
                <a:gd name="connsiteX60" fmla="*/ 1007534 w 3683000"/>
                <a:gd name="connsiteY60" fmla="*/ 5427133 h 7001933"/>
                <a:gd name="connsiteX61" fmla="*/ 897467 w 3683000"/>
                <a:gd name="connsiteY61" fmla="*/ 5435600 h 7001933"/>
                <a:gd name="connsiteX62" fmla="*/ 745067 w 3683000"/>
                <a:gd name="connsiteY62" fmla="*/ 5452533 h 7001933"/>
                <a:gd name="connsiteX63" fmla="*/ 389467 w 3683000"/>
                <a:gd name="connsiteY63" fmla="*/ 5444066 h 7001933"/>
                <a:gd name="connsiteX64" fmla="*/ 279400 w 3683000"/>
                <a:gd name="connsiteY64" fmla="*/ 5427133 h 7001933"/>
                <a:gd name="connsiteX65" fmla="*/ 237067 w 3683000"/>
                <a:gd name="connsiteY65" fmla="*/ 5418666 h 7001933"/>
                <a:gd name="connsiteX66" fmla="*/ 194734 w 3683000"/>
                <a:gd name="connsiteY66" fmla="*/ 5401733 h 7001933"/>
                <a:gd name="connsiteX67" fmla="*/ 127000 w 3683000"/>
                <a:gd name="connsiteY67" fmla="*/ 5384800 h 7001933"/>
                <a:gd name="connsiteX68" fmla="*/ 93134 w 3683000"/>
                <a:gd name="connsiteY68" fmla="*/ 5367866 h 7001933"/>
                <a:gd name="connsiteX69" fmla="*/ 76200 w 3683000"/>
                <a:gd name="connsiteY69" fmla="*/ 5350933 h 7001933"/>
                <a:gd name="connsiteX70" fmla="*/ 50800 w 3683000"/>
                <a:gd name="connsiteY70" fmla="*/ 5334000 h 7001933"/>
                <a:gd name="connsiteX71" fmla="*/ 25400 w 3683000"/>
                <a:gd name="connsiteY71" fmla="*/ 5266266 h 7001933"/>
                <a:gd name="connsiteX72" fmla="*/ 0 w 3683000"/>
                <a:gd name="connsiteY72" fmla="*/ 5207000 h 7001933"/>
                <a:gd name="connsiteX73" fmla="*/ 16934 w 3683000"/>
                <a:gd name="connsiteY73" fmla="*/ 5020733 h 7001933"/>
                <a:gd name="connsiteX74" fmla="*/ 25400 w 3683000"/>
                <a:gd name="connsiteY74" fmla="*/ 4978400 h 7001933"/>
                <a:gd name="connsiteX75" fmla="*/ 42334 w 3683000"/>
                <a:gd name="connsiteY75" fmla="*/ 4944533 h 7001933"/>
                <a:gd name="connsiteX76" fmla="*/ 59267 w 3683000"/>
                <a:gd name="connsiteY76" fmla="*/ 4893733 h 7001933"/>
                <a:gd name="connsiteX77" fmla="*/ 67734 w 3683000"/>
                <a:gd name="connsiteY77" fmla="*/ 4851400 h 7001933"/>
                <a:gd name="connsiteX78" fmla="*/ 118534 w 3683000"/>
                <a:gd name="connsiteY78" fmla="*/ 4741333 h 7001933"/>
                <a:gd name="connsiteX79" fmla="*/ 135467 w 3683000"/>
                <a:gd name="connsiteY79" fmla="*/ 4715933 h 7001933"/>
                <a:gd name="connsiteX80" fmla="*/ 169334 w 3683000"/>
                <a:gd name="connsiteY80" fmla="*/ 4690533 h 7001933"/>
                <a:gd name="connsiteX81" fmla="*/ 186267 w 3683000"/>
                <a:gd name="connsiteY81" fmla="*/ 4639733 h 7001933"/>
                <a:gd name="connsiteX82" fmla="*/ 228600 w 3683000"/>
                <a:gd name="connsiteY82" fmla="*/ 4572000 h 7001933"/>
                <a:gd name="connsiteX83" fmla="*/ 237067 w 3683000"/>
                <a:gd name="connsiteY83" fmla="*/ 4546600 h 7001933"/>
                <a:gd name="connsiteX84" fmla="*/ 287867 w 3683000"/>
                <a:gd name="connsiteY84" fmla="*/ 4478866 h 7001933"/>
                <a:gd name="connsiteX85" fmla="*/ 313267 w 3683000"/>
                <a:gd name="connsiteY85" fmla="*/ 4461933 h 7001933"/>
                <a:gd name="connsiteX86" fmla="*/ 355600 w 3683000"/>
                <a:gd name="connsiteY86" fmla="*/ 4402666 h 7001933"/>
                <a:gd name="connsiteX87" fmla="*/ 414867 w 3683000"/>
                <a:gd name="connsiteY87" fmla="*/ 4334933 h 7001933"/>
                <a:gd name="connsiteX88" fmla="*/ 524934 w 3683000"/>
                <a:gd name="connsiteY88" fmla="*/ 4258733 h 7001933"/>
                <a:gd name="connsiteX89" fmla="*/ 550334 w 3683000"/>
                <a:gd name="connsiteY89" fmla="*/ 4241800 h 7001933"/>
                <a:gd name="connsiteX90" fmla="*/ 575734 w 3683000"/>
                <a:gd name="connsiteY90" fmla="*/ 4233333 h 7001933"/>
                <a:gd name="connsiteX91" fmla="*/ 609600 w 3683000"/>
                <a:gd name="connsiteY91" fmla="*/ 4216400 h 7001933"/>
                <a:gd name="connsiteX92" fmla="*/ 651934 w 3683000"/>
                <a:gd name="connsiteY92" fmla="*/ 4207933 h 7001933"/>
                <a:gd name="connsiteX93" fmla="*/ 702734 w 3683000"/>
                <a:gd name="connsiteY93" fmla="*/ 4191000 h 7001933"/>
                <a:gd name="connsiteX94" fmla="*/ 728134 w 3683000"/>
                <a:gd name="connsiteY94" fmla="*/ 4182533 h 7001933"/>
                <a:gd name="connsiteX95" fmla="*/ 762000 w 3683000"/>
                <a:gd name="connsiteY95" fmla="*/ 4174066 h 7001933"/>
                <a:gd name="connsiteX96" fmla="*/ 846667 w 3683000"/>
                <a:gd name="connsiteY96" fmla="*/ 4191000 h 7001933"/>
                <a:gd name="connsiteX97" fmla="*/ 897467 w 3683000"/>
                <a:gd name="connsiteY97" fmla="*/ 4224866 h 7001933"/>
                <a:gd name="connsiteX98" fmla="*/ 914400 w 3683000"/>
                <a:gd name="connsiteY98" fmla="*/ 4250266 h 7001933"/>
                <a:gd name="connsiteX99" fmla="*/ 939800 w 3683000"/>
                <a:gd name="connsiteY99" fmla="*/ 4284133 h 7001933"/>
                <a:gd name="connsiteX100" fmla="*/ 956734 w 3683000"/>
                <a:gd name="connsiteY100" fmla="*/ 4318000 h 7001933"/>
                <a:gd name="connsiteX101" fmla="*/ 965200 w 3683000"/>
                <a:gd name="connsiteY101" fmla="*/ 4343400 h 7001933"/>
                <a:gd name="connsiteX102" fmla="*/ 973667 w 3683000"/>
                <a:gd name="connsiteY102" fmla="*/ 4377266 h 7001933"/>
                <a:gd name="connsiteX103" fmla="*/ 999067 w 3683000"/>
                <a:gd name="connsiteY103" fmla="*/ 4411133 h 7001933"/>
                <a:gd name="connsiteX104" fmla="*/ 1007534 w 3683000"/>
                <a:gd name="connsiteY104" fmla="*/ 4436533 h 7001933"/>
                <a:gd name="connsiteX105" fmla="*/ 1024467 w 3683000"/>
                <a:gd name="connsiteY105" fmla="*/ 4512733 h 7001933"/>
                <a:gd name="connsiteX106" fmla="*/ 1016000 w 3683000"/>
                <a:gd name="connsiteY106" fmla="*/ 4597400 h 7001933"/>
                <a:gd name="connsiteX107" fmla="*/ 999067 w 3683000"/>
                <a:gd name="connsiteY107" fmla="*/ 4622800 h 7001933"/>
                <a:gd name="connsiteX108" fmla="*/ 948267 w 3683000"/>
                <a:gd name="connsiteY108" fmla="*/ 4673600 h 7001933"/>
                <a:gd name="connsiteX109" fmla="*/ 846667 w 3683000"/>
                <a:gd name="connsiteY109" fmla="*/ 4741333 h 7001933"/>
                <a:gd name="connsiteX110" fmla="*/ 736600 w 3683000"/>
                <a:gd name="connsiteY110" fmla="*/ 4732866 h 7001933"/>
                <a:gd name="connsiteX111" fmla="*/ 668867 w 3683000"/>
                <a:gd name="connsiteY111" fmla="*/ 4699000 h 7001933"/>
                <a:gd name="connsiteX112" fmla="*/ 651934 w 3683000"/>
                <a:gd name="connsiteY112" fmla="*/ 4673600 h 7001933"/>
                <a:gd name="connsiteX113" fmla="*/ 601134 w 3683000"/>
                <a:gd name="connsiteY113" fmla="*/ 4605866 h 7001933"/>
                <a:gd name="connsiteX114" fmla="*/ 575734 w 3683000"/>
                <a:gd name="connsiteY114" fmla="*/ 4521200 h 7001933"/>
                <a:gd name="connsiteX115" fmla="*/ 567267 w 3683000"/>
                <a:gd name="connsiteY115" fmla="*/ 4394200 h 7001933"/>
                <a:gd name="connsiteX116" fmla="*/ 575734 w 3683000"/>
                <a:gd name="connsiteY116" fmla="*/ 4309533 h 7001933"/>
                <a:gd name="connsiteX117" fmla="*/ 592667 w 3683000"/>
                <a:gd name="connsiteY117" fmla="*/ 4191000 h 7001933"/>
                <a:gd name="connsiteX118" fmla="*/ 601134 w 3683000"/>
                <a:gd name="connsiteY118" fmla="*/ 4157133 h 7001933"/>
                <a:gd name="connsiteX119" fmla="*/ 635000 w 3683000"/>
                <a:gd name="connsiteY119" fmla="*/ 4089400 h 7001933"/>
                <a:gd name="connsiteX120" fmla="*/ 643467 w 3683000"/>
                <a:gd name="connsiteY120" fmla="*/ 4064000 h 7001933"/>
                <a:gd name="connsiteX121" fmla="*/ 651934 w 3683000"/>
                <a:gd name="connsiteY121" fmla="*/ 4030133 h 7001933"/>
                <a:gd name="connsiteX122" fmla="*/ 702734 w 3683000"/>
                <a:gd name="connsiteY122" fmla="*/ 3953933 h 7001933"/>
                <a:gd name="connsiteX123" fmla="*/ 728134 w 3683000"/>
                <a:gd name="connsiteY123" fmla="*/ 3937000 h 7001933"/>
                <a:gd name="connsiteX124" fmla="*/ 745067 w 3683000"/>
                <a:gd name="connsiteY124" fmla="*/ 3920066 h 7001933"/>
                <a:gd name="connsiteX125" fmla="*/ 778934 w 3683000"/>
                <a:gd name="connsiteY125" fmla="*/ 3911600 h 7001933"/>
                <a:gd name="connsiteX126" fmla="*/ 829734 w 3683000"/>
                <a:gd name="connsiteY126" fmla="*/ 3877733 h 7001933"/>
                <a:gd name="connsiteX127" fmla="*/ 855134 w 3683000"/>
                <a:gd name="connsiteY127" fmla="*/ 3852333 h 7001933"/>
                <a:gd name="connsiteX128" fmla="*/ 905934 w 3683000"/>
                <a:gd name="connsiteY128" fmla="*/ 3835400 h 7001933"/>
                <a:gd name="connsiteX129" fmla="*/ 931334 w 3683000"/>
                <a:gd name="connsiteY129" fmla="*/ 3818466 h 7001933"/>
                <a:gd name="connsiteX130" fmla="*/ 956734 w 3683000"/>
                <a:gd name="connsiteY130" fmla="*/ 3810000 h 7001933"/>
                <a:gd name="connsiteX131" fmla="*/ 973667 w 3683000"/>
                <a:gd name="connsiteY131" fmla="*/ 3793066 h 7001933"/>
                <a:gd name="connsiteX132" fmla="*/ 999067 w 3683000"/>
                <a:gd name="connsiteY132" fmla="*/ 3776133 h 7001933"/>
                <a:gd name="connsiteX133" fmla="*/ 1058334 w 3683000"/>
                <a:gd name="connsiteY133" fmla="*/ 3750733 h 7001933"/>
                <a:gd name="connsiteX134" fmla="*/ 1083734 w 3683000"/>
                <a:gd name="connsiteY134" fmla="*/ 3733800 h 7001933"/>
                <a:gd name="connsiteX135" fmla="*/ 1100667 w 3683000"/>
                <a:gd name="connsiteY135" fmla="*/ 3716866 h 7001933"/>
                <a:gd name="connsiteX136" fmla="*/ 1151467 w 3683000"/>
                <a:gd name="connsiteY136" fmla="*/ 3699933 h 7001933"/>
                <a:gd name="connsiteX137" fmla="*/ 1244600 w 3683000"/>
                <a:gd name="connsiteY137" fmla="*/ 3649133 h 7001933"/>
                <a:gd name="connsiteX138" fmla="*/ 1312334 w 3683000"/>
                <a:gd name="connsiteY138" fmla="*/ 3589866 h 7001933"/>
                <a:gd name="connsiteX139" fmla="*/ 1354667 w 3683000"/>
                <a:gd name="connsiteY139" fmla="*/ 3556000 h 7001933"/>
                <a:gd name="connsiteX140" fmla="*/ 1380067 w 3683000"/>
                <a:gd name="connsiteY140" fmla="*/ 3522133 h 7001933"/>
                <a:gd name="connsiteX141" fmla="*/ 1405467 w 3683000"/>
                <a:gd name="connsiteY141" fmla="*/ 3496733 h 7001933"/>
                <a:gd name="connsiteX142" fmla="*/ 1422400 w 3683000"/>
                <a:gd name="connsiteY142" fmla="*/ 3471333 h 7001933"/>
                <a:gd name="connsiteX143" fmla="*/ 1447800 w 3683000"/>
                <a:gd name="connsiteY143" fmla="*/ 3454400 h 7001933"/>
                <a:gd name="connsiteX144" fmla="*/ 1464734 w 3683000"/>
                <a:gd name="connsiteY144" fmla="*/ 3412066 h 7001933"/>
                <a:gd name="connsiteX145" fmla="*/ 1490134 w 3683000"/>
                <a:gd name="connsiteY145" fmla="*/ 3403600 h 7001933"/>
                <a:gd name="connsiteX146" fmla="*/ 1532467 w 3683000"/>
                <a:gd name="connsiteY146" fmla="*/ 3302000 h 7001933"/>
                <a:gd name="connsiteX147" fmla="*/ 1557867 w 3683000"/>
                <a:gd name="connsiteY147" fmla="*/ 3276600 h 7001933"/>
                <a:gd name="connsiteX148" fmla="*/ 1591734 w 3683000"/>
                <a:gd name="connsiteY148" fmla="*/ 3217333 h 7001933"/>
                <a:gd name="connsiteX149" fmla="*/ 1600200 w 3683000"/>
                <a:gd name="connsiteY149" fmla="*/ 3175000 h 7001933"/>
                <a:gd name="connsiteX150" fmla="*/ 1583267 w 3683000"/>
                <a:gd name="connsiteY150" fmla="*/ 2971800 h 7001933"/>
                <a:gd name="connsiteX151" fmla="*/ 1566334 w 3683000"/>
                <a:gd name="connsiteY151" fmla="*/ 2937933 h 7001933"/>
                <a:gd name="connsiteX152" fmla="*/ 1490134 w 3683000"/>
                <a:gd name="connsiteY152" fmla="*/ 2887133 h 7001933"/>
                <a:gd name="connsiteX153" fmla="*/ 1430867 w 3683000"/>
                <a:gd name="connsiteY153" fmla="*/ 2861733 h 7001933"/>
                <a:gd name="connsiteX154" fmla="*/ 1405467 w 3683000"/>
                <a:gd name="connsiteY154" fmla="*/ 2844800 h 7001933"/>
                <a:gd name="connsiteX155" fmla="*/ 1270000 w 3683000"/>
                <a:gd name="connsiteY155" fmla="*/ 2810933 h 7001933"/>
                <a:gd name="connsiteX156" fmla="*/ 1219200 w 3683000"/>
                <a:gd name="connsiteY156" fmla="*/ 2802466 h 7001933"/>
                <a:gd name="connsiteX157" fmla="*/ 1193800 w 3683000"/>
                <a:gd name="connsiteY157" fmla="*/ 2794000 h 7001933"/>
                <a:gd name="connsiteX158" fmla="*/ 1134534 w 3683000"/>
                <a:gd name="connsiteY158" fmla="*/ 2785533 h 7001933"/>
                <a:gd name="connsiteX159" fmla="*/ 965200 w 3683000"/>
                <a:gd name="connsiteY159" fmla="*/ 2794000 h 7001933"/>
                <a:gd name="connsiteX160" fmla="*/ 905934 w 3683000"/>
                <a:gd name="connsiteY160" fmla="*/ 2802466 h 7001933"/>
                <a:gd name="connsiteX161" fmla="*/ 872067 w 3683000"/>
                <a:gd name="connsiteY161" fmla="*/ 2810933 h 7001933"/>
                <a:gd name="connsiteX162" fmla="*/ 736600 w 3683000"/>
                <a:gd name="connsiteY162" fmla="*/ 2819400 h 7001933"/>
                <a:gd name="connsiteX163" fmla="*/ 592667 w 3683000"/>
                <a:gd name="connsiteY163" fmla="*/ 2802466 h 7001933"/>
                <a:gd name="connsiteX164" fmla="*/ 558800 w 3683000"/>
                <a:gd name="connsiteY164" fmla="*/ 2785533 h 7001933"/>
                <a:gd name="connsiteX165" fmla="*/ 533400 w 3683000"/>
                <a:gd name="connsiteY165" fmla="*/ 2777066 h 7001933"/>
                <a:gd name="connsiteX166" fmla="*/ 448734 w 3683000"/>
                <a:gd name="connsiteY166" fmla="*/ 2743200 h 7001933"/>
                <a:gd name="connsiteX167" fmla="*/ 431800 w 3683000"/>
                <a:gd name="connsiteY167" fmla="*/ 2726266 h 7001933"/>
                <a:gd name="connsiteX168" fmla="*/ 381000 w 3683000"/>
                <a:gd name="connsiteY168" fmla="*/ 2692400 h 7001933"/>
                <a:gd name="connsiteX169" fmla="*/ 321734 w 3683000"/>
                <a:gd name="connsiteY169" fmla="*/ 2599266 h 7001933"/>
                <a:gd name="connsiteX170" fmla="*/ 279400 w 3683000"/>
                <a:gd name="connsiteY170" fmla="*/ 2514600 h 7001933"/>
                <a:gd name="connsiteX171" fmla="*/ 220134 w 3683000"/>
                <a:gd name="connsiteY171" fmla="*/ 2396066 h 7001933"/>
                <a:gd name="connsiteX172" fmla="*/ 169334 w 3683000"/>
                <a:gd name="connsiteY172" fmla="*/ 2218266 h 7001933"/>
                <a:gd name="connsiteX173" fmla="*/ 160867 w 3683000"/>
                <a:gd name="connsiteY173" fmla="*/ 2159000 h 7001933"/>
                <a:gd name="connsiteX174" fmla="*/ 143934 w 3683000"/>
                <a:gd name="connsiteY174" fmla="*/ 1981200 h 7001933"/>
                <a:gd name="connsiteX175" fmla="*/ 160867 w 3683000"/>
                <a:gd name="connsiteY175" fmla="*/ 1794933 h 7001933"/>
                <a:gd name="connsiteX176" fmla="*/ 220134 w 3683000"/>
                <a:gd name="connsiteY176" fmla="*/ 1625600 h 7001933"/>
                <a:gd name="connsiteX177" fmla="*/ 237067 w 3683000"/>
                <a:gd name="connsiteY177" fmla="*/ 1574800 h 7001933"/>
                <a:gd name="connsiteX178" fmla="*/ 245534 w 3683000"/>
                <a:gd name="connsiteY178" fmla="*/ 1532466 h 7001933"/>
                <a:gd name="connsiteX179" fmla="*/ 279400 w 3683000"/>
                <a:gd name="connsiteY179" fmla="*/ 1481666 h 7001933"/>
                <a:gd name="connsiteX180" fmla="*/ 330200 w 3683000"/>
                <a:gd name="connsiteY180" fmla="*/ 1405466 h 7001933"/>
                <a:gd name="connsiteX181" fmla="*/ 347134 w 3683000"/>
                <a:gd name="connsiteY181" fmla="*/ 1380066 h 7001933"/>
                <a:gd name="connsiteX182" fmla="*/ 381000 w 3683000"/>
                <a:gd name="connsiteY182" fmla="*/ 1371600 h 7001933"/>
                <a:gd name="connsiteX183" fmla="*/ 397934 w 3683000"/>
                <a:gd name="connsiteY183" fmla="*/ 1354666 h 7001933"/>
                <a:gd name="connsiteX184" fmla="*/ 457200 w 3683000"/>
                <a:gd name="connsiteY184" fmla="*/ 1320800 h 7001933"/>
                <a:gd name="connsiteX185" fmla="*/ 508000 w 3683000"/>
                <a:gd name="connsiteY185" fmla="*/ 1303866 h 7001933"/>
                <a:gd name="connsiteX186" fmla="*/ 601134 w 3683000"/>
                <a:gd name="connsiteY186" fmla="*/ 1261533 h 7001933"/>
                <a:gd name="connsiteX187" fmla="*/ 651934 w 3683000"/>
                <a:gd name="connsiteY187" fmla="*/ 1253066 h 7001933"/>
                <a:gd name="connsiteX188" fmla="*/ 711200 w 3683000"/>
                <a:gd name="connsiteY188" fmla="*/ 1236133 h 7001933"/>
                <a:gd name="connsiteX189" fmla="*/ 753534 w 3683000"/>
                <a:gd name="connsiteY189" fmla="*/ 1227666 h 7001933"/>
                <a:gd name="connsiteX190" fmla="*/ 787400 w 3683000"/>
                <a:gd name="connsiteY190" fmla="*/ 1219200 h 7001933"/>
                <a:gd name="connsiteX191" fmla="*/ 880534 w 3683000"/>
                <a:gd name="connsiteY191" fmla="*/ 1193800 h 7001933"/>
                <a:gd name="connsiteX192" fmla="*/ 914400 w 3683000"/>
                <a:gd name="connsiteY192" fmla="*/ 1176866 h 7001933"/>
                <a:gd name="connsiteX193" fmla="*/ 973667 w 3683000"/>
                <a:gd name="connsiteY193" fmla="*/ 1168400 h 7001933"/>
                <a:gd name="connsiteX194" fmla="*/ 1024467 w 3683000"/>
                <a:gd name="connsiteY194" fmla="*/ 1159933 h 7001933"/>
                <a:gd name="connsiteX195" fmla="*/ 1176867 w 3683000"/>
                <a:gd name="connsiteY195" fmla="*/ 1168400 h 7001933"/>
                <a:gd name="connsiteX196" fmla="*/ 1236134 w 3683000"/>
                <a:gd name="connsiteY196" fmla="*/ 1185333 h 7001933"/>
                <a:gd name="connsiteX197" fmla="*/ 1278467 w 3683000"/>
                <a:gd name="connsiteY197" fmla="*/ 1193800 h 7001933"/>
                <a:gd name="connsiteX198" fmla="*/ 1303867 w 3683000"/>
                <a:gd name="connsiteY198" fmla="*/ 1210733 h 7001933"/>
                <a:gd name="connsiteX199" fmla="*/ 1354667 w 3683000"/>
                <a:gd name="connsiteY199" fmla="*/ 1236133 h 7001933"/>
                <a:gd name="connsiteX200" fmla="*/ 1405467 w 3683000"/>
                <a:gd name="connsiteY200" fmla="*/ 1312333 h 7001933"/>
                <a:gd name="connsiteX201" fmla="*/ 1439334 w 3683000"/>
                <a:gd name="connsiteY201" fmla="*/ 1363133 h 7001933"/>
                <a:gd name="connsiteX202" fmla="*/ 1481667 w 3683000"/>
                <a:gd name="connsiteY202" fmla="*/ 1430866 h 7001933"/>
                <a:gd name="connsiteX203" fmla="*/ 1498600 w 3683000"/>
                <a:gd name="connsiteY203" fmla="*/ 1490133 h 7001933"/>
                <a:gd name="connsiteX204" fmla="*/ 1507067 w 3683000"/>
                <a:gd name="connsiteY204" fmla="*/ 1515533 h 7001933"/>
                <a:gd name="connsiteX205" fmla="*/ 1515534 w 3683000"/>
                <a:gd name="connsiteY205" fmla="*/ 1591733 h 7001933"/>
                <a:gd name="connsiteX206" fmla="*/ 1532467 w 3683000"/>
                <a:gd name="connsiteY206" fmla="*/ 1651000 h 7001933"/>
                <a:gd name="connsiteX207" fmla="*/ 1507067 w 3683000"/>
                <a:gd name="connsiteY207" fmla="*/ 1820333 h 7001933"/>
                <a:gd name="connsiteX208" fmla="*/ 1481667 w 3683000"/>
                <a:gd name="connsiteY208" fmla="*/ 1854200 h 7001933"/>
                <a:gd name="connsiteX209" fmla="*/ 1447800 w 3683000"/>
                <a:gd name="connsiteY209" fmla="*/ 1871133 h 7001933"/>
                <a:gd name="connsiteX210" fmla="*/ 1405467 w 3683000"/>
                <a:gd name="connsiteY210" fmla="*/ 1905000 h 7001933"/>
                <a:gd name="connsiteX211" fmla="*/ 1380067 w 3683000"/>
                <a:gd name="connsiteY211" fmla="*/ 1930400 h 7001933"/>
                <a:gd name="connsiteX212" fmla="*/ 1303867 w 3683000"/>
                <a:gd name="connsiteY212" fmla="*/ 1938866 h 7001933"/>
                <a:gd name="connsiteX213" fmla="*/ 1159934 w 3683000"/>
                <a:gd name="connsiteY213" fmla="*/ 1930400 h 7001933"/>
                <a:gd name="connsiteX214" fmla="*/ 1143000 w 3683000"/>
                <a:gd name="connsiteY214" fmla="*/ 1905000 h 7001933"/>
                <a:gd name="connsiteX215" fmla="*/ 1117600 w 3683000"/>
                <a:gd name="connsiteY215" fmla="*/ 1888066 h 7001933"/>
                <a:gd name="connsiteX216" fmla="*/ 1100667 w 3683000"/>
                <a:gd name="connsiteY216" fmla="*/ 1854200 h 7001933"/>
                <a:gd name="connsiteX217" fmla="*/ 1083734 w 3683000"/>
                <a:gd name="connsiteY217" fmla="*/ 1837266 h 7001933"/>
                <a:gd name="connsiteX218" fmla="*/ 1066800 w 3683000"/>
                <a:gd name="connsiteY218" fmla="*/ 1811866 h 7001933"/>
                <a:gd name="connsiteX219" fmla="*/ 1049867 w 3683000"/>
                <a:gd name="connsiteY219" fmla="*/ 1710266 h 7001933"/>
                <a:gd name="connsiteX220" fmla="*/ 1066800 w 3683000"/>
                <a:gd name="connsiteY220" fmla="*/ 1591733 h 7001933"/>
                <a:gd name="connsiteX221" fmla="*/ 1075267 w 3683000"/>
                <a:gd name="connsiteY221" fmla="*/ 1566333 h 7001933"/>
                <a:gd name="connsiteX222" fmla="*/ 1092200 w 3683000"/>
                <a:gd name="connsiteY222" fmla="*/ 1540933 h 7001933"/>
                <a:gd name="connsiteX223" fmla="*/ 1126067 w 3683000"/>
                <a:gd name="connsiteY223" fmla="*/ 1481666 h 7001933"/>
                <a:gd name="connsiteX224" fmla="*/ 1134534 w 3683000"/>
                <a:gd name="connsiteY224" fmla="*/ 1456266 h 7001933"/>
                <a:gd name="connsiteX225" fmla="*/ 1176867 w 3683000"/>
                <a:gd name="connsiteY225" fmla="*/ 1405466 h 7001933"/>
                <a:gd name="connsiteX226" fmla="*/ 1210734 w 3683000"/>
                <a:gd name="connsiteY226" fmla="*/ 1380066 h 7001933"/>
                <a:gd name="connsiteX227" fmla="*/ 1405467 w 3683000"/>
                <a:gd name="connsiteY227" fmla="*/ 1388533 h 7001933"/>
                <a:gd name="connsiteX228" fmla="*/ 1481667 w 3683000"/>
                <a:gd name="connsiteY228" fmla="*/ 1405466 h 7001933"/>
                <a:gd name="connsiteX229" fmla="*/ 1549400 w 3683000"/>
                <a:gd name="connsiteY229" fmla="*/ 1447800 h 7001933"/>
                <a:gd name="connsiteX230" fmla="*/ 1566334 w 3683000"/>
                <a:gd name="connsiteY230" fmla="*/ 1464733 h 7001933"/>
                <a:gd name="connsiteX231" fmla="*/ 1600200 w 3683000"/>
                <a:gd name="connsiteY231" fmla="*/ 1490133 h 7001933"/>
                <a:gd name="connsiteX232" fmla="*/ 1651000 w 3683000"/>
                <a:gd name="connsiteY232" fmla="*/ 1557866 h 7001933"/>
                <a:gd name="connsiteX233" fmla="*/ 1701800 w 3683000"/>
                <a:gd name="connsiteY233" fmla="*/ 1583266 h 7001933"/>
                <a:gd name="connsiteX234" fmla="*/ 1718734 w 3683000"/>
                <a:gd name="connsiteY234" fmla="*/ 1600200 h 7001933"/>
                <a:gd name="connsiteX235" fmla="*/ 1794934 w 3683000"/>
                <a:gd name="connsiteY235" fmla="*/ 1625600 h 7001933"/>
                <a:gd name="connsiteX236" fmla="*/ 1888067 w 3683000"/>
                <a:gd name="connsiteY236" fmla="*/ 1651000 h 7001933"/>
                <a:gd name="connsiteX237" fmla="*/ 1947334 w 3683000"/>
                <a:gd name="connsiteY237" fmla="*/ 1667933 h 7001933"/>
                <a:gd name="connsiteX238" fmla="*/ 2108200 w 3683000"/>
                <a:gd name="connsiteY238" fmla="*/ 1684866 h 7001933"/>
                <a:gd name="connsiteX239" fmla="*/ 2650067 w 3683000"/>
                <a:gd name="connsiteY239" fmla="*/ 1667933 h 7001933"/>
                <a:gd name="connsiteX240" fmla="*/ 2887134 w 3683000"/>
                <a:gd name="connsiteY240" fmla="*/ 1651000 h 7001933"/>
                <a:gd name="connsiteX241" fmla="*/ 2937934 w 3683000"/>
                <a:gd name="connsiteY241" fmla="*/ 1642533 h 7001933"/>
                <a:gd name="connsiteX242" fmla="*/ 3005667 w 3683000"/>
                <a:gd name="connsiteY242" fmla="*/ 1625600 h 7001933"/>
                <a:gd name="connsiteX243" fmla="*/ 3073400 w 3683000"/>
                <a:gd name="connsiteY243" fmla="*/ 1600200 h 7001933"/>
                <a:gd name="connsiteX244" fmla="*/ 3132667 w 3683000"/>
                <a:gd name="connsiteY244" fmla="*/ 1566333 h 7001933"/>
                <a:gd name="connsiteX245" fmla="*/ 3166534 w 3683000"/>
                <a:gd name="connsiteY245" fmla="*/ 1549400 h 7001933"/>
                <a:gd name="connsiteX246" fmla="*/ 3191934 w 3683000"/>
                <a:gd name="connsiteY246" fmla="*/ 1524000 h 7001933"/>
                <a:gd name="connsiteX247" fmla="*/ 3242734 w 3683000"/>
                <a:gd name="connsiteY247" fmla="*/ 1481666 h 7001933"/>
                <a:gd name="connsiteX248" fmla="*/ 3259667 w 3683000"/>
                <a:gd name="connsiteY248" fmla="*/ 1456266 h 7001933"/>
                <a:gd name="connsiteX249" fmla="*/ 3302000 w 3683000"/>
                <a:gd name="connsiteY249" fmla="*/ 1430866 h 7001933"/>
                <a:gd name="connsiteX250" fmla="*/ 3327400 w 3683000"/>
                <a:gd name="connsiteY250" fmla="*/ 1405466 h 7001933"/>
                <a:gd name="connsiteX251" fmla="*/ 3395134 w 3683000"/>
                <a:gd name="connsiteY251" fmla="*/ 1354666 h 7001933"/>
                <a:gd name="connsiteX252" fmla="*/ 3420534 w 3683000"/>
                <a:gd name="connsiteY252" fmla="*/ 1337733 h 7001933"/>
                <a:gd name="connsiteX253" fmla="*/ 3471334 w 3683000"/>
                <a:gd name="connsiteY253" fmla="*/ 1270000 h 7001933"/>
                <a:gd name="connsiteX254" fmla="*/ 3505200 w 3683000"/>
                <a:gd name="connsiteY254" fmla="*/ 1236133 h 7001933"/>
                <a:gd name="connsiteX255" fmla="*/ 3530600 w 3683000"/>
                <a:gd name="connsiteY255" fmla="*/ 1202266 h 7001933"/>
                <a:gd name="connsiteX256" fmla="*/ 3556000 w 3683000"/>
                <a:gd name="connsiteY256" fmla="*/ 1176866 h 7001933"/>
                <a:gd name="connsiteX257" fmla="*/ 3615267 w 3683000"/>
                <a:gd name="connsiteY257" fmla="*/ 1092200 h 7001933"/>
                <a:gd name="connsiteX258" fmla="*/ 3632200 w 3683000"/>
                <a:gd name="connsiteY258" fmla="*/ 1066800 h 7001933"/>
                <a:gd name="connsiteX259" fmla="*/ 3657600 w 3683000"/>
                <a:gd name="connsiteY259" fmla="*/ 990600 h 7001933"/>
                <a:gd name="connsiteX260" fmla="*/ 3683000 w 3683000"/>
                <a:gd name="connsiteY260" fmla="*/ 872066 h 7001933"/>
                <a:gd name="connsiteX261" fmla="*/ 3657600 w 3683000"/>
                <a:gd name="connsiteY261" fmla="*/ 728133 h 7001933"/>
                <a:gd name="connsiteX262" fmla="*/ 3649134 w 3683000"/>
                <a:gd name="connsiteY262" fmla="*/ 702733 h 7001933"/>
                <a:gd name="connsiteX263" fmla="*/ 3632200 w 3683000"/>
                <a:gd name="connsiteY263" fmla="*/ 685800 h 7001933"/>
                <a:gd name="connsiteX264" fmla="*/ 3572934 w 3683000"/>
                <a:gd name="connsiteY264" fmla="*/ 643466 h 7001933"/>
                <a:gd name="connsiteX265" fmla="*/ 3530600 w 3683000"/>
                <a:gd name="connsiteY265" fmla="*/ 626533 h 7001933"/>
                <a:gd name="connsiteX266" fmla="*/ 3479800 w 3683000"/>
                <a:gd name="connsiteY266" fmla="*/ 601133 h 7001933"/>
                <a:gd name="connsiteX267" fmla="*/ 3454400 w 3683000"/>
                <a:gd name="connsiteY267" fmla="*/ 592666 h 7001933"/>
                <a:gd name="connsiteX268" fmla="*/ 3420534 w 3683000"/>
                <a:gd name="connsiteY268" fmla="*/ 575733 h 7001933"/>
                <a:gd name="connsiteX269" fmla="*/ 3318934 w 3683000"/>
                <a:gd name="connsiteY269" fmla="*/ 558800 h 7001933"/>
                <a:gd name="connsiteX270" fmla="*/ 3251200 w 3683000"/>
                <a:gd name="connsiteY270" fmla="*/ 567266 h 7001933"/>
                <a:gd name="connsiteX271" fmla="*/ 3217334 w 3683000"/>
                <a:gd name="connsiteY271" fmla="*/ 584200 h 7001933"/>
                <a:gd name="connsiteX272" fmla="*/ 3191934 w 3683000"/>
                <a:gd name="connsiteY272" fmla="*/ 592666 h 7001933"/>
                <a:gd name="connsiteX273" fmla="*/ 3149600 w 3683000"/>
                <a:gd name="connsiteY273" fmla="*/ 635000 h 7001933"/>
                <a:gd name="connsiteX274" fmla="*/ 3107267 w 3683000"/>
                <a:gd name="connsiteY274" fmla="*/ 677333 h 7001933"/>
                <a:gd name="connsiteX275" fmla="*/ 3090334 w 3683000"/>
                <a:gd name="connsiteY275" fmla="*/ 702733 h 7001933"/>
                <a:gd name="connsiteX276" fmla="*/ 3056467 w 3683000"/>
                <a:gd name="connsiteY276" fmla="*/ 745066 h 7001933"/>
                <a:gd name="connsiteX277" fmla="*/ 3039534 w 3683000"/>
                <a:gd name="connsiteY277" fmla="*/ 795866 h 7001933"/>
                <a:gd name="connsiteX278" fmla="*/ 3031067 w 3683000"/>
                <a:gd name="connsiteY278" fmla="*/ 821266 h 7001933"/>
                <a:gd name="connsiteX279" fmla="*/ 3039534 w 3683000"/>
                <a:gd name="connsiteY279" fmla="*/ 914400 h 7001933"/>
                <a:gd name="connsiteX280" fmla="*/ 3048000 w 3683000"/>
                <a:gd name="connsiteY280" fmla="*/ 956733 h 7001933"/>
                <a:gd name="connsiteX281" fmla="*/ 3081867 w 3683000"/>
                <a:gd name="connsiteY281" fmla="*/ 990600 h 7001933"/>
                <a:gd name="connsiteX282" fmla="*/ 3141134 w 3683000"/>
                <a:gd name="connsiteY282" fmla="*/ 1007533 h 7001933"/>
                <a:gd name="connsiteX283" fmla="*/ 3429000 w 3683000"/>
                <a:gd name="connsiteY283" fmla="*/ 990600 h 7001933"/>
                <a:gd name="connsiteX284" fmla="*/ 3479800 w 3683000"/>
                <a:gd name="connsiteY284" fmla="*/ 973666 h 7001933"/>
                <a:gd name="connsiteX285" fmla="*/ 3522134 w 3683000"/>
                <a:gd name="connsiteY285" fmla="*/ 931333 h 7001933"/>
                <a:gd name="connsiteX286" fmla="*/ 3556000 w 3683000"/>
                <a:gd name="connsiteY286" fmla="*/ 897466 h 7001933"/>
                <a:gd name="connsiteX287" fmla="*/ 3572934 w 3683000"/>
                <a:gd name="connsiteY287" fmla="*/ 872066 h 7001933"/>
                <a:gd name="connsiteX288" fmla="*/ 3581400 w 3683000"/>
                <a:gd name="connsiteY288" fmla="*/ 846666 h 7001933"/>
                <a:gd name="connsiteX289" fmla="*/ 3572934 w 3683000"/>
                <a:gd name="connsiteY289" fmla="*/ 719666 h 7001933"/>
                <a:gd name="connsiteX290" fmla="*/ 3539067 w 3683000"/>
                <a:gd name="connsiteY290" fmla="*/ 660400 h 7001933"/>
                <a:gd name="connsiteX291" fmla="*/ 3522134 w 3683000"/>
                <a:gd name="connsiteY291" fmla="*/ 643466 h 7001933"/>
                <a:gd name="connsiteX292" fmla="*/ 3505200 w 3683000"/>
                <a:gd name="connsiteY292" fmla="*/ 618066 h 7001933"/>
                <a:gd name="connsiteX293" fmla="*/ 3437467 w 3683000"/>
                <a:gd name="connsiteY293" fmla="*/ 567266 h 7001933"/>
                <a:gd name="connsiteX294" fmla="*/ 3412067 w 3683000"/>
                <a:gd name="connsiteY294" fmla="*/ 558800 h 7001933"/>
                <a:gd name="connsiteX295" fmla="*/ 3378200 w 3683000"/>
                <a:gd name="connsiteY295" fmla="*/ 541866 h 7001933"/>
                <a:gd name="connsiteX296" fmla="*/ 3327400 w 3683000"/>
                <a:gd name="connsiteY296" fmla="*/ 524933 h 7001933"/>
                <a:gd name="connsiteX297" fmla="*/ 3259667 w 3683000"/>
                <a:gd name="connsiteY297" fmla="*/ 491066 h 7001933"/>
                <a:gd name="connsiteX298" fmla="*/ 3166534 w 3683000"/>
                <a:gd name="connsiteY298" fmla="*/ 482600 h 7001933"/>
                <a:gd name="connsiteX299" fmla="*/ 3132667 w 3683000"/>
                <a:gd name="connsiteY299" fmla="*/ 474133 h 7001933"/>
                <a:gd name="connsiteX300" fmla="*/ 2937934 w 3683000"/>
                <a:gd name="connsiteY300" fmla="*/ 491066 h 7001933"/>
                <a:gd name="connsiteX301" fmla="*/ 2870200 w 3683000"/>
                <a:gd name="connsiteY301" fmla="*/ 508000 h 7001933"/>
                <a:gd name="connsiteX302" fmla="*/ 2802467 w 3683000"/>
                <a:gd name="connsiteY302" fmla="*/ 524933 h 7001933"/>
                <a:gd name="connsiteX303" fmla="*/ 2726267 w 3683000"/>
                <a:gd name="connsiteY303" fmla="*/ 541866 h 7001933"/>
                <a:gd name="connsiteX304" fmla="*/ 2633134 w 3683000"/>
                <a:gd name="connsiteY304" fmla="*/ 592666 h 7001933"/>
                <a:gd name="connsiteX305" fmla="*/ 2523067 w 3683000"/>
                <a:gd name="connsiteY305" fmla="*/ 651933 h 7001933"/>
                <a:gd name="connsiteX306" fmla="*/ 2463800 w 3683000"/>
                <a:gd name="connsiteY306" fmla="*/ 694266 h 7001933"/>
                <a:gd name="connsiteX307" fmla="*/ 2429934 w 3683000"/>
                <a:gd name="connsiteY307" fmla="*/ 745066 h 7001933"/>
                <a:gd name="connsiteX308" fmla="*/ 2328334 w 3683000"/>
                <a:gd name="connsiteY308" fmla="*/ 821266 h 7001933"/>
                <a:gd name="connsiteX309" fmla="*/ 2294467 w 3683000"/>
                <a:gd name="connsiteY309" fmla="*/ 846666 h 7001933"/>
                <a:gd name="connsiteX310" fmla="*/ 2260600 w 3683000"/>
                <a:gd name="connsiteY310" fmla="*/ 863600 h 7001933"/>
                <a:gd name="connsiteX311" fmla="*/ 2218267 w 3683000"/>
                <a:gd name="connsiteY311" fmla="*/ 897466 h 7001933"/>
                <a:gd name="connsiteX312" fmla="*/ 2184400 w 3683000"/>
                <a:gd name="connsiteY312" fmla="*/ 914400 h 7001933"/>
                <a:gd name="connsiteX313" fmla="*/ 2150534 w 3683000"/>
                <a:gd name="connsiteY313" fmla="*/ 939800 h 7001933"/>
                <a:gd name="connsiteX314" fmla="*/ 2099734 w 3683000"/>
                <a:gd name="connsiteY314" fmla="*/ 956733 h 7001933"/>
                <a:gd name="connsiteX315" fmla="*/ 2057400 w 3683000"/>
                <a:gd name="connsiteY315" fmla="*/ 982133 h 7001933"/>
                <a:gd name="connsiteX316" fmla="*/ 1955800 w 3683000"/>
                <a:gd name="connsiteY316" fmla="*/ 1016000 h 7001933"/>
                <a:gd name="connsiteX317" fmla="*/ 1879600 w 3683000"/>
                <a:gd name="connsiteY317" fmla="*/ 1058333 h 7001933"/>
                <a:gd name="connsiteX318" fmla="*/ 1845734 w 3683000"/>
                <a:gd name="connsiteY318" fmla="*/ 1066800 h 7001933"/>
                <a:gd name="connsiteX319" fmla="*/ 1769534 w 3683000"/>
                <a:gd name="connsiteY319" fmla="*/ 1092200 h 7001933"/>
                <a:gd name="connsiteX320" fmla="*/ 1718734 w 3683000"/>
                <a:gd name="connsiteY320" fmla="*/ 1100666 h 7001933"/>
                <a:gd name="connsiteX321" fmla="*/ 1651000 w 3683000"/>
                <a:gd name="connsiteY321" fmla="*/ 1126066 h 7001933"/>
                <a:gd name="connsiteX322" fmla="*/ 1591734 w 3683000"/>
                <a:gd name="connsiteY322" fmla="*/ 1134533 h 7001933"/>
                <a:gd name="connsiteX323" fmla="*/ 1566334 w 3683000"/>
                <a:gd name="connsiteY323" fmla="*/ 1143000 h 7001933"/>
                <a:gd name="connsiteX324" fmla="*/ 1312334 w 3683000"/>
                <a:gd name="connsiteY324" fmla="*/ 1143000 h 7001933"/>
                <a:gd name="connsiteX325" fmla="*/ 1253067 w 3683000"/>
                <a:gd name="connsiteY325" fmla="*/ 1126066 h 7001933"/>
                <a:gd name="connsiteX326" fmla="*/ 1227667 w 3683000"/>
                <a:gd name="connsiteY326" fmla="*/ 1109133 h 7001933"/>
                <a:gd name="connsiteX327" fmla="*/ 1210734 w 3683000"/>
                <a:gd name="connsiteY327" fmla="*/ 1058333 h 7001933"/>
                <a:gd name="connsiteX328" fmla="*/ 1219200 w 3683000"/>
                <a:gd name="connsiteY328" fmla="*/ 1016000 h 7001933"/>
                <a:gd name="connsiteX329" fmla="*/ 1227667 w 3683000"/>
                <a:gd name="connsiteY329" fmla="*/ 931333 h 7001933"/>
                <a:gd name="connsiteX330" fmla="*/ 1244600 w 3683000"/>
                <a:gd name="connsiteY330" fmla="*/ 897466 h 7001933"/>
                <a:gd name="connsiteX331" fmla="*/ 1286934 w 3683000"/>
                <a:gd name="connsiteY331" fmla="*/ 846666 h 7001933"/>
                <a:gd name="connsiteX332" fmla="*/ 1312334 w 3683000"/>
                <a:gd name="connsiteY332" fmla="*/ 787400 h 7001933"/>
                <a:gd name="connsiteX333" fmla="*/ 1354667 w 3683000"/>
                <a:gd name="connsiteY333" fmla="*/ 745066 h 7001933"/>
                <a:gd name="connsiteX334" fmla="*/ 1380067 w 3683000"/>
                <a:gd name="connsiteY334" fmla="*/ 711200 h 7001933"/>
                <a:gd name="connsiteX335" fmla="*/ 1405467 w 3683000"/>
                <a:gd name="connsiteY335" fmla="*/ 694266 h 7001933"/>
                <a:gd name="connsiteX336" fmla="*/ 1430867 w 3683000"/>
                <a:gd name="connsiteY336" fmla="*/ 668866 h 7001933"/>
                <a:gd name="connsiteX337" fmla="*/ 1464734 w 3683000"/>
                <a:gd name="connsiteY337" fmla="*/ 660400 h 7001933"/>
                <a:gd name="connsiteX338" fmla="*/ 1524000 w 3683000"/>
                <a:gd name="connsiteY338" fmla="*/ 643466 h 7001933"/>
                <a:gd name="connsiteX339" fmla="*/ 1591734 w 3683000"/>
                <a:gd name="connsiteY339" fmla="*/ 651933 h 7001933"/>
                <a:gd name="connsiteX340" fmla="*/ 1608667 w 3683000"/>
                <a:gd name="connsiteY340" fmla="*/ 795866 h 7001933"/>
                <a:gd name="connsiteX341" fmla="*/ 1574800 w 3683000"/>
                <a:gd name="connsiteY341" fmla="*/ 855133 h 7001933"/>
                <a:gd name="connsiteX342" fmla="*/ 1557867 w 3683000"/>
                <a:gd name="connsiteY342" fmla="*/ 880533 h 7001933"/>
                <a:gd name="connsiteX343" fmla="*/ 1532467 w 3683000"/>
                <a:gd name="connsiteY343" fmla="*/ 897466 h 7001933"/>
                <a:gd name="connsiteX344" fmla="*/ 1515534 w 3683000"/>
                <a:gd name="connsiteY344" fmla="*/ 914400 h 7001933"/>
                <a:gd name="connsiteX345" fmla="*/ 1456267 w 3683000"/>
                <a:gd name="connsiteY345" fmla="*/ 931333 h 7001933"/>
                <a:gd name="connsiteX346" fmla="*/ 1371600 w 3683000"/>
                <a:gd name="connsiteY346" fmla="*/ 914400 h 7001933"/>
                <a:gd name="connsiteX347" fmla="*/ 1286934 w 3683000"/>
                <a:gd name="connsiteY347" fmla="*/ 846666 h 7001933"/>
                <a:gd name="connsiteX348" fmla="*/ 1270000 w 3683000"/>
                <a:gd name="connsiteY348" fmla="*/ 821266 h 7001933"/>
                <a:gd name="connsiteX349" fmla="*/ 1244600 w 3683000"/>
                <a:gd name="connsiteY349" fmla="*/ 795866 h 7001933"/>
                <a:gd name="connsiteX350" fmla="*/ 1202267 w 3683000"/>
                <a:gd name="connsiteY350" fmla="*/ 745066 h 7001933"/>
                <a:gd name="connsiteX351" fmla="*/ 1193800 w 3683000"/>
                <a:gd name="connsiteY351" fmla="*/ 711200 h 7001933"/>
                <a:gd name="connsiteX352" fmla="*/ 1176867 w 3683000"/>
                <a:gd name="connsiteY352" fmla="*/ 635000 h 7001933"/>
                <a:gd name="connsiteX353" fmla="*/ 1143000 w 3683000"/>
                <a:gd name="connsiteY353" fmla="*/ 567266 h 7001933"/>
                <a:gd name="connsiteX354" fmla="*/ 1134534 w 3683000"/>
                <a:gd name="connsiteY354" fmla="*/ 541866 h 7001933"/>
                <a:gd name="connsiteX355" fmla="*/ 1092200 w 3683000"/>
                <a:gd name="connsiteY355" fmla="*/ 499533 h 7001933"/>
                <a:gd name="connsiteX356" fmla="*/ 1041400 w 3683000"/>
                <a:gd name="connsiteY356" fmla="*/ 474133 h 7001933"/>
                <a:gd name="connsiteX357" fmla="*/ 1016000 w 3683000"/>
                <a:gd name="connsiteY357" fmla="*/ 448733 h 7001933"/>
                <a:gd name="connsiteX358" fmla="*/ 965200 w 3683000"/>
                <a:gd name="connsiteY358" fmla="*/ 431800 h 7001933"/>
                <a:gd name="connsiteX359" fmla="*/ 939800 w 3683000"/>
                <a:gd name="connsiteY359" fmla="*/ 423333 h 7001933"/>
                <a:gd name="connsiteX360" fmla="*/ 855134 w 3683000"/>
                <a:gd name="connsiteY360" fmla="*/ 431800 h 7001933"/>
                <a:gd name="connsiteX361" fmla="*/ 863600 w 3683000"/>
                <a:gd name="connsiteY361" fmla="*/ 482600 h 7001933"/>
                <a:gd name="connsiteX362" fmla="*/ 880534 w 3683000"/>
                <a:gd name="connsiteY362" fmla="*/ 516466 h 7001933"/>
                <a:gd name="connsiteX363" fmla="*/ 897467 w 3683000"/>
                <a:gd name="connsiteY363" fmla="*/ 567266 h 7001933"/>
                <a:gd name="connsiteX364" fmla="*/ 897467 w 3683000"/>
                <a:gd name="connsiteY364" fmla="*/ 567266 h 7001933"/>
                <a:gd name="connsiteX365" fmla="*/ 905934 w 3683000"/>
                <a:gd name="connsiteY365" fmla="*/ 601133 h 7001933"/>
                <a:gd name="connsiteX366" fmla="*/ 931334 w 3683000"/>
                <a:gd name="connsiteY366" fmla="*/ 609600 h 7001933"/>
                <a:gd name="connsiteX367" fmla="*/ 965200 w 3683000"/>
                <a:gd name="connsiteY367" fmla="*/ 601133 h 7001933"/>
                <a:gd name="connsiteX368" fmla="*/ 973667 w 3683000"/>
                <a:gd name="connsiteY368" fmla="*/ 558800 h 7001933"/>
                <a:gd name="connsiteX369" fmla="*/ 965200 w 3683000"/>
                <a:gd name="connsiteY369" fmla="*/ 414866 h 7001933"/>
                <a:gd name="connsiteX370" fmla="*/ 931334 w 3683000"/>
                <a:gd name="connsiteY370" fmla="*/ 389466 h 7001933"/>
                <a:gd name="connsiteX371" fmla="*/ 914400 w 3683000"/>
                <a:gd name="connsiteY371" fmla="*/ 372533 h 7001933"/>
                <a:gd name="connsiteX372" fmla="*/ 821267 w 3683000"/>
                <a:gd name="connsiteY372" fmla="*/ 347133 h 7001933"/>
                <a:gd name="connsiteX373" fmla="*/ 677334 w 3683000"/>
                <a:gd name="connsiteY373" fmla="*/ 330200 h 7001933"/>
                <a:gd name="connsiteX374" fmla="*/ 618067 w 3683000"/>
                <a:gd name="connsiteY374" fmla="*/ 321733 h 7001933"/>
                <a:gd name="connsiteX375" fmla="*/ 567267 w 3683000"/>
                <a:gd name="connsiteY375" fmla="*/ 254000 h 7001933"/>
                <a:gd name="connsiteX376" fmla="*/ 524934 w 3683000"/>
                <a:gd name="connsiteY376" fmla="*/ 169333 h 7001933"/>
                <a:gd name="connsiteX377" fmla="*/ 508000 w 3683000"/>
                <a:gd name="connsiteY377" fmla="*/ 135466 h 7001933"/>
                <a:gd name="connsiteX378" fmla="*/ 491067 w 3683000"/>
                <a:gd name="connsiteY378" fmla="*/ 84666 h 7001933"/>
                <a:gd name="connsiteX379" fmla="*/ 474134 w 3683000"/>
                <a:gd name="connsiteY379" fmla="*/ 33866 h 7001933"/>
                <a:gd name="connsiteX380" fmla="*/ 474134 w 3683000"/>
                <a:gd name="connsiteY380" fmla="*/ 0 h 700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</a:cxnLst>
              <a:rect l="l" t="t" r="r" b="b"/>
              <a:pathLst>
                <a:path w="3683000" h="7001933">
                  <a:moveTo>
                    <a:pt x="2074334" y="7001933"/>
                  </a:moveTo>
                  <a:cubicBezTo>
                    <a:pt x="2071512" y="6939844"/>
                    <a:pt x="2073272" y="6877376"/>
                    <a:pt x="2065867" y="6815666"/>
                  </a:cubicBezTo>
                  <a:cubicBezTo>
                    <a:pt x="2064655" y="6805563"/>
                    <a:pt x="2053067" y="6799565"/>
                    <a:pt x="2048934" y="6790266"/>
                  </a:cubicBezTo>
                  <a:cubicBezTo>
                    <a:pt x="2041685" y="6773955"/>
                    <a:pt x="2039982" y="6755431"/>
                    <a:pt x="2032000" y="6739466"/>
                  </a:cubicBezTo>
                  <a:cubicBezTo>
                    <a:pt x="1991823" y="6659112"/>
                    <a:pt x="2013279" y="6691927"/>
                    <a:pt x="1972734" y="6637866"/>
                  </a:cubicBezTo>
                  <a:cubicBezTo>
                    <a:pt x="1967576" y="6617236"/>
                    <a:pt x="1952821" y="6556622"/>
                    <a:pt x="1947334" y="6544733"/>
                  </a:cubicBezTo>
                  <a:cubicBezTo>
                    <a:pt x="1938806" y="6526255"/>
                    <a:pt x="1924756" y="6510866"/>
                    <a:pt x="1913467" y="6493933"/>
                  </a:cubicBezTo>
                  <a:cubicBezTo>
                    <a:pt x="1907823" y="6474177"/>
                    <a:pt x="1903444" y="6454015"/>
                    <a:pt x="1896534" y="6434666"/>
                  </a:cubicBezTo>
                  <a:cubicBezTo>
                    <a:pt x="1889305" y="6414425"/>
                    <a:pt x="1879116" y="6395356"/>
                    <a:pt x="1871134" y="6375400"/>
                  </a:cubicBezTo>
                  <a:cubicBezTo>
                    <a:pt x="1862179" y="6353011"/>
                    <a:pt x="1854689" y="6330055"/>
                    <a:pt x="1845734" y="6307666"/>
                  </a:cubicBezTo>
                  <a:cubicBezTo>
                    <a:pt x="1838228" y="6288900"/>
                    <a:pt x="1807616" y="6216622"/>
                    <a:pt x="1794934" y="6197600"/>
                  </a:cubicBezTo>
                  <a:cubicBezTo>
                    <a:pt x="1788292" y="6187637"/>
                    <a:pt x="1776718" y="6181779"/>
                    <a:pt x="1769534" y="6172200"/>
                  </a:cubicBezTo>
                  <a:cubicBezTo>
                    <a:pt x="1759660" y="6159035"/>
                    <a:pt x="1752969" y="6143750"/>
                    <a:pt x="1744134" y="6129866"/>
                  </a:cubicBezTo>
                  <a:cubicBezTo>
                    <a:pt x="1726508" y="6102168"/>
                    <a:pt x="1681087" y="6029829"/>
                    <a:pt x="1651000" y="6019800"/>
                  </a:cubicBezTo>
                  <a:cubicBezTo>
                    <a:pt x="1634067" y="6014155"/>
                    <a:pt x="1616676" y="6009731"/>
                    <a:pt x="1600200" y="6002866"/>
                  </a:cubicBezTo>
                  <a:cubicBezTo>
                    <a:pt x="1582724" y="5995584"/>
                    <a:pt x="1567192" y="5983936"/>
                    <a:pt x="1549400" y="5977466"/>
                  </a:cubicBezTo>
                  <a:cubicBezTo>
                    <a:pt x="1533383" y="5971642"/>
                    <a:pt x="1457681" y="5961945"/>
                    <a:pt x="1447800" y="5960533"/>
                  </a:cubicBezTo>
                  <a:cubicBezTo>
                    <a:pt x="1433689" y="5954889"/>
                    <a:pt x="1420211" y="5947286"/>
                    <a:pt x="1405467" y="5943600"/>
                  </a:cubicBezTo>
                  <a:cubicBezTo>
                    <a:pt x="1386137" y="5938767"/>
                    <a:pt x="1282492" y="5928054"/>
                    <a:pt x="1270000" y="5926666"/>
                  </a:cubicBezTo>
                  <a:cubicBezTo>
                    <a:pt x="1227667" y="5929488"/>
                    <a:pt x="1185001" y="5929133"/>
                    <a:pt x="1143000" y="5935133"/>
                  </a:cubicBezTo>
                  <a:cubicBezTo>
                    <a:pt x="1125330" y="5937657"/>
                    <a:pt x="1109624" y="5948194"/>
                    <a:pt x="1092200" y="5952066"/>
                  </a:cubicBezTo>
                  <a:cubicBezTo>
                    <a:pt x="1058684" y="5959514"/>
                    <a:pt x="990600" y="5969000"/>
                    <a:pt x="990600" y="5969000"/>
                  </a:cubicBezTo>
                  <a:cubicBezTo>
                    <a:pt x="979311" y="5974644"/>
                    <a:pt x="968552" y="5981501"/>
                    <a:pt x="956734" y="5985933"/>
                  </a:cubicBezTo>
                  <a:cubicBezTo>
                    <a:pt x="945838" y="5990019"/>
                    <a:pt x="934056" y="5991203"/>
                    <a:pt x="922867" y="5994400"/>
                  </a:cubicBezTo>
                  <a:cubicBezTo>
                    <a:pt x="914286" y="5996852"/>
                    <a:pt x="905934" y="6000044"/>
                    <a:pt x="897467" y="6002866"/>
                  </a:cubicBezTo>
                  <a:cubicBezTo>
                    <a:pt x="891823" y="6011333"/>
                    <a:pt x="881314" y="6018120"/>
                    <a:pt x="880534" y="6028266"/>
                  </a:cubicBezTo>
                  <a:cubicBezTo>
                    <a:pt x="879238" y="6045107"/>
                    <a:pt x="883381" y="6110162"/>
                    <a:pt x="897467" y="6138333"/>
                  </a:cubicBezTo>
                  <a:cubicBezTo>
                    <a:pt x="902018" y="6147434"/>
                    <a:pt x="908043" y="6155787"/>
                    <a:pt x="914400" y="6163733"/>
                  </a:cubicBezTo>
                  <a:cubicBezTo>
                    <a:pt x="950978" y="6209454"/>
                    <a:pt x="911038" y="6146498"/>
                    <a:pt x="948267" y="6206066"/>
                  </a:cubicBezTo>
                  <a:cubicBezTo>
                    <a:pt x="970070" y="6240951"/>
                    <a:pt x="977547" y="6260746"/>
                    <a:pt x="1007534" y="6290733"/>
                  </a:cubicBezTo>
                  <a:cubicBezTo>
                    <a:pt x="1014729" y="6297928"/>
                    <a:pt x="1024988" y="6301309"/>
                    <a:pt x="1032934" y="6307666"/>
                  </a:cubicBezTo>
                  <a:cubicBezTo>
                    <a:pt x="1039167" y="6312653"/>
                    <a:pt x="1043225" y="6320172"/>
                    <a:pt x="1049867" y="6324600"/>
                  </a:cubicBezTo>
                  <a:cubicBezTo>
                    <a:pt x="1060369" y="6331601"/>
                    <a:pt x="1072775" y="6335271"/>
                    <a:pt x="1083734" y="6341533"/>
                  </a:cubicBezTo>
                  <a:cubicBezTo>
                    <a:pt x="1092569" y="6346581"/>
                    <a:pt x="1099408" y="6355473"/>
                    <a:pt x="1109134" y="6358466"/>
                  </a:cubicBezTo>
                  <a:cubicBezTo>
                    <a:pt x="1136642" y="6366930"/>
                    <a:pt x="1193800" y="6375400"/>
                    <a:pt x="1193800" y="6375400"/>
                  </a:cubicBezTo>
                  <a:cubicBezTo>
                    <a:pt x="1230489" y="6372578"/>
                    <a:pt x="1267354" y="6371497"/>
                    <a:pt x="1303867" y="6366933"/>
                  </a:cubicBezTo>
                  <a:cubicBezTo>
                    <a:pt x="1332241" y="6363386"/>
                    <a:pt x="1329457" y="6354138"/>
                    <a:pt x="1354667" y="6341533"/>
                  </a:cubicBezTo>
                  <a:cubicBezTo>
                    <a:pt x="1411890" y="6312922"/>
                    <a:pt x="1384389" y="6338447"/>
                    <a:pt x="1439334" y="6299200"/>
                  </a:cubicBezTo>
                  <a:cubicBezTo>
                    <a:pt x="1445830" y="6294560"/>
                    <a:pt x="1450034" y="6287253"/>
                    <a:pt x="1456267" y="6282266"/>
                  </a:cubicBezTo>
                  <a:cubicBezTo>
                    <a:pt x="1464213" y="6275909"/>
                    <a:pt x="1473200" y="6270977"/>
                    <a:pt x="1481667" y="6265333"/>
                  </a:cubicBezTo>
                  <a:cubicBezTo>
                    <a:pt x="1521619" y="6205403"/>
                    <a:pt x="1467409" y="6278867"/>
                    <a:pt x="1540934" y="6214533"/>
                  </a:cubicBezTo>
                  <a:cubicBezTo>
                    <a:pt x="1641750" y="6126319"/>
                    <a:pt x="1504612" y="6221813"/>
                    <a:pt x="1591734" y="6163733"/>
                  </a:cubicBezTo>
                  <a:cubicBezTo>
                    <a:pt x="1603023" y="6146800"/>
                    <a:pt x="1611209" y="6127323"/>
                    <a:pt x="1625600" y="6112933"/>
                  </a:cubicBezTo>
                  <a:cubicBezTo>
                    <a:pt x="1641352" y="6097182"/>
                    <a:pt x="1648785" y="6091963"/>
                    <a:pt x="1659467" y="6070600"/>
                  </a:cubicBezTo>
                  <a:cubicBezTo>
                    <a:pt x="1663458" y="6062618"/>
                    <a:pt x="1664418" y="6053403"/>
                    <a:pt x="1667934" y="6045200"/>
                  </a:cubicBezTo>
                  <a:cubicBezTo>
                    <a:pt x="1672906" y="6033599"/>
                    <a:pt x="1679223" y="6022622"/>
                    <a:pt x="1684867" y="6011333"/>
                  </a:cubicBezTo>
                  <a:cubicBezTo>
                    <a:pt x="1694031" y="5892204"/>
                    <a:pt x="1698476" y="5905209"/>
                    <a:pt x="1684867" y="5782733"/>
                  </a:cubicBezTo>
                  <a:cubicBezTo>
                    <a:pt x="1683582" y="5771168"/>
                    <a:pt x="1682567" y="5758734"/>
                    <a:pt x="1676400" y="5748866"/>
                  </a:cubicBezTo>
                  <a:cubicBezTo>
                    <a:pt x="1667939" y="5735328"/>
                    <a:pt x="1653047" y="5727015"/>
                    <a:pt x="1642534" y="5715000"/>
                  </a:cubicBezTo>
                  <a:cubicBezTo>
                    <a:pt x="1633242" y="5704380"/>
                    <a:pt x="1625336" y="5692616"/>
                    <a:pt x="1617134" y="5681133"/>
                  </a:cubicBezTo>
                  <a:cubicBezTo>
                    <a:pt x="1611219" y="5672853"/>
                    <a:pt x="1608017" y="5662247"/>
                    <a:pt x="1600200" y="5655733"/>
                  </a:cubicBezTo>
                  <a:cubicBezTo>
                    <a:pt x="1590504" y="5647653"/>
                    <a:pt x="1576431" y="5646373"/>
                    <a:pt x="1566334" y="5638800"/>
                  </a:cubicBezTo>
                  <a:cubicBezTo>
                    <a:pt x="1553562" y="5629221"/>
                    <a:pt x="1545069" y="5614735"/>
                    <a:pt x="1532467" y="5604933"/>
                  </a:cubicBezTo>
                  <a:cubicBezTo>
                    <a:pt x="1507589" y="5585583"/>
                    <a:pt x="1483165" y="5577271"/>
                    <a:pt x="1456267" y="5562600"/>
                  </a:cubicBezTo>
                  <a:cubicBezTo>
                    <a:pt x="1436292" y="5551704"/>
                    <a:pt x="1417914" y="5537696"/>
                    <a:pt x="1397000" y="5528733"/>
                  </a:cubicBezTo>
                  <a:cubicBezTo>
                    <a:pt x="1364567" y="5514833"/>
                    <a:pt x="1292125" y="5503364"/>
                    <a:pt x="1261534" y="5494866"/>
                  </a:cubicBezTo>
                  <a:cubicBezTo>
                    <a:pt x="1235737" y="5487700"/>
                    <a:pt x="1210924" y="5477340"/>
                    <a:pt x="1185334" y="5469466"/>
                  </a:cubicBezTo>
                  <a:cubicBezTo>
                    <a:pt x="1174212" y="5466044"/>
                    <a:pt x="1162506" y="5464680"/>
                    <a:pt x="1151467" y="5461000"/>
                  </a:cubicBezTo>
                  <a:cubicBezTo>
                    <a:pt x="1137049" y="5456194"/>
                    <a:pt x="1123878" y="5447752"/>
                    <a:pt x="1109134" y="5444066"/>
                  </a:cubicBezTo>
                  <a:cubicBezTo>
                    <a:pt x="1089774" y="5439226"/>
                    <a:pt x="1069552" y="5438881"/>
                    <a:pt x="1049867" y="5435600"/>
                  </a:cubicBezTo>
                  <a:cubicBezTo>
                    <a:pt x="1035672" y="5433234"/>
                    <a:pt x="1021645" y="5429955"/>
                    <a:pt x="1007534" y="5427133"/>
                  </a:cubicBezTo>
                  <a:lnTo>
                    <a:pt x="897467" y="5435600"/>
                  </a:lnTo>
                  <a:cubicBezTo>
                    <a:pt x="846592" y="5440523"/>
                    <a:pt x="796173" y="5451681"/>
                    <a:pt x="745067" y="5452533"/>
                  </a:cubicBezTo>
                  <a:lnTo>
                    <a:pt x="389467" y="5444066"/>
                  </a:lnTo>
                  <a:cubicBezTo>
                    <a:pt x="269501" y="5430737"/>
                    <a:pt x="352722" y="5443427"/>
                    <a:pt x="279400" y="5427133"/>
                  </a:cubicBezTo>
                  <a:cubicBezTo>
                    <a:pt x="265352" y="5424011"/>
                    <a:pt x="250851" y="5422801"/>
                    <a:pt x="237067" y="5418666"/>
                  </a:cubicBezTo>
                  <a:cubicBezTo>
                    <a:pt x="222510" y="5414299"/>
                    <a:pt x="208964" y="5407069"/>
                    <a:pt x="194734" y="5401733"/>
                  </a:cubicBezTo>
                  <a:cubicBezTo>
                    <a:pt x="164976" y="5390574"/>
                    <a:pt x="163098" y="5392019"/>
                    <a:pt x="127000" y="5384800"/>
                  </a:cubicBezTo>
                  <a:cubicBezTo>
                    <a:pt x="115711" y="5379155"/>
                    <a:pt x="103635" y="5374867"/>
                    <a:pt x="93134" y="5367866"/>
                  </a:cubicBezTo>
                  <a:cubicBezTo>
                    <a:pt x="86492" y="5363438"/>
                    <a:pt x="82433" y="5355920"/>
                    <a:pt x="76200" y="5350933"/>
                  </a:cubicBezTo>
                  <a:cubicBezTo>
                    <a:pt x="68254" y="5344576"/>
                    <a:pt x="59267" y="5339644"/>
                    <a:pt x="50800" y="5334000"/>
                  </a:cubicBezTo>
                  <a:cubicBezTo>
                    <a:pt x="22926" y="5292188"/>
                    <a:pt x="40047" y="5324854"/>
                    <a:pt x="25400" y="5266266"/>
                  </a:cubicBezTo>
                  <a:cubicBezTo>
                    <a:pt x="19170" y="5241346"/>
                    <a:pt x="12119" y="5231237"/>
                    <a:pt x="0" y="5207000"/>
                  </a:cubicBezTo>
                  <a:cubicBezTo>
                    <a:pt x="12484" y="4982305"/>
                    <a:pt x="-4644" y="5117837"/>
                    <a:pt x="16934" y="5020733"/>
                  </a:cubicBezTo>
                  <a:cubicBezTo>
                    <a:pt x="20056" y="5006685"/>
                    <a:pt x="20849" y="4992052"/>
                    <a:pt x="25400" y="4978400"/>
                  </a:cubicBezTo>
                  <a:cubicBezTo>
                    <a:pt x="29391" y="4966426"/>
                    <a:pt x="37646" y="4956252"/>
                    <a:pt x="42334" y="4944533"/>
                  </a:cubicBezTo>
                  <a:cubicBezTo>
                    <a:pt x="48963" y="4927960"/>
                    <a:pt x="54571" y="4910953"/>
                    <a:pt x="59267" y="4893733"/>
                  </a:cubicBezTo>
                  <a:cubicBezTo>
                    <a:pt x="63053" y="4879850"/>
                    <a:pt x="63599" y="4865184"/>
                    <a:pt x="67734" y="4851400"/>
                  </a:cubicBezTo>
                  <a:cubicBezTo>
                    <a:pt x="75408" y="4825820"/>
                    <a:pt x="108818" y="4755907"/>
                    <a:pt x="118534" y="4741333"/>
                  </a:cubicBezTo>
                  <a:cubicBezTo>
                    <a:pt x="124178" y="4732866"/>
                    <a:pt x="128272" y="4723128"/>
                    <a:pt x="135467" y="4715933"/>
                  </a:cubicBezTo>
                  <a:cubicBezTo>
                    <a:pt x="145445" y="4705955"/>
                    <a:pt x="158045" y="4699000"/>
                    <a:pt x="169334" y="4690533"/>
                  </a:cubicBezTo>
                  <a:cubicBezTo>
                    <a:pt x="174978" y="4673600"/>
                    <a:pt x="176366" y="4654585"/>
                    <a:pt x="186267" y="4639733"/>
                  </a:cubicBezTo>
                  <a:cubicBezTo>
                    <a:pt x="199698" y="4619586"/>
                    <a:pt x="218390" y="4592420"/>
                    <a:pt x="228600" y="4572000"/>
                  </a:cubicBezTo>
                  <a:cubicBezTo>
                    <a:pt x="232591" y="4564018"/>
                    <a:pt x="232733" y="4554402"/>
                    <a:pt x="237067" y="4546600"/>
                  </a:cubicBezTo>
                  <a:cubicBezTo>
                    <a:pt x="247898" y="4527105"/>
                    <a:pt x="267316" y="4495307"/>
                    <a:pt x="287867" y="4478866"/>
                  </a:cubicBezTo>
                  <a:cubicBezTo>
                    <a:pt x="295813" y="4472509"/>
                    <a:pt x="304800" y="4467577"/>
                    <a:pt x="313267" y="4461933"/>
                  </a:cubicBezTo>
                  <a:cubicBezTo>
                    <a:pt x="341584" y="4405298"/>
                    <a:pt x="315555" y="4448431"/>
                    <a:pt x="355600" y="4402666"/>
                  </a:cubicBezTo>
                  <a:cubicBezTo>
                    <a:pt x="383640" y="4370621"/>
                    <a:pt x="385506" y="4360099"/>
                    <a:pt x="414867" y="4334933"/>
                  </a:cubicBezTo>
                  <a:cubicBezTo>
                    <a:pt x="440367" y="4313076"/>
                    <a:pt x="507926" y="4270072"/>
                    <a:pt x="524934" y="4258733"/>
                  </a:cubicBezTo>
                  <a:cubicBezTo>
                    <a:pt x="533401" y="4253089"/>
                    <a:pt x="540681" y="4245018"/>
                    <a:pt x="550334" y="4241800"/>
                  </a:cubicBezTo>
                  <a:cubicBezTo>
                    <a:pt x="558801" y="4238978"/>
                    <a:pt x="567531" y="4236849"/>
                    <a:pt x="575734" y="4233333"/>
                  </a:cubicBezTo>
                  <a:cubicBezTo>
                    <a:pt x="587335" y="4228361"/>
                    <a:pt x="597627" y="4220391"/>
                    <a:pt x="609600" y="4216400"/>
                  </a:cubicBezTo>
                  <a:cubicBezTo>
                    <a:pt x="623252" y="4211849"/>
                    <a:pt x="638050" y="4211719"/>
                    <a:pt x="651934" y="4207933"/>
                  </a:cubicBezTo>
                  <a:cubicBezTo>
                    <a:pt x="669154" y="4203237"/>
                    <a:pt x="685801" y="4196644"/>
                    <a:pt x="702734" y="4191000"/>
                  </a:cubicBezTo>
                  <a:cubicBezTo>
                    <a:pt x="711201" y="4188178"/>
                    <a:pt x="719476" y="4184698"/>
                    <a:pt x="728134" y="4182533"/>
                  </a:cubicBezTo>
                  <a:lnTo>
                    <a:pt x="762000" y="4174066"/>
                  </a:lnTo>
                  <a:cubicBezTo>
                    <a:pt x="768379" y="4175129"/>
                    <a:pt x="834036" y="4184685"/>
                    <a:pt x="846667" y="4191000"/>
                  </a:cubicBezTo>
                  <a:cubicBezTo>
                    <a:pt x="864870" y="4200101"/>
                    <a:pt x="897467" y="4224866"/>
                    <a:pt x="897467" y="4224866"/>
                  </a:cubicBezTo>
                  <a:cubicBezTo>
                    <a:pt x="903111" y="4233333"/>
                    <a:pt x="908486" y="4241986"/>
                    <a:pt x="914400" y="4250266"/>
                  </a:cubicBezTo>
                  <a:cubicBezTo>
                    <a:pt x="922602" y="4261749"/>
                    <a:pt x="932321" y="4272167"/>
                    <a:pt x="939800" y="4284133"/>
                  </a:cubicBezTo>
                  <a:cubicBezTo>
                    <a:pt x="946489" y="4294836"/>
                    <a:pt x="951762" y="4306399"/>
                    <a:pt x="956734" y="4318000"/>
                  </a:cubicBezTo>
                  <a:cubicBezTo>
                    <a:pt x="960250" y="4326203"/>
                    <a:pt x="962748" y="4334819"/>
                    <a:pt x="965200" y="4343400"/>
                  </a:cubicBezTo>
                  <a:cubicBezTo>
                    <a:pt x="968397" y="4354588"/>
                    <a:pt x="968463" y="4366858"/>
                    <a:pt x="973667" y="4377266"/>
                  </a:cubicBezTo>
                  <a:cubicBezTo>
                    <a:pt x="979978" y="4389887"/>
                    <a:pt x="990600" y="4399844"/>
                    <a:pt x="999067" y="4411133"/>
                  </a:cubicBezTo>
                  <a:cubicBezTo>
                    <a:pt x="1001889" y="4419600"/>
                    <a:pt x="1005082" y="4427952"/>
                    <a:pt x="1007534" y="4436533"/>
                  </a:cubicBezTo>
                  <a:cubicBezTo>
                    <a:pt x="1015502" y="4464420"/>
                    <a:pt x="1018650" y="4483650"/>
                    <a:pt x="1024467" y="4512733"/>
                  </a:cubicBezTo>
                  <a:cubicBezTo>
                    <a:pt x="1021645" y="4540955"/>
                    <a:pt x="1022378" y="4569763"/>
                    <a:pt x="1016000" y="4597400"/>
                  </a:cubicBezTo>
                  <a:cubicBezTo>
                    <a:pt x="1013712" y="4607315"/>
                    <a:pt x="1004981" y="4614520"/>
                    <a:pt x="999067" y="4622800"/>
                  </a:cubicBezTo>
                  <a:cubicBezTo>
                    <a:pt x="966046" y="4669029"/>
                    <a:pt x="986501" y="4645793"/>
                    <a:pt x="948267" y="4673600"/>
                  </a:cubicBezTo>
                  <a:cubicBezTo>
                    <a:pt x="862657" y="4735863"/>
                    <a:pt x="909256" y="4710039"/>
                    <a:pt x="846667" y="4741333"/>
                  </a:cubicBezTo>
                  <a:cubicBezTo>
                    <a:pt x="809978" y="4738511"/>
                    <a:pt x="772397" y="4741389"/>
                    <a:pt x="736600" y="4732866"/>
                  </a:cubicBezTo>
                  <a:cubicBezTo>
                    <a:pt x="712044" y="4727019"/>
                    <a:pt x="668867" y="4699000"/>
                    <a:pt x="668867" y="4699000"/>
                  </a:cubicBezTo>
                  <a:cubicBezTo>
                    <a:pt x="663223" y="4690533"/>
                    <a:pt x="658291" y="4681546"/>
                    <a:pt x="651934" y="4673600"/>
                  </a:cubicBezTo>
                  <a:cubicBezTo>
                    <a:pt x="629009" y="4644943"/>
                    <a:pt x="618015" y="4656507"/>
                    <a:pt x="601134" y="4605866"/>
                  </a:cubicBezTo>
                  <a:cubicBezTo>
                    <a:pt x="580520" y="4544027"/>
                    <a:pt x="588529" y="4572382"/>
                    <a:pt x="575734" y="4521200"/>
                  </a:cubicBezTo>
                  <a:cubicBezTo>
                    <a:pt x="572912" y="4478867"/>
                    <a:pt x="567267" y="4436627"/>
                    <a:pt x="567267" y="4394200"/>
                  </a:cubicBezTo>
                  <a:cubicBezTo>
                    <a:pt x="567267" y="4365837"/>
                    <a:pt x="572216" y="4337677"/>
                    <a:pt x="575734" y="4309533"/>
                  </a:cubicBezTo>
                  <a:cubicBezTo>
                    <a:pt x="580684" y="4269929"/>
                    <a:pt x="582987" y="4229720"/>
                    <a:pt x="592667" y="4191000"/>
                  </a:cubicBezTo>
                  <a:cubicBezTo>
                    <a:pt x="595489" y="4179711"/>
                    <a:pt x="596658" y="4167874"/>
                    <a:pt x="601134" y="4157133"/>
                  </a:cubicBezTo>
                  <a:cubicBezTo>
                    <a:pt x="610843" y="4133832"/>
                    <a:pt x="627017" y="4113347"/>
                    <a:pt x="635000" y="4089400"/>
                  </a:cubicBezTo>
                  <a:cubicBezTo>
                    <a:pt x="637822" y="4080933"/>
                    <a:pt x="641015" y="4072581"/>
                    <a:pt x="643467" y="4064000"/>
                  </a:cubicBezTo>
                  <a:cubicBezTo>
                    <a:pt x="646664" y="4052811"/>
                    <a:pt x="647208" y="4040767"/>
                    <a:pt x="651934" y="4030133"/>
                  </a:cubicBezTo>
                  <a:cubicBezTo>
                    <a:pt x="658383" y="4015624"/>
                    <a:pt x="689937" y="3966730"/>
                    <a:pt x="702734" y="3953933"/>
                  </a:cubicBezTo>
                  <a:cubicBezTo>
                    <a:pt x="709929" y="3946738"/>
                    <a:pt x="720188" y="3943357"/>
                    <a:pt x="728134" y="3937000"/>
                  </a:cubicBezTo>
                  <a:cubicBezTo>
                    <a:pt x="734367" y="3932013"/>
                    <a:pt x="737927" y="3923636"/>
                    <a:pt x="745067" y="3920066"/>
                  </a:cubicBezTo>
                  <a:cubicBezTo>
                    <a:pt x="755475" y="3914862"/>
                    <a:pt x="767645" y="3914422"/>
                    <a:pt x="778934" y="3911600"/>
                  </a:cubicBezTo>
                  <a:cubicBezTo>
                    <a:pt x="795867" y="3900311"/>
                    <a:pt x="815343" y="3892124"/>
                    <a:pt x="829734" y="3877733"/>
                  </a:cubicBezTo>
                  <a:cubicBezTo>
                    <a:pt x="838201" y="3869266"/>
                    <a:pt x="844667" y="3858148"/>
                    <a:pt x="855134" y="3852333"/>
                  </a:cubicBezTo>
                  <a:cubicBezTo>
                    <a:pt x="870737" y="3843665"/>
                    <a:pt x="905934" y="3835400"/>
                    <a:pt x="905934" y="3835400"/>
                  </a:cubicBezTo>
                  <a:cubicBezTo>
                    <a:pt x="914401" y="3829755"/>
                    <a:pt x="922232" y="3823017"/>
                    <a:pt x="931334" y="3818466"/>
                  </a:cubicBezTo>
                  <a:cubicBezTo>
                    <a:pt x="939316" y="3814475"/>
                    <a:pt x="949081" y="3814592"/>
                    <a:pt x="956734" y="3810000"/>
                  </a:cubicBezTo>
                  <a:cubicBezTo>
                    <a:pt x="963579" y="3805893"/>
                    <a:pt x="967434" y="3798053"/>
                    <a:pt x="973667" y="3793066"/>
                  </a:cubicBezTo>
                  <a:cubicBezTo>
                    <a:pt x="981613" y="3786709"/>
                    <a:pt x="990232" y="3781181"/>
                    <a:pt x="999067" y="3776133"/>
                  </a:cubicBezTo>
                  <a:cubicBezTo>
                    <a:pt x="1122400" y="3705659"/>
                    <a:pt x="963342" y="3798229"/>
                    <a:pt x="1058334" y="3750733"/>
                  </a:cubicBezTo>
                  <a:cubicBezTo>
                    <a:pt x="1067435" y="3746182"/>
                    <a:pt x="1075788" y="3740157"/>
                    <a:pt x="1083734" y="3733800"/>
                  </a:cubicBezTo>
                  <a:cubicBezTo>
                    <a:pt x="1089967" y="3728813"/>
                    <a:pt x="1093527" y="3720436"/>
                    <a:pt x="1100667" y="3716866"/>
                  </a:cubicBezTo>
                  <a:cubicBezTo>
                    <a:pt x="1116632" y="3708883"/>
                    <a:pt x="1135061" y="3706964"/>
                    <a:pt x="1151467" y="3699933"/>
                  </a:cubicBezTo>
                  <a:cubicBezTo>
                    <a:pt x="1189903" y="3683460"/>
                    <a:pt x="1213676" y="3671222"/>
                    <a:pt x="1244600" y="3649133"/>
                  </a:cubicBezTo>
                  <a:cubicBezTo>
                    <a:pt x="1306361" y="3605019"/>
                    <a:pt x="1251381" y="3644046"/>
                    <a:pt x="1312334" y="3589866"/>
                  </a:cubicBezTo>
                  <a:cubicBezTo>
                    <a:pt x="1325840" y="3577860"/>
                    <a:pt x="1341889" y="3568778"/>
                    <a:pt x="1354667" y="3556000"/>
                  </a:cubicBezTo>
                  <a:cubicBezTo>
                    <a:pt x="1364645" y="3546022"/>
                    <a:pt x="1370884" y="3532847"/>
                    <a:pt x="1380067" y="3522133"/>
                  </a:cubicBezTo>
                  <a:cubicBezTo>
                    <a:pt x="1387859" y="3513042"/>
                    <a:pt x="1397802" y="3505931"/>
                    <a:pt x="1405467" y="3496733"/>
                  </a:cubicBezTo>
                  <a:cubicBezTo>
                    <a:pt x="1411981" y="3488916"/>
                    <a:pt x="1415205" y="3478528"/>
                    <a:pt x="1422400" y="3471333"/>
                  </a:cubicBezTo>
                  <a:cubicBezTo>
                    <a:pt x="1429595" y="3464138"/>
                    <a:pt x="1439333" y="3460044"/>
                    <a:pt x="1447800" y="3454400"/>
                  </a:cubicBezTo>
                  <a:cubicBezTo>
                    <a:pt x="1453445" y="3440289"/>
                    <a:pt x="1455004" y="3423742"/>
                    <a:pt x="1464734" y="3412066"/>
                  </a:cubicBezTo>
                  <a:cubicBezTo>
                    <a:pt x="1470447" y="3405210"/>
                    <a:pt x="1485542" y="3411253"/>
                    <a:pt x="1490134" y="3403600"/>
                  </a:cubicBezTo>
                  <a:cubicBezTo>
                    <a:pt x="1546753" y="3309236"/>
                    <a:pt x="1490041" y="3352912"/>
                    <a:pt x="1532467" y="3302000"/>
                  </a:cubicBezTo>
                  <a:cubicBezTo>
                    <a:pt x="1540132" y="3292802"/>
                    <a:pt x="1549400" y="3285067"/>
                    <a:pt x="1557867" y="3276600"/>
                  </a:cubicBezTo>
                  <a:cubicBezTo>
                    <a:pt x="1585580" y="3165750"/>
                    <a:pt x="1541290" y="3318223"/>
                    <a:pt x="1591734" y="3217333"/>
                  </a:cubicBezTo>
                  <a:cubicBezTo>
                    <a:pt x="1598170" y="3204462"/>
                    <a:pt x="1597378" y="3189111"/>
                    <a:pt x="1600200" y="3175000"/>
                  </a:cubicBezTo>
                  <a:cubicBezTo>
                    <a:pt x="1594556" y="3107267"/>
                    <a:pt x="1592879" y="3039085"/>
                    <a:pt x="1583267" y="2971800"/>
                  </a:cubicBezTo>
                  <a:cubicBezTo>
                    <a:pt x="1581482" y="2959305"/>
                    <a:pt x="1573907" y="2948030"/>
                    <a:pt x="1566334" y="2937933"/>
                  </a:cubicBezTo>
                  <a:cubicBezTo>
                    <a:pt x="1532362" y="2892636"/>
                    <a:pt x="1537160" y="2910646"/>
                    <a:pt x="1490134" y="2887133"/>
                  </a:cubicBezTo>
                  <a:cubicBezTo>
                    <a:pt x="1431663" y="2857898"/>
                    <a:pt x="1501352" y="2879355"/>
                    <a:pt x="1430867" y="2861733"/>
                  </a:cubicBezTo>
                  <a:cubicBezTo>
                    <a:pt x="1422400" y="2856089"/>
                    <a:pt x="1414860" y="2848714"/>
                    <a:pt x="1405467" y="2844800"/>
                  </a:cubicBezTo>
                  <a:cubicBezTo>
                    <a:pt x="1335687" y="2815725"/>
                    <a:pt x="1336876" y="2821222"/>
                    <a:pt x="1270000" y="2810933"/>
                  </a:cubicBezTo>
                  <a:cubicBezTo>
                    <a:pt x="1253033" y="2808323"/>
                    <a:pt x="1235958" y="2806190"/>
                    <a:pt x="1219200" y="2802466"/>
                  </a:cubicBezTo>
                  <a:cubicBezTo>
                    <a:pt x="1210488" y="2800530"/>
                    <a:pt x="1202551" y="2795750"/>
                    <a:pt x="1193800" y="2794000"/>
                  </a:cubicBezTo>
                  <a:cubicBezTo>
                    <a:pt x="1174232" y="2790086"/>
                    <a:pt x="1154289" y="2788355"/>
                    <a:pt x="1134534" y="2785533"/>
                  </a:cubicBezTo>
                  <a:cubicBezTo>
                    <a:pt x="1078089" y="2788355"/>
                    <a:pt x="1021561" y="2789825"/>
                    <a:pt x="965200" y="2794000"/>
                  </a:cubicBezTo>
                  <a:cubicBezTo>
                    <a:pt x="945299" y="2795474"/>
                    <a:pt x="925568" y="2798896"/>
                    <a:pt x="905934" y="2802466"/>
                  </a:cubicBezTo>
                  <a:cubicBezTo>
                    <a:pt x="894485" y="2804548"/>
                    <a:pt x="883646" y="2809775"/>
                    <a:pt x="872067" y="2810933"/>
                  </a:cubicBezTo>
                  <a:cubicBezTo>
                    <a:pt x="827048" y="2815435"/>
                    <a:pt x="781756" y="2816578"/>
                    <a:pt x="736600" y="2819400"/>
                  </a:cubicBezTo>
                  <a:cubicBezTo>
                    <a:pt x="715944" y="2817679"/>
                    <a:pt x="627976" y="2814236"/>
                    <a:pt x="592667" y="2802466"/>
                  </a:cubicBezTo>
                  <a:cubicBezTo>
                    <a:pt x="580693" y="2798475"/>
                    <a:pt x="570401" y="2790505"/>
                    <a:pt x="558800" y="2785533"/>
                  </a:cubicBezTo>
                  <a:cubicBezTo>
                    <a:pt x="550597" y="2782017"/>
                    <a:pt x="541603" y="2780582"/>
                    <a:pt x="533400" y="2777066"/>
                  </a:cubicBezTo>
                  <a:cubicBezTo>
                    <a:pt x="446203" y="2739695"/>
                    <a:pt x="564352" y="2781739"/>
                    <a:pt x="448734" y="2743200"/>
                  </a:cubicBezTo>
                  <a:cubicBezTo>
                    <a:pt x="443089" y="2737555"/>
                    <a:pt x="438186" y="2731056"/>
                    <a:pt x="431800" y="2726266"/>
                  </a:cubicBezTo>
                  <a:cubicBezTo>
                    <a:pt x="415519" y="2714055"/>
                    <a:pt x="381000" y="2692400"/>
                    <a:pt x="381000" y="2692400"/>
                  </a:cubicBezTo>
                  <a:cubicBezTo>
                    <a:pt x="361245" y="2661355"/>
                    <a:pt x="338191" y="2632178"/>
                    <a:pt x="321734" y="2599266"/>
                  </a:cubicBezTo>
                  <a:cubicBezTo>
                    <a:pt x="307623" y="2571044"/>
                    <a:pt x="298332" y="2539843"/>
                    <a:pt x="279400" y="2514600"/>
                  </a:cubicBezTo>
                  <a:cubicBezTo>
                    <a:pt x="247563" y="2472150"/>
                    <a:pt x="233822" y="2459943"/>
                    <a:pt x="220134" y="2396066"/>
                  </a:cubicBezTo>
                  <a:cubicBezTo>
                    <a:pt x="190230" y="2256517"/>
                    <a:pt x="210651" y="2314674"/>
                    <a:pt x="169334" y="2218266"/>
                  </a:cubicBezTo>
                  <a:cubicBezTo>
                    <a:pt x="166512" y="2198511"/>
                    <a:pt x="162759" y="2178866"/>
                    <a:pt x="160867" y="2159000"/>
                  </a:cubicBezTo>
                  <a:cubicBezTo>
                    <a:pt x="141087" y="1951318"/>
                    <a:pt x="162985" y="2114563"/>
                    <a:pt x="143934" y="1981200"/>
                  </a:cubicBezTo>
                  <a:cubicBezTo>
                    <a:pt x="149578" y="1919111"/>
                    <a:pt x="152349" y="1856693"/>
                    <a:pt x="160867" y="1794933"/>
                  </a:cubicBezTo>
                  <a:cubicBezTo>
                    <a:pt x="166576" y="1753544"/>
                    <a:pt x="212559" y="1648327"/>
                    <a:pt x="220134" y="1625600"/>
                  </a:cubicBezTo>
                  <a:cubicBezTo>
                    <a:pt x="225778" y="1608667"/>
                    <a:pt x="232371" y="1592020"/>
                    <a:pt x="237067" y="1574800"/>
                  </a:cubicBezTo>
                  <a:cubicBezTo>
                    <a:pt x="240853" y="1560916"/>
                    <a:pt x="239579" y="1545567"/>
                    <a:pt x="245534" y="1532466"/>
                  </a:cubicBezTo>
                  <a:cubicBezTo>
                    <a:pt x="253955" y="1513939"/>
                    <a:pt x="269146" y="1499245"/>
                    <a:pt x="279400" y="1481666"/>
                  </a:cubicBezTo>
                  <a:cubicBezTo>
                    <a:pt x="351084" y="1358778"/>
                    <a:pt x="265527" y="1483072"/>
                    <a:pt x="330200" y="1405466"/>
                  </a:cubicBezTo>
                  <a:cubicBezTo>
                    <a:pt x="336714" y="1397649"/>
                    <a:pt x="338667" y="1385710"/>
                    <a:pt x="347134" y="1380066"/>
                  </a:cubicBezTo>
                  <a:cubicBezTo>
                    <a:pt x="356816" y="1373612"/>
                    <a:pt x="369711" y="1374422"/>
                    <a:pt x="381000" y="1371600"/>
                  </a:cubicBezTo>
                  <a:cubicBezTo>
                    <a:pt x="386645" y="1365955"/>
                    <a:pt x="391700" y="1359653"/>
                    <a:pt x="397934" y="1354666"/>
                  </a:cubicBezTo>
                  <a:cubicBezTo>
                    <a:pt x="413207" y="1342448"/>
                    <a:pt x="439819" y="1327753"/>
                    <a:pt x="457200" y="1320800"/>
                  </a:cubicBezTo>
                  <a:cubicBezTo>
                    <a:pt x="473773" y="1314171"/>
                    <a:pt x="491427" y="1310495"/>
                    <a:pt x="508000" y="1303866"/>
                  </a:cubicBezTo>
                  <a:cubicBezTo>
                    <a:pt x="564104" y="1281424"/>
                    <a:pt x="525137" y="1284917"/>
                    <a:pt x="601134" y="1261533"/>
                  </a:cubicBezTo>
                  <a:cubicBezTo>
                    <a:pt x="617542" y="1256484"/>
                    <a:pt x="635207" y="1256926"/>
                    <a:pt x="651934" y="1253066"/>
                  </a:cubicBezTo>
                  <a:cubicBezTo>
                    <a:pt x="671954" y="1248446"/>
                    <a:pt x="691268" y="1241116"/>
                    <a:pt x="711200" y="1236133"/>
                  </a:cubicBezTo>
                  <a:cubicBezTo>
                    <a:pt x="725161" y="1232643"/>
                    <a:pt x="739486" y="1230788"/>
                    <a:pt x="753534" y="1227666"/>
                  </a:cubicBezTo>
                  <a:cubicBezTo>
                    <a:pt x="764893" y="1225142"/>
                    <a:pt x="776111" y="1222022"/>
                    <a:pt x="787400" y="1219200"/>
                  </a:cubicBezTo>
                  <a:cubicBezTo>
                    <a:pt x="865053" y="1180373"/>
                    <a:pt x="767764" y="1224556"/>
                    <a:pt x="880534" y="1193800"/>
                  </a:cubicBezTo>
                  <a:cubicBezTo>
                    <a:pt x="892711" y="1190479"/>
                    <a:pt x="902223" y="1180187"/>
                    <a:pt x="914400" y="1176866"/>
                  </a:cubicBezTo>
                  <a:cubicBezTo>
                    <a:pt x="933653" y="1171615"/>
                    <a:pt x="953943" y="1171434"/>
                    <a:pt x="973667" y="1168400"/>
                  </a:cubicBezTo>
                  <a:cubicBezTo>
                    <a:pt x="990634" y="1165790"/>
                    <a:pt x="1007534" y="1162755"/>
                    <a:pt x="1024467" y="1159933"/>
                  </a:cubicBezTo>
                  <a:cubicBezTo>
                    <a:pt x="1075267" y="1162755"/>
                    <a:pt x="1126198" y="1163794"/>
                    <a:pt x="1176867" y="1168400"/>
                  </a:cubicBezTo>
                  <a:cubicBezTo>
                    <a:pt x="1201761" y="1170663"/>
                    <a:pt x="1213217" y="1179604"/>
                    <a:pt x="1236134" y="1185333"/>
                  </a:cubicBezTo>
                  <a:cubicBezTo>
                    <a:pt x="1250095" y="1188823"/>
                    <a:pt x="1264356" y="1190978"/>
                    <a:pt x="1278467" y="1193800"/>
                  </a:cubicBezTo>
                  <a:cubicBezTo>
                    <a:pt x="1286934" y="1199444"/>
                    <a:pt x="1294766" y="1206182"/>
                    <a:pt x="1303867" y="1210733"/>
                  </a:cubicBezTo>
                  <a:cubicBezTo>
                    <a:pt x="1373974" y="1245786"/>
                    <a:pt x="1281875" y="1187606"/>
                    <a:pt x="1354667" y="1236133"/>
                  </a:cubicBezTo>
                  <a:lnTo>
                    <a:pt x="1405467" y="1312333"/>
                  </a:lnTo>
                  <a:cubicBezTo>
                    <a:pt x="1405478" y="1312350"/>
                    <a:pt x="1439322" y="1363117"/>
                    <a:pt x="1439334" y="1363133"/>
                  </a:cubicBezTo>
                  <a:cubicBezTo>
                    <a:pt x="1463644" y="1395547"/>
                    <a:pt x="1466171" y="1394709"/>
                    <a:pt x="1481667" y="1430866"/>
                  </a:cubicBezTo>
                  <a:cubicBezTo>
                    <a:pt x="1490370" y="1451173"/>
                    <a:pt x="1492460" y="1468641"/>
                    <a:pt x="1498600" y="1490133"/>
                  </a:cubicBezTo>
                  <a:cubicBezTo>
                    <a:pt x="1501052" y="1498714"/>
                    <a:pt x="1504245" y="1507066"/>
                    <a:pt x="1507067" y="1515533"/>
                  </a:cubicBezTo>
                  <a:cubicBezTo>
                    <a:pt x="1509889" y="1540933"/>
                    <a:pt x="1511648" y="1566474"/>
                    <a:pt x="1515534" y="1591733"/>
                  </a:cubicBezTo>
                  <a:cubicBezTo>
                    <a:pt x="1518572" y="1611483"/>
                    <a:pt x="1526143" y="1632028"/>
                    <a:pt x="1532467" y="1651000"/>
                  </a:cubicBezTo>
                  <a:cubicBezTo>
                    <a:pt x="1527829" y="1720570"/>
                    <a:pt x="1538023" y="1764611"/>
                    <a:pt x="1507067" y="1820333"/>
                  </a:cubicBezTo>
                  <a:cubicBezTo>
                    <a:pt x="1500214" y="1832668"/>
                    <a:pt x="1492381" y="1845017"/>
                    <a:pt x="1481667" y="1854200"/>
                  </a:cubicBezTo>
                  <a:cubicBezTo>
                    <a:pt x="1472084" y="1862414"/>
                    <a:pt x="1459089" y="1865489"/>
                    <a:pt x="1447800" y="1871133"/>
                  </a:cubicBezTo>
                  <a:cubicBezTo>
                    <a:pt x="1409931" y="1927938"/>
                    <a:pt x="1454541" y="1872284"/>
                    <a:pt x="1405467" y="1905000"/>
                  </a:cubicBezTo>
                  <a:cubicBezTo>
                    <a:pt x="1395504" y="1911642"/>
                    <a:pt x="1391426" y="1926614"/>
                    <a:pt x="1380067" y="1930400"/>
                  </a:cubicBezTo>
                  <a:cubicBezTo>
                    <a:pt x="1355822" y="1938481"/>
                    <a:pt x="1329267" y="1936044"/>
                    <a:pt x="1303867" y="1938866"/>
                  </a:cubicBezTo>
                  <a:cubicBezTo>
                    <a:pt x="1255889" y="1936044"/>
                    <a:pt x="1206964" y="1940301"/>
                    <a:pt x="1159934" y="1930400"/>
                  </a:cubicBezTo>
                  <a:cubicBezTo>
                    <a:pt x="1149976" y="1928304"/>
                    <a:pt x="1150195" y="1912195"/>
                    <a:pt x="1143000" y="1905000"/>
                  </a:cubicBezTo>
                  <a:cubicBezTo>
                    <a:pt x="1135805" y="1897805"/>
                    <a:pt x="1126067" y="1893711"/>
                    <a:pt x="1117600" y="1888066"/>
                  </a:cubicBezTo>
                  <a:cubicBezTo>
                    <a:pt x="1111956" y="1876777"/>
                    <a:pt x="1107668" y="1864701"/>
                    <a:pt x="1100667" y="1854200"/>
                  </a:cubicBezTo>
                  <a:cubicBezTo>
                    <a:pt x="1096239" y="1847558"/>
                    <a:pt x="1088721" y="1843499"/>
                    <a:pt x="1083734" y="1837266"/>
                  </a:cubicBezTo>
                  <a:cubicBezTo>
                    <a:pt x="1077377" y="1829320"/>
                    <a:pt x="1072445" y="1820333"/>
                    <a:pt x="1066800" y="1811866"/>
                  </a:cubicBezTo>
                  <a:cubicBezTo>
                    <a:pt x="1057884" y="1776199"/>
                    <a:pt x="1049867" y="1749903"/>
                    <a:pt x="1049867" y="1710266"/>
                  </a:cubicBezTo>
                  <a:cubicBezTo>
                    <a:pt x="1049867" y="1666420"/>
                    <a:pt x="1055404" y="1631619"/>
                    <a:pt x="1066800" y="1591733"/>
                  </a:cubicBezTo>
                  <a:cubicBezTo>
                    <a:pt x="1069252" y="1583152"/>
                    <a:pt x="1071276" y="1574315"/>
                    <a:pt x="1075267" y="1566333"/>
                  </a:cubicBezTo>
                  <a:cubicBezTo>
                    <a:pt x="1079818" y="1557232"/>
                    <a:pt x="1087649" y="1550034"/>
                    <a:pt x="1092200" y="1540933"/>
                  </a:cubicBezTo>
                  <a:cubicBezTo>
                    <a:pt x="1124522" y="1476289"/>
                    <a:pt x="1064650" y="1563556"/>
                    <a:pt x="1126067" y="1481666"/>
                  </a:cubicBezTo>
                  <a:cubicBezTo>
                    <a:pt x="1128889" y="1473199"/>
                    <a:pt x="1130543" y="1464248"/>
                    <a:pt x="1134534" y="1456266"/>
                  </a:cubicBezTo>
                  <a:cubicBezTo>
                    <a:pt x="1144333" y="1436668"/>
                    <a:pt x="1160482" y="1419510"/>
                    <a:pt x="1176867" y="1405466"/>
                  </a:cubicBezTo>
                  <a:cubicBezTo>
                    <a:pt x="1187581" y="1396283"/>
                    <a:pt x="1199445" y="1388533"/>
                    <a:pt x="1210734" y="1380066"/>
                  </a:cubicBezTo>
                  <a:cubicBezTo>
                    <a:pt x="1275645" y="1382888"/>
                    <a:pt x="1340649" y="1384063"/>
                    <a:pt x="1405467" y="1388533"/>
                  </a:cubicBezTo>
                  <a:cubicBezTo>
                    <a:pt x="1427634" y="1390062"/>
                    <a:pt x="1459443" y="1395941"/>
                    <a:pt x="1481667" y="1405466"/>
                  </a:cubicBezTo>
                  <a:cubicBezTo>
                    <a:pt x="1511855" y="1418404"/>
                    <a:pt x="1523660" y="1426350"/>
                    <a:pt x="1549400" y="1447800"/>
                  </a:cubicBezTo>
                  <a:cubicBezTo>
                    <a:pt x="1555532" y="1452910"/>
                    <a:pt x="1560202" y="1459623"/>
                    <a:pt x="1566334" y="1464733"/>
                  </a:cubicBezTo>
                  <a:cubicBezTo>
                    <a:pt x="1577174" y="1473767"/>
                    <a:pt x="1590708" y="1479692"/>
                    <a:pt x="1600200" y="1490133"/>
                  </a:cubicBezTo>
                  <a:cubicBezTo>
                    <a:pt x="1619184" y="1511016"/>
                    <a:pt x="1624226" y="1548941"/>
                    <a:pt x="1651000" y="1557866"/>
                  </a:cubicBezTo>
                  <a:cubicBezTo>
                    <a:pt x="1677827" y="1566809"/>
                    <a:pt x="1678354" y="1564509"/>
                    <a:pt x="1701800" y="1583266"/>
                  </a:cubicBezTo>
                  <a:cubicBezTo>
                    <a:pt x="1708034" y="1588253"/>
                    <a:pt x="1711467" y="1596897"/>
                    <a:pt x="1718734" y="1600200"/>
                  </a:cubicBezTo>
                  <a:cubicBezTo>
                    <a:pt x="1743108" y="1611279"/>
                    <a:pt x="1769534" y="1617133"/>
                    <a:pt x="1794934" y="1625600"/>
                  </a:cubicBezTo>
                  <a:cubicBezTo>
                    <a:pt x="1864352" y="1648739"/>
                    <a:pt x="1754464" y="1612829"/>
                    <a:pt x="1888067" y="1651000"/>
                  </a:cubicBezTo>
                  <a:cubicBezTo>
                    <a:pt x="1907823" y="1656644"/>
                    <a:pt x="1927244" y="1663628"/>
                    <a:pt x="1947334" y="1667933"/>
                  </a:cubicBezTo>
                  <a:cubicBezTo>
                    <a:pt x="1989573" y="1676984"/>
                    <a:pt x="2073001" y="1681933"/>
                    <a:pt x="2108200" y="1684866"/>
                  </a:cubicBezTo>
                  <a:cubicBezTo>
                    <a:pt x="2422394" y="1678182"/>
                    <a:pt x="2421428" y="1683176"/>
                    <a:pt x="2650067" y="1667933"/>
                  </a:cubicBezTo>
                  <a:lnTo>
                    <a:pt x="2887134" y="1651000"/>
                  </a:lnTo>
                  <a:cubicBezTo>
                    <a:pt x="2904067" y="1648178"/>
                    <a:pt x="2921148" y="1646130"/>
                    <a:pt x="2937934" y="1642533"/>
                  </a:cubicBezTo>
                  <a:cubicBezTo>
                    <a:pt x="2960690" y="1637657"/>
                    <a:pt x="3005667" y="1625600"/>
                    <a:pt x="3005667" y="1625600"/>
                  </a:cubicBezTo>
                  <a:cubicBezTo>
                    <a:pt x="3099959" y="1578453"/>
                    <a:pt x="2981177" y="1634784"/>
                    <a:pt x="3073400" y="1600200"/>
                  </a:cubicBezTo>
                  <a:cubicBezTo>
                    <a:pt x="3110613" y="1586245"/>
                    <a:pt x="3101405" y="1584196"/>
                    <a:pt x="3132667" y="1566333"/>
                  </a:cubicBezTo>
                  <a:cubicBezTo>
                    <a:pt x="3143626" y="1560071"/>
                    <a:pt x="3155245" y="1555044"/>
                    <a:pt x="3166534" y="1549400"/>
                  </a:cubicBezTo>
                  <a:cubicBezTo>
                    <a:pt x="3175001" y="1540933"/>
                    <a:pt x="3182985" y="1531955"/>
                    <a:pt x="3191934" y="1524000"/>
                  </a:cubicBezTo>
                  <a:cubicBezTo>
                    <a:pt x="3208409" y="1509356"/>
                    <a:pt x="3227148" y="1497252"/>
                    <a:pt x="3242734" y="1481666"/>
                  </a:cubicBezTo>
                  <a:cubicBezTo>
                    <a:pt x="3249929" y="1474471"/>
                    <a:pt x="3251941" y="1462888"/>
                    <a:pt x="3259667" y="1456266"/>
                  </a:cubicBezTo>
                  <a:cubicBezTo>
                    <a:pt x="3272161" y="1445556"/>
                    <a:pt x="3288835" y="1440740"/>
                    <a:pt x="3302000" y="1430866"/>
                  </a:cubicBezTo>
                  <a:cubicBezTo>
                    <a:pt x="3311579" y="1423682"/>
                    <a:pt x="3318133" y="1413048"/>
                    <a:pt x="3327400" y="1405466"/>
                  </a:cubicBezTo>
                  <a:cubicBezTo>
                    <a:pt x="3349243" y="1387595"/>
                    <a:pt x="3371651" y="1370321"/>
                    <a:pt x="3395134" y="1354666"/>
                  </a:cubicBezTo>
                  <a:cubicBezTo>
                    <a:pt x="3403601" y="1349022"/>
                    <a:pt x="3412717" y="1344247"/>
                    <a:pt x="3420534" y="1337733"/>
                  </a:cubicBezTo>
                  <a:cubicBezTo>
                    <a:pt x="3463261" y="1302127"/>
                    <a:pt x="3431952" y="1320634"/>
                    <a:pt x="3471334" y="1270000"/>
                  </a:cubicBezTo>
                  <a:cubicBezTo>
                    <a:pt x="3481135" y="1257398"/>
                    <a:pt x="3494687" y="1248148"/>
                    <a:pt x="3505200" y="1236133"/>
                  </a:cubicBezTo>
                  <a:cubicBezTo>
                    <a:pt x="3514492" y="1225513"/>
                    <a:pt x="3521417" y="1212980"/>
                    <a:pt x="3530600" y="1202266"/>
                  </a:cubicBezTo>
                  <a:cubicBezTo>
                    <a:pt x="3538392" y="1193175"/>
                    <a:pt x="3548208" y="1185957"/>
                    <a:pt x="3556000" y="1176866"/>
                  </a:cubicBezTo>
                  <a:cubicBezTo>
                    <a:pt x="3574806" y="1154925"/>
                    <a:pt x="3600693" y="1114060"/>
                    <a:pt x="3615267" y="1092200"/>
                  </a:cubicBezTo>
                  <a:cubicBezTo>
                    <a:pt x="3620911" y="1083733"/>
                    <a:pt x="3628982" y="1076453"/>
                    <a:pt x="3632200" y="1066800"/>
                  </a:cubicBezTo>
                  <a:cubicBezTo>
                    <a:pt x="3640667" y="1041400"/>
                    <a:pt x="3651106" y="1016575"/>
                    <a:pt x="3657600" y="990600"/>
                  </a:cubicBezTo>
                  <a:cubicBezTo>
                    <a:pt x="3678698" y="906212"/>
                    <a:pt x="3670708" y="945822"/>
                    <a:pt x="3683000" y="872066"/>
                  </a:cubicBezTo>
                  <a:cubicBezTo>
                    <a:pt x="3667498" y="655025"/>
                    <a:pt x="3698128" y="809190"/>
                    <a:pt x="3657600" y="728133"/>
                  </a:cubicBezTo>
                  <a:cubicBezTo>
                    <a:pt x="3653609" y="720151"/>
                    <a:pt x="3653726" y="710386"/>
                    <a:pt x="3649134" y="702733"/>
                  </a:cubicBezTo>
                  <a:cubicBezTo>
                    <a:pt x="3645027" y="695888"/>
                    <a:pt x="3638332" y="690910"/>
                    <a:pt x="3632200" y="685800"/>
                  </a:cubicBezTo>
                  <a:cubicBezTo>
                    <a:pt x="3626449" y="681008"/>
                    <a:pt x="3583930" y="648964"/>
                    <a:pt x="3572934" y="643466"/>
                  </a:cubicBezTo>
                  <a:cubicBezTo>
                    <a:pt x="3559340" y="636669"/>
                    <a:pt x="3544436" y="632822"/>
                    <a:pt x="3530600" y="626533"/>
                  </a:cubicBezTo>
                  <a:cubicBezTo>
                    <a:pt x="3513365" y="618699"/>
                    <a:pt x="3497100" y="608822"/>
                    <a:pt x="3479800" y="601133"/>
                  </a:cubicBezTo>
                  <a:cubicBezTo>
                    <a:pt x="3471645" y="597508"/>
                    <a:pt x="3462603" y="596182"/>
                    <a:pt x="3454400" y="592666"/>
                  </a:cubicBezTo>
                  <a:cubicBezTo>
                    <a:pt x="3442799" y="587694"/>
                    <a:pt x="3432507" y="579724"/>
                    <a:pt x="3420534" y="575733"/>
                  </a:cubicBezTo>
                  <a:cubicBezTo>
                    <a:pt x="3401960" y="569542"/>
                    <a:pt x="3332363" y="560718"/>
                    <a:pt x="3318934" y="558800"/>
                  </a:cubicBezTo>
                  <a:cubicBezTo>
                    <a:pt x="3296356" y="561622"/>
                    <a:pt x="3273274" y="561747"/>
                    <a:pt x="3251200" y="567266"/>
                  </a:cubicBezTo>
                  <a:cubicBezTo>
                    <a:pt x="3238956" y="570327"/>
                    <a:pt x="3228935" y="579228"/>
                    <a:pt x="3217334" y="584200"/>
                  </a:cubicBezTo>
                  <a:cubicBezTo>
                    <a:pt x="3209131" y="587716"/>
                    <a:pt x="3200401" y="589844"/>
                    <a:pt x="3191934" y="592666"/>
                  </a:cubicBezTo>
                  <a:lnTo>
                    <a:pt x="3149600" y="635000"/>
                  </a:lnTo>
                  <a:cubicBezTo>
                    <a:pt x="3135489" y="649111"/>
                    <a:pt x="3118336" y="660729"/>
                    <a:pt x="3107267" y="677333"/>
                  </a:cubicBezTo>
                  <a:cubicBezTo>
                    <a:pt x="3101623" y="685800"/>
                    <a:pt x="3096691" y="694787"/>
                    <a:pt x="3090334" y="702733"/>
                  </a:cubicBezTo>
                  <a:cubicBezTo>
                    <a:pt x="3072739" y="724726"/>
                    <a:pt x="3069498" y="715745"/>
                    <a:pt x="3056467" y="745066"/>
                  </a:cubicBezTo>
                  <a:cubicBezTo>
                    <a:pt x="3049218" y="761377"/>
                    <a:pt x="3045178" y="778933"/>
                    <a:pt x="3039534" y="795866"/>
                  </a:cubicBezTo>
                  <a:lnTo>
                    <a:pt x="3031067" y="821266"/>
                  </a:lnTo>
                  <a:cubicBezTo>
                    <a:pt x="3033889" y="852311"/>
                    <a:pt x="3035668" y="883468"/>
                    <a:pt x="3039534" y="914400"/>
                  </a:cubicBezTo>
                  <a:cubicBezTo>
                    <a:pt x="3041319" y="928679"/>
                    <a:pt x="3041011" y="944153"/>
                    <a:pt x="3048000" y="956733"/>
                  </a:cubicBezTo>
                  <a:cubicBezTo>
                    <a:pt x="3055753" y="970689"/>
                    <a:pt x="3066516" y="986214"/>
                    <a:pt x="3081867" y="990600"/>
                  </a:cubicBezTo>
                  <a:lnTo>
                    <a:pt x="3141134" y="1007533"/>
                  </a:lnTo>
                  <a:cubicBezTo>
                    <a:pt x="3187962" y="1005918"/>
                    <a:pt x="3343808" y="1013834"/>
                    <a:pt x="3429000" y="990600"/>
                  </a:cubicBezTo>
                  <a:cubicBezTo>
                    <a:pt x="3446220" y="985904"/>
                    <a:pt x="3462867" y="979311"/>
                    <a:pt x="3479800" y="973666"/>
                  </a:cubicBezTo>
                  <a:lnTo>
                    <a:pt x="3522134" y="931333"/>
                  </a:lnTo>
                  <a:cubicBezTo>
                    <a:pt x="3533423" y="920044"/>
                    <a:pt x="3547144" y="910749"/>
                    <a:pt x="3556000" y="897466"/>
                  </a:cubicBezTo>
                  <a:lnTo>
                    <a:pt x="3572934" y="872066"/>
                  </a:lnTo>
                  <a:cubicBezTo>
                    <a:pt x="3575756" y="863599"/>
                    <a:pt x="3581400" y="855591"/>
                    <a:pt x="3581400" y="846666"/>
                  </a:cubicBezTo>
                  <a:cubicBezTo>
                    <a:pt x="3581400" y="804239"/>
                    <a:pt x="3579551" y="761574"/>
                    <a:pt x="3572934" y="719666"/>
                  </a:cubicBezTo>
                  <a:cubicBezTo>
                    <a:pt x="3571225" y="708840"/>
                    <a:pt x="3547057" y="670388"/>
                    <a:pt x="3539067" y="660400"/>
                  </a:cubicBezTo>
                  <a:cubicBezTo>
                    <a:pt x="3534080" y="654167"/>
                    <a:pt x="3527121" y="649699"/>
                    <a:pt x="3522134" y="643466"/>
                  </a:cubicBezTo>
                  <a:cubicBezTo>
                    <a:pt x="3515777" y="635520"/>
                    <a:pt x="3512395" y="625261"/>
                    <a:pt x="3505200" y="618066"/>
                  </a:cubicBezTo>
                  <a:cubicBezTo>
                    <a:pt x="3498973" y="611839"/>
                    <a:pt x="3453097" y="575081"/>
                    <a:pt x="3437467" y="567266"/>
                  </a:cubicBezTo>
                  <a:cubicBezTo>
                    <a:pt x="3429485" y="563275"/>
                    <a:pt x="3420270" y="562316"/>
                    <a:pt x="3412067" y="558800"/>
                  </a:cubicBezTo>
                  <a:cubicBezTo>
                    <a:pt x="3400466" y="553828"/>
                    <a:pt x="3389919" y="546554"/>
                    <a:pt x="3378200" y="541866"/>
                  </a:cubicBezTo>
                  <a:cubicBezTo>
                    <a:pt x="3361627" y="535237"/>
                    <a:pt x="3342706" y="534116"/>
                    <a:pt x="3327400" y="524933"/>
                  </a:cubicBezTo>
                  <a:cubicBezTo>
                    <a:pt x="3308925" y="513848"/>
                    <a:pt x="3283589" y="494483"/>
                    <a:pt x="3259667" y="491066"/>
                  </a:cubicBezTo>
                  <a:cubicBezTo>
                    <a:pt x="3228808" y="486658"/>
                    <a:pt x="3197578" y="485422"/>
                    <a:pt x="3166534" y="482600"/>
                  </a:cubicBezTo>
                  <a:cubicBezTo>
                    <a:pt x="3155245" y="479778"/>
                    <a:pt x="3144303" y="474133"/>
                    <a:pt x="3132667" y="474133"/>
                  </a:cubicBezTo>
                  <a:cubicBezTo>
                    <a:pt x="3028452" y="474133"/>
                    <a:pt x="3015833" y="478084"/>
                    <a:pt x="2937934" y="491066"/>
                  </a:cubicBezTo>
                  <a:cubicBezTo>
                    <a:pt x="2889380" y="507251"/>
                    <a:pt x="2936606" y="492676"/>
                    <a:pt x="2870200" y="508000"/>
                  </a:cubicBezTo>
                  <a:cubicBezTo>
                    <a:pt x="2847523" y="513233"/>
                    <a:pt x="2825185" y="519885"/>
                    <a:pt x="2802467" y="524933"/>
                  </a:cubicBezTo>
                  <a:cubicBezTo>
                    <a:pt x="2777067" y="530577"/>
                    <a:pt x="2751285" y="534718"/>
                    <a:pt x="2726267" y="541866"/>
                  </a:cubicBezTo>
                  <a:cubicBezTo>
                    <a:pt x="2660849" y="560557"/>
                    <a:pt x="2702189" y="558138"/>
                    <a:pt x="2633134" y="592666"/>
                  </a:cubicBezTo>
                  <a:cubicBezTo>
                    <a:pt x="2550681" y="633892"/>
                    <a:pt x="2587046" y="613546"/>
                    <a:pt x="2523067" y="651933"/>
                  </a:cubicBezTo>
                  <a:cubicBezTo>
                    <a:pt x="2469969" y="731581"/>
                    <a:pt x="2557006" y="611417"/>
                    <a:pt x="2463800" y="694266"/>
                  </a:cubicBezTo>
                  <a:cubicBezTo>
                    <a:pt x="2448589" y="707787"/>
                    <a:pt x="2446867" y="733777"/>
                    <a:pt x="2429934" y="745066"/>
                  </a:cubicBezTo>
                  <a:cubicBezTo>
                    <a:pt x="2375540" y="781330"/>
                    <a:pt x="2419588" y="751072"/>
                    <a:pt x="2328334" y="821266"/>
                  </a:cubicBezTo>
                  <a:cubicBezTo>
                    <a:pt x="2317149" y="829870"/>
                    <a:pt x="2307088" y="840355"/>
                    <a:pt x="2294467" y="846666"/>
                  </a:cubicBezTo>
                  <a:cubicBezTo>
                    <a:pt x="2283178" y="852311"/>
                    <a:pt x="2271102" y="856599"/>
                    <a:pt x="2260600" y="863600"/>
                  </a:cubicBezTo>
                  <a:cubicBezTo>
                    <a:pt x="2245564" y="873624"/>
                    <a:pt x="2233303" y="887442"/>
                    <a:pt x="2218267" y="897466"/>
                  </a:cubicBezTo>
                  <a:cubicBezTo>
                    <a:pt x="2207765" y="904467"/>
                    <a:pt x="2195103" y="907710"/>
                    <a:pt x="2184400" y="914400"/>
                  </a:cubicBezTo>
                  <a:cubicBezTo>
                    <a:pt x="2172434" y="921879"/>
                    <a:pt x="2163155" y="933489"/>
                    <a:pt x="2150534" y="939800"/>
                  </a:cubicBezTo>
                  <a:cubicBezTo>
                    <a:pt x="2134569" y="947782"/>
                    <a:pt x="2115983" y="949347"/>
                    <a:pt x="2099734" y="956733"/>
                  </a:cubicBezTo>
                  <a:cubicBezTo>
                    <a:pt x="2084753" y="963543"/>
                    <a:pt x="2072617" y="975867"/>
                    <a:pt x="2057400" y="982133"/>
                  </a:cubicBezTo>
                  <a:cubicBezTo>
                    <a:pt x="2024390" y="995725"/>
                    <a:pt x="1985503" y="996198"/>
                    <a:pt x="1955800" y="1016000"/>
                  </a:cubicBezTo>
                  <a:cubicBezTo>
                    <a:pt x="1926721" y="1035386"/>
                    <a:pt x="1917038" y="1043357"/>
                    <a:pt x="1879600" y="1058333"/>
                  </a:cubicBezTo>
                  <a:cubicBezTo>
                    <a:pt x="1868796" y="1062655"/>
                    <a:pt x="1856856" y="1063378"/>
                    <a:pt x="1845734" y="1066800"/>
                  </a:cubicBezTo>
                  <a:cubicBezTo>
                    <a:pt x="1820144" y="1074674"/>
                    <a:pt x="1795944" y="1087799"/>
                    <a:pt x="1769534" y="1092200"/>
                  </a:cubicBezTo>
                  <a:cubicBezTo>
                    <a:pt x="1752601" y="1095022"/>
                    <a:pt x="1735568" y="1097299"/>
                    <a:pt x="1718734" y="1100666"/>
                  </a:cubicBezTo>
                  <a:cubicBezTo>
                    <a:pt x="1576786" y="1129055"/>
                    <a:pt x="1799223" y="1085641"/>
                    <a:pt x="1651000" y="1126066"/>
                  </a:cubicBezTo>
                  <a:cubicBezTo>
                    <a:pt x="1631747" y="1131317"/>
                    <a:pt x="1611489" y="1131711"/>
                    <a:pt x="1591734" y="1134533"/>
                  </a:cubicBezTo>
                  <a:cubicBezTo>
                    <a:pt x="1583267" y="1137355"/>
                    <a:pt x="1575180" y="1141821"/>
                    <a:pt x="1566334" y="1143000"/>
                  </a:cubicBezTo>
                  <a:cubicBezTo>
                    <a:pt x="1454351" y="1157931"/>
                    <a:pt x="1438302" y="1149998"/>
                    <a:pt x="1312334" y="1143000"/>
                  </a:cubicBezTo>
                  <a:cubicBezTo>
                    <a:pt x="1301481" y="1140287"/>
                    <a:pt x="1265215" y="1132140"/>
                    <a:pt x="1253067" y="1126066"/>
                  </a:cubicBezTo>
                  <a:cubicBezTo>
                    <a:pt x="1243966" y="1121515"/>
                    <a:pt x="1236134" y="1114777"/>
                    <a:pt x="1227667" y="1109133"/>
                  </a:cubicBezTo>
                  <a:cubicBezTo>
                    <a:pt x="1222023" y="1092200"/>
                    <a:pt x="1212350" y="1076109"/>
                    <a:pt x="1210734" y="1058333"/>
                  </a:cubicBezTo>
                  <a:cubicBezTo>
                    <a:pt x="1209431" y="1044002"/>
                    <a:pt x="1217298" y="1030264"/>
                    <a:pt x="1219200" y="1016000"/>
                  </a:cubicBezTo>
                  <a:cubicBezTo>
                    <a:pt x="1222949" y="987886"/>
                    <a:pt x="1221724" y="959067"/>
                    <a:pt x="1227667" y="931333"/>
                  </a:cubicBezTo>
                  <a:cubicBezTo>
                    <a:pt x="1230312" y="918992"/>
                    <a:pt x="1238338" y="908424"/>
                    <a:pt x="1244600" y="897466"/>
                  </a:cubicBezTo>
                  <a:cubicBezTo>
                    <a:pt x="1260316" y="869964"/>
                    <a:pt x="1263588" y="870012"/>
                    <a:pt x="1286934" y="846666"/>
                  </a:cubicBezTo>
                  <a:cubicBezTo>
                    <a:pt x="1293228" y="827784"/>
                    <a:pt x="1300125" y="803097"/>
                    <a:pt x="1312334" y="787400"/>
                  </a:cubicBezTo>
                  <a:cubicBezTo>
                    <a:pt x="1324586" y="771648"/>
                    <a:pt x="1342693" y="761031"/>
                    <a:pt x="1354667" y="745066"/>
                  </a:cubicBezTo>
                  <a:cubicBezTo>
                    <a:pt x="1363134" y="733777"/>
                    <a:pt x="1370089" y="721178"/>
                    <a:pt x="1380067" y="711200"/>
                  </a:cubicBezTo>
                  <a:cubicBezTo>
                    <a:pt x="1387262" y="704005"/>
                    <a:pt x="1397650" y="700780"/>
                    <a:pt x="1405467" y="694266"/>
                  </a:cubicBezTo>
                  <a:cubicBezTo>
                    <a:pt x="1414665" y="686601"/>
                    <a:pt x="1420471" y="674806"/>
                    <a:pt x="1430867" y="668866"/>
                  </a:cubicBezTo>
                  <a:cubicBezTo>
                    <a:pt x="1440970" y="663093"/>
                    <a:pt x="1453508" y="663462"/>
                    <a:pt x="1464734" y="660400"/>
                  </a:cubicBezTo>
                  <a:cubicBezTo>
                    <a:pt x="1484556" y="654994"/>
                    <a:pt x="1504245" y="649111"/>
                    <a:pt x="1524000" y="643466"/>
                  </a:cubicBezTo>
                  <a:cubicBezTo>
                    <a:pt x="1546578" y="646288"/>
                    <a:pt x="1570350" y="644157"/>
                    <a:pt x="1591734" y="651933"/>
                  </a:cubicBezTo>
                  <a:cubicBezTo>
                    <a:pt x="1647269" y="672128"/>
                    <a:pt x="1610955" y="775273"/>
                    <a:pt x="1608667" y="795866"/>
                  </a:cubicBezTo>
                  <a:cubicBezTo>
                    <a:pt x="1603747" y="840144"/>
                    <a:pt x="1601790" y="822745"/>
                    <a:pt x="1574800" y="855133"/>
                  </a:cubicBezTo>
                  <a:cubicBezTo>
                    <a:pt x="1568286" y="862950"/>
                    <a:pt x="1565062" y="873338"/>
                    <a:pt x="1557867" y="880533"/>
                  </a:cubicBezTo>
                  <a:cubicBezTo>
                    <a:pt x="1550672" y="887728"/>
                    <a:pt x="1540413" y="891109"/>
                    <a:pt x="1532467" y="897466"/>
                  </a:cubicBezTo>
                  <a:cubicBezTo>
                    <a:pt x="1526234" y="902453"/>
                    <a:pt x="1522379" y="910293"/>
                    <a:pt x="1515534" y="914400"/>
                  </a:cubicBezTo>
                  <a:cubicBezTo>
                    <a:pt x="1506861" y="919604"/>
                    <a:pt x="1462588" y="929753"/>
                    <a:pt x="1456267" y="931333"/>
                  </a:cubicBezTo>
                  <a:cubicBezTo>
                    <a:pt x="1441550" y="929231"/>
                    <a:pt x="1392058" y="925766"/>
                    <a:pt x="1371600" y="914400"/>
                  </a:cubicBezTo>
                  <a:cubicBezTo>
                    <a:pt x="1335943" y="894591"/>
                    <a:pt x="1312891" y="876949"/>
                    <a:pt x="1286934" y="846666"/>
                  </a:cubicBezTo>
                  <a:cubicBezTo>
                    <a:pt x="1280312" y="838940"/>
                    <a:pt x="1276514" y="829083"/>
                    <a:pt x="1270000" y="821266"/>
                  </a:cubicBezTo>
                  <a:cubicBezTo>
                    <a:pt x="1262335" y="812068"/>
                    <a:pt x="1252392" y="804957"/>
                    <a:pt x="1244600" y="795866"/>
                  </a:cubicBezTo>
                  <a:cubicBezTo>
                    <a:pt x="1184210" y="725412"/>
                    <a:pt x="1246262" y="789063"/>
                    <a:pt x="1202267" y="745066"/>
                  </a:cubicBezTo>
                  <a:cubicBezTo>
                    <a:pt x="1199445" y="733777"/>
                    <a:pt x="1196324" y="722559"/>
                    <a:pt x="1193800" y="711200"/>
                  </a:cubicBezTo>
                  <a:cubicBezTo>
                    <a:pt x="1186890" y="680103"/>
                    <a:pt x="1185721" y="664515"/>
                    <a:pt x="1176867" y="635000"/>
                  </a:cubicBezTo>
                  <a:cubicBezTo>
                    <a:pt x="1160189" y="579406"/>
                    <a:pt x="1171313" y="595579"/>
                    <a:pt x="1143000" y="567266"/>
                  </a:cubicBezTo>
                  <a:cubicBezTo>
                    <a:pt x="1140178" y="558799"/>
                    <a:pt x="1139889" y="549006"/>
                    <a:pt x="1134534" y="541866"/>
                  </a:cubicBezTo>
                  <a:cubicBezTo>
                    <a:pt x="1122560" y="525901"/>
                    <a:pt x="1111132" y="505844"/>
                    <a:pt x="1092200" y="499533"/>
                  </a:cubicBezTo>
                  <a:cubicBezTo>
                    <a:pt x="1066744" y="491047"/>
                    <a:pt x="1063283" y="492369"/>
                    <a:pt x="1041400" y="474133"/>
                  </a:cubicBezTo>
                  <a:cubicBezTo>
                    <a:pt x="1032202" y="466468"/>
                    <a:pt x="1026467" y="454548"/>
                    <a:pt x="1016000" y="448733"/>
                  </a:cubicBezTo>
                  <a:cubicBezTo>
                    <a:pt x="1000397" y="440065"/>
                    <a:pt x="982133" y="437444"/>
                    <a:pt x="965200" y="431800"/>
                  </a:cubicBezTo>
                  <a:lnTo>
                    <a:pt x="939800" y="423333"/>
                  </a:lnTo>
                  <a:cubicBezTo>
                    <a:pt x="911578" y="426155"/>
                    <a:pt x="877522" y="414387"/>
                    <a:pt x="855134" y="431800"/>
                  </a:cubicBezTo>
                  <a:cubicBezTo>
                    <a:pt x="841583" y="442339"/>
                    <a:pt x="858667" y="466157"/>
                    <a:pt x="863600" y="482600"/>
                  </a:cubicBezTo>
                  <a:cubicBezTo>
                    <a:pt x="867227" y="494689"/>
                    <a:pt x="875847" y="504747"/>
                    <a:pt x="880534" y="516466"/>
                  </a:cubicBezTo>
                  <a:cubicBezTo>
                    <a:pt x="887163" y="533039"/>
                    <a:pt x="891823" y="550333"/>
                    <a:pt x="897467" y="567266"/>
                  </a:cubicBezTo>
                  <a:lnTo>
                    <a:pt x="897467" y="567266"/>
                  </a:lnTo>
                  <a:cubicBezTo>
                    <a:pt x="900289" y="578555"/>
                    <a:pt x="898665" y="592046"/>
                    <a:pt x="905934" y="601133"/>
                  </a:cubicBezTo>
                  <a:cubicBezTo>
                    <a:pt x="911509" y="608102"/>
                    <a:pt x="922867" y="606778"/>
                    <a:pt x="931334" y="609600"/>
                  </a:cubicBezTo>
                  <a:cubicBezTo>
                    <a:pt x="942623" y="606778"/>
                    <a:pt x="957751" y="610072"/>
                    <a:pt x="965200" y="601133"/>
                  </a:cubicBezTo>
                  <a:cubicBezTo>
                    <a:pt x="974413" y="590078"/>
                    <a:pt x="973667" y="573190"/>
                    <a:pt x="973667" y="558800"/>
                  </a:cubicBezTo>
                  <a:cubicBezTo>
                    <a:pt x="973667" y="510739"/>
                    <a:pt x="976856" y="461492"/>
                    <a:pt x="965200" y="414866"/>
                  </a:cubicBezTo>
                  <a:cubicBezTo>
                    <a:pt x="961778" y="401176"/>
                    <a:pt x="942174" y="398500"/>
                    <a:pt x="931334" y="389466"/>
                  </a:cubicBezTo>
                  <a:cubicBezTo>
                    <a:pt x="925202" y="384356"/>
                    <a:pt x="921540" y="376103"/>
                    <a:pt x="914400" y="372533"/>
                  </a:cubicBezTo>
                  <a:cubicBezTo>
                    <a:pt x="882683" y="356675"/>
                    <a:pt x="854711" y="354565"/>
                    <a:pt x="821267" y="347133"/>
                  </a:cubicBezTo>
                  <a:cubicBezTo>
                    <a:pt x="728628" y="326546"/>
                    <a:pt x="871965" y="349663"/>
                    <a:pt x="677334" y="330200"/>
                  </a:cubicBezTo>
                  <a:cubicBezTo>
                    <a:pt x="657477" y="328214"/>
                    <a:pt x="637823" y="324555"/>
                    <a:pt x="618067" y="321733"/>
                  </a:cubicBezTo>
                  <a:cubicBezTo>
                    <a:pt x="601134" y="299155"/>
                    <a:pt x="579888" y="279243"/>
                    <a:pt x="567267" y="254000"/>
                  </a:cubicBezTo>
                  <a:lnTo>
                    <a:pt x="524934" y="169333"/>
                  </a:lnTo>
                  <a:cubicBezTo>
                    <a:pt x="519289" y="158044"/>
                    <a:pt x="511991" y="147440"/>
                    <a:pt x="508000" y="135466"/>
                  </a:cubicBezTo>
                  <a:lnTo>
                    <a:pt x="491067" y="84666"/>
                  </a:lnTo>
                  <a:lnTo>
                    <a:pt x="474134" y="33866"/>
                  </a:lnTo>
                  <a:lnTo>
                    <a:pt x="474134" y="0"/>
                  </a:ln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76200"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4" name="Freeform 13"/>
            <p:cNvSpPr/>
            <p:nvPr/>
          </p:nvSpPr>
          <p:spPr>
            <a:xfrm rot="1000187">
              <a:off x="10224847" y="62951"/>
              <a:ext cx="2304793" cy="4433766"/>
            </a:xfrm>
            <a:custGeom>
              <a:avLst/>
              <a:gdLst>
                <a:gd name="connsiteX0" fmla="*/ 2074334 w 3683000"/>
                <a:gd name="connsiteY0" fmla="*/ 7001933 h 7001933"/>
                <a:gd name="connsiteX1" fmla="*/ 2065867 w 3683000"/>
                <a:gd name="connsiteY1" fmla="*/ 6815666 h 7001933"/>
                <a:gd name="connsiteX2" fmla="*/ 2048934 w 3683000"/>
                <a:gd name="connsiteY2" fmla="*/ 6790266 h 7001933"/>
                <a:gd name="connsiteX3" fmla="*/ 2032000 w 3683000"/>
                <a:gd name="connsiteY3" fmla="*/ 6739466 h 7001933"/>
                <a:gd name="connsiteX4" fmla="*/ 1972734 w 3683000"/>
                <a:gd name="connsiteY4" fmla="*/ 6637866 h 7001933"/>
                <a:gd name="connsiteX5" fmla="*/ 1947334 w 3683000"/>
                <a:gd name="connsiteY5" fmla="*/ 6544733 h 7001933"/>
                <a:gd name="connsiteX6" fmla="*/ 1913467 w 3683000"/>
                <a:gd name="connsiteY6" fmla="*/ 6493933 h 7001933"/>
                <a:gd name="connsiteX7" fmla="*/ 1896534 w 3683000"/>
                <a:gd name="connsiteY7" fmla="*/ 6434666 h 7001933"/>
                <a:gd name="connsiteX8" fmla="*/ 1871134 w 3683000"/>
                <a:gd name="connsiteY8" fmla="*/ 6375400 h 7001933"/>
                <a:gd name="connsiteX9" fmla="*/ 1845734 w 3683000"/>
                <a:gd name="connsiteY9" fmla="*/ 6307666 h 7001933"/>
                <a:gd name="connsiteX10" fmla="*/ 1794934 w 3683000"/>
                <a:gd name="connsiteY10" fmla="*/ 6197600 h 7001933"/>
                <a:gd name="connsiteX11" fmla="*/ 1769534 w 3683000"/>
                <a:gd name="connsiteY11" fmla="*/ 6172200 h 7001933"/>
                <a:gd name="connsiteX12" fmla="*/ 1744134 w 3683000"/>
                <a:gd name="connsiteY12" fmla="*/ 6129866 h 7001933"/>
                <a:gd name="connsiteX13" fmla="*/ 1651000 w 3683000"/>
                <a:gd name="connsiteY13" fmla="*/ 6019800 h 7001933"/>
                <a:gd name="connsiteX14" fmla="*/ 1600200 w 3683000"/>
                <a:gd name="connsiteY14" fmla="*/ 6002866 h 7001933"/>
                <a:gd name="connsiteX15" fmla="*/ 1549400 w 3683000"/>
                <a:gd name="connsiteY15" fmla="*/ 5977466 h 7001933"/>
                <a:gd name="connsiteX16" fmla="*/ 1447800 w 3683000"/>
                <a:gd name="connsiteY16" fmla="*/ 5960533 h 7001933"/>
                <a:gd name="connsiteX17" fmla="*/ 1405467 w 3683000"/>
                <a:gd name="connsiteY17" fmla="*/ 5943600 h 7001933"/>
                <a:gd name="connsiteX18" fmla="*/ 1270000 w 3683000"/>
                <a:gd name="connsiteY18" fmla="*/ 5926666 h 7001933"/>
                <a:gd name="connsiteX19" fmla="*/ 1143000 w 3683000"/>
                <a:gd name="connsiteY19" fmla="*/ 5935133 h 7001933"/>
                <a:gd name="connsiteX20" fmla="*/ 1092200 w 3683000"/>
                <a:gd name="connsiteY20" fmla="*/ 5952066 h 7001933"/>
                <a:gd name="connsiteX21" fmla="*/ 990600 w 3683000"/>
                <a:gd name="connsiteY21" fmla="*/ 5969000 h 7001933"/>
                <a:gd name="connsiteX22" fmla="*/ 956734 w 3683000"/>
                <a:gd name="connsiteY22" fmla="*/ 5985933 h 7001933"/>
                <a:gd name="connsiteX23" fmla="*/ 922867 w 3683000"/>
                <a:gd name="connsiteY23" fmla="*/ 5994400 h 7001933"/>
                <a:gd name="connsiteX24" fmla="*/ 897467 w 3683000"/>
                <a:gd name="connsiteY24" fmla="*/ 6002866 h 7001933"/>
                <a:gd name="connsiteX25" fmla="*/ 880534 w 3683000"/>
                <a:gd name="connsiteY25" fmla="*/ 6028266 h 7001933"/>
                <a:gd name="connsiteX26" fmla="*/ 897467 w 3683000"/>
                <a:gd name="connsiteY26" fmla="*/ 6138333 h 7001933"/>
                <a:gd name="connsiteX27" fmla="*/ 914400 w 3683000"/>
                <a:gd name="connsiteY27" fmla="*/ 6163733 h 7001933"/>
                <a:gd name="connsiteX28" fmla="*/ 948267 w 3683000"/>
                <a:gd name="connsiteY28" fmla="*/ 6206066 h 7001933"/>
                <a:gd name="connsiteX29" fmla="*/ 1007534 w 3683000"/>
                <a:gd name="connsiteY29" fmla="*/ 6290733 h 7001933"/>
                <a:gd name="connsiteX30" fmla="*/ 1032934 w 3683000"/>
                <a:gd name="connsiteY30" fmla="*/ 6307666 h 7001933"/>
                <a:gd name="connsiteX31" fmla="*/ 1049867 w 3683000"/>
                <a:gd name="connsiteY31" fmla="*/ 6324600 h 7001933"/>
                <a:gd name="connsiteX32" fmla="*/ 1083734 w 3683000"/>
                <a:gd name="connsiteY32" fmla="*/ 6341533 h 7001933"/>
                <a:gd name="connsiteX33" fmla="*/ 1109134 w 3683000"/>
                <a:gd name="connsiteY33" fmla="*/ 6358466 h 7001933"/>
                <a:gd name="connsiteX34" fmla="*/ 1193800 w 3683000"/>
                <a:gd name="connsiteY34" fmla="*/ 6375400 h 7001933"/>
                <a:gd name="connsiteX35" fmla="*/ 1303867 w 3683000"/>
                <a:gd name="connsiteY35" fmla="*/ 6366933 h 7001933"/>
                <a:gd name="connsiteX36" fmla="*/ 1354667 w 3683000"/>
                <a:gd name="connsiteY36" fmla="*/ 6341533 h 7001933"/>
                <a:gd name="connsiteX37" fmla="*/ 1439334 w 3683000"/>
                <a:gd name="connsiteY37" fmla="*/ 6299200 h 7001933"/>
                <a:gd name="connsiteX38" fmla="*/ 1456267 w 3683000"/>
                <a:gd name="connsiteY38" fmla="*/ 6282266 h 7001933"/>
                <a:gd name="connsiteX39" fmla="*/ 1481667 w 3683000"/>
                <a:gd name="connsiteY39" fmla="*/ 6265333 h 7001933"/>
                <a:gd name="connsiteX40" fmla="*/ 1540934 w 3683000"/>
                <a:gd name="connsiteY40" fmla="*/ 6214533 h 7001933"/>
                <a:gd name="connsiteX41" fmla="*/ 1591734 w 3683000"/>
                <a:gd name="connsiteY41" fmla="*/ 6163733 h 7001933"/>
                <a:gd name="connsiteX42" fmla="*/ 1625600 w 3683000"/>
                <a:gd name="connsiteY42" fmla="*/ 6112933 h 7001933"/>
                <a:gd name="connsiteX43" fmla="*/ 1659467 w 3683000"/>
                <a:gd name="connsiteY43" fmla="*/ 6070600 h 7001933"/>
                <a:gd name="connsiteX44" fmla="*/ 1667934 w 3683000"/>
                <a:gd name="connsiteY44" fmla="*/ 6045200 h 7001933"/>
                <a:gd name="connsiteX45" fmla="*/ 1684867 w 3683000"/>
                <a:gd name="connsiteY45" fmla="*/ 6011333 h 7001933"/>
                <a:gd name="connsiteX46" fmla="*/ 1684867 w 3683000"/>
                <a:gd name="connsiteY46" fmla="*/ 5782733 h 7001933"/>
                <a:gd name="connsiteX47" fmla="*/ 1676400 w 3683000"/>
                <a:gd name="connsiteY47" fmla="*/ 5748866 h 7001933"/>
                <a:gd name="connsiteX48" fmla="*/ 1642534 w 3683000"/>
                <a:gd name="connsiteY48" fmla="*/ 5715000 h 7001933"/>
                <a:gd name="connsiteX49" fmla="*/ 1617134 w 3683000"/>
                <a:gd name="connsiteY49" fmla="*/ 5681133 h 7001933"/>
                <a:gd name="connsiteX50" fmla="*/ 1600200 w 3683000"/>
                <a:gd name="connsiteY50" fmla="*/ 5655733 h 7001933"/>
                <a:gd name="connsiteX51" fmla="*/ 1566334 w 3683000"/>
                <a:gd name="connsiteY51" fmla="*/ 5638800 h 7001933"/>
                <a:gd name="connsiteX52" fmla="*/ 1532467 w 3683000"/>
                <a:gd name="connsiteY52" fmla="*/ 5604933 h 7001933"/>
                <a:gd name="connsiteX53" fmla="*/ 1456267 w 3683000"/>
                <a:gd name="connsiteY53" fmla="*/ 5562600 h 7001933"/>
                <a:gd name="connsiteX54" fmla="*/ 1397000 w 3683000"/>
                <a:gd name="connsiteY54" fmla="*/ 5528733 h 7001933"/>
                <a:gd name="connsiteX55" fmla="*/ 1261534 w 3683000"/>
                <a:gd name="connsiteY55" fmla="*/ 5494866 h 7001933"/>
                <a:gd name="connsiteX56" fmla="*/ 1185334 w 3683000"/>
                <a:gd name="connsiteY56" fmla="*/ 5469466 h 7001933"/>
                <a:gd name="connsiteX57" fmla="*/ 1151467 w 3683000"/>
                <a:gd name="connsiteY57" fmla="*/ 5461000 h 7001933"/>
                <a:gd name="connsiteX58" fmla="*/ 1109134 w 3683000"/>
                <a:gd name="connsiteY58" fmla="*/ 5444066 h 7001933"/>
                <a:gd name="connsiteX59" fmla="*/ 1049867 w 3683000"/>
                <a:gd name="connsiteY59" fmla="*/ 5435600 h 7001933"/>
                <a:gd name="connsiteX60" fmla="*/ 1007534 w 3683000"/>
                <a:gd name="connsiteY60" fmla="*/ 5427133 h 7001933"/>
                <a:gd name="connsiteX61" fmla="*/ 897467 w 3683000"/>
                <a:gd name="connsiteY61" fmla="*/ 5435600 h 7001933"/>
                <a:gd name="connsiteX62" fmla="*/ 745067 w 3683000"/>
                <a:gd name="connsiteY62" fmla="*/ 5452533 h 7001933"/>
                <a:gd name="connsiteX63" fmla="*/ 389467 w 3683000"/>
                <a:gd name="connsiteY63" fmla="*/ 5444066 h 7001933"/>
                <a:gd name="connsiteX64" fmla="*/ 279400 w 3683000"/>
                <a:gd name="connsiteY64" fmla="*/ 5427133 h 7001933"/>
                <a:gd name="connsiteX65" fmla="*/ 237067 w 3683000"/>
                <a:gd name="connsiteY65" fmla="*/ 5418666 h 7001933"/>
                <a:gd name="connsiteX66" fmla="*/ 194734 w 3683000"/>
                <a:gd name="connsiteY66" fmla="*/ 5401733 h 7001933"/>
                <a:gd name="connsiteX67" fmla="*/ 127000 w 3683000"/>
                <a:gd name="connsiteY67" fmla="*/ 5384800 h 7001933"/>
                <a:gd name="connsiteX68" fmla="*/ 93134 w 3683000"/>
                <a:gd name="connsiteY68" fmla="*/ 5367866 h 7001933"/>
                <a:gd name="connsiteX69" fmla="*/ 76200 w 3683000"/>
                <a:gd name="connsiteY69" fmla="*/ 5350933 h 7001933"/>
                <a:gd name="connsiteX70" fmla="*/ 50800 w 3683000"/>
                <a:gd name="connsiteY70" fmla="*/ 5334000 h 7001933"/>
                <a:gd name="connsiteX71" fmla="*/ 25400 w 3683000"/>
                <a:gd name="connsiteY71" fmla="*/ 5266266 h 7001933"/>
                <a:gd name="connsiteX72" fmla="*/ 0 w 3683000"/>
                <a:gd name="connsiteY72" fmla="*/ 5207000 h 7001933"/>
                <a:gd name="connsiteX73" fmla="*/ 16934 w 3683000"/>
                <a:gd name="connsiteY73" fmla="*/ 5020733 h 7001933"/>
                <a:gd name="connsiteX74" fmla="*/ 25400 w 3683000"/>
                <a:gd name="connsiteY74" fmla="*/ 4978400 h 7001933"/>
                <a:gd name="connsiteX75" fmla="*/ 42334 w 3683000"/>
                <a:gd name="connsiteY75" fmla="*/ 4944533 h 7001933"/>
                <a:gd name="connsiteX76" fmla="*/ 59267 w 3683000"/>
                <a:gd name="connsiteY76" fmla="*/ 4893733 h 7001933"/>
                <a:gd name="connsiteX77" fmla="*/ 67734 w 3683000"/>
                <a:gd name="connsiteY77" fmla="*/ 4851400 h 7001933"/>
                <a:gd name="connsiteX78" fmla="*/ 118534 w 3683000"/>
                <a:gd name="connsiteY78" fmla="*/ 4741333 h 7001933"/>
                <a:gd name="connsiteX79" fmla="*/ 135467 w 3683000"/>
                <a:gd name="connsiteY79" fmla="*/ 4715933 h 7001933"/>
                <a:gd name="connsiteX80" fmla="*/ 169334 w 3683000"/>
                <a:gd name="connsiteY80" fmla="*/ 4690533 h 7001933"/>
                <a:gd name="connsiteX81" fmla="*/ 186267 w 3683000"/>
                <a:gd name="connsiteY81" fmla="*/ 4639733 h 7001933"/>
                <a:gd name="connsiteX82" fmla="*/ 228600 w 3683000"/>
                <a:gd name="connsiteY82" fmla="*/ 4572000 h 7001933"/>
                <a:gd name="connsiteX83" fmla="*/ 237067 w 3683000"/>
                <a:gd name="connsiteY83" fmla="*/ 4546600 h 7001933"/>
                <a:gd name="connsiteX84" fmla="*/ 287867 w 3683000"/>
                <a:gd name="connsiteY84" fmla="*/ 4478866 h 7001933"/>
                <a:gd name="connsiteX85" fmla="*/ 313267 w 3683000"/>
                <a:gd name="connsiteY85" fmla="*/ 4461933 h 7001933"/>
                <a:gd name="connsiteX86" fmla="*/ 355600 w 3683000"/>
                <a:gd name="connsiteY86" fmla="*/ 4402666 h 7001933"/>
                <a:gd name="connsiteX87" fmla="*/ 414867 w 3683000"/>
                <a:gd name="connsiteY87" fmla="*/ 4334933 h 7001933"/>
                <a:gd name="connsiteX88" fmla="*/ 524934 w 3683000"/>
                <a:gd name="connsiteY88" fmla="*/ 4258733 h 7001933"/>
                <a:gd name="connsiteX89" fmla="*/ 550334 w 3683000"/>
                <a:gd name="connsiteY89" fmla="*/ 4241800 h 7001933"/>
                <a:gd name="connsiteX90" fmla="*/ 575734 w 3683000"/>
                <a:gd name="connsiteY90" fmla="*/ 4233333 h 7001933"/>
                <a:gd name="connsiteX91" fmla="*/ 609600 w 3683000"/>
                <a:gd name="connsiteY91" fmla="*/ 4216400 h 7001933"/>
                <a:gd name="connsiteX92" fmla="*/ 651934 w 3683000"/>
                <a:gd name="connsiteY92" fmla="*/ 4207933 h 7001933"/>
                <a:gd name="connsiteX93" fmla="*/ 702734 w 3683000"/>
                <a:gd name="connsiteY93" fmla="*/ 4191000 h 7001933"/>
                <a:gd name="connsiteX94" fmla="*/ 728134 w 3683000"/>
                <a:gd name="connsiteY94" fmla="*/ 4182533 h 7001933"/>
                <a:gd name="connsiteX95" fmla="*/ 762000 w 3683000"/>
                <a:gd name="connsiteY95" fmla="*/ 4174066 h 7001933"/>
                <a:gd name="connsiteX96" fmla="*/ 846667 w 3683000"/>
                <a:gd name="connsiteY96" fmla="*/ 4191000 h 7001933"/>
                <a:gd name="connsiteX97" fmla="*/ 897467 w 3683000"/>
                <a:gd name="connsiteY97" fmla="*/ 4224866 h 7001933"/>
                <a:gd name="connsiteX98" fmla="*/ 914400 w 3683000"/>
                <a:gd name="connsiteY98" fmla="*/ 4250266 h 7001933"/>
                <a:gd name="connsiteX99" fmla="*/ 939800 w 3683000"/>
                <a:gd name="connsiteY99" fmla="*/ 4284133 h 7001933"/>
                <a:gd name="connsiteX100" fmla="*/ 956734 w 3683000"/>
                <a:gd name="connsiteY100" fmla="*/ 4318000 h 7001933"/>
                <a:gd name="connsiteX101" fmla="*/ 965200 w 3683000"/>
                <a:gd name="connsiteY101" fmla="*/ 4343400 h 7001933"/>
                <a:gd name="connsiteX102" fmla="*/ 973667 w 3683000"/>
                <a:gd name="connsiteY102" fmla="*/ 4377266 h 7001933"/>
                <a:gd name="connsiteX103" fmla="*/ 999067 w 3683000"/>
                <a:gd name="connsiteY103" fmla="*/ 4411133 h 7001933"/>
                <a:gd name="connsiteX104" fmla="*/ 1007534 w 3683000"/>
                <a:gd name="connsiteY104" fmla="*/ 4436533 h 7001933"/>
                <a:gd name="connsiteX105" fmla="*/ 1024467 w 3683000"/>
                <a:gd name="connsiteY105" fmla="*/ 4512733 h 7001933"/>
                <a:gd name="connsiteX106" fmla="*/ 1016000 w 3683000"/>
                <a:gd name="connsiteY106" fmla="*/ 4597400 h 7001933"/>
                <a:gd name="connsiteX107" fmla="*/ 999067 w 3683000"/>
                <a:gd name="connsiteY107" fmla="*/ 4622800 h 7001933"/>
                <a:gd name="connsiteX108" fmla="*/ 948267 w 3683000"/>
                <a:gd name="connsiteY108" fmla="*/ 4673600 h 7001933"/>
                <a:gd name="connsiteX109" fmla="*/ 846667 w 3683000"/>
                <a:gd name="connsiteY109" fmla="*/ 4741333 h 7001933"/>
                <a:gd name="connsiteX110" fmla="*/ 736600 w 3683000"/>
                <a:gd name="connsiteY110" fmla="*/ 4732866 h 7001933"/>
                <a:gd name="connsiteX111" fmla="*/ 668867 w 3683000"/>
                <a:gd name="connsiteY111" fmla="*/ 4699000 h 7001933"/>
                <a:gd name="connsiteX112" fmla="*/ 651934 w 3683000"/>
                <a:gd name="connsiteY112" fmla="*/ 4673600 h 7001933"/>
                <a:gd name="connsiteX113" fmla="*/ 601134 w 3683000"/>
                <a:gd name="connsiteY113" fmla="*/ 4605866 h 7001933"/>
                <a:gd name="connsiteX114" fmla="*/ 575734 w 3683000"/>
                <a:gd name="connsiteY114" fmla="*/ 4521200 h 7001933"/>
                <a:gd name="connsiteX115" fmla="*/ 567267 w 3683000"/>
                <a:gd name="connsiteY115" fmla="*/ 4394200 h 7001933"/>
                <a:gd name="connsiteX116" fmla="*/ 575734 w 3683000"/>
                <a:gd name="connsiteY116" fmla="*/ 4309533 h 7001933"/>
                <a:gd name="connsiteX117" fmla="*/ 592667 w 3683000"/>
                <a:gd name="connsiteY117" fmla="*/ 4191000 h 7001933"/>
                <a:gd name="connsiteX118" fmla="*/ 601134 w 3683000"/>
                <a:gd name="connsiteY118" fmla="*/ 4157133 h 7001933"/>
                <a:gd name="connsiteX119" fmla="*/ 635000 w 3683000"/>
                <a:gd name="connsiteY119" fmla="*/ 4089400 h 7001933"/>
                <a:gd name="connsiteX120" fmla="*/ 643467 w 3683000"/>
                <a:gd name="connsiteY120" fmla="*/ 4064000 h 7001933"/>
                <a:gd name="connsiteX121" fmla="*/ 651934 w 3683000"/>
                <a:gd name="connsiteY121" fmla="*/ 4030133 h 7001933"/>
                <a:gd name="connsiteX122" fmla="*/ 702734 w 3683000"/>
                <a:gd name="connsiteY122" fmla="*/ 3953933 h 7001933"/>
                <a:gd name="connsiteX123" fmla="*/ 728134 w 3683000"/>
                <a:gd name="connsiteY123" fmla="*/ 3937000 h 7001933"/>
                <a:gd name="connsiteX124" fmla="*/ 745067 w 3683000"/>
                <a:gd name="connsiteY124" fmla="*/ 3920066 h 7001933"/>
                <a:gd name="connsiteX125" fmla="*/ 778934 w 3683000"/>
                <a:gd name="connsiteY125" fmla="*/ 3911600 h 7001933"/>
                <a:gd name="connsiteX126" fmla="*/ 829734 w 3683000"/>
                <a:gd name="connsiteY126" fmla="*/ 3877733 h 7001933"/>
                <a:gd name="connsiteX127" fmla="*/ 855134 w 3683000"/>
                <a:gd name="connsiteY127" fmla="*/ 3852333 h 7001933"/>
                <a:gd name="connsiteX128" fmla="*/ 905934 w 3683000"/>
                <a:gd name="connsiteY128" fmla="*/ 3835400 h 7001933"/>
                <a:gd name="connsiteX129" fmla="*/ 931334 w 3683000"/>
                <a:gd name="connsiteY129" fmla="*/ 3818466 h 7001933"/>
                <a:gd name="connsiteX130" fmla="*/ 956734 w 3683000"/>
                <a:gd name="connsiteY130" fmla="*/ 3810000 h 7001933"/>
                <a:gd name="connsiteX131" fmla="*/ 973667 w 3683000"/>
                <a:gd name="connsiteY131" fmla="*/ 3793066 h 7001933"/>
                <a:gd name="connsiteX132" fmla="*/ 999067 w 3683000"/>
                <a:gd name="connsiteY132" fmla="*/ 3776133 h 7001933"/>
                <a:gd name="connsiteX133" fmla="*/ 1058334 w 3683000"/>
                <a:gd name="connsiteY133" fmla="*/ 3750733 h 7001933"/>
                <a:gd name="connsiteX134" fmla="*/ 1083734 w 3683000"/>
                <a:gd name="connsiteY134" fmla="*/ 3733800 h 7001933"/>
                <a:gd name="connsiteX135" fmla="*/ 1100667 w 3683000"/>
                <a:gd name="connsiteY135" fmla="*/ 3716866 h 7001933"/>
                <a:gd name="connsiteX136" fmla="*/ 1151467 w 3683000"/>
                <a:gd name="connsiteY136" fmla="*/ 3699933 h 7001933"/>
                <a:gd name="connsiteX137" fmla="*/ 1244600 w 3683000"/>
                <a:gd name="connsiteY137" fmla="*/ 3649133 h 7001933"/>
                <a:gd name="connsiteX138" fmla="*/ 1312334 w 3683000"/>
                <a:gd name="connsiteY138" fmla="*/ 3589866 h 7001933"/>
                <a:gd name="connsiteX139" fmla="*/ 1354667 w 3683000"/>
                <a:gd name="connsiteY139" fmla="*/ 3556000 h 7001933"/>
                <a:gd name="connsiteX140" fmla="*/ 1380067 w 3683000"/>
                <a:gd name="connsiteY140" fmla="*/ 3522133 h 7001933"/>
                <a:gd name="connsiteX141" fmla="*/ 1405467 w 3683000"/>
                <a:gd name="connsiteY141" fmla="*/ 3496733 h 7001933"/>
                <a:gd name="connsiteX142" fmla="*/ 1422400 w 3683000"/>
                <a:gd name="connsiteY142" fmla="*/ 3471333 h 7001933"/>
                <a:gd name="connsiteX143" fmla="*/ 1447800 w 3683000"/>
                <a:gd name="connsiteY143" fmla="*/ 3454400 h 7001933"/>
                <a:gd name="connsiteX144" fmla="*/ 1464734 w 3683000"/>
                <a:gd name="connsiteY144" fmla="*/ 3412066 h 7001933"/>
                <a:gd name="connsiteX145" fmla="*/ 1490134 w 3683000"/>
                <a:gd name="connsiteY145" fmla="*/ 3403600 h 7001933"/>
                <a:gd name="connsiteX146" fmla="*/ 1532467 w 3683000"/>
                <a:gd name="connsiteY146" fmla="*/ 3302000 h 7001933"/>
                <a:gd name="connsiteX147" fmla="*/ 1557867 w 3683000"/>
                <a:gd name="connsiteY147" fmla="*/ 3276600 h 7001933"/>
                <a:gd name="connsiteX148" fmla="*/ 1591734 w 3683000"/>
                <a:gd name="connsiteY148" fmla="*/ 3217333 h 7001933"/>
                <a:gd name="connsiteX149" fmla="*/ 1600200 w 3683000"/>
                <a:gd name="connsiteY149" fmla="*/ 3175000 h 7001933"/>
                <a:gd name="connsiteX150" fmla="*/ 1583267 w 3683000"/>
                <a:gd name="connsiteY150" fmla="*/ 2971800 h 7001933"/>
                <a:gd name="connsiteX151" fmla="*/ 1566334 w 3683000"/>
                <a:gd name="connsiteY151" fmla="*/ 2937933 h 7001933"/>
                <a:gd name="connsiteX152" fmla="*/ 1490134 w 3683000"/>
                <a:gd name="connsiteY152" fmla="*/ 2887133 h 7001933"/>
                <a:gd name="connsiteX153" fmla="*/ 1430867 w 3683000"/>
                <a:gd name="connsiteY153" fmla="*/ 2861733 h 7001933"/>
                <a:gd name="connsiteX154" fmla="*/ 1405467 w 3683000"/>
                <a:gd name="connsiteY154" fmla="*/ 2844800 h 7001933"/>
                <a:gd name="connsiteX155" fmla="*/ 1270000 w 3683000"/>
                <a:gd name="connsiteY155" fmla="*/ 2810933 h 7001933"/>
                <a:gd name="connsiteX156" fmla="*/ 1219200 w 3683000"/>
                <a:gd name="connsiteY156" fmla="*/ 2802466 h 7001933"/>
                <a:gd name="connsiteX157" fmla="*/ 1193800 w 3683000"/>
                <a:gd name="connsiteY157" fmla="*/ 2794000 h 7001933"/>
                <a:gd name="connsiteX158" fmla="*/ 1134534 w 3683000"/>
                <a:gd name="connsiteY158" fmla="*/ 2785533 h 7001933"/>
                <a:gd name="connsiteX159" fmla="*/ 965200 w 3683000"/>
                <a:gd name="connsiteY159" fmla="*/ 2794000 h 7001933"/>
                <a:gd name="connsiteX160" fmla="*/ 905934 w 3683000"/>
                <a:gd name="connsiteY160" fmla="*/ 2802466 h 7001933"/>
                <a:gd name="connsiteX161" fmla="*/ 872067 w 3683000"/>
                <a:gd name="connsiteY161" fmla="*/ 2810933 h 7001933"/>
                <a:gd name="connsiteX162" fmla="*/ 736600 w 3683000"/>
                <a:gd name="connsiteY162" fmla="*/ 2819400 h 7001933"/>
                <a:gd name="connsiteX163" fmla="*/ 592667 w 3683000"/>
                <a:gd name="connsiteY163" fmla="*/ 2802466 h 7001933"/>
                <a:gd name="connsiteX164" fmla="*/ 558800 w 3683000"/>
                <a:gd name="connsiteY164" fmla="*/ 2785533 h 7001933"/>
                <a:gd name="connsiteX165" fmla="*/ 533400 w 3683000"/>
                <a:gd name="connsiteY165" fmla="*/ 2777066 h 7001933"/>
                <a:gd name="connsiteX166" fmla="*/ 448734 w 3683000"/>
                <a:gd name="connsiteY166" fmla="*/ 2743200 h 7001933"/>
                <a:gd name="connsiteX167" fmla="*/ 431800 w 3683000"/>
                <a:gd name="connsiteY167" fmla="*/ 2726266 h 7001933"/>
                <a:gd name="connsiteX168" fmla="*/ 381000 w 3683000"/>
                <a:gd name="connsiteY168" fmla="*/ 2692400 h 7001933"/>
                <a:gd name="connsiteX169" fmla="*/ 321734 w 3683000"/>
                <a:gd name="connsiteY169" fmla="*/ 2599266 h 7001933"/>
                <a:gd name="connsiteX170" fmla="*/ 279400 w 3683000"/>
                <a:gd name="connsiteY170" fmla="*/ 2514600 h 7001933"/>
                <a:gd name="connsiteX171" fmla="*/ 220134 w 3683000"/>
                <a:gd name="connsiteY171" fmla="*/ 2396066 h 7001933"/>
                <a:gd name="connsiteX172" fmla="*/ 169334 w 3683000"/>
                <a:gd name="connsiteY172" fmla="*/ 2218266 h 7001933"/>
                <a:gd name="connsiteX173" fmla="*/ 160867 w 3683000"/>
                <a:gd name="connsiteY173" fmla="*/ 2159000 h 7001933"/>
                <a:gd name="connsiteX174" fmla="*/ 143934 w 3683000"/>
                <a:gd name="connsiteY174" fmla="*/ 1981200 h 7001933"/>
                <a:gd name="connsiteX175" fmla="*/ 160867 w 3683000"/>
                <a:gd name="connsiteY175" fmla="*/ 1794933 h 7001933"/>
                <a:gd name="connsiteX176" fmla="*/ 220134 w 3683000"/>
                <a:gd name="connsiteY176" fmla="*/ 1625600 h 7001933"/>
                <a:gd name="connsiteX177" fmla="*/ 237067 w 3683000"/>
                <a:gd name="connsiteY177" fmla="*/ 1574800 h 7001933"/>
                <a:gd name="connsiteX178" fmla="*/ 245534 w 3683000"/>
                <a:gd name="connsiteY178" fmla="*/ 1532466 h 7001933"/>
                <a:gd name="connsiteX179" fmla="*/ 279400 w 3683000"/>
                <a:gd name="connsiteY179" fmla="*/ 1481666 h 7001933"/>
                <a:gd name="connsiteX180" fmla="*/ 330200 w 3683000"/>
                <a:gd name="connsiteY180" fmla="*/ 1405466 h 7001933"/>
                <a:gd name="connsiteX181" fmla="*/ 347134 w 3683000"/>
                <a:gd name="connsiteY181" fmla="*/ 1380066 h 7001933"/>
                <a:gd name="connsiteX182" fmla="*/ 381000 w 3683000"/>
                <a:gd name="connsiteY182" fmla="*/ 1371600 h 7001933"/>
                <a:gd name="connsiteX183" fmla="*/ 397934 w 3683000"/>
                <a:gd name="connsiteY183" fmla="*/ 1354666 h 7001933"/>
                <a:gd name="connsiteX184" fmla="*/ 457200 w 3683000"/>
                <a:gd name="connsiteY184" fmla="*/ 1320800 h 7001933"/>
                <a:gd name="connsiteX185" fmla="*/ 508000 w 3683000"/>
                <a:gd name="connsiteY185" fmla="*/ 1303866 h 7001933"/>
                <a:gd name="connsiteX186" fmla="*/ 601134 w 3683000"/>
                <a:gd name="connsiteY186" fmla="*/ 1261533 h 7001933"/>
                <a:gd name="connsiteX187" fmla="*/ 651934 w 3683000"/>
                <a:gd name="connsiteY187" fmla="*/ 1253066 h 7001933"/>
                <a:gd name="connsiteX188" fmla="*/ 711200 w 3683000"/>
                <a:gd name="connsiteY188" fmla="*/ 1236133 h 7001933"/>
                <a:gd name="connsiteX189" fmla="*/ 753534 w 3683000"/>
                <a:gd name="connsiteY189" fmla="*/ 1227666 h 7001933"/>
                <a:gd name="connsiteX190" fmla="*/ 787400 w 3683000"/>
                <a:gd name="connsiteY190" fmla="*/ 1219200 h 7001933"/>
                <a:gd name="connsiteX191" fmla="*/ 880534 w 3683000"/>
                <a:gd name="connsiteY191" fmla="*/ 1193800 h 7001933"/>
                <a:gd name="connsiteX192" fmla="*/ 914400 w 3683000"/>
                <a:gd name="connsiteY192" fmla="*/ 1176866 h 7001933"/>
                <a:gd name="connsiteX193" fmla="*/ 973667 w 3683000"/>
                <a:gd name="connsiteY193" fmla="*/ 1168400 h 7001933"/>
                <a:gd name="connsiteX194" fmla="*/ 1024467 w 3683000"/>
                <a:gd name="connsiteY194" fmla="*/ 1159933 h 7001933"/>
                <a:gd name="connsiteX195" fmla="*/ 1176867 w 3683000"/>
                <a:gd name="connsiteY195" fmla="*/ 1168400 h 7001933"/>
                <a:gd name="connsiteX196" fmla="*/ 1236134 w 3683000"/>
                <a:gd name="connsiteY196" fmla="*/ 1185333 h 7001933"/>
                <a:gd name="connsiteX197" fmla="*/ 1278467 w 3683000"/>
                <a:gd name="connsiteY197" fmla="*/ 1193800 h 7001933"/>
                <a:gd name="connsiteX198" fmla="*/ 1303867 w 3683000"/>
                <a:gd name="connsiteY198" fmla="*/ 1210733 h 7001933"/>
                <a:gd name="connsiteX199" fmla="*/ 1354667 w 3683000"/>
                <a:gd name="connsiteY199" fmla="*/ 1236133 h 7001933"/>
                <a:gd name="connsiteX200" fmla="*/ 1405467 w 3683000"/>
                <a:gd name="connsiteY200" fmla="*/ 1312333 h 7001933"/>
                <a:gd name="connsiteX201" fmla="*/ 1439334 w 3683000"/>
                <a:gd name="connsiteY201" fmla="*/ 1363133 h 7001933"/>
                <a:gd name="connsiteX202" fmla="*/ 1481667 w 3683000"/>
                <a:gd name="connsiteY202" fmla="*/ 1430866 h 7001933"/>
                <a:gd name="connsiteX203" fmla="*/ 1498600 w 3683000"/>
                <a:gd name="connsiteY203" fmla="*/ 1490133 h 7001933"/>
                <a:gd name="connsiteX204" fmla="*/ 1507067 w 3683000"/>
                <a:gd name="connsiteY204" fmla="*/ 1515533 h 7001933"/>
                <a:gd name="connsiteX205" fmla="*/ 1515534 w 3683000"/>
                <a:gd name="connsiteY205" fmla="*/ 1591733 h 7001933"/>
                <a:gd name="connsiteX206" fmla="*/ 1532467 w 3683000"/>
                <a:gd name="connsiteY206" fmla="*/ 1651000 h 7001933"/>
                <a:gd name="connsiteX207" fmla="*/ 1507067 w 3683000"/>
                <a:gd name="connsiteY207" fmla="*/ 1820333 h 7001933"/>
                <a:gd name="connsiteX208" fmla="*/ 1481667 w 3683000"/>
                <a:gd name="connsiteY208" fmla="*/ 1854200 h 7001933"/>
                <a:gd name="connsiteX209" fmla="*/ 1447800 w 3683000"/>
                <a:gd name="connsiteY209" fmla="*/ 1871133 h 7001933"/>
                <a:gd name="connsiteX210" fmla="*/ 1405467 w 3683000"/>
                <a:gd name="connsiteY210" fmla="*/ 1905000 h 7001933"/>
                <a:gd name="connsiteX211" fmla="*/ 1380067 w 3683000"/>
                <a:gd name="connsiteY211" fmla="*/ 1930400 h 7001933"/>
                <a:gd name="connsiteX212" fmla="*/ 1303867 w 3683000"/>
                <a:gd name="connsiteY212" fmla="*/ 1938866 h 7001933"/>
                <a:gd name="connsiteX213" fmla="*/ 1159934 w 3683000"/>
                <a:gd name="connsiteY213" fmla="*/ 1930400 h 7001933"/>
                <a:gd name="connsiteX214" fmla="*/ 1143000 w 3683000"/>
                <a:gd name="connsiteY214" fmla="*/ 1905000 h 7001933"/>
                <a:gd name="connsiteX215" fmla="*/ 1117600 w 3683000"/>
                <a:gd name="connsiteY215" fmla="*/ 1888066 h 7001933"/>
                <a:gd name="connsiteX216" fmla="*/ 1100667 w 3683000"/>
                <a:gd name="connsiteY216" fmla="*/ 1854200 h 7001933"/>
                <a:gd name="connsiteX217" fmla="*/ 1083734 w 3683000"/>
                <a:gd name="connsiteY217" fmla="*/ 1837266 h 7001933"/>
                <a:gd name="connsiteX218" fmla="*/ 1066800 w 3683000"/>
                <a:gd name="connsiteY218" fmla="*/ 1811866 h 7001933"/>
                <a:gd name="connsiteX219" fmla="*/ 1049867 w 3683000"/>
                <a:gd name="connsiteY219" fmla="*/ 1710266 h 7001933"/>
                <a:gd name="connsiteX220" fmla="*/ 1066800 w 3683000"/>
                <a:gd name="connsiteY220" fmla="*/ 1591733 h 7001933"/>
                <a:gd name="connsiteX221" fmla="*/ 1075267 w 3683000"/>
                <a:gd name="connsiteY221" fmla="*/ 1566333 h 7001933"/>
                <a:gd name="connsiteX222" fmla="*/ 1092200 w 3683000"/>
                <a:gd name="connsiteY222" fmla="*/ 1540933 h 7001933"/>
                <a:gd name="connsiteX223" fmla="*/ 1126067 w 3683000"/>
                <a:gd name="connsiteY223" fmla="*/ 1481666 h 7001933"/>
                <a:gd name="connsiteX224" fmla="*/ 1134534 w 3683000"/>
                <a:gd name="connsiteY224" fmla="*/ 1456266 h 7001933"/>
                <a:gd name="connsiteX225" fmla="*/ 1176867 w 3683000"/>
                <a:gd name="connsiteY225" fmla="*/ 1405466 h 7001933"/>
                <a:gd name="connsiteX226" fmla="*/ 1210734 w 3683000"/>
                <a:gd name="connsiteY226" fmla="*/ 1380066 h 7001933"/>
                <a:gd name="connsiteX227" fmla="*/ 1405467 w 3683000"/>
                <a:gd name="connsiteY227" fmla="*/ 1388533 h 7001933"/>
                <a:gd name="connsiteX228" fmla="*/ 1481667 w 3683000"/>
                <a:gd name="connsiteY228" fmla="*/ 1405466 h 7001933"/>
                <a:gd name="connsiteX229" fmla="*/ 1549400 w 3683000"/>
                <a:gd name="connsiteY229" fmla="*/ 1447800 h 7001933"/>
                <a:gd name="connsiteX230" fmla="*/ 1566334 w 3683000"/>
                <a:gd name="connsiteY230" fmla="*/ 1464733 h 7001933"/>
                <a:gd name="connsiteX231" fmla="*/ 1600200 w 3683000"/>
                <a:gd name="connsiteY231" fmla="*/ 1490133 h 7001933"/>
                <a:gd name="connsiteX232" fmla="*/ 1651000 w 3683000"/>
                <a:gd name="connsiteY232" fmla="*/ 1557866 h 7001933"/>
                <a:gd name="connsiteX233" fmla="*/ 1701800 w 3683000"/>
                <a:gd name="connsiteY233" fmla="*/ 1583266 h 7001933"/>
                <a:gd name="connsiteX234" fmla="*/ 1718734 w 3683000"/>
                <a:gd name="connsiteY234" fmla="*/ 1600200 h 7001933"/>
                <a:gd name="connsiteX235" fmla="*/ 1794934 w 3683000"/>
                <a:gd name="connsiteY235" fmla="*/ 1625600 h 7001933"/>
                <a:gd name="connsiteX236" fmla="*/ 1888067 w 3683000"/>
                <a:gd name="connsiteY236" fmla="*/ 1651000 h 7001933"/>
                <a:gd name="connsiteX237" fmla="*/ 1947334 w 3683000"/>
                <a:gd name="connsiteY237" fmla="*/ 1667933 h 7001933"/>
                <a:gd name="connsiteX238" fmla="*/ 2108200 w 3683000"/>
                <a:gd name="connsiteY238" fmla="*/ 1684866 h 7001933"/>
                <a:gd name="connsiteX239" fmla="*/ 2650067 w 3683000"/>
                <a:gd name="connsiteY239" fmla="*/ 1667933 h 7001933"/>
                <a:gd name="connsiteX240" fmla="*/ 2887134 w 3683000"/>
                <a:gd name="connsiteY240" fmla="*/ 1651000 h 7001933"/>
                <a:gd name="connsiteX241" fmla="*/ 2937934 w 3683000"/>
                <a:gd name="connsiteY241" fmla="*/ 1642533 h 7001933"/>
                <a:gd name="connsiteX242" fmla="*/ 3005667 w 3683000"/>
                <a:gd name="connsiteY242" fmla="*/ 1625600 h 7001933"/>
                <a:gd name="connsiteX243" fmla="*/ 3073400 w 3683000"/>
                <a:gd name="connsiteY243" fmla="*/ 1600200 h 7001933"/>
                <a:gd name="connsiteX244" fmla="*/ 3132667 w 3683000"/>
                <a:gd name="connsiteY244" fmla="*/ 1566333 h 7001933"/>
                <a:gd name="connsiteX245" fmla="*/ 3166534 w 3683000"/>
                <a:gd name="connsiteY245" fmla="*/ 1549400 h 7001933"/>
                <a:gd name="connsiteX246" fmla="*/ 3191934 w 3683000"/>
                <a:gd name="connsiteY246" fmla="*/ 1524000 h 7001933"/>
                <a:gd name="connsiteX247" fmla="*/ 3242734 w 3683000"/>
                <a:gd name="connsiteY247" fmla="*/ 1481666 h 7001933"/>
                <a:gd name="connsiteX248" fmla="*/ 3259667 w 3683000"/>
                <a:gd name="connsiteY248" fmla="*/ 1456266 h 7001933"/>
                <a:gd name="connsiteX249" fmla="*/ 3302000 w 3683000"/>
                <a:gd name="connsiteY249" fmla="*/ 1430866 h 7001933"/>
                <a:gd name="connsiteX250" fmla="*/ 3327400 w 3683000"/>
                <a:gd name="connsiteY250" fmla="*/ 1405466 h 7001933"/>
                <a:gd name="connsiteX251" fmla="*/ 3395134 w 3683000"/>
                <a:gd name="connsiteY251" fmla="*/ 1354666 h 7001933"/>
                <a:gd name="connsiteX252" fmla="*/ 3420534 w 3683000"/>
                <a:gd name="connsiteY252" fmla="*/ 1337733 h 7001933"/>
                <a:gd name="connsiteX253" fmla="*/ 3471334 w 3683000"/>
                <a:gd name="connsiteY253" fmla="*/ 1270000 h 7001933"/>
                <a:gd name="connsiteX254" fmla="*/ 3505200 w 3683000"/>
                <a:gd name="connsiteY254" fmla="*/ 1236133 h 7001933"/>
                <a:gd name="connsiteX255" fmla="*/ 3530600 w 3683000"/>
                <a:gd name="connsiteY255" fmla="*/ 1202266 h 7001933"/>
                <a:gd name="connsiteX256" fmla="*/ 3556000 w 3683000"/>
                <a:gd name="connsiteY256" fmla="*/ 1176866 h 7001933"/>
                <a:gd name="connsiteX257" fmla="*/ 3615267 w 3683000"/>
                <a:gd name="connsiteY257" fmla="*/ 1092200 h 7001933"/>
                <a:gd name="connsiteX258" fmla="*/ 3632200 w 3683000"/>
                <a:gd name="connsiteY258" fmla="*/ 1066800 h 7001933"/>
                <a:gd name="connsiteX259" fmla="*/ 3657600 w 3683000"/>
                <a:gd name="connsiteY259" fmla="*/ 990600 h 7001933"/>
                <a:gd name="connsiteX260" fmla="*/ 3683000 w 3683000"/>
                <a:gd name="connsiteY260" fmla="*/ 872066 h 7001933"/>
                <a:gd name="connsiteX261" fmla="*/ 3657600 w 3683000"/>
                <a:gd name="connsiteY261" fmla="*/ 728133 h 7001933"/>
                <a:gd name="connsiteX262" fmla="*/ 3649134 w 3683000"/>
                <a:gd name="connsiteY262" fmla="*/ 702733 h 7001933"/>
                <a:gd name="connsiteX263" fmla="*/ 3632200 w 3683000"/>
                <a:gd name="connsiteY263" fmla="*/ 685800 h 7001933"/>
                <a:gd name="connsiteX264" fmla="*/ 3572934 w 3683000"/>
                <a:gd name="connsiteY264" fmla="*/ 643466 h 7001933"/>
                <a:gd name="connsiteX265" fmla="*/ 3530600 w 3683000"/>
                <a:gd name="connsiteY265" fmla="*/ 626533 h 7001933"/>
                <a:gd name="connsiteX266" fmla="*/ 3479800 w 3683000"/>
                <a:gd name="connsiteY266" fmla="*/ 601133 h 7001933"/>
                <a:gd name="connsiteX267" fmla="*/ 3454400 w 3683000"/>
                <a:gd name="connsiteY267" fmla="*/ 592666 h 7001933"/>
                <a:gd name="connsiteX268" fmla="*/ 3420534 w 3683000"/>
                <a:gd name="connsiteY268" fmla="*/ 575733 h 7001933"/>
                <a:gd name="connsiteX269" fmla="*/ 3318934 w 3683000"/>
                <a:gd name="connsiteY269" fmla="*/ 558800 h 7001933"/>
                <a:gd name="connsiteX270" fmla="*/ 3251200 w 3683000"/>
                <a:gd name="connsiteY270" fmla="*/ 567266 h 7001933"/>
                <a:gd name="connsiteX271" fmla="*/ 3217334 w 3683000"/>
                <a:gd name="connsiteY271" fmla="*/ 584200 h 7001933"/>
                <a:gd name="connsiteX272" fmla="*/ 3191934 w 3683000"/>
                <a:gd name="connsiteY272" fmla="*/ 592666 h 7001933"/>
                <a:gd name="connsiteX273" fmla="*/ 3149600 w 3683000"/>
                <a:gd name="connsiteY273" fmla="*/ 635000 h 7001933"/>
                <a:gd name="connsiteX274" fmla="*/ 3107267 w 3683000"/>
                <a:gd name="connsiteY274" fmla="*/ 677333 h 7001933"/>
                <a:gd name="connsiteX275" fmla="*/ 3090334 w 3683000"/>
                <a:gd name="connsiteY275" fmla="*/ 702733 h 7001933"/>
                <a:gd name="connsiteX276" fmla="*/ 3056467 w 3683000"/>
                <a:gd name="connsiteY276" fmla="*/ 745066 h 7001933"/>
                <a:gd name="connsiteX277" fmla="*/ 3039534 w 3683000"/>
                <a:gd name="connsiteY277" fmla="*/ 795866 h 7001933"/>
                <a:gd name="connsiteX278" fmla="*/ 3031067 w 3683000"/>
                <a:gd name="connsiteY278" fmla="*/ 821266 h 7001933"/>
                <a:gd name="connsiteX279" fmla="*/ 3039534 w 3683000"/>
                <a:gd name="connsiteY279" fmla="*/ 914400 h 7001933"/>
                <a:gd name="connsiteX280" fmla="*/ 3048000 w 3683000"/>
                <a:gd name="connsiteY280" fmla="*/ 956733 h 7001933"/>
                <a:gd name="connsiteX281" fmla="*/ 3081867 w 3683000"/>
                <a:gd name="connsiteY281" fmla="*/ 990600 h 7001933"/>
                <a:gd name="connsiteX282" fmla="*/ 3141134 w 3683000"/>
                <a:gd name="connsiteY282" fmla="*/ 1007533 h 7001933"/>
                <a:gd name="connsiteX283" fmla="*/ 3429000 w 3683000"/>
                <a:gd name="connsiteY283" fmla="*/ 990600 h 7001933"/>
                <a:gd name="connsiteX284" fmla="*/ 3479800 w 3683000"/>
                <a:gd name="connsiteY284" fmla="*/ 973666 h 7001933"/>
                <a:gd name="connsiteX285" fmla="*/ 3522134 w 3683000"/>
                <a:gd name="connsiteY285" fmla="*/ 931333 h 7001933"/>
                <a:gd name="connsiteX286" fmla="*/ 3556000 w 3683000"/>
                <a:gd name="connsiteY286" fmla="*/ 897466 h 7001933"/>
                <a:gd name="connsiteX287" fmla="*/ 3572934 w 3683000"/>
                <a:gd name="connsiteY287" fmla="*/ 872066 h 7001933"/>
                <a:gd name="connsiteX288" fmla="*/ 3581400 w 3683000"/>
                <a:gd name="connsiteY288" fmla="*/ 846666 h 7001933"/>
                <a:gd name="connsiteX289" fmla="*/ 3572934 w 3683000"/>
                <a:gd name="connsiteY289" fmla="*/ 719666 h 7001933"/>
                <a:gd name="connsiteX290" fmla="*/ 3539067 w 3683000"/>
                <a:gd name="connsiteY290" fmla="*/ 660400 h 7001933"/>
                <a:gd name="connsiteX291" fmla="*/ 3522134 w 3683000"/>
                <a:gd name="connsiteY291" fmla="*/ 643466 h 7001933"/>
                <a:gd name="connsiteX292" fmla="*/ 3505200 w 3683000"/>
                <a:gd name="connsiteY292" fmla="*/ 618066 h 7001933"/>
                <a:gd name="connsiteX293" fmla="*/ 3437467 w 3683000"/>
                <a:gd name="connsiteY293" fmla="*/ 567266 h 7001933"/>
                <a:gd name="connsiteX294" fmla="*/ 3412067 w 3683000"/>
                <a:gd name="connsiteY294" fmla="*/ 558800 h 7001933"/>
                <a:gd name="connsiteX295" fmla="*/ 3378200 w 3683000"/>
                <a:gd name="connsiteY295" fmla="*/ 541866 h 7001933"/>
                <a:gd name="connsiteX296" fmla="*/ 3327400 w 3683000"/>
                <a:gd name="connsiteY296" fmla="*/ 524933 h 7001933"/>
                <a:gd name="connsiteX297" fmla="*/ 3259667 w 3683000"/>
                <a:gd name="connsiteY297" fmla="*/ 491066 h 7001933"/>
                <a:gd name="connsiteX298" fmla="*/ 3166534 w 3683000"/>
                <a:gd name="connsiteY298" fmla="*/ 482600 h 7001933"/>
                <a:gd name="connsiteX299" fmla="*/ 3132667 w 3683000"/>
                <a:gd name="connsiteY299" fmla="*/ 474133 h 7001933"/>
                <a:gd name="connsiteX300" fmla="*/ 2937934 w 3683000"/>
                <a:gd name="connsiteY300" fmla="*/ 491066 h 7001933"/>
                <a:gd name="connsiteX301" fmla="*/ 2870200 w 3683000"/>
                <a:gd name="connsiteY301" fmla="*/ 508000 h 7001933"/>
                <a:gd name="connsiteX302" fmla="*/ 2802467 w 3683000"/>
                <a:gd name="connsiteY302" fmla="*/ 524933 h 7001933"/>
                <a:gd name="connsiteX303" fmla="*/ 2726267 w 3683000"/>
                <a:gd name="connsiteY303" fmla="*/ 541866 h 7001933"/>
                <a:gd name="connsiteX304" fmla="*/ 2633134 w 3683000"/>
                <a:gd name="connsiteY304" fmla="*/ 592666 h 7001933"/>
                <a:gd name="connsiteX305" fmla="*/ 2523067 w 3683000"/>
                <a:gd name="connsiteY305" fmla="*/ 651933 h 7001933"/>
                <a:gd name="connsiteX306" fmla="*/ 2463800 w 3683000"/>
                <a:gd name="connsiteY306" fmla="*/ 694266 h 7001933"/>
                <a:gd name="connsiteX307" fmla="*/ 2429934 w 3683000"/>
                <a:gd name="connsiteY307" fmla="*/ 745066 h 7001933"/>
                <a:gd name="connsiteX308" fmla="*/ 2328334 w 3683000"/>
                <a:gd name="connsiteY308" fmla="*/ 821266 h 7001933"/>
                <a:gd name="connsiteX309" fmla="*/ 2294467 w 3683000"/>
                <a:gd name="connsiteY309" fmla="*/ 846666 h 7001933"/>
                <a:gd name="connsiteX310" fmla="*/ 2260600 w 3683000"/>
                <a:gd name="connsiteY310" fmla="*/ 863600 h 7001933"/>
                <a:gd name="connsiteX311" fmla="*/ 2218267 w 3683000"/>
                <a:gd name="connsiteY311" fmla="*/ 897466 h 7001933"/>
                <a:gd name="connsiteX312" fmla="*/ 2184400 w 3683000"/>
                <a:gd name="connsiteY312" fmla="*/ 914400 h 7001933"/>
                <a:gd name="connsiteX313" fmla="*/ 2150534 w 3683000"/>
                <a:gd name="connsiteY313" fmla="*/ 939800 h 7001933"/>
                <a:gd name="connsiteX314" fmla="*/ 2099734 w 3683000"/>
                <a:gd name="connsiteY314" fmla="*/ 956733 h 7001933"/>
                <a:gd name="connsiteX315" fmla="*/ 2057400 w 3683000"/>
                <a:gd name="connsiteY315" fmla="*/ 982133 h 7001933"/>
                <a:gd name="connsiteX316" fmla="*/ 1955800 w 3683000"/>
                <a:gd name="connsiteY316" fmla="*/ 1016000 h 7001933"/>
                <a:gd name="connsiteX317" fmla="*/ 1879600 w 3683000"/>
                <a:gd name="connsiteY317" fmla="*/ 1058333 h 7001933"/>
                <a:gd name="connsiteX318" fmla="*/ 1845734 w 3683000"/>
                <a:gd name="connsiteY318" fmla="*/ 1066800 h 7001933"/>
                <a:gd name="connsiteX319" fmla="*/ 1769534 w 3683000"/>
                <a:gd name="connsiteY319" fmla="*/ 1092200 h 7001933"/>
                <a:gd name="connsiteX320" fmla="*/ 1718734 w 3683000"/>
                <a:gd name="connsiteY320" fmla="*/ 1100666 h 7001933"/>
                <a:gd name="connsiteX321" fmla="*/ 1651000 w 3683000"/>
                <a:gd name="connsiteY321" fmla="*/ 1126066 h 7001933"/>
                <a:gd name="connsiteX322" fmla="*/ 1591734 w 3683000"/>
                <a:gd name="connsiteY322" fmla="*/ 1134533 h 7001933"/>
                <a:gd name="connsiteX323" fmla="*/ 1566334 w 3683000"/>
                <a:gd name="connsiteY323" fmla="*/ 1143000 h 7001933"/>
                <a:gd name="connsiteX324" fmla="*/ 1312334 w 3683000"/>
                <a:gd name="connsiteY324" fmla="*/ 1143000 h 7001933"/>
                <a:gd name="connsiteX325" fmla="*/ 1253067 w 3683000"/>
                <a:gd name="connsiteY325" fmla="*/ 1126066 h 7001933"/>
                <a:gd name="connsiteX326" fmla="*/ 1227667 w 3683000"/>
                <a:gd name="connsiteY326" fmla="*/ 1109133 h 7001933"/>
                <a:gd name="connsiteX327" fmla="*/ 1210734 w 3683000"/>
                <a:gd name="connsiteY327" fmla="*/ 1058333 h 7001933"/>
                <a:gd name="connsiteX328" fmla="*/ 1219200 w 3683000"/>
                <a:gd name="connsiteY328" fmla="*/ 1016000 h 7001933"/>
                <a:gd name="connsiteX329" fmla="*/ 1227667 w 3683000"/>
                <a:gd name="connsiteY329" fmla="*/ 931333 h 7001933"/>
                <a:gd name="connsiteX330" fmla="*/ 1244600 w 3683000"/>
                <a:gd name="connsiteY330" fmla="*/ 897466 h 7001933"/>
                <a:gd name="connsiteX331" fmla="*/ 1286934 w 3683000"/>
                <a:gd name="connsiteY331" fmla="*/ 846666 h 7001933"/>
                <a:gd name="connsiteX332" fmla="*/ 1312334 w 3683000"/>
                <a:gd name="connsiteY332" fmla="*/ 787400 h 7001933"/>
                <a:gd name="connsiteX333" fmla="*/ 1354667 w 3683000"/>
                <a:gd name="connsiteY333" fmla="*/ 745066 h 7001933"/>
                <a:gd name="connsiteX334" fmla="*/ 1380067 w 3683000"/>
                <a:gd name="connsiteY334" fmla="*/ 711200 h 7001933"/>
                <a:gd name="connsiteX335" fmla="*/ 1405467 w 3683000"/>
                <a:gd name="connsiteY335" fmla="*/ 694266 h 7001933"/>
                <a:gd name="connsiteX336" fmla="*/ 1430867 w 3683000"/>
                <a:gd name="connsiteY336" fmla="*/ 668866 h 7001933"/>
                <a:gd name="connsiteX337" fmla="*/ 1464734 w 3683000"/>
                <a:gd name="connsiteY337" fmla="*/ 660400 h 7001933"/>
                <a:gd name="connsiteX338" fmla="*/ 1524000 w 3683000"/>
                <a:gd name="connsiteY338" fmla="*/ 643466 h 7001933"/>
                <a:gd name="connsiteX339" fmla="*/ 1591734 w 3683000"/>
                <a:gd name="connsiteY339" fmla="*/ 651933 h 7001933"/>
                <a:gd name="connsiteX340" fmla="*/ 1608667 w 3683000"/>
                <a:gd name="connsiteY340" fmla="*/ 795866 h 7001933"/>
                <a:gd name="connsiteX341" fmla="*/ 1574800 w 3683000"/>
                <a:gd name="connsiteY341" fmla="*/ 855133 h 7001933"/>
                <a:gd name="connsiteX342" fmla="*/ 1557867 w 3683000"/>
                <a:gd name="connsiteY342" fmla="*/ 880533 h 7001933"/>
                <a:gd name="connsiteX343" fmla="*/ 1532467 w 3683000"/>
                <a:gd name="connsiteY343" fmla="*/ 897466 h 7001933"/>
                <a:gd name="connsiteX344" fmla="*/ 1515534 w 3683000"/>
                <a:gd name="connsiteY344" fmla="*/ 914400 h 7001933"/>
                <a:gd name="connsiteX345" fmla="*/ 1456267 w 3683000"/>
                <a:gd name="connsiteY345" fmla="*/ 931333 h 7001933"/>
                <a:gd name="connsiteX346" fmla="*/ 1371600 w 3683000"/>
                <a:gd name="connsiteY346" fmla="*/ 914400 h 7001933"/>
                <a:gd name="connsiteX347" fmla="*/ 1286934 w 3683000"/>
                <a:gd name="connsiteY347" fmla="*/ 846666 h 7001933"/>
                <a:gd name="connsiteX348" fmla="*/ 1270000 w 3683000"/>
                <a:gd name="connsiteY348" fmla="*/ 821266 h 7001933"/>
                <a:gd name="connsiteX349" fmla="*/ 1244600 w 3683000"/>
                <a:gd name="connsiteY349" fmla="*/ 795866 h 7001933"/>
                <a:gd name="connsiteX350" fmla="*/ 1202267 w 3683000"/>
                <a:gd name="connsiteY350" fmla="*/ 745066 h 7001933"/>
                <a:gd name="connsiteX351" fmla="*/ 1193800 w 3683000"/>
                <a:gd name="connsiteY351" fmla="*/ 711200 h 7001933"/>
                <a:gd name="connsiteX352" fmla="*/ 1176867 w 3683000"/>
                <a:gd name="connsiteY352" fmla="*/ 635000 h 7001933"/>
                <a:gd name="connsiteX353" fmla="*/ 1143000 w 3683000"/>
                <a:gd name="connsiteY353" fmla="*/ 567266 h 7001933"/>
                <a:gd name="connsiteX354" fmla="*/ 1134534 w 3683000"/>
                <a:gd name="connsiteY354" fmla="*/ 541866 h 7001933"/>
                <a:gd name="connsiteX355" fmla="*/ 1092200 w 3683000"/>
                <a:gd name="connsiteY355" fmla="*/ 499533 h 7001933"/>
                <a:gd name="connsiteX356" fmla="*/ 1041400 w 3683000"/>
                <a:gd name="connsiteY356" fmla="*/ 474133 h 7001933"/>
                <a:gd name="connsiteX357" fmla="*/ 1016000 w 3683000"/>
                <a:gd name="connsiteY357" fmla="*/ 448733 h 7001933"/>
                <a:gd name="connsiteX358" fmla="*/ 965200 w 3683000"/>
                <a:gd name="connsiteY358" fmla="*/ 431800 h 7001933"/>
                <a:gd name="connsiteX359" fmla="*/ 939800 w 3683000"/>
                <a:gd name="connsiteY359" fmla="*/ 423333 h 7001933"/>
                <a:gd name="connsiteX360" fmla="*/ 855134 w 3683000"/>
                <a:gd name="connsiteY360" fmla="*/ 431800 h 7001933"/>
                <a:gd name="connsiteX361" fmla="*/ 863600 w 3683000"/>
                <a:gd name="connsiteY361" fmla="*/ 482600 h 7001933"/>
                <a:gd name="connsiteX362" fmla="*/ 880534 w 3683000"/>
                <a:gd name="connsiteY362" fmla="*/ 516466 h 7001933"/>
                <a:gd name="connsiteX363" fmla="*/ 897467 w 3683000"/>
                <a:gd name="connsiteY363" fmla="*/ 567266 h 7001933"/>
                <a:gd name="connsiteX364" fmla="*/ 897467 w 3683000"/>
                <a:gd name="connsiteY364" fmla="*/ 567266 h 7001933"/>
                <a:gd name="connsiteX365" fmla="*/ 905934 w 3683000"/>
                <a:gd name="connsiteY365" fmla="*/ 601133 h 7001933"/>
                <a:gd name="connsiteX366" fmla="*/ 931334 w 3683000"/>
                <a:gd name="connsiteY366" fmla="*/ 609600 h 7001933"/>
                <a:gd name="connsiteX367" fmla="*/ 965200 w 3683000"/>
                <a:gd name="connsiteY367" fmla="*/ 601133 h 7001933"/>
                <a:gd name="connsiteX368" fmla="*/ 973667 w 3683000"/>
                <a:gd name="connsiteY368" fmla="*/ 558800 h 7001933"/>
                <a:gd name="connsiteX369" fmla="*/ 965200 w 3683000"/>
                <a:gd name="connsiteY369" fmla="*/ 414866 h 7001933"/>
                <a:gd name="connsiteX370" fmla="*/ 931334 w 3683000"/>
                <a:gd name="connsiteY370" fmla="*/ 389466 h 7001933"/>
                <a:gd name="connsiteX371" fmla="*/ 914400 w 3683000"/>
                <a:gd name="connsiteY371" fmla="*/ 372533 h 7001933"/>
                <a:gd name="connsiteX372" fmla="*/ 821267 w 3683000"/>
                <a:gd name="connsiteY372" fmla="*/ 347133 h 7001933"/>
                <a:gd name="connsiteX373" fmla="*/ 677334 w 3683000"/>
                <a:gd name="connsiteY373" fmla="*/ 330200 h 7001933"/>
                <a:gd name="connsiteX374" fmla="*/ 618067 w 3683000"/>
                <a:gd name="connsiteY374" fmla="*/ 321733 h 7001933"/>
                <a:gd name="connsiteX375" fmla="*/ 567267 w 3683000"/>
                <a:gd name="connsiteY375" fmla="*/ 254000 h 7001933"/>
                <a:gd name="connsiteX376" fmla="*/ 524934 w 3683000"/>
                <a:gd name="connsiteY376" fmla="*/ 169333 h 7001933"/>
                <a:gd name="connsiteX377" fmla="*/ 508000 w 3683000"/>
                <a:gd name="connsiteY377" fmla="*/ 135466 h 7001933"/>
                <a:gd name="connsiteX378" fmla="*/ 491067 w 3683000"/>
                <a:gd name="connsiteY378" fmla="*/ 84666 h 7001933"/>
                <a:gd name="connsiteX379" fmla="*/ 474134 w 3683000"/>
                <a:gd name="connsiteY379" fmla="*/ 33866 h 7001933"/>
                <a:gd name="connsiteX380" fmla="*/ 474134 w 3683000"/>
                <a:gd name="connsiteY380" fmla="*/ 0 h 700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</a:cxnLst>
              <a:rect l="l" t="t" r="r" b="b"/>
              <a:pathLst>
                <a:path w="3683000" h="7001933">
                  <a:moveTo>
                    <a:pt x="2074334" y="7001933"/>
                  </a:moveTo>
                  <a:cubicBezTo>
                    <a:pt x="2071512" y="6939844"/>
                    <a:pt x="2073272" y="6877376"/>
                    <a:pt x="2065867" y="6815666"/>
                  </a:cubicBezTo>
                  <a:cubicBezTo>
                    <a:pt x="2064655" y="6805563"/>
                    <a:pt x="2053067" y="6799565"/>
                    <a:pt x="2048934" y="6790266"/>
                  </a:cubicBezTo>
                  <a:cubicBezTo>
                    <a:pt x="2041685" y="6773955"/>
                    <a:pt x="2039982" y="6755431"/>
                    <a:pt x="2032000" y="6739466"/>
                  </a:cubicBezTo>
                  <a:cubicBezTo>
                    <a:pt x="1991823" y="6659112"/>
                    <a:pt x="2013279" y="6691927"/>
                    <a:pt x="1972734" y="6637866"/>
                  </a:cubicBezTo>
                  <a:cubicBezTo>
                    <a:pt x="1967576" y="6617236"/>
                    <a:pt x="1952821" y="6556622"/>
                    <a:pt x="1947334" y="6544733"/>
                  </a:cubicBezTo>
                  <a:cubicBezTo>
                    <a:pt x="1938806" y="6526255"/>
                    <a:pt x="1924756" y="6510866"/>
                    <a:pt x="1913467" y="6493933"/>
                  </a:cubicBezTo>
                  <a:cubicBezTo>
                    <a:pt x="1907823" y="6474177"/>
                    <a:pt x="1903444" y="6454015"/>
                    <a:pt x="1896534" y="6434666"/>
                  </a:cubicBezTo>
                  <a:cubicBezTo>
                    <a:pt x="1889305" y="6414425"/>
                    <a:pt x="1879116" y="6395356"/>
                    <a:pt x="1871134" y="6375400"/>
                  </a:cubicBezTo>
                  <a:cubicBezTo>
                    <a:pt x="1862179" y="6353011"/>
                    <a:pt x="1854689" y="6330055"/>
                    <a:pt x="1845734" y="6307666"/>
                  </a:cubicBezTo>
                  <a:cubicBezTo>
                    <a:pt x="1838228" y="6288900"/>
                    <a:pt x="1807616" y="6216622"/>
                    <a:pt x="1794934" y="6197600"/>
                  </a:cubicBezTo>
                  <a:cubicBezTo>
                    <a:pt x="1788292" y="6187637"/>
                    <a:pt x="1776718" y="6181779"/>
                    <a:pt x="1769534" y="6172200"/>
                  </a:cubicBezTo>
                  <a:cubicBezTo>
                    <a:pt x="1759660" y="6159035"/>
                    <a:pt x="1752969" y="6143750"/>
                    <a:pt x="1744134" y="6129866"/>
                  </a:cubicBezTo>
                  <a:cubicBezTo>
                    <a:pt x="1726508" y="6102168"/>
                    <a:pt x="1681087" y="6029829"/>
                    <a:pt x="1651000" y="6019800"/>
                  </a:cubicBezTo>
                  <a:cubicBezTo>
                    <a:pt x="1634067" y="6014155"/>
                    <a:pt x="1616676" y="6009731"/>
                    <a:pt x="1600200" y="6002866"/>
                  </a:cubicBezTo>
                  <a:cubicBezTo>
                    <a:pt x="1582724" y="5995584"/>
                    <a:pt x="1567192" y="5983936"/>
                    <a:pt x="1549400" y="5977466"/>
                  </a:cubicBezTo>
                  <a:cubicBezTo>
                    <a:pt x="1533383" y="5971642"/>
                    <a:pt x="1457681" y="5961945"/>
                    <a:pt x="1447800" y="5960533"/>
                  </a:cubicBezTo>
                  <a:cubicBezTo>
                    <a:pt x="1433689" y="5954889"/>
                    <a:pt x="1420211" y="5947286"/>
                    <a:pt x="1405467" y="5943600"/>
                  </a:cubicBezTo>
                  <a:cubicBezTo>
                    <a:pt x="1386137" y="5938767"/>
                    <a:pt x="1282492" y="5928054"/>
                    <a:pt x="1270000" y="5926666"/>
                  </a:cubicBezTo>
                  <a:cubicBezTo>
                    <a:pt x="1227667" y="5929488"/>
                    <a:pt x="1185001" y="5929133"/>
                    <a:pt x="1143000" y="5935133"/>
                  </a:cubicBezTo>
                  <a:cubicBezTo>
                    <a:pt x="1125330" y="5937657"/>
                    <a:pt x="1109624" y="5948194"/>
                    <a:pt x="1092200" y="5952066"/>
                  </a:cubicBezTo>
                  <a:cubicBezTo>
                    <a:pt x="1058684" y="5959514"/>
                    <a:pt x="990600" y="5969000"/>
                    <a:pt x="990600" y="5969000"/>
                  </a:cubicBezTo>
                  <a:cubicBezTo>
                    <a:pt x="979311" y="5974644"/>
                    <a:pt x="968552" y="5981501"/>
                    <a:pt x="956734" y="5985933"/>
                  </a:cubicBezTo>
                  <a:cubicBezTo>
                    <a:pt x="945838" y="5990019"/>
                    <a:pt x="934056" y="5991203"/>
                    <a:pt x="922867" y="5994400"/>
                  </a:cubicBezTo>
                  <a:cubicBezTo>
                    <a:pt x="914286" y="5996852"/>
                    <a:pt x="905934" y="6000044"/>
                    <a:pt x="897467" y="6002866"/>
                  </a:cubicBezTo>
                  <a:cubicBezTo>
                    <a:pt x="891823" y="6011333"/>
                    <a:pt x="881314" y="6018120"/>
                    <a:pt x="880534" y="6028266"/>
                  </a:cubicBezTo>
                  <a:cubicBezTo>
                    <a:pt x="879238" y="6045107"/>
                    <a:pt x="883381" y="6110162"/>
                    <a:pt x="897467" y="6138333"/>
                  </a:cubicBezTo>
                  <a:cubicBezTo>
                    <a:pt x="902018" y="6147434"/>
                    <a:pt x="908043" y="6155787"/>
                    <a:pt x="914400" y="6163733"/>
                  </a:cubicBezTo>
                  <a:cubicBezTo>
                    <a:pt x="950978" y="6209454"/>
                    <a:pt x="911038" y="6146498"/>
                    <a:pt x="948267" y="6206066"/>
                  </a:cubicBezTo>
                  <a:cubicBezTo>
                    <a:pt x="970070" y="6240951"/>
                    <a:pt x="977547" y="6260746"/>
                    <a:pt x="1007534" y="6290733"/>
                  </a:cubicBezTo>
                  <a:cubicBezTo>
                    <a:pt x="1014729" y="6297928"/>
                    <a:pt x="1024988" y="6301309"/>
                    <a:pt x="1032934" y="6307666"/>
                  </a:cubicBezTo>
                  <a:cubicBezTo>
                    <a:pt x="1039167" y="6312653"/>
                    <a:pt x="1043225" y="6320172"/>
                    <a:pt x="1049867" y="6324600"/>
                  </a:cubicBezTo>
                  <a:cubicBezTo>
                    <a:pt x="1060369" y="6331601"/>
                    <a:pt x="1072775" y="6335271"/>
                    <a:pt x="1083734" y="6341533"/>
                  </a:cubicBezTo>
                  <a:cubicBezTo>
                    <a:pt x="1092569" y="6346581"/>
                    <a:pt x="1099408" y="6355473"/>
                    <a:pt x="1109134" y="6358466"/>
                  </a:cubicBezTo>
                  <a:cubicBezTo>
                    <a:pt x="1136642" y="6366930"/>
                    <a:pt x="1193800" y="6375400"/>
                    <a:pt x="1193800" y="6375400"/>
                  </a:cubicBezTo>
                  <a:cubicBezTo>
                    <a:pt x="1230489" y="6372578"/>
                    <a:pt x="1267354" y="6371497"/>
                    <a:pt x="1303867" y="6366933"/>
                  </a:cubicBezTo>
                  <a:cubicBezTo>
                    <a:pt x="1332241" y="6363386"/>
                    <a:pt x="1329457" y="6354138"/>
                    <a:pt x="1354667" y="6341533"/>
                  </a:cubicBezTo>
                  <a:cubicBezTo>
                    <a:pt x="1411890" y="6312922"/>
                    <a:pt x="1384389" y="6338447"/>
                    <a:pt x="1439334" y="6299200"/>
                  </a:cubicBezTo>
                  <a:cubicBezTo>
                    <a:pt x="1445830" y="6294560"/>
                    <a:pt x="1450034" y="6287253"/>
                    <a:pt x="1456267" y="6282266"/>
                  </a:cubicBezTo>
                  <a:cubicBezTo>
                    <a:pt x="1464213" y="6275909"/>
                    <a:pt x="1473200" y="6270977"/>
                    <a:pt x="1481667" y="6265333"/>
                  </a:cubicBezTo>
                  <a:cubicBezTo>
                    <a:pt x="1521619" y="6205403"/>
                    <a:pt x="1467409" y="6278867"/>
                    <a:pt x="1540934" y="6214533"/>
                  </a:cubicBezTo>
                  <a:cubicBezTo>
                    <a:pt x="1641750" y="6126319"/>
                    <a:pt x="1504612" y="6221813"/>
                    <a:pt x="1591734" y="6163733"/>
                  </a:cubicBezTo>
                  <a:cubicBezTo>
                    <a:pt x="1603023" y="6146800"/>
                    <a:pt x="1611209" y="6127323"/>
                    <a:pt x="1625600" y="6112933"/>
                  </a:cubicBezTo>
                  <a:cubicBezTo>
                    <a:pt x="1641352" y="6097182"/>
                    <a:pt x="1648785" y="6091963"/>
                    <a:pt x="1659467" y="6070600"/>
                  </a:cubicBezTo>
                  <a:cubicBezTo>
                    <a:pt x="1663458" y="6062618"/>
                    <a:pt x="1664418" y="6053403"/>
                    <a:pt x="1667934" y="6045200"/>
                  </a:cubicBezTo>
                  <a:cubicBezTo>
                    <a:pt x="1672906" y="6033599"/>
                    <a:pt x="1679223" y="6022622"/>
                    <a:pt x="1684867" y="6011333"/>
                  </a:cubicBezTo>
                  <a:cubicBezTo>
                    <a:pt x="1694031" y="5892204"/>
                    <a:pt x="1698476" y="5905209"/>
                    <a:pt x="1684867" y="5782733"/>
                  </a:cubicBezTo>
                  <a:cubicBezTo>
                    <a:pt x="1683582" y="5771168"/>
                    <a:pt x="1682567" y="5758734"/>
                    <a:pt x="1676400" y="5748866"/>
                  </a:cubicBezTo>
                  <a:cubicBezTo>
                    <a:pt x="1667939" y="5735328"/>
                    <a:pt x="1653047" y="5727015"/>
                    <a:pt x="1642534" y="5715000"/>
                  </a:cubicBezTo>
                  <a:cubicBezTo>
                    <a:pt x="1633242" y="5704380"/>
                    <a:pt x="1625336" y="5692616"/>
                    <a:pt x="1617134" y="5681133"/>
                  </a:cubicBezTo>
                  <a:cubicBezTo>
                    <a:pt x="1611219" y="5672853"/>
                    <a:pt x="1608017" y="5662247"/>
                    <a:pt x="1600200" y="5655733"/>
                  </a:cubicBezTo>
                  <a:cubicBezTo>
                    <a:pt x="1590504" y="5647653"/>
                    <a:pt x="1576431" y="5646373"/>
                    <a:pt x="1566334" y="5638800"/>
                  </a:cubicBezTo>
                  <a:cubicBezTo>
                    <a:pt x="1553562" y="5629221"/>
                    <a:pt x="1545069" y="5614735"/>
                    <a:pt x="1532467" y="5604933"/>
                  </a:cubicBezTo>
                  <a:cubicBezTo>
                    <a:pt x="1507589" y="5585583"/>
                    <a:pt x="1483165" y="5577271"/>
                    <a:pt x="1456267" y="5562600"/>
                  </a:cubicBezTo>
                  <a:cubicBezTo>
                    <a:pt x="1436292" y="5551704"/>
                    <a:pt x="1417914" y="5537696"/>
                    <a:pt x="1397000" y="5528733"/>
                  </a:cubicBezTo>
                  <a:cubicBezTo>
                    <a:pt x="1364567" y="5514833"/>
                    <a:pt x="1292125" y="5503364"/>
                    <a:pt x="1261534" y="5494866"/>
                  </a:cubicBezTo>
                  <a:cubicBezTo>
                    <a:pt x="1235737" y="5487700"/>
                    <a:pt x="1210924" y="5477340"/>
                    <a:pt x="1185334" y="5469466"/>
                  </a:cubicBezTo>
                  <a:cubicBezTo>
                    <a:pt x="1174212" y="5466044"/>
                    <a:pt x="1162506" y="5464680"/>
                    <a:pt x="1151467" y="5461000"/>
                  </a:cubicBezTo>
                  <a:cubicBezTo>
                    <a:pt x="1137049" y="5456194"/>
                    <a:pt x="1123878" y="5447752"/>
                    <a:pt x="1109134" y="5444066"/>
                  </a:cubicBezTo>
                  <a:cubicBezTo>
                    <a:pt x="1089774" y="5439226"/>
                    <a:pt x="1069552" y="5438881"/>
                    <a:pt x="1049867" y="5435600"/>
                  </a:cubicBezTo>
                  <a:cubicBezTo>
                    <a:pt x="1035672" y="5433234"/>
                    <a:pt x="1021645" y="5429955"/>
                    <a:pt x="1007534" y="5427133"/>
                  </a:cubicBezTo>
                  <a:lnTo>
                    <a:pt x="897467" y="5435600"/>
                  </a:lnTo>
                  <a:cubicBezTo>
                    <a:pt x="846592" y="5440523"/>
                    <a:pt x="796173" y="5451681"/>
                    <a:pt x="745067" y="5452533"/>
                  </a:cubicBezTo>
                  <a:lnTo>
                    <a:pt x="389467" y="5444066"/>
                  </a:lnTo>
                  <a:cubicBezTo>
                    <a:pt x="269501" y="5430737"/>
                    <a:pt x="352722" y="5443427"/>
                    <a:pt x="279400" y="5427133"/>
                  </a:cubicBezTo>
                  <a:cubicBezTo>
                    <a:pt x="265352" y="5424011"/>
                    <a:pt x="250851" y="5422801"/>
                    <a:pt x="237067" y="5418666"/>
                  </a:cubicBezTo>
                  <a:cubicBezTo>
                    <a:pt x="222510" y="5414299"/>
                    <a:pt x="208964" y="5407069"/>
                    <a:pt x="194734" y="5401733"/>
                  </a:cubicBezTo>
                  <a:cubicBezTo>
                    <a:pt x="164976" y="5390574"/>
                    <a:pt x="163098" y="5392019"/>
                    <a:pt x="127000" y="5384800"/>
                  </a:cubicBezTo>
                  <a:cubicBezTo>
                    <a:pt x="115711" y="5379155"/>
                    <a:pt x="103635" y="5374867"/>
                    <a:pt x="93134" y="5367866"/>
                  </a:cubicBezTo>
                  <a:cubicBezTo>
                    <a:pt x="86492" y="5363438"/>
                    <a:pt x="82433" y="5355920"/>
                    <a:pt x="76200" y="5350933"/>
                  </a:cubicBezTo>
                  <a:cubicBezTo>
                    <a:pt x="68254" y="5344576"/>
                    <a:pt x="59267" y="5339644"/>
                    <a:pt x="50800" y="5334000"/>
                  </a:cubicBezTo>
                  <a:cubicBezTo>
                    <a:pt x="22926" y="5292188"/>
                    <a:pt x="40047" y="5324854"/>
                    <a:pt x="25400" y="5266266"/>
                  </a:cubicBezTo>
                  <a:cubicBezTo>
                    <a:pt x="19170" y="5241346"/>
                    <a:pt x="12119" y="5231237"/>
                    <a:pt x="0" y="5207000"/>
                  </a:cubicBezTo>
                  <a:cubicBezTo>
                    <a:pt x="12484" y="4982305"/>
                    <a:pt x="-4644" y="5117837"/>
                    <a:pt x="16934" y="5020733"/>
                  </a:cubicBezTo>
                  <a:cubicBezTo>
                    <a:pt x="20056" y="5006685"/>
                    <a:pt x="20849" y="4992052"/>
                    <a:pt x="25400" y="4978400"/>
                  </a:cubicBezTo>
                  <a:cubicBezTo>
                    <a:pt x="29391" y="4966426"/>
                    <a:pt x="37646" y="4956252"/>
                    <a:pt x="42334" y="4944533"/>
                  </a:cubicBezTo>
                  <a:cubicBezTo>
                    <a:pt x="48963" y="4927960"/>
                    <a:pt x="54571" y="4910953"/>
                    <a:pt x="59267" y="4893733"/>
                  </a:cubicBezTo>
                  <a:cubicBezTo>
                    <a:pt x="63053" y="4879850"/>
                    <a:pt x="63599" y="4865184"/>
                    <a:pt x="67734" y="4851400"/>
                  </a:cubicBezTo>
                  <a:cubicBezTo>
                    <a:pt x="75408" y="4825820"/>
                    <a:pt x="108818" y="4755907"/>
                    <a:pt x="118534" y="4741333"/>
                  </a:cubicBezTo>
                  <a:cubicBezTo>
                    <a:pt x="124178" y="4732866"/>
                    <a:pt x="128272" y="4723128"/>
                    <a:pt x="135467" y="4715933"/>
                  </a:cubicBezTo>
                  <a:cubicBezTo>
                    <a:pt x="145445" y="4705955"/>
                    <a:pt x="158045" y="4699000"/>
                    <a:pt x="169334" y="4690533"/>
                  </a:cubicBezTo>
                  <a:cubicBezTo>
                    <a:pt x="174978" y="4673600"/>
                    <a:pt x="176366" y="4654585"/>
                    <a:pt x="186267" y="4639733"/>
                  </a:cubicBezTo>
                  <a:cubicBezTo>
                    <a:pt x="199698" y="4619586"/>
                    <a:pt x="218390" y="4592420"/>
                    <a:pt x="228600" y="4572000"/>
                  </a:cubicBezTo>
                  <a:cubicBezTo>
                    <a:pt x="232591" y="4564018"/>
                    <a:pt x="232733" y="4554402"/>
                    <a:pt x="237067" y="4546600"/>
                  </a:cubicBezTo>
                  <a:cubicBezTo>
                    <a:pt x="247898" y="4527105"/>
                    <a:pt x="267316" y="4495307"/>
                    <a:pt x="287867" y="4478866"/>
                  </a:cubicBezTo>
                  <a:cubicBezTo>
                    <a:pt x="295813" y="4472509"/>
                    <a:pt x="304800" y="4467577"/>
                    <a:pt x="313267" y="4461933"/>
                  </a:cubicBezTo>
                  <a:cubicBezTo>
                    <a:pt x="341584" y="4405298"/>
                    <a:pt x="315555" y="4448431"/>
                    <a:pt x="355600" y="4402666"/>
                  </a:cubicBezTo>
                  <a:cubicBezTo>
                    <a:pt x="383640" y="4370621"/>
                    <a:pt x="385506" y="4360099"/>
                    <a:pt x="414867" y="4334933"/>
                  </a:cubicBezTo>
                  <a:cubicBezTo>
                    <a:pt x="440367" y="4313076"/>
                    <a:pt x="507926" y="4270072"/>
                    <a:pt x="524934" y="4258733"/>
                  </a:cubicBezTo>
                  <a:cubicBezTo>
                    <a:pt x="533401" y="4253089"/>
                    <a:pt x="540681" y="4245018"/>
                    <a:pt x="550334" y="4241800"/>
                  </a:cubicBezTo>
                  <a:cubicBezTo>
                    <a:pt x="558801" y="4238978"/>
                    <a:pt x="567531" y="4236849"/>
                    <a:pt x="575734" y="4233333"/>
                  </a:cubicBezTo>
                  <a:cubicBezTo>
                    <a:pt x="587335" y="4228361"/>
                    <a:pt x="597627" y="4220391"/>
                    <a:pt x="609600" y="4216400"/>
                  </a:cubicBezTo>
                  <a:cubicBezTo>
                    <a:pt x="623252" y="4211849"/>
                    <a:pt x="638050" y="4211719"/>
                    <a:pt x="651934" y="4207933"/>
                  </a:cubicBezTo>
                  <a:cubicBezTo>
                    <a:pt x="669154" y="4203237"/>
                    <a:pt x="685801" y="4196644"/>
                    <a:pt x="702734" y="4191000"/>
                  </a:cubicBezTo>
                  <a:cubicBezTo>
                    <a:pt x="711201" y="4188178"/>
                    <a:pt x="719476" y="4184698"/>
                    <a:pt x="728134" y="4182533"/>
                  </a:cubicBezTo>
                  <a:lnTo>
                    <a:pt x="762000" y="4174066"/>
                  </a:lnTo>
                  <a:cubicBezTo>
                    <a:pt x="768379" y="4175129"/>
                    <a:pt x="834036" y="4184685"/>
                    <a:pt x="846667" y="4191000"/>
                  </a:cubicBezTo>
                  <a:cubicBezTo>
                    <a:pt x="864870" y="4200101"/>
                    <a:pt x="897467" y="4224866"/>
                    <a:pt x="897467" y="4224866"/>
                  </a:cubicBezTo>
                  <a:cubicBezTo>
                    <a:pt x="903111" y="4233333"/>
                    <a:pt x="908486" y="4241986"/>
                    <a:pt x="914400" y="4250266"/>
                  </a:cubicBezTo>
                  <a:cubicBezTo>
                    <a:pt x="922602" y="4261749"/>
                    <a:pt x="932321" y="4272167"/>
                    <a:pt x="939800" y="4284133"/>
                  </a:cubicBezTo>
                  <a:cubicBezTo>
                    <a:pt x="946489" y="4294836"/>
                    <a:pt x="951762" y="4306399"/>
                    <a:pt x="956734" y="4318000"/>
                  </a:cubicBezTo>
                  <a:cubicBezTo>
                    <a:pt x="960250" y="4326203"/>
                    <a:pt x="962748" y="4334819"/>
                    <a:pt x="965200" y="4343400"/>
                  </a:cubicBezTo>
                  <a:cubicBezTo>
                    <a:pt x="968397" y="4354588"/>
                    <a:pt x="968463" y="4366858"/>
                    <a:pt x="973667" y="4377266"/>
                  </a:cubicBezTo>
                  <a:cubicBezTo>
                    <a:pt x="979978" y="4389887"/>
                    <a:pt x="990600" y="4399844"/>
                    <a:pt x="999067" y="4411133"/>
                  </a:cubicBezTo>
                  <a:cubicBezTo>
                    <a:pt x="1001889" y="4419600"/>
                    <a:pt x="1005082" y="4427952"/>
                    <a:pt x="1007534" y="4436533"/>
                  </a:cubicBezTo>
                  <a:cubicBezTo>
                    <a:pt x="1015502" y="4464420"/>
                    <a:pt x="1018650" y="4483650"/>
                    <a:pt x="1024467" y="4512733"/>
                  </a:cubicBezTo>
                  <a:cubicBezTo>
                    <a:pt x="1021645" y="4540955"/>
                    <a:pt x="1022378" y="4569763"/>
                    <a:pt x="1016000" y="4597400"/>
                  </a:cubicBezTo>
                  <a:cubicBezTo>
                    <a:pt x="1013712" y="4607315"/>
                    <a:pt x="1004981" y="4614520"/>
                    <a:pt x="999067" y="4622800"/>
                  </a:cubicBezTo>
                  <a:cubicBezTo>
                    <a:pt x="966046" y="4669029"/>
                    <a:pt x="986501" y="4645793"/>
                    <a:pt x="948267" y="4673600"/>
                  </a:cubicBezTo>
                  <a:cubicBezTo>
                    <a:pt x="862657" y="4735863"/>
                    <a:pt x="909256" y="4710039"/>
                    <a:pt x="846667" y="4741333"/>
                  </a:cubicBezTo>
                  <a:cubicBezTo>
                    <a:pt x="809978" y="4738511"/>
                    <a:pt x="772397" y="4741389"/>
                    <a:pt x="736600" y="4732866"/>
                  </a:cubicBezTo>
                  <a:cubicBezTo>
                    <a:pt x="712044" y="4727019"/>
                    <a:pt x="668867" y="4699000"/>
                    <a:pt x="668867" y="4699000"/>
                  </a:cubicBezTo>
                  <a:cubicBezTo>
                    <a:pt x="663223" y="4690533"/>
                    <a:pt x="658291" y="4681546"/>
                    <a:pt x="651934" y="4673600"/>
                  </a:cubicBezTo>
                  <a:cubicBezTo>
                    <a:pt x="629009" y="4644943"/>
                    <a:pt x="618015" y="4656507"/>
                    <a:pt x="601134" y="4605866"/>
                  </a:cubicBezTo>
                  <a:cubicBezTo>
                    <a:pt x="580520" y="4544027"/>
                    <a:pt x="588529" y="4572382"/>
                    <a:pt x="575734" y="4521200"/>
                  </a:cubicBezTo>
                  <a:cubicBezTo>
                    <a:pt x="572912" y="4478867"/>
                    <a:pt x="567267" y="4436627"/>
                    <a:pt x="567267" y="4394200"/>
                  </a:cubicBezTo>
                  <a:cubicBezTo>
                    <a:pt x="567267" y="4365837"/>
                    <a:pt x="572216" y="4337677"/>
                    <a:pt x="575734" y="4309533"/>
                  </a:cubicBezTo>
                  <a:cubicBezTo>
                    <a:pt x="580684" y="4269929"/>
                    <a:pt x="582987" y="4229720"/>
                    <a:pt x="592667" y="4191000"/>
                  </a:cubicBezTo>
                  <a:cubicBezTo>
                    <a:pt x="595489" y="4179711"/>
                    <a:pt x="596658" y="4167874"/>
                    <a:pt x="601134" y="4157133"/>
                  </a:cubicBezTo>
                  <a:cubicBezTo>
                    <a:pt x="610843" y="4133832"/>
                    <a:pt x="627017" y="4113347"/>
                    <a:pt x="635000" y="4089400"/>
                  </a:cubicBezTo>
                  <a:cubicBezTo>
                    <a:pt x="637822" y="4080933"/>
                    <a:pt x="641015" y="4072581"/>
                    <a:pt x="643467" y="4064000"/>
                  </a:cubicBezTo>
                  <a:cubicBezTo>
                    <a:pt x="646664" y="4052811"/>
                    <a:pt x="647208" y="4040767"/>
                    <a:pt x="651934" y="4030133"/>
                  </a:cubicBezTo>
                  <a:cubicBezTo>
                    <a:pt x="658383" y="4015624"/>
                    <a:pt x="689937" y="3966730"/>
                    <a:pt x="702734" y="3953933"/>
                  </a:cubicBezTo>
                  <a:cubicBezTo>
                    <a:pt x="709929" y="3946738"/>
                    <a:pt x="720188" y="3943357"/>
                    <a:pt x="728134" y="3937000"/>
                  </a:cubicBezTo>
                  <a:cubicBezTo>
                    <a:pt x="734367" y="3932013"/>
                    <a:pt x="737927" y="3923636"/>
                    <a:pt x="745067" y="3920066"/>
                  </a:cubicBezTo>
                  <a:cubicBezTo>
                    <a:pt x="755475" y="3914862"/>
                    <a:pt x="767645" y="3914422"/>
                    <a:pt x="778934" y="3911600"/>
                  </a:cubicBezTo>
                  <a:cubicBezTo>
                    <a:pt x="795867" y="3900311"/>
                    <a:pt x="815343" y="3892124"/>
                    <a:pt x="829734" y="3877733"/>
                  </a:cubicBezTo>
                  <a:cubicBezTo>
                    <a:pt x="838201" y="3869266"/>
                    <a:pt x="844667" y="3858148"/>
                    <a:pt x="855134" y="3852333"/>
                  </a:cubicBezTo>
                  <a:cubicBezTo>
                    <a:pt x="870737" y="3843665"/>
                    <a:pt x="905934" y="3835400"/>
                    <a:pt x="905934" y="3835400"/>
                  </a:cubicBezTo>
                  <a:cubicBezTo>
                    <a:pt x="914401" y="3829755"/>
                    <a:pt x="922232" y="3823017"/>
                    <a:pt x="931334" y="3818466"/>
                  </a:cubicBezTo>
                  <a:cubicBezTo>
                    <a:pt x="939316" y="3814475"/>
                    <a:pt x="949081" y="3814592"/>
                    <a:pt x="956734" y="3810000"/>
                  </a:cubicBezTo>
                  <a:cubicBezTo>
                    <a:pt x="963579" y="3805893"/>
                    <a:pt x="967434" y="3798053"/>
                    <a:pt x="973667" y="3793066"/>
                  </a:cubicBezTo>
                  <a:cubicBezTo>
                    <a:pt x="981613" y="3786709"/>
                    <a:pt x="990232" y="3781181"/>
                    <a:pt x="999067" y="3776133"/>
                  </a:cubicBezTo>
                  <a:cubicBezTo>
                    <a:pt x="1122400" y="3705659"/>
                    <a:pt x="963342" y="3798229"/>
                    <a:pt x="1058334" y="3750733"/>
                  </a:cubicBezTo>
                  <a:cubicBezTo>
                    <a:pt x="1067435" y="3746182"/>
                    <a:pt x="1075788" y="3740157"/>
                    <a:pt x="1083734" y="3733800"/>
                  </a:cubicBezTo>
                  <a:cubicBezTo>
                    <a:pt x="1089967" y="3728813"/>
                    <a:pt x="1093527" y="3720436"/>
                    <a:pt x="1100667" y="3716866"/>
                  </a:cubicBezTo>
                  <a:cubicBezTo>
                    <a:pt x="1116632" y="3708883"/>
                    <a:pt x="1135061" y="3706964"/>
                    <a:pt x="1151467" y="3699933"/>
                  </a:cubicBezTo>
                  <a:cubicBezTo>
                    <a:pt x="1189903" y="3683460"/>
                    <a:pt x="1213676" y="3671222"/>
                    <a:pt x="1244600" y="3649133"/>
                  </a:cubicBezTo>
                  <a:cubicBezTo>
                    <a:pt x="1306361" y="3605019"/>
                    <a:pt x="1251381" y="3644046"/>
                    <a:pt x="1312334" y="3589866"/>
                  </a:cubicBezTo>
                  <a:cubicBezTo>
                    <a:pt x="1325840" y="3577860"/>
                    <a:pt x="1341889" y="3568778"/>
                    <a:pt x="1354667" y="3556000"/>
                  </a:cubicBezTo>
                  <a:cubicBezTo>
                    <a:pt x="1364645" y="3546022"/>
                    <a:pt x="1370884" y="3532847"/>
                    <a:pt x="1380067" y="3522133"/>
                  </a:cubicBezTo>
                  <a:cubicBezTo>
                    <a:pt x="1387859" y="3513042"/>
                    <a:pt x="1397802" y="3505931"/>
                    <a:pt x="1405467" y="3496733"/>
                  </a:cubicBezTo>
                  <a:cubicBezTo>
                    <a:pt x="1411981" y="3488916"/>
                    <a:pt x="1415205" y="3478528"/>
                    <a:pt x="1422400" y="3471333"/>
                  </a:cubicBezTo>
                  <a:cubicBezTo>
                    <a:pt x="1429595" y="3464138"/>
                    <a:pt x="1439333" y="3460044"/>
                    <a:pt x="1447800" y="3454400"/>
                  </a:cubicBezTo>
                  <a:cubicBezTo>
                    <a:pt x="1453445" y="3440289"/>
                    <a:pt x="1455004" y="3423742"/>
                    <a:pt x="1464734" y="3412066"/>
                  </a:cubicBezTo>
                  <a:cubicBezTo>
                    <a:pt x="1470447" y="3405210"/>
                    <a:pt x="1485542" y="3411253"/>
                    <a:pt x="1490134" y="3403600"/>
                  </a:cubicBezTo>
                  <a:cubicBezTo>
                    <a:pt x="1546753" y="3309236"/>
                    <a:pt x="1490041" y="3352912"/>
                    <a:pt x="1532467" y="3302000"/>
                  </a:cubicBezTo>
                  <a:cubicBezTo>
                    <a:pt x="1540132" y="3292802"/>
                    <a:pt x="1549400" y="3285067"/>
                    <a:pt x="1557867" y="3276600"/>
                  </a:cubicBezTo>
                  <a:cubicBezTo>
                    <a:pt x="1585580" y="3165750"/>
                    <a:pt x="1541290" y="3318223"/>
                    <a:pt x="1591734" y="3217333"/>
                  </a:cubicBezTo>
                  <a:cubicBezTo>
                    <a:pt x="1598170" y="3204462"/>
                    <a:pt x="1597378" y="3189111"/>
                    <a:pt x="1600200" y="3175000"/>
                  </a:cubicBezTo>
                  <a:cubicBezTo>
                    <a:pt x="1594556" y="3107267"/>
                    <a:pt x="1592879" y="3039085"/>
                    <a:pt x="1583267" y="2971800"/>
                  </a:cubicBezTo>
                  <a:cubicBezTo>
                    <a:pt x="1581482" y="2959305"/>
                    <a:pt x="1573907" y="2948030"/>
                    <a:pt x="1566334" y="2937933"/>
                  </a:cubicBezTo>
                  <a:cubicBezTo>
                    <a:pt x="1532362" y="2892636"/>
                    <a:pt x="1537160" y="2910646"/>
                    <a:pt x="1490134" y="2887133"/>
                  </a:cubicBezTo>
                  <a:cubicBezTo>
                    <a:pt x="1431663" y="2857898"/>
                    <a:pt x="1501352" y="2879355"/>
                    <a:pt x="1430867" y="2861733"/>
                  </a:cubicBezTo>
                  <a:cubicBezTo>
                    <a:pt x="1422400" y="2856089"/>
                    <a:pt x="1414860" y="2848714"/>
                    <a:pt x="1405467" y="2844800"/>
                  </a:cubicBezTo>
                  <a:cubicBezTo>
                    <a:pt x="1335687" y="2815725"/>
                    <a:pt x="1336876" y="2821222"/>
                    <a:pt x="1270000" y="2810933"/>
                  </a:cubicBezTo>
                  <a:cubicBezTo>
                    <a:pt x="1253033" y="2808323"/>
                    <a:pt x="1235958" y="2806190"/>
                    <a:pt x="1219200" y="2802466"/>
                  </a:cubicBezTo>
                  <a:cubicBezTo>
                    <a:pt x="1210488" y="2800530"/>
                    <a:pt x="1202551" y="2795750"/>
                    <a:pt x="1193800" y="2794000"/>
                  </a:cubicBezTo>
                  <a:cubicBezTo>
                    <a:pt x="1174232" y="2790086"/>
                    <a:pt x="1154289" y="2788355"/>
                    <a:pt x="1134534" y="2785533"/>
                  </a:cubicBezTo>
                  <a:cubicBezTo>
                    <a:pt x="1078089" y="2788355"/>
                    <a:pt x="1021561" y="2789825"/>
                    <a:pt x="965200" y="2794000"/>
                  </a:cubicBezTo>
                  <a:cubicBezTo>
                    <a:pt x="945299" y="2795474"/>
                    <a:pt x="925568" y="2798896"/>
                    <a:pt x="905934" y="2802466"/>
                  </a:cubicBezTo>
                  <a:cubicBezTo>
                    <a:pt x="894485" y="2804548"/>
                    <a:pt x="883646" y="2809775"/>
                    <a:pt x="872067" y="2810933"/>
                  </a:cubicBezTo>
                  <a:cubicBezTo>
                    <a:pt x="827048" y="2815435"/>
                    <a:pt x="781756" y="2816578"/>
                    <a:pt x="736600" y="2819400"/>
                  </a:cubicBezTo>
                  <a:cubicBezTo>
                    <a:pt x="715944" y="2817679"/>
                    <a:pt x="627976" y="2814236"/>
                    <a:pt x="592667" y="2802466"/>
                  </a:cubicBezTo>
                  <a:cubicBezTo>
                    <a:pt x="580693" y="2798475"/>
                    <a:pt x="570401" y="2790505"/>
                    <a:pt x="558800" y="2785533"/>
                  </a:cubicBezTo>
                  <a:cubicBezTo>
                    <a:pt x="550597" y="2782017"/>
                    <a:pt x="541603" y="2780582"/>
                    <a:pt x="533400" y="2777066"/>
                  </a:cubicBezTo>
                  <a:cubicBezTo>
                    <a:pt x="446203" y="2739695"/>
                    <a:pt x="564352" y="2781739"/>
                    <a:pt x="448734" y="2743200"/>
                  </a:cubicBezTo>
                  <a:cubicBezTo>
                    <a:pt x="443089" y="2737555"/>
                    <a:pt x="438186" y="2731056"/>
                    <a:pt x="431800" y="2726266"/>
                  </a:cubicBezTo>
                  <a:cubicBezTo>
                    <a:pt x="415519" y="2714055"/>
                    <a:pt x="381000" y="2692400"/>
                    <a:pt x="381000" y="2692400"/>
                  </a:cubicBezTo>
                  <a:cubicBezTo>
                    <a:pt x="361245" y="2661355"/>
                    <a:pt x="338191" y="2632178"/>
                    <a:pt x="321734" y="2599266"/>
                  </a:cubicBezTo>
                  <a:cubicBezTo>
                    <a:pt x="307623" y="2571044"/>
                    <a:pt x="298332" y="2539843"/>
                    <a:pt x="279400" y="2514600"/>
                  </a:cubicBezTo>
                  <a:cubicBezTo>
                    <a:pt x="247563" y="2472150"/>
                    <a:pt x="233822" y="2459943"/>
                    <a:pt x="220134" y="2396066"/>
                  </a:cubicBezTo>
                  <a:cubicBezTo>
                    <a:pt x="190230" y="2256517"/>
                    <a:pt x="210651" y="2314674"/>
                    <a:pt x="169334" y="2218266"/>
                  </a:cubicBezTo>
                  <a:cubicBezTo>
                    <a:pt x="166512" y="2198511"/>
                    <a:pt x="162759" y="2178866"/>
                    <a:pt x="160867" y="2159000"/>
                  </a:cubicBezTo>
                  <a:cubicBezTo>
                    <a:pt x="141087" y="1951318"/>
                    <a:pt x="162985" y="2114563"/>
                    <a:pt x="143934" y="1981200"/>
                  </a:cubicBezTo>
                  <a:cubicBezTo>
                    <a:pt x="149578" y="1919111"/>
                    <a:pt x="152349" y="1856693"/>
                    <a:pt x="160867" y="1794933"/>
                  </a:cubicBezTo>
                  <a:cubicBezTo>
                    <a:pt x="166576" y="1753544"/>
                    <a:pt x="212559" y="1648327"/>
                    <a:pt x="220134" y="1625600"/>
                  </a:cubicBezTo>
                  <a:cubicBezTo>
                    <a:pt x="225778" y="1608667"/>
                    <a:pt x="232371" y="1592020"/>
                    <a:pt x="237067" y="1574800"/>
                  </a:cubicBezTo>
                  <a:cubicBezTo>
                    <a:pt x="240853" y="1560916"/>
                    <a:pt x="239579" y="1545567"/>
                    <a:pt x="245534" y="1532466"/>
                  </a:cubicBezTo>
                  <a:cubicBezTo>
                    <a:pt x="253955" y="1513939"/>
                    <a:pt x="269146" y="1499245"/>
                    <a:pt x="279400" y="1481666"/>
                  </a:cubicBezTo>
                  <a:cubicBezTo>
                    <a:pt x="351084" y="1358778"/>
                    <a:pt x="265527" y="1483072"/>
                    <a:pt x="330200" y="1405466"/>
                  </a:cubicBezTo>
                  <a:cubicBezTo>
                    <a:pt x="336714" y="1397649"/>
                    <a:pt x="338667" y="1385710"/>
                    <a:pt x="347134" y="1380066"/>
                  </a:cubicBezTo>
                  <a:cubicBezTo>
                    <a:pt x="356816" y="1373612"/>
                    <a:pt x="369711" y="1374422"/>
                    <a:pt x="381000" y="1371600"/>
                  </a:cubicBezTo>
                  <a:cubicBezTo>
                    <a:pt x="386645" y="1365955"/>
                    <a:pt x="391700" y="1359653"/>
                    <a:pt x="397934" y="1354666"/>
                  </a:cubicBezTo>
                  <a:cubicBezTo>
                    <a:pt x="413207" y="1342448"/>
                    <a:pt x="439819" y="1327753"/>
                    <a:pt x="457200" y="1320800"/>
                  </a:cubicBezTo>
                  <a:cubicBezTo>
                    <a:pt x="473773" y="1314171"/>
                    <a:pt x="491427" y="1310495"/>
                    <a:pt x="508000" y="1303866"/>
                  </a:cubicBezTo>
                  <a:cubicBezTo>
                    <a:pt x="564104" y="1281424"/>
                    <a:pt x="525137" y="1284917"/>
                    <a:pt x="601134" y="1261533"/>
                  </a:cubicBezTo>
                  <a:cubicBezTo>
                    <a:pt x="617542" y="1256484"/>
                    <a:pt x="635207" y="1256926"/>
                    <a:pt x="651934" y="1253066"/>
                  </a:cubicBezTo>
                  <a:cubicBezTo>
                    <a:pt x="671954" y="1248446"/>
                    <a:pt x="691268" y="1241116"/>
                    <a:pt x="711200" y="1236133"/>
                  </a:cubicBezTo>
                  <a:cubicBezTo>
                    <a:pt x="725161" y="1232643"/>
                    <a:pt x="739486" y="1230788"/>
                    <a:pt x="753534" y="1227666"/>
                  </a:cubicBezTo>
                  <a:cubicBezTo>
                    <a:pt x="764893" y="1225142"/>
                    <a:pt x="776111" y="1222022"/>
                    <a:pt x="787400" y="1219200"/>
                  </a:cubicBezTo>
                  <a:cubicBezTo>
                    <a:pt x="865053" y="1180373"/>
                    <a:pt x="767764" y="1224556"/>
                    <a:pt x="880534" y="1193800"/>
                  </a:cubicBezTo>
                  <a:cubicBezTo>
                    <a:pt x="892711" y="1190479"/>
                    <a:pt x="902223" y="1180187"/>
                    <a:pt x="914400" y="1176866"/>
                  </a:cubicBezTo>
                  <a:cubicBezTo>
                    <a:pt x="933653" y="1171615"/>
                    <a:pt x="953943" y="1171434"/>
                    <a:pt x="973667" y="1168400"/>
                  </a:cubicBezTo>
                  <a:cubicBezTo>
                    <a:pt x="990634" y="1165790"/>
                    <a:pt x="1007534" y="1162755"/>
                    <a:pt x="1024467" y="1159933"/>
                  </a:cubicBezTo>
                  <a:cubicBezTo>
                    <a:pt x="1075267" y="1162755"/>
                    <a:pt x="1126198" y="1163794"/>
                    <a:pt x="1176867" y="1168400"/>
                  </a:cubicBezTo>
                  <a:cubicBezTo>
                    <a:pt x="1201761" y="1170663"/>
                    <a:pt x="1213217" y="1179604"/>
                    <a:pt x="1236134" y="1185333"/>
                  </a:cubicBezTo>
                  <a:cubicBezTo>
                    <a:pt x="1250095" y="1188823"/>
                    <a:pt x="1264356" y="1190978"/>
                    <a:pt x="1278467" y="1193800"/>
                  </a:cubicBezTo>
                  <a:cubicBezTo>
                    <a:pt x="1286934" y="1199444"/>
                    <a:pt x="1294766" y="1206182"/>
                    <a:pt x="1303867" y="1210733"/>
                  </a:cubicBezTo>
                  <a:cubicBezTo>
                    <a:pt x="1373974" y="1245786"/>
                    <a:pt x="1281875" y="1187606"/>
                    <a:pt x="1354667" y="1236133"/>
                  </a:cubicBezTo>
                  <a:lnTo>
                    <a:pt x="1405467" y="1312333"/>
                  </a:lnTo>
                  <a:cubicBezTo>
                    <a:pt x="1405478" y="1312350"/>
                    <a:pt x="1439322" y="1363117"/>
                    <a:pt x="1439334" y="1363133"/>
                  </a:cubicBezTo>
                  <a:cubicBezTo>
                    <a:pt x="1463644" y="1395547"/>
                    <a:pt x="1466171" y="1394709"/>
                    <a:pt x="1481667" y="1430866"/>
                  </a:cubicBezTo>
                  <a:cubicBezTo>
                    <a:pt x="1490370" y="1451173"/>
                    <a:pt x="1492460" y="1468641"/>
                    <a:pt x="1498600" y="1490133"/>
                  </a:cubicBezTo>
                  <a:cubicBezTo>
                    <a:pt x="1501052" y="1498714"/>
                    <a:pt x="1504245" y="1507066"/>
                    <a:pt x="1507067" y="1515533"/>
                  </a:cubicBezTo>
                  <a:cubicBezTo>
                    <a:pt x="1509889" y="1540933"/>
                    <a:pt x="1511648" y="1566474"/>
                    <a:pt x="1515534" y="1591733"/>
                  </a:cubicBezTo>
                  <a:cubicBezTo>
                    <a:pt x="1518572" y="1611483"/>
                    <a:pt x="1526143" y="1632028"/>
                    <a:pt x="1532467" y="1651000"/>
                  </a:cubicBezTo>
                  <a:cubicBezTo>
                    <a:pt x="1527829" y="1720570"/>
                    <a:pt x="1538023" y="1764611"/>
                    <a:pt x="1507067" y="1820333"/>
                  </a:cubicBezTo>
                  <a:cubicBezTo>
                    <a:pt x="1500214" y="1832668"/>
                    <a:pt x="1492381" y="1845017"/>
                    <a:pt x="1481667" y="1854200"/>
                  </a:cubicBezTo>
                  <a:cubicBezTo>
                    <a:pt x="1472084" y="1862414"/>
                    <a:pt x="1459089" y="1865489"/>
                    <a:pt x="1447800" y="1871133"/>
                  </a:cubicBezTo>
                  <a:cubicBezTo>
                    <a:pt x="1409931" y="1927938"/>
                    <a:pt x="1454541" y="1872284"/>
                    <a:pt x="1405467" y="1905000"/>
                  </a:cubicBezTo>
                  <a:cubicBezTo>
                    <a:pt x="1395504" y="1911642"/>
                    <a:pt x="1391426" y="1926614"/>
                    <a:pt x="1380067" y="1930400"/>
                  </a:cubicBezTo>
                  <a:cubicBezTo>
                    <a:pt x="1355822" y="1938481"/>
                    <a:pt x="1329267" y="1936044"/>
                    <a:pt x="1303867" y="1938866"/>
                  </a:cubicBezTo>
                  <a:cubicBezTo>
                    <a:pt x="1255889" y="1936044"/>
                    <a:pt x="1206964" y="1940301"/>
                    <a:pt x="1159934" y="1930400"/>
                  </a:cubicBezTo>
                  <a:cubicBezTo>
                    <a:pt x="1149976" y="1928304"/>
                    <a:pt x="1150195" y="1912195"/>
                    <a:pt x="1143000" y="1905000"/>
                  </a:cubicBezTo>
                  <a:cubicBezTo>
                    <a:pt x="1135805" y="1897805"/>
                    <a:pt x="1126067" y="1893711"/>
                    <a:pt x="1117600" y="1888066"/>
                  </a:cubicBezTo>
                  <a:cubicBezTo>
                    <a:pt x="1111956" y="1876777"/>
                    <a:pt x="1107668" y="1864701"/>
                    <a:pt x="1100667" y="1854200"/>
                  </a:cubicBezTo>
                  <a:cubicBezTo>
                    <a:pt x="1096239" y="1847558"/>
                    <a:pt x="1088721" y="1843499"/>
                    <a:pt x="1083734" y="1837266"/>
                  </a:cubicBezTo>
                  <a:cubicBezTo>
                    <a:pt x="1077377" y="1829320"/>
                    <a:pt x="1072445" y="1820333"/>
                    <a:pt x="1066800" y="1811866"/>
                  </a:cubicBezTo>
                  <a:cubicBezTo>
                    <a:pt x="1057884" y="1776199"/>
                    <a:pt x="1049867" y="1749903"/>
                    <a:pt x="1049867" y="1710266"/>
                  </a:cubicBezTo>
                  <a:cubicBezTo>
                    <a:pt x="1049867" y="1666420"/>
                    <a:pt x="1055404" y="1631619"/>
                    <a:pt x="1066800" y="1591733"/>
                  </a:cubicBezTo>
                  <a:cubicBezTo>
                    <a:pt x="1069252" y="1583152"/>
                    <a:pt x="1071276" y="1574315"/>
                    <a:pt x="1075267" y="1566333"/>
                  </a:cubicBezTo>
                  <a:cubicBezTo>
                    <a:pt x="1079818" y="1557232"/>
                    <a:pt x="1087649" y="1550034"/>
                    <a:pt x="1092200" y="1540933"/>
                  </a:cubicBezTo>
                  <a:cubicBezTo>
                    <a:pt x="1124522" y="1476289"/>
                    <a:pt x="1064650" y="1563556"/>
                    <a:pt x="1126067" y="1481666"/>
                  </a:cubicBezTo>
                  <a:cubicBezTo>
                    <a:pt x="1128889" y="1473199"/>
                    <a:pt x="1130543" y="1464248"/>
                    <a:pt x="1134534" y="1456266"/>
                  </a:cubicBezTo>
                  <a:cubicBezTo>
                    <a:pt x="1144333" y="1436668"/>
                    <a:pt x="1160482" y="1419510"/>
                    <a:pt x="1176867" y="1405466"/>
                  </a:cubicBezTo>
                  <a:cubicBezTo>
                    <a:pt x="1187581" y="1396283"/>
                    <a:pt x="1199445" y="1388533"/>
                    <a:pt x="1210734" y="1380066"/>
                  </a:cubicBezTo>
                  <a:cubicBezTo>
                    <a:pt x="1275645" y="1382888"/>
                    <a:pt x="1340649" y="1384063"/>
                    <a:pt x="1405467" y="1388533"/>
                  </a:cubicBezTo>
                  <a:cubicBezTo>
                    <a:pt x="1427634" y="1390062"/>
                    <a:pt x="1459443" y="1395941"/>
                    <a:pt x="1481667" y="1405466"/>
                  </a:cubicBezTo>
                  <a:cubicBezTo>
                    <a:pt x="1511855" y="1418404"/>
                    <a:pt x="1523660" y="1426350"/>
                    <a:pt x="1549400" y="1447800"/>
                  </a:cubicBezTo>
                  <a:cubicBezTo>
                    <a:pt x="1555532" y="1452910"/>
                    <a:pt x="1560202" y="1459623"/>
                    <a:pt x="1566334" y="1464733"/>
                  </a:cubicBezTo>
                  <a:cubicBezTo>
                    <a:pt x="1577174" y="1473767"/>
                    <a:pt x="1590708" y="1479692"/>
                    <a:pt x="1600200" y="1490133"/>
                  </a:cubicBezTo>
                  <a:cubicBezTo>
                    <a:pt x="1619184" y="1511016"/>
                    <a:pt x="1624226" y="1548941"/>
                    <a:pt x="1651000" y="1557866"/>
                  </a:cubicBezTo>
                  <a:cubicBezTo>
                    <a:pt x="1677827" y="1566809"/>
                    <a:pt x="1678354" y="1564509"/>
                    <a:pt x="1701800" y="1583266"/>
                  </a:cubicBezTo>
                  <a:cubicBezTo>
                    <a:pt x="1708034" y="1588253"/>
                    <a:pt x="1711467" y="1596897"/>
                    <a:pt x="1718734" y="1600200"/>
                  </a:cubicBezTo>
                  <a:cubicBezTo>
                    <a:pt x="1743108" y="1611279"/>
                    <a:pt x="1769534" y="1617133"/>
                    <a:pt x="1794934" y="1625600"/>
                  </a:cubicBezTo>
                  <a:cubicBezTo>
                    <a:pt x="1864352" y="1648739"/>
                    <a:pt x="1754464" y="1612829"/>
                    <a:pt x="1888067" y="1651000"/>
                  </a:cubicBezTo>
                  <a:cubicBezTo>
                    <a:pt x="1907823" y="1656644"/>
                    <a:pt x="1927244" y="1663628"/>
                    <a:pt x="1947334" y="1667933"/>
                  </a:cubicBezTo>
                  <a:cubicBezTo>
                    <a:pt x="1989573" y="1676984"/>
                    <a:pt x="2073001" y="1681933"/>
                    <a:pt x="2108200" y="1684866"/>
                  </a:cubicBezTo>
                  <a:cubicBezTo>
                    <a:pt x="2422394" y="1678182"/>
                    <a:pt x="2421428" y="1683176"/>
                    <a:pt x="2650067" y="1667933"/>
                  </a:cubicBezTo>
                  <a:lnTo>
                    <a:pt x="2887134" y="1651000"/>
                  </a:lnTo>
                  <a:cubicBezTo>
                    <a:pt x="2904067" y="1648178"/>
                    <a:pt x="2921148" y="1646130"/>
                    <a:pt x="2937934" y="1642533"/>
                  </a:cubicBezTo>
                  <a:cubicBezTo>
                    <a:pt x="2960690" y="1637657"/>
                    <a:pt x="3005667" y="1625600"/>
                    <a:pt x="3005667" y="1625600"/>
                  </a:cubicBezTo>
                  <a:cubicBezTo>
                    <a:pt x="3099959" y="1578453"/>
                    <a:pt x="2981177" y="1634784"/>
                    <a:pt x="3073400" y="1600200"/>
                  </a:cubicBezTo>
                  <a:cubicBezTo>
                    <a:pt x="3110613" y="1586245"/>
                    <a:pt x="3101405" y="1584196"/>
                    <a:pt x="3132667" y="1566333"/>
                  </a:cubicBezTo>
                  <a:cubicBezTo>
                    <a:pt x="3143626" y="1560071"/>
                    <a:pt x="3155245" y="1555044"/>
                    <a:pt x="3166534" y="1549400"/>
                  </a:cubicBezTo>
                  <a:cubicBezTo>
                    <a:pt x="3175001" y="1540933"/>
                    <a:pt x="3182985" y="1531955"/>
                    <a:pt x="3191934" y="1524000"/>
                  </a:cubicBezTo>
                  <a:cubicBezTo>
                    <a:pt x="3208409" y="1509356"/>
                    <a:pt x="3227148" y="1497252"/>
                    <a:pt x="3242734" y="1481666"/>
                  </a:cubicBezTo>
                  <a:cubicBezTo>
                    <a:pt x="3249929" y="1474471"/>
                    <a:pt x="3251941" y="1462888"/>
                    <a:pt x="3259667" y="1456266"/>
                  </a:cubicBezTo>
                  <a:cubicBezTo>
                    <a:pt x="3272161" y="1445556"/>
                    <a:pt x="3288835" y="1440740"/>
                    <a:pt x="3302000" y="1430866"/>
                  </a:cubicBezTo>
                  <a:cubicBezTo>
                    <a:pt x="3311579" y="1423682"/>
                    <a:pt x="3318133" y="1413048"/>
                    <a:pt x="3327400" y="1405466"/>
                  </a:cubicBezTo>
                  <a:cubicBezTo>
                    <a:pt x="3349243" y="1387595"/>
                    <a:pt x="3371651" y="1370321"/>
                    <a:pt x="3395134" y="1354666"/>
                  </a:cubicBezTo>
                  <a:cubicBezTo>
                    <a:pt x="3403601" y="1349022"/>
                    <a:pt x="3412717" y="1344247"/>
                    <a:pt x="3420534" y="1337733"/>
                  </a:cubicBezTo>
                  <a:cubicBezTo>
                    <a:pt x="3463261" y="1302127"/>
                    <a:pt x="3431952" y="1320634"/>
                    <a:pt x="3471334" y="1270000"/>
                  </a:cubicBezTo>
                  <a:cubicBezTo>
                    <a:pt x="3481135" y="1257398"/>
                    <a:pt x="3494687" y="1248148"/>
                    <a:pt x="3505200" y="1236133"/>
                  </a:cubicBezTo>
                  <a:cubicBezTo>
                    <a:pt x="3514492" y="1225513"/>
                    <a:pt x="3521417" y="1212980"/>
                    <a:pt x="3530600" y="1202266"/>
                  </a:cubicBezTo>
                  <a:cubicBezTo>
                    <a:pt x="3538392" y="1193175"/>
                    <a:pt x="3548208" y="1185957"/>
                    <a:pt x="3556000" y="1176866"/>
                  </a:cubicBezTo>
                  <a:cubicBezTo>
                    <a:pt x="3574806" y="1154925"/>
                    <a:pt x="3600693" y="1114060"/>
                    <a:pt x="3615267" y="1092200"/>
                  </a:cubicBezTo>
                  <a:cubicBezTo>
                    <a:pt x="3620911" y="1083733"/>
                    <a:pt x="3628982" y="1076453"/>
                    <a:pt x="3632200" y="1066800"/>
                  </a:cubicBezTo>
                  <a:cubicBezTo>
                    <a:pt x="3640667" y="1041400"/>
                    <a:pt x="3651106" y="1016575"/>
                    <a:pt x="3657600" y="990600"/>
                  </a:cubicBezTo>
                  <a:cubicBezTo>
                    <a:pt x="3678698" y="906212"/>
                    <a:pt x="3670708" y="945822"/>
                    <a:pt x="3683000" y="872066"/>
                  </a:cubicBezTo>
                  <a:cubicBezTo>
                    <a:pt x="3667498" y="655025"/>
                    <a:pt x="3698128" y="809190"/>
                    <a:pt x="3657600" y="728133"/>
                  </a:cubicBezTo>
                  <a:cubicBezTo>
                    <a:pt x="3653609" y="720151"/>
                    <a:pt x="3653726" y="710386"/>
                    <a:pt x="3649134" y="702733"/>
                  </a:cubicBezTo>
                  <a:cubicBezTo>
                    <a:pt x="3645027" y="695888"/>
                    <a:pt x="3638332" y="690910"/>
                    <a:pt x="3632200" y="685800"/>
                  </a:cubicBezTo>
                  <a:cubicBezTo>
                    <a:pt x="3626449" y="681008"/>
                    <a:pt x="3583930" y="648964"/>
                    <a:pt x="3572934" y="643466"/>
                  </a:cubicBezTo>
                  <a:cubicBezTo>
                    <a:pt x="3559340" y="636669"/>
                    <a:pt x="3544436" y="632822"/>
                    <a:pt x="3530600" y="626533"/>
                  </a:cubicBezTo>
                  <a:cubicBezTo>
                    <a:pt x="3513365" y="618699"/>
                    <a:pt x="3497100" y="608822"/>
                    <a:pt x="3479800" y="601133"/>
                  </a:cubicBezTo>
                  <a:cubicBezTo>
                    <a:pt x="3471645" y="597508"/>
                    <a:pt x="3462603" y="596182"/>
                    <a:pt x="3454400" y="592666"/>
                  </a:cubicBezTo>
                  <a:cubicBezTo>
                    <a:pt x="3442799" y="587694"/>
                    <a:pt x="3432507" y="579724"/>
                    <a:pt x="3420534" y="575733"/>
                  </a:cubicBezTo>
                  <a:cubicBezTo>
                    <a:pt x="3401960" y="569542"/>
                    <a:pt x="3332363" y="560718"/>
                    <a:pt x="3318934" y="558800"/>
                  </a:cubicBezTo>
                  <a:cubicBezTo>
                    <a:pt x="3296356" y="561622"/>
                    <a:pt x="3273274" y="561747"/>
                    <a:pt x="3251200" y="567266"/>
                  </a:cubicBezTo>
                  <a:cubicBezTo>
                    <a:pt x="3238956" y="570327"/>
                    <a:pt x="3228935" y="579228"/>
                    <a:pt x="3217334" y="584200"/>
                  </a:cubicBezTo>
                  <a:cubicBezTo>
                    <a:pt x="3209131" y="587716"/>
                    <a:pt x="3200401" y="589844"/>
                    <a:pt x="3191934" y="592666"/>
                  </a:cubicBezTo>
                  <a:lnTo>
                    <a:pt x="3149600" y="635000"/>
                  </a:lnTo>
                  <a:cubicBezTo>
                    <a:pt x="3135489" y="649111"/>
                    <a:pt x="3118336" y="660729"/>
                    <a:pt x="3107267" y="677333"/>
                  </a:cubicBezTo>
                  <a:cubicBezTo>
                    <a:pt x="3101623" y="685800"/>
                    <a:pt x="3096691" y="694787"/>
                    <a:pt x="3090334" y="702733"/>
                  </a:cubicBezTo>
                  <a:cubicBezTo>
                    <a:pt x="3072739" y="724726"/>
                    <a:pt x="3069498" y="715745"/>
                    <a:pt x="3056467" y="745066"/>
                  </a:cubicBezTo>
                  <a:cubicBezTo>
                    <a:pt x="3049218" y="761377"/>
                    <a:pt x="3045178" y="778933"/>
                    <a:pt x="3039534" y="795866"/>
                  </a:cubicBezTo>
                  <a:lnTo>
                    <a:pt x="3031067" y="821266"/>
                  </a:lnTo>
                  <a:cubicBezTo>
                    <a:pt x="3033889" y="852311"/>
                    <a:pt x="3035668" y="883468"/>
                    <a:pt x="3039534" y="914400"/>
                  </a:cubicBezTo>
                  <a:cubicBezTo>
                    <a:pt x="3041319" y="928679"/>
                    <a:pt x="3041011" y="944153"/>
                    <a:pt x="3048000" y="956733"/>
                  </a:cubicBezTo>
                  <a:cubicBezTo>
                    <a:pt x="3055753" y="970689"/>
                    <a:pt x="3066516" y="986214"/>
                    <a:pt x="3081867" y="990600"/>
                  </a:cubicBezTo>
                  <a:lnTo>
                    <a:pt x="3141134" y="1007533"/>
                  </a:lnTo>
                  <a:cubicBezTo>
                    <a:pt x="3187962" y="1005918"/>
                    <a:pt x="3343808" y="1013834"/>
                    <a:pt x="3429000" y="990600"/>
                  </a:cubicBezTo>
                  <a:cubicBezTo>
                    <a:pt x="3446220" y="985904"/>
                    <a:pt x="3462867" y="979311"/>
                    <a:pt x="3479800" y="973666"/>
                  </a:cubicBezTo>
                  <a:lnTo>
                    <a:pt x="3522134" y="931333"/>
                  </a:lnTo>
                  <a:cubicBezTo>
                    <a:pt x="3533423" y="920044"/>
                    <a:pt x="3547144" y="910749"/>
                    <a:pt x="3556000" y="897466"/>
                  </a:cubicBezTo>
                  <a:lnTo>
                    <a:pt x="3572934" y="872066"/>
                  </a:lnTo>
                  <a:cubicBezTo>
                    <a:pt x="3575756" y="863599"/>
                    <a:pt x="3581400" y="855591"/>
                    <a:pt x="3581400" y="846666"/>
                  </a:cubicBezTo>
                  <a:cubicBezTo>
                    <a:pt x="3581400" y="804239"/>
                    <a:pt x="3579551" y="761574"/>
                    <a:pt x="3572934" y="719666"/>
                  </a:cubicBezTo>
                  <a:cubicBezTo>
                    <a:pt x="3571225" y="708840"/>
                    <a:pt x="3547057" y="670388"/>
                    <a:pt x="3539067" y="660400"/>
                  </a:cubicBezTo>
                  <a:cubicBezTo>
                    <a:pt x="3534080" y="654167"/>
                    <a:pt x="3527121" y="649699"/>
                    <a:pt x="3522134" y="643466"/>
                  </a:cubicBezTo>
                  <a:cubicBezTo>
                    <a:pt x="3515777" y="635520"/>
                    <a:pt x="3512395" y="625261"/>
                    <a:pt x="3505200" y="618066"/>
                  </a:cubicBezTo>
                  <a:cubicBezTo>
                    <a:pt x="3498973" y="611839"/>
                    <a:pt x="3453097" y="575081"/>
                    <a:pt x="3437467" y="567266"/>
                  </a:cubicBezTo>
                  <a:cubicBezTo>
                    <a:pt x="3429485" y="563275"/>
                    <a:pt x="3420270" y="562316"/>
                    <a:pt x="3412067" y="558800"/>
                  </a:cubicBezTo>
                  <a:cubicBezTo>
                    <a:pt x="3400466" y="553828"/>
                    <a:pt x="3389919" y="546554"/>
                    <a:pt x="3378200" y="541866"/>
                  </a:cubicBezTo>
                  <a:cubicBezTo>
                    <a:pt x="3361627" y="535237"/>
                    <a:pt x="3342706" y="534116"/>
                    <a:pt x="3327400" y="524933"/>
                  </a:cubicBezTo>
                  <a:cubicBezTo>
                    <a:pt x="3308925" y="513848"/>
                    <a:pt x="3283589" y="494483"/>
                    <a:pt x="3259667" y="491066"/>
                  </a:cubicBezTo>
                  <a:cubicBezTo>
                    <a:pt x="3228808" y="486658"/>
                    <a:pt x="3197578" y="485422"/>
                    <a:pt x="3166534" y="482600"/>
                  </a:cubicBezTo>
                  <a:cubicBezTo>
                    <a:pt x="3155245" y="479778"/>
                    <a:pt x="3144303" y="474133"/>
                    <a:pt x="3132667" y="474133"/>
                  </a:cubicBezTo>
                  <a:cubicBezTo>
                    <a:pt x="3028452" y="474133"/>
                    <a:pt x="3015833" y="478084"/>
                    <a:pt x="2937934" y="491066"/>
                  </a:cubicBezTo>
                  <a:cubicBezTo>
                    <a:pt x="2889380" y="507251"/>
                    <a:pt x="2936606" y="492676"/>
                    <a:pt x="2870200" y="508000"/>
                  </a:cubicBezTo>
                  <a:cubicBezTo>
                    <a:pt x="2847523" y="513233"/>
                    <a:pt x="2825185" y="519885"/>
                    <a:pt x="2802467" y="524933"/>
                  </a:cubicBezTo>
                  <a:cubicBezTo>
                    <a:pt x="2777067" y="530577"/>
                    <a:pt x="2751285" y="534718"/>
                    <a:pt x="2726267" y="541866"/>
                  </a:cubicBezTo>
                  <a:cubicBezTo>
                    <a:pt x="2660849" y="560557"/>
                    <a:pt x="2702189" y="558138"/>
                    <a:pt x="2633134" y="592666"/>
                  </a:cubicBezTo>
                  <a:cubicBezTo>
                    <a:pt x="2550681" y="633892"/>
                    <a:pt x="2587046" y="613546"/>
                    <a:pt x="2523067" y="651933"/>
                  </a:cubicBezTo>
                  <a:cubicBezTo>
                    <a:pt x="2469969" y="731581"/>
                    <a:pt x="2557006" y="611417"/>
                    <a:pt x="2463800" y="694266"/>
                  </a:cubicBezTo>
                  <a:cubicBezTo>
                    <a:pt x="2448589" y="707787"/>
                    <a:pt x="2446867" y="733777"/>
                    <a:pt x="2429934" y="745066"/>
                  </a:cubicBezTo>
                  <a:cubicBezTo>
                    <a:pt x="2375540" y="781330"/>
                    <a:pt x="2419588" y="751072"/>
                    <a:pt x="2328334" y="821266"/>
                  </a:cubicBezTo>
                  <a:cubicBezTo>
                    <a:pt x="2317149" y="829870"/>
                    <a:pt x="2307088" y="840355"/>
                    <a:pt x="2294467" y="846666"/>
                  </a:cubicBezTo>
                  <a:cubicBezTo>
                    <a:pt x="2283178" y="852311"/>
                    <a:pt x="2271102" y="856599"/>
                    <a:pt x="2260600" y="863600"/>
                  </a:cubicBezTo>
                  <a:cubicBezTo>
                    <a:pt x="2245564" y="873624"/>
                    <a:pt x="2233303" y="887442"/>
                    <a:pt x="2218267" y="897466"/>
                  </a:cubicBezTo>
                  <a:cubicBezTo>
                    <a:pt x="2207765" y="904467"/>
                    <a:pt x="2195103" y="907710"/>
                    <a:pt x="2184400" y="914400"/>
                  </a:cubicBezTo>
                  <a:cubicBezTo>
                    <a:pt x="2172434" y="921879"/>
                    <a:pt x="2163155" y="933489"/>
                    <a:pt x="2150534" y="939800"/>
                  </a:cubicBezTo>
                  <a:cubicBezTo>
                    <a:pt x="2134569" y="947782"/>
                    <a:pt x="2115983" y="949347"/>
                    <a:pt x="2099734" y="956733"/>
                  </a:cubicBezTo>
                  <a:cubicBezTo>
                    <a:pt x="2084753" y="963543"/>
                    <a:pt x="2072617" y="975867"/>
                    <a:pt x="2057400" y="982133"/>
                  </a:cubicBezTo>
                  <a:cubicBezTo>
                    <a:pt x="2024390" y="995725"/>
                    <a:pt x="1985503" y="996198"/>
                    <a:pt x="1955800" y="1016000"/>
                  </a:cubicBezTo>
                  <a:cubicBezTo>
                    <a:pt x="1926721" y="1035386"/>
                    <a:pt x="1917038" y="1043357"/>
                    <a:pt x="1879600" y="1058333"/>
                  </a:cubicBezTo>
                  <a:cubicBezTo>
                    <a:pt x="1868796" y="1062655"/>
                    <a:pt x="1856856" y="1063378"/>
                    <a:pt x="1845734" y="1066800"/>
                  </a:cubicBezTo>
                  <a:cubicBezTo>
                    <a:pt x="1820144" y="1074674"/>
                    <a:pt x="1795944" y="1087799"/>
                    <a:pt x="1769534" y="1092200"/>
                  </a:cubicBezTo>
                  <a:cubicBezTo>
                    <a:pt x="1752601" y="1095022"/>
                    <a:pt x="1735568" y="1097299"/>
                    <a:pt x="1718734" y="1100666"/>
                  </a:cubicBezTo>
                  <a:cubicBezTo>
                    <a:pt x="1576786" y="1129055"/>
                    <a:pt x="1799223" y="1085641"/>
                    <a:pt x="1651000" y="1126066"/>
                  </a:cubicBezTo>
                  <a:cubicBezTo>
                    <a:pt x="1631747" y="1131317"/>
                    <a:pt x="1611489" y="1131711"/>
                    <a:pt x="1591734" y="1134533"/>
                  </a:cubicBezTo>
                  <a:cubicBezTo>
                    <a:pt x="1583267" y="1137355"/>
                    <a:pt x="1575180" y="1141821"/>
                    <a:pt x="1566334" y="1143000"/>
                  </a:cubicBezTo>
                  <a:cubicBezTo>
                    <a:pt x="1454351" y="1157931"/>
                    <a:pt x="1438302" y="1149998"/>
                    <a:pt x="1312334" y="1143000"/>
                  </a:cubicBezTo>
                  <a:cubicBezTo>
                    <a:pt x="1301481" y="1140287"/>
                    <a:pt x="1265215" y="1132140"/>
                    <a:pt x="1253067" y="1126066"/>
                  </a:cubicBezTo>
                  <a:cubicBezTo>
                    <a:pt x="1243966" y="1121515"/>
                    <a:pt x="1236134" y="1114777"/>
                    <a:pt x="1227667" y="1109133"/>
                  </a:cubicBezTo>
                  <a:cubicBezTo>
                    <a:pt x="1222023" y="1092200"/>
                    <a:pt x="1212350" y="1076109"/>
                    <a:pt x="1210734" y="1058333"/>
                  </a:cubicBezTo>
                  <a:cubicBezTo>
                    <a:pt x="1209431" y="1044002"/>
                    <a:pt x="1217298" y="1030264"/>
                    <a:pt x="1219200" y="1016000"/>
                  </a:cubicBezTo>
                  <a:cubicBezTo>
                    <a:pt x="1222949" y="987886"/>
                    <a:pt x="1221724" y="959067"/>
                    <a:pt x="1227667" y="931333"/>
                  </a:cubicBezTo>
                  <a:cubicBezTo>
                    <a:pt x="1230312" y="918992"/>
                    <a:pt x="1238338" y="908424"/>
                    <a:pt x="1244600" y="897466"/>
                  </a:cubicBezTo>
                  <a:cubicBezTo>
                    <a:pt x="1260316" y="869964"/>
                    <a:pt x="1263588" y="870012"/>
                    <a:pt x="1286934" y="846666"/>
                  </a:cubicBezTo>
                  <a:cubicBezTo>
                    <a:pt x="1293228" y="827784"/>
                    <a:pt x="1300125" y="803097"/>
                    <a:pt x="1312334" y="787400"/>
                  </a:cubicBezTo>
                  <a:cubicBezTo>
                    <a:pt x="1324586" y="771648"/>
                    <a:pt x="1342693" y="761031"/>
                    <a:pt x="1354667" y="745066"/>
                  </a:cubicBezTo>
                  <a:cubicBezTo>
                    <a:pt x="1363134" y="733777"/>
                    <a:pt x="1370089" y="721178"/>
                    <a:pt x="1380067" y="711200"/>
                  </a:cubicBezTo>
                  <a:cubicBezTo>
                    <a:pt x="1387262" y="704005"/>
                    <a:pt x="1397650" y="700780"/>
                    <a:pt x="1405467" y="694266"/>
                  </a:cubicBezTo>
                  <a:cubicBezTo>
                    <a:pt x="1414665" y="686601"/>
                    <a:pt x="1420471" y="674806"/>
                    <a:pt x="1430867" y="668866"/>
                  </a:cubicBezTo>
                  <a:cubicBezTo>
                    <a:pt x="1440970" y="663093"/>
                    <a:pt x="1453508" y="663462"/>
                    <a:pt x="1464734" y="660400"/>
                  </a:cubicBezTo>
                  <a:cubicBezTo>
                    <a:pt x="1484556" y="654994"/>
                    <a:pt x="1504245" y="649111"/>
                    <a:pt x="1524000" y="643466"/>
                  </a:cubicBezTo>
                  <a:cubicBezTo>
                    <a:pt x="1546578" y="646288"/>
                    <a:pt x="1570350" y="644157"/>
                    <a:pt x="1591734" y="651933"/>
                  </a:cubicBezTo>
                  <a:cubicBezTo>
                    <a:pt x="1647269" y="672128"/>
                    <a:pt x="1610955" y="775273"/>
                    <a:pt x="1608667" y="795866"/>
                  </a:cubicBezTo>
                  <a:cubicBezTo>
                    <a:pt x="1603747" y="840144"/>
                    <a:pt x="1601790" y="822745"/>
                    <a:pt x="1574800" y="855133"/>
                  </a:cubicBezTo>
                  <a:cubicBezTo>
                    <a:pt x="1568286" y="862950"/>
                    <a:pt x="1565062" y="873338"/>
                    <a:pt x="1557867" y="880533"/>
                  </a:cubicBezTo>
                  <a:cubicBezTo>
                    <a:pt x="1550672" y="887728"/>
                    <a:pt x="1540413" y="891109"/>
                    <a:pt x="1532467" y="897466"/>
                  </a:cubicBezTo>
                  <a:cubicBezTo>
                    <a:pt x="1526234" y="902453"/>
                    <a:pt x="1522379" y="910293"/>
                    <a:pt x="1515534" y="914400"/>
                  </a:cubicBezTo>
                  <a:cubicBezTo>
                    <a:pt x="1506861" y="919604"/>
                    <a:pt x="1462588" y="929753"/>
                    <a:pt x="1456267" y="931333"/>
                  </a:cubicBezTo>
                  <a:cubicBezTo>
                    <a:pt x="1441550" y="929231"/>
                    <a:pt x="1392058" y="925766"/>
                    <a:pt x="1371600" y="914400"/>
                  </a:cubicBezTo>
                  <a:cubicBezTo>
                    <a:pt x="1335943" y="894591"/>
                    <a:pt x="1312891" y="876949"/>
                    <a:pt x="1286934" y="846666"/>
                  </a:cubicBezTo>
                  <a:cubicBezTo>
                    <a:pt x="1280312" y="838940"/>
                    <a:pt x="1276514" y="829083"/>
                    <a:pt x="1270000" y="821266"/>
                  </a:cubicBezTo>
                  <a:cubicBezTo>
                    <a:pt x="1262335" y="812068"/>
                    <a:pt x="1252392" y="804957"/>
                    <a:pt x="1244600" y="795866"/>
                  </a:cubicBezTo>
                  <a:cubicBezTo>
                    <a:pt x="1184210" y="725412"/>
                    <a:pt x="1246262" y="789063"/>
                    <a:pt x="1202267" y="745066"/>
                  </a:cubicBezTo>
                  <a:cubicBezTo>
                    <a:pt x="1199445" y="733777"/>
                    <a:pt x="1196324" y="722559"/>
                    <a:pt x="1193800" y="711200"/>
                  </a:cubicBezTo>
                  <a:cubicBezTo>
                    <a:pt x="1186890" y="680103"/>
                    <a:pt x="1185721" y="664515"/>
                    <a:pt x="1176867" y="635000"/>
                  </a:cubicBezTo>
                  <a:cubicBezTo>
                    <a:pt x="1160189" y="579406"/>
                    <a:pt x="1171313" y="595579"/>
                    <a:pt x="1143000" y="567266"/>
                  </a:cubicBezTo>
                  <a:cubicBezTo>
                    <a:pt x="1140178" y="558799"/>
                    <a:pt x="1139889" y="549006"/>
                    <a:pt x="1134534" y="541866"/>
                  </a:cubicBezTo>
                  <a:cubicBezTo>
                    <a:pt x="1122560" y="525901"/>
                    <a:pt x="1111132" y="505844"/>
                    <a:pt x="1092200" y="499533"/>
                  </a:cubicBezTo>
                  <a:cubicBezTo>
                    <a:pt x="1066744" y="491047"/>
                    <a:pt x="1063283" y="492369"/>
                    <a:pt x="1041400" y="474133"/>
                  </a:cubicBezTo>
                  <a:cubicBezTo>
                    <a:pt x="1032202" y="466468"/>
                    <a:pt x="1026467" y="454548"/>
                    <a:pt x="1016000" y="448733"/>
                  </a:cubicBezTo>
                  <a:cubicBezTo>
                    <a:pt x="1000397" y="440065"/>
                    <a:pt x="982133" y="437444"/>
                    <a:pt x="965200" y="431800"/>
                  </a:cubicBezTo>
                  <a:lnTo>
                    <a:pt x="939800" y="423333"/>
                  </a:lnTo>
                  <a:cubicBezTo>
                    <a:pt x="911578" y="426155"/>
                    <a:pt x="877522" y="414387"/>
                    <a:pt x="855134" y="431800"/>
                  </a:cubicBezTo>
                  <a:cubicBezTo>
                    <a:pt x="841583" y="442339"/>
                    <a:pt x="858667" y="466157"/>
                    <a:pt x="863600" y="482600"/>
                  </a:cubicBezTo>
                  <a:cubicBezTo>
                    <a:pt x="867227" y="494689"/>
                    <a:pt x="875847" y="504747"/>
                    <a:pt x="880534" y="516466"/>
                  </a:cubicBezTo>
                  <a:cubicBezTo>
                    <a:pt x="887163" y="533039"/>
                    <a:pt x="891823" y="550333"/>
                    <a:pt x="897467" y="567266"/>
                  </a:cubicBezTo>
                  <a:lnTo>
                    <a:pt x="897467" y="567266"/>
                  </a:lnTo>
                  <a:cubicBezTo>
                    <a:pt x="900289" y="578555"/>
                    <a:pt x="898665" y="592046"/>
                    <a:pt x="905934" y="601133"/>
                  </a:cubicBezTo>
                  <a:cubicBezTo>
                    <a:pt x="911509" y="608102"/>
                    <a:pt x="922867" y="606778"/>
                    <a:pt x="931334" y="609600"/>
                  </a:cubicBezTo>
                  <a:cubicBezTo>
                    <a:pt x="942623" y="606778"/>
                    <a:pt x="957751" y="610072"/>
                    <a:pt x="965200" y="601133"/>
                  </a:cubicBezTo>
                  <a:cubicBezTo>
                    <a:pt x="974413" y="590078"/>
                    <a:pt x="973667" y="573190"/>
                    <a:pt x="973667" y="558800"/>
                  </a:cubicBezTo>
                  <a:cubicBezTo>
                    <a:pt x="973667" y="510739"/>
                    <a:pt x="976856" y="461492"/>
                    <a:pt x="965200" y="414866"/>
                  </a:cubicBezTo>
                  <a:cubicBezTo>
                    <a:pt x="961778" y="401176"/>
                    <a:pt x="942174" y="398500"/>
                    <a:pt x="931334" y="389466"/>
                  </a:cubicBezTo>
                  <a:cubicBezTo>
                    <a:pt x="925202" y="384356"/>
                    <a:pt x="921540" y="376103"/>
                    <a:pt x="914400" y="372533"/>
                  </a:cubicBezTo>
                  <a:cubicBezTo>
                    <a:pt x="882683" y="356675"/>
                    <a:pt x="854711" y="354565"/>
                    <a:pt x="821267" y="347133"/>
                  </a:cubicBezTo>
                  <a:cubicBezTo>
                    <a:pt x="728628" y="326546"/>
                    <a:pt x="871965" y="349663"/>
                    <a:pt x="677334" y="330200"/>
                  </a:cubicBezTo>
                  <a:cubicBezTo>
                    <a:pt x="657477" y="328214"/>
                    <a:pt x="637823" y="324555"/>
                    <a:pt x="618067" y="321733"/>
                  </a:cubicBezTo>
                  <a:cubicBezTo>
                    <a:pt x="601134" y="299155"/>
                    <a:pt x="579888" y="279243"/>
                    <a:pt x="567267" y="254000"/>
                  </a:cubicBezTo>
                  <a:lnTo>
                    <a:pt x="524934" y="169333"/>
                  </a:lnTo>
                  <a:cubicBezTo>
                    <a:pt x="519289" y="158044"/>
                    <a:pt x="511991" y="147440"/>
                    <a:pt x="508000" y="135466"/>
                  </a:cubicBezTo>
                  <a:lnTo>
                    <a:pt x="491067" y="84666"/>
                  </a:lnTo>
                  <a:lnTo>
                    <a:pt x="474134" y="33866"/>
                  </a:lnTo>
                  <a:lnTo>
                    <a:pt x="474134" y="0"/>
                  </a:ln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76200"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5" name="Freeform 14"/>
            <p:cNvSpPr/>
            <p:nvPr/>
          </p:nvSpPr>
          <p:spPr>
            <a:xfrm rot="21322237">
              <a:off x="10204728" y="1876569"/>
              <a:ext cx="2304793" cy="3922110"/>
            </a:xfrm>
            <a:custGeom>
              <a:avLst/>
              <a:gdLst>
                <a:gd name="connsiteX0" fmla="*/ 2074334 w 3683000"/>
                <a:gd name="connsiteY0" fmla="*/ 7001933 h 7001933"/>
                <a:gd name="connsiteX1" fmla="*/ 2065867 w 3683000"/>
                <a:gd name="connsiteY1" fmla="*/ 6815666 h 7001933"/>
                <a:gd name="connsiteX2" fmla="*/ 2048934 w 3683000"/>
                <a:gd name="connsiteY2" fmla="*/ 6790266 h 7001933"/>
                <a:gd name="connsiteX3" fmla="*/ 2032000 w 3683000"/>
                <a:gd name="connsiteY3" fmla="*/ 6739466 h 7001933"/>
                <a:gd name="connsiteX4" fmla="*/ 1972734 w 3683000"/>
                <a:gd name="connsiteY4" fmla="*/ 6637866 h 7001933"/>
                <a:gd name="connsiteX5" fmla="*/ 1947334 w 3683000"/>
                <a:gd name="connsiteY5" fmla="*/ 6544733 h 7001933"/>
                <a:gd name="connsiteX6" fmla="*/ 1913467 w 3683000"/>
                <a:gd name="connsiteY6" fmla="*/ 6493933 h 7001933"/>
                <a:gd name="connsiteX7" fmla="*/ 1896534 w 3683000"/>
                <a:gd name="connsiteY7" fmla="*/ 6434666 h 7001933"/>
                <a:gd name="connsiteX8" fmla="*/ 1871134 w 3683000"/>
                <a:gd name="connsiteY8" fmla="*/ 6375400 h 7001933"/>
                <a:gd name="connsiteX9" fmla="*/ 1845734 w 3683000"/>
                <a:gd name="connsiteY9" fmla="*/ 6307666 h 7001933"/>
                <a:gd name="connsiteX10" fmla="*/ 1794934 w 3683000"/>
                <a:gd name="connsiteY10" fmla="*/ 6197600 h 7001933"/>
                <a:gd name="connsiteX11" fmla="*/ 1769534 w 3683000"/>
                <a:gd name="connsiteY11" fmla="*/ 6172200 h 7001933"/>
                <a:gd name="connsiteX12" fmla="*/ 1744134 w 3683000"/>
                <a:gd name="connsiteY12" fmla="*/ 6129866 h 7001933"/>
                <a:gd name="connsiteX13" fmla="*/ 1651000 w 3683000"/>
                <a:gd name="connsiteY13" fmla="*/ 6019800 h 7001933"/>
                <a:gd name="connsiteX14" fmla="*/ 1600200 w 3683000"/>
                <a:gd name="connsiteY14" fmla="*/ 6002866 h 7001933"/>
                <a:gd name="connsiteX15" fmla="*/ 1549400 w 3683000"/>
                <a:gd name="connsiteY15" fmla="*/ 5977466 h 7001933"/>
                <a:gd name="connsiteX16" fmla="*/ 1447800 w 3683000"/>
                <a:gd name="connsiteY16" fmla="*/ 5960533 h 7001933"/>
                <a:gd name="connsiteX17" fmla="*/ 1405467 w 3683000"/>
                <a:gd name="connsiteY17" fmla="*/ 5943600 h 7001933"/>
                <a:gd name="connsiteX18" fmla="*/ 1270000 w 3683000"/>
                <a:gd name="connsiteY18" fmla="*/ 5926666 h 7001933"/>
                <a:gd name="connsiteX19" fmla="*/ 1143000 w 3683000"/>
                <a:gd name="connsiteY19" fmla="*/ 5935133 h 7001933"/>
                <a:gd name="connsiteX20" fmla="*/ 1092200 w 3683000"/>
                <a:gd name="connsiteY20" fmla="*/ 5952066 h 7001933"/>
                <a:gd name="connsiteX21" fmla="*/ 990600 w 3683000"/>
                <a:gd name="connsiteY21" fmla="*/ 5969000 h 7001933"/>
                <a:gd name="connsiteX22" fmla="*/ 956734 w 3683000"/>
                <a:gd name="connsiteY22" fmla="*/ 5985933 h 7001933"/>
                <a:gd name="connsiteX23" fmla="*/ 922867 w 3683000"/>
                <a:gd name="connsiteY23" fmla="*/ 5994400 h 7001933"/>
                <a:gd name="connsiteX24" fmla="*/ 897467 w 3683000"/>
                <a:gd name="connsiteY24" fmla="*/ 6002866 h 7001933"/>
                <a:gd name="connsiteX25" fmla="*/ 880534 w 3683000"/>
                <a:gd name="connsiteY25" fmla="*/ 6028266 h 7001933"/>
                <a:gd name="connsiteX26" fmla="*/ 897467 w 3683000"/>
                <a:gd name="connsiteY26" fmla="*/ 6138333 h 7001933"/>
                <a:gd name="connsiteX27" fmla="*/ 914400 w 3683000"/>
                <a:gd name="connsiteY27" fmla="*/ 6163733 h 7001933"/>
                <a:gd name="connsiteX28" fmla="*/ 948267 w 3683000"/>
                <a:gd name="connsiteY28" fmla="*/ 6206066 h 7001933"/>
                <a:gd name="connsiteX29" fmla="*/ 1007534 w 3683000"/>
                <a:gd name="connsiteY29" fmla="*/ 6290733 h 7001933"/>
                <a:gd name="connsiteX30" fmla="*/ 1032934 w 3683000"/>
                <a:gd name="connsiteY30" fmla="*/ 6307666 h 7001933"/>
                <a:gd name="connsiteX31" fmla="*/ 1049867 w 3683000"/>
                <a:gd name="connsiteY31" fmla="*/ 6324600 h 7001933"/>
                <a:gd name="connsiteX32" fmla="*/ 1083734 w 3683000"/>
                <a:gd name="connsiteY32" fmla="*/ 6341533 h 7001933"/>
                <a:gd name="connsiteX33" fmla="*/ 1109134 w 3683000"/>
                <a:gd name="connsiteY33" fmla="*/ 6358466 h 7001933"/>
                <a:gd name="connsiteX34" fmla="*/ 1193800 w 3683000"/>
                <a:gd name="connsiteY34" fmla="*/ 6375400 h 7001933"/>
                <a:gd name="connsiteX35" fmla="*/ 1303867 w 3683000"/>
                <a:gd name="connsiteY35" fmla="*/ 6366933 h 7001933"/>
                <a:gd name="connsiteX36" fmla="*/ 1354667 w 3683000"/>
                <a:gd name="connsiteY36" fmla="*/ 6341533 h 7001933"/>
                <a:gd name="connsiteX37" fmla="*/ 1439334 w 3683000"/>
                <a:gd name="connsiteY37" fmla="*/ 6299200 h 7001933"/>
                <a:gd name="connsiteX38" fmla="*/ 1456267 w 3683000"/>
                <a:gd name="connsiteY38" fmla="*/ 6282266 h 7001933"/>
                <a:gd name="connsiteX39" fmla="*/ 1481667 w 3683000"/>
                <a:gd name="connsiteY39" fmla="*/ 6265333 h 7001933"/>
                <a:gd name="connsiteX40" fmla="*/ 1540934 w 3683000"/>
                <a:gd name="connsiteY40" fmla="*/ 6214533 h 7001933"/>
                <a:gd name="connsiteX41" fmla="*/ 1591734 w 3683000"/>
                <a:gd name="connsiteY41" fmla="*/ 6163733 h 7001933"/>
                <a:gd name="connsiteX42" fmla="*/ 1625600 w 3683000"/>
                <a:gd name="connsiteY42" fmla="*/ 6112933 h 7001933"/>
                <a:gd name="connsiteX43" fmla="*/ 1659467 w 3683000"/>
                <a:gd name="connsiteY43" fmla="*/ 6070600 h 7001933"/>
                <a:gd name="connsiteX44" fmla="*/ 1667934 w 3683000"/>
                <a:gd name="connsiteY44" fmla="*/ 6045200 h 7001933"/>
                <a:gd name="connsiteX45" fmla="*/ 1684867 w 3683000"/>
                <a:gd name="connsiteY45" fmla="*/ 6011333 h 7001933"/>
                <a:gd name="connsiteX46" fmla="*/ 1684867 w 3683000"/>
                <a:gd name="connsiteY46" fmla="*/ 5782733 h 7001933"/>
                <a:gd name="connsiteX47" fmla="*/ 1676400 w 3683000"/>
                <a:gd name="connsiteY47" fmla="*/ 5748866 h 7001933"/>
                <a:gd name="connsiteX48" fmla="*/ 1642534 w 3683000"/>
                <a:gd name="connsiteY48" fmla="*/ 5715000 h 7001933"/>
                <a:gd name="connsiteX49" fmla="*/ 1617134 w 3683000"/>
                <a:gd name="connsiteY49" fmla="*/ 5681133 h 7001933"/>
                <a:gd name="connsiteX50" fmla="*/ 1600200 w 3683000"/>
                <a:gd name="connsiteY50" fmla="*/ 5655733 h 7001933"/>
                <a:gd name="connsiteX51" fmla="*/ 1566334 w 3683000"/>
                <a:gd name="connsiteY51" fmla="*/ 5638800 h 7001933"/>
                <a:gd name="connsiteX52" fmla="*/ 1532467 w 3683000"/>
                <a:gd name="connsiteY52" fmla="*/ 5604933 h 7001933"/>
                <a:gd name="connsiteX53" fmla="*/ 1456267 w 3683000"/>
                <a:gd name="connsiteY53" fmla="*/ 5562600 h 7001933"/>
                <a:gd name="connsiteX54" fmla="*/ 1397000 w 3683000"/>
                <a:gd name="connsiteY54" fmla="*/ 5528733 h 7001933"/>
                <a:gd name="connsiteX55" fmla="*/ 1261534 w 3683000"/>
                <a:gd name="connsiteY55" fmla="*/ 5494866 h 7001933"/>
                <a:gd name="connsiteX56" fmla="*/ 1185334 w 3683000"/>
                <a:gd name="connsiteY56" fmla="*/ 5469466 h 7001933"/>
                <a:gd name="connsiteX57" fmla="*/ 1151467 w 3683000"/>
                <a:gd name="connsiteY57" fmla="*/ 5461000 h 7001933"/>
                <a:gd name="connsiteX58" fmla="*/ 1109134 w 3683000"/>
                <a:gd name="connsiteY58" fmla="*/ 5444066 h 7001933"/>
                <a:gd name="connsiteX59" fmla="*/ 1049867 w 3683000"/>
                <a:gd name="connsiteY59" fmla="*/ 5435600 h 7001933"/>
                <a:gd name="connsiteX60" fmla="*/ 1007534 w 3683000"/>
                <a:gd name="connsiteY60" fmla="*/ 5427133 h 7001933"/>
                <a:gd name="connsiteX61" fmla="*/ 897467 w 3683000"/>
                <a:gd name="connsiteY61" fmla="*/ 5435600 h 7001933"/>
                <a:gd name="connsiteX62" fmla="*/ 745067 w 3683000"/>
                <a:gd name="connsiteY62" fmla="*/ 5452533 h 7001933"/>
                <a:gd name="connsiteX63" fmla="*/ 389467 w 3683000"/>
                <a:gd name="connsiteY63" fmla="*/ 5444066 h 7001933"/>
                <a:gd name="connsiteX64" fmla="*/ 279400 w 3683000"/>
                <a:gd name="connsiteY64" fmla="*/ 5427133 h 7001933"/>
                <a:gd name="connsiteX65" fmla="*/ 237067 w 3683000"/>
                <a:gd name="connsiteY65" fmla="*/ 5418666 h 7001933"/>
                <a:gd name="connsiteX66" fmla="*/ 194734 w 3683000"/>
                <a:gd name="connsiteY66" fmla="*/ 5401733 h 7001933"/>
                <a:gd name="connsiteX67" fmla="*/ 127000 w 3683000"/>
                <a:gd name="connsiteY67" fmla="*/ 5384800 h 7001933"/>
                <a:gd name="connsiteX68" fmla="*/ 93134 w 3683000"/>
                <a:gd name="connsiteY68" fmla="*/ 5367866 h 7001933"/>
                <a:gd name="connsiteX69" fmla="*/ 76200 w 3683000"/>
                <a:gd name="connsiteY69" fmla="*/ 5350933 h 7001933"/>
                <a:gd name="connsiteX70" fmla="*/ 50800 w 3683000"/>
                <a:gd name="connsiteY70" fmla="*/ 5334000 h 7001933"/>
                <a:gd name="connsiteX71" fmla="*/ 25400 w 3683000"/>
                <a:gd name="connsiteY71" fmla="*/ 5266266 h 7001933"/>
                <a:gd name="connsiteX72" fmla="*/ 0 w 3683000"/>
                <a:gd name="connsiteY72" fmla="*/ 5207000 h 7001933"/>
                <a:gd name="connsiteX73" fmla="*/ 16934 w 3683000"/>
                <a:gd name="connsiteY73" fmla="*/ 5020733 h 7001933"/>
                <a:gd name="connsiteX74" fmla="*/ 25400 w 3683000"/>
                <a:gd name="connsiteY74" fmla="*/ 4978400 h 7001933"/>
                <a:gd name="connsiteX75" fmla="*/ 42334 w 3683000"/>
                <a:gd name="connsiteY75" fmla="*/ 4944533 h 7001933"/>
                <a:gd name="connsiteX76" fmla="*/ 59267 w 3683000"/>
                <a:gd name="connsiteY76" fmla="*/ 4893733 h 7001933"/>
                <a:gd name="connsiteX77" fmla="*/ 67734 w 3683000"/>
                <a:gd name="connsiteY77" fmla="*/ 4851400 h 7001933"/>
                <a:gd name="connsiteX78" fmla="*/ 118534 w 3683000"/>
                <a:gd name="connsiteY78" fmla="*/ 4741333 h 7001933"/>
                <a:gd name="connsiteX79" fmla="*/ 135467 w 3683000"/>
                <a:gd name="connsiteY79" fmla="*/ 4715933 h 7001933"/>
                <a:gd name="connsiteX80" fmla="*/ 169334 w 3683000"/>
                <a:gd name="connsiteY80" fmla="*/ 4690533 h 7001933"/>
                <a:gd name="connsiteX81" fmla="*/ 186267 w 3683000"/>
                <a:gd name="connsiteY81" fmla="*/ 4639733 h 7001933"/>
                <a:gd name="connsiteX82" fmla="*/ 228600 w 3683000"/>
                <a:gd name="connsiteY82" fmla="*/ 4572000 h 7001933"/>
                <a:gd name="connsiteX83" fmla="*/ 237067 w 3683000"/>
                <a:gd name="connsiteY83" fmla="*/ 4546600 h 7001933"/>
                <a:gd name="connsiteX84" fmla="*/ 287867 w 3683000"/>
                <a:gd name="connsiteY84" fmla="*/ 4478866 h 7001933"/>
                <a:gd name="connsiteX85" fmla="*/ 313267 w 3683000"/>
                <a:gd name="connsiteY85" fmla="*/ 4461933 h 7001933"/>
                <a:gd name="connsiteX86" fmla="*/ 355600 w 3683000"/>
                <a:gd name="connsiteY86" fmla="*/ 4402666 h 7001933"/>
                <a:gd name="connsiteX87" fmla="*/ 414867 w 3683000"/>
                <a:gd name="connsiteY87" fmla="*/ 4334933 h 7001933"/>
                <a:gd name="connsiteX88" fmla="*/ 524934 w 3683000"/>
                <a:gd name="connsiteY88" fmla="*/ 4258733 h 7001933"/>
                <a:gd name="connsiteX89" fmla="*/ 550334 w 3683000"/>
                <a:gd name="connsiteY89" fmla="*/ 4241800 h 7001933"/>
                <a:gd name="connsiteX90" fmla="*/ 575734 w 3683000"/>
                <a:gd name="connsiteY90" fmla="*/ 4233333 h 7001933"/>
                <a:gd name="connsiteX91" fmla="*/ 609600 w 3683000"/>
                <a:gd name="connsiteY91" fmla="*/ 4216400 h 7001933"/>
                <a:gd name="connsiteX92" fmla="*/ 651934 w 3683000"/>
                <a:gd name="connsiteY92" fmla="*/ 4207933 h 7001933"/>
                <a:gd name="connsiteX93" fmla="*/ 702734 w 3683000"/>
                <a:gd name="connsiteY93" fmla="*/ 4191000 h 7001933"/>
                <a:gd name="connsiteX94" fmla="*/ 728134 w 3683000"/>
                <a:gd name="connsiteY94" fmla="*/ 4182533 h 7001933"/>
                <a:gd name="connsiteX95" fmla="*/ 762000 w 3683000"/>
                <a:gd name="connsiteY95" fmla="*/ 4174066 h 7001933"/>
                <a:gd name="connsiteX96" fmla="*/ 846667 w 3683000"/>
                <a:gd name="connsiteY96" fmla="*/ 4191000 h 7001933"/>
                <a:gd name="connsiteX97" fmla="*/ 897467 w 3683000"/>
                <a:gd name="connsiteY97" fmla="*/ 4224866 h 7001933"/>
                <a:gd name="connsiteX98" fmla="*/ 914400 w 3683000"/>
                <a:gd name="connsiteY98" fmla="*/ 4250266 h 7001933"/>
                <a:gd name="connsiteX99" fmla="*/ 939800 w 3683000"/>
                <a:gd name="connsiteY99" fmla="*/ 4284133 h 7001933"/>
                <a:gd name="connsiteX100" fmla="*/ 956734 w 3683000"/>
                <a:gd name="connsiteY100" fmla="*/ 4318000 h 7001933"/>
                <a:gd name="connsiteX101" fmla="*/ 965200 w 3683000"/>
                <a:gd name="connsiteY101" fmla="*/ 4343400 h 7001933"/>
                <a:gd name="connsiteX102" fmla="*/ 973667 w 3683000"/>
                <a:gd name="connsiteY102" fmla="*/ 4377266 h 7001933"/>
                <a:gd name="connsiteX103" fmla="*/ 999067 w 3683000"/>
                <a:gd name="connsiteY103" fmla="*/ 4411133 h 7001933"/>
                <a:gd name="connsiteX104" fmla="*/ 1007534 w 3683000"/>
                <a:gd name="connsiteY104" fmla="*/ 4436533 h 7001933"/>
                <a:gd name="connsiteX105" fmla="*/ 1024467 w 3683000"/>
                <a:gd name="connsiteY105" fmla="*/ 4512733 h 7001933"/>
                <a:gd name="connsiteX106" fmla="*/ 1016000 w 3683000"/>
                <a:gd name="connsiteY106" fmla="*/ 4597400 h 7001933"/>
                <a:gd name="connsiteX107" fmla="*/ 999067 w 3683000"/>
                <a:gd name="connsiteY107" fmla="*/ 4622800 h 7001933"/>
                <a:gd name="connsiteX108" fmla="*/ 948267 w 3683000"/>
                <a:gd name="connsiteY108" fmla="*/ 4673600 h 7001933"/>
                <a:gd name="connsiteX109" fmla="*/ 846667 w 3683000"/>
                <a:gd name="connsiteY109" fmla="*/ 4741333 h 7001933"/>
                <a:gd name="connsiteX110" fmla="*/ 736600 w 3683000"/>
                <a:gd name="connsiteY110" fmla="*/ 4732866 h 7001933"/>
                <a:gd name="connsiteX111" fmla="*/ 668867 w 3683000"/>
                <a:gd name="connsiteY111" fmla="*/ 4699000 h 7001933"/>
                <a:gd name="connsiteX112" fmla="*/ 651934 w 3683000"/>
                <a:gd name="connsiteY112" fmla="*/ 4673600 h 7001933"/>
                <a:gd name="connsiteX113" fmla="*/ 601134 w 3683000"/>
                <a:gd name="connsiteY113" fmla="*/ 4605866 h 7001933"/>
                <a:gd name="connsiteX114" fmla="*/ 575734 w 3683000"/>
                <a:gd name="connsiteY114" fmla="*/ 4521200 h 7001933"/>
                <a:gd name="connsiteX115" fmla="*/ 567267 w 3683000"/>
                <a:gd name="connsiteY115" fmla="*/ 4394200 h 7001933"/>
                <a:gd name="connsiteX116" fmla="*/ 575734 w 3683000"/>
                <a:gd name="connsiteY116" fmla="*/ 4309533 h 7001933"/>
                <a:gd name="connsiteX117" fmla="*/ 592667 w 3683000"/>
                <a:gd name="connsiteY117" fmla="*/ 4191000 h 7001933"/>
                <a:gd name="connsiteX118" fmla="*/ 601134 w 3683000"/>
                <a:gd name="connsiteY118" fmla="*/ 4157133 h 7001933"/>
                <a:gd name="connsiteX119" fmla="*/ 635000 w 3683000"/>
                <a:gd name="connsiteY119" fmla="*/ 4089400 h 7001933"/>
                <a:gd name="connsiteX120" fmla="*/ 643467 w 3683000"/>
                <a:gd name="connsiteY120" fmla="*/ 4064000 h 7001933"/>
                <a:gd name="connsiteX121" fmla="*/ 651934 w 3683000"/>
                <a:gd name="connsiteY121" fmla="*/ 4030133 h 7001933"/>
                <a:gd name="connsiteX122" fmla="*/ 702734 w 3683000"/>
                <a:gd name="connsiteY122" fmla="*/ 3953933 h 7001933"/>
                <a:gd name="connsiteX123" fmla="*/ 728134 w 3683000"/>
                <a:gd name="connsiteY123" fmla="*/ 3937000 h 7001933"/>
                <a:gd name="connsiteX124" fmla="*/ 745067 w 3683000"/>
                <a:gd name="connsiteY124" fmla="*/ 3920066 h 7001933"/>
                <a:gd name="connsiteX125" fmla="*/ 778934 w 3683000"/>
                <a:gd name="connsiteY125" fmla="*/ 3911600 h 7001933"/>
                <a:gd name="connsiteX126" fmla="*/ 829734 w 3683000"/>
                <a:gd name="connsiteY126" fmla="*/ 3877733 h 7001933"/>
                <a:gd name="connsiteX127" fmla="*/ 855134 w 3683000"/>
                <a:gd name="connsiteY127" fmla="*/ 3852333 h 7001933"/>
                <a:gd name="connsiteX128" fmla="*/ 905934 w 3683000"/>
                <a:gd name="connsiteY128" fmla="*/ 3835400 h 7001933"/>
                <a:gd name="connsiteX129" fmla="*/ 931334 w 3683000"/>
                <a:gd name="connsiteY129" fmla="*/ 3818466 h 7001933"/>
                <a:gd name="connsiteX130" fmla="*/ 956734 w 3683000"/>
                <a:gd name="connsiteY130" fmla="*/ 3810000 h 7001933"/>
                <a:gd name="connsiteX131" fmla="*/ 973667 w 3683000"/>
                <a:gd name="connsiteY131" fmla="*/ 3793066 h 7001933"/>
                <a:gd name="connsiteX132" fmla="*/ 999067 w 3683000"/>
                <a:gd name="connsiteY132" fmla="*/ 3776133 h 7001933"/>
                <a:gd name="connsiteX133" fmla="*/ 1058334 w 3683000"/>
                <a:gd name="connsiteY133" fmla="*/ 3750733 h 7001933"/>
                <a:gd name="connsiteX134" fmla="*/ 1083734 w 3683000"/>
                <a:gd name="connsiteY134" fmla="*/ 3733800 h 7001933"/>
                <a:gd name="connsiteX135" fmla="*/ 1100667 w 3683000"/>
                <a:gd name="connsiteY135" fmla="*/ 3716866 h 7001933"/>
                <a:gd name="connsiteX136" fmla="*/ 1151467 w 3683000"/>
                <a:gd name="connsiteY136" fmla="*/ 3699933 h 7001933"/>
                <a:gd name="connsiteX137" fmla="*/ 1244600 w 3683000"/>
                <a:gd name="connsiteY137" fmla="*/ 3649133 h 7001933"/>
                <a:gd name="connsiteX138" fmla="*/ 1312334 w 3683000"/>
                <a:gd name="connsiteY138" fmla="*/ 3589866 h 7001933"/>
                <a:gd name="connsiteX139" fmla="*/ 1354667 w 3683000"/>
                <a:gd name="connsiteY139" fmla="*/ 3556000 h 7001933"/>
                <a:gd name="connsiteX140" fmla="*/ 1380067 w 3683000"/>
                <a:gd name="connsiteY140" fmla="*/ 3522133 h 7001933"/>
                <a:gd name="connsiteX141" fmla="*/ 1405467 w 3683000"/>
                <a:gd name="connsiteY141" fmla="*/ 3496733 h 7001933"/>
                <a:gd name="connsiteX142" fmla="*/ 1422400 w 3683000"/>
                <a:gd name="connsiteY142" fmla="*/ 3471333 h 7001933"/>
                <a:gd name="connsiteX143" fmla="*/ 1447800 w 3683000"/>
                <a:gd name="connsiteY143" fmla="*/ 3454400 h 7001933"/>
                <a:gd name="connsiteX144" fmla="*/ 1464734 w 3683000"/>
                <a:gd name="connsiteY144" fmla="*/ 3412066 h 7001933"/>
                <a:gd name="connsiteX145" fmla="*/ 1490134 w 3683000"/>
                <a:gd name="connsiteY145" fmla="*/ 3403600 h 7001933"/>
                <a:gd name="connsiteX146" fmla="*/ 1532467 w 3683000"/>
                <a:gd name="connsiteY146" fmla="*/ 3302000 h 7001933"/>
                <a:gd name="connsiteX147" fmla="*/ 1557867 w 3683000"/>
                <a:gd name="connsiteY147" fmla="*/ 3276600 h 7001933"/>
                <a:gd name="connsiteX148" fmla="*/ 1591734 w 3683000"/>
                <a:gd name="connsiteY148" fmla="*/ 3217333 h 7001933"/>
                <a:gd name="connsiteX149" fmla="*/ 1600200 w 3683000"/>
                <a:gd name="connsiteY149" fmla="*/ 3175000 h 7001933"/>
                <a:gd name="connsiteX150" fmla="*/ 1583267 w 3683000"/>
                <a:gd name="connsiteY150" fmla="*/ 2971800 h 7001933"/>
                <a:gd name="connsiteX151" fmla="*/ 1566334 w 3683000"/>
                <a:gd name="connsiteY151" fmla="*/ 2937933 h 7001933"/>
                <a:gd name="connsiteX152" fmla="*/ 1490134 w 3683000"/>
                <a:gd name="connsiteY152" fmla="*/ 2887133 h 7001933"/>
                <a:gd name="connsiteX153" fmla="*/ 1430867 w 3683000"/>
                <a:gd name="connsiteY153" fmla="*/ 2861733 h 7001933"/>
                <a:gd name="connsiteX154" fmla="*/ 1405467 w 3683000"/>
                <a:gd name="connsiteY154" fmla="*/ 2844800 h 7001933"/>
                <a:gd name="connsiteX155" fmla="*/ 1270000 w 3683000"/>
                <a:gd name="connsiteY155" fmla="*/ 2810933 h 7001933"/>
                <a:gd name="connsiteX156" fmla="*/ 1219200 w 3683000"/>
                <a:gd name="connsiteY156" fmla="*/ 2802466 h 7001933"/>
                <a:gd name="connsiteX157" fmla="*/ 1193800 w 3683000"/>
                <a:gd name="connsiteY157" fmla="*/ 2794000 h 7001933"/>
                <a:gd name="connsiteX158" fmla="*/ 1134534 w 3683000"/>
                <a:gd name="connsiteY158" fmla="*/ 2785533 h 7001933"/>
                <a:gd name="connsiteX159" fmla="*/ 965200 w 3683000"/>
                <a:gd name="connsiteY159" fmla="*/ 2794000 h 7001933"/>
                <a:gd name="connsiteX160" fmla="*/ 905934 w 3683000"/>
                <a:gd name="connsiteY160" fmla="*/ 2802466 h 7001933"/>
                <a:gd name="connsiteX161" fmla="*/ 872067 w 3683000"/>
                <a:gd name="connsiteY161" fmla="*/ 2810933 h 7001933"/>
                <a:gd name="connsiteX162" fmla="*/ 736600 w 3683000"/>
                <a:gd name="connsiteY162" fmla="*/ 2819400 h 7001933"/>
                <a:gd name="connsiteX163" fmla="*/ 592667 w 3683000"/>
                <a:gd name="connsiteY163" fmla="*/ 2802466 h 7001933"/>
                <a:gd name="connsiteX164" fmla="*/ 558800 w 3683000"/>
                <a:gd name="connsiteY164" fmla="*/ 2785533 h 7001933"/>
                <a:gd name="connsiteX165" fmla="*/ 533400 w 3683000"/>
                <a:gd name="connsiteY165" fmla="*/ 2777066 h 7001933"/>
                <a:gd name="connsiteX166" fmla="*/ 448734 w 3683000"/>
                <a:gd name="connsiteY166" fmla="*/ 2743200 h 7001933"/>
                <a:gd name="connsiteX167" fmla="*/ 431800 w 3683000"/>
                <a:gd name="connsiteY167" fmla="*/ 2726266 h 7001933"/>
                <a:gd name="connsiteX168" fmla="*/ 381000 w 3683000"/>
                <a:gd name="connsiteY168" fmla="*/ 2692400 h 7001933"/>
                <a:gd name="connsiteX169" fmla="*/ 321734 w 3683000"/>
                <a:gd name="connsiteY169" fmla="*/ 2599266 h 7001933"/>
                <a:gd name="connsiteX170" fmla="*/ 279400 w 3683000"/>
                <a:gd name="connsiteY170" fmla="*/ 2514600 h 7001933"/>
                <a:gd name="connsiteX171" fmla="*/ 220134 w 3683000"/>
                <a:gd name="connsiteY171" fmla="*/ 2396066 h 7001933"/>
                <a:gd name="connsiteX172" fmla="*/ 169334 w 3683000"/>
                <a:gd name="connsiteY172" fmla="*/ 2218266 h 7001933"/>
                <a:gd name="connsiteX173" fmla="*/ 160867 w 3683000"/>
                <a:gd name="connsiteY173" fmla="*/ 2159000 h 7001933"/>
                <a:gd name="connsiteX174" fmla="*/ 143934 w 3683000"/>
                <a:gd name="connsiteY174" fmla="*/ 1981200 h 7001933"/>
                <a:gd name="connsiteX175" fmla="*/ 160867 w 3683000"/>
                <a:gd name="connsiteY175" fmla="*/ 1794933 h 7001933"/>
                <a:gd name="connsiteX176" fmla="*/ 220134 w 3683000"/>
                <a:gd name="connsiteY176" fmla="*/ 1625600 h 7001933"/>
                <a:gd name="connsiteX177" fmla="*/ 237067 w 3683000"/>
                <a:gd name="connsiteY177" fmla="*/ 1574800 h 7001933"/>
                <a:gd name="connsiteX178" fmla="*/ 245534 w 3683000"/>
                <a:gd name="connsiteY178" fmla="*/ 1532466 h 7001933"/>
                <a:gd name="connsiteX179" fmla="*/ 279400 w 3683000"/>
                <a:gd name="connsiteY179" fmla="*/ 1481666 h 7001933"/>
                <a:gd name="connsiteX180" fmla="*/ 330200 w 3683000"/>
                <a:gd name="connsiteY180" fmla="*/ 1405466 h 7001933"/>
                <a:gd name="connsiteX181" fmla="*/ 347134 w 3683000"/>
                <a:gd name="connsiteY181" fmla="*/ 1380066 h 7001933"/>
                <a:gd name="connsiteX182" fmla="*/ 381000 w 3683000"/>
                <a:gd name="connsiteY182" fmla="*/ 1371600 h 7001933"/>
                <a:gd name="connsiteX183" fmla="*/ 397934 w 3683000"/>
                <a:gd name="connsiteY183" fmla="*/ 1354666 h 7001933"/>
                <a:gd name="connsiteX184" fmla="*/ 457200 w 3683000"/>
                <a:gd name="connsiteY184" fmla="*/ 1320800 h 7001933"/>
                <a:gd name="connsiteX185" fmla="*/ 508000 w 3683000"/>
                <a:gd name="connsiteY185" fmla="*/ 1303866 h 7001933"/>
                <a:gd name="connsiteX186" fmla="*/ 601134 w 3683000"/>
                <a:gd name="connsiteY186" fmla="*/ 1261533 h 7001933"/>
                <a:gd name="connsiteX187" fmla="*/ 651934 w 3683000"/>
                <a:gd name="connsiteY187" fmla="*/ 1253066 h 7001933"/>
                <a:gd name="connsiteX188" fmla="*/ 711200 w 3683000"/>
                <a:gd name="connsiteY188" fmla="*/ 1236133 h 7001933"/>
                <a:gd name="connsiteX189" fmla="*/ 753534 w 3683000"/>
                <a:gd name="connsiteY189" fmla="*/ 1227666 h 7001933"/>
                <a:gd name="connsiteX190" fmla="*/ 787400 w 3683000"/>
                <a:gd name="connsiteY190" fmla="*/ 1219200 h 7001933"/>
                <a:gd name="connsiteX191" fmla="*/ 880534 w 3683000"/>
                <a:gd name="connsiteY191" fmla="*/ 1193800 h 7001933"/>
                <a:gd name="connsiteX192" fmla="*/ 914400 w 3683000"/>
                <a:gd name="connsiteY192" fmla="*/ 1176866 h 7001933"/>
                <a:gd name="connsiteX193" fmla="*/ 973667 w 3683000"/>
                <a:gd name="connsiteY193" fmla="*/ 1168400 h 7001933"/>
                <a:gd name="connsiteX194" fmla="*/ 1024467 w 3683000"/>
                <a:gd name="connsiteY194" fmla="*/ 1159933 h 7001933"/>
                <a:gd name="connsiteX195" fmla="*/ 1176867 w 3683000"/>
                <a:gd name="connsiteY195" fmla="*/ 1168400 h 7001933"/>
                <a:gd name="connsiteX196" fmla="*/ 1236134 w 3683000"/>
                <a:gd name="connsiteY196" fmla="*/ 1185333 h 7001933"/>
                <a:gd name="connsiteX197" fmla="*/ 1278467 w 3683000"/>
                <a:gd name="connsiteY197" fmla="*/ 1193800 h 7001933"/>
                <a:gd name="connsiteX198" fmla="*/ 1303867 w 3683000"/>
                <a:gd name="connsiteY198" fmla="*/ 1210733 h 7001933"/>
                <a:gd name="connsiteX199" fmla="*/ 1354667 w 3683000"/>
                <a:gd name="connsiteY199" fmla="*/ 1236133 h 7001933"/>
                <a:gd name="connsiteX200" fmla="*/ 1405467 w 3683000"/>
                <a:gd name="connsiteY200" fmla="*/ 1312333 h 7001933"/>
                <a:gd name="connsiteX201" fmla="*/ 1439334 w 3683000"/>
                <a:gd name="connsiteY201" fmla="*/ 1363133 h 7001933"/>
                <a:gd name="connsiteX202" fmla="*/ 1481667 w 3683000"/>
                <a:gd name="connsiteY202" fmla="*/ 1430866 h 7001933"/>
                <a:gd name="connsiteX203" fmla="*/ 1498600 w 3683000"/>
                <a:gd name="connsiteY203" fmla="*/ 1490133 h 7001933"/>
                <a:gd name="connsiteX204" fmla="*/ 1507067 w 3683000"/>
                <a:gd name="connsiteY204" fmla="*/ 1515533 h 7001933"/>
                <a:gd name="connsiteX205" fmla="*/ 1515534 w 3683000"/>
                <a:gd name="connsiteY205" fmla="*/ 1591733 h 7001933"/>
                <a:gd name="connsiteX206" fmla="*/ 1532467 w 3683000"/>
                <a:gd name="connsiteY206" fmla="*/ 1651000 h 7001933"/>
                <a:gd name="connsiteX207" fmla="*/ 1507067 w 3683000"/>
                <a:gd name="connsiteY207" fmla="*/ 1820333 h 7001933"/>
                <a:gd name="connsiteX208" fmla="*/ 1481667 w 3683000"/>
                <a:gd name="connsiteY208" fmla="*/ 1854200 h 7001933"/>
                <a:gd name="connsiteX209" fmla="*/ 1447800 w 3683000"/>
                <a:gd name="connsiteY209" fmla="*/ 1871133 h 7001933"/>
                <a:gd name="connsiteX210" fmla="*/ 1405467 w 3683000"/>
                <a:gd name="connsiteY210" fmla="*/ 1905000 h 7001933"/>
                <a:gd name="connsiteX211" fmla="*/ 1380067 w 3683000"/>
                <a:gd name="connsiteY211" fmla="*/ 1930400 h 7001933"/>
                <a:gd name="connsiteX212" fmla="*/ 1303867 w 3683000"/>
                <a:gd name="connsiteY212" fmla="*/ 1938866 h 7001933"/>
                <a:gd name="connsiteX213" fmla="*/ 1159934 w 3683000"/>
                <a:gd name="connsiteY213" fmla="*/ 1930400 h 7001933"/>
                <a:gd name="connsiteX214" fmla="*/ 1143000 w 3683000"/>
                <a:gd name="connsiteY214" fmla="*/ 1905000 h 7001933"/>
                <a:gd name="connsiteX215" fmla="*/ 1117600 w 3683000"/>
                <a:gd name="connsiteY215" fmla="*/ 1888066 h 7001933"/>
                <a:gd name="connsiteX216" fmla="*/ 1100667 w 3683000"/>
                <a:gd name="connsiteY216" fmla="*/ 1854200 h 7001933"/>
                <a:gd name="connsiteX217" fmla="*/ 1083734 w 3683000"/>
                <a:gd name="connsiteY217" fmla="*/ 1837266 h 7001933"/>
                <a:gd name="connsiteX218" fmla="*/ 1066800 w 3683000"/>
                <a:gd name="connsiteY218" fmla="*/ 1811866 h 7001933"/>
                <a:gd name="connsiteX219" fmla="*/ 1049867 w 3683000"/>
                <a:gd name="connsiteY219" fmla="*/ 1710266 h 7001933"/>
                <a:gd name="connsiteX220" fmla="*/ 1066800 w 3683000"/>
                <a:gd name="connsiteY220" fmla="*/ 1591733 h 7001933"/>
                <a:gd name="connsiteX221" fmla="*/ 1075267 w 3683000"/>
                <a:gd name="connsiteY221" fmla="*/ 1566333 h 7001933"/>
                <a:gd name="connsiteX222" fmla="*/ 1092200 w 3683000"/>
                <a:gd name="connsiteY222" fmla="*/ 1540933 h 7001933"/>
                <a:gd name="connsiteX223" fmla="*/ 1126067 w 3683000"/>
                <a:gd name="connsiteY223" fmla="*/ 1481666 h 7001933"/>
                <a:gd name="connsiteX224" fmla="*/ 1134534 w 3683000"/>
                <a:gd name="connsiteY224" fmla="*/ 1456266 h 7001933"/>
                <a:gd name="connsiteX225" fmla="*/ 1176867 w 3683000"/>
                <a:gd name="connsiteY225" fmla="*/ 1405466 h 7001933"/>
                <a:gd name="connsiteX226" fmla="*/ 1210734 w 3683000"/>
                <a:gd name="connsiteY226" fmla="*/ 1380066 h 7001933"/>
                <a:gd name="connsiteX227" fmla="*/ 1405467 w 3683000"/>
                <a:gd name="connsiteY227" fmla="*/ 1388533 h 7001933"/>
                <a:gd name="connsiteX228" fmla="*/ 1481667 w 3683000"/>
                <a:gd name="connsiteY228" fmla="*/ 1405466 h 7001933"/>
                <a:gd name="connsiteX229" fmla="*/ 1549400 w 3683000"/>
                <a:gd name="connsiteY229" fmla="*/ 1447800 h 7001933"/>
                <a:gd name="connsiteX230" fmla="*/ 1566334 w 3683000"/>
                <a:gd name="connsiteY230" fmla="*/ 1464733 h 7001933"/>
                <a:gd name="connsiteX231" fmla="*/ 1600200 w 3683000"/>
                <a:gd name="connsiteY231" fmla="*/ 1490133 h 7001933"/>
                <a:gd name="connsiteX232" fmla="*/ 1651000 w 3683000"/>
                <a:gd name="connsiteY232" fmla="*/ 1557866 h 7001933"/>
                <a:gd name="connsiteX233" fmla="*/ 1701800 w 3683000"/>
                <a:gd name="connsiteY233" fmla="*/ 1583266 h 7001933"/>
                <a:gd name="connsiteX234" fmla="*/ 1718734 w 3683000"/>
                <a:gd name="connsiteY234" fmla="*/ 1600200 h 7001933"/>
                <a:gd name="connsiteX235" fmla="*/ 1794934 w 3683000"/>
                <a:gd name="connsiteY235" fmla="*/ 1625600 h 7001933"/>
                <a:gd name="connsiteX236" fmla="*/ 1888067 w 3683000"/>
                <a:gd name="connsiteY236" fmla="*/ 1651000 h 7001933"/>
                <a:gd name="connsiteX237" fmla="*/ 1947334 w 3683000"/>
                <a:gd name="connsiteY237" fmla="*/ 1667933 h 7001933"/>
                <a:gd name="connsiteX238" fmla="*/ 2108200 w 3683000"/>
                <a:gd name="connsiteY238" fmla="*/ 1684866 h 7001933"/>
                <a:gd name="connsiteX239" fmla="*/ 2650067 w 3683000"/>
                <a:gd name="connsiteY239" fmla="*/ 1667933 h 7001933"/>
                <a:gd name="connsiteX240" fmla="*/ 2887134 w 3683000"/>
                <a:gd name="connsiteY240" fmla="*/ 1651000 h 7001933"/>
                <a:gd name="connsiteX241" fmla="*/ 2937934 w 3683000"/>
                <a:gd name="connsiteY241" fmla="*/ 1642533 h 7001933"/>
                <a:gd name="connsiteX242" fmla="*/ 3005667 w 3683000"/>
                <a:gd name="connsiteY242" fmla="*/ 1625600 h 7001933"/>
                <a:gd name="connsiteX243" fmla="*/ 3073400 w 3683000"/>
                <a:gd name="connsiteY243" fmla="*/ 1600200 h 7001933"/>
                <a:gd name="connsiteX244" fmla="*/ 3132667 w 3683000"/>
                <a:gd name="connsiteY244" fmla="*/ 1566333 h 7001933"/>
                <a:gd name="connsiteX245" fmla="*/ 3166534 w 3683000"/>
                <a:gd name="connsiteY245" fmla="*/ 1549400 h 7001933"/>
                <a:gd name="connsiteX246" fmla="*/ 3191934 w 3683000"/>
                <a:gd name="connsiteY246" fmla="*/ 1524000 h 7001933"/>
                <a:gd name="connsiteX247" fmla="*/ 3242734 w 3683000"/>
                <a:gd name="connsiteY247" fmla="*/ 1481666 h 7001933"/>
                <a:gd name="connsiteX248" fmla="*/ 3259667 w 3683000"/>
                <a:gd name="connsiteY248" fmla="*/ 1456266 h 7001933"/>
                <a:gd name="connsiteX249" fmla="*/ 3302000 w 3683000"/>
                <a:gd name="connsiteY249" fmla="*/ 1430866 h 7001933"/>
                <a:gd name="connsiteX250" fmla="*/ 3327400 w 3683000"/>
                <a:gd name="connsiteY250" fmla="*/ 1405466 h 7001933"/>
                <a:gd name="connsiteX251" fmla="*/ 3395134 w 3683000"/>
                <a:gd name="connsiteY251" fmla="*/ 1354666 h 7001933"/>
                <a:gd name="connsiteX252" fmla="*/ 3420534 w 3683000"/>
                <a:gd name="connsiteY252" fmla="*/ 1337733 h 7001933"/>
                <a:gd name="connsiteX253" fmla="*/ 3471334 w 3683000"/>
                <a:gd name="connsiteY253" fmla="*/ 1270000 h 7001933"/>
                <a:gd name="connsiteX254" fmla="*/ 3505200 w 3683000"/>
                <a:gd name="connsiteY254" fmla="*/ 1236133 h 7001933"/>
                <a:gd name="connsiteX255" fmla="*/ 3530600 w 3683000"/>
                <a:gd name="connsiteY255" fmla="*/ 1202266 h 7001933"/>
                <a:gd name="connsiteX256" fmla="*/ 3556000 w 3683000"/>
                <a:gd name="connsiteY256" fmla="*/ 1176866 h 7001933"/>
                <a:gd name="connsiteX257" fmla="*/ 3615267 w 3683000"/>
                <a:gd name="connsiteY257" fmla="*/ 1092200 h 7001933"/>
                <a:gd name="connsiteX258" fmla="*/ 3632200 w 3683000"/>
                <a:gd name="connsiteY258" fmla="*/ 1066800 h 7001933"/>
                <a:gd name="connsiteX259" fmla="*/ 3657600 w 3683000"/>
                <a:gd name="connsiteY259" fmla="*/ 990600 h 7001933"/>
                <a:gd name="connsiteX260" fmla="*/ 3683000 w 3683000"/>
                <a:gd name="connsiteY260" fmla="*/ 872066 h 7001933"/>
                <a:gd name="connsiteX261" fmla="*/ 3657600 w 3683000"/>
                <a:gd name="connsiteY261" fmla="*/ 728133 h 7001933"/>
                <a:gd name="connsiteX262" fmla="*/ 3649134 w 3683000"/>
                <a:gd name="connsiteY262" fmla="*/ 702733 h 7001933"/>
                <a:gd name="connsiteX263" fmla="*/ 3632200 w 3683000"/>
                <a:gd name="connsiteY263" fmla="*/ 685800 h 7001933"/>
                <a:gd name="connsiteX264" fmla="*/ 3572934 w 3683000"/>
                <a:gd name="connsiteY264" fmla="*/ 643466 h 7001933"/>
                <a:gd name="connsiteX265" fmla="*/ 3530600 w 3683000"/>
                <a:gd name="connsiteY265" fmla="*/ 626533 h 7001933"/>
                <a:gd name="connsiteX266" fmla="*/ 3479800 w 3683000"/>
                <a:gd name="connsiteY266" fmla="*/ 601133 h 7001933"/>
                <a:gd name="connsiteX267" fmla="*/ 3454400 w 3683000"/>
                <a:gd name="connsiteY267" fmla="*/ 592666 h 7001933"/>
                <a:gd name="connsiteX268" fmla="*/ 3420534 w 3683000"/>
                <a:gd name="connsiteY268" fmla="*/ 575733 h 7001933"/>
                <a:gd name="connsiteX269" fmla="*/ 3318934 w 3683000"/>
                <a:gd name="connsiteY269" fmla="*/ 558800 h 7001933"/>
                <a:gd name="connsiteX270" fmla="*/ 3251200 w 3683000"/>
                <a:gd name="connsiteY270" fmla="*/ 567266 h 7001933"/>
                <a:gd name="connsiteX271" fmla="*/ 3217334 w 3683000"/>
                <a:gd name="connsiteY271" fmla="*/ 584200 h 7001933"/>
                <a:gd name="connsiteX272" fmla="*/ 3191934 w 3683000"/>
                <a:gd name="connsiteY272" fmla="*/ 592666 h 7001933"/>
                <a:gd name="connsiteX273" fmla="*/ 3149600 w 3683000"/>
                <a:gd name="connsiteY273" fmla="*/ 635000 h 7001933"/>
                <a:gd name="connsiteX274" fmla="*/ 3107267 w 3683000"/>
                <a:gd name="connsiteY274" fmla="*/ 677333 h 7001933"/>
                <a:gd name="connsiteX275" fmla="*/ 3090334 w 3683000"/>
                <a:gd name="connsiteY275" fmla="*/ 702733 h 7001933"/>
                <a:gd name="connsiteX276" fmla="*/ 3056467 w 3683000"/>
                <a:gd name="connsiteY276" fmla="*/ 745066 h 7001933"/>
                <a:gd name="connsiteX277" fmla="*/ 3039534 w 3683000"/>
                <a:gd name="connsiteY277" fmla="*/ 795866 h 7001933"/>
                <a:gd name="connsiteX278" fmla="*/ 3031067 w 3683000"/>
                <a:gd name="connsiteY278" fmla="*/ 821266 h 7001933"/>
                <a:gd name="connsiteX279" fmla="*/ 3039534 w 3683000"/>
                <a:gd name="connsiteY279" fmla="*/ 914400 h 7001933"/>
                <a:gd name="connsiteX280" fmla="*/ 3048000 w 3683000"/>
                <a:gd name="connsiteY280" fmla="*/ 956733 h 7001933"/>
                <a:gd name="connsiteX281" fmla="*/ 3081867 w 3683000"/>
                <a:gd name="connsiteY281" fmla="*/ 990600 h 7001933"/>
                <a:gd name="connsiteX282" fmla="*/ 3141134 w 3683000"/>
                <a:gd name="connsiteY282" fmla="*/ 1007533 h 7001933"/>
                <a:gd name="connsiteX283" fmla="*/ 3429000 w 3683000"/>
                <a:gd name="connsiteY283" fmla="*/ 990600 h 7001933"/>
                <a:gd name="connsiteX284" fmla="*/ 3479800 w 3683000"/>
                <a:gd name="connsiteY284" fmla="*/ 973666 h 7001933"/>
                <a:gd name="connsiteX285" fmla="*/ 3522134 w 3683000"/>
                <a:gd name="connsiteY285" fmla="*/ 931333 h 7001933"/>
                <a:gd name="connsiteX286" fmla="*/ 3556000 w 3683000"/>
                <a:gd name="connsiteY286" fmla="*/ 897466 h 7001933"/>
                <a:gd name="connsiteX287" fmla="*/ 3572934 w 3683000"/>
                <a:gd name="connsiteY287" fmla="*/ 872066 h 7001933"/>
                <a:gd name="connsiteX288" fmla="*/ 3581400 w 3683000"/>
                <a:gd name="connsiteY288" fmla="*/ 846666 h 7001933"/>
                <a:gd name="connsiteX289" fmla="*/ 3572934 w 3683000"/>
                <a:gd name="connsiteY289" fmla="*/ 719666 h 7001933"/>
                <a:gd name="connsiteX290" fmla="*/ 3539067 w 3683000"/>
                <a:gd name="connsiteY290" fmla="*/ 660400 h 7001933"/>
                <a:gd name="connsiteX291" fmla="*/ 3522134 w 3683000"/>
                <a:gd name="connsiteY291" fmla="*/ 643466 h 7001933"/>
                <a:gd name="connsiteX292" fmla="*/ 3505200 w 3683000"/>
                <a:gd name="connsiteY292" fmla="*/ 618066 h 7001933"/>
                <a:gd name="connsiteX293" fmla="*/ 3437467 w 3683000"/>
                <a:gd name="connsiteY293" fmla="*/ 567266 h 7001933"/>
                <a:gd name="connsiteX294" fmla="*/ 3412067 w 3683000"/>
                <a:gd name="connsiteY294" fmla="*/ 558800 h 7001933"/>
                <a:gd name="connsiteX295" fmla="*/ 3378200 w 3683000"/>
                <a:gd name="connsiteY295" fmla="*/ 541866 h 7001933"/>
                <a:gd name="connsiteX296" fmla="*/ 3327400 w 3683000"/>
                <a:gd name="connsiteY296" fmla="*/ 524933 h 7001933"/>
                <a:gd name="connsiteX297" fmla="*/ 3259667 w 3683000"/>
                <a:gd name="connsiteY297" fmla="*/ 491066 h 7001933"/>
                <a:gd name="connsiteX298" fmla="*/ 3166534 w 3683000"/>
                <a:gd name="connsiteY298" fmla="*/ 482600 h 7001933"/>
                <a:gd name="connsiteX299" fmla="*/ 3132667 w 3683000"/>
                <a:gd name="connsiteY299" fmla="*/ 474133 h 7001933"/>
                <a:gd name="connsiteX300" fmla="*/ 2937934 w 3683000"/>
                <a:gd name="connsiteY300" fmla="*/ 491066 h 7001933"/>
                <a:gd name="connsiteX301" fmla="*/ 2870200 w 3683000"/>
                <a:gd name="connsiteY301" fmla="*/ 508000 h 7001933"/>
                <a:gd name="connsiteX302" fmla="*/ 2802467 w 3683000"/>
                <a:gd name="connsiteY302" fmla="*/ 524933 h 7001933"/>
                <a:gd name="connsiteX303" fmla="*/ 2726267 w 3683000"/>
                <a:gd name="connsiteY303" fmla="*/ 541866 h 7001933"/>
                <a:gd name="connsiteX304" fmla="*/ 2633134 w 3683000"/>
                <a:gd name="connsiteY304" fmla="*/ 592666 h 7001933"/>
                <a:gd name="connsiteX305" fmla="*/ 2523067 w 3683000"/>
                <a:gd name="connsiteY305" fmla="*/ 651933 h 7001933"/>
                <a:gd name="connsiteX306" fmla="*/ 2463800 w 3683000"/>
                <a:gd name="connsiteY306" fmla="*/ 694266 h 7001933"/>
                <a:gd name="connsiteX307" fmla="*/ 2429934 w 3683000"/>
                <a:gd name="connsiteY307" fmla="*/ 745066 h 7001933"/>
                <a:gd name="connsiteX308" fmla="*/ 2328334 w 3683000"/>
                <a:gd name="connsiteY308" fmla="*/ 821266 h 7001933"/>
                <a:gd name="connsiteX309" fmla="*/ 2294467 w 3683000"/>
                <a:gd name="connsiteY309" fmla="*/ 846666 h 7001933"/>
                <a:gd name="connsiteX310" fmla="*/ 2260600 w 3683000"/>
                <a:gd name="connsiteY310" fmla="*/ 863600 h 7001933"/>
                <a:gd name="connsiteX311" fmla="*/ 2218267 w 3683000"/>
                <a:gd name="connsiteY311" fmla="*/ 897466 h 7001933"/>
                <a:gd name="connsiteX312" fmla="*/ 2184400 w 3683000"/>
                <a:gd name="connsiteY312" fmla="*/ 914400 h 7001933"/>
                <a:gd name="connsiteX313" fmla="*/ 2150534 w 3683000"/>
                <a:gd name="connsiteY313" fmla="*/ 939800 h 7001933"/>
                <a:gd name="connsiteX314" fmla="*/ 2099734 w 3683000"/>
                <a:gd name="connsiteY314" fmla="*/ 956733 h 7001933"/>
                <a:gd name="connsiteX315" fmla="*/ 2057400 w 3683000"/>
                <a:gd name="connsiteY315" fmla="*/ 982133 h 7001933"/>
                <a:gd name="connsiteX316" fmla="*/ 1955800 w 3683000"/>
                <a:gd name="connsiteY316" fmla="*/ 1016000 h 7001933"/>
                <a:gd name="connsiteX317" fmla="*/ 1879600 w 3683000"/>
                <a:gd name="connsiteY317" fmla="*/ 1058333 h 7001933"/>
                <a:gd name="connsiteX318" fmla="*/ 1845734 w 3683000"/>
                <a:gd name="connsiteY318" fmla="*/ 1066800 h 7001933"/>
                <a:gd name="connsiteX319" fmla="*/ 1769534 w 3683000"/>
                <a:gd name="connsiteY319" fmla="*/ 1092200 h 7001933"/>
                <a:gd name="connsiteX320" fmla="*/ 1718734 w 3683000"/>
                <a:gd name="connsiteY320" fmla="*/ 1100666 h 7001933"/>
                <a:gd name="connsiteX321" fmla="*/ 1651000 w 3683000"/>
                <a:gd name="connsiteY321" fmla="*/ 1126066 h 7001933"/>
                <a:gd name="connsiteX322" fmla="*/ 1591734 w 3683000"/>
                <a:gd name="connsiteY322" fmla="*/ 1134533 h 7001933"/>
                <a:gd name="connsiteX323" fmla="*/ 1566334 w 3683000"/>
                <a:gd name="connsiteY323" fmla="*/ 1143000 h 7001933"/>
                <a:gd name="connsiteX324" fmla="*/ 1312334 w 3683000"/>
                <a:gd name="connsiteY324" fmla="*/ 1143000 h 7001933"/>
                <a:gd name="connsiteX325" fmla="*/ 1253067 w 3683000"/>
                <a:gd name="connsiteY325" fmla="*/ 1126066 h 7001933"/>
                <a:gd name="connsiteX326" fmla="*/ 1227667 w 3683000"/>
                <a:gd name="connsiteY326" fmla="*/ 1109133 h 7001933"/>
                <a:gd name="connsiteX327" fmla="*/ 1210734 w 3683000"/>
                <a:gd name="connsiteY327" fmla="*/ 1058333 h 7001933"/>
                <a:gd name="connsiteX328" fmla="*/ 1219200 w 3683000"/>
                <a:gd name="connsiteY328" fmla="*/ 1016000 h 7001933"/>
                <a:gd name="connsiteX329" fmla="*/ 1227667 w 3683000"/>
                <a:gd name="connsiteY329" fmla="*/ 931333 h 7001933"/>
                <a:gd name="connsiteX330" fmla="*/ 1244600 w 3683000"/>
                <a:gd name="connsiteY330" fmla="*/ 897466 h 7001933"/>
                <a:gd name="connsiteX331" fmla="*/ 1286934 w 3683000"/>
                <a:gd name="connsiteY331" fmla="*/ 846666 h 7001933"/>
                <a:gd name="connsiteX332" fmla="*/ 1312334 w 3683000"/>
                <a:gd name="connsiteY332" fmla="*/ 787400 h 7001933"/>
                <a:gd name="connsiteX333" fmla="*/ 1354667 w 3683000"/>
                <a:gd name="connsiteY333" fmla="*/ 745066 h 7001933"/>
                <a:gd name="connsiteX334" fmla="*/ 1380067 w 3683000"/>
                <a:gd name="connsiteY334" fmla="*/ 711200 h 7001933"/>
                <a:gd name="connsiteX335" fmla="*/ 1405467 w 3683000"/>
                <a:gd name="connsiteY335" fmla="*/ 694266 h 7001933"/>
                <a:gd name="connsiteX336" fmla="*/ 1430867 w 3683000"/>
                <a:gd name="connsiteY336" fmla="*/ 668866 h 7001933"/>
                <a:gd name="connsiteX337" fmla="*/ 1464734 w 3683000"/>
                <a:gd name="connsiteY337" fmla="*/ 660400 h 7001933"/>
                <a:gd name="connsiteX338" fmla="*/ 1524000 w 3683000"/>
                <a:gd name="connsiteY338" fmla="*/ 643466 h 7001933"/>
                <a:gd name="connsiteX339" fmla="*/ 1591734 w 3683000"/>
                <a:gd name="connsiteY339" fmla="*/ 651933 h 7001933"/>
                <a:gd name="connsiteX340" fmla="*/ 1608667 w 3683000"/>
                <a:gd name="connsiteY340" fmla="*/ 795866 h 7001933"/>
                <a:gd name="connsiteX341" fmla="*/ 1574800 w 3683000"/>
                <a:gd name="connsiteY341" fmla="*/ 855133 h 7001933"/>
                <a:gd name="connsiteX342" fmla="*/ 1557867 w 3683000"/>
                <a:gd name="connsiteY342" fmla="*/ 880533 h 7001933"/>
                <a:gd name="connsiteX343" fmla="*/ 1532467 w 3683000"/>
                <a:gd name="connsiteY343" fmla="*/ 897466 h 7001933"/>
                <a:gd name="connsiteX344" fmla="*/ 1515534 w 3683000"/>
                <a:gd name="connsiteY344" fmla="*/ 914400 h 7001933"/>
                <a:gd name="connsiteX345" fmla="*/ 1456267 w 3683000"/>
                <a:gd name="connsiteY345" fmla="*/ 931333 h 7001933"/>
                <a:gd name="connsiteX346" fmla="*/ 1371600 w 3683000"/>
                <a:gd name="connsiteY346" fmla="*/ 914400 h 7001933"/>
                <a:gd name="connsiteX347" fmla="*/ 1286934 w 3683000"/>
                <a:gd name="connsiteY347" fmla="*/ 846666 h 7001933"/>
                <a:gd name="connsiteX348" fmla="*/ 1270000 w 3683000"/>
                <a:gd name="connsiteY348" fmla="*/ 821266 h 7001933"/>
                <a:gd name="connsiteX349" fmla="*/ 1244600 w 3683000"/>
                <a:gd name="connsiteY349" fmla="*/ 795866 h 7001933"/>
                <a:gd name="connsiteX350" fmla="*/ 1202267 w 3683000"/>
                <a:gd name="connsiteY350" fmla="*/ 745066 h 7001933"/>
                <a:gd name="connsiteX351" fmla="*/ 1193800 w 3683000"/>
                <a:gd name="connsiteY351" fmla="*/ 711200 h 7001933"/>
                <a:gd name="connsiteX352" fmla="*/ 1176867 w 3683000"/>
                <a:gd name="connsiteY352" fmla="*/ 635000 h 7001933"/>
                <a:gd name="connsiteX353" fmla="*/ 1143000 w 3683000"/>
                <a:gd name="connsiteY353" fmla="*/ 567266 h 7001933"/>
                <a:gd name="connsiteX354" fmla="*/ 1134534 w 3683000"/>
                <a:gd name="connsiteY354" fmla="*/ 541866 h 7001933"/>
                <a:gd name="connsiteX355" fmla="*/ 1092200 w 3683000"/>
                <a:gd name="connsiteY355" fmla="*/ 499533 h 7001933"/>
                <a:gd name="connsiteX356" fmla="*/ 1041400 w 3683000"/>
                <a:gd name="connsiteY356" fmla="*/ 474133 h 7001933"/>
                <a:gd name="connsiteX357" fmla="*/ 1016000 w 3683000"/>
                <a:gd name="connsiteY357" fmla="*/ 448733 h 7001933"/>
                <a:gd name="connsiteX358" fmla="*/ 965200 w 3683000"/>
                <a:gd name="connsiteY358" fmla="*/ 431800 h 7001933"/>
                <a:gd name="connsiteX359" fmla="*/ 939800 w 3683000"/>
                <a:gd name="connsiteY359" fmla="*/ 423333 h 7001933"/>
                <a:gd name="connsiteX360" fmla="*/ 855134 w 3683000"/>
                <a:gd name="connsiteY360" fmla="*/ 431800 h 7001933"/>
                <a:gd name="connsiteX361" fmla="*/ 863600 w 3683000"/>
                <a:gd name="connsiteY361" fmla="*/ 482600 h 7001933"/>
                <a:gd name="connsiteX362" fmla="*/ 880534 w 3683000"/>
                <a:gd name="connsiteY362" fmla="*/ 516466 h 7001933"/>
                <a:gd name="connsiteX363" fmla="*/ 897467 w 3683000"/>
                <a:gd name="connsiteY363" fmla="*/ 567266 h 7001933"/>
                <a:gd name="connsiteX364" fmla="*/ 897467 w 3683000"/>
                <a:gd name="connsiteY364" fmla="*/ 567266 h 7001933"/>
                <a:gd name="connsiteX365" fmla="*/ 905934 w 3683000"/>
                <a:gd name="connsiteY365" fmla="*/ 601133 h 7001933"/>
                <a:gd name="connsiteX366" fmla="*/ 931334 w 3683000"/>
                <a:gd name="connsiteY366" fmla="*/ 609600 h 7001933"/>
                <a:gd name="connsiteX367" fmla="*/ 965200 w 3683000"/>
                <a:gd name="connsiteY367" fmla="*/ 601133 h 7001933"/>
                <a:gd name="connsiteX368" fmla="*/ 973667 w 3683000"/>
                <a:gd name="connsiteY368" fmla="*/ 558800 h 7001933"/>
                <a:gd name="connsiteX369" fmla="*/ 965200 w 3683000"/>
                <a:gd name="connsiteY369" fmla="*/ 414866 h 7001933"/>
                <a:gd name="connsiteX370" fmla="*/ 931334 w 3683000"/>
                <a:gd name="connsiteY370" fmla="*/ 389466 h 7001933"/>
                <a:gd name="connsiteX371" fmla="*/ 914400 w 3683000"/>
                <a:gd name="connsiteY371" fmla="*/ 372533 h 7001933"/>
                <a:gd name="connsiteX372" fmla="*/ 821267 w 3683000"/>
                <a:gd name="connsiteY372" fmla="*/ 347133 h 7001933"/>
                <a:gd name="connsiteX373" fmla="*/ 677334 w 3683000"/>
                <a:gd name="connsiteY373" fmla="*/ 330200 h 7001933"/>
                <a:gd name="connsiteX374" fmla="*/ 618067 w 3683000"/>
                <a:gd name="connsiteY374" fmla="*/ 321733 h 7001933"/>
                <a:gd name="connsiteX375" fmla="*/ 567267 w 3683000"/>
                <a:gd name="connsiteY375" fmla="*/ 254000 h 7001933"/>
                <a:gd name="connsiteX376" fmla="*/ 524934 w 3683000"/>
                <a:gd name="connsiteY376" fmla="*/ 169333 h 7001933"/>
                <a:gd name="connsiteX377" fmla="*/ 508000 w 3683000"/>
                <a:gd name="connsiteY377" fmla="*/ 135466 h 7001933"/>
                <a:gd name="connsiteX378" fmla="*/ 491067 w 3683000"/>
                <a:gd name="connsiteY378" fmla="*/ 84666 h 7001933"/>
                <a:gd name="connsiteX379" fmla="*/ 474134 w 3683000"/>
                <a:gd name="connsiteY379" fmla="*/ 33866 h 7001933"/>
                <a:gd name="connsiteX380" fmla="*/ 474134 w 3683000"/>
                <a:gd name="connsiteY380" fmla="*/ 0 h 700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</a:cxnLst>
              <a:rect l="l" t="t" r="r" b="b"/>
              <a:pathLst>
                <a:path w="3683000" h="7001933">
                  <a:moveTo>
                    <a:pt x="2074334" y="7001933"/>
                  </a:moveTo>
                  <a:cubicBezTo>
                    <a:pt x="2071512" y="6939844"/>
                    <a:pt x="2073272" y="6877376"/>
                    <a:pt x="2065867" y="6815666"/>
                  </a:cubicBezTo>
                  <a:cubicBezTo>
                    <a:pt x="2064655" y="6805563"/>
                    <a:pt x="2053067" y="6799565"/>
                    <a:pt x="2048934" y="6790266"/>
                  </a:cubicBezTo>
                  <a:cubicBezTo>
                    <a:pt x="2041685" y="6773955"/>
                    <a:pt x="2039982" y="6755431"/>
                    <a:pt x="2032000" y="6739466"/>
                  </a:cubicBezTo>
                  <a:cubicBezTo>
                    <a:pt x="1991823" y="6659112"/>
                    <a:pt x="2013279" y="6691927"/>
                    <a:pt x="1972734" y="6637866"/>
                  </a:cubicBezTo>
                  <a:cubicBezTo>
                    <a:pt x="1967576" y="6617236"/>
                    <a:pt x="1952821" y="6556622"/>
                    <a:pt x="1947334" y="6544733"/>
                  </a:cubicBezTo>
                  <a:cubicBezTo>
                    <a:pt x="1938806" y="6526255"/>
                    <a:pt x="1924756" y="6510866"/>
                    <a:pt x="1913467" y="6493933"/>
                  </a:cubicBezTo>
                  <a:cubicBezTo>
                    <a:pt x="1907823" y="6474177"/>
                    <a:pt x="1903444" y="6454015"/>
                    <a:pt x="1896534" y="6434666"/>
                  </a:cubicBezTo>
                  <a:cubicBezTo>
                    <a:pt x="1889305" y="6414425"/>
                    <a:pt x="1879116" y="6395356"/>
                    <a:pt x="1871134" y="6375400"/>
                  </a:cubicBezTo>
                  <a:cubicBezTo>
                    <a:pt x="1862179" y="6353011"/>
                    <a:pt x="1854689" y="6330055"/>
                    <a:pt x="1845734" y="6307666"/>
                  </a:cubicBezTo>
                  <a:cubicBezTo>
                    <a:pt x="1838228" y="6288900"/>
                    <a:pt x="1807616" y="6216622"/>
                    <a:pt x="1794934" y="6197600"/>
                  </a:cubicBezTo>
                  <a:cubicBezTo>
                    <a:pt x="1788292" y="6187637"/>
                    <a:pt x="1776718" y="6181779"/>
                    <a:pt x="1769534" y="6172200"/>
                  </a:cubicBezTo>
                  <a:cubicBezTo>
                    <a:pt x="1759660" y="6159035"/>
                    <a:pt x="1752969" y="6143750"/>
                    <a:pt x="1744134" y="6129866"/>
                  </a:cubicBezTo>
                  <a:cubicBezTo>
                    <a:pt x="1726508" y="6102168"/>
                    <a:pt x="1681087" y="6029829"/>
                    <a:pt x="1651000" y="6019800"/>
                  </a:cubicBezTo>
                  <a:cubicBezTo>
                    <a:pt x="1634067" y="6014155"/>
                    <a:pt x="1616676" y="6009731"/>
                    <a:pt x="1600200" y="6002866"/>
                  </a:cubicBezTo>
                  <a:cubicBezTo>
                    <a:pt x="1582724" y="5995584"/>
                    <a:pt x="1567192" y="5983936"/>
                    <a:pt x="1549400" y="5977466"/>
                  </a:cubicBezTo>
                  <a:cubicBezTo>
                    <a:pt x="1533383" y="5971642"/>
                    <a:pt x="1457681" y="5961945"/>
                    <a:pt x="1447800" y="5960533"/>
                  </a:cubicBezTo>
                  <a:cubicBezTo>
                    <a:pt x="1433689" y="5954889"/>
                    <a:pt x="1420211" y="5947286"/>
                    <a:pt x="1405467" y="5943600"/>
                  </a:cubicBezTo>
                  <a:cubicBezTo>
                    <a:pt x="1386137" y="5938767"/>
                    <a:pt x="1282492" y="5928054"/>
                    <a:pt x="1270000" y="5926666"/>
                  </a:cubicBezTo>
                  <a:cubicBezTo>
                    <a:pt x="1227667" y="5929488"/>
                    <a:pt x="1185001" y="5929133"/>
                    <a:pt x="1143000" y="5935133"/>
                  </a:cubicBezTo>
                  <a:cubicBezTo>
                    <a:pt x="1125330" y="5937657"/>
                    <a:pt x="1109624" y="5948194"/>
                    <a:pt x="1092200" y="5952066"/>
                  </a:cubicBezTo>
                  <a:cubicBezTo>
                    <a:pt x="1058684" y="5959514"/>
                    <a:pt x="990600" y="5969000"/>
                    <a:pt x="990600" y="5969000"/>
                  </a:cubicBezTo>
                  <a:cubicBezTo>
                    <a:pt x="979311" y="5974644"/>
                    <a:pt x="968552" y="5981501"/>
                    <a:pt x="956734" y="5985933"/>
                  </a:cubicBezTo>
                  <a:cubicBezTo>
                    <a:pt x="945838" y="5990019"/>
                    <a:pt x="934056" y="5991203"/>
                    <a:pt x="922867" y="5994400"/>
                  </a:cubicBezTo>
                  <a:cubicBezTo>
                    <a:pt x="914286" y="5996852"/>
                    <a:pt x="905934" y="6000044"/>
                    <a:pt x="897467" y="6002866"/>
                  </a:cubicBezTo>
                  <a:cubicBezTo>
                    <a:pt x="891823" y="6011333"/>
                    <a:pt x="881314" y="6018120"/>
                    <a:pt x="880534" y="6028266"/>
                  </a:cubicBezTo>
                  <a:cubicBezTo>
                    <a:pt x="879238" y="6045107"/>
                    <a:pt x="883381" y="6110162"/>
                    <a:pt x="897467" y="6138333"/>
                  </a:cubicBezTo>
                  <a:cubicBezTo>
                    <a:pt x="902018" y="6147434"/>
                    <a:pt x="908043" y="6155787"/>
                    <a:pt x="914400" y="6163733"/>
                  </a:cubicBezTo>
                  <a:cubicBezTo>
                    <a:pt x="950978" y="6209454"/>
                    <a:pt x="911038" y="6146498"/>
                    <a:pt x="948267" y="6206066"/>
                  </a:cubicBezTo>
                  <a:cubicBezTo>
                    <a:pt x="970070" y="6240951"/>
                    <a:pt x="977547" y="6260746"/>
                    <a:pt x="1007534" y="6290733"/>
                  </a:cubicBezTo>
                  <a:cubicBezTo>
                    <a:pt x="1014729" y="6297928"/>
                    <a:pt x="1024988" y="6301309"/>
                    <a:pt x="1032934" y="6307666"/>
                  </a:cubicBezTo>
                  <a:cubicBezTo>
                    <a:pt x="1039167" y="6312653"/>
                    <a:pt x="1043225" y="6320172"/>
                    <a:pt x="1049867" y="6324600"/>
                  </a:cubicBezTo>
                  <a:cubicBezTo>
                    <a:pt x="1060369" y="6331601"/>
                    <a:pt x="1072775" y="6335271"/>
                    <a:pt x="1083734" y="6341533"/>
                  </a:cubicBezTo>
                  <a:cubicBezTo>
                    <a:pt x="1092569" y="6346581"/>
                    <a:pt x="1099408" y="6355473"/>
                    <a:pt x="1109134" y="6358466"/>
                  </a:cubicBezTo>
                  <a:cubicBezTo>
                    <a:pt x="1136642" y="6366930"/>
                    <a:pt x="1193800" y="6375400"/>
                    <a:pt x="1193800" y="6375400"/>
                  </a:cubicBezTo>
                  <a:cubicBezTo>
                    <a:pt x="1230489" y="6372578"/>
                    <a:pt x="1267354" y="6371497"/>
                    <a:pt x="1303867" y="6366933"/>
                  </a:cubicBezTo>
                  <a:cubicBezTo>
                    <a:pt x="1332241" y="6363386"/>
                    <a:pt x="1329457" y="6354138"/>
                    <a:pt x="1354667" y="6341533"/>
                  </a:cubicBezTo>
                  <a:cubicBezTo>
                    <a:pt x="1411890" y="6312922"/>
                    <a:pt x="1384389" y="6338447"/>
                    <a:pt x="1439334" y="6299200"/>
                  </a:cubicBezTo>
                  <a:cubicBezTo>
                    <a:pt x="1445830" y="6294560"/>
                    <a:pt x="1450034" y="6287253"/>
                    <a:pt x="1456267" y="6282266"/>
                  </a:cubicBezTo>
                  <a:cubicBezTo>
                    <a:pt x="1464213" y="6275909"/>
                    <a:pt x="1473200" y="6270977"/>
                    <a:pt x="1481667" y="6265333"/>
                  </a:cubicBezTo>
                  <a:cubicBezTo>
                    <a:pt x="1521619" y="6205403"/>
                    <a:pt x="1467409" y="6278867"/>
                    <a:pt x="1540934" y="6214533"/>
                  </a:cubicBezTo>
                  <a:cubicBezTo>
                    <a:pt x="1641750" y="6126319"/>
                    <a:pt x="1504612" y="6221813"/>
                    <a:pt x="1591734" y="6163733"/>
                  </a:cubicBezTo>
                  <a:cubicBezTo>
                    <a:pt x="1603023" y="6146800"/>
                    <a:pt x="1611209" y="6127323"/>
                    <a:pt x="1625600" y="6112933"/>
                  </a:cubicBezTo>
                  <a:cubicBezTo>
                    <a:pt x="1641352" y="6097182"/>
                    <a:pt x="1648785" y="6091963"/>
                    <a:pt x="1659467" y="6070600"/>
                  </a:cubicBezTo>
                  <a:cubicBezTo>
                    <a:pt x="1663458" y="6062618"/>
                    <a:pt x="1664418" y="6053403"/>
                    <a:pt x="1667934" y="6045200"/>
                  </a:cubicBezTo>
                  <a:cubicBezTo>
                    <a:pt x="1672906" y="6033599"/>
                    <a:pt x="1679223" y="6022622"/>
                    <a:pt x="1684867" y="6011333"/>
                  </a:cubicBezTo>
                  <a:cubicBezTo>
                    <a:pt x="1694031" y="5892204"/>
                    <a:pt x="1698476" y="5905209"/>
                    <a:pt x="1684867" y="5782733"/>
                  </a:cubicBezTo>
                  <a:cubicBezTo>
                    <a:pt x="1683582" y="5771168"/>
                    <a:pt x="1682567" y="5758734"/>
                    <a:pt x="1676400" y="5748866"/>
                  </a:cubicBezTo>
                  <a:cubicBezTo>
                    <a:pt x="1667939" y="5735328"/>
                    <a:pt x="1653047" y="5727015"/>
                    <a:pt x="1642534" y="5715000"/>
                  </a:cubicBezTo>
                  <a:cubicBezTo>
                    <a:pt x="1633242" y="5704380"/>
                    <a:pt x="1625336" y="5692616"/>
                    <a:pt x="1617134" y="5681133"/>
                  </a:cubicBezTo>
                  <a:cubicBezTo>
                    <a:pt x="1611219" y="5672853"/>
                    <a:pt x="1608017" y="5662247"/>
                    <a:pt x="1600200" y="5655733"/>
                  </a:cubicBezTo>
                  <a:cubicBezTo>
                    <a:pt x="1590504" y="5647653"/>
                    <a:pt x="1576431" y="5646373"/>
                    <a:pt x="1566334" y="5638800"/>
                  </a:cubicBezTo>
                  <a:cubicBezTo>
                    <a:pt x="1553562" y="5629221"/>
                    <a:pt x="1545069" y="5614735"/>
                    <a:pt x="1532467" y="5604933"/>
                  </a:cubicBezTo>
                  <a:cubicBezTo>
                    <a:pt x="1507589" y="5585583"/>
                    <a:pt x="1483165" y="5577271"/>
                    <a:pt x="1456267" y="5562600"/>
                  </a:cubicBezTo>
                  <a:cubicBezTo>
                    <a:pt x="1436292" y="5551704"/>
                    <a:pt x="1417914" y="5537696"/>
                    <a:pt x="1397000" y="5528733"/>
                  </a:cubicBezTo>
                  <a:cubicBezTo>
                    <a:pt x="1364567" y="5514833"/>
                    <a:pt x="1292125" y="5503364"/>
                    <a:pt x="1261534" y="5494866"/>
                  </a:cubicBezTo>
                  <a:cubicBezTo>
                    <a:pt x="1235737" y="5487700"/>
                    <a:pt x="1210924" y="5477340"/>
                    <a:pt x="1185334" y="5469466"/>
                  </a:cubicBezTo>
                  <a:cubicBezTo>
                    <a:pt x="1174212" y="5466044"/>
                    <a:pt x="1162506" y="5464680"/>
                    <a:pt x="1151467" y="5461000"/>
                  </a:cubicBezTo>
                  <a:cubicBezTo>
                    <a:pt x="1137049" y="5456194"/>
                    <a:pt x="1123878" y="5447752"/>
                    <a:pt x="1109134" y="5444066"/>
                  </a:cubicBezTo>
                  <a:cubicBezTo>
                    <a:pt x="1089774" y="5439226"/>
                    <a:pt x="1069552" y="5438881"/>
                    <a:pt x="1049867" y="5435600"/>
                  </a:cubicBezTo>
                  <a:cubicBezTo>
                    <a:pt x="1035672" y="5433234"/>
                    <a:pt x="1021645" y="5429955"/>
                    <a:pt x="1007534" y="5427133"/>
                  </a:cubicBezTo>
                  <a:lnTo>
                    <a:pt x="897467" y="5435600"/>
                  </a:lnTo>
                  <a:cubicBezTo>
                    <a:pt x="846592" y="5440523"/>
                    <a:pt x="796173" y="5451681"/>
                    <a:pt x="745067" y="5452533"/>
                  </a:cubicBezTo>
                  <a:lnTo>
                    <a:pt x="389467" y="5444066"/>
                  </a:lnTo>
                  <a:cubicBezTo>
                    <a:pt x="269501" y="5430737"/>
                    <a:pt x="352722" y="5443427"/>
                    <a:pt x="279400" y="5427133"/>
                  </a:cubicBezTo>
                  <a:cubicBezTo>
                    <a:pt x="265352" y="5424011"/>
                    <a:pt x="250851" y="5422801"/>
                    <a:pt x="237067" y="5418666"/>
                  </a:cubicBezTo>
                  <a:cubicBezTo>
                    <a:pt x="222510" y="5414299"/>
                    <a:pt x="208964" y="5407069"/>
                    <a:pt x="194734" y="5401733"/>
                  </a:cubicBezTo>
                  <a:cubicBezTo>
                    <a:pt x="164976" y="5390574"/>
                    <a:pt x="163098" y="5392019"/>
                    <a:pt x="127000" y="5384800"/>
                  </a:cubicBezTo>
                  <a:cubicBezTo>
                    <a:pt x="115711" y="5379155"/>
                    <a:pt x="103635" y="5374867"/>
                    <a:pt x="93134" y="5367866"/>
                  </a:cubicBezTo>
                  <a:cubicBezTo>
                    <a:pt x="86492" y="5363438"/>
                    <a:pt x="82433" y="5355920"/>
                    <a:pt x="76200" y="5350933"/>
                  </a:cubicBezTo>
                  <a:cubicBezTo>
                    <a:pt x="68254" y="5344576"/>
                    <a:pt x="59267" y="5339644"/>
                    <a:pt x="50800" y="5334000"/>
                  </a:cubicBezTo>
                  <a:cubicBezTo>
                    <a:pt x="22926" y="5292188"/>
                    <a:pt x="40047" y="5324854"/>
                    <a:pt x="25400" y="5266266"/>
                  </a:cubicBezTo>
                  <a:cubicBezTo>
                    <a:pt x="19170" y="5241346"/>
                    <a:pt x="12119" y="5231237"/>
                    <a:pt x="0" y="5207000"/>
                  </a:cubicBezTo>
                  <a:cubicBezTo>
                    <a:pt x="12484" y="4982305"/>
                    <a:pt x="-4644" y="5117837"/>
                    <a:pt x="16934" y="5020733"/>
                  </a:cubicBezTo>
                  <a:cubicBezTo>
                    <a:pt x="20056" y="5006685"/>
                    <a:pt x="20849" y="4992052"/>
                    <a:pt x="25400" y="4978400"/>
                  </a:cubicBezTo>
                  <a:cubicBezTo>
                    <a:pt x="29391" y="4966426"/>
                    <a:pt x="37646" y="4956252"/>
                    <a:pt x="42334" y="4944533"/>
                  </a:cubicBezTo>
                  <a:cubicBezTo>
                    <a:pt x="48963" y="4927960"/>
                    <a:pt x="54571" y="4910953"/>
                    <a:pt x="59267" y="4893733"/>
                  </a:cubicBezTo>
                  <a:cubicBezTo>
                    <a:pt x="63053" y="4879850"/>
                    <a:pt x="63599" y="4865184"/>
                    <a:pt x="67734" y="4851400"/>
                  </a:cubicBezTo>
                  <a:cubicBezTo>
                    <a:pt x="75408" y="4825820"/>
                    <a:pt x="108818" y="4755907"/>
                    <a:pt x="118534" y="4741333"/>
                  </a:cubicBezTo>
                  <a:cubicBezTo>
                    <a:pt x="124178" y="4732866"/>
                    <a:pt x="128272" y="4723128"/>
                    <a:pt x="135467" y="4715933"/>
                  </a:cubicBezTo>
                  <a:cubicBezTo>
                    <a:pt x="145445" y="4705955"/>
                    <a:pt x="158045" y="4699000"/>
                    <a:pt x="169334" y="4690533"/>
                  </a:cubicBezTo>
                  <a:cubicBezTo>
                    <a:pt x="174978" y="4673600"/>
                    <a:pt x="176366" y="4654585"/>
                    <a:pt x="186267" y="4639733"/>
                  </a:cubicBezTo>
                  <a:cubicBezTo>
                    <a:pt x="199698" y="4619586"/>
                    <a:pt x="218390" y="4592420"/>
                    <a:pt x="228600" y="4572000"/>
                  </a:cubicBezTo>
                  <a:cubicBezTo>
                    <a:pt x="232591" y="4564018"/>
                    <a:pt x="232733" y="4554402"/>
                    <a:pt x="237067" y="4546600"/>
                  </a:cubicBezTo>
                  <a:cubicBezTo>
                    <a:pt x="247898" y="4527105"/>
                    <a:pt x="267316" y="4495307"/>
                    <a:pt x="287867" y="4478866"/>
                  </a:cubicBezTo>
                  <a:cubicBezTo>
                    <a:pt x="295813" y="4472509"/>
                    <a:pt x="304800" y="4467577"/>
                    <a:pt x="313267" y="4461933"/>
                  </a:cubicBezTo>
                  <a:cubicBezTo>
                    <a:pt x="341584" y="4405298"/>
                    <a:pt x="315555" y="4448431"/>
                    <a:pt x="355600" y="4402666"/>
                  </a:cubicBezTo>
                  <a:cubicBezTo>
                    <a:pt x="383640" y="4370621"/>
                    <a:pt x="385506" y="4360099"/>
                    <a:pt x="414867" y="4334933"/>
                  </a:cubicBezTo>
                  <a:cubicBezTo>
                    <a:pt x="440367" y="4313076"/>
                    <a:pt x="507926" y="4270072"/>
                    <a:pt x="524934" y="4258733"/>
                  </a:cubicBezTo>
                  <a:cubicBezTo>
                    <a:pt x="533401" y="4253089"/>
                    <a:pt x="540681" y="4245018"/>
                    <a:pt x="550334" y="4241800"/>
                  </a:cubicBezTo>
                  <a:cubicBezTo>
                    <a:pt x="558801" y="4238978"/>
                    <a:pt x="567531" y="4236849"/>
                    <a:pt x="575734" y="4233333"/>
                  </a:cubicBezTo>
                  <a:cubicBezTo>
                    <a:pt x="587335" y="4228361"/>
                    <a:pt x="597627" y="4220391"/>
                    <a:pt x="609600" y="4216400"/>
                  </a:cubicBezTo>
                  <a:cubicBezTo>
                    <a:pt x="623252" y="4211849"/>
                    <a:pt x="638050" y="4211719"/>
                    <a:pt x="651934" y="4207933"/>
                  </a:cubicBezTo>
                  <a:cubicBezTo>
                    <a:pt x="669154" y="4203237"/>
                    <a:pt x="685801" y="4196644"/>
                    <a:pt x="702734" y="4191000"/>
                  </a:cubicBezTo>
                  <a:cubicBezTo>
                    <a:pt x="711201" y="4188178"/>
                    <a:pt x="719476" y="4184698"/>
                    <a:pt x="728134" y="4182533"/>
                  </a:cubicBezTo>
                  <a:lnTo>
                    <a:pt x="762000" y="4174066"/>
                  </a:lnTo>
                  <a:cubicBezTo>
                    <a:pt x="768379" y="4175129"/>
                    <a:pt x="834036" y="4184685"/>
                    <a:pt x="846667" y="4191000"/>
                  </a:cubicBezTo>
                  <a:cubicBezTo>
                    <a:pt x="864870" y="4200101"/>
                    <a:pt x="897467" y="4224866"/>
                    <a:pt x="897467" y="4224866"/>
                  </a:cubicBezTo>
                  <a:cubicBezTo>
                    <a:pt x="903111" y="4233333"/>
                    <a:pt x="908486" y="4241986"/>
                    <a:pt x="914400" y="4250266"/>
                  </a:cubicBezTo>
                  <a:cubicBezTo>
                    <a:pt x="922602" y="4261749"/>
                    <a:pt x="932321" y="4272167"/>
                    <a:pt x="939800" y="4284133"/>
                  </a:cubicBezTo>
                  <a:cubicBezTo>
                    <a:pt x="946489" y="4294836"/>
                    <a:pt x="951762" y="4306399"/>
                    <a:pt x="956734" y="4318000"/>
                  </a:cubicBezTo>
                  <a:cubicBezTo>
                    <a:pt x="960250" y="4326203"/>
                    <a:pt x="962748" y="4334819"/>
                    <a:pt x="965200" y="4343400"/>
                  </a:cubicBezTo>
                  <a:cubicBezTo>
                    <a:pt x="968397" y="4354588"/>
                    <a:pt x="968463" y="4366858"/>
                    <a:pt x="973667" y="4377266"/>
                  </a:cubicBezTo>
                  <a:cubicBezTo>
                    <a:pt x="979978" y="4389887"/>
                    <a:pt x="990600" y="4399844"/>
                    <a:pt x="999067" y="4411133"/>
                  </a:cubicBezTo>
                  <a:cubicBezTo>
                    <a:pt x="1001889" y="4419600"/>
                    <a:pt x="1005082" y="4427952"/>
                    <a:pt x="1007534" y="4436533"/>
                  </a:cubicBezTo>
                  <a:cubicBezTo>
                    <a:pt x="1015502" y="4464420"/>
                    <a:pt x="1018650" y="4483650"/>
                    <a:pt x="1024467" y="4512733"/>
                  </a:cubicBezTo>
                  <a:cubicBezTo>
                    <a:pt x="1021645" y="4540955"/>
                    <a:pt x="1022378" y="4569763"/>
                    <a:pt x="1016000" y="4597400"/>
                  </a:cubicBezTo>
                  <a:cubicBezTo>
                    <a:pt x="1013712" y="4607315"/>
                    <a:pt x="1004981" y="4614520"/>
                    <a:pt x="999067" y="4622800"/>
                  </a:cubicBezTo>
                  <a:cubicBezTo>
                    <a:pt x="966046" y="4669029"/>
                    <a:pt x="986501" y="4645793"/>
                    <a:pt x="948267" y="4673600"/>
                  </a:cubicBezTo>
                  <a:cubicBezTo>
                    <a:pt x="862657" y="4735863"/>
                    <a:pt x="909256" y="4710039"/>
                    <a:pt x="846667" y="4741333"/>
                  </a:cubicBezTo>
                  <a:cubicBezTo>
                    <a:pt x="809978" y="4738511"/>
                    <a:pt x="772397" y="4741389"/>
                    <a:pt x="736600" y="4732866"/>
                  </a:cubicBezTo>
                  <a:cubicBezTo>
                    <a:pt x="712044" y="4727019"/>
                    <a:pt x="668867" y="4699000"/>
                    <a:pt x="668867" y="4699000"/>
                  </a:cubicBezTo>
                  <a:cubicBezTo>
                    <a:pt x="663223" y="4690533"/>
                    <a:pt x="658291" y="4681546"/>
                    <a:pt x="651934" y="4673600"/>
                  </a:cubicBezTo>
                  <a:cubicBezTo>
                    <a:pt x="629009" y="4644943"/>
                    <a:pt x="618015" y="4656507"/>
                    <a:pt x="601134" y="4605866"/>
                  </a:cubicBezTo>
                  <a:cubicBezTo>
                    <a:pt x="580520" y="4544027"/>
                    <a:pt x="588529" y="4572382"/>
                    <a:pt x="575734" y="4521200"/>
                  </a:cubicBezTo>
                  <a:cubicBezTo>
                    <a:pt x="572912" y="4478867"/>
                    <a:pt x="567267" y="4436627"/>
                    <a:pt x="567267" y="4394200"/>
                  </a:cubicBezTo>
                  <a:cubicBezTo>
                    <a:pt x="567267" y="4365837"/>
                    <a:pt x="572216" y="4337677"/>
                    <a:pt x="575734" y="4309533"/>
                  </a:cubicBezTo>
                  <a:cubicBezTo>
                    <a:pt x="580684" y="4269929"/>
                    <a:pt x="582987" y="4229720"/>
                    <a:pt x="592667" y="4191000"/>
                  </a:cubicBezTo>
                  <a:cubicBezTo>
                    <a:pt x="595489" y="4179711"/>
                    <a:pt x="596658" y="4167874"/>
                    <a:pt x="601134" y="4157133"/>
                  </a:cubicBezTo>
                  <a:cubicBezTo>
                    <a:pt x="610843" y="4133832"/>
                    <a:pt x="627017" y="4113347"/>
                    <a:pt x="635000" y="4089400"/>
                  </a:cubicBezTo>
                  <a:cubicBezTo>
                    <a:pt x="637822" y="4080933"/>
                    <a:pt x="641015" y="4072581"/>
                    <a:pt x="643467" y="4064000"/>
                  </a:cubicBezTo>
                  <a:cubicBezTo>
                    <a:pt x="646664" y="4052811"/>
                    <a:pt x="647208" y="4040767"/>
                    <a:pt x="651934" y="4030133"/>
                  </a:cubicBezTo>
                  <a:cubicBezTo>
                    <a:pt x="658383" y="4015624"/>
                    <a:pt x="689937" y="3966730"/>
                    <a:pt x="702734" y="3953933"/>
                  </a:cubicBezTo>
                  <a:cubicBezTo>
                    <a:pt x="709929" y="3946738"/>
                    <a:pt x="720188" y="3943357"/>
                    <a:pt x="728134" y="3937000"/>
                  </a:cubicBezTo>
                  <a:cubicBezTo>
                    <a:pt x="734367" y="3932013"/>
                    <a:pt x="737927" y="3923636"/>
                    <a:pt x="745067" y="3920066"/>
                  </a:cubicBezTo>
                  <a:cubicBezTo>
                    <a:pt x="755475" y="3914862"/>
                    <a:pt x="767645" y="3914422"/>
                    <a:pt x="778934" y="3911600"/>
                  </a:cubicBezTo>
                  <a:cubicBezTo>
                    <a:pt x="795867" y="3900311"/>
                    <a:pt x="815343" y="3892124"/>
                    <a:pt x="829734" y="3877733"/>
                  </a:cubicBezTo>
                  <a:cubicBezTo>
                    <a:pt x="838201" y="3869266"/>
                    <a:pt x="844667" y="3858148"/>
                    <a:pt x="855134" y="3852333"/>
                  </a:cubicBezTo>
                  <a:cubicBezTo>
                    <a:pt x="870737" y="3843665"/>
                    <a:pt x="905934" y="3835400"/>
                    <a:pt x="905934" y="3835400"/>
                  </a:cubicBezTo>
                  <a:cubicBezTo>
                    <a:pt x="914401" y="3829755"/>
                    <a:pt x="922232" y="3823017"/>
                    <a:pt x="931334" y="3818466"/>
                  </a:cubicBezTo>
                  <a:cubicBezTo>
                    <a:pt x="939316" y="3814475"/>
                    <a:pt x="949081" y="3814592"/>
                    <a:pt x="956734" y="3810000"/>
                  </a:cubicBezTo>
                  <a:cubicBezTo>
                    <a:pt x="963579" y="3805893"/>
                    <a:pt x="967434" y="3798053"/>
                    <a:pt x="973667" y="3793066"/>
                  </a:cubicBezTo>
                  <a:cubicBezTo>
                    <a:pt x="981613" y="3786709"/>
                    <a:pt x="990232" y="3781181"/>
                    <a:pt x="999067" y="3776133"/>
                  </a:cubicBezTo>
                  <a:cubicBezTo>
                    <a:pt x="1122400" y="3705659"/>
                    <a:pt x="963342" y="3798229"/>
                    <a:pt x="1058334" y="3750733"/>
                  </a:cubicBezTo>
                  <a:cubicBezTo>
                    <a:pt x="1067435" y="3746182"/>
                    <a:pt x="1075788" y="3740157"/>
                    <a:pt x="1083734" y="3733800"/>
                  </a:cubicBezTo>
                  <a:cubicBezTo>
                    <a:pt x="1089967" y="3728813"/>
                    <a:pt x="1093527" y="3720436"/>
                    <a:pt x="1100667" y="3716866"/>
                  </a:cubicBezTo>
                  <a:cubicBezTo>
                    <a:pt x="1116632" y="3708883"/>
                    <a:pt x="1135061" y="3706964"/>
                    <a:pt x="1151467" y="3699933"/>
                  </a:cubicBezTo>
                  <a:cubicBezTo>
                    <a:pt x="1189903" y="3683460"/>
                    <a:pt x="1213676" y="3671222"/>
                    <a:pt x="1244600" y="3649133"/>
                  </a:cubicBezTo>
                  <a:cubicBezTo>
                    <a:pt x="1306361" y="3605019"/>
                    <a:pt x="1251381" y="3644046"/>
                    <a:pt x="1312334" y="3589866"/>
                  </a:cubicBezTo>
                  <a:cubicBezTo>
                    <a:pt x="1325840" y="3577860"/>
                    <a:pt x="1341889" y="3568778"/>
                    <a:pt x="1354667" y="3556000"/>
                  </a:cubicBezTo>
                  <a:cubicBezTo>
                    <a:pt x="1364645" y="3546022"/>
                    <a:pt x="1370884" y="3532847"/>
                    <a:pt x="1380067" y="3522133"/>
                  </a:cubicBezTo>
                  <a:cubicBezTo>
                    <a:pt x="1387859" y="3513042"/>
                    <a:pt x="1397802" y="3505931"/>
                    <a:pt x="1405467" y="3496733"/>
                  </a:cubicBezTo>
                  <a:cubicBezTo>
                    <a:pt x="1411981" y="3488916"/>
                    <a:pt x="1415205" y="3478528"/>
                    <a:pt x="1422400" y="3471333"/>
                  </a:cubicBezTo>
                  <a:cubicBezTo>
                    <a:pt x="1429595" y="3464138"/>
                    <a:pt x="1439333" y="3460044"/>
                    <a:pt x="1447800" y="3454400"/>
                  </a:cubicBezTo>
                  <a:cubicBezTo>
                    <a:pt x="1453445" y="3440289"/>
                    <a:pt x="1455004" y="3423742"/>
                    <a:pt x="1464734" y="3412066"/>
                  </a:cubicBezTo>
                  <a:cubicBezTo>
                    <a:pt x="1470447" y="3405210"/>
                    <a:pt x="1485542" y="3411253"/>
                    <a:pt x="1490134" y="3403600"/>
                  </a:cubicBezTo>
                  <a:cubicBezTo>
                    <a:pt x="1546753" y="3309236"/>
                    <a:pt x="1490041" y="3352912"/>
                    <a:pt x="1532467" y="3302000"/>
                  </a:cubicBezTo>
                  <a:cubicBezTo>
                    <a:pt x="1540132" y="3292802"/>
                    <a:pt x="1549400" y="3285067"/>
                    <a:pt x="1557867" y="3276600"/>
                  </a:cubicBezTo>
                  <a:cubicBezTo>
                    <a:pt x="1585580" y="3165750"/>
                    <a:pt x="1541290" y="3318223"/>
                    <a:pt x="1591734" y="3217333"/>
                  </a:cubicBezTo>
                  <a:cubicBezTo>
                    <a:pt x="1598170" y="3204462"/>
                    <a:pt x="1597378" y="3189111"/>
                    <a:pt x="1600200" y="3175000"/>
                  </a:cubicBezTo>
                  <a:cubicBezTo>
                    <a:pt x="1594556" y="3107267"/>
                    <a:pt x="1592879" y="3039085"/>
                    <a:pt x="1583267" y="2971800"/>
                  </a:cubicBezTo>
                  <a:cubicBezTo>
                    <a:pt x="1581482" y="2959305"/>
                    <a:pt x="1573907" y="2948030"/>
                    <a:pt x="1566334" y="2937933"/>
                  </a:cubicBezTo>
                  <a:cubicBezTo>
                    <a:pt x="1532362" y="2892636"/>
                    <a:pt x="1537160" y="2910646"/>
                    <a:pt x="1490134" y="2887133"/>
                  </a:cubicBezTo>
                  <a:cubicBezTo>
                    <a:pt x="1431663" y="2857898"/>
                    <a:pt x="1501352" y="2879355"/>
                    <a:pt x="1430867" y="2861733"/>
                  </a:cubicBezTo>
                  <a:cubicBezTo>
                    <a:pt x="1422400" y="2856089"/>
                    <a:pt x="1414860" y="2848714"/>
                    <a:pt x="1405467" y="2844800"/>
                  </a:cubicBezTo>
                  <a:cubicBezTo>
                    <a:pt x="1335687" y="2815725"/>
                    <a:pt x="1336876" y="2821222"/>
                    <a:pt x="1270000" y="2810933"/>
                  </a:cubicBezTo>
                  <a:cubicBezTo>
                    <a:pt x="1253033" y="2808323"/>
                    <a:pt x="1235958" y="2806190"/>
                    <a:pt x="1219200" y="2802466"/>
                  </a:cubicBezTo>
                  <a:cubicBezTo>
                    <a:pt x="1210488" y="2800530"/>
                    <a:pt x="1202551" y="2795750"/>
                    <a:pt x="1193800" y="2794000"/>
                  </a:cubicBezTo>
                  <a:cubicBezTo>
                    <a:pt x="1174232" y="2790086"/>
                    <a:pt x="1154289" y="2788355"/>
                    <a:pt x="1134534" y="2785533"/>
                  </a:cubicBezTo>
                  <a:cubicBezTo>
                    <a:pt x="1078089" y="2788355"/>
                    <a:pt x="1021561" y="2789825"/>
                    <a:pt x="965200" y="2794000"/>
                  </a:cubicBezTo>
                  <a:cubicBezTo>
                    <a:pt x="945299" y="2795474"/>
                    <a:pt x="925568" y="2798896"/>
                    <a:pt x="905934" y="2802466"/>
                  </a:cubicBezTo>
                  <a:cubicBezTo>
                    <a:pt x="894485" y="2804548"/>
                    <a:pt x="883646" y="2809775"/>
                    <a:pt x="872067" y="2810933"/>
                  </a:cubicBezTo>
                  <a:cubicBezTo>
                    <a:pt x="827048" y="2815435"/>
                    <a:pt x="781756" y="2816578"/>
                    <a:pt x="736600" y="2819400"/>
                  </a:cubicBezTo>
                  <a:cubicBezTo>
                    <a:pt x="715944" y="2817679"/>
                    <a:pt x="627976" y="2814236"/>
                    <a:pt x="592667" y="2802466"/>
                  </a:cubicBezTo>
                  <a:cubicBezTo>
                    <a:pt x="580693" y="2798475"/>
                    <a:pt x="570401" y="2790505"/>
                    <a:pt x="558800" y="2785533"/>
                  </a:cubicBezTo>
                  <a:cubicBezTo>
                    <a:pt x="550597" y="2782017"/>
                    <a:pt x="541603" y="2780582"/>
                    <a:pt x="533400" y="2777066"/>
                  </a:cubicBezTo>
                  <a:cubicBezTo>
                    <a:pt x="446203" y="2739695"/>
                    <a:pt x="564352" y="2781739"/>
                    <a:pt x="448734" y="2743200"/>
                  </a:cubicBezTo>
                  <a:cubicBezTo>
                    <a:pt x="443089" y="2737555"/>
                    <a:pt x="438186" y="2731056"/>
                    <a:pt x="431800" y="2726266"/>
                  </a:cubicBezTo>
                  <a:cubicBezTo>
                    <a:pt x="415519" y="2714055"/>
                    <a:pt x="381000" y="2692400"/>
                    <a:pt x="381000" y="2692400"/>
                  </a:cubicBezTo>
                  <a:cubicBezTo>
                    <a:pt x="361245" y="2661355"/>
                    <a:pt x="338191" y="2632178"/>
                    <a:pt x="321734" y="2599266"/>
                  </a:cubicBezTo>
                  <a:cubicBezTo>
                    <a:pt x="307623" y="2571044"/>
                    <a:pt x="298332" y="2539843"/>
                    <a:pt x="279400" y="2514600"/>
                  </a:cubicBezTo>
                  <a:cubicBezTo>
                    <a:pt x="247563" y="2472150"/>
                    <a:pt x="233822" y="2459943"/>
                    <a:pt x="220134" y="2396066"/>
                  </a:cubicBezTo>
                  <a:cubicBezTo>
                    <a:pt x="190230" y="2256517"/>
                    <a:pt x="210651" y="2314674"/>
                    <a:pt x="169334" y="2218266"/>
                  </a:cubicBezTo>
                  <a:cubicBezTo>
                    <a:pt x="166512" y="2198511"/>
                    <a:pt x="162759" y="2178866"/>
                    <a:pt x="160867" y="2159000"/>
                  </a:cubicBezTo>
                  <a:cubicBezTo>
                    <a:pt x="141087" y="1951318"/>
                    <a:pt x="162985" y="2114563"/>
                    <a:pt x="143934" y="1981200"/>
                  </a:cubicBezTo>
                  <a:cubicBezTo>
                    <a:pt x="149578" y="1919111"/>
                    <a:pt x="152349" y="1856693"/>
                    <a:pt x="160867" y="1794933"/>
                  </a:cubicBezTo>
                  <a:cubicBezTo>
                    <a:pt x="166576" y="1753544"/>
                    <a:pt x="212559" y="1648327"/>
                    <a:pt x="220134" y="1625600"/>
                  </a:cubicBezTo>
                  <a:cubicBezTo>
                    <a:pt x="225778" y="1608667"/>
                    <a:pt x="232371" y="1592020"/>
                    <a:pt x="237067" y="1574800"/>
                  </a:cubicBezTo>
                  <a:cubicBezTo>
                    <a:pt x="240853" y="1560916"/>
                    <a:pt x="239579" y="1545567"/>
                    <a:pt x="245534" y="1532466"/>
                  </a:cubicBezTo>
                  <a:cubicBezTo>
                    <a:pt x="253955" y="1513939"/>
                    <a:pt x="269146" y="1499245"/>
                    <a:pt x="279400" y="1481666"/>
                  </a:cubicBezTo>
                  <a:cubicBezTo>
                    <a:pt x="351084" y="1358778"/>
                    <a:pt x="265527" y="1483072"/>
                    <a:pt x="330200" y="1405466"/>
                  </a:cubicBezTo>
                  <a:cubicBezTo>
                    <a:pt x="336714" y="1397649"/>
                    <a:pt x="338667" y="1385710"/>
                    <a:pt x="347134" y="1380066"/>
                  </a:cubicBezTo>
                  <a:cubicBezTo>
                    <a:pt x="356816" y="1373612"/>
                    <a:pt x="369711" y="1374422"/>
                    <a:pt x="381000" y="1371600"/>
                  </a:cubicBezTo>
                  <a:cubicBezTo>
                    <a:pt x="386645" y="1365955"/>
                    <a:pt x="391700" y="1359653"/>
                    <a:pt x="397934" y="1354666"/>
                  </a:cubicBezTo>
                  <a:cubicBezTo>
                    <a:pt x="413207" y="1342448"/>
                    <a:pt x="439819" y="1327753"/>
                    <a:pt x="457200" y="1320800"/>
                  </a:cubicBezTo>
                  <a:cubicBezTo>
                    <a:pt x="473773" y="1314171"/>
                    <a:pt x="491427" y="1310495"/>
                    <a:pt x="508000" y="1303866"/>
                  </a:cubicBezTo>
                  <a:cubicBezTo>
                    <a:pt x="564104" y="1281424"/>
                    <a:pt x="525137" y="1284917"/>
                    <a:pt x="601134" y="1261533"/>
                  </a:cubicBezTo>
                  <a:cubicBezTo>
                    <a:pt x="617542" y="1256484"/>
                    <a:pt x="635207" y="1256926"/>
                    <a:pt x="651934" y="1253066"/>
                  </a:cubicBezTo>
                  <a:cubicBezTo>
                    <a:pt x="671954" y="1248446"/>
                    <a:pt x="691268" y="1241116"/>
                    <a:pt x="711200" y="1236133"/>
                  </a:cubicBezTo>
                  <a:cubicBezTo>
                    <a:pt x="725161" y="1232643"/>
                    <a:pt x="739486" y="1230788"/>
                    <a:pt x="753534" y="1227666"/>
                  </a:cubicBezTo>
                  <a:cubicBezTo>
                    <a:pt x="764893" y="1225142"/>
                    <a:pt x="776111" y="1222022"/>
                    <a:pt x="787400" y="1219200"/>
                  </a:cubicBezTo>
                  <a:cubicBezTo>
                    <a:pt x="865053" y="1180373"/>
                    <a:pt x="767764" y="1224556"/>
                    <a:pt x="880534" y="1193800"/>
                  </a:cubicBezTo>
                  <a:cubicBezTo>
                    <a:pt x="892711" y="1190479"/>
                    <a:pt x="902223" y="1180187"/>
                    <a:pt x="914400" y="1176866"/>
                  </a:cubicBezTo>
                  <a:cubicBezTo>
                    <a:pt x="933653" y="1171615"/>
                    <a:pt x="953943" y="1171434"/>
                    <a:pt x="973667" y="1168400"/>
                  </a:cubicBezTo>
                  <a:cubicBezTo>
                    <a:pt x="990634" y="1165790"/>
                    <a:pt x="1007534" y="1162755"/>
                    <a:pt x="1024467" y="1159933"/>
                  </a:cubicBezTo>
                  <a:cubicBezTo>
                    <a:pt x="1075267" y="1162755"/>
                    <a:pt x="1126198" y="1163794"/>
                    <a:pt x="1176867" y="1168400"/>
                  </a:cubicBezTo>
                  <a:cubicBezTo>
                    <a:pt x="1201761" y="1170663"/>
                    <a:pt x="1213217" y="1179604"/>
                    <a:pt x="1236134" y="1185333"/>
                  </a:cubicBezTo>
                  <a:cubicBezTo>
                    <a:pt x="1250095" y="1188823"/>
                    <a:pt x="1264356" y="1190978"/>
                    <a:pt x="1278467" y="1193800"/>
                  </a:cubicBezTo>
                  <a:cubicBezTo>
                    <a:pt x="1286934" y="1199444"/>
                    <a:pt x="1294766" y="1206182"/>
                    <a:pt x="1303867" y="1210733"/>
                  </a:cubicBezTo>
                  <a:cubicBezTo>
                    <a:pt x="1373974" y="1245786"/>
                    <a:pt x="1281875" y="1187606"/>
                    <a:pt x="1354667" y="1236133"/>
                  </a:cubicBezTo>
                  <a:lnTo>
                    <a:pt x="1405467" y="1312333"/>
                  </a:lnTo>
                  <a:cubicBezTo>
                    <a:pt x="1405478" y="1312350"/>
                    <a:pt x="1439322" y="1363117"/>
                    <a:pt x="1439334" y="1363133"/>
                  </a:cubicBezTo>
                  <a:cubicBezTo>
                    <a:pt x="1463644" y="1395547"/>
                    <a:pt x="1466171" y="1394709"/>
                    <a:pt x="1481667" y="1430866"/>
                  </a:cubicBezTo>
                  <a:cubicBezTo>
                    <a:pt x="1490370" y="1451173"/>
                    <a:pt x="1492460" y="1468641"/>
                    <a:pt x="1498600" y="1490133"/>
                  </a:cubicBezTo>
                  <a:cubicBezTo>
                    <a:pt x="1501052" y="1498714"/>
                    <a:pt x="1504245" y="1507066"/>
                    <a:pt x="1507067" y="1515533"/>
                  </a:cubicBezTo>
                  <a:cubicBezTo>
                    <a:pt x="1509889" y="1540933"/>
                    <a:pt x="1511648" y="1566474"/>
                    <a:pt x="1515534" y="1591733"/>
                  </a:cubicBezTo>
                  <a:cubicBezTo>
                    <a:pt x="1518572" y="1611483"/>
                    <a:pt x="1526143" y="1632028"/>
                    <a:pt x="1532467" y="1651000"/>
                  </a:cubicBezTo>
                  <a:cubicBezTo>
                    <a:pt x="1527829" y="1720570"/>
                    <a:pt x="1538023" y="1764611"/>
                    <a:pt x="1507067" y="1820333"/>
                  </a:cubicBezTo>
                  <a:cubicBezTo>
                    <a:pt x="1500214" y="1832668"/>
                    <a:pt x="1492381" y="1845017"/>
                    <a:pt x="1481667" y="1854200"/>
                  </a:cubicBezTo>
                  <a:cubicBezTo>
                    <a:pt x="1472084" y="1862414"/>
                    <a:pt x="1459089" y="1865489"/>
                    <a:pt x="1447800" y="1871133"/>
                  </a:cubicBezTo>
                  <a:cubicBezTo>
                    <a:pt x="1409931" y="1927938"/>
                    <a:pt x="1454541" y="1872284"/>
                    <a:pt x="1405467" y="1905000"/>
                  </a:cubicBezTo>
                  <a:cubicBezTo>
                    <a:pt x="1395504" y="1911642"/>
                    <a:pt x="1391426" y="1926614"/>
                    <a:pt x="1380067" y="1930400"/>
                  </a:cubicBezTo>
                  <a:cubicBezTo>
                    <a:pt x="1355822" y="1938481"/>
                    <a:pt x="1329267" y="1936044"/>
                    <a:pt x="1303867" y="1938866"/>
                  </a:cubicBezTo>
                  <a:cubicBezTo>
                    <a:pt x="1255889" y="1936044"/>
                    <a:pt x="1206964" y="1940301"/>
                    <a:pt x="1159934" y="1930400"/>
                  </a:cubicBezTo>
                  <a:cubicBezTo>
                    <a:pt x="1149976" y="1928304"/>
                    <a:pt x="1150195" y="1912195"/>
                    <a:pt x="1143000" y="1905000"/>
                  </a:cubicBezTo>
                  <a:cubicBezTo>
                    <a:pt x="1135805" y="1897805"/>
                    <a:pt x="1126067" y="1893711"/>
                    <a:pt x="1117600" y="1888066"/>
                  </a:cubicBezTo>
                  <a:cubicBezTo>
                    <a:pt x="1111956" y="1876777"/>
                    <a:pt x="1107668" y="1864701"/>
                    <a:pt x="1100667" y="1854200"/>
                  </a:cubicBezTo>
                  <a:cubicBezTo>
                    <a:pt x="1096239" y="1847558"/>
                    <a:pt x="1088721" y="1843499"/>
                    <a:pt x="1083734" y="1837266"/>
                  </a:cubicBezTo>
                  <a:cubicBezTo>
                    <a:pt x="1077377" y="1829320"/>
                    <a:pt x="1072445" y="1820333"/>
                    <a:pt x="1066800" y="1811866"/>
                  </a:cubicBezTo>
                  <a:cubicBezTo>
                    <a:pt x="1057884" y="1776199"/>
                    <a:pt x="1049867" y="1749903"/>
                    <a:pt x="1049867" y="1710266"/>
                  </a:cubicBezTo>
                  <a:cubicBezTo>
                    <a:pt x="1049867" y="1666420"/>
                    <a:pt x="1055404" y="1631619"/>
                    <a:pt x="1066800" y="1591733"/>
                  </a:cubicBezTo>
                  <a:cubicBezTo>
                    <a:pt x="1069252" y="1583152"/>
                    <a:pt x="1071276" y="1574315"/>
                    <a:pt x="1075267" y="1566333"/>
                  </a:cubicBezTo>
                  <a:cubicBezTo>
                    <a:pt x="1079818" y="1557232"/>
                    <a:pt x="1087649" y="1550034"/>
                    <a:pt x="1092200" y="1540933"/>
                  </a:cubicBezTo>
                  <a:cubicBezTo>
                    <a:pt x="1124522" y="1476289"/>
                    <a:pt x="1064650" y="1563556"/>
                    <a:pt x="1126067" y="1481666"/>
                  </a:cubicBezTo>
                  <a:cubicBezTo>
                    <a:pt x="1128889" y="1473199"/>
                    <a:pt x="1130543" y="1464248"/>
                    <a:pt x="1134534" y="1456266"/>
                  </a:cubicBezTo>
                  <a:cubicBezTo>
                    <a:pt x="1144333" y="1436668"/>
                    <a:pt x="1160482" y="1419510"/>
                    <a:pt x="1176867" y="1405466"/>
                  </a:cubicBezTo>
                  <a:cubicBezTo>
                    <a:pt x="1187581" y="1396283"/>
                    <a:pt x="1199445" y="1388533"/>
                    <a:pt x="1210734" y="1380066"/>
                  </a:cubicBezTo>
                  <a:cubicBezTo>
                    <a:pt x="1275645" y="1382888"/>
                    <a:pt x="1340649" y="1384063"/>
                    <a:pt x="1405467" y="1388533"/>
                  </a:cubicBezTo>
                  <a:cubicBezTo>
                    <a:pt x="1427634" y="1390062"/>
                    <a:pt x="1459443" y="1395941"/>
                    <a:pt x="1481667" y="1405466"/>
                  </a:cubicBezTo>
                  <a:cubicBezTo>
                    <a:pt x="1511855" y="1418404"/>
                    <a:pt x="1523660" y="1426350"/>
                    <a:pt x="1549400" y="1447800"/>
                  </a:cubicBezTo>
                  <a:cubicBezTo>
                    <a:pt x="1555532" y="1452910"/>
                    <a:pt x="1560202" y="1459623"/>
                    <a:pt x="1566334" y="1464733"/>
                  </a:cubicBezTo>
                  <a:cubicBezTo>
                    <a:pt x="1577174" y="1473767"/>
                    <a:pt x="1590708" y="1479692"/>
                    <a:pt x="1600200" y="1490133"/>
                  </a:cubicBezTo>
                  <a:cubicBezTo>
                    <a:pt x="1619184" y="1511016"/>
                    <a:pt x="1624226" y="1548941"/>
                    <a:pt x="1651000" y="1557866"/>
                  </a:cubicBezTo>
                  <a:cubicBezTo>
                    <a:pt x="1677827" y="1566809"/>
                    <a:pt x="1678354" y="1564509"/>
                    <a:pt x="1701800" y="1583266"/>
                  </a:cubicBezTo>
                  <a:cubicBezTo>
                    <a:pt x="1708034" y="1588253"/>
                    <a:pt x="1711467" y="1596897"/>
                    <a:pt x="1718734" y="1600200"/>
                  </a:cubicBezTo>
                  <a:cubicBezTo>
                    <a:pt x="1743108" y="1611279"/>
                    <a:pt x="1769534" y="1617133"/>
                    <a:pt x="1794934" y="1625600"/>
                  </a:cubicBezTo>
                  <a:cubicBezTo>
                    <a:pt x="1864352" y="1648739"/>
                    <a:pt x="1754464" y="1612829"/>
                    <a:pt x="1888067" y="1651000"/>
                  </a:cubicBezTo>
                  <a:cubicBezTo>
                    <a:pt x="1907823" y="1656644"/>
                    <a:pt x="1927244" y="1663628"/>
                    <a:pt x="1947334" y="1667933"/>
                  </a:cubicBezTo>
                  <a:cubicBezTo>
                    <a:pt x="1989573" y="1676984"/>
                    <a:pt x="2073001" y="1681933"/>
                    <a:pt x="2108200" y="1684866"/>
                  </a:cubicBezTo>
                  <a:cubicBezTo>
                    <a:pt x="2422394" y="1678182"/>
                    <a:pt x="2421428" y="1683176"/>
                    <a:pt x="2650067" y="1667933"/>
                  </a:cubicBezTo>
                  <a:lnTo>
                    <a:pt x="2887134" y="1651000"/>
                  </a:lnTo>
                  <a:cubicBezTo>
                    <a:pt x="2904067" y="1648178"/>
                    <a:pt x="2921148" y="1646130"/>
                    <a:pt x="2937934" y="1642533"/>
                  </a:cubicBezTo>
                  <a:cubicBezTo>
                    <a:pt x="2960690" y="1637657"/>
                    <a:pt x="3005667" y="1625600"/>
                    <a:pt x="3005667" y="1625600"/>
                  </a:cubicBezTo>
                  <a:cubicBezTo>
                    <a:pt x="3099959" y="1578453"/>
                    <a:pt x="2981177" y="1634784"/>
                    <a:pt x="3073400" y="1600200"/>
                  </a:cubicBezTo>
                  <a:cubicBezTo>
                    <a:pt x="3110613" y="1586245"/>
                    <a:pt x="3101405" y="1584196"/>
                    <a:pt x="3132667" y="1566333"/>
                  </a:cubicBezTo>
                  <a:cubicBezTo>
                    <a:pt x="3143626" y="1560071"/>
                    <a:pt x="3155245" y="1555044"/>
                    <a:pt x="3166534" y="1549400"/>
                  </a:cubicBezTo>
                  <a:cubicBezTo>
                    <a:pt x="3175001" y="1540933"/>
                    <a:pt x="3182985" y="1531955"/>
                    <a:pt x="3191934" y="1524000"/>
                  </a:cubicBezTo>
                  <a:cubicBezTo>
                    <a:pt x="3208409" y="1509356"/>
                    <a:pt x="3227148" y="1497252"/>
                    <a:pt x="3242734" y="1481666"/>
                  </a:cubicBezTo>
                  <a:cubicBezTo>
                    <a:pt x="3249929" y="1474471"/>
                    <a:pt x="3251941" y="1462888"/>
                    <a:pt x="3259667" y="1456266"/>
                  </a:cubicBezTo>
                  <a:cubicBezTo>
                    <a:pt x="3272161" y="1445556"/>
                    <a:pt x="3288835" y="1440740"/>
                    <a:pt x="3302000" y="1430866"/>
                  </a:cubicBezTo>
                  <a:cubicBezTo>
                    <a:pt x="3311579" y="1423682"/>
                    <a:pt x="3318133" y="1413048"/>
                    <a:pt x="3327400" y="1405466"/>
                  </a:cubicBezTo>
                  <a:cubicBezTo>
                    <a:pt x="3349243" y="1387595"/>
                    <a:pt x="3371651" y="1370321"/>
                    <a:pt x="3395134" y="1354666"/>
                  </a:cubicBezTo>
                  <a:cubicBezTo>
                    <a:pt x="3403601" y="1349022"/>
                    <a:pt x="3412717" y="1344247"/>
                    <a:pt x="3420534" y="1337733"/>
                  </a:cubicBezTo>
                  <a:cubicBezTo>
                    <a:pt x="3463261" y="1302127"/>
                    <a:pt x="3431952" y="1320634"/>
                    <a:pt x="3471334" y="1270000"/>
                  </a:cubicBezTo>
                  <a:cubicBezTo>
                    <a:pt x="3481135" y="1257398"/>
                    <a:pt x="3494687" y="1248148"/>
                    <a:pt x="3505200" y="1236133"/>
                  </a:cubicBezTo>
                  <a:cubicBezTo>
                    <a:pt x="3514492" y="1225513"/>
                    <a:pt x="3521417" y="1212980"/>
                    <a:pt x="3530600" y="1202266"/>
                  </a:cubicBezTo>
                  <a:cubicBezTo>
                    <a:pt x="3538392" y="1193175"/>
                    <a:pt x="3548208" y="1185957"/>
                    <a:pt x="3556000" y="1176866"/>
                  </a:cubicBezTo>
                  <a:cubicBezTo>
                    <a:pt x="3574806" y="1154925"/>
                    <a:pt x="3600693" y="1114060"/>
                    <a:pt x="3615267" y="1092200"/>
                  </a:cubicBezTo>
                  <a:cubicBezTo>
                    <a:pt x="3620911" y="1083733"/>
                    <a:pt x="3628982" y="1076453"/>
                    <a:pt x="3632200" y="1066800"/>
                  </a:cubicBezTo>
                  <a:cubicBezTo>
                    <a:pt x="3640667" y="1041400"/>
                    <a:pt x="3651106" y="1016575"/>
                    <a:pt x="3657600" y="990600"/>
                  </a:cubicBezTo>
                  <a:cubicBezTo>
                    <a:pt x="3678698" y="906212"/>
                    <a:pt x="3670708" y="945822"/>
                    <a:pt x="3683000" y="872066"/>
                  </a:cubicBezTo>
                  <a:cubicBezTo>
                    <a:pt x="3667498" y="655025"/>
                    <a:pt x="3698128" y="809190"/>
                    <a:pt x="3657600" y="728133"/>
                  </a:cubicBezTo>
                  <a:cubicBezTo>
                    <a:pt x="3653609" y="720151"/>
                    <a:pt x="3653726" y="710386"/>
                    <a:pt x="3649134" y="702733"/>
                  </a:cubicBezTo>
                  <a:cubicBezTo>
                    <a:pt x="3645027" y="695888"/>
                    <a:pt x="3638332" y="690910"/>
                    <a:pt x="3632200" y="685800"/>
                  </a:cubicBezTo>
                  <a:cubicBezTo>
                    <a:pt x="3626449" y="681008"/>
                    <a:pt x="3583930" y="648964"/>
                    <a:pt x="3572934" y="643466"/>
                  </a:cubicBezTo>
                  <a:cubicBezTo>
                    <a:pt x="3559340" y="636669"/>
                    <a:pt x="3544436" y="632822"/>
                    <a:pt x="3530600" y="626533"/>
                  </a:cubicBezTo>
                  <a:cubicBezTo>
                    <a:pt x="3513365" y="618699"/>
                    <a:pt x="3497100" y="608822"/>
                    <a:pt x="3479800" y="601133"/>
                  </a:cubicBezTo>
                  <a:cubicBezTo>
                    <a:pt x="3471645" y="597508"/>
                    <a:pt x="3462603" y="596182"/>
                    <a:pt x="3454400" y="592666"/>
                  </a:cubicBezTo>
                  <a:cubicBezTo>
                    <a:pt x="3442799" y="587694"/>
                    <a:pt x="3432507" y="579724"/>
                    <a:pt x="3420534" y="575733"/>
                  </a:cubicBezTo>
                  <a:cubicBezTo>
                    <a:pt x="3401960" y="569542"/>
                    <a:pt x="3332363" y="560718"/>
                    <a:pt x="3318934" y="558800"/>
                  </a:cubicBezTo>
                  <a:cubicBezTo>
                    <a:pt x="3296356" y="561622"/>
                    <a:pt x="3273274" y="561747"/>
                    <a:pt x="3251200" y="567266"/>
                  </a:cubicBezTo>
                  <a:cubicBezTo>
                    <a:pt x="3238956" y="570327"/>
                    <a:pt x="3228935" y="579228"/>
                    <a:pt x="3217334" y="584200"/>
                  </a:cubicBezTo>
                  <a:cubicBezTo>
                    <a:pt x="3209131" y="587716"/>
                    <a:pt x="3200401" y="589844"/>
                    <a:pt x="3191934" y="592666"/>
                  </a:cubicBezTo>
                  <a:lnTo>
                    <a:pt x="3149600" y="635000"/>
                  </a:lnTo>
                  <a:cubicBezTo>
                    <a:pt x="3135489" y="649111"/>
                    <a:pt x="3118336" y="660729"/>
                    <a:pt x="3107267" y="677333"/>
                  </a:cubicBezTo>
                  <a:cubicBezTo>
                    <a:pt x="3101623" y="685800"/>
                    <a:pt x="3096691" y="694787"/>
                    <a:pt x="3090334" y="702733"/>
                  </a:cubicBezTo>
                  <a:cubicBezTo>
                    <a:pt x="3072739" y="724726"/>
                    <a:pt x="3069498" y="715745"/>
                    <a:pt x="3056467" y="745066"/>
                  </a:cubicBezTo>
                  <a:cubicBezTo>
                    <a:pt x="3049218" y="761377"/>
                    <a:pt x="3045178" y="778933"/>
                    <a:pt x="3039534" y="795866"/>
                  </a:cubicBezTo>
                  <a:lnTo>
                    <a:pt x="3031067" y="821266"/>
                  </a:lnTo>
                  <a:cubicBezTo>
                    <a:pt x="3033889" y="852311"/>
                    <a:pt x="3035668" y="883468"/>
                    <a:pt x="3039534" y="914400"/>
                  </a:cubicBezTo>
                  <a:cubicBezTo>
                    <a:pt x="3041319" y="928679"/>
                    <a:pt x="3041011" y="944153"/>
                    <a:pt x="3048000" y="956733"/>
                  </a:cubicBezTo>
                  <a:cubicBezTo>
                    <a:pt x="3055753" y="970689"/>
                    <a:pt x="3066516" y="986214"/>
                    <a:pt x="3081867" y="990600"/>
                  </a:cubicBezTo>
                  <a:lnTo>
                    <a:pt x="3141134" y="1007533"/>
                  </a:lnTo>
                  <a:cubicBezTo>
                    <a:pt x="3187962" y="1005918"/>
                    <a:pt x="3343808" y="1013834"/>
                    <a:pt x="3429000" y="990600"/>
                  </a:cubicBezTo>
                  <a:cubicBezTo>
                    <a:pt x="3446220" y="985904"/>
                    <a:pt x="3462867" y="979311"/>
                    <a:pt x="3479800" y="973666"/>
                  </a:cubicBezTo>
                  <a:lnTo>
                    <a:pt x="3522134" y="931333"/>
                  </a:lnTo>
                  <a:cubicBezTo>
                    <a:pt x="3533423" y="920044"/>
                    <a:pt x="3547144" y="910749"/>
                    <a:pt x="3556000" y="897466"/>
                  </a:cubicBezTo>
                  <a:lnTo>
                    <a:pt x="3572934" y="872066"/>
                  </a:lnTo>
                  <a:cubicBezTo>
                    <a:pt x="3575756" y="863599"/>
                    <a:pt x="3581400" y="855591"/>
                    <a:pt x="3581400" y="846666"/>
                  </a:cubicBezTo>
                  <a:cubicBezTo>
                    <a:pt x="3581400" y="804239"/>
                    <a:pt x="3579551" y="761574"/>
                    <a:pt x="3572934" y="719666"/>
                  </a:cubicBezTo>
                  <a:cubicBezTo>
                    <a:pt x="3571225" y="708840"/>
                    <a:pt x="3547057" y="670388"/>
                    <a:pt x="3539067" y="660400"/>
                  </a:cubicBezTo>
                  <a:cubicBezTo>
                    <a:pt x="3534080" y="654167"/>
                    <a:pt x="3527121" y="649699"/>
                    <a:pt x="3522134" y="643466"/>
                  </a:cubicBezTo>
                  <a:cubicBezTo>
                    <a:pt x="3515777" y="635520"/>
                    <a:pt x="3512395" y="625261"/>
                    <a:pt x="3505200" y="618066"/>
                  </a:cubicBezTo>
                  <a:cubicBezTo>
                    <a:pt x="3498973" y="611839"/>
                    <a:pt x="3453097" y="575081"/>
                    <a:pt x="3437467" y="567266"/>
                  </a:cubicBezTo>
                  <a:cubicBezTo>
                    <a:pt x="3429485" y="563275"/>
                    <a:pt x="3420270" y="562316"/>
                    <a:pt x="3412067" y="558800"/>
                  </a:cubicBezTo>
                  <a:cubicBezTo>
                    <a:pt x="3400466" y="553828"/>
                    <a:pt x="3389919" y="546554"/>
                    <a:pt x="3378200" y="541866"/>
                  </a:cubicBezTo>
                  <a:cubicBezTo>
                    <a:pt x="3361627" y="535237"/>
                    <a:pt x="3342706" y="534116"/>
                    <a:pt x="3327400" y="524933"/>
                  </a:cubicBezTo>
                  <a:cubicBezTo>
                    <a:pt x="3308925" y="513848"/>
                    <a:pt x="3283589" y="494483"/>
                    <a:pt x="3259667" y="491066"/>
                  </a:cubicBezTo>
                  <a:cubicBezTo>
                    <a:pt x="3228808" y="486658"/>
                    <a:pt x="3197578" y="485422"/>
                    <a:pt x="3166534" y="482600"/>
                  </a:cubicBezTo>
                  <a:cubicBezTo>
                    <a:pt x="3155245" y="479778"/>
                    <a:pt x="3144303" y="474133"/>
                    <a:pt x="3132667" y="474133"/>
                  </a:cubicBezTo>
                  <a:cubicBezTo>
                    <a:pt x="3028452" y="474133"/>
                    <a:pt x="3015833" y="478084"/>
                    <a:pt x="2937934" y="491066"/>
                  </a:cubicBezTo>
                  <a:cubicBezTo>
                    <a:pt x="2889380" y="507251"/>
                    <a:pt x="2936606" y="492676"/>
                    <a:pt x="2870200" y="508000"/>
                  </a:cubicBezTo>
                  <a:cubicBezTo>
                    <a:pt x="2847523" y="513233"/>
                    <a:pt x="2825185" y="519885"/>
                    <a:pt x="2802467" y="524933"/>
                  </a:cubicBezTo>
                  <a:cubicBezTo>
                    <a:pt x="2777067" y="530577"/>
                    <a:pt x="2751285" y="534718"/>
                    <a:pt x="2726267" y="541866"/>
                  </a:cubicBezTo>
                  <a:cubicBezTo>
                    <a:pt x="2660849" y="560557"/>
                    <a:pt x="2702189" y="558138"/>
                    <a:pt x="2633134" y="592666"/>
                  </a:cubicBezTo>
                  <a:cubicBezTo>
                    <a:pt x="2550681" y="633892"/>
                    <a:pt x="2587046" y="613546"/>
                    <a:pt x="2523067" y="651933"/>
                  </a:cubicBezTo>
                  <a:cubicBezTo>
                    <a:pt x="2469969" y="731581"/>
                    <a:pt x="2557006" y="611417"/>
                    <a:pt x="2463800" y="694266"/>
                  </a:cubicBezTo>
                  <a:cubicBezTo>
                    <a:pt x="2448589" y="707787"/>
                    <a:pt x="2446867" y="733777"/>
                    <a:pt x="2429934" y="745066"/>
                  </a:cubicBezTo>
                  <a:cubicBezTo>
                    <a:pt x="2375540" y="781330"/>
                    <a:pt x="2419588" y="751072"/>
                    <a:pt x="2328334" y="821266"/>
                  </a:cubicBezTo>
                  <a:cubicBezTo>
                    <a:pt x="2317149" y="829870"/>
                    <a:pt x="2307088" y="840355"/>
                    <a:pt x="2294467" y="846666"/>
                  </a:cubicBezTo>
                  <a:cubicBezTo>
                    <a:pt x="2283178" y="852311"/>
                    <a:pt x="2271102" y="856599"/>
                    <a:pt x="2260600" y="863600"/>
                  </a:cubicBezTo>
                  <a:cubicBezTo>
                    <a:pt x="2245564" y="873624"/>
                    <a:pt x="2233303" y="887442"/>
                    <a:pt x="2218267" y="897466"/>
                  </a:cubicBezTo>
                  <a:cubicBezTo>
                    <a:pt x="2207765" y="904467"/>
                    <a:pt x="2195103" y="907710"/>
                    <a:pt x="2184400" y="914400"/>
                  </a:cubicBezTo>
                  <a:cubicBezTo>
                    <a:pt x="2172434" y="921879"/>
                    <a:pt x="2163155" y="933489"/>
                    <a:pt x="2150534" y="939800"/>
                  </a:cubicBezTo>
                  <a:cubicBezTo>
                    <a:pt x="2134569" y="947782"/>
                    <a:pt x="2115983" y="949347"/>
                    <a:pt x="2099734" y="956733"/>
                  </a:cubicBezTo>
                  <a:cubicBezTo>
                    <a:pt x="2084753" y="963543"/>
                    <a:pt x="2072617" y="975867"/>
                    <a:pt x="2057400" y="982133"/>
                  </a:cubicBezTo>
                  <a:cubicBezTo>
                    <a:pt x="2024390" y="995725"/>
                    <a:pt x="1985503" y="996198"/>
                    <a:pt x="1955800" y="1016000"/>
                  </a:cubicBezTo>
                  <a:cubicBezTo>
                    <a:pt x="1926721" y="1035386"/>
                    <a:pt x="1917038" y="1043357"/>
                    <a:pt x="1879600" y="1058333"/>
                  </a:cubicBezTo>
                  <a:cubicBezTo>
                    <a:pt x="1868796" y="1062655"/>
                    <a:pt x="1856856" y="1063378"/>
                    <a:pt x="1845734" y="1066800"/>
                  </a:cubicBezTo>
                  <a:cubicBezTo>
                    <a:pt x="1820144" y="1074674"/>
                    <a:pt x="1795944" y="1087799"/>
                    <a:pt x="1769534" y="1092200"/>
                  </a:cubicBezTo>
                  <a:cubicBezTo>
                    <a:pt x="1752601" y="1095022"/>
                    <a:pt x="1735568" y="1097299"/>
                    <a:pt x="1718734" y="1100666"/>
                  </a:cubicBezTo>
                  <a:cubicBezTo>
                    <a:pt x="1576786" y="1129055"/>
                    <a:pt x="1799223" y="1085641"/>
                    <a:pt x="1651000" y="1126066"/>
                  </a:cubicBezTo>
                  <a:cubicBezTo>
                    <a:pt x="1631747" y="1131317"/>
                    <a:pt x="1611489" y="1131711"/>
                    <a:pt x="1591734" y="1134533"/>
                  </a:cubicBezTo>
                  <a:cubicBezTo>
                    <a:pt x="1583267" y="1137355"/>
                    <a:pt x="1575180" y="1141821"/>
                    <a:pt x="1566334" y="1143000"/>
                  </a:cubicBezTo>
                  <a:cubicBezTo>
                    <a:pt x="1454351" y="1157931"/>
                    <a:pt x="1438302" y="1149998"/>
                    <a:pt x="1312334" y="1143000"/>
                  </a:cubicBezTo>
                  <a:cubicBezTo>
                    <a:pt x="1301481" y="1140287"/>
                    <a:pt x="1265215" y="1132140"/>
                    <a:pt x="1253067" y="1126066"/>
                  </a:cubicBezTo>
                  <a:cubicBezTo>
                    <a:pt x="1243966" y="1121515"/>
                    <a:pt x="1236134" y="1114777"/>
                    <a:pt x="1227667" y="1109133"/>
                  </a:cubicBezTo>
                  <a:cubicBezTo>
                    <a:pt x="1222023" y="1092200"/>
                    <a:pt x="1212350" y="1076109"/>
                    <a:pt x="1210734" y="1058333"/>
                  </a:cubicBezTo>
                  <a:cubicBezTo>
                    <a:pt x="1209431" y="1044002"/>
                    <a:pt x="1217298" y="1030264"/>
                    <a:pt x="1219200" y="1016000"/>
                  </a:cubicBezTo>
                  <a:cubicBezTo>
                    <a:pt x="1222949" y="987886"/>
                    <a:pt x="1221724" y="959067"/>
                    <a:pt x="1227667" y="931333"/>
                  </a:cubicBezTo>
                  <a:cubicBezTo>
                    <a:pt x="1230312" y="918992"/>
                    <a:pt x="1238338" y="908424"/>
                    <a:pt x="1244600" y="897466"/>
                  </a:cubicBezTo>
                  <a:cubicBezTo>
                    <a:pt x="1260316" y="869964"/>
                    <a:pt x="1263588" y="870012"/>
                    <a:pt x="1286934" y="846666"/>
                  </a:cubicBezTo>
                  <a:cubicBezTo>
                    <a:pt x="1293228" y="827784"/>
                    <a:pt x="1300125" y="803097"/>
                    <a:pt x="1312334" y="787400"/>
                  </a:cubicBezTo>
                  <a:cubicBezTo>
                    <a:pt x="1324586" y="771648"/>
                    <a:pt x="1342693" y="761031"/>
                    <a:pt x="1354667" y="745066"/>
                  </a:cubicBezTo>
                  <a:cubicBezTo>
                    <a:pt x="1363134" y="733777"/>
                    <a:pt x="1370089" y="721178"/>
                    <a:pt x="1380067" y="711200"/>
                  </a:cubicBezTo>
                  <a:cubicBezTo>
                    <a:pt x="1387262" y="704005"/>
                    <a:pt x="1397650" y="700780"/>
                    <a:pt x="1405467" y="694266"/>
                  </a:cubicBezTo>
                  <a:cubicBezTo>
                    <a:pt x="1414665" y="686601"/>
                    <a:pt x="1420471" y="674806"/>
                    <a:pt x="1430867" y="668866"/>
                  </a:cubicBezTo>
                  <a:cubicBezTo>
                    <a:pt x="1440970" y="663093"/>
                    <a:pt x="1453508" y="663462"/>
                    <a:pt x="1464734" y="660400"/>
                  </a:cubicBezTo>
                  <a:cubicBezTo>
                    <a:pt x="1484556" y="654994"/>
                    <a:pt x="1504245" y="649111"/>
                    <a:pt x="1524000" y="643466"/>
                  </a:cubicBezTo>
                  <a:cubicBezTo>
                    <a:pt x="1546578" y="646288"/>
                    <a:pt x="1570350" y="644157"/>
                    <a:pt x="1591734" y="651933"/>
                  </a:cubicBezTo>
                  <a:cubicBezTo>
                    <a:pt x="1647269" y="672128"/>
                    <a:pt x="1610955" y="775273"/>
                    <a:pt x="1608667" y="795866"/>
                  </a:cubicBezTo>
                  <a:cubicBezTo>
                    <a:pt x="1603747" y="840144"/>
                    <a:pt x="1601790" y="822745"/>
                    <a:pt x="1574800" y="855133"/>
                  </a:cubicBezTo>
                  <a:cubicBezTo>
                    <a:pt x="1568286" y="862950"/>
                    <a:pt x="1565062" y="873338"/>
                    <a:pt x="1557867" y="880533"/>
                  </a:cubicBezTo>
                  <a:cubicBezTo>
                    <a:pt x="1550672" y="887728"/>
                    <a:pt x="1540413" y="891109"/>
                    <a:pt x="1532467" y="897466"/>
                  </a:cubicBezTo>
                  <a:cubicBezTo>
                    <a:pt x="1526234" y="902453"/>
                    <a:pt x="1522379" y="910293"/>
                    <a:pt x="1515534" y="914400"/>
                  </a:cubicBezTo>
                  <a:cubicBezTo>
                    <a:pt x="1506861" y="919604"/>
                    <a:pt x="1462588" y="929753"/>
                    <a:pt x="1456267" y="931333"/>
                  </a:cubicBezTo>
                  <a:cubicBezTo>
                    <a:pt x="1441550" y="929231"/>
                    <a:pt x="1392058" y="925766"/>
                    <a:pt x="1371600" y="914400"/>
                  </a:cubicBezTo>
                  <a:cubicBezTo>
                    <a:pt x="1335943" y="894591"/>
                    <a:pt x="1312891" y="876949"/>
                    <a:pt x="1286934" y="846666"/>
                  </a:cubicBezTo>
                  <a:cubicBezTo>
                    <a:pt x="1280312" y="838940"/>
                    <a:pt x="1276514" y="829083"/>
                    <a:pt x="1270000" y="821266"/>
                  </a:cubicBezTo>
                  <a:cubicBezTo>
                    <a:pt x="1262335" y="812068"/>
                    <a:pt x="1252392" y="804957"/>
                    <a:pt x="1244600" y="795866"/>
                  </a:cubicBezTo>
                  <a:cubicBezTo>
                    <a:pt x="1184210" y="725412"/>
                    <a:pt x="1246262" y="789063"/>
                    <a:pt x="1202267" y="745066"/>
                  </a:cubicBezTo>
                  <a:cubicBezTo>
                    <a:pt x="1199445" y="733777"/>
                    <a:pt x="1196324" y="722559"/>
                    <a:pt x="1193800" y="711200"/>
                  </a:cubicBezTo>
                  <a:cubicBezTo>
                    <a:pt x="1186890" y="680103"/>
                    <a:pt x="1185721" y="664515"/>
                    <a:pt x="1176867" y="635000"/>
                  </a:cubicBezTo>
                  <a:cubicBezTo>
                    <a:pt x="1160189" y="579406"/>
                    <a:pt x="1171313" y="595579"/>
                    <a:pt x="1143000" y="567266"/>
                  </a:cubicBezTo>
                  <a:cubicBezTo>
                    <a:pt x="1140178" y="558799"/>
                    <a:pt x="1139889" y="549006"/>
                    <a:pt x="1134534" y="541866"/>
                  </a:cubicBezTo>
                  <a:cubicBezTo>
                    <a:pt x="1122560" y="525901"/>
                    <a:pt x="1111132" y="505844"/>
                    <a:pt x="1092200" y="499533"/>
                  </a:cubicBezTo>
                  <a:cubicBezTo>
                    <a:pt x="1066744" y="491047"/>
                    <a:pt x="1063283" y="492369"/>
                    <a:pt x="1041400" y="474133"/>
                  </a:cubicBezTo>
                  <a:cubicBezTo>
                    <a:pt x="1032202" y="466468"/>
                    <a:pt x="1026467" y="454548"/>
                    <a:pt x="1016000" y="448733"/>
                  </a:cubicBezTo>
                  <a:cubicBezTo>
                    <a:pt x="1000397" y="440065"/>
                    <a:pt x="982133" y="437444"/>
                    <a:pt x="965200" y="431800"/>
                  </a:cubicBezTo>
                  <a:lnTo>
                    <a:pt x="939800" y="423333"/>
                  </a:lnTo>
                  <a:cubicBezTo>
                    <a:pt x="911578" y="426155"/>
                    <a:pt x="877522" y="414387"/>
                    <a:pt x="855134" y="431800"/>
                  </a:cubicBezTo>
                  <a:cubicBezTo>
                    <a:pt x="841583" y="442339"/>
                    <a:pt x="858667" y="466157"/>
                    <a:pt x="863600" y="482600"/>
                  </a:cubicBezTo>
                  <a:cubicBezTo>
                    <a:pt x="867227" y="494689"/>
                    <a:pt x="875847" y="504747"/>
                    <a:pt x="880534" y="516466"/>
                  </a:cubicBezTo>
                  <a:cubicBezTo>
                    <a:pt x="887163" y="533039"/>
                    <a:pt x="891823" y="550333"/>
                    <a:pt x="897467" y="567266"/>
                  </a:cubicBezTo>
                  <a:lnTo>
                    <a:pt x="897467" y="567266"/>
                  </a:lnTo>
                  <a:cubicBezTo>
                    <a:pt x="900289" y="578555"/>
                    <a:pt x="898665" y="592046"/>
                    <a:pt x="905934" y="601133"/>
                  </a:cubicBezTo>
                  <a:cubicBezTo>
                    <a:pt x="911509" y="608102"/>
                    <a:pt x="922867" y="606778"/>
                    <a:pt x="931334" y="609600"/>
                  </a:cubicBezTo>
                  <a:cubicBezTo>
                    <a:pt x="942623" y="606778"/>
                    <a:pt x="957751" y="610072"/>
                    <a:pt x="965200" y="601133"/>
                  </a:cubicBezTo>
                  <a:cubicBezTo>
                    <a:pt x="974413" y="590078"/>
                    <a:pt x="973667" y="573190"/>
                    <a:pt x="973667" y="558800"/>
                  </a:cubicBezTo>
                  <a:cubicBezTo>
                    <a:pt x="973667" y="510739"/>
                    <a:pt x="976856" y="461492"/>
                    <a:pt x="965200" y="414866"/>
                  </a:cubicBezTo>
                  <a:cubicBezTo>
                    <a:pt x="961778" y="401176"/>
                    <a:pt x="942174" y="398500"/>
                    <a:pt x="931334" y="389466"/>
                  </a:cubicBezTo>
                  <a:cubicBezTo>
                    <a:pt x="925202" y="384356"/>
                    <a:pt x="921540" y="376103"/>
                    <a:pt x="914400" y="372533"/>
                  </a:cubicBezTo>
                  <a:cubicBezTo>
                    <a:pt x="882683" y="356675"/>
                    <a:pt x="854711" y="354565"/>
                    <a:pt x="821267" y="347133"/>
                  </a:cubicBezTo>
                  <a:cubicBezTo>
                    <a:pt x="728628" y="326546"/>
                    <a:pt x="871965" y="349663"/>
                    <a:pt x="677334" y="330200"/>
                  </a:cubicBezTo>
                  <a:cubicBezTo>
                    <a:pt x="657477" y="328214"/>
                    <a:pt x="637823" y="324555"/>
                    <a:pt x="618067" y="321733"/>
                  </a:cubicBezTo>
                  <a:cubicBezTo>
                    <a:pt x="601134" y="299155"/>
                    <a:pt x="579888" y="279243"/>
                    <a:pt x="567267" y="254000"/>
                  </a:cubicBezTo>
                  <a:lnTo>
                    <a:pt x="524934" y="169333"/>
                  </a:lnTo>
                  <a:cubicBezTo>
                    <a:pt x="519289" y="158044"/>
                    <a:pt x="511991" y="147440"/>
                    <a:pt x="508000" y="135466"/>
                  </a:cubicBezTo>
                  <a:lnTo>
                    <a:pt x="491067" y="84666"/>
                  </a:lnTo>
                  <a:lnTo>
                    <a:pt x="474134" y="33866"/>
                  </a:lnTo>
                  <a:lnTo>
                    <a:pt x="474134" y="0"/>
                  </a:ln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76200"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876425" y="641350"/>
            <a:ext cx="10515600" cy="1325563"/>
          </a:xfrm>
        </p:spPr>
        <p:txBody>
          <a:bodyPr/>
          <a:lstStyle/>
          <a:p>
            <a:r>
              <a:rPr lang="hr-HR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</a:rPr>
              <a:t>Kaliks[4]areni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84740" y="1935480"/>
            <a:ext cx="1066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/>
              <a:t>stožac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702977" y="1903214"/>
            <a:ext cx="185569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/>
              <a:t>djelomični stožac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916009" y="4503651"/>
            <a:ext cx="17830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1,2-djelomični stožac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75940" y="4465512"/>
            <a:ext cx="17830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1,3-djelomični stožac</a:t>
            </a:r>
          </a:p>
        </p:txBody>
      </p:sp>
    </p:spTree>
    <p:extLst>
      <p:ext uri="{BB962C8B-B14F-4D97-AF65-F5344CB8AC3E}">
        <p14:creationId xmlns:p14="http://schemas.microsoft.com/office/powerpoint/2010/main" val="28752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96350" y="2661668"/>
            <a:ext cx="3247782" cy="1542529"/>
          </a:xfrm>
        </p:spPr>
        <p:txBody>
          <a:bodyPr>
            <a:noAutofit/>
          </a:bodyPr>
          <a:lstStyle/>
          <a:p>
            <a:r>
              <a:rPr lang="hr-HR" sz="2400" dirty="0"/>
              <a:t>npr. </a:t>
            </a:r>
            <a:r>
              <a:rPr lang="hr-HR" sz="2400" b="1" dirty="0">
                <a:solidFill>
                  <a:srgbClr val="2F9594"/>
                </a:solidFill>
              </a:rPr>
              <a:t>pirenilni derivati</a:t>
            </a:r>
            <a:endParaRPr lang="hr-HR" sz="2400" dirty="0">
              <a:solidFill>
                <a:srgbClr val="2F9594"/>
              </a:solidFill>
            </a:endParaRPr>
          </a:p>
          <a:p>
            <a:pPr marL="0" indent="0">
              <a:buNone/>
            </a:pPr>
            <a:r>
              <a:rPr lang="hr-HR" sz="2400" dirty="0">
                <a:sym typeface="Wingdings"/>
              </a:rPr>
              <a:t> </a:t>
            </a:r>
            <a:r>
              <a:rPr lang="hr-HR" sz="2400" dirty="0"/>
              <a:t>karakteristična emisija monomera i </a:t>
            </a:r>
            <a:r>
              <a:rPr lang="vi-VN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ekscimera </a:t>
            </a:r>
            <a:endParaRPr lang="hr-HR" sz="24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57150" y="-142889"/>
            <a:ext cx="3515790" cy="3653373"/>
            <a:chOff x="-8465" y="-177801"/>
            <a:chExt cx="3962405" cy="7179734"/>
          </a:xfrm>
        </p:grpSpPr>
        <p:sp>
          <p:nvSpPr>
            <p:cNvPr id="8" name="Freeform 7"/>
            <p:cNvSpPr/>
            <p:nvPr/>
          </p:nvSpPr>
          <p:spPr>
            <a:xfrm>
              <a:off x="-8465" y="-177801"/>
              <a:ext cx="3683000" cy="7001933"/>
            </a:xfrm>
            <a:custGeom>
              <a:avLst/>
              <a:gdLst>
                <a:gd name="connsiteX0" fmla="*/ 2074334 w 3683000"/>
                <a:gd name="connsiteY0" fmla="*/ 7001933 h 7001933"/>
                <a:gd name="connsiteX1" fmla="*/ 2065867 w 3683000"/>
                <a:gd name="connsiteY1" fmla="*/ 6815666 h 7001933"/>
                <a:gd name="connsiteX2" fmla="*/ 2048934 w 3683000"/>
                <a:gd name="connsiteY2" fmla="*/ 6790266 h 7001933"/>
                <a:gd name="connsiteX3" fmla="*/ 2032000 w 3683000"/>
                <a:gd name="connsiteY3" fmla="*/ 6739466 h 7001933"/>
                <a:gd name="connsiteX4" fmla="*/ 1972734 w 3683000"/>
                <a:gd name="connsiteY4" fmla="*/ 6637866 h 7001933"/>
                <a:gd name="connsiteX5" fmla="*/ 1947334 w 3683000"/>
                <a:gd name="connsiteY5" fmla="*/ 6544733 h 7001933"/>
                <a:gd name="connsiteX6" fmla="*/ 1913467 w 3683000"/>
                <a:gd name="connsiteY6" fmla="*/ 6493933 h 7001933"/>
                <a:gd name="connsiteX7" fmla="*/ 1896534 w 3683000"/>
                <a:gd name="connsiteY7" fmla="*/ 6434666 h 7001933"/>
                <a:gd name="connsiteX8" fmla="*/ 1871134 w 3683000"/>
                <a:gd name="connsiteY8" fmla="*/ 6375400 h 7001933"/>
                <a:gd name="connsiteX9" fmla="*/ 1845734 w 3683000"/>
                <a:gd name="connsiteY9" fmla="*/ 6307666 h 7001933"/>
                <a:gd name="connsiteX10" fmla="*/ 1794934 w 3683000"/>
                <a:gd name="connsiteY10" fmla="*/ 6197600 h 7001933"/>
                <a:gd name="connsiteX11" fmla="*/ 1769534 w 3683000"/>
                <a:gd name="connsiteY11" fmla="*/ 6172200 h 7001933"/>
                <a:gd name="connsiteX12" fmla="*/ 1744134 w 3683000"/>
                <a:gd name="connsiteY12" fmla="*/ 6129866 h 7001933"/>
                <a:gd name="connsiteX13" fmla="*/ 1651000 w 3683000"/>
                <a:gd name="connsiteY13" fmla="*/ 6019800 h 7001933"/>
                <a:gd name="connsiteX14" fmla="*/ 1600200 w 3683000"/>
                <a:gd name="connsiteY14" fmla="*/ 6002866 h 7001933"/>
                <a:gd name="connsiteX15" fmla="*/ 1549400 w 3683000"/>
                <a:gd name="connsiteY15" fmla="*/ 5977466 h 7001933"/>
                <a:gd name="connsiteX16" fmla="*/ 1447800 w 3683000"/>
                <a:gd name="connsiteY16" fmla="*/ 5960533 h 7001933"/>
                <a:gd name="connsiteX17" fmla="*/ 1405467 w 3683000"/>
                <a:gd name="connsiteY17" fmla="*/ 5943600 h 7001933"/>
                <a:gd name="connsiteX18" fmla="*/ 1270000 w 3683000"/>
                <a:gd name="connsiteY18" fmla="*/ 5926666 h 7001933"/>
                <a:gd name="connsiteX19" fmla="*/ 1143000 w 3683000"/>
                <a:gd name="connsiteY19" fmla="*/ 5935133 h 7001933"/>
                <a:gd name="connsiteX20" fmla="*/ 1092200 w 3683000"/>
                <a:gd name="connsiteY20" fmla="*/ 5952066 h 7001933"/>
                <a:gd name="connsiteX21" fmla="*/ 990600 w 3683000"/>
                <a:gd name="connsiteY21" fmla="*/ 5969000 h 7001933"/>
                <a:gd name="connsiteX22" fmla="*/ 956734 w 3683000"/>
                <a:gd name="connsiteY22" fmla="*/ 5985933 h 7001933"/>
                <a:gd name="connsiteX23" fmla="*/ 922867 w 3683000"/>
                <a:gd name="connsiteY23" fmla="*/ 5994400 h 7001933"/>
                <a:gd name="connsiteX24" fmla="*/ 897467 w 3683000"/>
                <a:gd name="connsiteY24" fmla="*/ 6002866 h 7001933"/>
                <a:gd name="connsiteX25" fmla="*/ 880534 w 3683000"/>
                <a:gd name="connsiteY25" fmla="*/ 6028266 h 7001933"/>
                <a:gd name="connsiteX26" fmla="*/ 897467 w 3683000"/>
                <a:gd name="connsiteY26" fmla="*/ 6138333 h 7001933"/>
                <a:gd name="connsiteX27" fmla="*/ 914400 w 3683000"/>
                <a:gd name="connsiteY27" fmla="*/ 6163733 h 7001933"/>
                <a:gd name="connsiteX28" fmla="*/ 948267 w 3683000"/>
                <a:gd name="connsiteY28" fmla="*/ 6206066 h 7001933"/>
                <a:gd name="connsiteX29" fmla="*/ 1007534 w 3683000"/>
                <a:gd name="connsiteY29" fmla="*/ 6290733 h 7001933"/>
                <a:gd name="connsiteX30" fmla="*/ 1032934 w 3683000"/>
                <a:gd name="connsiteY30" fmla="*/ 6307666 h 7001933"/>
                <a:gd name="connsiteX31" fmla="*/ 1049867 w 3683000"/>
                <a:gd name="connsiteY31" fmla="*/ 6324600 h 7001933"/>
                <a:gd name="connsiteX32" fmla="*/ 1083734 w 3683000"/>
                <a:gd name="connsiteY32" fmla="*/ 6341533 h 7001933"/>
                <a:gd name="connsiteX33" fmla="*/ 1109134 w 3683000"/>
                <a:gd name="connsiteY33" fmla="*/ 6358466 h 7001933"/>
                <a:gd name="connsiteX34" fmla="*/ 1193800 w 3683000"/>
                <a:gd name="connsiteY34" fmla="*/ 6375400 h 7001933"/>
                <a:gd name="connsiteX35" fmla="*/ 1303867 w 3683000"/>
                <a:gd name="connsiteY35" fmla="*/ 6366933 h 7001933"/>
                <a:gd name="connsiteX36" fmla="*/ 1354667 w 3683000"/>
                <a:gd name="connsiteY36" fmla="*/ 6341533 h 7001933"/>
                <a:gd name="connsiteX37" fmla="*/ 1439334 w 3683000"/>
                <a:gd name="connsiteY37" fmla="*/ 6299200 h 7001933"/>
                <a:gd name="connsiteX38" fmla="*/ 1456267 w 3683000"/>
                <a:gd name="connsiteY38" fmla="*/ 6282266 h 7001933"/>
                <a:gd name="connsiteX39" fmla="*/ 1481667 w 3683000"/>
                <a:gd name="connsiteY39" fmla="*/ 6265333 h 7001933"/>
                <a:gd name="connsiteX40" fmla="*/ 1540934 w 3683000"/>
                <a:gd name="connsiteY40" fmla="*/ 6214533 h 7001933"/>
                <a:gd name="connsiteX41" fmla="*/ 1591734 w 3683000"/>
                <a:gd name="connsiteY41" fmla="*/ 6163733 h 7001933"/>
                <a:gd name="connsiteX42" fmla="*/ 1625600 w 3683000"/>
                <a:gd name="connsiteY42" fmla="*/ 6112933 h 7001933"/>
                <a:gd name="connsiteX43" fmla="*/ 1659467 w 3683000"/>
                <a:gd name="connsiteY43" fmla="*/ 6070600 h 7001933"/>
                <a:gd name="connsiteX44" fmla="*/ 1667934 w 3683000"/>
                <a:gd name="connsiteY44" fmla="*/ 6045200 h 7001933"/>
                <a:gd name="connsiteX45" fmla="*/ 1684867 w 3683000"/>
                <a:gd name="connsiteY45" fmla="*/ 6011333 h 7001933"/>
                <a:gd name="connsiteX46" fmla="*/ 1684867 w 3683000"/>
                <a:gd name="connsiteY46" fmla="*/ 5782733 h 7001933"/>
                <a:gd name="connsiteX47" fmla="*/ 1676400 w 3683000"/>
                <a:gd name="connsiteY47" fmla="*/ 5748866 h 7001933"/>
                <a:gd name="connsiteX48" fmla="*/ 1642534 w 3683000"/>
                <a:gd name="connsiteY48" fmla="*/ 5715000 h 7001933"/>
                <a:gd name="connsiteX49" fmla="*/ 1617134 w 3683000"/>
                <a:gd name="connsiteY49" fmla="*/ 5681133 h 7001933"/>
                <a:gd name="connsiteX50" fmla="*/ 1600200 w 3683000"/>
                <a:gd name="connsiteY50" fmla="*/ 5655733 h 7001933"/>
                <a:gd name="connsiteX51" fmla="*/ 1566334 w 3683000"/>
                <a:gd name="connsiteY51" fmla="*/ 5638800 h 7001933"/>
                <a:gd name="connsiteX52" fmla="*/ 1532467 w 3683000"/>
                <a:gd name="connsiteY52" fmla="*/ 5604933 h 7001933"/>
                <a:gd name="connsiteX53" fmla="*/ 1456267 w 3683000"/>
                <a:gd name="connsiteY53" fmla="*/ 5562600 h 7001933"/>
                <a:gd name="connsiteX54" fmla="*/ 1397000 w 3683000"/>
                <a:gd name="connsiteY54" fmla="*/ 5528733 h 7001933"/>
                <a:gd name="connsiteX55" fmla="*/ 1261534 w 3683000"/>
                <a:gd name="connsiteY55" fmla="*/ 5494866 h 7001933"/>
                <a:gd name="connsiteX56" fmla="*/ 1185334 w 3683000"/>
                <a:gd name="connsiteY56" fmla="*/ 5469466 h 7001933"/>
                <a:gd name="connsiteX57" fmla="*/ 1151467 w 3683000"/>
                <a:gd name="connsiteY57" fmla="*/ 5461000 h 7001933"/>
                <a:gd name="connsiteX58" fmla="*/ 1109134 w 3683000"/>
                <a:gd name="connsiteY58" fmla="*/ 5444066 h 7001933"/>
                <a:gd name="connsiteX59" fmla="*/ 1049867 w 3683000"/>
                <a:gd name="connsiteY59" fmla="*/ 5435600 h 7001933"/>
                <a:gd name="connsiteX60" fmla="*/ 1007534 w 3683000"/>
                <a:gd name="connsiteY60" fmla="*/ 5427133 h 7001933"/>
                <a:gd name="connsiteX61" fmla="*/ 897467 w 3683000"/>
                <a:gd name="connsiteY61" fmla="*/ 5435600 h 7001933"/>
                <a:gd name="connsiteX62" fmla="*/ 745067 w 3683000"/>
                <a:gd name="connsiteY62" fmla="*/ 5452533 h 7001933"/>
                <a:gd name="connsiteX63" fmla="*/ 389467 w 3683000"/>
                <a:gd name="connsiteY63" fmla="*/ 5444066 h 7001933"/>
                <a:gd name="connsiteX64" fmla="*/ 279400 w 3683000"/>
                <a:gd name="connsiteY64" fmla="*/ 5427133 h 7001933"/>
                <a:gd name="connsiteX65" fmla="*/ 237067 w 3683000"/>
                <a:gd name="connsiteY65" fmla="*/ 5418666 h 7001933"/>
                <a:gd name="connsiteX66" fmla="*/ 194734 w 3683000"/>
                <a:gd name="connsiteY66" fmla="*/ 5401733 h 7001933"/>
                <a:gd name="connsiteX67" fmla="*/ 127000 w 3683000"/>
                <a:gd name="connsiteY67" fmla="*/ 5384800 h 7001933"/>
                <a:gd name="connsiteX68" fmla="*/ 93134 w 3683000"/>
                <a:gd name="connsiteY68" fmla="*/ 5367866 h 7001933"/>
                <a:gd name="connsiteX69" fmla="*/ 76200 w 3683000"/>
                <a:gd name="connsiteY69" fmla="*/ 5350933 h 7001933"/>
                <a:gd name="connsiteX70" fmla="*/ 50800 w 3683000"/>
                <a:gd name="connsiteY70" fmla="*/ 5334000 h 7001933"/>
                <a:gd name="connsiteX71" fmla="*/ 25400 w 3683000"/>
                <a:gd name="connsiteY71" fmla="*/ 5266266 h 7001933"/>
                <a:gd name="connsiteX72" fmla="*/ 0 w 3683000"/>
                <a:gd name="connsiteY72" fmla="*/ 5207000 h 7001933"/>
                <a:gd name="connsiteX73" fmla="*/ 16934 w 3683000"/>
                <a:gd name="connsiteY73" fmla="*/ 5020733 h 7001933"/>
                <a:gd name="connsiteX74" fmla="*/ 25400 w 3683000"/>
                <a:gd name="connsiteY74" fmla="*/ 4978400 h 7001933"/>
                <a:gd name="connsiteX75" fmla="*/ 42334 w 3683000"/>
                <a:gd name="connsiteY75" fmla="*/ 4944533 h 7001933"/>
                <a:gd name="connsiteX76" fmla="*/ 59267 w 3683000"/>
                <a:gd name="connsiteY76" fmla="*/ 4893733 h 7001933"/>
                <a:gd name="connsiteX77" fmla="*/ 67734 w 3683000"/>
                <a:gd name="connsiteY77" fmla="*/ 4851400 h 7001933"/>
                <a:gd name="connsiteX78" fmla="*/ 118534 w 3683000"/>
                <a:gd name="connsiteY78" fmla="*/ 4741333 h 7001933"/>
                <a:gd name="connsiteX79" fmla="*/ 135467 w 3683000"/>
                <a:gd name="connsiteY79" fmla="*/ 4715933 h 7001933"/>
                <a:gd name="connsiteX80" fmla="*/ 169334 w 3683000"/>
                <a:gd name="connsiteY80" fmla="*/ 4690533 h 7001933"/>
                <a:gd name="connsiteX81" fmla="*/ 186267 w 3683000"/>
                <a:gd name="connsiteY81" fmla="*/ 4639733 h 7001933"/>
                <a:gd name="connsiteX82" fmla="*/ 228600 w 3683000"/>
                <a:gd name="connsiteY82" fmla="*/ 4572000 h 7001933"/>
                <a:gd name="connsiteX83" fmla="*/ 237067 w 3683000"/>
                <a:gd name="connsiteY83" fmla="*/ 4546600 h 7001933"/>
                <a:gd name="connsiteX84" fmla="*/ 287867 w 3683000"/>
                <a:gd name="connsiteY84" fmla="*/ 4478866 h 7001933"/>
                <a:gd name="connsiteX85" fmla="*/ 313267 w 3683000"/>
                <a:gd name="connsiteY85" fmla="*/ 4461933 h 7001933"/>
                <a:gd name="connsiteX86" fmla="*/ 355600 w 3683000"/>
                <a:gd name="connsiteY86" fmla="*/ 4402666 h 7001933"/>
                <a:gd name="connsiteX87" fmla="*/ 414867 w 3683000"/>
                <a:gd name="connsiteY87" fmla="*/ 4334933 h 7001933"/>
                <a:gd name="connsiteX88" fmla="*/ 524934 w 3683000"/>
                <a:gd name="connsiteY88" fmla="*/ 4258733 h 7001933"/>
                <a:gd name="connsiteX89" fmla="*/ 550334 w 3683000"/>
                <a:gd name="connsiteY89" fmla="*/ 4241800 h 7001933"/>
                <a:gd name="connsiteX90" fmla="*/ 575734 w 3683000"/>
                <a:gd name="connsiteY90" fmla="*/ 4233333 h 7001933"/>
                <a:gd name="connsiteX91" fmla="*/ 609600 w 3683000"/>
                <a:gd name="connsiteY91" fmla="*/ 4216400 h 7001933"/>
                <a:gd name="connsiteX92" fmla="*/ 651934 w 3683000"/>
                <a:gd name="connsiteY92" fmla="*/ 4207933 h 7001933"/>
                <a:gd name="connsiteX93" fmla="*/ 702734 w 3683000"/>
                <a:gd name="connsiteY93" fmla="*/ 4191000 h 7001933"/>
                <a:gd name="connsiteX94" fmla="*/ 728134 w 3683000"/>
                <a:gd name="connsiteY94" fmla="*/ 4182533 h 7001933"/>
                <a:gd name="connsiteX95" fmla="*/ 762000 w 3683000"/>
                <a:gd name="connsiteY95" fmla="*/ 4174066 h 7001933"/>
                <a:gd name="connsiteX96" fmla="*/ 846667 w 3683000"/>
                <a:gd name="connsiteY96" fmla="*/ 4191000 h 7001933"/>
                <a:gd name="connsiteX97" fmla="*/ 897467 w 3683000"/>
                <a:gd name="connsiteY97" fmla="*/ 4224866 h 7001933"/>
                <a:gd name="connsiteX98" fmla="*/ 914400 w 3683000"/>
                <a:gd name="connsiteY98" fmla="*/ 4250266 h 7001933"/>
                <a:gd name="connsiteX99" fmla="*/ 939800 w 3683000"/>
                <a:gd name="connsiteY99" fmla="*/ 4284133 h 7001933"/>
                <a:gd name="connsiteX100" fmla="*/ 956734 w 3683000"/>
                <a:gd name="connsiteY100" fmla="*/ 4318000 h 7001933"/>
                <a:gd name="connsiteX101" fmla="*/ 965200 w 3683000"/>
                <a:gd name="connsiteY101" fmla="*/ 4343400 h 7001933"/>
                <a:gd name="connsiteX102" fmla="*/ 973667 w 3683000"/>
                <a:gd name="connsiteY102" fmla="*/ 4377266 h 7001933"/>
                <a:gd name="connsiteX103" fmla="*/ 999067 w 3683000"/>
                <a:gd name="connsiteY103" fmla="*/ 4411133 h 7001933"/>
                <a:gd name="connsiteX104" fmla="*/ 1007534 w 3683000"/>
                <a:gd name="connsiteY104" fmla="*/ 4436533 h 7001933"/>
                <a:gd name="connsiteX105" fmla="*/ 1024467 w 3683000"/>
                <a:gd name="connsiteY105" fmla="*/ 4512733 h 7001933"/>
                <a:gd name="connsiteX106" fmla="*/ 1016000 w 3683000"/>
                <a:gd name="connsiteY106" fmla="*/ 4597400 h 7001933"/>
                <a:gd name="connsiteX107" fmla="*/ 999067 w 3683000"/>
                <a:gd name="connsiteY107" fmla="*/ 4622800 h 7001933"/>
                <a:gd name="connsiteX108" fmla="*/ 948267 w 3683000"/>
                <a:gd name="connsiteY108" fmla="*/ 4673600 h 7001933"/>
                <a:gd name="connsiteX109" fmla="*/ 846667 w 3683000"/>
                <a:gd name="connsiteY109" fmla="*/ 4741333 h 7001933"/>
                <a:gd name="connsiteX110" fmla="*/ 736600 w 3683000"/>
                <a:gd name="connsiteY110" fmla="*/ 4732866 h 7001933"/>
                <a:gd name="connsiteX111" fmla="*/ 668867 w 3683000"/>
                <a:gd name="connsiteY111" fmla="*/ 4699000 h 7001933"/>
                <a:gd name="connsiteX112" fmla="*/ 651934 w 3683000"/>
                <a:gd name="connsiteY112" fmla="*/ 4673600 h 7001933"/>
                <a:gd name="connsiteX113" fmla="*/ 601134 w 3683000"/>
                <a:gd name="connsiteY113" fmla="*/ 4605866 h 7001933"/>
                <a:gd name="connsiteX114" fmla="*/ 575734 w 3683000"/>
                <a:gd name="connsiteY114" fmla="*/ 4521200 h 7001933"/>
                <a:gd name="connsiteX115" fmla="*/ 567267 w 3683000"/>
                <a:gd name="connsiteY115" fmla="*/ 4394200 h 7001933"/>
                <a:gd name="connsiteX116" fmla="*/ 575734 w 3683000"/>
                <a:gd name="connsiteY116" fmla="*/ 4309533 h 7001933"/>
                <a:gd name="connsiteX117" fmla="*/ 592667 w 3683000"/>
                <a:gd name="connsiteY117" fmla="*/ 4191000 h 7001933"/>
                <a:gd name="connsiteX118" fmla="*/ 601134 w 3683000"/>
                <a:gd name="connsiteY118" fmla="*/ 4157133 h 7001933"/>
                <a:gd name="connsiteX119" fmla="*/ 635000 w 3683000"/>
                <a:gd name="connsiteY119" fmla="*/ 4089400 h 7001933"/>
                <a:gd name="connsiteX120" fmla="*/ 643467 w 3683000"/>
                <a:gd name="connsiteY120" fmla="*/ 4064000 h 7001933"/>
                <a:gd name="connsiteX121" fmla="*/ 651934 w 3683000"/>
                <a:gd name="connsiteY121" fmla="*/ 4030133 h 7001933"/>
                <a:gd name="connsiteX122" fmla="*/ 702734 w 3683000"/>
                <a:gd name="connsiteY122" fmla="*/ 3953933 h 7001933"/>
                <a:gd name="connsiteX123" fmla="*/ 728134 w 3683000"/>
                <a:gd name="connsiteY123" fmla="*/ 3937000 h 7001933"/>
                <a:gd name="connsiteX124" fmla="*/ 745067 w 3683000"/>
                <a:gd name="connsiteY124" fmla="*/ 3920066 h 7001933"/>
                <a:gd name="connsiteX125" fmla="*/ 778934 w 3683000"/>
                <a:gd name="connsiteY125" fmla="*/ 3911600 h 7001933"/>
                <a:gd name="connsiteX126" fmla="*/ 829734 w 3683000"/>
                <a:gd name="connsiteY126" fmla="*/ 3877733 h 7001933"/>
                <a:gd name="connsiteX127" fmla="*/ 855134 w 3683000"/>
                <a:gd name="connsiteY127" fmla="*/ 3852333 h 7001933"/>
                <a:gd name="connsiteX128" fmla="*/ 905934 w 3683000"/>
                <a:gd name="connsiteY128" fmla="*/ 3835400 h 7001933"/>
                <a:gd name="connsiteX129" fmla="*/ 931334 w 3683000"/>
                <a:gd name="connsiteY129" fmla="*/ 3818466 h 7001933"/>
                <a:gd name="connsiteX130" fmla="*/ 956734 w 3683000"/>
                <a:gd name="connsiteY130" fmla="*/ 3810000 h 7001933"/>
                <a:gd name="connsiteX131" fmla="*/ 973667 w 3683000"/>
                <a:gd name="connsiteY131" fmla="*/ 3793066 h 7001933"/>
                <a:gd name="connsiteX132" fmla="*/ 999067 w 3683000"/>
                <a:gd name="connsiteY132" fmla="*/ 3776133 h 7001933"/>
                <a:gd name="connsiteX133" fmla="*/ 1058334 w 3683000"/>
                <a:gd name="connsiteY133" fmla="*/ 3750733 h 7001933"/>
                <a:gd name="connsiteX134" fmla="*/ 1083734 w 3683000"/>
                <a:gd name="connsiteY134" fmla="*/ 3733800 h 7001933"/>
                <a:gd name="connsiteX135" fmla="*/ 1100667 w 3683000"/>
                <a:gd name="connsiteY135" fmla="*/ 3716866 h 7001933"/>
                <a:gd name="connsiteX136" fmla="*/ 1151467 w 3683000"/>
                <a:gd name="connsiteY136" fmla="*/ 3699933 h 7001933"/>
                <a:gd name="connsiteX137" fmla="*/ 1244600 w 3683000"/>
                <a:gd name="connsiteY137" fmla="*/ 3649133 h 7001933"/>
                <a:gd name="connsiteX138" fmla="*/ 1312334 w 3683000"/>
                <a:gd name="connsiteY138" fmla="*/ 3589866 h 7001933"/>
                <a:gd name="connsiteX139" fmla="*/ 1354667 w 3683000"/>
                <a:gd name="connsiteY139" fmla="*/ 3556000 h 7001933"/>
                <a:gd name="connsiteX140" fmla="*/ 1380067 w 3683000"/>
                <a:gd name="connsiteY140" fmla="*/ 3522133 h 7001933"/>
                <a:gd name="connsiteX141" fmla="*/ 1405467 w 3683000"/>
                <a:gd name="connsiteY141" fmla="*/ 3496733 h 7001933"/>
                <a:gd name="connsiteX142" fmla="*/ 1422400 w 3683000"/>
                <a:gd name="connsiteY142" fmla="*/ 3471333 h 7001933"/>
                <a:gd name="connsiteX143" fmla="*/ 1447800 w 3683000"/>
                <a:gd name="connsiteY143" fmla="*/ 3454400 h 7001933"/>
                <a:gd name="connsiteX144" fmla="*/ 1464734 w 3683000"/>
                <a:gd name="connsiteY144" fmla="*/ 3412066 h 7001933"/>
                <a:gd name="connsiteX145" fmla="*/ 1490134 w 3683000"/>
                <a:gd name="connsiteY145" fmla="*/ 3403600 h 7001933"/>
                <a:gd name="connsiteX146" fmla="*/ 1532467 w 3683000"/>
                <a:gd name="connsiteY146" fmla="*/ 3302000 h 7001933"/>
                <a:gd name="connsiteX147" fmla="*/ 1557867 w 3683000"/>
                <a:gd name="connsiteY147" fmla="*/ 3276600 h 7001933"/>
                <a:gd name="connsiteX148" fmla="*/ 1591734 w 3683000"/>
                <a:gd name="connsiteY148" fmla="*/ 3217333 h 7001933"/>
                <a:gd name="connsiteX149" fmla="*/ 1600200 w 3683000"/>
                <a:gd name="connsiteY149" fmla="*/ 3175000 h 7001933"/>
                <a:gd name="connsiteX150" fmla="*/ 1583267 w 3683000"/>
                <a:gd name="connsiteY150" fmla="*/ 2971800 h 7001933"/>
                <a:gd name="connsiteX151" fmla="*/ 1566334 w 3683000"/>
                <a:gd name="connsiteY151" fmla="*/ 2937933 h 7001933"/>
                <a:gd name="connsiteX152" fmla="*/ 1490134 w 3683000"/>
                <a:gd name="connsiteY152" fmla="*/ 2887133 h 7001933"/>
                <a:gd name="connsiteX153" fmla="*/ 1430867 w 3683000"/>
                <a:gd name="connsiteY153" fmla="*/ 2861733 h 7001933"/>
                <a:gd name="connsiteX154" fmla="*/ 1405467 w 3683000"/>
                <a:gd name="connsiteY154" fmla="*/ 2844800 h 7001933"/>
                <a:gd name="connsiteX155" fmla="*/ 1270000 w 3683000"/>
                <a:gd name="connsiteY155" fmla="*/ 2810933 h 7001933"/>
                <a:gd name="connsiteX156" fmla="*/ 1219200 w 3683000"/>
                <a:gd name="connsiteY156" fmla="*/ 2802466 h 7001933"/>
                <a:gd name="connsiteX157" fmla="*/ 1193800 w 3683000"/>
                <a:gd name="connsiteY157" fmla="*/ 2794000 h 7001933"/>
                <a:gd name="connsiteX158" fmla="*/ 1134534 w 3683000"/>
                <a:gd name="connsiteY158" fmla="*/ 2785533 h 7001933"/>
                <a:gd name="connsiteX159" fmla="*/ 965200 w 3683000"/>
                <a:gd name="connsiteY159" fmla="*/ 2794000 h 7001933"/>
                <a:gd name="connsiteX160" fmla="*/ 905934 w 3683000"/>
                <a:gd name="connsiteY160" fmla="*/ 2802466 h 7001933"/>
                <a:gd name="connsiteX161" fmla="*/ 872067 w 3683000"/>
                <a:gd name="connsiteY161" fmla="*/ 2810933 h 7001933"/>
                <a:gd name="connsiteX162" fmla="*/ 736600 w 3683000"/>
                <a:gd name="connsiteY162" fmla="*/ 2819400 h 7001933"/>
                <a:gd name="connsiteX163" fmla="*/ 592667 w 3683000"/>
                <a:gd name="connsiteY163" fmla="*/ 2802466 h 7001933"/>
                <a:gd name="connsiteX164" fmla="*/ 558800 w 3683000"/>
                <a:gd name="connsiteY164" fmla="*/ 2785533 h 7001933"/>
                <a:gd name="connsiteX165" fmla="*/ 533400 w 3683000"/>
                <a:gd name="connsiteY165" fmla="*/ 2777066 h 7001933"/>
                <a:gd name="connsiteX166" fmla="*/ 448734 w 3683000"/>
                <a:gd name="connsiteY166" fmla="*/ 2743200 h 7001933"/>
                <a:gd name="connsiteX167" fmla="*/ 431800 w 3683000"/>
                <a:gd name="connsiteY167" fmla="*/ 2726266 h 7001933"/>
                <a:gd name="connsiteX168" fmla="*/ 381000 w 3683000"/>
                <a:gd name="connsiteY168" fmla="*/ 2692400 h 7001933"/>
                <a:gd name="connsiteX169" fmla="*/ 321734 w 3683000"/>
                <a:gd name="connsiteY169" fmla="*/ 2599266 h 7001933"/>
                <a:gd name="connsiteX170" fmla="*/ 279400 w 3683000"/>
                <a:gd name="connsiteY170" fmla="*/ 2514600 h 7001933"/>
                <a:gd name="connsiteX171" fmla="*/ 220134 w 3683000"/>
                <a:gd name="connsiteY171" fmla="*/ 2396066 h 7001933"/>
                <a:gd name="connsiteX172" fmla="*/ 169334 w 3683000"/>
                <a:gd name="connsiteY172" fmla="*/ 2218266 h 7001933"/>
                <a:gd name="connsiteX173" fmla="*/ 160867 w 3683000"/>
                <a:gd name="connsiteY173" fmla="*/ 2159000 h 7001933"/>
                <a:gd name="connsiteX174" fmla="*/ 143934 w 3683000"/>
                <a:gd name="connsiteY174" fmla="*/ 1981200 h 7001933"/>
                <a:gd name="connsiteX175" fmla="*/ 160867 w 3683000"/>
                <a:gd name="connsiteY175" fmla="*/ 1794933 h 7001933"/>
                <a:gd name="connsiteX176" fmla="*/ 220134 w 3683000"/>
                <a:gd name="connsiteY176" fmla="*/ 1625600 h 7001933"/>
                <a:gd name="connsiteX177" fmla="*/ 237067 w 3683000"/>
                <a:gd name="connsiteY177" fmla="*/ 1574800 h 7001933"/>
                <a:gd name="connsiteX178" fmla="*/ 245534 w 3683000"/>
                <a:gd name="connsiteY178" fmla="*/ 1532466 h 7001933"/>
                <a:gd name="connsiteX179" fmla="*/ 279400 w 3683000"/>
                <a:gd name="connsiteY179" fmla="*/ 1481666 h 7001933"/>
                <a:gd name="connsiteX180" fmla="*/ 330200 w 3683000"/>
                <a:gd name="connsiteY180" fmla="*/ 1405466 h 7001933"/>
                <a:gd name="connsiteX181" fmla="*/ 347134 w 3683000"/>
                <a:gd name="connsiteY181" fmla="*/ 1380066 h 7001933"/>
                <a:gd name="connsiteX182" fmla="*/ 381000 w 3683000"/>
                <a:gd name="connsiteY182" fmla="*/ 1371600 h 7001933"/>
                <a:gd name="connsiteX183" fmla="*/ 397934 w 3683000"/>
                <a:gd name="connsiteY183" fmla="*/ 1354666 h 7001933"/>
                <a:gd name="connsiteX184" fmla="*/ 457200 w 3683000"/>
                <a:gd name="connsiteY184" fmla="*/ 1320800 h 7001933"/>
                <a:gd name="connsiteX185" fmla="*/ 508000 w 3683000"/>
                <a:gd name="connsiteY185" fmla="*/ 1303866 h 7001933"/>
                <a:gd name="connsiteX186" fmla="*/ 601134 w 3683000"/>
                <a:gd name="connsiteY186" fmla="*/ 1261533 h 7001933"/>
                <a:gd name="connsiteX187" fmla="*/ 651934 w 3683000"/>
                <a:gd name="connsiteY187" fmla="*/ 1253066 h 7001933"/>
                <a:gd name="connsiteX188" fmla="*/ 711200 w 3683000"/>
                <a:gd name="connsiteY188" fmla="*/ 1236133 h 7001933"/>
                <a:gd name="connsiteX189" fmla="*/ 753534 w 3683000"/>
                <a:gd name="connsiteY189" fmla="*/ 1227666 h 7001933"/>
                <a:gd name="connsiteX190" fmla="*/ 787400 w 3683000"/>
                <a:gd name="connsiteY190" fmla="*/ 1219200 h 7001933"/>
                <a:gd name="connsiteX191" fmla="*/ 880534 w 3683000"/>
                <a:gd name="connsiteY191" fmla="*/ 1193800 h 7001933"/>
                <a:gd name="connsiteX192" fmla="*/ 914400 w 3683000"/>
                <a:gd name="connsiteY192" fmla="*/ 1176866 h 7001933"/>
                <a:gd name="connsiteX193" fmla="*/ 973667 w 3683000"/>
                <a:gd name="connsiteY193" fmla="*/ 1168400 h 7001933"/>
                <a:gd name="connsiteX194" fmla="*/ 1024467 w 3683000"/>
                <a:gd name="connsiteY194" fmla="*/ 1159933 h 7001933"/>
                <a:gd name="connsiteX195" fmla="*/ 1176867 w 3683000"/>
                <a:gd name="connsiteY195" fmla="*/ 1168400 h 7001933"/>
                <a:gd name="connsiteX196" fmla="*/ 1236134 w 3683000"/>
                <a:gd name="connsiteY196" fmla="*/ 1185333 h 7001933"/>
                <a:gd name="connsiteX197" fmla="*/ 1278467 w 3683000"/>
                <a:gd name="connsiteY197" fmla="*/ 1193800 h 7001933"/>
                <a:gd name="connsiteX198" fmla="*/ 1303867 w 3683000"/>
                <a:gd name="connsiteY198" fmla="*/ 1210733 h 7001933"/>
                <a:gd name="connsiteX199" fmla="*/ 1354667 w 3683000"/>
                <a:gd name="connsiteY199" fmla="*/ 1236133 h 7001933"/>
                <a:gd name="connsiteX200" fmla="*/ 1405467 w 3683000"/>
                <a:gd name="connsiteY200" fmla="*/ 1312333 h 7001933"/>
                <a:gd name="connsiteX201" fmla="*/ 1439334 w 3683000"/>
                <a:gd name="connsiteY201" fmla="*/ 1363133 h 7001933"/>
                <a:gd name="connsiteX202" fmla="*/ 1481667 w 3683000"/>
                <a:gd name="connsiteY202" fmla="*/ 1430866 h 7001933"/>
                <a:gd name="connsiteX203" fmla="*/ 1498600 w 3683000"/>
                <a:gd name="connsiteY203" fmla="*/ 1490133 h 7001933"/>
                <a:gd name="connsiteX204" fmla="*/ 1507067 w 3683000"/>
                <a:gd name="connsiteY204" fmla="*/ 1515533 h 7001933"/>
                <a:gd name="connsiteX205" fmla="*/ 1515534 w 3683000"/>
                <a:gd name="connsiteY205" fmla="*/ 1591733 h 7001933"/>
                <a:gd name="connsiteX206" fmla="*/ 1532467 w 3683000"/>
                <a:gd name="connsiteY206" fmla="*/ 1651000 h 7001933"/>
                <a:gd name="connsiteX207" fmla="*/ 1507067 w 3683000"/>
                <a:gd name="connsiteY207" fmla="*/ 1820333 h 7001933"/>
                <a:gd name="connsiteX208" fmla="*/ 1481667 w 3683000"/>
                <a:gd name="connsiteY208" fmla="*/ 1854200 h 7001933"/>
                <a:gd name="connsiteX209" fmla="*/ 1447800 w 3683000"/>
                <a:gd name="connsiteY209" fmla="*/ 1871133 h 7001933"/>
                <a:gd name="connsiteX210" fmla="*/ 1405467 w 3683000"/>
                <a:gd name="connsiteY210" fmla="*/ 1905000 h 7001933"/>
                <a:gd name="connsiteX211" fmla="*/ 1380067 w 3683000"/>
                <a:gd name="connsiteY211" fmla="*/ 1930400 h 7001933"/>
                <a:gd name="connsiteX212" fmla="*/ 1303867 w 3683000"/>
                <a:gd name="connsiteY212" fmla="*/ 1938866 h 7001933"/>
                <a:gd name="connsiteX213" fmla="*/ 1159934 w 3683000"/>
                <a:gd name="connsiteY213" fmla="*/ 1930400 h 7001933"/>
                <a:gd name="connsiteX214" fmla="*/ 1143000 w 3683000"/>
                <a:gd name="connsiteY214" fmla="*/ 1905000 h 7001933"/>
                <a:gd name="connsiteX215" fmla="*/ 1117600 w 3683000"/>
                <a:gd name="connsiteY215" fmla="*/ 1888066 h 7001933"/>
                <a:gd name="connsiteX216" fmla="*/ 1100667 w 3683000"/>
                <a:gd name="connsiteY216" fmla="*/ 1854200 h 7001933"/>
                <a:gd name="connsiteX217" fmla="*/ 1083734 w 3683000"/>
                <a:gd name="connsiteY217" fmla="*/ 1837266 h 7001933"/>
                <a:gd name="connsiteX218" fmla="*/ 1066800 w 3683000"/>
                <a:gd name="connsiteY218" fmla="*/ 1811866 h 7001933"/>
                <a:gd name="connsiteX219" fmla="*/ 1049867 w 3683000"/>
                <a:gd name="connsiteY219" fmla="*/ 1710266 h 7001933"/>
                <a:gd name="connsiteX220" fmla="*/ 1066800 w 3683000"/>
                <a:gd name="connsiteY220" fmla="*/ 1591733 h 7001933"/>
                <a:gd name="connsiteX221" fmla="*/ 1075267 w 3683000"/>
                <a:gd name="connsiteY221" fmla="*/ 1566333 h 7001933"/>
                <a:gd name="connsiteX222" fmla="*/ 1092200 w 3683000"/>
                <a:gd name="connsiteY222" fmla="*/ 1540933 h 7001933"/>
                <a:gd name="connsiteX223" fmla="*/ 1126067 w 3683000"/>
                <a:gd name="connsiteY223" fmla="*/ 1481666 h 7001933"/>
                <a:gd name="connsiteX224" fmla="*/ 1134534 w 3683000"/>
                <a:gd name="connsiteY224" fmla="*/ 1456266 h 7001933"/>
                <a:gd name="connsiteX225" fmla="*/ 1176867 w 3683000"/>
                <a:gd name="connsiteY225" fmla="*/ 1405466 h 7001933"/>
                <a:gd name="connsiteX226" fmla="*/ 1210734 w 3683000"/>
                <a:gd name="connsiteY226" fmla="*/ 1380066 h 7001933"/>
                <a:gd name="connsiteX227" fmla="*/ 1405467 w 3683000"/>
                <a:gd name="connsiteY227" fmla="*/ 1388533 h 7001933"/>
                <a:gd name="connsiteX228" fmla="*/ 1481667 w 3683000"/>
                <a:gd name="connsiteY228" fmla="*/ 1405466 h 7001933"/>
                <a:gd name="connsiteX229" fmla="*/ 1549400 w 3683000"/>
                <a:gd name="connsiteY229" fmla="*/ 1447800 h 7001933"/>
                <a:gd name="connsiteX230" fmla="*/ 1566334 w 3683000"/>
                <a:gd name="connsiteY230" fmla="*/ 1464733 h 7001933"/>
                <a:gd name="connsiteX231" fmla="*/ 1600200 w 3683000"/>
                <a:gd name="connsiteY231" fmla="*/ 1490133 h 7001933"/>
                <a:gd name="connsiteX232" fmla="*/ 1651000 w 3683000"/>
                <a:gd name="connsiteY232" fmla="*/ 1557866 h 7001933"/>
                <a:gd name="connsiteX233" fmla="*/ 1701800 w 3683000"/>
                <a:gd name="connsiteY233" fmla="*/ 1583266 h 7001933"/>
                <a:gd name="connsiteX234" fmla="*/ 1718734 w 3683000"/>
                <a:gd name="connsiteY234" fmla="*/ 1600200 h 7001933"/>
                <a:gd name="connsiteX235" fmla="*/ 1794934 w 3683000"/>
                <a:gd name="connsiteY235" fmla="*/ 1625600 h 7001933"/>
                <a:gd name="connsiteX236" fmla="*/ 1888067 w 3683000"/>
                <a:gd name="connsiteY236" fmla="*/ 1651000 h 7001933"/>
                <a:gd name="connsiteX237" fmla="*/ 1947334 w 3683000"/>
                <a:gd name="connsiteY237" fmla="*/ 1667933 h 7001933"/>
                <a:gd name="connsiteX238" fmla="*/ 2108200 w 3683000"/>
                <a:gd name="connsiteY238" fmla="*/ 1684866 h 7001933"/>
                <a:gd name="connsiteX239" fmla="*/ 2650067 w 3683000"/>
                <a:gd name="connsiteY239" fmla="*/ 1667933 h 7001933"/>
                <a:gd name="connsiteX240" fmla="*/ 2887134 w 3683000"/>
                <a:gd name="connsiteY240" fmla="*/ 1651000 h 7001933"/>
                <a:gd name="connsiteX241" fmla="*/ 2937934 w 3683000"/>
                <a:gd name="connsiteY241" fmla="*/ 1642533 h 7001933"/>
                <a:gd name="connsiteX242" fmla="*/ 3005667 w 3683000"/>
                <a:gd name="connsiteY242" fmla="*/ 1625600 h 7001933"/>
                <a:gd name="connsiteX243" fmla="*/ 3073400 w 3683000"/>
                <a:gd name="connsiteY243" fmla="*/ 1600200 h 7001933"/>
                <a:gd name="connsiteX244" fmla="*/ 3132667 w 3683000"/>
                <a:gd name="connsiteY244" fmla="*/ 1566333 h 7001933"/>
                <a:gd name="connsiteX245" fmla="*/ 3166534 w 3683000"/>
                <a:gd name="connsiteY245" fmla="*/ 1549400 h 7001933"/>
                <a:gd name="connsiteX246" fmla="*/ 3191934 w 3683000"/>
                <a:gd name="connsiteY246" fmla="*/ 1524000 h 7001933"/>
                <a:gd name="connsiteX247" fmla="*/ 3242734 w 3683000"/>
                <a:gd name="connsiteY247" fmla="*/ 1481666 h 7001933"/>
                <a:gd name="connsiteX248" fmla="*/ 3259667 w 3683000"/>
                <a:gd name="connsiteY248" fmla="*/ 1456266 h 7001933"/>
                <a:gd name="connsiteX249" fmla="*/ 3302000 w 3683000"/>
                <a:gd name="connsiteY249" fmla="*/ 1430866 h 7001933"/>
                <a:gd name="connsiteX250" fmla="*/ 3327400 w 3683000"/>
                <a:gd name="connsiteY250" fmla="*/ 1405466 h 7001933"/>
                <a:gd name="connsiteX251" fmla="*/ 3395134 w 3683000"/>
                <a:gd name="connsiteY251" fmla="*/ 1354666 h 7001933"/>
                <a:gd name="connsiteX252" fmla="*/ 3420534 w 3683000"/>
                <a:gd name="connsiteY252" fmla="*/ 1337733 h 7001933"/>
                <a:gd name="connsiteX253" fmla="*/ 3471334 w 3683000"/>
                <a:gd name="connsiteY253" fmla="*/ 1270000 h 7001933"/>
                <a:gd name="connsiteX254" fmla="*/ 3505200 w 3683000"/>
                <a:gd name="connsiteY254" fmla="*/ 1236133 h 7001933"/>
                <a:gd name="connsiteX255" fmla="*/ 3530600 w 3683000"/>
                <a:gd name="connsiteY255" fmla="*/ 1202266 h 7001933"/>
                <a:gd name="connsiteX256" fmla="*/ 3556000 w 3683000"/>
                <a:gd name="connsiteY256" fmla="*/ 1176866 h 7001933"/>
                <a:gd name="connsiteX257" fmla="*/ 3615267 w 3683000"/>
                <a:gd name="connsiteY257" fmla="*/ 1092200 h 7001933"/>
                <a:gd name="connsiteX258" fmla="*/ 3632200 w 3683000"/>
                <a:gd name="connsiteY258" fmla="*/ 1066800 h 7001933"/>
                <a:gd name="connsiteX259" fmla="*/ 3657600 w 3683000"/>
                <a:gd name="connsiteY259" fmla="*/ 990600 h 7001933"/>
                <a:gd name="connsiteX260" fmla="*/ 3683000 w 3683000"/>
                <a:gd name="connsiteY260" fmla="*/ 872066 h 7001933"/>
                <a:gd name="connsiteX261" fmla="*/ 3657600 w 3683000"/>
                <a:gd name="connsiteY261" fmla="*/ 728133 h 7001933"/>
                <a:gd name="connsiteX262" fmla="*/ 3649134 w 3683000"/>
                <a:gd name="connsiteY262" fmla="*/ 702733 h 7001933"/>
                <a:gd name="connsiteX263" fmla="*/ 3632200 w 3683000"/>
                <a:gd name="connsiteY263" fmla="*/ 685800 h 7001933"/>
                <a:gd name="connsiteX264" fmla="*/ 3572934 w 3683000"/>
                <a:gd name="connsiteY264" fmla="*/ 643466 h 7001933"/>
                <a:gd name="connsiteX265" fmla="*/ 3530600 w 3683000"/>
                <a:gd name="connsiteY265" fmla="*/ 626533 h 7001933"/>
                <a:gd name="connsiteX266" fmla="*/ 3479800 w 3683000"/>
                <a:gd name="connsiteY266" fmla="*/ 601133 h 7001933"/>
                <a:gd name="connsiteX267" fmla="*/ 3454400 w 3683000"/>
                <a:gd name="connsiteY267" fmla="*/ 592666 h 7001933"/>
                <a:gd name="connsiteX268" fmla="*/ 3420534 w 3683000"/>
                <a:gd name="connsiteY268" fmla="*/ 575733 h 7001933"/>
                <a:gd name="connsiteX269" fmla="*/ 3318934 w 3683000"/>
                <a:gd name="connsiteY269" fmla="*/ 558800 h 7001933"/>
                <a:gd name="connsiteX270" fmla="*/ 3251200 w 3683000"/>
                <a:gd name="connsiteY270" fmla="*/ 567266 h 7001933"/>
                <a:gd name="connsiteX271" fmla="*/ 3217334 w 3683000"/>
                <a:gd name="connsiteY271" fmla="*/ 584200 h 7001933"/>
                <a:gd name="connsiteX272" fmla="*/ 3191934 w 3683000"/>
                <a:gd name="connsiteY272" fmla="*/ 592666 h 7001933"/>
                <a:gd name="connsiteX273" fmla="*/ 3149600 w 3683000"/>
                <a:gd name="connsiteY273" fmla="*/ 635000 h 7001933"/>
                <a:gd name="connsiteX274" fmla="*/ 3107267 w 3683000"/>
                <a:gd name="connsiteY274" fmla="*/ 677333 h 7001933"/>
                <a:gd name="connsiteX275" fmla="*/ 3090334 w 3683000"/>
                <a:gd name="connsiteY275" fmla="*/ 702733 h 7001933"/>
                <a:gd name="connsiteX276" fmla="*/ 3056467 w 3683000"/>
                <a:gd name="connsiteY276" fmla="*/ 745066 h 7001933"/>
                <a:gd name="connsiteX277" fmla="*/ 3039534 w 3683000"/>
                <a:gd name="connsiteY277" fmla="*/ 795866 h 7001933"/>
                <a:gd name="connsiteX278" fmla="*/ 3031067 w 3683000"/>
                <a:gd name="connsiteY278" fmla="*/ 821266 h 7001933"/>
                <a:gd name="connsiteX279" fmla="*/ 3039534 w 3683000"/>
                <a:gd name="connsiteY279" fmla="*/ 914400 h 7001933"/>
                <a:gd name="connsiteX280" fmla="*/ 3048000 w 3683000"/>
                <a:gd name="connsiteY280" fmla="*/ 956733 h 7001933"/>
                <a:gd name="connsiteX281" fmla="*/ 3081867 w 3683000"/>
                <a:gd name="connsiteY281" fmla="*/ 990600 h 7001933"/>
                <a:gd name="connsiteX282" fmla="*/ 3141134 w 3683000"/>
                <a:gd name="connsiteY282" fmla="*/ 1007533 h 7001933"/>
                <a:gd name="connsiteX283" fmla="*/ 3429000 w 3683000"/>
                <a:gd name="connsiteY283" fmla="*/ 990600 h 7001933"/>
                <a:gd name="connsiteX284" fmla="*/ 3479800 w 3683000"/>
                <a:gd name="connsiteY284" fmla="*/ 973666 h 7001933"/>
                <a:gd name="connsiteX285" fmla="*/ 3522134 w 3683000"/>
                <a:gd name="connsiteY285" fmla="*/ 931333 h 7001933"/>
                <a:gd name="connsiteX286" fmla="*/ 3556000 w 3683000"/>
                <a:gd name="connsiteY286" fmla="*/ 897466 h 7001933"/>
                <a:gd name="connsiteX287" fmla="*/ 3572934 w 3683000"/>
                <a:gd name="connsiteY287" fmla="*/ 872066 h 7001933"/>
                <a:gd name="connsiteX288" fmla="*/ 3581400 w 3683000"/>
                <a:gd name="connsiteY288" fmla="*/ 846666 h 7001933"/>
                <a:gd name="connsiteX289" fmla="*/ 3572934 w 3683000"/>
                <a:gd name="connsiteY289" fmla="*/ 719666 h 7001933"/>
                <a:gd name="connsiteX290" fmla="*/ 3539067 w 3683000"/>
                <a:gd name="connsiteY290" fmla="*/ 660400 h 7001933"/>
                <a:gd name="connsiteX291" fmla="*/ 3522134 w 3683000"/>
                <a:gd name="connsiteY291" fmla="*/ 643466 h 7001933"/>
                <a:gd name="connsiteX292" fmla="*/ 3505200 w 3683000"/>
                <a:gd name="connsiteY292" fmla="*/ 618066 h 7001933"/>
                <a:gd name="connsiteX293" fmla="*/ 3437467 w 3683000"/>
                <a:gd name="connsiteY293" fmla="*/ 567266 h 7001933"/>
                <a:gd name="connsiteX294" fmla="*/ 3412067 w 3683000"/>
                <a:gd name="connsiteY294" fmla="*/ 558800 h 7001933"/>
                <a:gd name="connsiteX295" fmla="*/ 3378200 w 3683000"/>
                <a:gd name="connsiteY295" fmla="*/ 541866 h 7001933"/>
                <a:gd name="connsiteX296" fmla="*/ 3327400 w 3683000"/>
                <a:gd name="connsiteY296" fmla="*/ 524933 h 7001933"/>
                <a:gd name="connsiteX297" fmla="*/ 3259667 w 3683000"/>
                <a:gd name="connsiteY297" fmla="*/ 491066 h 7001933"/>
                <a:gd name="connsiteX298" fmla="*/ 3166534 w 3683000"/>
                <a:gd name="connsiteY298" fmla="*/ 482600 h 7001933"/>
                <a:gd name="connsiteX299" fmla="*/ 3132667 w 3683000"/>
                <a:gd name="connsiteY299" fmla="*/ 474133 h 7001933"/>
                <a:gd name="connsiteX300" fmla="*/ 2937934 w 3683000"/>
                <a:gd name="connsiteY300" fmla="*/ 491066 h 7001933"/>
                <a:gd name="connsiteX301" fmla="*/ 2870200 w 3683000"/>
                <a:gd name="connsiteY301" fmla="*/ 508000 h 7001933"/>
                <a:gd name="connsiteX302" fmla="*/ 2802467 w 3683000"/>
                <a:gd name="connsiteY302" fmla="*/ 524933 h 7001933"/>
                <a:gd name="connsiteX303" fmla="*/ 2726267 w 3683000"/>
                <a:gd name="connsiteY303" fmla="*/ 541866 h 7001933"/>
                <a:gd name="connsiteX304" fmla="*/ 2633134 w 3683000"/>
                <a:gd name="connsiteY304" fmla="*/ 592666 h 7001933"/>
                <a:gd name="connsiteX305" fmla="*/ 2523067 w 3683000"/>
                <a:gd name="connsiteY305" fmla="*/ 651933 h 7001933"/>
                <a:gd name="connsiteX306" fmla="*/ 2463800 w 3683000"/>
                <a:gd name="connsiteY306" fmla="*/ 694266 h 7001933"/>
                <a:gd name="connsiteX307" fmla="*/ 2429934 w 3683000"/>
                <a:gd name="connsiteY307" fmla="*/ 745066 h 7001933"/>
                <a:gd name="connsiteX308" fmla="*/ 2328334 w 3683000"/>
                <a:gd name="connsiteY308" fmla="*/ 821266 h 7001933"/>
                <a:gd name="connsiteX309" fmla="*/ 2294467 w 3683000"/>
                <a:gd name="connsiteY309" fmla="*/ 846666 h 7001933"/>
                <a:gd name="connsiteX310" fmla="*/ 2260600 w 3683000"/>
                <a:gd name="connsiteY310" fmla="*/ 863600 h 7001933"/>
                <a:gd name="connsiteX311" fmla="*/ 2218267 w 3683000"/>
                <a:gd name="connsiteY311" fmla="*/ 897466 h 7001933"/>
                <a:gd name="connsiteX312" fmla="*/ 2184400 w 3683000"/>
                <a:gd name="connsiteY312" fmla="*/ 914400 h 7001933"/>
                <a:gd name="connsiteX313" fmla="*/ 2150534 w 3683000"/>
                <a:gd name="connsiteY313" fmla="*/ 939800 h 7001933"/>
                <a:gd name="connsiteX314" fmla="*/ 2099734 w 3683000"/>
                <a:gd name="connsiteY314" fmla="*/ 956733 h 7001933"/>
                <a:gd name="connsiteX315" fmla="*/ 2057400 w 3683000"/>
                <a:gd name="connsiteY315" fmla="*/ 982133 h 7001933"/>
                <a:gd name="connsiteX316" fmla="*/ 1955800 w 3683000"/>
                <a:gd name="connsiteY316" fmla="*/ 1016000 h 7001933"/>
                <a:gd name="connsiteX317" fmla="*/ 1879600 w 3683000"/>
                <a:gd name="connsiteY317" fmla="*/ 1058333 h 7001933"/>
                <a:gd name="connsiteX318" fmla="*/ 1845734 w 3683000"/>
                <a:gd name="connsiteY318" fmla="*/ 1066800 h 7001933"/>
                <a:gd name="connsiteX319" fmla="*/ 1769534 w 3683000"/>
                <a:gd name="connsiteY319" fmla="*/ 1092200 h 7001933"/>
                <a:gd name="connsiteX320" fmla="*/ 1718734 w 3683000"/>
                <a:gd name="connsiteY320" fmla="*/ 1100666 h 7001933"/>
                <a:gd name="connsiteX321" fmla="*/ 1651000 w 3683000"/>
                <a:gd name="connsiteY321" fmla="*/ 1126066 h 7001933"/>
                <a:gd name="connsiteX322" fmla="*/ 1591734 w 3683000"/>
                <a:gd name="connsiteY322" fmla="*/ 1134533 h 7001933"/>
                <a:gd name="connsiteX323" fmla="*/ 1566334 w 3683000"/>
                <a:gd name="connsiteY323" fmla="*/ 1143000 h 7001933"/>
                <a:gd name="connsiteX324" fmla="*/ 1312334 w 3683000"/>
                <a:gd name="connsiteY324" fmla="*/ 1143000 h 7001933"/>
                <a:gd name="connsiteX325" fmla="*/ 1253067 w 3683000"/>
                <a:gd name="connsiteY325" fmla="*/ 1126066 h 7001933"/>
                <a:gd name="connsiteX326" fmla="*/ 1227667 w 3683000"/>
                <a:gd name="connsiteY326" fmla="*/ 1109133 h 7001933"/>
                <a:gd name="connsiteX327" fmla="*/ 1210734 w 3683000"/>
                <a:gd name="connsiteY327" fmla="*/ 1058333 h 7001933"/>
                <a:gd name="connsiteX328" fmla="*/ 1219200 w 3683000"/>
                <a:gd name="connsiteY328" fmla="*/ 1016000 h 7001933"/>
                <a:gd name="connsiteX329" fmla="*/ 1227667 w 3683000"/>
                <a:gd name="connsiteY329" fmla="*/ 931333 h 7001933"/>
                <a:gd name="connsiteX330" fmla="*/ 1244600 w 3683000"/>
                <a:gd name="connsiteY330" fmla="*/ 897466 h 7001933"/>
                <a:gd name="connsiteX331" fmla="*/ 1286934 w 3683000"/>
                <a:gd name="connsiteY331" fmla="*/ 846666 h 7001933"/>
                <a:gd name="connsiteX332" fmla="*/ 1312334 w 3683000"/>
                <a:gd name="connsiteY332" fmla="*/ 787400 h 7001933"/>
                <a:gd name="connsiteX333" fmla="*/ 1354667 w 3683000"/>
                <a:gd name="connsiteY333" fmla="*/ 745066 h 7001933"/>
                <a:gd name="connsiteX334" fmla="*/ 1380067 w 3683000"/>
                <a:gd name="connsiteY334" fmla="*/ 711200 h 7001933"/>
                <a:gd name="connsiteX335" fmla="*/ 1405467 w 3683000"/>
                <a:gd name="connsiteY335" fmla="*/ 694266 h 7001933"/>
                <a:gd name="connsiteX336" fmla="*/ 1430867 w 3683000"/>
                <a:gd name="connsiteY336" fmla="*/ 668866 h 7001933"/>
                <a:gd name="connsiteX337" fmla="*/ 1464734 w 3683000"/>
                <a:gd name="connsiteY337" fmla="*/ 660400 h 7001933"/>
                <a:gd name="connsiteX338" fmla="*/ 1524000 w 3683000"/>
                <a:gd name="connsiteY338" fmla="*/ 643466 h 7001933"/>
                <a:gd name="connsiteX339" fmla="*/ 1591734 w 3683000"/>
                <a:gd name="connsiteY339" fmla="*/ 651933 h 7001933"/>
                <a:gd name="connsiteX340" fmla="*/ 1608667 w 3683000"/>
                <a:gd name="connsiteY340" fmla="*/ 795866 h 7001933"/>
                <a:gd name="connsiteX341" fmla="*/ 1574800 w 3683000"/>
                <a:gd name="connsiteY341" fmla="*/ 855133 h 7001933"/>
                <a:gd name="connsiteX342" fmla="*/ 1557867 w 3683000"/>
                <a:gd name="connsiteY342" fmla="*/ 880533 h 7001933"/>
                <a:gd name="connsiteX343" fmla="*/ 1532467 w 3683000"/>
                <a:gd name="connsiteY343" fmla="*/ 897466 h 7001933"/>
                <a:gd name="connsiteX344" fmla="*/ 1515534 w 3683000"/>
                <a:gd name="connsiteY344" fmla="*/ 914400 h 7001933"/>
                <a:gd name="connsiteX345" fmla="*/ 1456267 w 3683000"/>
                <a:gd name="connsiteY345" fmla="*/ 931333 h 7001933"/>
                <a:gd name="connsiteX346" fmla="*/ 1371600 w 3683000"/>
                <a:gd name="connsiteY346" fmla="*/ 914400 h 7001933"/>
                <a:gd name="connsiteX347" fmla="*/ 1286934 w 3683000"/>
                <a:gd name="connsiteY347" fmla="*/ 846666 h 7001933"/>
                <a:gd name="connsiteX348" fmla="*/ 1270000 w 3683000"/>
                <a:gd name="connsiteY348" fmla="*/ 821266 h 7001933"/>
                <a:gd name="connsiteX349" fmla="*/ 1244600 w 3683000"/>
                <a:gd name="connsiteY349" fmla="*/ 795866 h 7001933"/>
                <a:gd name="connsiteX350" fmla="*/ 1202267 w 3683000"/>
                <a:gd name="connsiteY350" fmla="*/ 745066 h 7001933"/>
                <a:gd name="connsiteX351" fmla="*/ 1193800 w 3683000"/>
                <a:gd name="connsiteY351" fmla="*/ 711200 h 7001933"/>
                <a:gd name="connsiteX352" fmla="*/ 1176867 w 3683000"/>
                <a:gd name="connsiteY352" fmla="*/ 635000 h 7001933"/>
                <a:gd name="connsiteX353" fmla="*/ 1143000 w 3683000"/>
                <a:gd name="connsiteY353" fmla="*/ 567266 h 7001933"/>
                <a:gd name="connsiteX354" fmla="*/ 1134534 w 3683000"/>
                <a:gd name="connsiteY354" fmla="*/ 541866 h 7001933"/>
                <a:gd name="connsiteX355" fmla="*/ 1092200 w 3683000"/>
                <a:gd name="connsiteY355" fmla="*/ 499533 h 7001933"/>
                <a:gd name="connsiteX356" fmla="*/ 1041400 w 3683000"/>
                <a:gd name="connsiteY356" fmla="*/ 474133 h 7001933"/>
                <a:gd name="connsiteX357" fmla="*/ 1016000 w 3683000"/>
                <a:gd name="connsiteY357" fmla="*/ 448733 h 7001933"/>
                <a:gd name="connsiteX358" fmla="*/ 965200 w 3683000"/>
                <a:gd name="connsiteY358" fmla="*/ 431800 h 7001933"/>
                <a:gd name="connsiteX359" fmla="*/ 939800 w 3683000"/>
                <a:gd name="connsiteY359" fmla="*/ 423333 h 7001933"/>
                <a:gd name="connsiteX360" fmla="*/ 855134 w 3683000"/>
                <a:gd name="connsiteY360" fmla="*/ 431800 h 7001933"/>
                <a:gd name="connsiteX361" fmla="*/ 863600 w 3683000"/>
                <a:gd name="connsiteY361" fmla="*/ 482600 h 7001933"/>
                <a:gd name="connsiteX362" fmla="*/ 880534 w 3683000"/>
                <a:gd name="connsiteY362" fmla="*/ 516466 h 7001933"/>
                <a:gd name="connsiteX363" fmla="*/ 897467 w 3683000"/>
                <a:gd name="connsiteY363" fmla="*/ 567266 h 7001933"/>
                <a:gd name="connsiteX364" fmla="*/ 897467 w 3683000"/>
                <a:gd name="connsiteY364" fmla="*/ 567266 h 7001933"/>
                <a:gd name="connsiteX365" fmla="*/ 905934 w 3683000"/>
                <a:gd name="connsiteY365" fmla="*/ 601133 h 7001933"/>
                <a:gd name="connsiteX366" fmla="*/ 931334 w 3683000"/>
                <a:gd name="connsiteY366" fmla="*/ 609600 h 7001933"/>
                <a:gd name="connsiteX367" fmla="*/ 965200 w 3683000"/>
                <a:gd name="connsiteY367" fmla="*/ 601133 h 7001933"/>
                <a:gd name="connsiteX368" fmla="*/ 973667 w 3683000"/>
                <a:gd name="connsiteY368" fmla="*/ 558800 h 7001933"/>
                <a:gd name="connsiteX369" fmla="*/ 965200 w 3683000"/>
                <a:gd name="connsiteY369" fmla="*/ 414866 h 7001933"/>
                <a:gd name="connsiteX370" fmla="*/ 931334 w 3683000"/>
                <a:gd name="connsiteY370" fmla="*/ 389466 h 7001933"/>
                <a:gd name="connsiteX371" fmla="*/ 914400 w 3683000"/>
                <a:gd name="connsiteY371" fmla="*/ 372533 h 7001933"/>
                <a:gd name="connsiteX372" fmla="*/ 821267 w 3683000"/>
                <a:gd name="connsiteY372" fmla="*/ 347133 h 7001933"/>
                <a:gd name="connsiteX373" fmla="*/ 677334 w 3683000"/>
                <a:gd name="connsiteY373" fmla="*/ 330200 h 7001933"/>
                <a:gd name="connsiteX374" fmla="*/ 618067 w 3683000"/>
                <a:gd name="connsiteY374" fmla="*/ 321733 h 7001933"/>
                <a:gd name="connsiteX375" fmla="*/ 567267 w 3683000"/>
                <a:gd name="connsiteY375" fmla="*/ 254000 h 7001933"/>
                <a:gd name="connsiteX376" fmla="*/ 524934 w 3683000"/>
                <a:gd name="connsiteY376" fmla="*/ 169333 h 7001933"/>
                <a:gd name="connsiteX377" fmla="*/ 508000 w 3683000"/>
                <a:gd name="connsiteY377" fmla="*/ 135466 h 7001933"/>
                <a:gd name="connsiteX378" fmla="*/ 491067 w 3683000"/>
                <a:gd name="connsiteY378" fmla="*/ 84666 h 7001933"/>
                <a:gd name="connsiteX379" fmla="*/ 474134 w 3683000"/>
                <a:gd name="connsiteY379" fmla="*/ 33866 h 7001933"/>
                <a:gd name="connsiteX380" fmla="*/ 474134 w 3683000"/>
                <a:gd name="connsiteY380" fmla="*/ 0 h 700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</a:cxnLst>
              <a:rect l="l" t="t" r="r" b="b"/>
              <a:pathLst>
                <a:path w="3683000" h="7001933">
                  <a:moveTo>
                    <a:pt x="2074334" y="7001933"/>
                  </a:moveTo>
                  <a:cubicBezTo>
                    <a:pt x="2071512" y="6939844"/>
                    <a:pt x="2073272" y="6877376"/>
                    <a:pt x="2065867" y="6815666"/>
                  </a:cubicBezTo>
                  <a:cubicBezTo>
                    <a:pt x="2064655" y="6805563"/>
                    <a:pt x="2053067" y="6799565"/>
                    <a:pt x="2048934" y="6790266"/>
                  </a:cubicBezTo>
                  <a:cubicBezTo>
                    <a:pt x="2041685" y="6773955"/>
                    <a:pt x="2039982" y="6755431"/>
                    <a:pt x="2032000" y="6739466"/>
                  </a:cubicBezTo>
                  <a:cubicBezTo>
                    <a:pt x="1991823" y="6659112"/>
                    <a:pt x="2013279" y="6691927"/>
                    <a:pt x="1972734" y="6637866"/>
                  </a:cubicBezTo>
                  <a:cubicBezTo>
                    <a:pt x="1967576" y="6617236"/>
                    <a:pt x="1952821" y="6556622"/>
                    <a:pt x="1947334" y="6544733"/>
                  </a:cubicBezTo>
                  <a:cubicBezTo>
                    <a:pt x="1938806" y="6526255"/>
                    <a:pt x="1924756" y="6510866"/>
                    <a:pt x="1913467" y="6493933"/>
                  </a:cubicBezTo>
                  <a:cubicBezTo>
                    <a:pt x="1907823" y="6474177"/>
                    <a:pt x="1903444" y="6454015"/>
                    <a:pt x="1896534" y="6434666"/>
                  </a:cubicBezTo>
                  <a:cubicBezTo>
                    <a:pt x="1889305" y="6414425"/>
                    <a:pt x="1879116" y="6395356"/>
                    <a:pt x="1871134" y="6375400"/>
                  </a:cubicBezTo>
                  <a:cubicBezTo>
                    <a:pt x="1862179" y="6353011"/>
                    <a:pt x="1854689" y="6330055"/>
                    <a:pt x="1845734" y="6307666"/>
                  </a:cubicBezTo>
                  <a:cubicBezTo>
                    <a:pt x="1838228" y="6288900"/>
                    <a:pt x="1807616" y="6216622"/>
                    <a:pt x="1794934" y="6197600"/>
                  </a:cubicBezTo>
                  <a:cubicBezTo>
                    <a:pt x="1788292" y="6187637"/>
                    <a:pt x="1776718" y="6181779"/>
                    <a:pt x="1769534" y="6172200"/>
                  </a:cubicBezTo>
                  <a:cubicBezTo>
                    <a:pt x="1759660" y="6159035"/>
                    <a:pt x="1752969" y="6143750"/>
                    <a:pt x="1744134" y="6129866"/>
                  </a:cubicBezTo>
                  <a:cubicBezTo>
                    <a:pt x="1726508" y="6102168"/>
                    <a:pt x="1681087" y="6029829"/>
                    <a:pt x="1651000" y="6019800"/>
                  </a:cubicBezTo>
                  <a:cubicBezTo>
                    <a:pt x="1634067" y="6014155"/>
                    <a:pt x="1616676" y="6009731"/>
                    <a:pt x="1600200" y="6002866"/>
                  </a:cubicBezTo>
                  <a:cubicBezTo>
                    <a:pt x="1582724" y="5995584"/>
                    <a:pt x="1567192" y="5983936"/>
                    <a:pt x="1549400" y="5977466"/>
                  </a:cubicBezTo>
                  <a:cubicBezTo>
                    <a:pt x="1533383" y="5971642"/>
                    <a:pt x="1457681" y="5961945"/>
                    <a:pt x="1447800" y="5960533"/>
                  </a:cubicBezTo>
                  <a:cubicBezTo>
                    <a:pt x="1433689" y="5954889"/>
                    <a:pt x="1420211" y="5947286"/>
                    <a:pt x="1405467" y="5943600"/>
                  </a:cubicBezTo>
                  <a:cubicBezTo>
                    <a:pt x="1386137" y="5938767"/>
                    <a:pt x="1282492" y="5928054"/>
                    <a:pt x="1270000" y="5926666"/>
                  </a:cubicBezTo>
                  <a:cubicBezTo>
                    <a:pt x="1227667" y="5929488"/>
                    <a:pt x="1185001" y="5929133"/>
                    <a:pt x="1143000" y="5935133"/>
                  </a:cubicBezTo>
                  <a:cubicBezTo>
                    <a:pt x="1125330" y="5937657"/>
                    <a:pt x="1109624" y="5948194"/>
                    <a:pt x="1092200" y="5952066"/>
                  </a:cubicBezTo>
                  <a:cubicBezTo>
                    <a:pt x="1058684" y="5959514"/>
                    <a:pt x="990600" y="5969000"/>
                    <a:pt x="990600" y="5969000"/>
                  </a:cubicBezTo>
                  <a:cubicBezTo>
                    <a:pt x="979311" y="5974644"/>
                    <a:pt x="968552" y="5981501"/>
                    <a:pt x="956734" y="5985933"/>
                  </a:cubicBezTo>
                  <a:cubicBezTo>
                    <a:pt x="945838" y="5990019"/>
                    <a:pt x="934056" y="5991203"/>
                    <a:pt x="922867" y="5994400"/>
                  </a:cubicBezTo>
                  <a:cubicBezTo>
                    <a:pt x="914286" y="5996852"/>
                    <a:pt x="905934" y="6000044"/>
                    <a:pt x="897467" y="6002866"/>
                  </a:cubicBezTo>
                  <a:cubicBezTo>
                    <a:pt x="891823" y="6011333"/>
                    <a:pt x="881314" y="6018120"/>
                    <a:pt x="880534" y="6028266"/>
                  </a:cubicBezTo>
                  <a:cubicBezTo>
                    <a:pt x="879238" y="6045107"/>
                    <a:pt x="883381" y="6110162"/>
                    <a:pt x="897467" y="6138333"/>
                  </a:cubicBezTo>
                  <a:cubicBezTo>
                    <a:pt x="902018" y="6147434"/>
                    <a:pt x="908043" y="6155787"/>
                    <a:pt x="914400" y="6163733"/>
                  </a:cubicBezTo>
                  <a:cubicBezTo>
                    <a:pt x="950978" y="6209454"/>
                    <a:pt x="911038" y="6146498"/>
                    <a:pt x="948267" y="6206066"/>
                  </a:cubicBezTo>
                  <a:cubicBezTo>
                    <a:pt x="970070" y="6240951"/>
                    <a:pt x="977547" y="6260746"/>
                    <a:pt x="1007534" y="6290733"/>
                  </a:cubicBezTo>
                  <a:cubicBezTo>
                    <a:pt x="1014729" y="6297928"/>
                    <a:pt x="1024988" y="6301309"/>
                    <a:pt x="1032934" y="6307666"/>
                  </a:cubicBezTo>
                  <a:cubicBezTo>
                    <a:pt x="1039167" y="6312653"/>
                    <a:pt x="1043225" y="6320172"/>
                    <a:pt x="1049867" y="6324600"/>
                  </a:cubicBezTo>
                  <a:cubicBezTo>
                    <a:pt x="1060369" y="6331601"/>
                    <a:pt x="1072775" y="6335271"/>
                    <a:pt x="1083734" y="6341533"/>
                  </a:cubicBezTo>
                  <a:cubicBezTo>
                    <a:pt x="1092569" y="6346581"/>
                    <a:pt x="1099408" y="6355473"/>
                    <a:pt x="1109134" y="6358466"/>
                  </a:cubicBezTo>
                  <a:cubicBezTo>
                    <a:pt x="1136642" y="6366930"/>
                    <a:pt x="1193800" y="6375400"/>
                    <a:pt x="1193800" y="6375400"/>
                  </a:cubicBezTo>
                  <a:cubicBezTo>
                    <a:pt x="1230489" y="6372578"/>
                    <a:pt x="1267354" y="6371497"/>
                    <a:pt x="1303867" y="6366933"/>
                  </a:cubicBezTo>
                  <a:cubicBezTo>
                    <a:pt x="1332241" y="6363386"/>
                    <a:pt x="1329457" y="6354138"/>
                    <a:pt x="1354667" y="6341533"/>
                  </a:cubicBezTo>
                  <a:cubicBezTo>
                    <a:pt x="1411890" y="6312922"/>
                    <a:pt x="1384389" y="6338447"/>
                    <a:pt x="1439334" y="6299200"/>
                  </a:cubicBezTo>
                  <a:cubicBezTo>
                    <a:pt x="1445830" y="6294560"/>
                    <a:pt x="1450034" y="6287253"/>
                    <a:pt x="1456267" y="6282266"/>
                  </a:cubicBezTo>
                  <a:cubicBezTo>
                    <a:pt x="1464213" y="6275909"/>
                    <a:pt x="1473200" y="6270977"/>
                    <a:pt x="1481667" y="6265333"/>
                  </a:cubicBezTo>
                  <a:cubicBezTo>
                    <a:pt x="1521619" y="6205403"/>
                    <a:pt x="1467409" y="6278867"/>
                    <a:pt x="1540934" y="6214533"/>
                  </a:cubicBezTo>
                  <a:cubicBezTo>
                    <a:pt x="1641750" y="6126319"/>
                    <a:pt x="1504612" y="6221813"/>
                    <a:pt x="1591734" y="6163733"/>
                  </a:cubicBezTo>
                  <a:cubicBezTo>
                    <a:pt x="1603023" y="6146800"/>
                    <a:pt x="1611209" y="6127323"/>
                    <a:pt x="1625600" y="6112933"/>
                  </a:cubicBezTo>
                  <a:cubicBezTo>
                    <a:pt x="1641352" y="6097182"/>
                    <a:pt x="1648785" y="6091963"/>
                    <a:pt x="1659467" y="6070600"/>
                  </a:cubicBezTo>
                  <a:cubicBezTo>
                    <a:pt x="1663458" y="6062618"/>
                    <a:pt x="1664418" y="6053403"/>
                    <a:pt x="1667934" y="6045200"/>
                  </a:cubicBezTo>
                  <a:cubicBezTo>
                    <a:pt x="1672906" y="6033599"/>
                    <a:pt x="1679223" y="6022622"/>
                    <a:pt x="1684867" y="6011333"/>
                  </a:cubicBezTo>
                  <a:cubicBezTo>
                    <a:pt x="1694031" y="5892204"/>
                    <a:pt x="1698476" y="5905209"/>
                    <a:pt x="1684867" y="5782733"/>
                  </a:cubicBezTo>
                  <a:cubicBezTo>
                    <a:pt x="1683582" y="5771168"/>
                    <a:pt x="1682567" y="5758734"/>
                    <a:pt x="1676400" y="5748866"/>
                  </a:cubicBezTo>
                  <a:cubicBezTo>
                    <a:pt x="1667939" y="5735328"/>
                    <a:pt x="1653047" y="5727015"/>
                    <a:pt x="1642534" y="5715000"/>
                  </a:cubicBezTo>
                  <a:cubicBezTo>
                    <a:pt x="1633242" y="5704380"/>
                    <a:pt x="1625336" y="5692616"/>
                    <a:pt x="1617134" y="5681133"/>
                  </a:cubicBezTo>
                  <a:cubicBezTo>
                    <a:pt x="1611219" y="5672853"/>
                    <a:pt x="1608017" y="5662247"/>
                    <a:pt x="1600200" y="5655733"/>
                  </a:cubicBezTo>
                  <a:cubicBezTo>
                    <a:pt x="1590504" y="5647653"/>
                    <a:pt x="1576431" y="5646373"/>
                    <a:pt x="1566334" y="5638800"/>
                  </a:cubicBezTo>
                  <a:cubicBezTo>
                    <a:pt x="1553562" y="5629221"/>
                    <a:pt x="1545069" y="5614735"/>
                    <a:pt x="1532467" y="5604933"/>
                  </a:cubicBezTo>
                  <a:cubicBezTo>
                    <a:pt x="1507589" y="5585583"/>
                    <a:pt x="1483165" y="5577271"/>
                    <a:pt x="1456267" y="5562600"/>
                  </a:cubicBezTo>
                  <a:cubicBezTo>
                    <a:pt x="1436292" y="5551704"/>
                    <a:pt x="1417914" y="5537696"/>
                    <a:pt x="1397000" y="5528733"/>
                  </a:cubicBezTo>
                  <a:cubicBezTo>
                    <a:pt x="1364567" y="5514833"/>
                    <a:pt x="1292125" y="5503364"/>
                    <a:pt x="1261534" y="5494866"/>
                  </a:cubicBezTo>
                  <a:cubicBezTo>
                    <a:pt x="1235737" y="5487700"/>
                    <a:pt x="1210924" y="5477340"/>
                    <a:pt x="1185334" y="5469466"/>
                  </a:cubicBezTo>
                  <a:cubicBezTo>
                    <a:pt x="1174212" y="5466044"/>
                    <a:pt x="1162506" y="5464680"/>
                    <a:pt x="1151467" y="5461000"/>
                  </a:cubicBezTo>
                  <a:cubicBezTo>
                    <a:pt x="1137049" y="5456194"/>
                    <a:pt x="1123878" y="5447752"/>
                    <a:pt x="1109134" y="5444066"/>
                  </a:cubicBezTo>
                  <a:cubicBezTo>
                    <a:pt x="1089774" y="5439226"/>
                    <a:pt x="1069552" y="5438881"/>
                    <a:pt x="1049867" y="5435600"/>
                  </a:cubicBezTo>
                  <a:cubicBezTo>
                    <a:pt x="1035672" y="5433234"/>
                    <a:pt x="1021645" y="5429955"/>
                    <a:pt x="1007534" y="5427133"/>
                  </a:cubicBezTo>
                  <a:lnTo>
                    <a:pt x="897467" y="5435600"/>
                  </a:lnTo>
                  <a:cubicBezTo>
                    <a:pt x="846592" y="5440523"/>
                    <a:pt x="796173" y="5451681"/>
                    <a:pt x="745067" y="5452533"/>
                  </a:cubicBezTo>
                  <a:lnTo>
                    <a:pt x="389467" y="5444066"/>
                  </a:lnTo>
                  <a:cubicBezTo>
                    <a:pt x="269501" y="5430737"/>
                    <a:pt x="352722" y="5443427"/>
                    <a:pt x="279400" y="5427133"/>
                  </a:cubicBezTo>
                  <a:cubicBezTo>
                    <a:pt x="265352" y="5424011"/>
                    <a:pt x="250851" y="5422801"/>
                    <a:pt x="237067" y="5418666"/>
                  </a:cubicBezTo>
                  <a:cubicBezTo>
                    <a:pt x="222510" y="5414299"/>
                    <a:pt x="208964" y="5407069"/>
                    <a:pt x="194734" y="5401733"/>
                  </a:cubicBezTo>
                  <a:cubicBezTo>
                    <a:pt x="164976" y="5390574"/>
                    <a:pt x="163098" y="5392019"/>
                    <a:pt x="127000" y="5384800"/>
                  </a:cubicBezTo>
                  <a:cubicBezTo>
                    <a:pt x="115711" y="5379155"/>
                    <a:pt x="103635" y="5374867"/>
                    <a:pt x="93134" y="5367866"/>
                  </a:cubicBezTo>
                  <a:cubicBezTo>
                    <a:pt x="86492" y="5363438"/>
                    <a:pt x="82433" y="5355920"/>
                    <a:pt x="76200" y="5350933"/>
                  </a:cubicBezTo>
                  <a:cubicBezTo>
                    <a:pt x="68254" y="5344576"/>
                    <a:pt x="59267" y="5339644"/>
                    <a:pt x="50800" y="5334000"/>
                  </a:cubicBezTo>
                  <a:cubicBezTo>
                    <a:pt x="22926" y="5292188"/>
                    <a:pt x="40047" y="5324854"/>
                    <a:pt x="25400" y="5266266"/>
                  </a:cubicBezTo>
                  <a:cubicBezTo>
                    <a:pt x="19170" y="5241346"/>
                    <a:pt x="12119" y="5231237"/>
                    <a:pt x="0" y="5207000"/>
                  </a:cubicBezTo>
                  <a:cubicBezTo>
                    <a:pt x="12484" y="4982305"/>
                    <a:pt x="-4644" y="5117837"/>
                    <a:pt x="16934" y="5020733"/>
                  </a:cubicBezTo>
                  <a:cubicBezTo>
                    <a:pt x="20056" y="5006685"/>
                    <a:pt x="20849" y="4992052"/>
                    <a:pt x="25400" y="4978400"/>
                  </a:cubicBezTo>
                  <a:cubicBezTo>
                    <a:pt x="29391" y="4966426"/>
                    <a:pt x="37646" y="4956252"/>
                    <a:pt x="42334" y="4944533"/>
                  </a:cubicBezTo>
                  <a:cubicBezTo>
                    <a:pt x="48963" y="4927960"/>
                    <a:pt x="54571" y="4910953"/>
                    <a:pt x="59267" y="4893733"/>
                  </a:cubicBezTo>
                  <a:cubicBezTo>
                    <a:pt x="63053" y="4879850"/>
                    <a:pt x="63599" y="4865184"/>
                    <a:pt x="67734" y="4851400"/>
                  </a:cubicBezTo>
                  <a:cubicBezTo>
                    <a:pt x="75408" y="4825820"/>
                    <a:pt x="108818" y="4755907"/>
                    <a:pt x="118534" y="4741333"/>
                  </a:cubicBezTo>
                  <a:cubicBezTo>
                    <a:pt x="124178" y="4732866"/>
                    <a:pt x="128272" y="4723128"/>
                    <a:pt x="135467" y="4715933"/>
                  </a:cubicBezTo>
                  <a:cubicBezTo>
                    <a:pt x="145445" y="4705955"/>
                    <a:pt x="158045" y="4699000"/>
                    <a:pt x="169334" y="4690533"/>
                  </a:cubicBezTo>
                  <a:cubicBezTo>
                    <a:pt x="174978" y="4673600"/>
                    <a:pt x="176366" y="4654585"/>
                    <a:pt x="186267" y="4639733"/>
                  </a:cubicBezTo>
                  <a:cubicBezTo>
                    <a:pt x="199698" y="4619586"/>
                    <a:pt x="218390" y="4592420"/>
                    <a:pt x="228600" y="4572000"/>
                  </a:cubicBezTo>
                  <a:cubicBezTo>
                    <a:pt x="232591" y="4564018"/>
                    <a:pt x="232733" y="4554402"/>
                    <a:pt x="237067" y="4546600"/>
                  </a:cubicBezTo>
                  <a:cubicBezTo>
                    <a:pt x="247898" y="4527105"/>
                    <a:pt x="267316" y="4495307"/>
                    <a:pt x="287867" y="4478866"/>
                  </a:cubicBezTo>
                  <a:cubicBezTo>
                    <a:pt x="295813" y="4472509"/>
                    <a:pt x="304800" y="4467577"/>
                    <a:pt x="313267" y="4461933"/>
                  </a:cubicBezTo>
                  <a:cubicBezTo>
                    <a:pt x="341584" y="4405298"/>
                    <a:pt x="315555" y="4448431"/>
                    <a:pt x="355600" y="4402666"/>
                  </a:cubicBezTo>
                  <a:cubicBezTo>
                    <a:pt x="383640" y="4370621"/>
                    <a:pt x="385506" y="4360099"/>
                    <a:pt x="414867" y="4334933"/>
                  </a:cubicBezTo>
                  <a:cubicBezTo>
                    <a:pt x="440367" y="4313076"/>
                    <a:pt x="507926" y="4270072"/>
                    <a:pt x="524934" y="4258733"/>
                  </a:cubicBezTo>
                  <a:cubicBezTo>
                    <a:pt x="533401" y="4253089"/>
                    <a:pt x="540681" y="4245018"/>
                    <a:pt x="550334" y="4241800"/>
                  </a:cubicBezTo>
                  <a:cubicBezTo>
                    <a:pt x="558801" y="4238978"/>
                    <a:pt x="567531" y="4236849"/>
                    <a:pt x="575734" y="4233333"/>
                  </a:cubicBezTo>
                  <a:cubicBezTo>
                    <a:pt x="587335" y="4228361"/>
                    <a:pt x="597627" y="4220391"/>
                    <a:pt x="609600" y="4216400"/>
                  </a:cubicBezTo>
                  <a:cubicBezTo>
                    <a:pt x="623252" y="4211849"/>
                    <a:pt x="638050" y="4211719"/>
                    <a:pt x="651934" y="4207933"/>
                  </a:cubicBezTo>
                  <a:cubicBezTo>
                    <a:pt x="669154" y="4203237"/>
                    <a:pt x="685801" y="4196644"/>
                    <a:pt x="702734" y="4191000"/>
                  </a:cubicBezTo>
                  <a:cubicBezTo>
                    <a:pt x="711201" y="4188178"/>
                    <a:pt x="719476" y="4184698"/>
                    <a:pt x="728134" y="4182533"/>
                  </a:cubicBezTo>
                  <a:lnTo>
                    <a:pt x="762000" y="4174066"/>
                  </a:lnTo>
                  <a:cubicBezTo>
                    <a:pt x="768379" y="4175129"/>
                    <a:pt x="834036" y="4184685"/>
                    <a:pt x="846667" y="4191000"/>
                  </a:cubicBezTo>
                  <a:cubicBezTo>
                    <a:pt x="864870" y="4200101"/>
                    <a:pt x="897467" y="4224866"/>
                    <a:pt x="897467" y="4224866"/>
                  </a:cubicBezTo>
                  <a:cubicBezTo>
                    <a:pt x="903111" y="4233333"/>
                    <a:pt x="908486" y="4241986"/>
                    <a:pt x="914400" y="4250266"/>
                  </a:cubicBezTo>
                  <a:cubicBezTo>
                    <a:pt x="922602" y="4261749"/>
                    <a:pt x="932321" y="4272167"/>
                    <a:pt x="939800" y="4284133"/>
                  </a:cubicBezTo>
                  <a:cubicBezTo>
                    <a:pt x="946489" y="4294836"/>
                    <a:pt x="951762" y="4306399"/>
                    <a:pt x="956734" y="4318000"/>
                  </a:cubicBezTo>
                  <a:cubicBezTo>
                    <a:pt x="960250" y="4326203"/>
                    <a:pt x="962748" y="4334819"/>
                    <a:pt x="965200" y="4343400"/>
                  </a:cubicBezTo>
                  <a:cubicBezTo>
                    <a:pt x="968397" y="4354588"/>
                    <a:pt x="968463" y="4366858"/>
                    <a:pt x="973667" y="4377266"/>
                  </a:cubicBezTo>
                  <a:cubicBezTo>
                    <a:pt x="979978" y="4389887"/>
                    <a:pt x="990600" y="4399844"/>
                    <a:pt x="999067" y="4411133"/>
                  </a:cubicBezTo>
                  <a:cubicBezTo>
                    <a:pt x="1001889" y="4419600"/>
                    <a:pt x="1005082" y="4427952"/>
                    <a:pt x="1007534" y="4436533"/>
                  </a:cubicBezTo>
                  <a:cubicBezTo>
                    <a:pt x="1015502" y="4464420"/>
                    <a:pt x="1018650" y="4483650"/>
                    <a:pt x="1024467" y="4512733"/>
                  </a:cubicBezTo>
                  <a:cubicBezTo>
                    <a:pt x="1021645" y="4540955"/>
                    <a:pt x="1022378" y="4569763"/>
                    <a:pt x="1016000" y="4597400"/>
                  </a:cubicBezTo>
                  <a:cubicBezTo>
                    <a:pt x="1013712" y="4607315"/>
                    <a:pt x="1004981" y="4614520"/>
                    <a:pt x="999067" y="4622800"/>
                  </a:cubicBezTo>
                  <a:cubicBezTo>
                    <a:pt x="966046" y="4669029"/>
                    <a:pt x="986501" y="4645793"/>
                    <a:pt x="948267" y="4673600"/>
                  </a:cubicBezTo>
                  <a:cubicBezTo>
                    <a:pt x="862657" y="4735863"/>
                    <a:pt x="909256" y="4710039"/>
                    <a:pt x="846667" y="4741333"/>
                  </a:cubicBezTo>
                  <a:cubicBezTo>
                    <a:pt x="809978" y="4738511"/>
                    <a:pt x="772397" y="4741389"/>
                    <a:pt x="736600" y="4732866"/>
                  </a:cubicBezTo>
                  <a:cubicBezTo>
                    <a:pt x="712044" y="4727019"/>
                    <a:pt x="668867" y="4699000"/>
                    <a:pt x="668867" y="4699000"/>
                  </a:cubicBezTo>
                  <a:cubicBezTo>
                    <a:pt x="663223" y="4690533"/>
                    <a:pt x="658291" y="4681546"/>
                    <a:pt x="651934" y="4673600"/>
                  </a:cubicBezTo>
                  <a:cubicBezTo>
                    <a:pt x="629009" y="4644943"/>
                    <a:pt x="618015" y="4656507"/>
                    <a:pt x="601134" y="4605866"/>
                  </a:cubicBezTo>
                  <a:cubicBezTo>
                    <a:pt x="580520" y="4544027"/>
                    <a:pt x="588529" y="4572382"/>
                    <a:pt x="575734" y="4521200"/>
                  </a:cubicBezTo>
                  <a:cubicBezTo>
                    <a:pt x="572912" y="4478867"/>
                    <a:pt x="567267" y="4436627"/>
                    <a:pt x="567267" y="4394200"/>
                  </a:cubicBezTo>
                  <a:cubicBezTo>
                    <a:pt x="567267" y="4365837"/>
                    <a:pt x="572216" y="4337677"/>
                    <a:pt x="575734" y="4309533"/>
                  </a:cubicBezTo>
                  <a:cubicBezTo>
                    <a:pt x="580684" y="4269929"/>
                    <a:pt x="582987" y="4229720"/>
                    <a:pt x="592667" y="4191000"/>
                  </a:cubicBezTo>
                  <a:cubicBezTo>
                    <a:pt x="595489" y="4179711"/>
                    <a:pt x="596658" y="4167874"/>
                    <a:pt x="601134" y="4157133"/>
                  </a:cubicBezTo>
                  <a:cubicBezTo>
                    <a:pt x="610843" y="4133832"/>
                    <a:pt x="627017" y="4113347"/>
                    <a:pt x="635000" y="4089400"/>
                  </a:cubicBezTo>
                  <a:cubicBezTo>
                    <a:pt x="637822" y="4080933"/>
                    <a:pt x="641015" y="4072581"/>
                    <a:pt x="643467" y="4064000"/>
                  </a:cubicBezTo>
                  <a:cubicBezTo>
                    <a:pt x="646664" y="4052811"/>
                    <a:pt x="647208" y="4040767"/>
                    <a:pt x="651934" y="4030133"/>
                  </a:cubicBezTo>
                  <a:cubicBezTo>
                    <a:pt x="658383" y="4015624"/>
                    <a:pt x="689937" y="3966730"/>
                    <a:pt x="702734" y="3953933"/>
                  </a:cubicBezTo>
                  <a:cubicBezTo>
                    <a:pt x="709929" y="3946738"/>
                    <a:pt x="720188" y="3943357"/>
                    <a:pt x="728134" y="3937000"/>
                  </a:cubicBezTo>
                  <a:cubicBezTo>
                    <a:pt x="734367" y="3932013"/>
                    <a:pt x="737927" y="3923636"/>
                    <a:pt x="745067" y="3920066"/>
                  </a:cubicBezTo>
                  <a:cubicBezTo>
                    <a:pt x="755475" y="3914862"/>
                    <a:pt x="767645" y="3914422"/>
                    <a:pt x="778934" y="3911600"/>
                  </a:cubicBezTo>
                  <a:cubicBezTo>
                    <a:pt x="795867" y="3900311"/>
                    <a:pt x="815343" y="3892124"/>
                    <a:pt x="829734" y="3877733"/>
                  </a:cubicBezTo>
                  <a:cubicBezTo>
                    <a:pt x="838201" y="3869266"/>
                    <a:pt x="844667" y="3858148"/>
                    <a:pt x="855134" y="3852333"/>
                  </a:cubicBezTo>
                  <a:cubicBezTo>
                    <a:pt x="870737" y="3843665"/>
                    <a:pt x="905934" y="3835400"/>
                    <a:pt x="905934" y="3835400"/>
                  </a:cubicBezTo>
                  <a:cubicBezTo>
                    <a:pt x="914401" y="3829755"/>
                    <a:pt x="922232" y="3823017"/>
                    <a:pt x="931334" y="3818466"/>
                  </a:cubicBezTo>
                  <a:cubicBezTo>
                    <a:pt x="939316" y="3814475"/>
                    <a:pt x="949081" y="3814592"/>
                    <a:pt x="956734" y="3810000"/>
                  </a:cubicBezTo>
                  <a:cubicBezTo>
                    <a:pt x="963579" y="3805893"/>
                    <a:pt x="967434" y="3798053"/>
                    <a:pt x="973667" y="3793066"/>
                  </a:cubicBezTo>
                  <a:cubicBezTo>
                    <a:pt x="981613" y="3786709"/>
                    <a:pt x="990232" y="3781181"/>
                    <a:pt x="999067" y="3776133"/>
                  </a:cubicBezTo>
                  <a:cubicBezTo>
                    <a:pt x="1122400" y="3705659"/>
                    <a:pt x="963342" y="3798229"/>
                    <a:pt x="1058334" y="3750733"/>
                  </a:cubicBezTo>
                  <a:cubicBezTo>
                    <a:pt x="1067435" y="3746182"/>
                    <a:pt x="1075788" y="3740157"/>
                    <a:pt x="1083734" y="3733800"/>
                  </a:cubicBezTo>
                  <a:cubicBezTo>
                    <a:pt x="1089967" y="3728813"/>
                    <a:pt x="1093527" y="3720436"/>
                    <a:pt x="1100667" y="3716866"/>
                  </a:cubicBezTo>
                  <a:cubicBezTo>
                    <a:pt x="1116632" y="3708883"/>
                    <a:pt x="1135061" y="3706964"/>
                    <a:pt x="1151467" y="3699933"/>
                  </a:cubicBezTo>
                  <a:cubicBezTo>
                    <a:pt x="1189903" y="3683460"/>
                    <a:pt x="1213676" y="3671222"/>
                    <a:pt x="1244600" y="3649133"/>
                  </a:cubicBezTo>
                  <a:cubicBezTo>
                    <a:pt x="1306361" y="3605019"/>
                    <a:pt x="1251381" y="3644046"/>
                    <a:pt x="1312334" y="3589866"/>
                  </a:cubicBezTo>
                  <a:cubicBezTo>
                    <a:pt x="1325840" y="3577860"/>
                    <a:pt x="1341889" y="3568778"/>
                    <a:pt x="1354667" y="3556000"/>
                  </a:cubicBezTo>
                  <a:cubicBezTo>
                    <a:pt x="1364645" y="3546022"/>
                    <a:pt x="1370884" y="3532847"/>
                    <a:pt x="1380067" y="3522133"/>
                  </a:cubicBezTo>
                  <a:cubicBezTo>
                    <a:pt x="1387859" y="3513042"/>
                    <a:pt x="1397802" y="3505931"/>
                    <a:pt x="1405467" y="3496733"/>
                  </a:cubicBezTo>
                  <a:cubicBezTo>
                    <a:pt x="1411981" y="3488916"/>
                    <a:pt x="1415205" y="3478528"/>
                    <a:pt x="1422400" y="3471333"/>
                  </a:cubicBezTo>
                  <a:cubicBezTo>
                    <a:pt x="1429595" y="3464138"/>
                    <a:pt x="1439333" y="3460044"/>
                    <a:pt x="1447800" y="3454400"/>
                  </a:cubicBezTo>
                  <a:cubicBezTo>
                    <a:pt x="1453445" y="3440289"/>
                    <a:pt x="1455004" y="3423742"/>
                    <a:pt x="1464734" y="3412066"/>
                  </a:cubicBezTo>
                  <a:cubicBezTo>
                    <a:pt x="1470447" y="3405210"/>
                    <a:pt x="1485542" y="3411253"/>
                    <a:pt x="1490134" y="3403600"/>
                  </a:cubicBezTo>
                  <a:cubicBezTo>
                    <a:pt x="1546753" y="3309236"/>
                    <a:pt x="1490041" y="3352912"/>
                    <a:pt x="1532467" y="3302000"/>
                  </a:cubicBezTo>
                  <a:cubicBezTo>
                    <a:pt x="1540132" y="3292802"/>
                    <a:pt x="1549400" y="3285067"/>
                    <a:pt x="1557867" y="3276600"/>
                  </a:cubicBezTo>
                  <a:cubicBezTo>
                    <a:pt x="1585580" y="3165750"/>
                    <a:pt x="1541290" y="3318223"/>
                    <a:pt x="1591734" y="3217333"/>
                  </a:cubicBezTo>
                  <a:cubicBezTo>
                    <a:pt x="1598170" y="3204462"/>
                    <a:pt x="1597378" y="3189111"/>
                    <a:pt x="1600200" y="3175000"/>
                  </a:cubicBezTo>
                  <a:cubicBezTo>
                    <a:pt x="1594556" y="3107267"/>
                    <a:pt x="1592879" y="3039085"/>
                    <a:pt x="1583267" y="2971800"/>
                  </a:cubicBezTo>
                  <a:cubicBezTo>
                    <a:pt x="1581482" y="2959305"/>
                    <a:pt x="1573907" y="2948030"/>
                    <a:pt x="1566334" y="2937933"/>
                  </a:cubicBezTo>
                  <a:cubicBezTo>
                    <a:pt x="1532362" y="2892636"/>
                    <a:pt x="1537160" y="2910646"/>
                    <a:pt x="1490134" y="2887133"/>
                  </a:cubicBezTo>
                  <a:cubicBezTo>
                    <a:pt x="1431663" y="2857898"/>
                    <a:pt x="1501352" y="2879355"/>
                    <a:pt x="1430867" y="2861733"/>
                  </a:cubicBezTo>
                  <a:cubicBezTo>
                    <a:pt x="1422400" y="2856089"/>
                    <a:pt x="1414860" y="2848714"/>
                    <a:pt x="1405467" y="2844800"/>
                  </a:cubicBezTo>
                  <a:cubicBezTo>
                    <a:pt x="1335687" y="2815725"/>
                    <a:pt x="1336876" y="2821222"/>
                    <a:pt x="1270000" y="2810933"/>
                  </a:cubicBezTo>
                  <a:cubicBezTo>
                    <a:pt x="1253033" y="2808323"/>
                    <a:pt x="1235958" y="2806190"/>
                    <a:pt x="1219200" y="2802466"/>
                  </a:cubicBezTo>
                  <a:cubicBezTo>
                    <a:pt x="1210488" y="2800530"/>
                    <a:pt x="1202551" y="2795750"/>
                    <a:pt x="1193800" y="2794000"/>
                  </a:cubicBezTo>
                  <a:cubicBezTo>
                    <a:pt x="1174232" y="2790086"/>
                    <a:pt x="1154289" y="2788355"/>
                    <a:pt x="1134534" y="2785533"/>
                  </a:cubicBezTo>
                  <a:cubicBezTo>
                    <a:pt x="1078089" y="2788355"/>
                    <a:pt x="1021561" y="2789825"/>
                    <a:pt x="965200" y="2794000"/>
                  </a:cubicBezTo>
                  <a:cubicBezTo>
                    <a:pt x="945299" y="2795474"/>
                    <a:pt x="925568" y="2798896"/>
                    <a:pt x="905934" y="2802466"/>
                  </a:cubicBezTo>
                  <a:cubicBezTo>
                    <a:pt x="894485" y="2804548"/>
                    <a:pt x="883646" y="2809775"/>
                    <a:pt x="872067" y="2810933"/>
                  </a:cubicBezTo>
                  <a:cubicBezTo>
                    <a:pt x="827048" y="2815435"/>
                    <a:pt x="781756" y="2816578"/>
                    <a:pt x="736600" y="2819400"/>
                  </a:cubicBezTo>
                  <a:cubicBezTo>
                    <a:pt x="715944" y="2817679"/>
                    <a:pt x="627976" y="2814236"/>
                    <a:pt x="592667" y="2802466"/>
                  </a:cubicBezTo>
                  <a:cubicBezTo>
                    <a:pt x="580693" y="2798475"/>
                    <a:pt x="570401" y="2790505"/>
                    <a:pt x="558800" y="2785533"/>
                  </a:cubicBezTo>
                  <a:cubicBezTo>
                    <a:pt x="550597" y="2782017"/>
                    <a:pt x="541603" y="2780582"/>
                    <a:pt x="533400" y="2777066"/>
                  </a:cubicBezTo>
                  <a:cubicBezTo>
                    <a:pt x="446203" y="2739695"/>
                    <a:pt x="564352" y="2781739"/>
                    <a:pt x="448734" y="2743200"/>
                  </a:cubicBezTo>
                  <a:cubicBezTo>
                    <a:pt x="443089" y="2737555"/>
                    <a:pt x="438186" y="2731056"/>
                    <a:pt x="431800" y="2726266"/>
                  </a:cubicBezTo>
                  <a:cubicBezTo>
                    <a:pt x="415519" y="2714055"/>
                    <a:pt x="381000" y="2692400"/>
                    <a:pt x="381000" y="2692400"/>
                  </a:cubicBezTo>
                  <a:cubicBezTo>
                    <a:pt x="361245" y="2661355"/>
                    <a:pt x="338191" y="2632178"/>
                    <a:pt x="321734" y="2599266"/>
                  </a:cubicBezTo>
                  <a:cubicBezTo>
                    <a:pt x="307623" y="2571044"/>
                    <a:pt x="298332" y="2539843"/>
                    <a:pt x="279400" y="2514600"/>
                  </a:cubicBezTo>
                  <a:cubicBezTo>
                    <a:pt x="247563" y="2472150"/>
                    <a:pt x="233822" y="2459943"/>
                    <a:pt x="220134" y="2396066"/>
                  </a:cubicBezTo>
                  <a:cubicBezTo>
                    <a:pt x="190230" y="2256517"/>
                    <a:pt x="210651" y="2314674"/>
                    <a:pt x="169334" y="2218266"/>
                  </a:cubicBezTo>
                  <a:cubicBezTo>
                    <a:pt x="166512" y="2198511"/>
                    <a:pt x="162759" y="2178866"/>
                    <a:pt x="160867" y="2159000"/>
                  </a:cubicBezTo>
                  <a:cubicBezTo>
                    <a:pt x="141087" y="1951318"/>
                    <a:pt x="162985" y="2114563"/>
                    <a:pt x="143934" y="1981200"/>
                  </a:cubicBezTo>
                  <a:cubicBezTo>
                    <a:pt x="149578" y="1919111"/>
                    <a:pt x="152349" y="1856693"/>
                    <a:pt x="160867" y="1794933"/>
                  </a:cubicBezTo>
                  <a:cubicBezTo>
                    <a:pt x="166576" y="1753544"/>
                    <a:pt x="212559" y="1648327"/>
                    <a:pt x="220134" y="1625600"/>
                  </a:cubicBezTo>
                  <a:cubicBezTo>
                    <a:pt x="225778" y="1608667"/>
                    <a:pt x="232371" y="1592020"/>
                    <a:pt x="237067" y="1574800"/>
                  </a:cubicBezTo>
                  <a:cubicBezTo>
                    <a:pt x="240853" y="1560916"/>
                    <a:pt x="239579" y="1545567"/>
                    <a:pt x="245534" y="1532466"/>
                  </a:cubicBezTo>
                  <a:cubicBezTo>
                    <a:pt x="253955" y="1513939"/>
                    <a:pt x="269146" y="1499245"/>
                    <a:pt x="279400" y="1481666"/>
                  </a:cubicBezTo>
                  <a:cubicBezTo>
                    <a:pt x="351084" y="1358778"/>
                    <a:pt x="265527" y="1483072"/>
                    <a:pt x="330200" y="1405466"/>
                  </a:cubicBezTo>
                  <a:cubicBezTo>
                    <a:pt x="336714" y="1397649"/>
                    <a:pt x="338667" y="1385710"/>
                    <a:pt x="347134" y="1380066"/>
                  </a:cubicBezTo>
                  <a:cubicBezTo>
                    <a:pt x="356816" y="1373612"/>
                    <a:pt x="369711" y="1374422"/>
                    <a:pt x="381000" y="1371600"/>
                  </a:cubicBezTo>
                  <a:cubicBezTo>
                    <a:pt x="386645" y="1365955"/>
                    <a:pt x="391700" y="1359653"/>
                    <a:pt x="397934" y="1354666"/>
                  </a:cubicBezTo>
                  <a:cubicBezTo>
                    <a:pt x="413207" y="1342448"/>
                    <a:pt x="439819" y="1327753"/>
                    <a:pt x="457200" y="1320800"/>
                  </a:cubicBezTo>
                  <a:cubicBezTo>
                    <a:pt x="473773" y="1314171"/>
                    <a:pt x="491427" y="1310495"/>
                    <a:pt x="508000" y="1303866"/>
                  </a:cubicBezTo>
                  <a:cubicBezTo>
                    <a:pt x="564104" y="1281424"/>
                    <a:pt x="525137" y="1284917"/>
                    <a:pt x="601134" y="1261533"/>
                  </a:cubicBezTo>
                  <a:cubicBezTo>
                    <a:pt x="617542" y="1256484"/>
                    <a:pt x="635207" y="1256926"/>
                    <a:pt x="651934" y="1253066"/>
                  </a:cubicBezTo>
                  <a:cubicBezTo>
                    <a:pt x="671954" y="1248446"/>
                    <a:pt x="691268" y="1241116"/>
                    <a:pt x="711200" y="1236133"/>
                  </a:cubicBezTo>
                  <a:cubicBezTo>
                    <a:pt x="725161" y="1232643"/>
                    <a:pt x="739486" y="1230788"/>
                    <a:pt x="753534" y="1227666"/>
                  </a:cubicBezTo>
                  <a:cubicBezTo>
                    <a:pt x="764893" y="1225142"/>
                    <a:pt x="776111" y="1222022"/>
                    <a:pt x="787400" y="1219200"/>
                  </a:cubicBezTo>
                  <a:cubicBezTo>
                    <a:pt x="865053" y="1180373"/>
                    <a:pt x="767764" y="1224556"/>
                    <a:pt x="880534" y="1193800"/>
                  </a:cubicBezTo>
                  <a:cubicBezTo>
                    <a:pt x="892711" y="1190479"/>
                    <a:pt x="902223" y="1180187"/>
                    <a:pt x="914400" y="1176866"/>
                  </a:cubicBezTo>
                  <a:cubicBezTo>
                    <a:pt x="933653" y="1171615"/>
                    <a:pt x="953943" y="1171434"/>
                    <a:pt x="973667" y="1168400"/>
                  </a:cubicBezTo>
                  <a:cubicBezTo>
                    <a:pt x="990634" y="1165790"/>
                    <a:pt x="1007534" y="1162755"/>
                    <a:pt x="1024467" y="1159933"/>
                  </a:cubicBezTo>
                  <a:cubicBezTo>
                    <a:pt x="1075267" y="1162755"/>
                    <a:pt x="1126198" y="1163794"/>
                    <a:pt x="1176867" y="1168400"/>
                  </a:cubicBezTo>
                  <a:cubicBezTo>
                    <a:pt x="1201761" y="1170663"/>
                    <a:pt x="1213217" y="1179604"/>
                    <a:pt x="1236134" y="1185333"/>
                  </a:cubicBezTo>
                  <a:cubicBezTo>
                    <a:pt x="1250095" y="1188823"/>
                    <a:pt x="1264356" y="1190978"/>
                    <a:pt x="1278467" y="1193800"/>
                  </a:cubicBezTo>
                  <a:cubicBezTo>
                    <a:pt x="1286934" y="1199444"/>
                    <a:pt x="1294766" y="1206182"/>
                    <a:pt x="1303867" y="1210733"/>
                  </a:cubicBezTo>
                  <a:cubicBezTo>
                    <a:pt x="1373974" y="1245786"/>
                    <a:pt x="1281875" y="1187606"/>
                    <a:pt x="1354667" y="1236133"/>
                  </a:cubicBezTo>
                  <a:lnTo>
                    <a:pt x="1405467" y="1312333"/>
                  </a:lnTo>
                  <a:cubicBezTo>
                    <a:pt x="1405478" y="1312350"/>
                    <a:pt x="1439322" y="1363117"/>
                    <a:pt x="1439334" y="1363133"/>
                  </a:cubicBezTo>
                  <a:cubicBezTo>
                    <a:pt x="1463644" y="1395547"/>
                    <a:pt x="1466171" y="1394709"/>
                    <a:pt x="1481667" y="1430866"/>
                  </a:cubicBezTo>
                  <a:cubicBezTo>
                    <a:pt x="1490370" y="1451173"/>
                    <a:pt x="1492460" y="1468641"/>
                    <a:pt x="1498600" y="1490133"/>
                  </a:cubicBezTo>
                  <a:cubicBezTo>
                    <a:pt x="1501052" y="1498714"/>
                    <a:pt x="1504245" y="1507066"/>
                    <a:pt x="1507067" y="1515533"/>
                  </a:cubicBezTo>
                  <a:cubicBezTo>
                    <a:pt x="1509889" y="1540933"/>
                    <a:pt x="1511648" y="1566474"/>
                    <a:pt x="1515534" y="1591733"/>
                  </a:cubicBezTo>
                  <a:cubicBezTo>
                    <a:pt x="1518572" y="1611483"/>
                    <a:pt x="1526143" y="1632028"/>
                    <a:pt x="1532467" y="1651000"/>
                  </a:cubicBezTo>
                  <a:cubicBezTo>
                    <a:pt x="1527829" y="1720570"/>
                    <a:pt x="1538023" y="1764611"/>
                    <a:pt x="1507067" y="1820333"/>
                  </a:cubicBezTo>
                  <a:cubicBezTo>
                    <a:pt x="1500214" y="1832668"/>
                    <a:pt x="1492381" y="1845017"/>
                    <a:pt x="1481667" y="1854200"/>
                  </a:cubicBezTo>
                  <a:cubicBezTo>
                    <a:pt x="1472084" y="1862414"/>
                    <a:pt x="1459089" y="1865489"/>
                    <a:pt x="1447800" y="1871133"/>
                  </a:cubicBezTo>
                  <a:cubicBezTo>
                    <a:pt x="1409931" y="1927938"/>
                    <a:pt x="1454541" y="1872284"/>
                    <a:pt x="1405467" y="1905000"/>
                  </a:cubicBezTo>
                  <a:cubicBezTo>
                    <a:pt x="1395504" y="1911642"/>
                    <a:pt x="1391426" y="1926614"/>
                    <a:pt x="1380067" y="1930400"/>
                  </a:cubicBezTo>
                  <a:cubicBezTo>
                    <a:pt x="1355822" y="1938481"/>
                    <a:pt x="1329267" y="1936044"/>
                    <a:pt x="1303867" y="1938866"/>
                  </a:cubicBezTo>
                  <a:cubicBezTo>
                    <a:pt x="1255889" y="1936044"/>
                    <a:pt x="1206964" y="1940301"/>
                    <a:pt x="1159934" y="1930400"/>
                  </a:cubicBezTo>
                  <a:cubicBezTo>
                    <a:pt x="1149976" y="1928304"/>
                    <a:pt x="1150195" y="1912195"/>
                    <a:pt x="1143000" y="1905000"/>
                  </a:cubicBezTo>
                  <a:cubicBezTo>
                    <a:pt x="1135805" y="1897805"/>
                    <a:pt x="1126067" y="1893711"/>
                    <a:pt x="1117600" y="1888066"/>
                  </a:cubicBezTo>
                  <a:cubicBezTo>
                    <a:pt x="1111956" y="1876777"/>
                    <a:pt x="1107668" y="1864701"/>
                    <a:pt x="1100667" y="1854200"/>
                  </a:cubicBezTo>
                  <a:cubicBezTo>
                    <a:pt x="1096239" y="1847558"/>
                    <a:pt x="1088721" y="1843499"/>
                    <a:pt x="1083734" y="1837266"/>
                  </a:cubicBezTo>
                  <a:cubicBezTo>
                    <a:pt x="1077377" y="1829320"/>
                    <a:pt x="1072445" y="1820333"/>
                    <a:pt x="1066800" y="1811866"/>
                  </a:cubicBezTo>
                  <a:cubicBezTo>
                    <a:pt x="1057884" y="1776199"/>
                    <a:pt x="1049867" y="1749903"/>
                    <a:pt x="1049867" y="1710266"/>
                  </a:cubicBezTo>
                  <a:cubicBezTo>
                    <a:pt x="1049867" y="1666420"/>
                    <a:pt x="1055404" y="1631619"/>
                    <a:pt x="1066800" y="1591733"/>
                  </a:cubicBezTo>
                  <a:cubicBezTo>
                    <a:pt x="1069252" y="1583152"/>
                    <a:pt x="1071276" y="1574315"/>
                    <a:pt x="1075267" y="1566333"/>
                  </a:cubicBezTo>
                  <a:cubicBezTo>
                    <a:pt x="1079818" y="1557232"/>
                    <a:pt x="1087649" y="1550034"/>
                    <a:pt x="1092200" y="1540933"/>
                  </a:cubicBezTo>
                  <a:cubicBezTo>
                    <a:pt x="1124522" y="1476289"/>
                    <a:pt x="1064650" y="1563556"/>
                    <a:pt x="1126067" y="1481666"/>
                  </a:cubicBezTo>
                  <a:cubicBezTo>
                    <a:pt x="1128889" y="1473199"/>
                    <a:pt x="1130543" y="1464248"/>
                    <a:pt x="1134534" y="1456266"/>
                  </a:cubicBezTo>
                  <a:cubicBezTo>
                    <a:pt x="1144333" y="1436668"/>
                    <a:pt x="1160482" y="1419510"/>
                    <a:pt x="1176867" y="1405466"/>
                  </a:cubicBezTo>
                  <a:cubicBezTo>
                    <a:pt x="1187581" y="1396283"/>
                    <a:pt x="1199445" y="1388533"/>
                    <a:pt x="1210734" y="1380066"/>
                  </a:cubicBezTo>
                  <a:cubicBezTo>
                    <a:pt x="1275645" y="1382888"/>
                    <a:pt x="1340649" y="1384063"/>
                    <a:pt x="1405467" y="1388533"/>
                  </a:cubicBezTo>
                  <a:cubicBezTo>
                    <a:pt x="1427634" y="1390062"/>
                    <a:pt x="1459443" y="1395941"/>
                    <a:pt x="1481667" y="1405466"/>
                  </a:cubicBezTo>
                  <a:cubicBezTo>
                    <a:pt x="1511855" y="1418404"/>
                    <a:pt x="1523660" y="1426350"/>
                    <a:pt x="1549400" y="1447800"/>
                  </a:cubicBezTo>
                  <a:cubicBezTo>
                    <a:pt x="1555532" y="1452910"/>
                    <a:pt x="1560202" y="1459623"/>
                    <a:pt x="1566334" y="1464733"/>
                  </a:cubicBezTo>
                  <a:cubicBezTo>
                    <a:pt x="1577174" y="1473767"/>
                    <a:pt x="1590708" y="1479692"/>
                    <a:pt x="1600200" y="1490133"/>
                  </a:cubicBezTo>
                  <a:cubicBezTo>
                    <a:pt x="1619184" y="1511016"/>
                    <a:pt x="1624226" y="1548941"/>
                    <a:pt x="1651000" y="1557866"/>
                  </a:cubicBezTo>
                  <a:cubicBezTo>
                    <a:pt x="1677827" y="1566809"/>
                    <a:pt x="1678354" y="1564509"/>
                    <a:pt x="1701800" y="1583266"/>
                  </a:cubicBezTo>
                  <a:cubicBezTo>
                    <a:pt x="1708034" y="1588253"/>
                    <a:pt x="1711467" y="1596897"/>
                    <a:pt x="1718734" y="1600200"/>
                  </a:cubicBezTo>
                  <a:cubicBezTo>
                    <a:pt x="1743108" y="1611279"/>
                    <a:pt x="1769534" y="1617133"/>
                    <a:pt x="1794934" y="1625600"/>
                  </a:cubicBezTo>
                  <a:cubicBezTo>
                    <a:pt x="1864352" y="1648739"/>
                    <a:pt x="1754464" y="1612829"/>
                    <a:pt x="1888067" y="1651000"/>
                  </a:cubicBezTo>
                  <a:cubicBezTo>
                    <a:pt x="1907823" y="1656644"/>
                    <a:pt x="1927244" y="1663628"/>
                    <a:pt x="1947334" y="1667933"/>
                  </a:cubicBezTo>
                  <a:cubicBezTo>
                    <a:pt x="1989573" y="1676984"/>
                    <a:pt x="2073001" y="1681933"/>
                    <a:pt x="2108200" y="1684866"/>
                  </a:cubicBezTo>
                  <a:cubicBezTo>
                    <a:pt x="2422394" y="1678182"/>
                    <a:pt x="2421428" y="1683176"/>
                    <a:pt x="2650067" y="1667933"/>
                  </a:cubicBezTo>
                  <a:lnTo>
                    <a:pt x="2887134" y="1651000"/>
                  </a:lnTo>
                  <a:cubicBezTo>
                    <a:pt x="2904067" y="1648178"/>
                    <a:pt x="2921148" y="1646130"/>
                    <a:pt x="2937934" y="1642533"/>
                  </a:cubicBezTo>
                  <a:cubicBezTo>
                    <a:pt x="2960690" y="1637657"/>
                    <a:pt x="3005667" y="1625600"/>
                    <a:pt x="3005667" y="1625600"/>
                  </a:cubicBezTo>
                  <a:cubicBezTo>
                    <a:pt x="3099959" y="1578453"/>
                    <a:pt x="2981177" y="1634784"/>
                    <a:pt x="3073400" y="1600200"/>
                  </a:cubicBezTo>
                  <a:cubicBezTo>
                    <a:pt x="3110613" y="1586245"/>
                    <a:pt x="3101405" y="1584196"/>
                    <a:pt x="3132667" y="1566333"/>
                  </a:cubicBezTo>
                  <a:cubicBezTo>
                    <a:pt x="3143626" y="1560071"/>
                    <a:pt x="3155245" y="1555044"/>
                    <a:pt x="3166534" y="1549400"/>
                  </a:cubicBezTo>
                  <a:cubicBezTo>
                    <a:pt x="3175001" y="1540933"/>
                    <a:pt x="3182985" y="1531955"/>
                    <a:pt x="3191934" y="1524000"/>
                  </a:cubicBezTo>
                  <a:cubicBezTo>
                    <a:pt x="3208409" y="1509356"/>
                    <a:pt x="3227148" y="1497252"/>
                    <a:pt x="3242734" y="1481666"/>
                  </a:cubicBezTo>
                  <a:cubicBezTo>
                    <a:pt x="3249929" y="1474471"/>
                    <a:pt x="3251941" y="1462888"/>
                    <a:pt x="3259667" y="1456266"/>
                  </a:cubicBezTo>
                  <a:cubicBezTo>
                    <a:pt x="3272161" y="1445556"/>
                    <a:pt x="3288835" y="1440740"/>
                    <a:pt x="3302000" y="1430866"/>
                  </a:cubicBezTo>
                  <a:cubicBezTo>
                    <a:pt x="3311579" y="1423682"/>
                    <a:pt x="3318133" y="1413048"/>
                    <a:pt x="3327400" y="1405466"/>
                  </a:cubicBezTo>
                  <a:cubicBezTo>
                    <a:pt x="3349243" y="1387595"/>
                    <a:pt x="3371651" y="1370321"/>
                    <a:pt x="3395134" y="1354666"/>
                  </a:cubicBezTo>
                  <a:cubicBezTo>
                    <a:pt x="3403601" y="1349022"/>
                    <a:pt x="3412717" y="1344247"/>
                    <a:pt x="3420534" y="1337733"/>
                  </a:cubicBezTo>
                  <a:cubicBezTo>
                    <a:pt x="3463261" y="1302127"/>
                    <a:pt x="3431952" y="1320634"/>
                    <a:pt x="3471334" y="1270000"/>
                  </a:cubicBezTo>
                  <a:cubicBezTo>
                    <a:pt x="3481135" y="1257398"/>
                    <a:pt x="3494687" y="1248148"/>
                    <a:pt x="3505200" y="1236133"/>
                  </a:cubicBezTo>
                  <a:cubicBezTo>
                    <a:pt x="3514492" y="1225513"/>
                    <a:pt x="3521417" y="1212980"/>
                    <a:pt x="3530600" y="1202266"/>
                  </a:cubicBezTo>
                  <a:cubicBezTo>
                    <a:pt x="3538392" y="1193175"/>
                    <a:pt x="3548208" y="1185957"/>
                    <a:pt x="3556000" y="1176866"/>
                  </a:cubicBezTo>
                  <a:cubicBezTo>
                    <a:pt x="3574806" y="1154925"/>
                    <a:pt x="3600693" y="1114060"/>
                    <a:pt x="3615267" y="1092200"/>
                  </a:cubicBezTo>
                  <a:cubicBezTo>
                    <a:pt x="3620911" y="1083733"/>
                    <a:pt x="3628982" y="1076453"/>
                    <a:pt x="3632200" y="1066800"/>
                  </a:cubicBezTo>
                  <a:cubicBezTo>
                    <a:pt x="3640667" y="1041400"/>
                    <a:pt x="3651106" y="1016575"/>
                    <a:pt x="3657600" y="990600"/>
                  </a:cubicBezTo>
                  <a:cubicBezTo>
                    <a:pt x="3678698" y="906212"/>
                    <a:pt x="3670708" y="945822"/>
                    <a:pt x="3683000" y="872066"/>
                  </a:cubicBezTo>
                  <a:cubicBezTo>
                    <a:pt x="3667498" y="655025"/>
                    <a:pt x="3698128" y="809190"/>
                    <a:pt x="3657600" y="728133"/>
                  </a:cubicBezTo>
                  <a:cubicBezTo>
                    <a:pt x="3653609" y="720151"/>
                    <a:pt x="3653726" y="710386"/>
                    <a:pt x="3649134" y="702733"/>
                  </a:cubicBezTo>
                  <a:cubicBezTo>
                    <a:pt x="3645027" y="695888"/>
                    <a:pt x="3638332" y="690910"/>
                    <a:pt x="3632200" y="685800"/>
                  </a:cubicBezTo>
                  <a:cubicBezTo>
                    <a:pt x="3626449" y="681008"/>
                    <a:pt x="3583930" y="648964"/>
                    <a:pt x="3572934" y="643466"/>
                  </a:cubicBezTo>
                  <a:cubicBezTo>
                    <a:pt x="3559340" y="636669"/>
                    <a:pt x="3544436" y="632822"/>
                    <a:pt x="3530600" y="626533"/>
                  </a:cubicBezTo>
                  <a:cubicBezTo>
                    <a:pt x="3513365" y="618699"/>
                    <a:pt x="3497100" y="608822"/>
                    <a:pt x="3479800" y="601133"/>
                  </a:cubicBezTo>
                  <a:cubicBezTo>
                    <a:pt x="3471645" y="597508"/>
                    <a:pt x="3462603" y="596182"/>
                    <a:pt x="3454400" y="592666"/>
                  </a:cubicBezTo>
                  <a:cubicBezTo>
                    <a:pt x="3442799" y="587694"/>
                    <a:pt x="3432507" y="579724"/>
                    <a:pt x="3420534" y="575733"/>
                  </a:cubicBezTo>
                  <a:cubicBezTo>
                    <a:pt x="3401960" y="569542"/>
                    <a:pt x="3332363" y="560718"/>
                    <a:pt x="3318934" y="558800"/>
                  </a:cubicBezTo>
                  <a:cubicBezTo>
                    <a:pt x="3296356" y="561622"/>
                    <a:pt x="3273274" y="561747"/>
                    <a:pt x="3251200" y="567266"/>
                  </a:cubicBezTo>
                  <a:cubicBezTo>
                    <a:pt x="3238956" y="570327"/>
                    <a:pt x="3228935" y="579228"/>
                    <a:pt x="3217334" y="584200"/>
                  </a:cubicBezTo>
                  <a:cubicBezTo>
                    <a:pt x="3209131" y="587716"/>
                    <a:pt x="3200401" y="589844"/>
                    <a:pt x="3191934" y="592666"/>
                  </a:cubicBezTo>
                  <a:lnTo>
                    <a:pt x="3149600" y="635000"/>
                  </a:lnTo>
                  <a:cubicBezTo>
                    <a:pt x="3135489" y="649111"/>
                    <a:pt x="3118336" y="660729"/>
                    <a:pt x="3107267" y="677333"/>
                  </a:cubicBezTo>
                  <a:cubicBezTo>
                    <a:pt x="3101623" y="685800"/>
                    <a:pt x="3096691" y="694787"/>
                    <a:pt x="3090334" y="702733"/>
                  </a:cubicBezTo>
                  <a:cubicBezTo>
                    <a:pt x="3072739" y="724726"/>
                    <a:pt x="3069498" y="715745"/>
                    <a:pt x="3056467" y="745066"/>
                  </a:cubicBezTo>
                  <a:cubicBezTo>
                    <a:pt x="3049218" y="761377"/>
                    <a:pt x="3045178" y="778933"/>
                    <a:pt x="3039534" y="795866"/>
                  </a:cubicBezTo>
                  <a:lnTo>
                    <a:pt x="3031067" y="821266"/>
                  </a:lnTo>
                  <a:cubicBezTo>
                    <a:pt x="3033889" y="852311"/>
                    <a:pt x="3035668" y="883468"/>
                    <a:pt x="3039534" y="914400"/>
                  </a:cubicBezTo>
                  <a:cubicBezTo>
                    <a:pt x="3041319" y="928679"/>
                    <a:pt x="3041011" y="944153"/>
                    <a:pt x="3048000" y="956733"/>
                  </a:cubicBezTo>
                  <a:cubicBezTo>
                    <a:pt x="3055753" y="970689"/>
                    <a:pt x="3066516" y="986214"/>
                    <a:pt x="3081867" y="990600"/>
                  </a:cubicBezTo>
                  <a:lnTo>
                    <a:pt x="3141134" y="1007533"/>
                  </a:lnTo>
                  <a:cubicBezTo>
                    <a:pt x="3187962" y="1005918"/>
                    <a:pt x="3343808" y="1013834"/>
                    <a:pt x="3429000" y="990600"/>
                  </a:cubicBezTo>
                  <a:cubicBezTo>
                    <a:pt x="3446220" y="985904"/>
                    <a:pt x="3462867" y="979311"/>
                    <a:pt x="3479800" y="973666"/>
                  </a:cubicBezTo>
                  <a:lnTo>
                    <a:pt x="3522134" y="931333"/>
                  </a:lnTo>
                  <a:cubicBezTo>
                    <a:pt x="3533423" y="920044"/>
                    <a:pt x="3547144" y="910749"/>
                    <a:pt x="3556000" y="897466"/>
                  </a:cubicBezTo>
                  <a:lnTo>
                    <a:pt x="3572934" y="872066"/>
                  </a:lnTo>
                  <a:cubicBezTo>
                    <a:pt x="3575756" y="863599"/>
                    <a:pt x="3581400" y="855591"/>
                    <a:pt x="3581400" y="846666"/>
                  </a:cubicBezTo>
                  <a:cubicBezTo>
                    <a:pt x="3581400" y="804239"/>
                    <a:pt x="3579551" y="761574"/>
                    <a:pt x="3572934" y="719666"/>
                  </a:cubicBezTo>
                  <a:cubicBezTo>
                    <a:pt x="3571225" y="708840"/>
                    <a:pt x="3547057" y="670388"/>
                    <a:pt x="3539067" y="660400"/>
                  </a:cubicBezTo>
                  <a:cubicBezTo>
                    <a:pt x="3534080" y="654167"/>
                    <a:pt x="3527121" y="649699"/>
                    <a:pt x="3522134" y="643466"/>
                  </a:cubicBezTo>
                  <a:cubicBezTo>
                    <a:pt x="3515777" y="635520"/>
                    <a:pt x="3512395" y="625261"/>
                    <a:pt x="3505200" y="618066"/>
                  </a:cubicBezTo>
                  <a:cubicBezTo>
                    <a:pt x="3498973" y="611839"/>
                    <a:pt x="3453097" y="575081"/>
                    <a:pt x="3437467" y="567266"/>
                  </a:cubicBezTo>
                  <a:cubicBezTo>
                    <a:pt x="3429485" y="563275"/>
                    <a:pt x="3420270" y="562316"/>
                    <a:pt x="3412067" y="558800"/>
                  </a:cubicBezTo>
                  <a:cubicBezTo>
                    <a:pt x="3400466" y="553828"/>
                    <a:pt x="3389919" y="546554"/>
                    <a:pt x="3378200" y="541866"/>
                  </a:cubicBezTo>
                  <a:cubicBezTo>
                    <a:pt x="3361627" y="535237"/>
                    <a:pt x="3342706" y="534116"/>
                    <a:pt x="3327400" y="524933"/>
                  </a:cubicBezTo>
                  <a:cubicBezTo>
                    <a:pt x="3308925" y="513848"/>
                    <a:pt x="3283589" y="494483"/>
                    <a:pt x="3259667" y="491066"/>
                  </a:cubicBezTo>
                  <a:cubicBezTo>
                    <a:pt x="3228808" y="486658"/>
                    <a:pt x="3197578" y="485422"/>
                    <a:pt x="3166534" y="482600"/>
                  </a:cubicBezTo>
                  <a:cubicBezTo>
                    <a:pt x="3155245" y="479778"/>
                    <a:pt x="3144303" y="474133"/>
                    <a:pt x="3132667" y="474133"/>
                  </a:cubicBezTo>
                  <a:cubicBezTo>
                    <a:pt x="3028452" y="474133"/>
                    <a:pt x="3015833" y="478084"/>
                    <a:pt x="2937934" y="491066"/>
                  </a:cubicBezTo>
                  <a:cubicBezTo>
                    <a:pt x="2889380" y="507251"/>
                    <a:pt x="2936606" y="492676"/>
                    <a:pt x="2870200" y="508000"/>
                  </a:cubicBezTo>
                  <a:cubicBezTo>
                    <a:pt x="2847523" y="513233"/>
                    <a:pt x="2825185" y="519885"/>
                    <a:pt x="2802467" y="524933"/>
                  </a:cubicBezTo>
                  <a:cubicBezTo>
                    <a:pt x="2777067" y="530577"/>
                    <a:pt x="2751285" y="534718"/>
                    <a:pt x="2726267" y="541866"/>
                  </a:cubicBezTo>
                  <a:cubicBezTo>
                    <a:pt x="2660849" y="560557"/>
                    <a:pt x="2702189" y="558138"/>
                    <a:pt x="2633134" y="592666"/>
                  </a:cubicBezTo>
                  <a:cubicBezTo>
                    <a:pt x="2550681" y="633892"/>
                    <a:pt x="2587046" y="613546"/>
                    <a:pt x="2523067" y="651933"/>
                  </a:cubicBezTo>
                  <a:cubicBezTo>
                    <a:pt x="2469969" y="731581"/>
                    <a:pt x="2557006" y="611417"/>
                    <a:pt x="2463800" y="694266"/>
                  </a:cubicBezTo>
                  <a:cubicBezTo>
                    <a:pt x="2448589" y="707787"/>
                    <a:pt x="2446867" y="733777"/>
                    <a:pt x="2429934" y="745066"/>
                  </a:cubicBezTo>
                  <a:cubicBezTo>
                    <a:pt x="2375540" y="781330"/>
                    <a:pt x="2419588" y="751072"/>
                    <a:pt x="2328334" y="821266"/>
                  </a:cubicBezTo>
                  <a:cubicBezTo>
                    <a:pt x="2317149" y="829870"/>
                    <a:pt x="2307088" y="840355"/>
                    <a:pt x="2294467" y="846666"/>
                  </a:cubicBezTo>
                  <a:cubicBezTo>
                    <a:pt x="2283178" y="852311"/>
                    <a:pt x="2271102" y="856599"/>
                    <a:pt x="2260600" y="863600"/>
                  </a:cubicBezTo>
                  <a:cubicBezTo>
                    <a:pt x="2245564" y="873624"/>
                    <a:pt x="2233303" y="887442"/>
                    <a:pt x="2218267" y="897466"/>
                  </a:cubicBezTo>
                  <a:cubicBezTo>
                    <a:pt x="2207765" y="904467"/>
                    <a:pt x="2195103" y="907710"/>
                    <a:pt x="2184400" y="914400"/>
                  </a:cubicBezTo>
                  <a:cubicBezTo>
                    <a:pt x="2172434" y="921879"/>
                    <a:pt x="2163155" y="933489"/>
                    <a:pt x="2150534" y="939800"/>
                  </a:cubicBezTo>
                  <a:cubicBezTo>
                    <a:pt x="2134569" y="947782"/>
                    <a:pt x="2115983" y="949347"/>
                    <a:pt x="2099734" y="956733"/>
                  </a:cubicBezTo>
                  <a:cubicBezTo>
                    <a:pt x="2084753" y="963543"/>
                    <a:pt x="2072617" y="975867"/>
                    <a:pt x="2057400" y="982133"/>
                  </a:cubicBezTo>
                  <a:cubicBezTo>
                    <a:pt x="2024390" y="995725"/>
                    <a:pt x="1985503" y="996198"/>
                    <a:pt x="1955800" y="1016000"/>
                  </a:cubicBezTo>
                  <a:cubicBezTo>
                    <a:pt x="1926721" y="1035386"/>
                    <a:pt x="1917038" y="1043357"/>
                    <a:pt x="1879600" y="1058333"/>
                  </a:cubicBezTo>
                  <a:cubicBezTo>
                    <a:pt x="1868796" y="1062655"/>
                    <a:pt x="1856856" y="1063378"/>
                    <a:pt x="1845734" y="1066800"/>
                  </a:cubicBezTo>
                  <a:cubicBezTo>
                    <a:pt x="1820144" y="1074674"/>
                    <a:pt x="1795944" y="1087799"/>
                    <a:pt x="1769534" y="1092200"/>
                  </a:cubicBezTo>
                  <a:cubicBezTo>
                    <a:pt x="1752601" y="1095022"/>
                    <a:pt x="1735568" y="1097299"/>
                    <a:pt x="1718734" y="1100666"/>
                  </a:cubicBezTo>
                  <a:cubicBezTo>
                    <a:pt x="1576786" y="1129055"/>
                    <a:pt x="1799223" y="1085641"/>
                    <a:pt x="1651000" y="1126066"/>
                  </a:cubicBezTo>
                  <a:cubicBezTo>
                    <a:pt x="1631747" y="1131317"/>
                    <a:pt x="1611489" y="1131711"/>
                    <a:pt x="1591734" y="1134533"/>
                  </a:cubicBezTo>
                  <a:cubicBezTo>
                    <a:pt x="1583267" y="1137355"/>
                    <a:pt x="1575180" y="1141821"/>
                    <a:pt x="1566334" y="1143000"/>
                  </a:cubicBezTo>
                  <a:cubicBezTo>
                    <a:pt x="1454351" y="1157931"/>
                    <a:pt x="1438302" y="1149998"/>
                    <a:pt x="1312334" y="1143000"/>
                  </a:cubicBezTo>
                  <a:cubicBezTo>
                    <a:pt x="1301481" y="1140287"/>
                    <a:pt x="1265215" y="1132140"/>
                    <a:pt x="1253067" y="1126066"/>
                  </a:cubicBezTo>
                  <a:cubicBezTo>
                    <a:pt x="1243966" y="1121515"/>
                    <a:pt x="1236134" y="1114777"/>
                    <a:pt x="1227667" y="1109133"/>
                  </a:cubicBezTo>
                  <a:cubicBezTo>
                    <a:pt x="1222023" y="1092200"/>
                    <a:pt x="1212350" y="1076109"/>
                    <a:pt x="1210734" y="1058333"/>
                  </a:cubicBezTo>
                  <a:cubicBezTo>
                    <a:pt x="1209431" y="1044002"/>
                    <a:pt x="1217298" y="1030264"/>
                    <a:pt x="1219200" y="1016000"/>
                  </a:cubicBezTo>
                  <a:cubicBezTo>
                    <a:pt x="1222949" y="987886"/>
                    <a:pt x="1221724" y="959067"/>
                    <a:pt x="1227667" y="931333"/>
                  </a:cubicBezTo>
                  <a:cubicBezTo>
                    <a:pt x="1230312" y="918992"/>
                    <a:pt x="1238338" y="908424"/>
                    <a:pt x="1244600" y="897466"/>
                  </a:cubicBezTo>
                  <a:cubicBezTo>
                    <a:pt x="1260316" y="869964"/>
                    <a:pt x="1263588" y="870012"/>
                    <a:pt x="1286934" y="846666"/>
                  </a:cubicBezTo>
                  <a:cubicBezTo>
                    <a:pt x="1293228" y="827784"/>
                    <a:pt x="1300125" y="803097"/>
                    <a:pt x="1312334" y="787400"/>
                  </a:cubicBezTo>
                  <a:cubicBezTo>
                    <a:pt x="1324586" y="771648"/>
                    <a:pt x="1342693" y="761031"/>
                    <a:pt x="1354667" y="745066"/>
                  </a:cubicBezTo>
                  <a:cubicBezTo>
                    <a:pt x="1363134" y="733777"/>
                    <a:pt x="1370089" y="721178"/>
                    <a:pt x="1380067" y="711200"/>
                  </a:cubicBezTo>
                  <a:cubicBezTo>
                    <a:pt x="1387262" y="704005"/>
                    <a:pt x="1397650" y="700780"/>
                    <a:pt x="1405467" y="694266"/>
                  </a:cubicBezTo>
                  <a:cubicBezTo>
                    <a:pt x="1414665" y="686601"/>
                    <a:pt x="1420471" y="674806"/>
                    <a:pt x="1430867" y="668866"/>
                  </a:cubicBezTo>
                  <a:cubicBezTo>
                    <a:pt x="1440970" y="663093"/>
                    <a:pt x="1453508" y="663462"/>
                    <a:pt x="1464734" y="660400"/>
                  </a:cubicBezTo>
                  <a:cubicBezTo>
                    <a:pt x="1484556" y="654994"/>
                    <a:pt x="1504245" y="649111"/>
                    <a:pt x="1524000" y="643466"/>
                  </a:cubicBezTo>
                  <a:cubicBezTo>
                    <a:pt x="1546578" y="646288"/>
                    <a:pt x="1570350" y="644157"/>
                    <a:pt x="1591734" y="651933"/>
                  </a:cubicBezTo>
                  <a:cubicBezTo>
                    <a:pt x="1647269" y="672128"/>
                    <a:pt x="1610955" y="775273"/>
                    <a:pt x="1608667" y="795866"/>
                  </a:cubicBezTo>
                  <a:cubicBezTo>
                    <a:pt x="1603747" y="840144"/>
                    <a:pt x="1601790" y="822745"/>
                    <a:pt x="1574800" y="855133"/>
                  </a:cubicBezTo>
                  <a:cubicBezTo>
                    <a:pt x="1568286" y="862950"/>
                    <a:pt x="1565062" y="873338"/>
                    <a:pt x="1557867" y="880533"/>
                  </a:cubicBezTo>
                  <a:cubicBezTo>
                    <a:pt x="1550672" y="887728"/>
                    <a:pt x="1540413" y="891109"/>
                    <a:pt x="1532467" y="897466"/>
                  </a:cubicBezTo>
                  <a:cubicBezTo>
                    <a:pt x="1526234" y="902453"/>
                    <a:pt x="1522379" y="910293"/>
                    <a:pt x="1515534" y="914400"/>
                  </a:cubicBezTo>
                  <a:cubicBezTo>
                    <a:pt x="1506861" y="919604"/>
                    <a:pt x="1462588" y="929753"/>
                    <a:pt x="1456267" y="931333"/>
                  </a:cubicBezTo>
                  <a:cubicBezTo>
                    <a:pt x="1441550" y="929231"/>
                    <a:pt x="1392058" y="925766"/>
                    <a:pt x="1371600" y="914400"/>
                  </a:cubicBezTo>
                  <a:cubicBezTo>
                    <a:pt x="1335943" y="894591"/>
                    <a:pt x="1312891" y="876949"/>
                    <a:pt x="1286934" y="846666"/>
                  </a:cubicBezTo>
                  <a:cubicBezTo>
                    <a:pt x="1280312" y="838940"/>
                    <a:pt x="1276514" y="829083"/>
                    <a:pt x="1270000" y="821266"/>
                  </a:cubicBezTo>
                  <a:cubicBezTo>
                    <a:pt x="1262335" y="812068"/>
                    <a:pt x="1252392" y="804957"/>
                    <a:pt x="1244600" y="795866"/>
                  </a:cubicBezTo>
                  <a:cubicBezTo>
                    <a:pt x="1184210" y="725412"/>
                    <a:pt x="1246262" y="789063"/>
                    <a:pt x="1202267" y="745066"/>
                  </a:cubicBezTo>
                  <a:cubicBezTo>
                    <a:pt x="1199445" y="733777"/>
                    <a:pt x="1196324" y="722559"/>
                    <a:pt x="1193800" y="711200"/>
                  </a:cubicBezTo>
                  <a:cubicBezTo>
                    <a:pt x="1186890" y="680103"/>
                    <a:pt x="1185721" y="664515"/>
                    <a:pt x="1176867" y="635000"/>
                  </a:cubicBezTo>
                  <a:cubicBezTo>
                    <a:pt x="1160189" y="579406"/>
                    <a:pt x="1171313" y="595579"/>
                    <a:pt x="1143000" y="567266"/>
                  </a:cubicBezTo>
                  <a:cubicBezTo>
                    <a:pt x="1140178" y="558799"/>
                    <a:pt x="1139889" y="549006"/>
                    <a:pt x="1134534" y="541866"/>
                  </a:cubicBezTo>
                  <a:cubicBezTo>
                    <a:pt x="1122560" y="525901"/>
                    <a:pt x="1111132" y="505844"/>
                    <a:pt x="1092200" y="499533"/>
                  </a:cubicBezTo>
                  <a:cubicBezTo>
                    <a:pt x="1066744" y="491047"/>
                    <a:pt x="1063283" y="492369"/>
                    <a:pt x="1041400" y="474133"/>
                  </a:cubicBezTo>
                  <a:cubicBezTo>
                    <a:pt x="1032202" y="466468"/>
                    <a:pt x="1026467" y="454548"/>
                    <a:pt x="1016000" y="448733"/>
                  </a:cubicBezTo>
                  <a:cubicBezTo>
                    <a:pt x="1000397" y="440065"/>
                    <a:pt x="982133" y="437444"/>
                    <a:pt x="965200" y="431800"/>
                  </a:cubicBezTo>
                  <a:lnTo>
                    <a:pt x="939800" y="423333"/>
                  </a:lnTo>
                  <a:cubicBezTo>
                    <a:pt x="911578" y="426155"/>
                    <a:pt x="877522" y="414387"/>
                    <a:pt x="855134" y="431800"/>
                  </a:cubicBezTo>
                  <a:cubicBezTo>
                    <a:pt x="841583" y="442339"/>
                    <a:pt x="858667" y="466157"/>
                    <a:pt x="863600" y="482600"/>
                  </a:cubicBezTo>
                  <a:cubicBezTo>
                    <a:pt x="867227" y="494689"/>
                    <a:pt x="875847" y="504747"/>
                    <a:pt x="880534" y="516466"/>
                  </a:cubicBezTo>
                  <a:cubicBezTo>
                    <a:pt x="887163" y="533039"/>
                    <a:pt x="891823" y="550333"/>
                    <a:pt x="897467" y="567266"/>
                  </a:cubicBezTo>
                  <a:lnTo>
                    <a:pt x="897467" y="567266"/>
                  </a:lnTo>
                  <a:cubicBezTo>
                    <a:pt x="900289" y="578555"/>
                    <a:pt x="898665" y="592046"/>
                    <a:pt x="905934" y="601133"/>
                  </a:cubicBezTo>
                  <a:cubicBezTo>
                    <a:pt x="911509" y="608102"/>
                    <a:pt x="922867" y="606778"/>
                    <a:pt x="931334" y="609600"/>
                  </a:cubicBezTo>
                  <a:cubicBezTo>
                    <a:pt x="942623" y="606778"/>
                    <a:pt x="957751" y="610072"/>
                    <a:pt x="965200" y="601133"/>
                  </a:cubicBezTo>
                  <a:cubicBezTo>
                    <a:pt x="974413" y="590078"/>
                    <a:pt x="973667" y="573190"/>
                    <a:pt x="973667" y="558800"/>
                  </a:cubicBezTo>
                  <a:cubicBezTo>
                    <a:pt x="973667" y="510739"/>
                    <a:pt x="976856" y="461492"/>
                    <a:pt x="965200" y="414866"/>
                  </a:cubicBezTo>
                  <a:cubicBezTo>
                    <a:pt x="961778" y="401176"/>
                    <a:pt x="942174" y="398500"/>
                    <a:pt x="931334" y="389466"/>
                  </a:cubicBezTo>
                  <a:cubicBezTo>
                    <a:pt x="925202" y="384356"/>
                    <a:pt x="921540" y="376103"/>
                    <a:pt x="914400" y="372533"/>
                  </a:cubicBezTo>
                  <a:cubicBezTo>
                    <a:pt x="882683" y="356675"/>
                    <a:pt x="854711" y="354565"/>
                    <a:pt x="821267" y="347133"/>
                  </a:cubicBezTo>
                  <a:cubicBezTo>
                    <a:pt x="728628" y="326546"/>
                    <a:pt x="871965" y="349663"/>
                    <a:pt x="677334" y="330200"/>
                  </a:cubicBezTo>
                  <a:cubicBezTo>
                    <a:pt x="657477" y="328214"/>
                    <a:pt x="637823" y="324555"/>
                    <a:pt x="618067" y="321733"/>
                  </a:cubicBezTo>
                  <a:cubicBezTo>
                    <a:pt x="601134" y="299155"/>
                    <a:pt x="579888" y="279243"/>
                    <a:pt x="567267" y="254000"/>
                  </a:cubicBezTo>
                  <a:lnTo>
                    <a:pt x="524934" y="169333"/>
                  </a:lnTo>
                  <a:cubicBezTo>
                    <a:pt x="519289" y="158044"/>
                    <a:pt x="511991" y="147440"/>
                    <a:pt x="508000" y="135466"/>
                  </a:cubicBezTo>
                  <a:lnTo>
                    <a:pt x="491067" y="84666"/>
                  </a:lnTo>
                  <a:lnTo>
                    <a:pt x="474134" y="33866"/>
                  </a:lnTo>
                  <a:lnTo>
                    <a:pt x="474134" y="0"/>
                  </a:ln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76200"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" name="Freeform 8"/>
            <p:cNvSpPr/>
            <p:nvPr/>
          </p:nvSpPr>
          <p:spPr>
            <a:xfrm>
              <a:off x="270940" y="-152406"/>
              <a:ext cx="3683000" cy="7001933"/>
            </a:xfrm>
            <a:custGeom>
              <a:avLst/>
              <a:gdLst>
                <a:gd name="connsiteX0" fmla="*/ 2074334 w 3683000"/>
                <a:gd name="connsiteY0" fmla="*/ 7001933 h 7001933"/>
                <a:gd name="connsiteX1" fmla="*/ 2065867 w 3683000"/>
                <a:gd name="connsiteY1" fmla="*/ 6815666 h 7001933"/>
                <a:gd name="connsiteX2" fmla="*/ 2048934 w 3683000"/>
                <a:gd name="connsiteY2" fmla="*/ 6790266 h 7001933"/>
                <a:gd name="connsiteX3" fmla="*/ 2032000 w 3683000"/>
                <a:gd name="connsiteY3" fmla="*/ 6739466 h 7001933"/>
                <a:gd name="connsiteX4" fmla="*/ 1972734 w 3683000"/>
                <a:gd name="connsiteY4" fmla="*/ 6637866 h 7001933"/>
                <a:gd name="connsiteX5" fmla="*/ 1947334 w 3683000"/>
                <a:gd name="connsiteY5" fmla="*/ 6544733 h 7001933"/>
                <a:gd name="connsiteX6" fmla="*/ 1913467 w 3683000"/>
                <a:gd name="connsiteY6" fmla="*/ 6493933 h 7001933"/>
                <a:gd name="connsiteX7" fmla="*/ 1896534 w 3683000"/>
                <a:gd name="connsiteY7" fmla="*/ 6434666 h 7001933"/>
                <a:gd name="connsiteX8" fmla="*/ 1871134 w 3683000"/>
                <a:gd name="connsiteY8" fmla="*/ 6375400 h 7001933"/>
                <a:gd name="connsiteX9" fmla="*/ 1845734 w 3683000"/>
                <a:gd name="connsiteY9" fmla="*/ 6307666 h 7001933"/>
                <a:gd name="connsiteX10" fmla="*/ 1794934 w 3683000"/>
                <a:gd name="connsiteY10" fmla="*/ 6197600 h 7001933"/>
                <a:gd name="connsiteX11" fmla="*/ 1769534 w 3683000"/>
                <a:gd name="connsiteY11" fmla="*/ 6172200 h 7001933"/>
                <a:gd name="connsiteX12" fmla="*/ 1744134 w 3683000"/>
                <a:gd name="connsiteY12" fmla="*/ 6129866 h 7001933"/>
                <a:gd name="connsiteX13" fmla="*/ 1651000 w 3683000"/>
                <a:gd name="connsiteY13" fmla="*/ 6019800 h 7001933"/>
                <a:gd name="connsiteX14" fmla="*/ 1600200 w 3683000"/>
                <a:gd name="connsiteY14" fmla="*/ 6002866 h 7001933"/>
                <a:gd name="connsiteX15" fmla="*/ 1549400 w 3683000"/>
                <a:gd name="connsiteY15" fmla="*/ 5977466 h 7001933"/>
                <a:gd name="connsiteX16" fmla="*/ 1447800 w 3683000"/>
                <a:gd name="connsiteY16" fmla="*/ 5960533 h 7001933"/>
                <a:gd name="connsiteX17" fmla="*/ 1405467 w 3683000"/>
                <a:gd name="connsiteY17" fmla="*/ 5943600 h 7001933"/>
                <a:gd name="connsiteX18" fmla="*/ 1270000 w 3683000"/>
                <a:gd name="connsiteY18" fmla="*/ 5926666 h 7001933"/>
                <a:gd name="connsiteX19" fmla="*/ 1143000 w 3683000"/>
                <a:gd name="connsiteY19" fmla="*/ 5935133 h 7001933"/>
                <a:gd name="connsiteX20" fmla="*/ 1092200 w 3683000"/>
                <a:gd name="connsiteY20" fmla="*/ 5952066 h 7001933"/>
                <a:gd name="connsiteX21" fmla="*/ 990600 w 3683000"/>
                <a:gd name="connsiteY21" fmla="*/ 5969000 h 7001933"/>
                <a:gd name="connsiteX22" fmla="*/ 956734 w 3683000"/>
                <a:gd name="connsiteY22" fmla="*/ 5985933 h 7001933"/>
                <a:gd name="connsiteX23" fmla="*/ 922867 w 3683000"/>
                <a:gd name="connsiteY23" fmla="*/ 5994400 h 7001933"/>
                <a:gd name="connsiteX24" fmla="*/ 897467 w 3683000"/>
                <a:gd name="connsiteY24" fmla="*/ 6002866 h 7001933"/>
                <a:gd name="connsiteX25" fmla="*/ 880534 w 3683000"/>
                <a:gd name="connsiteY25" fmla="*/ 6028266 h 7001933"/>
                <a:gd name="connsiteX26" fmla="*/ 897467 w 3683000"/>
                <a:gd name="connsiteY26" fmla="*/ 6138333 h 7001933"/>
                <a:gd name="connsiteX27" fmla="*/ 914400 w 3683000"/>
                <a:gd name="connsiteY27" fmla="*/ 6163733 h 7001933"/>
                <a:gd name="connsiteX28" fmla="*/ 948267 w 3683000"/>
                <a:gd name="connsiteY28" fmla="*/ 6206066 h 7001933"/>
                <a:gd name="connsiteX29" fmla="*/ 1007534 w 3683000"/>
                <a:gd name="connsiteY29" fmla="*/ 6290733 h 7001933"/>
                <a:gd name="connsiteX30" fmla="*/ 1032934 w 3683000"/>
                <a:gd name="connsiteY30" fmla="*/ 6307666 h 7001933"/>
                <a:gd name="connsiteX31" fmla="*/ 1049867 w 3683000"/>
                <a:gd name="connsiteY31" fmla="*/ 6324600 h 7001933"/>
                <a:gd name="connsiteX32" fmla="*/ 1083734 w 3683000"/>
                <a:gd name="connsiteY32" fmla="*/ 6341533 h 7001933"/>
                <a:gd name="connsiteX33" fmla="*/ 1109134 w 3683000"/>
                <a:gd name="connsiteY33" fmla="*/ 6358466 h 7001933"/>
                <a:gd name="connsiteX34" fmla="*/ 1193800 w 3683000"/>
                <a:gd name="connsiteY34" fmla="*/ 6375400 h 7001933"/>
                <a:gd name="connsiteX35" fmla="*/ 1303867 w 3683000"/>
                <a:gd name="connsiteY35" fmla="*/ 6366933 h 7001933"/>
                <a:gd name="connsiteX36" fmla="*/ 1354667 w 3683000"/>
                <a:gd name="connsiteY36" fmla="*/ 6341533 h 7001933"/>
                <a:gd name="connsiteX37" fmla="*/ 1439334 w 3683000"/>
                <a:gd name="connsiteY37" fmla="*/ 6299200 h 7001933"/>
                <a:gd name="connsiteX38" fmla="*/ 1456267 w 3683000"/>
                <a:gd name="connsiteY38" fmla="*/ 6282266 h 7001933"/>
                <a:gd name="connsiteX39" fmla="*/ 1481667 w 3683000"/>
                <a:gd name="connsiteY39" fmla="*/ 6265333 h 7001933"/>
                <a:gd name="connsiteX40" fmla="*/ 1540934 w 3683000"/>
                <a:gd name="connsiteY40" fmla="*/ 6214533 h 7001933"/>
                <a:gd name="connsiteX41" fmla="*/ 1591734 w 3683000"/>
                <a:gd name="connsiteY41" fmla="*/ 6163733 h 7001933"/>
                <a:gd name="connsiteX42" fmla="*/ 1625600 w 3683000"/>
                <a:gd name="connsiteY42" fmla="*/ 6112933 h 7001933"/>
                <a:gd name="connsiteX43" fmla="*/ 1659467 w 3683000"/>
                <a:gd name="connsiteY43" fmla="*/ 6070600 h 7001933"/>
                <a:gd name="connsiteX44" fmla="*/ 1667934 w 3683000"/>
                <a:gd name="connsiteY44" fmla="*/ 6045200 h 7001933"/>
                <a:gd name="connsiteX45" fmla="*/ 1684867 w 3683000"/>
                <a:gd name="connsiteY45" fmla="*/ 6011333 h 7001933"/>
                <a:gd name="connsiteX46" fmla="*/ 1684867 w 3683000"/>
                <a:gd name="connsiteY46" fmla="*/ 5782733 h 7001933"/>
                <a:gd name="connsiteX47" fmla="*/ 1676400 w 3683000"/>
                <a:gd name="connsiteY47" fmla="*/ 5748866 h 7001933"/>
                <a:gd name="connsiteX48" fmla="*/ 1642534 w 3683000"/>
                <a:gd name="connsiteY48" fmla="*/ 5715000 h 7001933"/>
                <a:gd name="connsiteX49" fmla="*/ 1617134 w 3683000"/>
                <a:gd name="connsiteY49" fmla="*/ 5681133 h 7001933"/>
                <a:gd name="connsiteX50" fmla="*/ 1600200 w 3683000"/>
                <a:gd name="connsiteY50" fmla="*/ 5655733 h 7001933"/>
                <a:gd name="connsiteX51" fmla="*/ 1566334 w 3683000"/>
                <a:gd name="connsiteY51" fmla="*/ 5638800 h 7001933"/>
                <a:gd name="connsiteX52" fmla="*/ 1532467 w 3683000"/>
                <a:gd name="connsiteY52" fmla="*/ 5604933 h 7001933"/>
                <a:gd name="connsiteX53" fmla="*/ 1456267 w 3683000"/>
                <a:gd name="connsiteY53" fmla="*/ 5562600 h 7001933"/>
                <a:gd name="connsiteX54" fmla="*/ 1397000 w 3683000"/>
                <a:gd name="connsiteY54" fmla="*/ 5528733 h 7001933"/>
                <a:gd name="connsiteX55" fmla="*/ 1261534 w 3683000"/>
                <a:gd name="connsiteY55" fmla="*/ 5494866 h 7001933"/>
                <a:gd name="connsiteX56" fmla="*/ 1185334 w 3683000"/>
                <a:gd name="connsiteY56" fmla="*/ 5469466 h 7001933"/>
                <a:gd name="connsiteX57" fmla="*/ 1151467 w 3683000"/>
                <a:gd name="connsiteY57" fmla="*/ 5461000 h 7001933"/>
                <a:gd name="connsiteX58" fmla="*/ 1109134 w 3683000"/>
                <a:gd name="connsiteY58" fmla="*/ 5444066 h 7001933"/>
                <a:gd name="connsiteX59" fmla="*/ 1049867 w 3683000"/>
                <a:gd name="connsiteY59" fmla="*/ 5435600 h 7001933"/>
                <a:gd name="connsiteX60" fmla="*/ 1007534 w 3683000"/>
                <a:gd name="connsiteY60" fmla="*/ 5427133 h 7001933"/>
                <a:gd name="connsiteX61" fmla="*/ 897467 w 3683000"/>
                <a:gd name="connsiteY61" fmla="*/ 5435600 h 7001933"/>
                <a:gd name="connsiteX62" fmla="*/ 745067 w 3683000"/>
                <a:gd name="connsiteY62" fmla="*/ 5452533 h 7001933"/>
                <a:gd name="connsiteX63" fmla="*/ 389467 w 3683000"/>
                <a:gd name="connsiteY63" fmla="*/ 5444066 h 7001933"/>
                <a:gd name="connsiteX64" fmla="*/ 279400 w 3683000"/>
                <a:gd name="connsiteY64" fmla="*/ 5427133 h 7001933"/>
                <a:gd name="connsiteX65" fmla="*/ 237067 w 3683000"/>
                <a:gd name="connsiteY65" fmla="*/ 5418666 h 7001933"/>
                <a:gd name="connsiteX66" fmla="*/ 194734 w 3683000"/>
                <a:gd name="connsiteY66" fmla="*/ 5401733 h 7001933"/>
                <a:gd name="connsiteX67" fmla="*/ 127000 w 3683000"/>
                <a:gd name="connsiteY67" fmla="*/ 5384800 h 7001933"/>
                <a:gd name="connsiteX68" fmla="*/ 93134 w 3683000"/>
                <a:gd name="connsiteY68" fmla="*/ 5367866 h 7001933"/>
                <a:gd name="connsiteX69" fmla="*/ 76200 w 3683000"/>
                <a:gd name="connsiteY69" fmla="*/ 5350933 h 7001933"/>
                <a:gd name="connsiteX70" fmla="*/ 50800 w 3683000"/>
                <a:gd name="connsiteY70" fmla="*/ 5334000 h 7001933"/>
                <a:gd name="connsiteX71" fmla="*/ 25400 w 3683000"/>
                <a:gd name="connsiteY71" fmla="*/ 5266266 h 7001933"/>
                <a:gd name="connsiteX72" fmla="*/ 0 w 3683000"/>
                <a:gd name="connsiteY72" fmla="*/ 5207000 h 7001933"/>
                <a:gd name="connsiteX73" fmla="*/ 16934 w 3683000"/>
                <a:gd name="connsiteY73" fmla="*/ 5020733 h 7001933"/>
                <a:gd name="connsiteX74" fmla="*/ 25400 w 3683000"/>
                <a:gd name="connsiteY74" fmla="*/ 4978400 h 7001933"/>
                <a:gd name="connsiteX75" fmla="*/ 42334 w 3683000"/>
                <a:gd name="connsiteY75" fmla="*/ 4944533 h 7001933"/>
                <a:gd name="connsiteX76" fmla="*/ 59267 w 3683000"/>
                <a:gd name="connsiteY76" fmla="*/ 4893733 h 7001933"/>
                <a:gd name="connsiteX77" fmla="*/ 67734 w 3683000"/>
                <a:gd name="connsiteY77" fmla="*/ 4851400 h 7001933"/>
                <a:gd name="connsiteX78" fmla="*/ 118534 w 3683000"/>
                <a:gd name="connsiteY78" fmla="*/ 4741333 h 7001933"/>
                <a:gd name="connsiteX79" fmla="*/ 135467 w 3683000"/>
                <a:gd name="connsiteY79" fmla="*/ 4715933 h 7001933"/>
                <a:gd name="connsiteX80" fmla="*/ 169334 w 3683000"/>
                <a:gd name="connsiteY80" fmla="*/ 4690533 h 7001933"/>
                <a:gd name="connsiteX81" fmla="*/ 186267 w 3683000"/>
                <a:gd name="connsiteY81" fmla="*/ 4639733 h 7001933"/>
                <a:gd name="connsiteX82" fmla="*/ 228600 w 3683000"/>
                <a:gd name="connsiteY82" fmla="*/ 4572000 h 7001933"/>
                <a:gd name="connsiteX83" fmla="*/ 237067 w 3683000"/>
                <a:gd name="connsiteY83" fmla="*/ 4546600 h 7001933"/>
                <a:gd name="connsiteX84" fmla="*/ 287867 w 3683000"/>
                <a:gd name="connsiteY84" fmla="*/ 4478866 h 7001933"/>
                <a:gd name="connsiteX85" fmla="*/ 313267 w 3683000"/>
                <a:gd name="connsiteY85" fmla="*/ 4461933 h 7001933"/>
                <a:gd name="connsiteX86" fmla="*/ 355600 w 3683000"/>
                <a:gd name="connsiteY86" fmla="*/ 4402666 h 7001933"/>
                <a:gd name="connsiteX87" fmla="*/ 414867 w 3683000"/>
                <a:gd name="connsiteY87" fmla="*/ 4334933 h 7001933"/>
                <a:gd name="connsiteX88" fmla="*/ 524934 w 3683000"/>
                <a:gd name="connsiteY88" fmla="*/ 4258733 h 7001933"/>
                <a:gd name="connsiteX89" fmla="*/ 550334 w 3683000"/>
                <a:gd name="connsiteY89" fmla="*/ 4241800 h 7001933"/>
                <a:gd name="connsiteX90" fmla="*/ 575734 w 3683000"/>
                <a:gd name="connsiteY90" fmla="*/ 4233333 h 7001933"/>
                <a:gd name="connsiteX91" fmla="*/ 609600 w 3683000"/>
                <a:gd name="connsiteY91" fmla="*/ 4216400 h 7001933"/>
                <a:gd name="connsiteX92" fmla="*/ 651934 w 3683000"/>
                <a:gd name="connsiteY92" fmla="*/ 4207933 h 7001933"/>
                <a:gd name="connsiteX93" fmla="*/ 702734 w 3683000"/>
                <a:gd name="connsiteY93" fmla="*/ 4191000 h 7001933"/>
                <a:gd name="connsiteX94" fmla="*/ 728134 w 3683000"/>
                <a:gd name="connsiteY94" fmla="*/ 4182533 h 7001933"/>
                <a:gd name="connsiteX95" fmla="*/ 762000 w 3683000"/>
                <a:gd name="connsiteY95" fmla="*/ 4174066 h 7001933"/>
                <a:gd name="connsiteX96" fmla="*/ 846667 w 3683000"/>
                <a:gd name="connsiteY96" fmla="*/ 4191000 h 7001933"/>
                <a:gd name="connsiteX97" fmla="*/ 897467 w 3683000"/>
                <a:gd name="connsiteY97" fmla="*/ 4224866 h 7001933"/>
                <a:gd name="connsiteX98" fmla="*/ 914400 w 3683000"/>
                <a:gd name="connsiteY98" fmla="*/ 4250266 h 7001933"/>
                <a:gd name="connsiteX99" fmla="*/ 939800 w 3683000"/>
                <a:gd name="connsiteY99" fmla="*/ 4284133 h 7001933"/>
                <a:gd name="connsiteX100" fmla="*/ 956734 w 3683000"/>
                <a:gd name="connsiteY100" fmla="*/ 4318000 h 7001933"/>
                <a:gd name="connsiteX101" fmla="*/ 965200 w 3683000"/>
                <a:gd name="connsiteY101" fmla="*/ 4343400 h 7001933"/>
                <a:gd name="connsiteX102" fmla="*/ 973667 w 3683000"/>
                <a:gd name="connsiteY102" fmla="*/ 4377266 h 7001933"/>
                <a:gd name="connsiteX103" fmla="*/ 999067 w 3683000"/>
                <a:gd name="connsiteY103" fmla="*/ 4411133 h 7001933"/>
                <a:gd name="connsiteX104" fmla="*/ 1007534 w 3683000"/>
                <a:gd name="connsiteY104" fmla="*/ 4436533 h 7001933"/>
                <a:gd name="connsiteX105" fmla="*/ 1024467 w 3683000"/>
                <a:gd name="connsiteY105" fmla="*/ 4512733 h 7001933"/>
                <a:gd name="connsiteX106" fmla="*/ 1016000 w 3683000"/>
                <a:gd name="connsiteY106" fmla="*/ 4597400 h 7001933"/>
                <a:gd name="connsiteX107" fmla="*/ 999067 w 3683000"/>
                <a:gd name="connsiteY107" fmla="*/ 4622800 h 7001933"/>
                <a:gd name="connsiteX108" fmla="*/ 948267 w 3683000"/>
                <a:gd name="connsiteY108" fmla="*/ 4673600 h 7001933"/>
                <a:gd name="connsiteX109" fmla="*/ 846667 w 3683000"/>
                <a:gd name="connsiteY109" fmla="*/ 4741333 h 7001933"/>
                <a:gd name="connsiteX110" fmla="*/ 736600 w 3683000"/>
                <a:gd name="connsiteY110" fmla="*/ 4732866 h 7001933"/>
                <a:gd name="connsiteX111" fmla="*/ 668867 w 3683000"/>
                <a:gd name="connsiteY111" fmla="*/ 4699000 h 7001933"/>
                <a:gd name="connsiteX112" fmla="*/ 651934 w 3683000"/>
                <a:gd name="connsiteY112" fmla="*/ 4673600 h 7001933"/>
                <a:gd name="connsiteX113" fmla="*/ 601134 w 3683000"/>
                <a:gd name="connsiteY113" fmla="*/ 4605866 h 7001933"/>
                <a:gd name="connsiteX114" fmla="*/ 575734 w 3683000"/>
                <a:gd name="connsiteY114" fmla="*/ 4521200 h 7001933"/>
                <a:gd name="connsiteX115" fmla="*/ 567267 w 3683000"/>
                <a:gd name="connsiteY115" fmla="*/ 4394200 h 7001933"/>
                <a:gd name="connsiteX116" fmla="*/ 575734 w 3683000"/>
                <a:gd name="connsiteY116" fmla="*/ 4309533 h 7001933"/>
                <a:gd name="connsiteX117" fmla="*/ 592667 w 3683000"/>
                <a:gd name="connsiteY117" fmla="*/ 4191000 h 7001933"/>
                <a:gd name="connsiteX118" fmla="*/ 601134 w 3683000"/>
                <a:gd name="connsiteY118" fmla="*/ 4157133 h 7001933"/>
                <a:gd name="connsiteX119" fmla="*/ 635000 w 3683000"/>
                <a:gd name="connsiteY119" fmla="*/ 4089400 h 7001933"/>
                <a:gd name="connsiteX120" fmla="*/ 643467 w 3683000"/>
                <a:gd name="connsiteY120" fmla="*/ 4064000 h 7001933"/>
                <a:gd name="connsiteX121" fmla="*/ 651934 w 3683000"/>
                <a:gd name="connsiteY121" fmla="*/ 4030133 h 7001933"/>
                <a:gd name="connsiteX122" fmla="*/ 702734 w 3683000"/>
                <a:gd name="connsiteY122" fmla="*/ 3953933 h 7001933"/>
                <a:gd name="connsiteX123" fmla="*/ 728134 w 3683000"/>
                <a:gd name="connsiteY123" fmla="*/ 3937000 h 7001933"/>
                <a:gd name="connsiteX124" fmla="*/ 745067 w 3683000"/>
                <a:gd name="connsiteY124" fmla="*/ 3920066 h 7001933"/>
                <a:gd name="connsiteX125" fmla="*/ 778934 w 3683000"/>
                <a:gd name="connsiteY125" fmla="*/ 3911600 h 7001933"/>
                <a:gd name="connsiteX126" fmla="*/ 829734 w 3683000"/>
                <a:gd name="connsiteY126" fmla="*/ 3877733 h 7001933"/>
                <a:gd name="connsiteX127" fmla="*/ 855134 w 3683000"/>
                <a:gd name="connsiteY127" fmla="*/ 3852333 h 7001933"/>
                <a:gd name="connsiteX128" fmla="*/ 905934 w 3683000"/>
                <a:gd name="connsiteY128" fmla="*/ 3835400 h 7001933"/>
                <a:gd name="connsiteX129" fmla="*/ 931334 w 3683000"/>
                <a:gd name="connsiteY129" fmla="*/ 3818466 h 7001933"/>
                <a:gd name="connsiteX130" fmla="*/ 956734 w 3683000"/>
                <a:gd name="connsiteY130" fmla="*/ 3810000 h 7001933"/>
                <a:gd name="connsiteX131" fmla="*/ 973667 w 3683000"/>
                <a:gd name="connsiteY131" fmla="*/ 3793066 h 7001933"/>
                <a:gd name="connsiteX132" fmla="*/ 999067 w 3683000"/>
                <a:gd name="connsiteY132" fmla="*/ 3776133 h 7001933"/>
                <a:gd name="connsiteX133" fmla="*/ 1058334 w 3683000"/>
                <a:gd name="connsiteY133" fmla="*/ 3750733 h 7001933"/>
                <a:gd name="connsiteX134" fmla="*/ 1083734 w 3683000"/>
                <a:gd name="connsiteY134" fmla="*/ 3733800 h 7001933"/>
                <a:gd name="connsiteX135" fmla="*/ 1100667 w 3683000"/>
                <a:gd name="connsiteY135" fmla="*/ 3716866 h 7001933"/>
                <a:gd name="connsiteX136" fmla="*/ 1151467 w 3683000"/>
                <a:gd name="connsiteY136" fmla="*/ 3699933 h 7001933"/>
                <a:gd name="connsiteX137" fmla="*/ 1244600 w 3683000"/>
                <a:gd name="connsiteY137" fmla="*/ 3649133 h 7001933"/>
                <a:gd name="connsiteX138" fmla="*/ 1312334 w 3683000"/>
                <a:gd name="connsiteY138" fmla="*/ 3589866 h 7001933"/>
                <a:gd name="connsiteX139" fmla="*/ 1354667 w 3683000"/>
                <a:gd name="connsiteY139" fmla="*/ 3556000 h 7001933"/>
                <a:gd name="connsiteX140" fmla="*/ 1380067 w 3683000"/>
                <a:gd name="connsiteY140" fmla="*/ 3522133 h 7001933"/>
                <a:gd name="connsiteX141" fmla="*/ 1405467 w 3683000"/>
                <a:gd name="connsiteY141" fmla="*/ 3496733 h 7001933"/>
                <a:gd name="connsiteX142" fmla="*/ 1422400 w 3683000"/>
                <a:gd name="connsiteY142" fmla="*/ 3471333 h 7001933"/>
                <a:gd name="connsiteX143" fmla="*/ 1447800 w 3683000"/>
                <a:gd name="connsiteY143" fmla="*/ 3454400 h 7001933"/>
                <a:gd name="connsiteX144" fmla="*/ 1464734 w 3683000"/>
                <a:gd name="connsiteY144" fmla="*/ 3412066 h 7001933"/>
                <a:gd name="connsiteX145" fmla="*/ 1490134 w 3683000"/>
                <a:gd name="connsiteY145" fmla="*/ 3403600 h 7001933"/>
                <a:gd name="connsiteX146" fmla="*/ 1532467 w 3683000"/>
                <a:gd name="connsiteY146" fmla="*/ 3302000 h 7001933"/>
                <a:gd name="connsiteX147" fmla="*/ 1557867 w 3683000"/>
                <a:gd name="connsiteY147" fmla="*/ 3276600 h 7001933"/>
                <a:gd name="connsiteX148" fmla="*/ 1591734 w 3683000"/>
                <a:gd name="connsiteY148" fmla="*/ 3217333 h 7001933"/>
                <a:gd name="connsiteX149" fmla="*/ 1600200 w 3683000"/>
                <a:gd name="connsiteY149" fmla="*/ 3175000 h 7001933"/>
                <a:gd name="connsiteX150" fmla="*/ 1583267 w 3683000"/>
                <a:gd name="connsiteY150" fmla="*/ 2971800 h 7001933"/>
                <a:gd name="connsiteX151" fmla="*/ 1566334 w 3683000"/>
                <a:gd name="connsiteY151" fmla="*/ 2937933 h 7001933"/>
                <a:gd name="connsiteX152" fmla="*/ 1490134 w 3683000"/>
                <a:gd name="connsiteY152" fmla="*/ 2887133 h 7001933"/>
                <a:gd name="connsiteX153" fmla="*/ 1430867 w 3683000"/>
                <a:gd name="connsiteY153" fmla="*/ 2861733 h 7001933"/>
                <a:gd name="connsiteX154" fmla="*/ 1405467 w 3683000"/>
                <a:gd name="connsiteY154" fmla="*/ 2844800 h 7001933"/>
                <a:gd name="connsiteX155" fmla="*/ 1270000 w 3683000"/>
                <a:gd name="connsiteY155" fmla="*/ 2810933 h 7001933"/>
                <a:gd name="connsiteX156" fmla="*/ 1219200 w 3683000"/>
                <a:gd name="connsiteY156" fmla="*/ 2802466 h 7001933"/>
                <a:gd name="connsiteX157" fmla="*/ 1193800 w 3683000"/>
                <a:gd name="connsiteY157" fmla="*/ 2794000 h 7001933"/>
                <a:gd name="connsiteX158" fmla="*/ 1134534 w 3683000"/>
                <a:gd name="connsiteY158" fmla="*/ 2785533 h 7001933"/>
                <a:gd name="connsiteX159" fmla="*/ 965200 w 3683000"/>
                <a:gd name="connsiteY159" fmla="*/ 2794000 h 7001933"/>
                <a:gd name="connsiteX160" fmla="*/ 905934 w 3683000"/>
                <a:gd name="connsiteY160" fmla="*/ 2802466 h 7001933"/>
                <a:gd name="connsiteX161" fmla="*/ 872067 w 3683000"/>
                <a:gd name="connsiteY161" fmla="*/ 2810933 h 7001933"/>
                <a:gd name="connsiteX162" fmla="*/ 736600 w 3683000"/>
                <a:gd name="connsiteY162" fmla="*/ 2819400 h 7001933"/>
                <a:gd name="connsiteX163" fmla="*/ 592667 w 3683000"/>
                <a:gd name="connsiteY163" fmla="*/ 2802466 h 7001933"/>
                <a:gd name="connsiteX164" fmla="*/ 558800 w 3683000"/>
                <a:gd name="connsiteY164" fmla="*/ 2785533 h 7001933"/>
                <a:gd name="connsiteX165" fmla="*/ 533400 w 3683000"/>
                <a:gd name="connsiteY165" fmla="*/ 2777066 h 7001933"/>
                <a:gd name="connsiteX166" fmla="*/ 448734 w 3683000"/>
                <a:gd name="connsiteY166" fmla="*/ 2743200 h 7001933"/>
                <a:gd name="connsiteX167" fmla="*/ 431800 w 3683000"/>
                <a:gd name="connsiteY167" fmla="*/ 2726266 h 7001933"/>
                <a:gd name="connsiteX168" fmla="*/ 381000 w 3683000"/>
                <a:gd name="connsiteY168" fmla="*/ 2692400 h 7001933"/>
                <a:gd name="connsiteX169" fmla="*/ 321734 w 3683000"/>
                <a:gd name="connsiteY169" fmla="*/ 2599266 h 7001933"/>
                <a:gd name="connsiteX170" fmla="*/ 279400 w 3683000"/>
                <a:gd name="connsiteY170" fmla="*/ 2514600 h 7001933"/>
                <a:gd name="connsiteX171" fmla="*/ 220134 w 3683000"/>
                <a:gd name="connsiteY171" fmla="*/ 2396066 h 7001933"/>
                <a:gd name="connsiteX172" fmla="*/ 169334 w 3683000"/>
                <a:gd name="connsiteY172" fmla="*/ 2218266 h 7001933"/>
                <a:gd name="connsiteX173" fmla="*/ 160867 w 3683000"/>
                <a:gd name="connsiteY173" fmla="*/ 2159000 h 7001933"/>
                <a:gd name="connsiteX174" fmla="*/ 143934 w 3683000"/>
                <a:gd name="connsiteY174" fmla="*/ 1981200 h 7001933"/>
                <a:gd name="connsiteX175" fmla="*/ 160867 w 3683000"/>
                <a:gd name="connsiteY175" fmla="*/ 1794933 h 7001933"/>
                <a:gd name="connsiteX176" fmla="*/ 220134 w 3683000"/>
                <a:gd name="connsiteY176" fmla="*/ 1625600 h 7001933"/>
                <a:gd name="connsiteX177" fmla="*/ 237067 w 3683000"/>
                <a:gd name="connsiteY177" fmla="*/ 1574800 h 7001933"/>
                <a:gd name="connsiteX178" fmla="*/ 245534 w 3683000"/>
                <a:gd name="connsiteY178" fmla="*/ 1532466 h 7001933"/>
                <a:gd name="connsiteX179" fmla="*/ 279400 w 3683000"/>
                <a:gd name="connsiteY179" fmla="*/ 1481666 h 7001933"/>
                <a:gd name="connsiteX180" fmla="*/ 330200 w 3683000"/>
                <a:gd name="connsiteY180" fmla="*/ 1405466 h 7001933"/>
                <a:gd name="connsiteX181" fmla="*/ 347134 w 3683000"/>
                <a:gd name="connsiteY181" fmla="*/ 1380066 h 7001933"/>
                <a:gd name="connsiteX182" fmla="*/ 381000 w 3683000"/>
                <a:gd name="connsiteY182" fmla="*/ 1371600 h 7001933"/>
                <a:gd name="connsiteX183" fmla="*/ 397934 w 3683000"/>
                <a:gd name="connsiteY183" fmla="*/ 1354666 h 7001933"/>
                <a:gd name="connsiteX184" fmla="*/ 457200 w 3683000"/>
                <a:gd name="connsiteY184" fmla="*/ 1320800 h 7001933"/>
                <a:gd name="connsiteX185" fmla="*/ 508000 w 3683000"/>
                <a:gd name="connsiteY185" fmla="*/ 1303866 h 7001933"/>
                <a:gd name="connsiteX186" fmla="*/ 601134 w 3683000"/>
                <a:gd name="connsiteY186" fmla="*/ 1261533 h 7001933"/>
                <a:gd name="connsiteX187" fmla="*/ 651934 w 3683000"/>
                <a:gd name="connsiteY187" fmla="*/ 1253066 h 7001933"/>
                <a:gd name="connsiteX188" fmla="*/ 711200 w 3683000"/>
                <a:gd name="connsiteY188" fmla="*/ 1236133 h 7001933"/>
                <a:gd name="connsiteX189" fmla="*/ 753534 w 3683000"/>
                <a:gd name="connsiteY189" fmla="*/ 1227666 h 7001933"/>
                <a:gd name="connsiteX190" fmla="*/ 787400 w 3683000"/>
                <a:gd name="connsiteY190" fmla="*/ 1219200 h 7001933"/>
                <a:gd name="connsiteX191" fmla="*/ 880534 w 3683000"/>
                <a:gd name="connsiteY191" fmla="*/ 1193800 h 7001933"/>
                <a:gd name="connsiteX192" fmla="*/ 914400 w 3683000"/>
                <a:gd name="connsiteY192" fmla="*/ 1176866 h 7001933"/>
                <a:gd name="connsiteX193" fmla="*/ 973667 w 3683000"/>
                <a:gd name="connsiteY193" fmla="*/ 1168400 h 7001933"/>
                <a:gd name="connsiteX194" fmla="*/ 1024467 w 3683000"/>
                <a:gd name="connsiteY194" fmla="*/ 1159933 h 7001933"/>
                <a:gd name="connsiteX195" fmla="*/ 1176867 w 3683000"/>
                <a:gd name="connsiteY195" fmla="*/ 1168400 h 7001933"/>
                <a:gd name="connsiteX196" fmla="*/ 1236134 w 3683000"/>
                <a:gd name="connsiteY196" fmla="*/ 1185333 h 7001933"/>
                <a:gd name="connsiteX197" fmla="*/ 1278467 w 3683000"/>
                <a:gd name="connsiteY197" fmla="*/ 1193800 h 7001933"/>
                <a:gd name="connsiteX198" fmla="*/ 1303867 w 3683000"/>
                <a:gd name="connsiteY198" fmla="*/ 1210733 h 7001933"/>
                <a:gd name="connsiteX199" fmla="*/ 1354667 w 3683000"/>
                <a:gd name="connsiteY199" fmla="*/ 1236133 h 7001933"/>
                <a:gd name="connsiteX200" fmla="*/ 1405467 w 3683000"/>
                <a:gd name="connsiteY200" fmla="*/ 1312333 h 7001933"/>
                <a:gd name="connsiteX201" fmla="*/ 1439334 w 3683000"/>
                <a:gd name="connsiteY201" fmla="*/ 1363133 h 7001933"/>
                <a:gd name="connsiteX202" fmla="*/ 1481667 w 3683000"/>
                <a:gd name="connsiteY202" fmla="*/ 1430866 h 7001933"/>
                <a:gd name="connsiteX203" fmla="*/ 1498600 w 3683000"/>
                <a:gd name="connsiteY203" fmla="*/ 1490133 h 7001933"/>
                <a:gd name="connsiteX204" fmla="*/ 1507067 w 3683000"/>
                <a:gd name="connsiteY204" fmla="*/ 1515533 h 7001933"/>
                <a:gd name="connsiteX205" fmla="*/ 1515534 w 3683000"/>
                <a:gd name="connsiteY205" fmla="*/ 1591733 h 7001933"/>
                <a:gd name="connsiteX206" fmla="*/ 1532467 w 3683000"/>
                <a:gd name="connsiteY206" fmla="*/ 1651000 h 7001933"/>
                <a:gd name="connsiteX207" fmla="*/ 1507067 w 3683000"/>
                <a:gd name="connsiteY207" fmla="*/ 1820333 h 7001933"/>
                <a:gd name="connsiteX208" fmla="*/ 1481667 w 3683000"/>
                <a:gd name="connsiteY208" fmla="*/ 1854200 h 7001933"/>
                <a:gd name="connsiteX209" fmla="*/ 1447800 w 3683000"/>
                <a:gd name="connsiteY209" fmla="*/ 1871133 h 7001933"/>
                <a:gd name="connsiteX210" fmla="*/ 1405467 w 3683000"/>
                <a:gd name="connsiteY210" fmla="*/ 1905000 h 7001933"/>
                <a:gd name="connsiteX211" fmla="*/ 1380067 w 3683000"/>
                <a:gd name="connsiteY211" fmla="*/ 1930400 h 7001933"/>
                <a:gd name="connsiteX212" fmla="*/ 1303867 w 3683000"/>
                <a:gd name="connsiteY212" fmla="*/ 1938866 h 7001933"/>
                <a:gd name="connsiteX213" fmla="*/ 1159934 w 3683000"/>
                <a:gd name="connsiteY213" fmla="*/ 1930400 h 7001933"/>
                <a:gd name="connsiteX214" fmla="*/ 1143000 w 3683000"/>
                <a:gd name="connsiteY214" fmla="*/ 1905000 h 7001933"/>
                <a:gd name="connsiteX215" fmla="*/ 1117600 w 3683000"/>
                <a:gd name="connsiteY215" fmla="*/ 1888066 h 7001933"/>
                <a:gd name="connsiteX216" fmla="*/ 1100667 w 3683000"/>
                <a:gd name="connsiteY216" fmla="*/ 1854200 h 7001933"/>
                <a:gd name="connsiteX217" fmla="*/ 1083734 w 3683000"/>
                <a:gd name="connsiteY217" fmla="*/ 1837266 h 7001933"/>
                <a:gd name="connsiteX218" fmla="*/ 1066800 w 3683000"/>
                <a:gd name="connsiteY218" fmla="*/ 1811866 h 7001933"/>
                <a:gd name="connsiteX219" fmla="*/ 1049867 w 3683000"/>
                <a:gd name="connsiteY219" fmla="*/ 1710266 h 7001933"/>
                <a:gd name="connsiteX220" fmla="*/ 1066800 w 3683000"/>
                <a:gd name="connsiteY220" fmla="*/ 1591733 h 7001933"/>
                <a:gd name="connsiteX221" fmla="*/ 1075267 w 3683000"/>
                <a:gd name="connsiteY221" fmla="*/ 1566333 h 7001933"/>
                <a:gd name="connsiteX222" fmla="*/ 1092200 w 3683000"/>
                <a:gd name="connsiteY222" fmla="*/ 1540933 h 7001933"/>
                <a:gd name="connsiteX223" fmla="*/ 1126067 w 3683000"/>
                <a:gd name="connsiteY223" fmla="*/ 1481666 h 7001933"/>
                <a:gd name="connsiteX224" fmla="*/ 1134534 w 3683000"/>
                <a:gd name="connsiteY224" fmla="*/ 1456266 h 7001933"/>
                <a:gd name="connsiteX225" fmla="*/ 1176867 w 3683000"/>
                <a:gd name="connsiteY225" fmla="*/ 1405466 h 7001933"/>
                <a:gd name="connsiteX226" fmla="*/ 1210734 w 3683000"/>
                <a:gd name="connsiteY226" fmla="*/ 1380066 h 7001933"/>
                <a:gd name="connsiteX227" fmla="*/ 1405467 w 3683000"/>
                <a:gd name="connsiteY227" fmla="*/ 1388533 h 7001933"/>
                <a:gd name="connsiteX228" fmla="*/ 1481667 w 3683000"/>
                <a:gd name="connsiteY228" fmla="*/ 1405466 h 7001933"/>
                <a:gd name="connsiteX229" fmla="*/ 1549400 w 3683000"/>
                <a:gd name="connsiteY229" fmla="*/ 1447800 h 7001933"/>
                <a:gd name="connsiteX230" fmla="*/ 1566334 w 3683000"/>
                <a:gd name="connsiteY230" fmla="*/ 1464733 h 7001933"/>
                <a:gd name="connsiteX231" fmla="*/ 1600200 w 3683000"/>
                <a:gd name="connsiteY231" fmla="*/ 1490133 h 7001933"/>
                <a:gd name="connsiteX232" fmla="*/ 1651000 w 3683000"/>
                <a:gd name="connsiteY232" fmla="*/ 1557866 h 7001933"/>
                <a:gd name="connsiteX233" fmla="*/ 1701800 w 3683000"/>
                <a:gd name="connsiteY233" fmla="*/ 1583266 h 7001933"/>
                <a:gd name="connsiteX234" fmla="*/ 1718734 w 3683000"/>
                <a:gd name="connsiteY234" fmla="*/ 1600200 h 7001933"/>
                <a:gd name="connsiteX235" fmla="*/ 1794934 w 3683000"/>
                <a:gd name="connsiteY235" fmla="*/ 1625600 h 7001933"/>
                <a:gd name="connsiteX236" fmla="*/ 1888067 w 3683000"/>
                <a:gd name="connsiteY236" fmla="*/ 1651000 h 7001933"/>
                <a:gd name="connsiteX237" fmla="*/ 1947334 w 3683000"/>
                <a:gd name="connsiteY237" fmla="*/ 1667933 h 7001933"/>
                <a:gd name="connsiteX238" fmla="*/ 2108200 w 3683000"/>
                <a:gd name="connsiteY238" fmla="*/ 1684866 h 7001933"/>
                <a:gd name="connsiteX239" fmla="*/ 2650067 w 3683000"/>
                <a:gd name="connsiteY239" fmla="*/ 1667933 h 7001933"/>
                <a:gd name="connsiteX240" fmla="*/ 2887134 w 3683000"/>
                <a:gd name="connsiteY240" fmla="*/ 1651000 h 7001933"/>
                <a:gd name="connsiteX241" fmla="*/ 2937934 w 3683000"/>
                <a:gd name="connsiteY241" fmla="*/ 1642533 h 7001933"/>
                <a:gd name="connsiteX242" fmla="*/ 3005667 w 3683000"/>
                <a:gd name="connsiteY242" fmla="*/ 1625600 h 7001933"/>
                <a:gd name="connsiteX243" fmla="*/ 3073400 w 3683000"/>
                <a:gd name="connsiteY243" fmla="*/ 1600200 h 7001933"/>
                <a:gd name="connsiteX244" fmla="*/ 3132667 w 3683000"/>
                <a:gd name="connsiteY244" fmla="*/ 1566333 h 7001933"/>
                <a:gd name="connsiteX245" fmla="*/ 3166534 w 3683000"/>
                <a:gd name="connsiteY245" fmla="*/ 1549400 h 7001933"/>
                <a:gd name="connsiteX246" fmla="*/ 3191934 w 3683000"/>
                <a:gd name="connsiteY246" fmla="*/ 1524000 h 7001933"/>
                <a:gd name="connsiteX247" fmla="*/ 3242734 w 3683000"/>
                <a:gd name="connsiteY247" fmla="*/ 1481666 h 7001933"/>
                <a:gd name="connsiteX248" fmla="*/ 3259667 w 3683000"/>
                <a:gd name="connsiteY248" fmla="*/ 1456266 h 7001933"/>
                <a:gd name="connsiteX249" fmla="*/ 3302000 w 3683000"/>
                <a:gd name="connsiteY249" fmla="*/ 1430866 h 7001933"/>
                <a:gd name="connsiteX250" fmla="*/ 3327400 w 3683000"/>
                <a:gd name="connsiteY250" fmla="*/ 1405466 h 7001933"/>
                <a:gd name="connsiteX251" fmla="*/ 3395134 w 3683000"/>
                <a:gd name="connsiteY251" fmla="*/ 1354666 h 7001933"/>
                <a:gd name="connsiteX252" fmla="*/ 3420534 w 3683000"/>
                <a:gd name="connsiteY252" fmla="*/ 1337733 h 7001933"/>
                <a:gd name="connsiteX253" fmla="*/ 3471334 w 3683000"/>
                <a:gd name="connsiteY253" fmla="*/ 1270000 h 7001933"/>
                <a:gd name="connsiteX254" fmla="*/ 3505200 w 3683000"/>
                <a:gd name="connsiteY254" fmla="*/ 1236133 h 7001933"/>
                <a:gd name="connsiteX255" fmla="*/ 3530600 w 3683000"/>
                <a:gd name="connsiteY255" fmla="*/ 1202266 h 7001933"/>
                <a:gd name="connsiteX256" fmla="*/ 3556000 w 3683000"/>
                <a:gd name="connsiteY256" fmla="*/ 1176866 h 7001933"/>
                <a:gd name="connsiteX257" fmla="*/ 3615267 w 3683000"/>
                <a:gd name="connsiteY257" fmla="*/ 1092200 h 7001933"/>
                <a:gd name="connsiteX258" fmla="*/ 3632200 w 3683000"/>
                <a:gd name="connsiteY258" fmla="*/ 1066800 h 7001933"/>
                <a:gd name="connsiteX259" fmla="*/ 3657600 w 3683000"/>
                <a:gd name="connsiteY259" fmla="*/ 990600 h 7001933"/>
                <a:gd name="connsiteX260" fmla="*/ 3683000 w 3683000"/>
                <a:gd name="connsiteY260" fmla="*/ 872066 h 7001933"/>
                <a:gd name="connsiteX261" fmla="*/ 3657600 w 3683000"/>
                <a:gd name="connsiteY261" fmla="*/ 728133 h 7001933"/>
                <a:gd name="connsiteX262" fmla="*/ 3649134 w 3683000"/>
                <a:gd name="connsiteY262" fmla="*/ 702733 h 7001933"/>
                <a:gd name="connsiteX263" fmla="*/ 3632200 w 3683000"/>
                <a:gd name="connsiteY263" fmla="*/ 685800 h 7001933"/>
                <a:gd name="connsiteX264" fmla="*/ 3572934 w 3683000"/>
                <a:gd name="connsiteY264" fmla="*/ 643466 h 7001933"/>
                <a:gd name="connsiteX265" fmla="*/ 3530600 w 3683000"/>
                <a:gd name="connsiteY265" fmla="*/ 626533 h 7001933"/>
                <a:gd name="connsiteX266" fmla="*/ 3479800 w 3683000"/>
                <a:gd name="connsiteY266" fmla="*/ 601133 h 7001933"/>
                <a:gd name="connsiteX267" fmla="*/ 3454400 w 3683000"/>
                <a:gd name="connsiteY267" fmla="*/ 592666 h 7001933"/>
                <a:gd name="connsiteX268" fmla="*/ 3420534 w 3683000"/>
                <a:gd name="connsiteY268" fmla="*/ 575733 h 7001933"/>
                <a:gd name="connsiteX269" fmla="*/ 3318934 w 3683000"/>
                <a:gd name="connsiteY269" fmla="*/ 558800 h 7001933"/>
                <a:gd name="connsiteX270" fmla="*/ 3251200 w 3683000"/>
                <a:gd name="connsiteY270" fmla="*/ 567266 h 7001933"/>
                <a:gd name="connsiteX271" fmla="*/ 3217334 w 3683000"/>
                <a:gd name="connsiteY271" fmla="*/ 584200 h 7001933"/>
                <a:gd name="connsiteX272" fmla="*/ 3191934 w 3683000"/>
                <a:gd name="connsiteY272" fmla="*/ 592666 h 7001933"/>
                <a:gd name="connsiteX273" fmla="*/ 3149600 w 3683000"/>
                <a:gd name="connsiteY273" fmla="*/ 635000 h 7001933"/>
                <a:gd name="connsiteX274" fmla="*/ 3107267 w 3683000"/>
                <a:gd name="connsiteY274" fmla="*/ 677333 h 7001933"/>
                <a:gd name="connsiteX275" fmla="*/ 3090334 w 3683000"/>
                <a:gd name="connsiteY275" fmla="*/ 702733 h 7001933"/>
                <a:gd name="connsiteX276" fmla="*/ 3056467 w 3683000"/>
                <a:gd name="connsiteY276" fmla="*/ 745066 h 7001933"/>
                <a:gd name="connsiteX277" fmla="*/ 3039534 w 3683000"/>
                <a:gd name="connsiteY277" fmla="*/ 795866 h 7001933"/>
                <a:gd name="connsiteX278" fmla="*/ 3031067 w 3683000"/>
                <a:gd name="connsiteY278" fmla="*/ 821266 h 7001933"/>
                <a:gd name="connsiteX279" fmla="*/ 3039534 w 3683000"/>
                <a:gd name="connsiteY279" fmla="*/ 914400 h 7001933"/>
                <a:gd name="connsiteX280" fmla="*/ 3048000 w 3683000"/>
                <a:gd name="connsiteY280" fmla="*/ 956733 h 7001933"/>
                <a:gd name="connsiteX281" fmla="*/ 3081867 w 3683000"/>
                <a:gd name="connsiteY281" fmla="*/ 990600 h 7001933"/>
                <a:gd name="connsiteX282" fmla="*/ 3141134 w 3683000"/>
                <a:gd name="connsiteY282" fmla="*/ 1007533 h 7001933"/>
                <a:gd name="connsiteX283" fmla="*/ 3429000 w 3683000"/>
                <a:gd name="connsiteY283" fmla="*/ 990600 h 7001933"/>
                <a:gd name="connsiteX284" fmla="*/ 3479800 w 3683000"/>
                <a:gd name="connsiteY284" fmla="*/ 973666 h 7001933"/>
                <a:gd name="connsiteX285" fmla="*/ 3522134 w 3683000"/>
                <a:gd name="connsiteY285" fmla="*/ 931333 h 7001933"/>
                <a:gd name="connsiteX286" fmla="*/ 3556000 w 3683000"/>
                <a:gd name="connsiteY286" fmla="*/ 897466 h 7001933"/>
                <a:gd name="connsiteX287" fmla="*/ 3572934 w 3683000"/>
                <a:gd name="connsiteY287" fmla="*/ 872066 h 7001933"/>
                <a:gd name="connsiteX288" fmla="*/ 3581400 w 3683000"/>
                <a:gd name="connsiteY288" fmla="*/ 846666 h 7001933"/>
                <a:gd name="connsiteX289" fmla="*/ 3572934 w 3683000"/>
                <a:gd name="connsiteY289" fmla="*/ 719666 h 7001933"/>
                <a:gd name="connsiteX290" fmla="*/ 3539067 w 3683000"/>
                <a:gd name="connsiteY290" fmla="*/ 660400 h 7001933"/>
                <a:gd name="connsiteX291" fmla="*/ 3522134 w 3683000"/>
                <a:gd name="connsiteY291" fmla="*/ 643466 h 7001933"/>
                <a:gd name="connsiteX292" fmla="*/ 3505200 w 3683000"/>
                <a:gd name="connsiteY292" fmla="*/ 618066 h 7001933"/>
                <a:gd name="connsiteX293" fmla="*/ 3437467 w 3683000"/>
                <a:gd name="connsiteY293" fmla="*/ 567266 h 7001933"/>
                <a:gd name="connsiteX294" fmla="*/ 3412067 w 3683000"/>
                <a:gd name="connsiteY294" fmla="*/ 558800 h 7001933"/>
                <a:gd name="connsiteX295" fmla="*/ 3378200 w 3683000"/>
                <a:gd name="connsiteY295" fmla="*/ 541866 h 7001933"/>
                <a:gd name="connsiteX296" fmla="*/ 3327400 w 3683000"/>
                <a:gd name="connsiteY296" fmla="*/ 524933 h 7001933"/>
                <a:gd name="connsiteX297" fmla="*/ 3259667 w 3683000"/>
                <a:gd name="connsiteY297" fmla="*/ 491066 h 7001933"/>
                <a:gd name="connsiteX298" fmla="*/ 3166534 w 3683000"/>
                <a:gd name="connsiteY298" fmla="*/ 482600 h 7001933"/>
                <a:gd name="connsiteX299" fmla="*/ 3132667 w 3683000"/>
                <a:gd name="connsiteY299" fmla="*/ 474133 h 7001933"/>
                <a:gd name="connsiteX300" fmla="*/ 2937934 w 3683000"/>
                <a:gd name="connsiteY300" fmla="*/ 491066 h 7001933"/>
                <a:gd name="connsiteX301" fmla="*/ 2870200 w 3683000"/>
                <a:gd name="connsiteY301" fmla="*/ 508000 h 7001933"/>
                <a:gd name="connsiteX302" fmla="*/ 2802467 w 3683000"/>
                <a:gd name="connsiteY302" fmla="*/ 524933 h 7001933"/>
                <a:gd name="connsiteX303" fmla="*/ 2726267 w 3683000"/>
                <a:gd name="connsiteY303" fmla="*/ 541866 h 7001933"/>
                <a:gd name="connsiteX304" fmla="*/ 2633134 w 3683000"/>
                <a:gd name="connsiteY304" fmla="*/ 592666 h 7001933"/>
                <a:gd name="connsiteX305" fmla="*/ 2523067 w 3683000"/>
                <a:gd name="connsiteY305" fmla="*/ 651933 h 7001933"/>
                <a:gd name="connsiteX306" fmla="*/ 2463800 w 3683000"/>
                <a:gd name="connsiteY306" fmla="*/ 694266 h 7001933"/>
                <a:gd name="connsiteX307" fmla="*/ 2429934 w 3683000"/>
                <a:gd name="connsiteY307" fmla="*/ 745066 h 7001933"/>
                <a:gd name="connsiteX308" fmla="*/ 2328334 w 3683000"/>
                <a:gd name="connsiteY308" fmla="*/ 821266 h 7001933"/>
                <a:gd name="connsiteX309" fmla="*/ 2294467 w 3683000"/>
                <a:gd name="connsiteY309" fmla="*/ 846666 h 7001933"/>
                <a:gd name="connsiteX310" fmla="*/ 2260600 w 3683000"/>
                <a:gd name="connsiteY310" fmla="*/ 863600 h 7001933"/>
                <a:gd name="connsiteX311" fmla="*/ 2218267 w 3683000"/>
                <a:gd name="connsiteY311" fmla="*/ 897466 h 7001933"/>
                <a:gd name="connsiteX312" fmla="*/ 2184400 w 3683000"/>
                <a:gd name="connsiteY312" fmla="*/ 914400 h 7001933"/>
                <a:gd name="connsiteX313" fmla="*/ 2150534 w 3683000"/>
                <a:gd name="connsiteY313" fmla="*/ 939800 h 7001933"/>
                <a:gd name="connsiteX314" fmla="*/ 2099734 w 3683000"/>
                <a:gd name="connsiteY314" fmla="*/ 956733 h 7001933"/>
                <a:gd name="connsiteX315" fmla="*/ 2057400 w 3683000"/>
                <a:gd name="connsiteY315" fmla="*/ 982133 h 7001933"/>
                <a:gd name="connsiteX316" fmla="*/ 1955800 w 3683000"/>
                <a:gd name="connsiteY316" fmla="*/ 1016000 h 7001933"/>
                <a:gd name="connsiteX317" fmla="*/ 1879600 w 3683000"/>
                <a:gd name="connsiteY317" fmla="*/ 1058333 h 7001933"/>
                <a:gd name="connsiteX318" fmla="*/ 1845734 w 3683000"/>
                <a:gd name="connsiteY318" fmla="*/ 1066800 h 7001933"/>
                <a:gd name="connsiteX319" fmla="*/ 1769534 w 3683000"/>
                <a:gd name="connsiteY319" fmla="*/ 1092200 h 7001933"/>
                <a:gd name="connsiteX320" fmla="*/ 1718734 w 3683000"/>
                <a:gd name="connsiteY320" fmla="*/ 1100666 h 7001933"/>
                <a:gd name="connsiteX321" fmla="*/ 1651000 w 3683000"/>
                <a:gd name="connsiteY321" fmla="*/ 1126066 h 7001933"/>
                <a:gd name="connsiteX322" fmla="*/ 1591734 w 3683000"/>
                <a:gd name="connsiteY322" fmla="*/ 1134533 h 7001933"/>
                <a:gd name="connsiteX323" fmla="*/ 1566334 w 3683000"/>
                <a:gd name="connsiteY323" fmla="*/ 1143000 h 7001933"/>
                <a:gd name="connsiteX324" fmla="*/ 1312334 w 3683000"/>
                <a:gd name="connsiteY324" fmla="*/ 1143000 h 7001933"/>
                <a:gd name="connsiteX325" fmla="*/ 1253067 w 3683000"/>
                <a:gd name="connsiteY325" fmla="*/ 1126066 h 7001933"/>
                <a:gd name="connsiteX326" fmla="*/ 1227667 w 3683000"/>
                <a:gd name="connsiteY326" fmla="*/ 1109133 h 7001933"/>
                <a:gd name="connsiteX327" fmla="*/ 1210734 w 3683000"/>
                <a:gd name="connsiteY327" fmla="*/ 1058333 h 7001933"/>
                <a:gd name="connsiteX328" fmla="*/ 1219200 w 3683000"/>
                <a:gd name="connsiteY328" fmla="*/ 1016000 h 7001933"/>
                <a:gd name="connsiteX329" fmla="*/ 1227667 w 3683000"/>
                <a:gd name="connsiteY329" fmla="*/ 931333 h 7001933"/>
                <a:gd name="connsiteX330" fmla="*/ 1244600 w 3683000"/>
                <a:gd name="connsiteY330" fmla="*/ 897466 h 7001933"/>
                <a:gd name="connsiteX331" fmla="*/ 1286934 w 3683000"/>
                <a:gd name="connsiteY331" fmla="*/ 846666 h 7001933"/>
                <a:gd name="connsiteX332" fmla="*/ 1312334 w 3683000"/>
                <a:gd name="connsiteY332" fmla="*/ 787400 h 7001933"/>
                <a:gd name="connsiteX333" fmla="*/ 1354667 w 3683000"/>
                <a:gd name="connsiteY333" fmla="*/ 745066 h 7001933"/>
                <a:gd name="connsiteX334" fmla="*/ 1380067 w 3683000"/>
                <a:gd name="connsiteY334" fmla="*/ 711200 h 7001933"/>
                <a:gd name="connsiteX335" fmla="*/ 1405467 w 3683000"/>
                <a:gd name="connsiteY335" fmla="*/ 694266 h 7001933"/>
                <a:gd name="connsiteX336" fmla="*/ 1430867 w 3683000"/>
                <a:gd name="connsiteY336" fmla="*/ 668866 h 7001933"/>
                <a:gd name="connsiteX337" fmla="*/ 1464734 w 3683000"/>
                <a:gd name="connsiteY337" fmla="*/ 660400 h 7001933"/>
                <a:gd name="connsiteX338" fmla="*/ 1524000 w 3683000"/>
                <a:gd name="connsiteY338" fmla="*/ 643466 h 7001933"/>
                <a:gd name="connsiteX339" fmla="*/ 1591734 w 3683000"/>
                <a:gd name="connsiteY339" fmla="*/ 651933 h 7001933"/>
                <a:gd name="connsiteX340" fmla="*/ 1608667 w 3683000"/>
                <a:gd name="connsiteY340" fmla="*/ 795866 h 7001933"/>
                <a:gd name="connsiteX341" fmla="*/ 1574800 w 3683000"/>
                <a:gd name="connsiteY341" fmla="*/ 855133 h 7001933"/>
                <a:gd name="connsiteX342" fmla="*/ 1557867 w 3683000"/>
                <a:gd name="connsiteY342" fmla="*/ 880533 h 7001933"/>
                <a:gd name="connsiteX343" fmla="*/ 1532467 w 3683000"/>
                <a:gd name="connsiteY343" fmla="*/ 897466 h 7001933"/>
                <a:gd name="connsiteX344" fmla="*/ 1515534 w 3683000"/>
                <a:gd name="connsiteY344" fmla="*/ 914400 h 7001933"/>
                <a:gd name="connsiteX345" fmla="*/ 1456267 w 3683000"/>
                <a:gd name="connsiteY345" fmla="*/ 931333 h 7001933"/>
                <a:gd name="connsiteX346" fmla="*/ 1371600 w 3683000"/>
                <a:gd name="connsiteY346" fmla="*/ 914400 h 7001933"/>
                <a:gd name="connsiteX347" fmla="*/ 1286934 w 3683000"/>
                <a:gd name="connsiteY347" fmla="*/ 846666 h 7001933"/>
                <a:gd name="connsiteX348" fmla="*/ 1270000 w 3683000"/>
                <a:gd name="connsiteY348" fmla="*/ 821266 h 7001933"/>
                <a:gd name="connsiteX349" fmla="*/ 1244600 w 3683000"/>
                <a:gd name="connsiteY349" fmla="*/ 795866 h 7001933"/>
                <a:gd name="connsiteX350" fmla="*/ 1202267 w 3683000"/>
                <a:gd name="connsiteY350" fmla="*/ 745066 h 7001933"/>
                <a:gd name="connsiteX351" fmla="*/ 1193800 w 3683000"/>
                <a:gd name="connsiteY351" fmla="*/ 711200 h 7001933"/>
                <a:gd name="connsiteX352" fmla="*/ 1176867 w 3683000"/>
                <a:gd name="connsiteY352" fmla="*/ 635000 h 7001933"/>
                <a:gd name="connsiteX353" fmla="*/ 1143000 w 3683000"/>
                <a:gd name="connsiteY353" fmla="*/ 567266 h 7001933"/>
                <a:gd name="connsiteX354" fmla="*/ 1134534 w 3683000"/>
                <a:gd name="connsiteY354" fmla="*/ 541866 h 7001933"/>
                <a:gd name="connsiteX355" fmla="*/ 1092200 w 3683000"/>
                <a:gd name="connsiteY355" fmla="*/ 499533 h 7001933"/>
                <a:gd name="connsiteX356" fmla="*/ 1041400 w 3683000"/>
                <a:gd name="connsiteY356" fmla="*/ 474133 h 7001933"/>
                <a:gd name="connsiteX357" fmla="*/ 1016000 w 3683000"/>
                <a:gd name="connsiteY357" fmla="*/ 448733 h 7001933"/>
                <a:gd name="connsiteX358" fmla="*/ 965200 w 3683000"/>
                <a:gd name="connsiteY358" fmla="*/ 431800 h 7001933"/>
                <a:gd name="connsiteX359" fmla="*/ 939800 w 3683000"/>
                <a:gd name="connsiteY359" fmla="*/ 423333 h 7001933"/>
                <a:gd name="connsiteX360" fmla="*/ 855134 w 3683000"/>
                <a:gd name="connsiteY360" fmla="*/ 431800 h 7001933"/>
                <a:gd name="connsiteX361" fmla="*/ 863600 w 3683000"/>
                <a:gd name="connsiteY361" fmla="*/ 482600 h 7001933"/>
                <a:gd name="connsiteX362" fmla="*/ 880534 w 3683000"/>
                <a:gd name="connsiteY362" fmla="*/ 516466 h 7001933"/>
                <a:gd name="connsiteX363" fmla="*/ 897467 w 3683000"/>
                <a:gd name="connsiteY363" fmla="*/ 567266 h 7001933"/>
                <a:gd name="connsiteX364" fmla="*/ 897467 w 3683000"/>
                <a:gd name="connsiteY364" fmla="*/ 567266 h 7001933"/>
                <a:gd name="connsiteX365" fmla="*/ 905934 w 3683000"/>
                <a:gd name="connsiteY365" fmla="*/ 601133 h 7001933"/>
                <a:gd name="connsiteX366" fmla="*/ 931334 w 3683000"/>
                <a:gd name="connsiteY366" fmla="*/ 609600 h 7001933"/>
                <a:gd name="connsiteX367" fmla="*/ 965200 w 3683000"/>
                <a:gd name="connsiteY367" fmla="*/ 601133 h 7001933"/>
                <a:gd name="connsiteX368" fmla="*/ 973667 w 3683000"/>
                <a:gd name="connsiteY368" fmla="*/ 558800 h 7001933"/>
                <a:gd name="connsiteX369" fmla="*/ 965200 w 3683000"/>
                <a:gd name="connsiteY369" fmla="*/ 414866 h 7001933"/>
                <a:gd name="connsiteX370" fmla="*/ 931334 w 3683000"/>
                <a:gd name="connsiteY370" fmla="*/ 389466 h 7001933"/>
                <a:gd name="connsiteX371" fmla="*/ 914400 w 3683000"/>
                <a:gd name="connsiteY371" fmla="*/ 372533 h 7001933"/>
                <a:gd name="connsiteX372" fmla="*/ 821267 w 3683000"/>
                <a:gd name="connsiteY372" fmla="*/ 347133 h 7001933"/>
                <a:gd name="connsiteX373" fmla="*/ 677334 w 3683000"/>
                <a:gd name="connsiteY373" fmla="*/ 330200 h 7001933"/>
                <a:gd name="connsiteX374" fmla="*/ 618067 w 3683000"/>
                <a:gd name="connsiteY374" fmla="*/ 321733 h 7001933"/>
                <a:gd name="connsiteX375" fmla="*/ 567267 w 3683000"/>
                <a:gd name="connsiteY375" fmla="*/ 254000 h 7001933"/>
                <a:gd name="connsiteX376" fmla="*/ 524934 w 3683000"/>
                <a:gd name="connsiteY376" fmla="*/ 169333 h 7001933"/>
                <a:gd name="connsiteX377" fmla="*/ 508000 w 3683000"/>
                <a:gd name="connsiteY377" fmla="*/ 135466 h 7001933"/>
                <a:gd name="connsiteX378" fmla="*/ 491067 w 3683000"/>
                <a:gd name="connsiteY378" fmla="*/ 84666 h 7001933"/>
                <a:gd name="connsiteX379" fmla="*/ 474134 w 3683000"/>
                <a:gd name="connsiteY379" fmla="*/ 33866 h 7001933"/>
                <a:gd name="connsiteX380" fmla="*/ 474134 w 3683000"/>
                <a:gd name="connsiteY380" fmla="*/ 0 h 700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</a:cxnLst>
              <a:rect l="l" t="t" r="r" b="b"/>
              <a:pathLst>
                <a:path w="3683000" h="7001933">
                  <a:moveTo>
                    <a:pt x="2074334" y="7001933"/>
                  </a:moveTo>
                  <a:cubicBezTo>
                    <a:pt x="2071512" y="6939844"/>
                    <a:pt x="2073272" y="6877376"/>
                    <a:pt x="2065867" y="6815666"/>
                  </a:cubicBezTo>
                  <a:cubicBezTo>
                    <a:pt x="2064655" y="6805563"/>
                    <a:pt x="2053067" y="6799565"/>
                    <a:pt x="2048934" y="6790266"/>
                  </a:cubicBezTo>
                  <a:cubicBezTo>
                    <a:pt x="2041685" y="6773955"/>
                    <a:pt x="2039982" y="6755431"/>
                    <a:pt x="2032000" y="6739466"/>
                  </a:cubicBezTo>
                  <a:cubicBezTo>
                    <a:pt x="1991823" y="6659112"/>
                    <a:pt x="2013279" y="6691927"/>
                    <a:pt x="1972734" y="6637866"/>
                  </a:cubicBezTo>
                  <a:cubicBezTo>
                    <a:pt x="1967576" y="6617236"/>
                    <a:pt x="1952821" y="6556622"/>
                    <a:pt x="1947334" y="6544733"/>
                  </a:cubicBezTo>
                  <a:cubicBezTo>
                    <a:pt x="1938806" y="6526255"/>
                    <a:pt x="1924756" y="6510866"/>
                    <a:pt x="1913467" y="6493933"/>
                  </a:cubicBezTo>
                  <a:cubicBezTo>
                    <a:pt x="1907823" y="6474177"/>
                    <a:pt x="1903444" y="6454015"/>
                    <a:pt x="1896534" y="6434666"/>
                  </a:cubicBezTo>
                  <a:cubicBezTo>
                    <a:pt x="1889305" y="6414425"/>
                    <a:pt x="1879116" y="6395356"/>
                    <a:pt x="1871134" y="6375400"/>
                  </a:cubicBezTo>
                  <a:cubicBezTo>
                    <a:pt x="1862179" y="6353011"/>
                    <a:pt x="1854689" y="6330055"/>
                    <a:pt x="1845734" y="6307666"/>
                  </a:cubicBezTo>
                  <a:cubicBezTo>
                    <a:pt x="1838228" y="6288900"/>
                    <a:pt x="1807616" y="6216622"/>
                    <a:pt x="1794934" y="6197600"/>
                  </a:cubicBezTo>
                  <a:cubicBezTo>
                    <a:pt x="1788292" y="6187637"/>
                    <a:pt x="1776718" y="6181779"/>
                    <a:pt x="1769534" y="6172200"/>
                  </a:cubicBezTo>
                  <a:cubicBezTo>
                    <a:pt x="1759660" y="6159035"/>
                    <a:pt x="1752969" y="6143750"/>
                    <a:pt x="1744134" y="6129866"/>
                  </a:cubicBezTo>
                  <a:cubicBezTo>
                    <a:pt x="1726508" y="6102168"/>
                    <a:pt x="1681087" y="6029829"/>
                    <a:pt x="1651000" y="6019800"/>
                  </a:cubicBezTo>
                  <a:cubicBezTo>
                    <a:pt x="1634067" y="6014155"/>
                    <a:pt x="1616676" y="6009731"/>
                    <a:pt x="1600200" y="6002866"/>
                  </a:cubicBezTo>
                  <a:cubicBezTo>
                    <a:pt x="1582724" y="5995584"/>
                    <a:pt x="1567192" y="5983936"/>
                    <a:pt x="1549400" y="5977466"/>
                  </a:cubicBezTo>
                  <a:cubicBezTo>
                    <a:pt x="1533383" y="5971642"/>
                    <a:pt x="1457681" y="5961945"/>
                    <a:pt x="1447800" y="5960533"/>
                  </a:cubicBezTo>
                  <a:cubicBezTo>
                    <a:pt x="1433689" y="5954889"/>
                    <a:pt x="1420211" y="5947286"/>
                    <a:pt x="1405467" y="5943600"/>
                  </a:cubicBezTo>
                  <a:cubicBezTo>
                    <a:pt x="1386137" y="5938767"/>
                    <a:pt x="1282492" y="5928054"/>
                    <a:pt x="1270000" y="5926666"/>
                  </a:cubicBezTo>
                  <a:cubicBezTo>
                    <a:pt x="1227667" y="5929488"/>
                    <a:pt x="1185001" y="5929133"/>
                    <a:pt x="1143000" y="5935133"/>
                  </a:cubicBezTo>
                  <a:cubicBezTo>
                    <a:pt x="1125330" y="5937657"/>
                    <a:pt x="1109624" y="5948194"/>
                    <a:pt x="1092200" y="5952066"/>
                  </a:cubicBezTo>
                  <a:cubicBezTo>
                    <a:pt x="1058684" y="5959514"/>
                    <a:pt x="990600" y="5969000"/>
                    <a:pt x="990600" y="5969000"/>
                  </a:cubicBezTo>
                  <a:cubicBezTo>
                    <a:pt x="979311" y="5974644"/>
                    <a:pt x="968552" y="5981501"/>
                    <a:pt x="956734" y="5985933"/>
                  </a:cubicBezTo>
                  <a:cubicBezTo>
                    <a:pt x="945838" y="5990019"/>
                    <a:pt x="934056" y="5991203"/>
                    <a:pt x="922867" y="5994400"/>
                  </a:cubicBezTo>
                  <a:cubicBezTo>
                    <a:pt x="914286" y="5996852"/>
                    <a:pt x="905934" y="6000044"/>
                    <a:pt x="897467" y="6002866"/>
                  </a:cubicBezTo>
                  <a:cubicBezTo>
                    <a:pt x="891823" y="6011333"/>
                    <a:pt x="881314" y="6018120"/>
                    <a:pt x="880534" y="6028266"/>
                  </a:cubicBezTo>
                  <a:cubicBezTo>
                    <a:pt x="879238" y="6045107"/>
                    <a:pt x="883381" y="6110162"/>
                    <a:pt x="897467" y="6138333"/>
                  </a:cubicBezTo>
                  <a:cubicBezTo>
                    <a:pt x="902018" y="6147434"/>
                    <a:pt x="908043" y="6155787"/>
                    <a:pt x="914400" y="6163733"/>
                  </a:cubicBezTo>
                  <a:cubicBezTo>
                    <a:pt x="950978" y="6209454"/>
                    <a:pt x="911038" y="6146498"/>
                    <a:pt x="948267" y="6206066"/>
                  </a:cubicBezTo>
                  <a:cubicBezTo>
                    <a:pt x="970070" y="6240951"/>
                    <a:pt x="977547" y="6260746"/>
                    <a:pt x="1007534" y="6290733"/>
                  </a:cubicBezTo>
                  <a:cubicBezTo>
                    <a:pt x="1014729" y="6297928"/>
                    <a:pt x="1024988" y="6301309"/>
                    <a:pt x="1032934" y="6307666"/>
                  </a:cubicBezTo>
                  <a:cubicBezTo>
                    <a:pt x="1039167" y="6312653"/>
                    <a:pt x="1043225" y="6320172"/>
                    <a:pt x="1049867" y="6324600"/>
                  </a:cubicBezTo>
                  <a:cubicBezTo>
                    <a:pt x="1060369" y="6331601"/>
                    <a:pt x="1072775" y="6335271"/>
                    <a:pt x="1083734" y="6341533"/>
                  </a:cubicBezTo>
                  <a:cubicBezTo>
                    <a:pt x="1092569" y="6346581"/>
                    <a:pt x="1099408" y="6355473"/>
                    <a:pt x="1109134" y="6358466"/>
                  </a:cubicBezTo>
                  <a:cubicBezTo>
                    <a:pt x="1136642" y="6366930"/>
                    <a:pt x="1193800" y="6375400"/>
                    <a:pt x="1193800" y="6375400"/>
                  </a:cubicBezTo>
                  <a:cubicBezTo>
                    <a:pt x="1230489" y="6372578"/>
                    <a:pt x="1267354" y="6371497"/>
                    <a:pt x="1303867" y="6366933"/>
                  </a:cubicBezTo>
                  <a:cubicBezTo>
                    <a:pt x="1332241" y="6363386"/>
                    <a:pt x="1329457" y="6354138"/>
                    <a:pt x="1354667" y="6341533"/>
                  </a:cubicBezTo>
                  <a:cubicBezTo>
                    <a:pt x="1411890" y="6312922"/>
                    <a:pt x="1384389" y="6338447"/>
                    <a:pt x="1439334" y="6299200"/>
                  </a:cubicBezTo>
                  <a:cubicBezTo>
                    <a:pt x="1445830" y="6294560"/>
                    <a:pt x="1450034" y="6287253"/>
                    <a:pt x="1456267" y="6282266"/>
                  </a:cubicBezTo>
                  <a:cubicBezTo>
                    <a:pt x="1464213" y="6275909"/>
                    <a:pt x="1473200" y="6270977"/>
                    <a:pt x="1481667" y="6265333"/>
                  </a:cubicBezTo>
                  <a:cubicBezTo>
                    <a:pt x="1521619" y="6205403"/>
                    <a:pt x="1467409" y="6278867"/>
                    <a:pt x="1540934" y="6214533"/>
                  </a:cubicBezTo>
                  <a:cubicBezTo>
                    <a:pt x="1641750" y="6126319"/>
                    <a:pt x="1504612" y="6221813"/>
                    <a:pt x="1591734" y="6163733"/>
                  </a:cubicBezTo>
                  <a:cubicBezTo>
                    <a:pt x="1603023" y="6146800"/>
                    <a:pt x="1611209" y="6127323"/>
                    <a:pt x="1625600" y="6112933"/>
                  </a:cubicBezTo>
                  <a:cubicBezTo>
                    <a:pt x="1641352" y="6097182"/>
                    <a:pt x="1648785" y="6091963"/>
                    <a:pt x="1659467" y="6070600"/>
                  </a:cubicBezTo>
                  <a:cubicBezTo>
                    <a:pt x="1663458" y="6062618"/>
                    <a:pt x="1664418" y="6053403"/>
                    <a:pt x="1667934" y="6045200"/>
                  </a:cubicBezTo>
                  <a:cubicBezTo>
                    <a:pt x="1672906" y="6033599"/>
                    <a:pt x="1679223" y="6022622"/>
                    <a:pt x="1684867" y="6011333"/>
                  </a:cubicBezTo>
                  <a:cubicBezTo>
                    <a:pt x="1694031" y="5892204"/>
                    <a:pt x="1698476" y="5905209"/>
                    <a:pt x="1684867" y="5782733"/>
                  </a:cubicBezTo>
                  <a:cubicBezTo>
                    <a:pt x="1683582" y="5771168"/>
                    <a:pt x="1682567" y="5758734"/>
                    <a:pt x="1676400" y="5748866"/>
                  </a:cubicBezTo>
                  <a:cubicBezTo>
                    <a:pt x="1667939" y="5735328"/>
                    <a:pt x="1653047" y="5727015"/>
                    <a:pt x="1642534" y="5715000"/>
                  </a:cubicBezTo>
                  <a:cubicBezTo>
                    <a:pt x="1633242" y="5704380"/>
                    <a:pt x="1625336" y="5692616"/>
                    <a:pt x="1617134" y="5681133"/>
                  </a:cubicBezTo>
                  <a:cubicBezTo>
                    <a:pt x="1611219" y="5672853"/>
                    <a:pt x="1608017" y="5662247"/>
                    <a:pt x="1600200" y="5655733"/>
                  </a:cubicBezTo>
                  <a:cubicBezTo>
                    <a:pt x="1590504" y="5647653"/>
                    <a:pt x="1576431" y="5646373"/>
                    <a:pt x="1566334" y="5638800"/>
                  </a:cubicBezTo>
                  <a:cubicBezTo>
                    <a:pt x="1553562" y="5629221"/>
                    <a:pt x="1545069" y="5614735"/>
                    <a:pt x="1532467" y="5604933"/>
                  </a:cubicBezTo>
                  <a:cubicBezTo>
                    <a:pt x="1507589" y="5585583"/>
                    <a:pt x="1483165" y="5577271"/>
                    <a:pt x="1456267" y="5562600"/>
                  </a:cubicBezTo>
                  <a:cubicBezTo>
                    <a:pt x="1436292" y="5551704"/>
                    <a:pt x="1417914" y="5537696"/>
                    <a:pt x="1397000" y="5528733"/>
                  </a:cubicBezTo>
                  <a:cubicBezTo>
                    <a:pt x="1364567" y="5514833"/>
                    <a:pt x="1292125" y="5503364"/>
                    <a:pt x="1261534" y="5494866"/>
                  </a:cubicBezTo>
                  <a:cubicBezTo>
                    <a:pt x="1235737" y="5487700"/>
                    <a:pt x="1210924" y="5477340"/>
                    <a:pt x="1185334" y="5469466"/>
                  </a:cubicBezTo>
                  <a:cubicBezTo>
                    <a:pt x="1174212" y="5466044"/>
                    <a:pt x="1162506" y="5464680"/>
                    <a:pt x="1151467" y="5461000"/>
                  </a:cubicBezTo>
                  <a:cubicBezTo>
                    <a:pt x="1137049" y="5456194"/>
                    <a:pt x="1123878" y="5447752"/>
                    <a:pt x="1109134" y="5444066"/>
                  </a:cubicBezTo>
                  <a:cubicBezTo>
                    <a:pt x="1089774" y="5439226"/>
                    <a:pt x="1069552" y="5438881"/>
                    <a:pt x="1049867" y="5435600"/>
                  </a:cubicBezTo>
                  <a:cubicBezTo>
                    <a:pt x="1035672" y="5433234"/>
                    <a:pt x="1021645" y="5429955"/>
                    <a:pt x="1007534" y="5427133"/>
                  </a:cubicBezTo>
                  <a:lnTo>
                    <a:pt x="897467" y="5435600"/>
                  </a:lnTo>
                  <a:cubicBezTo>
                    <a:pt x="846592" y="5440523"/>
                    <a:pt x="796173" y="5451681"/>
                    <a:pt x="745067" y="5452533"/>
                  </a:cubicBezTo>
                  <a:lnTo>
                    <a:pt x="389467" y="5444066"/>
                  </a:lnTo>
                  <a:cubicBezTo>
                    <a:pt x="269501" y="5430737"/>
                    <a:pt x="352722" y="5443427"/>
                    <a:pt x="279400" y="5427133"/>
                  </a:cubicBezTo>
                  <a:cubicBezTo>
                    <a:pt x="265352" y="5424011"/>
                    <a:pt x="250851" y="5422801"/>
                    <a:pt x="237067" y="5418666"/>
                  </a:cubicBezTo>
                  <a:cubicBezTo>
                    <a:pt x="222510" y="5414299"/>
                    <a:pt x="208964" y="5407069"/>
                    <a:pt x="194734" y="5401733"/>
                  </a:cubicBezTo>
                  <a:cubicBezTo>
                    <a:pt x="164976" y="5390574"/>
                    <a:pt x="163098" y="5392019"/>
                    <a:pt x="127000" y="5384800"/>
                  </a:cubicBezTo>
                  <a:cubicBezTo>
                    <a:pt x="115711" y="5379155"/>
                    <a:pt x="103635" y="5374867"/>
                    <a:pt x="93134" y="5367866"/>
                  </a:cubicBezTo>
                  <a:cubicBezTo>
                    <a:pt x="86492" y="5363438"/>
                    <a:pt x="82433" y="5355920"/>
                    <a:pt x="76200" y="5350933"/>
                  </a:cubicBezTo>
                  <a:cubicBezTo>
                    <a:pt x="68254" y="5344576"/>
                    <a:pt x="59267" y="5339644"/>
                    <a:pt x="50800" y="5334000"/>
                  </a:cubicBezTo>
                  <a:cubicBezTo>
                    <a:pt x="22926" y="5292188"/>
                    <a:pt x="40047" y="5324854"/>
                    <a:pt x="25400" y="5266266"/>
                  </a:cubicBezTo>
                  <a:cubicBezTo>
                    <a:pt x="19170" y="5241346"/>
                    <a:pt x="12119" y="5231237"/>
                    <a:pt x="0" y="5207000"/>
                  </a:cubicBezTo>
                  <a:cubicBezTo>
                    <a:pt x="12484" y="4982305"/>
                    <a:pt x="-4644" y="5117837"/>
                    <a:pt x="16934" y="5020733"/>
                  </a:cubicBezTo>
                  <a:cubicBezTo>
                    <a:pt x="20056" y="5006685"/>
                    <a:pt x="20849" y="4992052"/>
                    <a:pt x="25400" y="4978400"/>
                  </a:cubicBezTo>
                  <a:cubicBezTo>
                    <a:pt x="29391" y="4966426"/>
                    <a:pt x="37646" y="4956252"/>
                    <a:pt x="42334" y="4944533"/>
                  </a:cubicBezTo>
                  <a:cubicBezTo>
                    <a:pt x="48963" y="4927960"/>
                    <a:pt x="54571" y="4910953"/>
                    <a:pt x="59267" y="4893733"/>
                  </a:cubicBezTo>
                  <a:cubicBezTo>
                    <a:pt x="63053" y="4879850"/>
                    <a:pt x="63599" y="4865184"/>
                    <a:pt x="67734" y="4851400"/>
                  </a:cubicBezTo>
                  <a:cubicBezTo>
                    <a:pt x="75408" y="4825820"/>
                    <a:pt x="108818" y="4755907"/>
                    <a:pt x="118534" y="4741333"/>
                  </a:cubicBezTo>
                  <a:cubicBezTo>
                    <a:pt x="124178" y="4732866"/>
                    <a:pt x="128272" y="4723128"/>
                    <a:pt x="135467" y="4715933"/>
                  </a:cubicBezTo>
                  <a:cubicBezTo>
                    <a:pt x="145445" y="4705955"/>
                    <a:pt x="158045" y="4699000"/>
                    <a:pt x="169334" y="4690533"/>
                  </a:cubicBezTo>
                  <a:cubicBezTo>
                    <a:pt x="174978" y="4673600"/>
                    <a:pt x="176366" y="4654585"/>
                    <a:pt x="186267" y="4639733"/>
                  </a:cubicBezTo>
                  <a:cubicBezTo>
                    <a:pt x="199698" y="4619586"/>
                    <a:pt x="218390" y="4592420"/>
                    <a:pt x="228600" y="4572000"/>
                  </a:cubicBezTo>
                  <a:cubicBezTo>
                    <a:pt x="232591" y="4564018"/>
                    <a:pt x="232733" y="4554402"/>
                    <a:pt x="237067" y="4546600"/>
                  </a:cubicBezTo>
                  <a:cubicBezTo>
                    <a:pt x="247898" y="4527105"/>
                    <a:pt x="267316" y="4495307"/>
                    <a:pt x="287867" y="4478866"/>
                  </a:cubicBezTo>
                  <a:cubicBezTo>
                    <a:pt x="295813" y="4472509"/>
                    <a:pt x="304800" y="4467577"/>
                    <a:pt x="313267" y="4461933"/>
                  </a:cubicBezTo>
                  <a:cubicBezTo>
                    <a:pt x="341584" y="4405298"/>
                    <a:pt x="315555" y="4448431"/>
                    <a:pt x="355600" y="4402666"/>
                  </a:cubicBezTo>
                  <a:cubicBezTo>
                    <a:pt x="383640" y="4370621"/>
                    <a:pt x="385506" y="4360099"/>
                    <a:pt x="414867" y="4334933"/>
                  </a:cubicBezTo>
                  <a:cubicBezTo>
                    <a:pt x="440367" y="4313076"/>
                    <a:pt x="507926" y="4270072"/>
                    <a:pt x="524934" y="4258733"/>
                  </a:cubicBezTo>
                  <a:cubicBezTo>
                    <a:pt x="533401" y="4253089"/>
                    <a:pt x="540681" y="4245018"/>
                    <a:pt x="550334" y="4241800"/>
                  </a:cubicBezTo>
                  <a:cubicBezTo>
                    <a:pt x="558801" y="4238978"/>
                    <a:pt x="567531" y="4236849"/>
                    <a:pt x="575734" y="4233333"/>
                  </a:cubicBezTo>
                  <a:cubicBezTo>
                    <a:pt x="587335" y="4228361"/>
                    <a:pt x="597627" y="4220391"/>
                    <a:pt x="609600" y="4216400"/>
                  </a:cubicBezTo>
                  <a:cubicBezTo>
                    <a:pt x="623252" y="4211849"/>
                    <a:pt x="638050" y="4211719"/>
                    <a:pt x="651934" y="4207933"/>
                  </a:cubicBezTo>
                  <a:cubicBezTo>
                    <a:pt x="669154" y="4203237"/>
                    <a:pt x="685801" y="4196644"/>
                    <a:pt x="702734" y="4191000"/>
                  </a:cubicBezTo>
                  <a:cubicBezTo>
                    <a:pt x="711201" y="4188178"/>
                    <a:pt x="719476" y="4184698"/>
                    <a:pt x="728134" y="4182533"/>
                  </a:cubicBezTo>
                  <a:lnTo>
                    <a:pt x="762000" y="4174066"/>
                  </a:lnTo>
                  <a:cubicBezTo>
                    <a:pt x="768379" y="4175129"/>
                    <a:pt x="834036" y="4184685"/>
                    <a:pt x="846667" y="4191000"/>
                  </a:cubicBezTo>
                  <a:cubicBezTo>
                    <a:pt x="864870" y="4200101"/>
                    <a:pt x="897467" y="4224866"/>
                    <a:pt x="897467" y="4224866"/>
                  </a:cubicBezTo>
                  <a:cubicBezTo>
                    <a:pt x="903111" y="4233333"/>
                    <a:pt x="908486" y="4241986"/>
                    <a:pt x="914400" y="4250266"/>
                  </a:cubicBezTo>
                  <a:cubicBezTo>
                    <a:pt x="922602" y="4261749"/>
                    <a:pt x="932321" y="4272167"/>
                    <a:pt x="939800" y="4284133"/>
                  </a:cubicBezTo>
                  <a:cubicBezTo>
                    <a:pt x="946489" y="4294836"/>
                    <a:pt x="951762" y="4306399"/>
                    <a:pt x="956734" y="4318000"/>
                  </a:cubicBezTo>
                  <a:cubicBezTo>
                    <a:pt x="960250" y="4326203"/>
                    <a:pt x="962748" y="4334819"/>
                    <a:pt x="965200" y="4343400"/>
                  </a:cubicBezTo>
                  <a:cubicBezTo>
                    <a:pt x="968397" y="4354588"/>
                    <a:pt x="968463" y="4366858"/>
                    <a:pt x="973667" y="4377266"/>
                  </a:cubicBezTo>
                  <a:cubicBezTo>
                    <a:pt x="979978" y="4389887"/>
                    <a:pt x="990600" y="4399844"/>
                    <a:pt x="999067" y="4411133"/>
                  </a:cubicBezTo>
                  <a:cubicBezTo>
                    <a:pt x="1001889" y="4419600"/>
                    <a:pt x="1005082" y="4427952"/>
                    <a:pt x="1007534" y="4436533"/>
                  </a:cubicBezTo>
                  <a:cubicBezTo>
                    <a:pt x="1015502" y="4464420"/>
                    <a:pt x="1018650" y="4483650"/>
                    <a:pt x="1024467" y="4512733"/>
                  </a:cubicBezTo>
                  <a:cubicBezTo>
                    <a:pt x="1021645" y="4540955"/>
                    <a:pt x="1022378" y="4569763"/>
                    <a:pt x="1016000" y="4597400"/>
                  </a:cubicBezTo>
                  <a:cubicBezTo>
                    <a:pt x="1013712" y="4607315"/>
                    <a:pt x="1004981" y="4614520"/>
                    <a:pt x="999067" y="4622800"/>
                  </a:cubicBezTo>
                  <a:cubicBezTo>
                    <a:pt x="966046" y="4669029"/>
                    <a:pt x="986501" y="4645793"/>
                    <a:pt x="948267" y="4673600"/>
                  </a:cubicBezTo>
                  <a:cubicBezTo>
                    <a:pt x="862657" y="4735863"/>
                    <a:pt x="909256" y="4710039"/>
                    <a:pt x="846667" y="4741333"/>
                  </a:cubicBezTo>
                  <a:cubicBezTo>
                    <a:pt x="809978" y="4738511"/>
                    <a:pt x="772397" y="4741389"/>
                    <a:pt x="736600" y="4732866"/>
                  </a:cubicBezTo>
                  <a:cubicBezTo>
                    <a:pt x="712044" y="4727019"/>
                    <a:pt x="668867" y="4699000"/>
                    <a:pt x="668867" y="4699000"/>
                  </a:cubicBezTo>
                  <a:cubicBezTo>
                    <a:pt x="663223" y="4690533"/>
                    <a:pt x="658291" y="4681546"/>
                    <a:pt x="651934" y="4673600"/>
                  </a:cubicBezTo>
                  <a:cubicBezTo>
                    <a:pt x="629009" y="4644943"/>
                    <a:pt x="618015" y="4656507"/>
                    <a:pt x="601134" y="4605866"/>
                  </a:cubicBezTo>
                  <a:cubicBezTo>
                    <a:pt x="580520" y="4544027"/>
                    <a:pt x="588529" y="4572382"/>
                    <a:pt x="575734" y="4521200"/>
                  </a:cubicBezTo>
                  <a:cubicBezTo>
                    <a:pt x="572912" y="4478867"/>
                    <a:pt x="567267" y="4436627"/>
                    <a:pt x="567267" y="4394200"/>
                  </a:cubicBezTo>
                  <a:cubicBezTo>
                    <a:pt x="567267" y="4365837"/>
                    <a:pt x="572216" y="4337677"/>
                    <a:pt x="575734" y="4309533"/>
                  </a:cubicBezTo>
                  <a:cubicBezTo>
                    <a:pt x="580684" y="4269929"/>
                    <a:pt x="582987" y="4229720"/>
                    <a:pt x="592667" y="4191000"/>
                  </a:cubicBezTo>
                  <a:cubicBezTo>
                    <a:pt x="595489" y="4179711"/>
                    <a:pt x="596658" y="4167874"/>
                    <a:pt x="601134" y="4157133"/>
                  </a:cubicBezTo>
                  <a:cubicBezTo>
                    <a:pt x="610843" y="4133832"/>
                    <a:pt x="627017" y="4113347"/>
                    <a:pt x="635000" y="4089400"/>
                  </a:cubicBezTo>
                  <a:cubicBezTo>
                    <a:pt x="637822" y="4080933"/>
                    <a:pt x="641015" y="4072581"/>
                    <a:pt x="643467" y="4064000"/>
                  </a:cubicBezTo>
                  <a:cubicBezTo>
                    <a:pt x="646664" y="4052811"/>
                    <a:pt x="647208" y="4040767"/>
                    <a:pt x="651934" y="4030133"/>
                  </a:cubicBezTo>
                  <a:cubicBezTo>
                    <a:pt x="658383" y="4015624"/>
                    <a:pt x="689937" y="3966730"/>
                    <a:pt x="702734" y="3953933"/>
                  </a:cubicBezTo>
                  <a:cubicBezTo>
                    <a:pt x="709929" y="3946738"/>
                    <a:pt x="720188" y="3943357"/>
                    <a:pt x="728134" y="3937000"/>
                  </a:cubicBezTo>
                  <a:cubicBezTo>
                    <a:pt x="734367" y="3932013"/>
                    <a:pt x="737927" y="3923636"/>
                    <a:pt x="745067" y="3920066"/>
                  </a:cubicBezTo>
                  <a:cubicBezTo>
                    <a:pt x="755475" y="3914862"/>
                    <a:pt x="767645" y="3914422"/>
                    <a:pt x="778934" y="3911600"/>
                  </a:cubicBezTo>
                  <a:cubicBezTo>
                    <a:pt x="795867" y="3900311"/>
                    <a:pt x="815343" y="3892124"/>
                    <a:pt x="829734" y="3877733"/>
                  </a:cubicBezTo>
                  <a:cubicBezTo>
                    <a:pt x="838201" y="3869266"/>
                    <a:pt x="844667" y="3858148"/>
                    <a:pt x="855134" y="3852333"/>
                  </a:cubicBezTo>
                  <a:cubicBezTo>
                    <a:pt x="870737" y="3843665"/>
                    <a:pt x="905934" y="3835400"/>
                    <a:pt x="905934" y="3835400"/>
                  </a:cubicBezTo>
                  <a:cubicBezTo>
                    <a:pt x="914401" y="3829755"/>
                    <a:pt x="922232" y="3823017"/>
                    <a:pt x="931334" y="3818466"/>
                  </a:cubicBezTo>
                  <a:cubicBezTo>
                    <a:pt x="939316" y="3814475"/>
                    <a:pt x="949081" y="3814592"/>
                    <a:pt x="956734" y="3810000"/>
                  </a:cubicBezTo>
                  <a:cubicBezTo>
                    <a:pt x="963579" y="3805893"/>
                    <a:pt x="967434" y="3798053"/>
                    <a:pt x="973667" y="3793066"/>
                  </a:cubicBezTo>
                  <a:cubicBezTo>
                    <a:pt x="981613" y="3786709"/>
                    <a:pt x="990232" y="3781181"/>
                    <a:pt x="999067" y="3776133"/>
                  </a:cubicBezTo>
                  <a:cubicBezTo>
                    <a:pt x="1122400" y="3705659"/>
                    <a:pt x="963342" y="3798229"/>
                    <a:pt x="1058334" y="3750733"/>
                  </a:cubicBezTo>
                  <a:cubicBezTo>
                    <a:pt x="1067435" y="3746182"/>
                    <a:pt x="1075788" y="3740157"/>
                    <a:pt x="1083734" y="3733800"/>
                  </a:cubicBezTo>
                  <a:cubicBezTo>
                    <a:pt x="1089967" y="3728813"/>
                    <a:pt x="1093527" y="3720436"/>
                    <a:pt x="1100667" y="3716866"/>
                  </a:cubicBezTo>
                  <a:cubicBezTo>
                    <a:pt x="1116632" y="3708883"/>
                    <a:pt x="1135061" y="3706964"/>
                    <a:pt x="1151467" y="3699933"/>
                  </a:cubicBezTo>
                  <a:cubicBezTo>
                    <a:pt x="1189903" y="3683460"/>
                    <a:pt x="1213676" y="3671222"/>
                    <a:pt x="1244600" y="3649133"/>
                  </a:cubicBezTo>
                  <a:cubicBezTo>
                    <a:pt x="1306361" y="3605019"/>
                    <a:pt x="1251381" y="3644046"/>
                    <a:pt x="1312334" y="3589866"/>
                  </a:cubicBezTo>
                  <a:cubicBezTo>
                    <a:pt x="1325840" y="3577860"/>
                    <a:pt x="1341889" y="3568778"/>
                    <a:pt x="1354667" y="3556000"/>
                  </a:cubicBezTo>
                  <a:cubicBezTo>
                    <a:pt x="1364645" y="3546022"/>
                    <a:pt x="1370884" y="3532847"/>
                    <a:pt x="1380067" y="3522133"/>
                  </a:cubicBezTo>
                  <a:cubicBezTo>
                    <a:pt x="1387859" y="3513042"/>
                    <a:pt x="1397802" y="3505931"/>
                    <a:pt x="1405467" y="3496733"/>
                  </a:cubicBezTo>
                  <a:cubicBezTo>
                    <a:pt x="1411981" y="3488916"/>
                    <a:pt x="1415205" y="3478528"/>
                    <a:pt x="1422400" y="3471333"/>
                  </a:cubicBezTo>
                  <a:cubicBezTo>
                    <a:pt x="1429595" y="3464138"/>
                    <a:pt x="1439333" y="3460044"/>
                    <a:pt x="1447800" y="3454400"/>
                  </a:cubicBezTo>
                  <a:cubicBezTo>
                    <a:pt x="1453445" y="3440289"/>
                    <a:pt x="1455004" y="3423742"/>
                    <a:pt x="1464734" y="3412066"/>
                  </a:cubicBezTo>
                  <a:cubicBezTo>
                    <a:pt x="1470447" y="3405210"/>
                    <a:pt x="1485542" y="3411253"/>
                    <a:pt x="1490134" y="3403600"/>
                  </a:cubicBezTo>
                  <a:cubicBezTo>
                    <a:pt x="1546753" y="3309236"/>
                    <a:pt x="1490041" y="3352912"/>
                    <a:pt x="1532467" y="3302000"/>
                  </a:cubicBezTo>
                  <a:cubicBezTo>
                    <a:pt x="1540132" y="3292802"/>
                    <a:pt x="1549400" y="3285067"/>
                    <a:pt x="1557867" y="3276600"/>
                  </a:cubicBezTo>
                  <a:cubicBezTo>
                    <a:pt x="1585580" y="3165750"/>
                    <a:pt x="1541290" y="3318223"/>
                    <a:pt x="1591734" y="3217333"/>
                  </a:cubicBezTo>
                  <a:cubicBezTo>
                    <a:pt x="1598170" y="3204462"/>
                    <a:pt x="1597378" y="3189111"/>
                    <a:pt x="1600200" y="3175000"/>
                  </a:cubicBezTo>
                  <a:cubicBezTo>
                    <a:pt x="1594556" y="3107267"/>
                    <a:pt x="1592879" y="3039085"/>
                    <a:pt x="1583267" y="2971800"/>
                  </a:cubicBezTo>
                  <a:cubicBezTo>
                    <a:pt x="1581482" y="2959305"/>
                    <a:pt x="1573907" y="2948030"/>
                    <a:pt x="1566334" y="2937933"/>
                  </a:cubicBezTo>
                  <a:cubicBezTo>
                    <a:pt x="1532362" y="2892636"/>
                    <a:pt x="1537160" y="2910646"/>
                    <a:pt x="1490134" y="2887133"/>
                  </a:cubicBezTo>
                  <a:cubicBezTo>
                    <a:pt x="1431663" y="2857898"/>
                    <a:pt x="1501352" y="2879355"/>
                    <a:pt x="1430867" y="2861733"/>
                  </a:cubicBezTo>
                  <a:cubicBezTo>
                    <a:pt x="1422400" y="2856089"/>
                    <a:pt x="1414860" y="2848714"/>
                    <a:pt x="1405467" y="2844800"/>
                  </a:cubicBezTo>
                  <a:cubicBezTo>
                    <a:pt x="1335687" y="2815725"/>
                    <a:pt x="1336876" y="2821222"/>
                    <a:pt x="1270000" y="2810933"/>
                  </a:cubicBezTo>
                  <a:cubicBezTo>
                    <a:pt x="1253033" y="2808323"/>
                    <a:pt x="1235958" y="2806190"/>
                    <a:pt x="1219200" y="2802466"/>
                  </a:cubicBezTo>
                  <a:cubicBezTo>
                    <a:pt x="1210488" y="2800530"/>
                    <a:pt x="1202551" y="2795750"/>
                    <a:pt x="1193800" y="2794000"/>
                  </a:cubicBezTo>
                  <a:cubicBezTo>
                    <a:pt x="1174232" y="2790086"/>
                    <a:pt x="1154289" y="2788355"/>
                    <a:pt x="1134534" y="2785533"/>
                  </a:cubicBezTo>
                  <a:cubicBezTo>
                    <a:pt x="1078089" y="2788355"/>
                    <a:pt x="1021561" y="2789825"/>
                    <a:pt x="965200" y="2794000"/>
                  </a:cubicBezTo>
                  <a:cubicBezTo>
                    <a:pt x="945299" y="2795474"/>
                    <a:pt x="925568" y="2798896"/>
                    <a:pt x="905934" y="2802466"/>
                  </a:cubicBezTo>
                  <a:cubicBezTo>
                    <a:pt x="894485" y="2804548"/>
                    <a:pt x="883646" y="2809775"/>
                    <a:pt x="872067" y="2810933"/>
                  </a:cubicBezTo>
                  <a:cubicBezTo>
                    <a:pt x="827048" y="2815435"/>
                    <a:pt x="781756" y="2816578"/>
                    <a:pt x="736600" y="2819400"/>
                  </a:cubicBezTo>
                  <a:cubicBezTo>
                    <a:pt x="715944" y="2817679"/>
                    <a:pt x="627976" y="2814236"/>
                    <a:pt x="592667" y="2802466"/>
                  </a:cubicBezTo>
                  <a:cubicBezTo>
                    <a:pt x="580693" y="2798475"/>
                    <a:pt x="570401" y="2790505"/>
                    <a:pt x="558800" y="2785533"/>
                  </a:cubicBezTo>
                  <a:cubicBezTo>
                    <a:pt x="550597" y="2782017"/>
                    <a:pt x="541603" y="2780582"/>
                    <a:pt x="533400" y="2777066"/>
                  </a:cubicBezTo>
                  <a:cubicBezTo>
                    <a:pt x="446203" y="2739695"/>
                    <a:pt x="564352" y="2781739"/>
                    <a:pt x="448734" y="2743200"/>
                  </a:cubicBezTo>
                  <a:cubicBezTo>
                    <a:pt x="443089" y="2737555"/>
                    <a:pt x="438186" y="2731056"/>
                    <a:pt x="431800" y="2726266"/>
                  </a:cubicBezTo>
                  <a:cubicBezTo>
                    <a:pt x="415519" y="2714055"/>
                    <a:pt x="381000" y="2692400"/>
                    <a:pt x="381000" y="2692400"/>
                  </a:cubicBezTo>
                  <a:cubicBezTo>
                    <a:pt x="361245" y="2661355"/>
                    <a:pt x="338191" y="2632178"/>
                    <a:pt x="321734" y="2599266"/>
                  </a:cubicBezTo>
                  <a:cubicBezTo>
                    <a:pt x="307623" y="2571044"/>
                    <a:pt x="298332" y="2539843"/>
                    <a:pt x="279400" y="2514600"/>
                  </a:cubicBezTo>
                  <a:cubicBezTo>
                    <a:pt x="247563" y="2472150"/>
                    <a:pt x="233822" y="2459943"/>
                    <a:pt x="220134" y="2396066"/>
                  </a:cubicBezTo>
                  <a:cubicBezTo>
                    <a:pt x="190230" y="2256517"/>
                    <a:pt x="210651" y="2314674"/>
                    <a:pt x="169334" y="2218266"/>
                  </a:cubicBezTo>
                  <a:cubicBezTo>
                    <a:pt x="166512" y="2198511"/>
                    <a:pt x="162759" y="2178866"/>
                    <a:pt x="160867" y="2159000"/>
                  </a:cubicBezTo>
                  <a:cubicBezTo>
                    <a:pt x="141087" y="1951318"/>
                    <a:pt x="162985" y="2114563"/>
                    <a:pt x="143934" y="1981200"/>
                  </a:cubicBezTo>
                  <a:cubicBezTo>
                    <a:pt x="149578" y="1919111"/>
                    <a:pt x="152349" y="1856693"/>
                    <a:pt x="160867" y="1794933"/>
                  </a:cubicBezTo>
                  <a:cubicBezTo>
                    <a:pt x="166576" y="1753544"/>
                    <a:pt x="212559" y="1648327"/>
                    <a:pt x="220134" y="1625600"/>
                  </a:cubicBezTo>
                  <a:cubicBezTo>
                    <a:pt x="225778" y="1608667"/>
                    <a:pt x="232371" y="1592020"/>
                    <a:pt x="237067" y="1574800"/>
                  </a:cubicBezTo>
                  <a:cubicBezTo>
                    <a:pt x="240853" y="1560916"/>
                    <a:pt x="239579" y="1545567"/>
                    <a:pt x="245534" y="1532466"/>
                  </a:cubicBezTo>
                  <a:cubicBezTo>
                    <a:pt x="253955" y="1513939"/>
                    <a:pt x="269146" y="1499245"/>
                    <a:pt x="279400" y="1481666"/>
                  </a:cubicBezTo>
                  <a:cubicBezTo>
                    <a:pt x="351084" y="1358778"/>
                    <a:pt x="265527" y="1483072"/>
                    <a:pt x="330200" y="1405466"/>
                  </a:cubicBezTo>
                  <a:cubicBezTo>
                    <a:pt x="336714" y="1397649"/>
                    <a:pt x="338667" y="1385710"/>
                    <a:pt x="347134" y="1380066"/>
                  </a:cubicBezTo>
                  <a:cubicBezTo>
                    <a:pt x="356816" y="1373612"/>
                    <a:pt x="369711" y="1374422"/>
                    <a:pt x="381000" y="1371600"/>
                  </a:cubicBezTo>
                  <a:cubicBezTo>
                    <a:pt x="386645" y="1365955"/>
                    <a:pt x="391700" y="1359653"/>
                    <a:pt x="397934" y="1354666"/>
                  </a:cubicBezTo>
                  <a:cubicBezTo>
                    <a:pt x="413207" y="1342448"/>
                    <a:pt x="439819" y="1327753"/>
                    <a:pt x="457200" y="1320800"/>
                  </a:cubicBezTo>
                  <a:cubicBezTo>
                    <a:pt x="473773" y="1314171"/>
                    <a:pt x="491427" y="1310495"/>
                    <a:pt x="508000" y="1303866"/>
                  </a:cubicBezTo>
                  <a:cubicBezTo>
                    <a:pt x="564104" y="1281424"/>
                    <a:pt x="525137" y="1284917"/>
                    <a:pt x="601134" y="1261533"/>
                  </a:cubicBezTo>
                  <a:cubicBezTo>
                    <a:pt x="617542" y="1256484"/>
                    <a:pt x="635207" y="1256926"/>
                    <a:pt x="651934" y="1253066"/>
                  </a:cubicBezTo>
                  <a:cubicBezTo>
                    <a:pt x="671954" y="1248446"/>
                    <a:pt x="691268" y="1241116"/>
                    <a:pt x="711200" y="1236133"/>
                  </a:cubicBezTo>
                  <a:cubicBezTo>
                    <a:pt x="725161" y="1232643"/>
                    <a:pt x="739486" y="1230788"/>
                    <a:pt x="753534" y="1227666"/>
                  </a:cubicBezTo>
                  <a:cubicBezTo>
                    <a:pt x="764893" y="1225142"/>
                    <a:pt x="776111" y="1222022"/>
                    <a:pt x="787400" y="1219200"/>
                  </a:cubicBezTo>
                  <a:cubicBezTo>
                    <a:pt x="865053" y="1180373"/>
                    <a:pt x="767764" y="1224556"/>
                    <a:pt x="880534" y="1193800"/>
                  </a:cubicBezTo>
                  <a:cubicBezTo>
                    <a:pt x="892711" y="1190479"/>
                    <a:pt x="902223" y="1180187"/>
                    <a:pt x="914400" y="1176866"/>
                  </a:cubicBezTo>
                  <a:cubicBezTo>
                    <a:pt x="933653" y="1171615"/>
                    <a:pt x="953943" y="1171434"/>
                    <a:pt x="973667" y="1168400"/>
                  </a:cubicBezTo>
                  <a:cubicBezTo>
                    <a:pt x="990634" y="1165790"/>
                    <a:pt x="1007534" y="1162755"/>
                    <a:pt x="1024467" y="1159933"/>
                  </a:cubicBezTo>
                  <a:cubicBezTo>
                    <a:pt x="1075267" y="1162755"/>
                    <a:pt x="1126198" y="1163794"/>
                    <a:pt x="1176867" y="1168400"/>
                  </a:cubicBezTo>
                  <a:cubicBezTo>
                    <a:pt x="1201761" y="1170663"/>
                    <a:pt x="1213217" y="1179604"/>
                    <a:pt x="1236134" y="1185333"/>
                  </a:cubicBezTo>
                  <a:cubicBezTo>
                    <a:pt x="1250095" y="1188823"/>
                    <a:pt x="1264356" y="1190978"/>
                    <a:pt x="1278467" y="1193800"/>
                  </a:cubicBezTo>
                  <a:cubicBezTo>
                    <a:pt x="1286934" y="1199444"/>
                    <a:pt x="1294766" y="1206182"/>
                    <a:pt x="1303867" y="1210733"/>
                  </a:cubicBezTo>
                  <a:cubicBezTo>
                    <a:pt x="1373974" y="1245786"/>
                    <a:pt x="1281875" y="1187606"/>
                    <a:pt x="1354667" y="1236133"/>
                  </a:cubicBezTo>
                  <a:lnTo>
                    <a:pt x="1405467" y="1312333"/>
                  </a:lnTo>
                  <a:cubicBezTo>
                    <a:pt x="1405478" y="1312350"/>
                    <a:pt x="1439322" y="1363117"/>
                    <a:pt x="1439334" y="1363133"/>
                  </a:cubicBezTo>
                  <a:cubicBezTo>
                    <a:pt x="1463644" y="1395547"/>
                    <a:pt x="1466171" y="1394709"/>
                    <a:pt x="1481667" y="1430866"/>
                  </a:cubicBezTo>
                  <a:cubicBezTo>
                    <a:pt x="1490370" y="1451173"/>
                    <a:pt x="1492460" y="1468641"/>
                    <a:pt x="1498600" y="1490133"/>
                  </a:cubicBezTo>
                  <a:cubicBezTo>
                    <a:pt x="1501052" y="1498714"/>
                    <a:pt x="1504245" y="1507066"/>
                    <a:pt x="1507067" y="1515533"/>
                  </a:cubicBezTo>
                  <a:cubicBezTo>
                    <a:pt x="1509889" y="1540933"/>
                    <a:pt x="1511648" y="1566474"/>
                    <a:pt x="1515534" y="1591733"/>
                  </a:cubicBezTo>
                  <a:cubicBezTo>
                    <a:pt x="1518572" y="1611483"/>
                    <a:pt x="1526143" y="1632028"/>
                    <a:pt x="1532467" y="1651000"/>
                  </a:cubicBezTo>
                  <a:cubicBezTo>
                    <a:pt x="1527829" y="1720570"/>
                    <a:pt x="1538023" y="1764611"/>
                    <a:pt x="1507067" y="1820333"/>
                  </a:cubicBezTo>
                  <a:cubicBezTo>
                    <a:pt x="1500214" y="1832668"/>
                    <a:pt x="1492381" y="1845017"/>
                    <a:pt x="1481667" y="1854200"/>
                  </a:cubicBezTo>
                  <a:cubicBezTo>
                    <a:pt x="1472084" y="1862414"/>
                    <a:pt x="1459089" y="1865489"/>
                    <a:pt x="1447800" y="1871133"/>
                  </a:cubicBezTo>
                  <a:cubicBezTo>
                    <a:pt x="1409931" y="1927938"/>
                    <a:pt x="1454541" y="1872284"/>
                    <a:pt x="1405467" y="1905000"/>
                  </a:cubicBezTo>
                  <a:cubicBezTo>
                    <a:pt x="1395504" y="1911642"/>
                    <a:pt x="1391426" y="1926614"/>
                    <a:pt x="1380067" y="1930400"/>
                  </a:cubicBezTo>
                  <a:cubicBezTo>
                    <a:pt x="1355822" y="1938481"/>
                    <a:pt x="1329267" y="1936044"/>
                    <a:pt x="1303867" y="1938866"/>
                  </a:cubicBezTo>
                  <a:cubicBezTo>
                    <a:pt x="1255889" y="1936044"/>
                    <a:pt x="1206964" y="1940301"/>
                    <a:pt x="1159934" y="1930400"/>
                  </a:cubicBezTo>
                  <a:cubicBezTo>
                    <a:pt x="1149976" y="1928304"/>
                    <a:pt x="1150195" y="1912195"/>
                    <a:pt x="1143000" y="1905000"/>
                  </a:cubicBezTo>
                  <a:cubicBezTo>
                    <a:pt x="1135805" y="1897805"/>
                    <a:pt x="1126067" y="1893711"/>
                    <a:pt x="1117600" y="1888066"/>
                  </a:cubicBezTo>
                  <a:cubicBezTo>
                    <a:pt x="1111956" y="1876777"/>
                    <a:pt x="1107668" y="1864701"/>
                    <a:pt x="1100667" y="1854200"/>
                  </a:cubicBezTo>
                  <a:cubicBezTo>
                    <a:pt x="1096239" y="1847558"/>
                    <a:pt x="1088721" y="1843499"/>
                    <a:pt x="1083734" y="1837266"/>
                  </a:cubicBezTo>
                  <a:cubicBezTo>
                    <a:pt x="1077377" y="1829320"/>
                    <a:pt x="1072445" y="1820333"/>
                    <a:pt x="1066800" y="1811866"/>
                  </a:cubicBezTo>
                  <a:cubicBezTo>
                    <a:pt x="1057884" y="1776199"/>
                    <a:pt x="1049867" y="1749903"/>
                    <a:pt x="1049867" y="1710266"/>
                  </a:cubicBezTo>
                  <a:cubicBezTo>
                    <a:pt x="1049867" y="1666420"/>
                    <a:pt x="1055404" y="1631619"/>
                    <a:pt x="1066800" y="1591733"/>
                  </a:cubicBezTo>
                  <a:cubicBezTo>
                    <a:pt x="1069252" y="1583152"/>
                    <a:pt x="1071276" y="1574315"/>
                    <a:pt x="1075267" y="1566333"/>
                  </a:cubicBezTo>
                  <a:cubicBezTo>
                    <a:pt x="1079818" y="1557232"/>
                    <a:pt x="1087649" y="1550034"/>
                    <a:pt x="1092200" y="1540933"/>
                  </a:cubicBezTo>
                  <a:cubicBezTo>
                    <a:pt x="1124522" y="1476289"/>
                    <a:pt x="1064650" y="1563556"/>
                    <a:pt x="1126067" y="1481666"/>
                  </a:cubicBezTo>
                  <a:cubicBezTo>
                    <a:pt x="1128889" y="1473199"/>
                    <a:pt x="1130543" y="1464248"/>
                    <a:pt x="1134534" y="1456266"/>
                  </a:cubicBezTo>
                  <a:cubicBezTo>
                    <a:pt x="1144333" y="1436668"/>
                    <a:pt x="1160482" y="1419510"/>
                    <a:pt x="1176867" y="1405466"/>
                  </a:cubicBezTo>
                  <a:cubicBezTo>
                    <a:pt x="1187581" y="1396283"/>
                    <a:pt x="1199445" y="1388533"/>
                    <a:pt x="1210734" y="1380066"/>
                  </a:cubicBezTo>
                  <a:cubicBezTo>
                    <a:pt x="1275645" y="1382888"/>
                    <a:pt x="1340649" y="1384063"/>
                    <a:pt x="1405467" y="1388533"/>
                  </a:cubicBezTo>
                  <a:cubicBezTo>
                    <a:pt x="1427634" y="1390062"/>
                    <a:pt x="1459443" y="1395941"/>
                    <a:pt x="1481667" y="1405466"/>
                  </a:cubicBezTo>
                  <a:cubicBezTo>
                    <a:pt x="1511855" y="1418404"/>
                    <a:pt x="1523660" y="1426350"/>
                    <a:pt x="1549400" y="1447800"/>
                  </a:cubicBezTo>
                  <a:cubicBezTo>
                    <a:pt x="1555532" y="1452910"/>
                    <a:pt x="1560202" y="1459623"/>
                    <a:pt x="1566334" y="1464733"/>
                  </a:cubicBezTo>
                  <a:cubicBezTo>
                    <a:pt x="1577174" y="1473767"/>
                    <a:pt x="1590708" y="1479692"/>
                    <a:pt x="1600200" y="1490133"/>
                  </a:cubicBezTo>
                  <a:cubicBezTo>
                    <a:pt x="1619184" y="1511016"/>
                    <a:pt x="1624226" y="1548941"/>
                    <a:pt x="1651000" y="1557866"/>
                  </a:cubicBezTo>
                  <a:cubicBezTo>
                    <a:pt x="1677827" y="1566809"/>
                    <a:pt x="1678354" y="1564509"/>
                    <a:pt x="1701800" y="1583266"/>
                  </a:cubicBezTo>
                  <a:cubicBezTo>
                    <a:pt x="1708034" y="1588253"/>
                    <a:pt x="1711467" y="1596897"/>
                    <a:pt x="1718734" y="1600200"/>
                  </a:cubicBezTo>
                  <a:cubicBezTo>
                    <a:pt x="1743108" y="1611279"/>
                    <a:pt x="1769534" y="1617133"/>
                    <a:pt x="1794934" y="1625600"/>
                  </a:cubicBezTo>
                  <a:cubicBezTo>
                    <a:pt x="1864352" y="1648739"/>
                    <a:pt x="1754464" y="1612829"/>
                    <a:pt x="1888067" y="1651000"/>
                  </a:cubicBezTo>
                  <a:cubicBezTo>
                    <a:pt x="1907823" y="1656644"/>
                    <a:pt x="1927244" y="1663628"/>
                    <a:pt x="1947334" y="1667933"/>
                  </a:cubicBezTo>
                  <a:cubicBezTo>
                    <a:pt x="1989573" y="1676984"/>
                    <a:pt x="2073001" y="1681933"/>
                    <a:pt x="2108200" y="1684866"/>
                  </a:cubicBezTo>
                  <a:cubicBezTo>
                    <a:pt x="2422394" y="1678182"/>
                    <a:pt x="2421428" y="1683176"/>
                    <a:pt x="2650067" y="1667933"/>
                  </a:cubicBezTo>
                  <a:lnTo>
                    <a:pt x="2887134" y="1651000"/>
                  </a:lnTo>
                  <a:cubicBezTo>
                    <a:pt x="2904067" y="1648178"/>
                    <a:pt x="2921148" y="1646130"/>
                    <a:pt x="2937934" y="1642533"/>
                  </a:cubicBezTo>
                  <a:cubicBezTo>
                    <a:pt x="2960690" y="1637657"/>
                    <a:pt x="3005667" y="1625600"/>
                    <a:pt x="3005667" y="1625600"/>
                  </a:cubicBezTo>
                  <a:cubicBezTo>
                    <a:pt x="3099959" y="1578453"/>
                    <a:pt x="2981177" y="1634784"/>
                    <a:pt x="3073400" y="1600200"/>
                  </a:cubicBezTo>
                  <a:cubicBezTo>
                    <a:pt x="3110613" y="1586245"/>
                    <a:pt x="3101405" y="1584196"/>
                    <a:pt x="3132667" y="1566333"/>
                  </a:cubicBezTo>
                  <a:cubicBezTo>
                    <a:pt x="3143626" y="1560071"/>
                    <a:pt x="3155245" y="1555044"/>
                    <a:pt x="3166534" y="1549400"/>
                  </a:cubicBezTo>
                  <a:cubicBezTo>
                    <a:pt x="3175001" y="1540933"/>
                    <a:pt x="3182985" y="1531955"/>
                    <a:pt x="3191934" y="1524000"/>
                  </a:cubicBezTo>
                  <a:cubicBezTo>
                    <a:pt x="3208409" y="1509356"/>
                    <a:pt x="3227148" y="1497252"/>
                    <a:pt x="3242734" y="1481666"/>
                  </a:cubicBezTo>
                  <a:cubicBezTo>
                    <a:pt x="3249929" y="1474471"/>
                    <a:pt x="3251941" y="1462888"/>
                    <a:pt x="3259667" y="1456266"/>
                  </a:cubicBezTo>
                  <a:cubicBezTo>
                    <a:pt x="3272161" y="1445556"/>
                    <a:pt x="3288835" y="1440740"/>
                    <a:pt x="3302000" y="1430866"/>
                  </a:cubicBezTo>
                  <a:cubicBezTo>
                    <a:pt x="3311579" y="1423682"/>
                    <a:pt x="3318133" y="1413048"/>
                    <a:pt x="3327400" y="1405466"/>
                  </a:cubicBezTo>
                  <a:cubicBezTo>
                    <a:pt x="3349243" y="1387595"/>
                    <a:pt x="3371651" y="1370321"/>
                    <a:pt x="3395134" y="1354666"/>
                  </a:cubicBezTo>
                  <a:cubicBezTo>
                    <a:pt x="3403601" y="1349022"/>
                    <a:pt x="3412717" y="1344247"/>
                    <a:pt x="3420534" y="1337733"/>
                  </a:cubicBezTo>
                  <a:cubicBezTo>
                    <a:pt x="3463261" y="1302127"/>
                    <a:pt x="3431952" y="1320634"/>
                    <a:pt x="3471334" y="1270000"/>
                  </a:cubicBezTo>
                  <a:cubicBezTo>
                    <a:pt x="3481135" y="1257398"/>
                    <a:pt x="3494687" y="1248148"/>
                    <a:pt x="3505200" y="1236133"/>
                  </a:cubicBezTo>
                  <a:cubicBezTo>
                    <a:pt x="3514492" y="1225513"/>
                    <a:pt x="3521417" y="1212980"/>
                    <a:pt x="3530600" y="1202266"/>
                  </a:cubicBezTo>
                  <a:cubicBezTo>
                    <a:pt x="3538392" y="1193175"/>
                    <a:pt x="3548208" y="1185957"/>
                    <a:pt x="3556000" y="1176866"/>
                  </a:cubicBezTo>
                  <a:cubicBezTo>
                    <a:pt x="3574806" y="1154925"/>
                    <a:pt x="3600693" y="1114060"/>
                    <a:pt x="3615267" y="1092200"/>
                  </a:cubicBezTo>
                  <a:cubicBezTo>
                    <a:pt x="3620911" y="1083733"/>
                    <a:pt x="3628982" y="1076453"/>
                    <a:pt x="3632200" y="1066800"/>
                  </a:cubicBezTo>
                  <a:cubicBezTo>
                    <a:pt x="3640667" y="1041400"/>
                    <a:pt x="3651106" y="1016575"/>
                    <a:pt x="3657600" y="990600"/>
                  </a:cubicBezTo>
                  <a:cubicBezTo>
                    <a:pt x="3678698" y="906212"/>
                    <a:pt x="3670708" y="945822"/>
                    <a:pt x="3683000" y="872066"/>
                  </a:cubicBezTo>
                  <a:cubicBezTo>
                    <a:pt x="3667498" y="655025"/>
                    <a:pt x="3698128" y="809190"/>
                    <a:pt x="3657600" y="728133"/>
                  </a:cubicBezTo>
                  <a:cubicBezTo>
                    <a:pt x="3653609" y="720151"/>
                    <a:pt x="3653726" y="710386"/>
                    <a:pt x="3649134" y="702733"/>
                  </a:cubicBezTo>
                  <a:cubicBezTo>
                    <a:pt x="3645027" y="695888"/>
                    <a:pt x="3638332" y="690910"/>
                    <a:pt x="3632200" y="685800"/>
                  </a:cubicBezTo>
                  <a:cubicBezTo>
                    <a:pt x="3626449" y="681008"/>
                    <a:pt x="3583930" y="648964"/>
                    <a:pt x="3572934" y="643466"/>
                  </a:cubicBezTo>
                  <a:cubicBezTo>
                    <a:pt x="3559340" y="636669"/>
                    <a:pt x="3544436" y="632822"/>
                    <a:pt x="3530600" y="626533"/>
                  </a:cubicBezTo>
                  <a:cubicBezTo>
                    <a:pt x="3513365" y="618699"/>
                    <a:pt x="3497100" y="608822"/>
                    <a:pt x="3479800" y="601133"/>
                  </a:cubicBezTo>
                  <a:cubicBezTo>
                    <a:pt x="3471645" y="597508"/>
                    <a:pt x="3462603" y="596182"/>
                    <a:pt x="3454400" y="592666"/>
                  </a:cubicBezTo>
                  <a:cubicBezTo>
                    <a:pt x="3442799" y="587694"/>
                    <a:pt x="3432507" y="579724"/>
                    <a:pt x="3420534" y="575733"/>
                  </a:cubicBezTo>
                  <a:cubicBezTo>
                    <a:pt x="3401960" y="569542"/>
                    <a:pt x="3332363" y="560718"/>
                    <a:pt x="3318934" y="558800"/>
                  </a:cubicBezTo>
                  <a:cubicBezTo>
                    <a:pt x="3296356" y="561622"/>
                    <a:pt x="3273274" y="561747"/>
                    <a:pt x="3251200" y="567266"/>
                  </a:cubicBezTo>
                  <a:cubicBezTo>
                    <a:pt x="3238956" y="570327"/>
                    <a:pt x="3228935" y="579228"/>
                    <a:pt x="3217334" y="584200"/>
                  </a:cubicBezTo>
                  <a:cubicBezTo>
                    <a:pt x="3209131" y="587716"/>
                    <a:pt x="3200401" y="589844"/>
                    <a:pt x="3191934" y="592666"/>
                  </a:cubicBezTo>
                  <a:lnTo>
                    <a:pt x="3149600" y="635000"/>
                  </a:lnTo>
                  <a:cubicBezTo>
                    <a:pt x="3135489" y="649111"/>
                    <a:pt x="3118336" y="660729"/>
                    <a:pt x="3107267" y="677333"/>
                  </a:cubicBezTo>
                  <a:cubicBezTo>
                    <a:pt x="3101623" y="685800"/>
                    <a:pt x="3096691" y="694787"/>
                    <a:pt x="3090334" y="702733"/>
                  </a:cubicBezTo>
                  <a:cubicBezTo>
                    <a:pt x="3072739" y="724726"/>
                    <a:pt x="3069498" y="715745"/>
                    <a:pt x="3056467" y="745066"/>
                  </a:cubicBezTo>
                  <a:cubicBezTo>
                    <a:pt x="3049218" y="761377"/>
                    <a:pt x="3045178" y="778933"/>
                    <a:pt x="3039534" y="795866"/>
                  </a:cubicBezTo>
                  <a:lnTo>
                    <a:pt x="3031067" y="821266"/>
                  </a:lnTo>
                  <a:cubicBezTo>
                    <a:pt x="3033889" y="852311"/>
                    <a:pt x="3035668" y="883468"/>
                    <a:pt x="3039534" y="914400"/>
                  </a:cubicBezTo>
                  <a:cubicBezTo>
                    <a:pt x="3041319" y="928679"/>
                    <a:pt x="3041011" y="944153"/>
                    <a:pt x="3048000" y="956733"/>
                  </a:cubicBezTo>
                  <a:cubicBezTo>
                    <a:pt x="3055753" y="970689"/>
                    <a:pt x="3066516" y="986214"/>
                    <a:pt x="3081867" y="990600"/>
                  </a:cubicBezTo>
                  <a:lnTo>
                    <a:pt x="3141134" y="1007533"/>
                  </a:lnTo>
                  <a:cubicBezTo>
                    <a:pt x="3187962" y="1005918"/>
                    <a:pt x="3343808" y="1013834"/>
                    <a:pt x="3429000" y="990600"/>
                  </a:cubicBezTo>
                  <a:cubicBezTo>
                    <a:pt x="3446220" y="985904"/>
                    <a:pt x="3462867" y="979311"/>
                    <a:pt x="3479800" y="973666"/>
                  </a:cubicBezTo>
                  <a:lnTo>
                    <a:pt x="3522134" y="931333"/>
                  </a:lnTo>
                  <a:cubicBezTo>
                    <a:pt x="3533423" y="920044"/>
                    <a:pt x="3547144" y="910749"/>
                    <a:pt x="3556000" y="897466"/>
                  </a:cubicBezTo>
                  <a:lnTo>
                    <a:pt x="3572934" y="872066"/>
                  </a:lnTo>
                  <a:cubicBezTo>
                    <a:pt x="3575756" y="863599"/>
                    <a:pt x="3581400" y="855591"/>
                    <a:pt x="3581400" y="846666"/>
                  </a:cubicBezTo>
                  <a:cubicBezTo>
                    <a:pt x="3581400" y="804239"/>
                    <a:pt x="3579551" y="761574"/>
                    <a:pt x="3572934" y="719666"/>
                  </a:cubicBezTo>
                  <a:cubicBezTo>
                    <a:pt x="3571225" y="708840"/>
                    <a:pt x="3547057" y="670388"/>
                    <a:pt x="3539067" y="660400"/>
                  </a:cubicBezTo>
                  <a:cubicBezTo>
                    <a:pt x="3534080" y="654167"/>
                    <a:pt x="3527121" y="649699"/>
                    <a:pt x="3522134" y="643466"/>
                  </a:cubicBezTo>
                  <a:cubicBezTo>
                    <a:pt x="3515777" y="635520"/>
                    <a:pt x="3512395" y="625261"/>
                    <a:pt x="3505200" y="618066"/>
                  </a:cubicBezTo>
                  <a:cubicBezTo>
                    <a:pt x="3498973" y="611839"/>
                    <a:pt x="3453097" y="575081"/>
                    <a:pt x="3437467" y="567266"/>
                  </a:cubicBezTo>
                  <a:cubicBezTo>
                    <a:pt x="3429485" y="563275"/>
                    <a:pt x="3420270" y="562316"/>
                    <a:pt x="3412067" y="558800"/>
                  </a:cubicBezTo>
                  <a:cubicBezTo>
                    <a:pt x="3400466" y="553828"/>
                    <a:pt x="3389919" y="546554"/>
                    <a:pt x="3378200" y="541866"/>
                  </a:cubicBezTo>
                  <a:cubicBezTo>
                    <a:pt x="3361627" y="535237"/>
                    <a:pt x="3342706" y="534116"/>
                    <a:pt x="3327400" y="524933"/>
                  </a:cubicBezTo>
                  <a:cubicBezTo>
                    <a:pt x="3308925" y="513848"/>
                    <a:pt x="3283589" y="494483"/>
                    <a:pt x="3259667" y="491066"/>
                  </a:cubicBezTo>
                  <a:cubicBezTo>
                    <a:pt x="3228808" y="486658"/>
                    <a:pt x="3197578" y="485422"/>
                    <a:pt x="3166534" y="482600"/>
                  </a:cubicBezTo>
                  <a:cubicBezTo>
                    <a:pt x="3155245" y="479778"/>
                    <a:pt x="3144303" y="474133"/>
                    <a:pt x="3132667" y="474133"/>
                  </a:cubicBezTo>
                  <a:cubicBezTo>
                    <a:pt x="3028452" y="474133"/>
                    <a:pt x="3015833" y="478084"/>
                    <a:pt x="2937934" y="491066"/>
                  </a:cubicBezTo>
                  <a:cubicBezTo>
                    <a:pt x="2889380" y="507251"/>
                    <a:pt x="2936606" y="492676"/>
                    <a:pt x="2870200" y="508000"/>
                  </a:cubicBezTo>
                  <a:cubicBezTo>
                    <a:pt x="2847523" y="513233"/>
                    <a:pt x="2825185" y="519885"/>
                    <a:pt x="2802467" y="524933"/>
                  </a:cubicBezTo>
                  <a:cubicBezTo>
                    <a:pt x="2777067" y="530577"/>
                    <a:pt x="2751285" y="534718"/>
                    <a:pt x="2726267" y="541866"/>
                  </a:cubicBezTo>
                  <a:cubicBezTo>
                    <a:pt x="2660849" y="560557"/>
                    <a:pt x="2702189" y="558138"/>
                    <a:pt x="2633134" y="592666"/>
                  </a:cubicBezTo>
                  <a:cubicBezTo>
                    <a:pt x="2550681" y="633892"/>
                    <a:pt x="2587046" y="613546"/>
                    <a:pt x="2523067" y="651933"/>
                  </a:cubicBezTo>
                  <a:cubicBezTo>
                    <a:pt x="2469969" y="731581"/>
                    <a:pt x="2557006" y="611417"/>
                    <a:pt x="2463800" y="694266"/>
                  </a:cubicBezTo>
                  <a:cubicBezTo>
                    <a:pt x="2448589" y="707787"/>
                    <a:pt x="2446867" y="733777"/>
                    <a:pt x="2429934" y="745066"/>
                  </a:cubicBezTo>
                  <a:cubicBezTo>
                    <a:pt x="2375540" y="781330"/>
                    <a:pt x="2419588" y="751072"/>
                    <a:pt x="2328334" y="821266"/>
                  </a:cubicBezTo>
                  <a:cubicBezTo>
                    <a:pt x="2317149" y="829870"/>
                    <a:pt x="2307088" y="840355"/>
                    <a:pt x="2294467" y="846666"/>
                  </a:cubicBezTo>
                  <a:cubicBezTo>
                    <a:pt x="2283178" y="852311"/>
                    <a:pt x="2271102" y="856599"/>
                    <a:pt x="2260600" y="863600"/>
                  </a:cubicBezTo>
                  <a:cubicBezTo>
                    <a:pt x="2245564" y="873624"/>
                    <a:pt x="2233303" y="887442"/>
                    <a:pt x="2218267" y="897466"/>
                  </a:cubicBezTo>
                  <a:cubicBezTo>
                    <a:pt x="2207765" y="904467"/>
                    <a:pt x="2195103" y="907710"/>
                    <a:pt x="2184400" y="914400"/>
                  </a:cubicBezTo>
                  <a:cubicBezTo>
                    <a:pt x="2172434" y="921879"/>
                    <a:pt x="2163155" y="933489"/>
                    <a:pt x="2150534" y="939800"/>
                  </a:cubicBezTo>
                  <a:cubicBezTo>
                    <a:pt x="2134569" y="947782"/>
                    <a:pt x="2115983" y="949347"/>
                    <a:pt x="2099734" y="956733"/>
                  </a:cubicBezTo>
                  <a:cubicBezTo>
                    <a:pt x="2084753" y="963543"/>
                    <a:pt x="2072617" y="975867"/>
                    <a:pt x="2057400" y="982133"/>
                  </a:cubicBezTo>
                  <a:cubicBezTo>
                    <a:pt x="2024390" y="995725"/>
                    <a:pt x="1985503" y="996198"/>
                    <a:pt x="1955800" y="1016000"/>
                  </a:cubicBezTo>
                  <a:cubicBezTo>
                    <a:pt x="1926721" y="1035386"/>
                    <a:pt x="1917038" y="1043357"/>
                    <a:pt x="1879600" y="1058333"/>
                  </a:cubicBezTo>
                  <a:cubicBezTo>
                    <a:pt x="1868796" y="1062655"/>
                    <a:pt x="1856856" y="1063378"/>
                    <a:pt x="1845734" y="1066800"/>
                  </a:cubicBezTo>
                  <a:cubicBezTo>
                    <a:pt x="1820144" y="1074674"/>
                    <a:pt x="1795944" y="1087799"/>
                    <a:pt x="1769534" y="1092200"/>
                  </a:cubicBezTo>
                  <a:cubicBezTo>
                    <a:pt x="1752601" y="1095022"/>
                    <a:pt x="1735568" y="1097299"/>
                    <a:pt x="1718734" y="1100666"/>
                  </a:cubicBezTo>
                  <a:cubicBezTo>
                    <a:pt x="1576786" y="1129055"/>
                    <a:pt x="1799223" y="1085641"/>
                    <a:pt x="1651000" y="1126066"/>
                  </a:cubicBezTo>
                  <a:cubicBezTo>
                    <a:pt x="1631747" y="1131317"/>
                    <a:pt x="1611489" y="1131711"/>
                    <a:pt x="1591734" y="1134533"/>
                  </a:cubicBezTo>
                  <a:cubicBezTo>
                    <a:pt x="1583267" y="1137355"/>
                    <a:pt x="1575180" y="1141821"/>
                    <a:pt x="1566334" y="1143000"/>
                  </a:cubicBezTo>
                  <a:cubicBezTo>
                    <a:pt x="1454351" y="1157931"/>
                    <a:pt x="1438302" y="1149998"/>
                    <a:pt x="1312334" y="1143000"/>
                  </a:cubicBezTo>
                  <a:cubicBezTo>
                    <a:pt x="1301481" y="1140287"/>
                    <a:pt x="1265215" y="1132140"/>
                    <a:pt x="1253067" y="1126066"/>
                  </a:cubicBezTo>
                  <a:cubicBezTo>
                    <a:pt x="1243966" y="1121515"/>
                    <a:pt x="1236134" y="1114777"/>
                    <a:pt x="1227667" y="1109133"/>
                  </a:cubicBezTo>
                  <a:cubicBezTo>
                    <a:pt x="1222023" y="1092200"/>
                    <a:pt x="1212350" y="1076109"/>
                    <a:pt x="1210734" y="1058333"/>
                  </a:cubicBezTo>
                  <a:cubicBezTo>
                    <a:pt x="1209431" y="1044002"/>
                    <a:pt x="1217298" y="1030264"/>
                    <a:pt x="1219200" y="1016000"/>
                  </a:cubicBezTo>
                  <a:cubicBezTo>
                    <a:pt x="1222949" y="987886"/>
                    <a:pt x="1221724" y="959067"/>
                    <a:pt x="1227667" y="931333"/>
                  </a:cubicBezTo>
                  <a:cubicBezTo>
                    <a:pt x="1230312" y="918992"/>
                    <a:pt x="1238338" y="908424"/>
                    <a:pt x="1244600" y="897466"/>
                  </a:cubicBezTo>
                  <a:cubicBezTo>
                    <a:pt x="1260316" y="869964"/>
                    <a:pt x="1263588" y="870012"/>
                    <a:pt x="1286934" y="846666"/>
                  </a:cubicBezTo>
                  <a:cubicBezTo>
                    <a:pt x="1293228" y="827784"/>
                    <a:pt x="1300125" y="803097"/>
                    <a:pt x="1312334" y="787400"/>
                  </a:cubicBezTo>
                  <a:cubicBezTo>
                    <a:pt x="1324586" y="771648"/>
                    <a:pt x="1342693" y="761031"/>
                    <a:pt x="1354667" y="745066"/>
                  </a:cubicBezTo>
                  <a:cubicBezTo>
                    <a:pt x="1363134" y="733777"/>
                    <a:pt x="1370089" y="721178"/>
                    <a:pt x="1380067" y="711200"/>
                  </a:cubicBezTo>
                  <a:cubicBezTo>
                    <a:pt x="1387262" y="704005"/>
                    <a:pt x="1397650" y="700780"/>
                    <a:pt x="1405467" y="694266"/>
                  </a:cubicBezTo>
                  <a:cubicBezTo>
                    <a:pt x="1414665" y="686601"/>
                    <a:pt x="1420471" y="674806"/>
                    <a:pt x="1430867" y="668866"/>
                  </a:cubicBezTo>
                  <a:cubicBezTo>
                    <a:pt x="1440970" y="663093"/>
                    <a:pt x="1453508" y="663462"/>
                    <a:pt x="1464734" y="660400"/>
                  </a:cubicBezTo>
                  <a:cubicBezTo>
                    <a:pt x="1484556" y="654994"/>
                    <a:pt x="1504245" y="649111"/>
                    <a:pt x="1524000" y="643466"/>
                  </a:cubicBezTo>
                  <a:cubicBezTo>
                    <a:pt x="1546578" y="646288"/>
                    <a:pt x="1570350" y="644157"/>
                    <a:pt x="1591734" y="651933"/>
                  </a:cubicBezTo>
                  <a:cubicBezTo>
                    <a:pt x="1647269" y="672128"/>
                    <a:pt x="1610955" y="775273"/>
                    <a:pt x="1608667" y="795866"/>
                  </a:cubicBezTo>
                  <a:cubicBezTo>
                    <a:pt x="1603747" y="840144"/>
                    <a:pt x="1601790" y="822745"/>
                    <a:pt x="1574800" y="855133"/>
                  </a:cubicBezTo>
                  <a:cubicBezTo>
                    <a:pt x="1568286" y="862950"/>
                    <a:pt x="1565062" y="873338"/>
                    <a:pt x="1557867" y="880533"/>
                  </a:cubicBezTo>
                  <a:cubicBezTo>
                    <a:pt x="1550672" y="887728"/>
                    <a:pt x="1540413" y="891109"/>
                    <a:pt x="1532467" y="897466"/>
                  </a:cubicBezTo>
                  <a:cubicBezTo>
                    <a:pt x="1526234" y="902453"/>
                    <a:pt x="1522379" y="910293"/>
                    <a:pt x="1515534" y="914400"/>
                  </a:cubicBezTo>
                  <a:cubicBezTo>
                    <a:pt x="1506861" y="919604"/>
                    <a:pt x="1462588" y="929753"/>
                    <a:pt x="1456267" y="931333"/>
                  </a:cubicBezTo>
                  <a:cubicBezTo>
                    <a:pt x="1441550" y="929231"/>
                    <a:pt x="1392058" y="925766"/>
                    <a:pt x="1371600" y="914400"/>
                  </a:cubicBezTo>
                  <a:cubicBezTo>
                    <a:pt x="1335943" y="894591"/>
                    <a:pt x="1312891" y="876949"/>
                    <a:pt x="1286934" y="846666"/>
                  </a:cubicBezTo>
                  <a:cubicBezTo>
                    <a:pt x="1280312" y="838940"/>
                    <a:pt x="1276514" y="829083"/>
                    <a:pt x="1270000" y="821266"/>
                  </a:cubicBezTo>
                  <a:cubicBezTo>
                    <a:pt x="1262335" y="812068"/>
                    <a:pt x="1252392" y="804957"/>
                    <a:pt x="1244600" y="795866"/>
                  </a:cubicBezTo>
                  <a:cubicBezTo>
                    <a:pt x="1184210" y="725412"/>
                    <a:pt x="1246262" y="789063"/>
                    <a:pt x="1202267" y="745066"/>
                  </a:cubicBezTo>
                  <a:cubicBezTo>
                    <a:pt x="1199445" y="733777"/>
                    <a:pt x="1196324" y="722559"/>
                    <a:pt x="1193800" y="711200"/>
                  </a:cubicBezTo>
                  <a:cubicBezTo>
                    <a:pt x="1186890" y="680103"/>
                    <a:pt x="1185721" y="664515"/>
                    <a:pt x="1176867" y="635000"/>
                  </a:cubicBezTo>
                  <a:cubicBezTo>
                    <a:pt x="1160189" y="579406"/>
                    <a:pt x="1171313" y="595579"/>
                    <a:pt x="1143000" y="567266"/>
                  </a:cubicBezTo>
                  <a:cubicBezTo>
                    <a:pt x="1140178" y="558799"/>
                    <a:pt x="1139889" y="549006"/>
                    <a:pt x="1134534" y="541866"/>
                  </a:cubicBezTo>
                  <a:cubicBezTo>
                    <a:pt x="1122560" y="525901"/>
                    <a:pt x="1111132" y="505844"/>
                    <a:pt x="1092200" y="499533"/>
                  </a:cubicBezTo>
                  <a:cubicBezTo>
                    <a:pt x="1066744" y="491047"/>
                    <a:pt x="1063283" y="492369"/>
                    <a:pt x="1041400" y="474133"/>
                  </a:cubicBezTo>
                  <a:cubicBezTo>
                    <a:pt x="1032202" y="466468"/>
                    <a:pt x="1026467" y="454548"/>
                    <a:pt x="1016000" y="448733"/>
                  </a:cubicBezTo>
                  <a:cubicBezTo>
                    <a:pt x="1000397" y="440065"/>
                    <a:pt x="982133" y="437444"/>
                    <a:pt x="965200" y="431800"/>
                  </a:cubicBezTo>
                  <a:lnTo>
                    <a:pt x="939800" y="423333"/>
                  </a:lnTo>
                  <a:cubicBezTo>
                    <a:pt x="911578" y="426155"/>
                    <a:pt x="877522" y="414387"/>
                    <a:pt x="855134" y="431800"/>
                  </a:cubicBezTo>
                  <a:cubicBezTo>
                    <a:pt x="841583" y="442339"/>
                    <a:pt x="858667" y="466157"/>
                    <a:pt x="863600" y="482600"/>
                  </a:cubicBezTo>
                  <a:cubicBezTo>
                    <a:pt x="867227" y="494689"/>
                    <a:pt x="875847" y="504747"/>
                    <a:pt x="880534" y="516466"/>
                  </a:cubicBezTo>
                  <a:cubicBezTo>
                    <a:pt x="887163" y="533039"/>
                    <a:pt x="891823" y="550333"/>
                    <a:pt x="897467" y="567266"/>
                  </a:cubicBezTo>
                  <a:lnTo>
                    <a:pt x="897467" y="567266"/>
                  </a:lnTo>
                  <a:cubicBezTo>
                    <a:pt x="900289" y="578555"/>
                    <a:pt x="898665" y="592046"/>
                    <a:pt x="905934" y="601133"/>
                  </a:cubicBezTo>
                  <a:cubicBezTo>
                    <a:pt x="911509" y="608102"/>
                    <a:pt x="922867" y="606778"/>
                    <a:pt x="931334" y="609600"/>
                  </a:cubicBezTo>
                  <a:cubicBezTo>
                    <a:pt x="942623" y="606778"/>
                    <a:pt x="957751" y="610072"/>
                    <a:pt x="965200" y="601133"/>
                  </a:cubicBezTo>
                  <a:cubicBezTo>
                    <a:pt x="974413" y="590078"/>
                    <a:pt x="973667" y="573190"/>
                    <a:pt x="973667" y="558800"/>
                  </a:cubicBezTo>
                  <a:cubicBezTo>
                    <a:pt x="973667" y="510739"/>
                    <a:pt x="976856" y="461492"/>
                    <a:pt x="965200" y="414866"/>
                  </a:cubicBezTo>
                  <a:cubicBezTo>
                    <a:pt x="961778" y="401176"/>
                    <a:pt x="942174" y="398500"/>
                    <a:pt x="931334" y="389466"/>
                  </a:cubicBezTo>
                  <a:cubicBezTo>
                    <a:pt x="925202" y="384356"/>
                    <a:pt x="921540" y="376103"/>
                    <a:pt x="914400" y="372533"/>
                  </a:cubicBezTo>
                  <a:cubicBezTo>
                    <a:pt x="882683" y="356675"/>
                    <a:pt x="854711" y="354565"/>
                    <a:pt x="821267" y="347133"/>
                  </a:cubicBezTo>
                  <a:cubicBezTo>
                    <a:pt x="728628" y="326546"/>
                    <a:pt x="871965" y="349663"/>
                    <a:pt x="677334" y="330200"/>
                  </a:cubicBezTo>
                  <a:cubicBezTo>
                    <a:pt x="657477" y="328214"/>
                    <a:pt x="637823" y="324555"/>
                    <a:pt x="618067" y="321733"/>
                  </a:cubicBezTo>
                  <a:cubicBezTo>
                    <a:pt x="601134" y="299155"/>
                    <a:pt x="579888" y="279243"/>
                    <a:pt x="567267" y="254000"/>
                  </a:cubicBezTo>
                  <a:lnTo>
                    <a:pt x="524934" y="169333"/>
                  </a:lnTo>
                  <a:cubicBezTo>
                    <a:pt x="519289" y="158044"/>
                    <a:pt x="511991" y="147440"/>
                    <a:pt x="508000" y="135466"/>
                  </a:cubicBezTo>
                  <a:lnTo>
                    <a:pt x="491067" y="84666"/>
                  </a:lnTo>
                  <a:lnTo>
                    <a:pt x="474134" y="33866"/>
                  </a:lnTo>
                  <a:lnTo>
                    <a:pt x="474134" y="0"/>
                  </a:ln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76200"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35468" y="0"/>
              <a:ext cx="3683000" cy="7001933"/>
            </a:xfrm>
            <a:custGeom>
              <a:avLst/>
              <a:gdLst>
                <a:gd name="connsiteX0" fmla="*/ 2074334 w 3683000"/>
                <a:gd name="connsiteY0" fmla="*/ 7001933 h 7001933"/>
                <a:gd name="connsiteX1" fmla="*/ 2065867 w 3683000"/>
                <a:gd name="connsiteY1" fmla="*/ 6815666 h 7001933"/>
                <a:gd name="connsiteX2" fmla="*/ 2048934 w 3683000"/>
                <a:gd name="connsiteY2" fmla="*/ 6790266 h 7001933"/>
                <a:gd name="connsiteX3" fmla="*/ 2032000 w 3683000"/>
                <a:gd name="connsiteY3" fmla="*/ 6739466 h 7001933"/>
                <a:gd name="connsiteX4" fmla="*/ 1972734 w 3683000"/>
                <a:gd name="connsiteY4" fmla="*/ 6637866 h 7001933"/>
                <a:gd name="connsiteX5" fmla="*/ 1947334 w 3683000"/>
                <a:gd name="connsiteY5" fmla="*/ 6544733 h 7001933"/>
                <a:gd name="connsiteX6" fmla="*/ 1913467 w 3683000"/>
                <a:gd name="connsiteY6" fmla="*/ 6493933 h 7001933"/>
                <a:gd name="connsiteX7" fmla="*/ 1896534 w 3683000"/>
                <a:gd name="connsiteY7" fmla="*/ 6434666 h 7001933"/>
                <a:gd name="connsiteX8" fmla="*/ 1871134 w 3683000"/>
                <a:gd name="connsiteY8" fmla="*/ 6375400 h 7001933"/>
                <a:gd name="connsiteX9" fmla="*/ 1845734 w 3683000"/>
                <a:gd name="connsiteY9" fmla="*/ 6307666 h 7001933"/>
                <a:gd name="connsiteX10" fmla="*/ 1794934 w 3683000"/>
                <a:gd name="connsiteY10" fmla="*/ 6197600 h 7001933"/>
                <a:gd name="connsiteX11" fmla="*/ 1769534 w 3683000"/>
                <a:gd name="connsiteY11" fmla="*/ 6172200 h 7001933"/>
                <a:gd name="connsiteX12" fmla="*/ 1744134 w 3683000"/>
                <a:gd name="connsiteY12" fmla="*/ 6129866 h 7001933"/>
                <a:gd name="connsiteX13" fmla="*/ 1651000 w 3683000"/>
                <a:gd name="connsiteY13" fmla="*/ 6019800 h 7001933"/>
                <a:gd name="connsiteX14" fmla="*/ 1600200 w 3683000"/>
                <a:gd name="connsiteY14" fmla="*/ 6002866 h 7001933"/>
                <a:gd name="connsiteX15" fmla="*/ 1549400 w 3683000"/>
                <a:gd name="connsiteY15" fmla="*/ 5977466 h 7001933"/>
                <a:gd name="connsiteX16" fmla="*/ 1447800 w 3683000"/>
                <a:gd name="connsiteY16" fmla="*/ 5960533 h 7001933"/>
                <a:gd name="connsiteX17" fmla="*/ 1405467 w 3683000"/>
                <a:gd name="connsiteY17" fmla="*/ 5943600 h 7001933"/>
                <a:gd name="connsiteX18" fmla="*/ 1270000 w 3683000"/>
                <a:gd name="connsiteY18" fmla="*/ 5926666 h 7001933"/>
                <a:gd name="connsiteX19" fmla="*/ 1143000 w 3683000"/>
                <a:gd name="connsiteY19" fmla="*/ 5935133 h 7001933"/>
                <a:gd name="connsiteX20" fmla="*/ 1092200 w 3683000"/>
                <a:gd name="connsiteY20" fmla="*/ 5952066 h 7001933"/>
                <a:gd name="connsiteX21" fmla="*/ 990600 w 3683000"/>
                <a:gd name="connsiteY21" fmla="*/ 5969000 h 7001933"/>
                <a:gd name="connsiteX22" fmla="*/ 956734 w 3683000"/>
                <a:gd name="connsiteY22" fmla="*/ 5985933 h 7001933"/>
                <a:gd name="connsiteX23" fmla="*/ 922867 w 3683000"/>
                <a:gd name="connsiteY23" fmla="*/ 5994400 h 7001933"/>
                <a:gd name="connsiteX24" fmla="*/ 897467 w 3683000"/>
                <a:gd name="connsiteY24" fmla="*/ 6002866 h 7001933"/>
                <a:gd name="connsiteX25" fmla="*/ 880534 w 3683000"/>
                <a:gd name="connsiteY25" fmla="*/ 6028266 h 7001933"/>
                <a:gd name="connsiteX26" fmla="*/ 897467 w 3683000"/>
                <a:gd name="connsiteY26" fmla="*/ 6138333 h 7001933"/>
                <a:gd name="connsiteX27" fmla="*/ 914400 w 3683000"/>
                <a:gd name="connsiteY27" fmla="*/ 6163733 h 7001933"/>
                <a:gd name="connsiteX28" fmla="*/ 948267 w 3683000"/>
                <a:gd name="connsiteY28" fmla="*/ 6206066 h 7001933"/>
                <a:gd name="connsiteX29" fmla="*/ 1007534 w 3683000"/>
                <a:gd name="connsiteY29" fmla="*/ 6290733 h 7001933"/>
                <a:gd name="connsiteX30" fmla="*/ 1032934 w 3683000"/>
                <a:gd name="connsiteY30" fmla="*/ 6307666 h 7001933"/>
                <a:gd name="connsiteX31" fmla="*/ 1049867 w 3683000"/>
                <a:gd name="connsiteY31" fmla="*/ 6324600 h 7001933"/>
                <a:gd name="connsiteX32" fmla="*/ 1083734 w 3683000"/>
                <a:gd name="connsiteY32" fmla="*/ 6341533 h 7001933"/>
                <a:gd name="connsiteX33" fmla="*/ 1109134 w 3683000"/>
                <a:gd name="connsiteY33" fmla="*/ 6358466 h 7001933"/>
                <a:gd name="connsiteX34" fmla="*/ 1193800 w 3683000"/>
                <a:gd name="connsiteY34" fmla="*/ 6375400 h 7001933"/>
                <a:gd name="connsiteX35" fmla="*/ 1303867 w 3683000"/>
                <a:gd name="connsiteY35" fmla="*/ 6366933 h 7001933"/>
                <a:gd name="connsiteX36" fmla="*/ 1354667 w 3683000"/>
                <a:gd name="connsiteY36" fmla="*/ 6341533 h 7001933"/>
                <a:gd name="connsiteX37" fmla="*/ 1439334 w 3683000"/>
                <a:gd name="connsiteY37" fmla="*/ 6299200 h 7001933"/>
                <a:gd name="connsiteX38" fmla="*/ 1456267 w 3683000"/>
                <a:gd name="connsiteY38" fmla="*/ 6282266 h 7001933"/>
                <a:gd name="connsiteX39" fmla="*/ 1481667 w 3683000"/>
                <a:gd name="connsiteY39" fmla="*/ 6265333 h 7001933"/>
                <a:gd name="connsiteX40" fmla="*/ 1540934 w 3683000"/>
                <a:gd name="connsiteY40" fmla="*/ 6214533 h 7001933"/>
                <a:gd name="connsiteX41" fmla="*/ 1591734 w 3683000"/>
                <a:gd name="connsiteY41" fmla="*/ 6163733 h 7001933"/>
                <a:gd name="connsiteX42" fmla="*/ 1625600 w 3683000"/>
                <a:gd name="connsiteY42" fmla="*/ 6112933 h 7001933"/>
                <a:gd name="connsiteX43" fmla="*/ 1659467 w 3683000"/>
                <a:gd name="connsiteY43" fmla="*/ 6070600 h 7001933"/>
                <a:gd name="connsiteX44" fmla="*/ 1667934 w 3683000"/>
                <a:gd name="connsiteY44" fmla="*/ 6045200 h 7001933"/>
                <a:gd name="connsiteX45" fmla="*/ 1684867 w 3683000"/>
                <a:gd name="connsiteY45" fmla="*/ 6011333 h 7001933"/>
                <a:gd name="connsiteX46" fmla="*/ 1684867 w 3683000"/>
                <a:gd name="connsiteY46" fmla="*/ 5782733 h 7001933"/>
                <a:gd name="connsiteX47" fmla="*/ 1676400 w 3683000"/>
                <a:gd name="connsiteY47" fmla="*/ 5748866 h 7001933"/>
                <a:gd name="connsiteX48" fmla="*/ 1642534 w 3683000"/>
                <a:gd name="connsiteY48" fmla="*/ 5715000 h 7001933"/>
                <a:gd name="connsiteX49" fmla="*/ 1617134 w 3683000"/>
                <a:gd name="connsiteY49" fmla="*/ 5681133 h 7001933"/>
                <a:gd name="connsiteX50" fmla="*/ 1600200 w 3683000"/>
                <a:gd name="connsiteY50" fmla="*/ 5655733 h 7001933"/>
                <a:gd name="connsiteX51" fmla="*/ 1566334 w 3683000"/>
                <a:gd name="connsiteY51" fmla="*/ 5638800 h 7001933"/>
                <a:gd name="connsiteX52" fmla="*/ 1532467 w 3683000"/>
                <a:gd name="connsiteY52" fmla="*/ 5604933 h 7001933"/>
                <a:gd name="connsiteX53" fmla="*/ 1456267 w 3683000"/>
                <a:gd name="connsiteY53" fmla="*/ 5562600 h 7001933"/>
                <a:gd name="connsiteX54" fmla="*/ 1397000 w 3683000"/>
                <a:gd name="connsiteY54" fmla="*/ 5528733 h 7001933"/>
                <a:gd name="connsiteX55" fmla="*/ 1261534 w 3683000"/>
                <a:gd name="connsiteY55" fmla="*/ 5494866 h 7001933"/>
                <a:gd name="connsiteX56" fmla="*/ 1185334 w 3683000"/>
                <a:gd name="connsiteY56" fmla="*/ 5469466 h 7001933"/>
                <a:gd name="connsiteX57" fmla="*/ 1151467 w 3683000"/>
                <a:gd name="connsiteY57" fmla="*/ 5461000 h 7001933"/>
                <a:gd name="connsiteX58" fmla="*/ 1109134 w 3683000"/>
                <a:gd name="connsiteY58" fmla="*/ 5444066 h 7001933"/>
                <a:gd name="connsiteX59" fmla="*/ 1049867 w 3683000"/>
                <a:gd name="connsiteY59" fmla="*/ 5435600 h 7001933"/>
                <a:gd name="connsiteX60" fmla="*/ 1007534 w 3683000"/>
                <a:gd name="connsiteY60" fmla="*/ 5427133 h 7001933"/>
                <a:gd name="connsiteX61" fmla="*/ 897467 w 3683000"/>
                <a:gd name="connsiteY61" fmla="*/ 5435600 h 7001933"/>
                <a:gd name="connsiteX62" fmla="*/ 745067 w 3683000"/>
                <a:gd name="connsiteY62" fmla="*/ 5452533 h 7001933"/>
                <a:gd name="connsiteX63" fmla="*/ 389467 w 3683000"/>
                <a:gd name="connsiteY63" fmla="*/ 5444066 h 7001933"/>
                <a:gd name="connsiteX64" fmla="*/ 279400 w 3683000"/>
                <a:gd name="connsiteY64" fmla="*/ 5427133 h 7001933"/>
                <a:gd name="connsiteX65" fmla="*/ 237067 w 3683000"/>
                <a:gd name="connsiteY65" fmla="*/ 5418666 h 7001933"/>
                <a:gd name="connsiteX66" fmla="*/ 194734 w 3683000"/>
                <a:gd name="connsiteY66" fmla="*/ 5401733 h 7001933"/>
                <a:gd name="connsiteX67" fmla="*/ 127000 w 3683000"/>
                <a:gd name="connsiteY67" fmla="*/ 5384800 h 7001933"/>
                <a:gd name="connsiteX68" fmla="*/ 93134 w 3683000"/>
                <a:gd name="connsiteY68" fmla="*/ 5367866 h 7001933"/>
                <a:gd name="connsiteX69" fmla="*/ 76200 w 3683000"/>
                <a:gd name="connsiteY69" fmla="*/ 5350933 h 7001933"/>
                <a:gd name="connsiteX70" fmla="*/ 50800 w 3683000"/>
                <a:gd name="connsiteY70" fmla="*/ 5334000 h 7001933"/>
                <a:gd name="connsiteX71" fmla="*/ 25400 w 3683000"/>
                <a:gd name="connsiteY71" fmla="*/ 5266266 h 7001933"/>
                <a:gd name="connsiteX72" fmla="*/ 0 w 3683000"/>
                <a:gd name="connsiteY72" fmla="*/ 5207000 h 7001933"/>
                <a:gd name="connsiteX73" fmla="*/ 16934 w 3683000"/>
                <a:gd name="connsiteY73" fmla="*/ 5020733 h 7001933"/>
                <a:gd name="connsiteX74" fmla="*/ 25400 w 3683000"/>
                <a:gd name="connsiteY74" fmla="*/ 4978400 h 7001933"/>
                <a:gd name="connsiteX75" fmla="*/ 42334 w 3683000"/>
                <a:gd name="connsiteY75" fmla="*/ 4944533 h 7001933"/>
                <a:gd name="connsiteX76" fmla="*/ 59267 w 3683000"/>
                <a:gd name="connsiteY76" fmla="*/ 4893733 h 7001933"/>
                <a:gd name="connsiteX77" fmla="*/ 67734 w 3683000"/>
                <a:gd name="connsiteY77" fmla="*/ 4851400 h 7001933"/>
                <a:gd name="connsiteX78" fmla="*/ 118534 w 3683000"/>
                <a:gd name="connsiteY78" fmla="*/ 4741333 h 7001933"/>
                <a:gd name="connsiteX79" fmla="*/ 135467 w 3683000"/>
                <a:gd name="connsiteY79" fmla="*/ 4715933 h 7001933"/>
                <a:gd name="connsiteX80" fmla="*/ 169334 w 3683000"/>
                <a:gd name="connsiteY80" fmla="*/ 4690533 h 7001933"/>
                <a:gd name="connsiteX81" fmla="*/ 186267 w 3683000"/>
                <a:gd name="connsiteY81" fmla="*/ 4639733 h 7001933"/>
                <a:gd name="connsiteX82" fmla="*/ 228600 w 3683000"/>
                <a:gd name="connsiteY82" fmla="*/ 4572000 h 7001933"/>
                <a:gd name="connsiteX83" fmla="*/ 237067 w 3683000"/>
                <a:gd name="connsiteY83" fmla="*/ 4546600 h 7001933"/>
                <a:gd name="connsiteX84" fmla="*/ 287867 w 3683000"/>
                <a:gd name="connsiteY84" fmla="*/ 4478866 h 7001933"/>
                <a:gd name="connsiteX85" fmla="*/ 313267 w 3683000"/>
                <a:gd name="connsiteY85" fmla="*/ 4461933 h 7001933"/>
                <a:gd name="connsiteX86" fmla="*/ 355600 w 3683000"/>
                <a:gd name="connsiteY86" fmla="*/ 4402666 h 7001933"/>
                <a:gd name="connsiteX87" fmla="*/ 414867 w 3683000"/>
                <a:gd name="connsiteY87" fmla="*/ 4334933 h 7001933"/>
                <a:gd name="connsiteX88" fmla="*/ 524934 w 3683000"/>
                <a:gd name="connsiteY88" fmla="*/ 4258733 h 7001933"/>
                <a:gd name="connsiteX89" fmla="*/ 550334 w 3683000"/>
                <a:gd name="connsiteY89" fmla="*/ 4241800 h 7001933"/>
                <a:gd name="connsiteX90" fmla="*/ 575734 w 3683000"/>
                <a:gd name="connsiteY90" fmla="*/ 4233333 h 7001933"/>
                <a:gd name="connsiteX91" fmla="*/ 609600 w 3683000"/>
                <a:gd name="connsiteY91" fmla="*/ 4216400 h 7001933"/>
                <a:gd name="connsiteX92" fmla="*/ 651934 w 3683000"/>
                <a:gd name="connsiteY92" fmla="*/ 4207933 h 7001933"/>
                <a:gd name="connsiteX93" fmla="*/ 702734 w 3683000"/>
                <a:gd name="connsiteY93" fmla="*/ 4191000 h 7001933"/>
                <a:gd name="connsiteX94" fmla="*/ 728134 w 3683000"/>
                <a:gd name="connsiteY94" fmla="*/ 4182533 h 7001933"/>
                <a:gd name="connsiteX95" fmla="*/ 762000 w 3683000"/>
                <a:gd name="connsiteY95" fmla="*/ 4174066 h 7001933"/>
                <a:gd name="connsiteX96" fmla="*/ 846667 w 3683000"/>
                <a:gd name="connsiteY96" fmla="*/ 4191000 h 7001933"/>
                <a:gd name="connsiteX97" fmla="*/ 897467 w 3683000"/>
                <a:gd name="connsiteY97" fmla="*/ 4224866 h 7001933"/>
                <a:gd name="connsiteX98" fmla="*/ 914400 w 3683000"/>
                <a:gd name="connsiteY98" fmla="*/ 4250266 h 7001933"/>
                <a:gd name="connsiteX99" fmla="*/ 939800 w 3683000"/>
                <a:gd name="connsiteY99" fmla="*/ 4284133 h 7001933"/>
                <a:gd name="connsiteX100" fmla="*/ 956734 w 3683000"/>
                <a:gd name="connsiteY100" fmla="*/ 4318000 h 7001933"/>
                <a:gd name="connsiteX101" fmla="*/ 965200 w 3683000"/>
                <a:gd name="connsiteY101" fmla="*/ 4343400 h 7001933"/>
                <a:gd name="connsiteX102" fmla="*/ 973667 w 3683000"/>
                <a:gd name="connsiteY102" fmla="*/ 4377266 h 7001933"/>
                <a:gd name="connsiteX103" fmla="*/ 999067 w 3683000"/>
                <a:gd name="connsiteY103" fmla="*/ 4411133 h 7001933"/>
                <a:gd name="connsiteX104" fmla="*/ 1007534 w 3683000"/>
                <a:gd name="connsiteY104" fmla="*/ 4436533 h 7001933"/>
                <a:gd name="connsiteX105" fmla="*/ 1024467 w 3683000"/>
                <a:gd name="connsiteY105" fmla="*/ 4512733 h 7001933"/>
                <a:gd name="connsiteX106" fmla="*/ 1016000 w 3683000"/>
                <a:gd name="connsiteY106" fmla="*/ 4597400 h 7001933"/>
                <a:gd name="connsiteX107" fmla="*/ 999067 w 3683000"/>
                <a:gd name="connsiteY107" fmla="*/ 4622800 h 7001933"/>
                <a:gd name="connsiteX108" fmla="*/ 948267 w 3683000"/>
                <a:gd name="connsiteY108" fmla="*/ 4673600 h 7001933"/>
                <a:gd name="connsiteX109" fmla="*/ 846667 w 3683000"/>
                <a:gd name="connsiteY109" fmla="*/ 4741333 h 7001933"/>
                <a:gd name="connsiteX110" fmla="*/ 736600 w 3683000"/>
                <a:gd name="connsiteY110" fmla="*/ 4732866 h 7001933"/>
                <a:gd name="connsiteX111" fmla="*/ 668867 w 3683000"/>
                <a:gd name="connsiteY111" fmla="*/ 4699000 h 7001933"/>
                <a:gd name="connsiteX112" fmla="*/ 651934 w 3683000"/>
                <a:gd name="connsiteY112" fmla="*/ 4673600 h 7001933"/>
                <a:gd name="connsiteX113" fmla="*/ 601134 w 3683000"/>
                <a:gd name="connsiteY113" fmla="*/ 4605866 h 7001933"/>
                <a:gd name="connsiteX114" fmla="*/ 575734 w 3683000"/>
                <a:gd name="connsiteY114" fmla="*/ 4521200 h 7001933"/>
                <a:gd name="connsiteX115" fmla="*/ 567267 w 3683000"/>
                <a:gd name="connsiteY115" fmla="*/ 4394200 h 7001933"/>
                <a:gd name="connsiteX116" fmla="*/ 575734 w 3683000"/>
                <a:gd name="connsiteY116" fmla="*/ 4309533 h 7001933"/>
                <a:gd name="connsiteX117" fmla="*/ 592667 w 3683000"/>
                <a:gd name="connsiteY117" fmla="*/ 4191000 h 7001933"/>
                <a:gd name="connsiteX118" fmla="*/ 601134 w 3683000"/>
                <a:gd name="connsiteY118" fmla="*/ 4157133 h 7001933"/>
                <a:gd name="connsiteX119" fmla="*/ 635000 w 3683000"/>
                <a:gd name="connsiteY119" fmla="*/ 4089400 h 7001933"/>
                <a:gd name="connsiteX120" fmla="*/ 643467 w 3683000"/>
                <a:gd name="connsiteY120" fmla="*/ 4064000 h 7001933"/>
                <a:gd name="connsiteX121" fmla="*/ 651934 w 3683000"/>
                <a:gd name="connsiteY121" fmla="*/ 4030133 h 7001933"/>
                <a:gd name="connsiteX122" fmla="*/ 702734 w 3683000"/>
                <a:gd name="connsiteY122" fmla="*/ 3953933 h 7001933"/>
                <a:gd name="connsiteX123" fmla="*/ 728134 w 3683000"/>
                <a:gd name="connsiteY123" fmla="*/ 3937000 h 7001933"/>
                <a:gd name="connsiteX124" fmla="*/ 745067 w 3683000"/>
                <a:gd name="connsiteY124" fmla="*/ 3920066 h 7001933"/>
                <a:gd name="connsiteX125" fmla="*/ 778934 w 3683000"/>
                <a:gd name="connsiteY125" fmla="*/ 3911600 h 7001933"/>
                <a:gd name="connsiteX126" fmla="*/ 829734 w 3683000"/>
                <a:gd name="connsiteY126" fmla="*/ 3877733 h 7001933"/>
                <a:gd name="connsiteX127" fmla="*/ 855134 w 3683000"/>
                <a:gd name="connsiteY127" fmla="*/ 3852333 h 7001933"/>
                <a:gd name="connsiteX128" fmla="*/ 905934 w 3683000"/>
                <a:gd name="connsiteY128" fmla="*/ 3835400 h 7001933"/>
                <a:gd name="connsiteX129" fmla="*/ 931334 w 3683000"/>
                <a:gd name="connsiteY129" fmla="*/ 3818466 h 7001933"/>
                <a:gd name="connsiteX130" fmla="*/ 956734 w 3683000"/>
                <a:gd name="connsiteY130" fmla="*/ 3810000 h 7001933"/>
                <a:gd name="connsiteX131" fmla="*/ 973667 w 3683000"/>
                <a:gd name="connsiteY131" fmla="*/ 3793066 h 7001933"/>
                <a:gd name="connsiteX132" fmla="*/ 999067 w 3683000"/>
                <a:gd name="connsiteY132" fmla="*/ 3776133 h 7001933"/>
                <a:gd name="connsiteX133" fmla="*/ 1058334 w 3683000"/>
                <a:gd name="connsiteY133" fmla="*/ 3750733 h 7001933"/>
                <a:gd name="connsiteX134" fmla="*/ 1083734 w 3683000"/>
                <a:gd name="connsiteY134" fmla="*/ 3733800 h 7001933"/>
                <a:gd name="connsiteX135" fmla="*/ 1100667 w 3683000"/>
                <a:gd name="connsiteY135" fmla="*/ 3716866 h 7001933"/>
                <a:gd name="connsiteX136" fmla="*/ 1151467 w 3683000"/>
                <a:gd name="connsiteY136" fmla="*/ 3699933 h 7001933"/>
                <a:gd name="connsiteX137" fmla="*/ 1244600 w 3683000"/>
                <a:gd name="connsiteY137" fmla="*/ 3649133 h 7001933"/>
                <a:gd name="connsiteX138" fmla="*/ 1312334 w 3683000"/>
                <a:gd name="connsiteY138" fmla="*/ 3589866 h 7001933"/>
                <a:gd name="connsiteX139" fmla="*/ 1354667 w 3683000"/>
                <a:gd name="connsiteY139" fmla="*/ 3556000 h 7001933"/>
                <a:gd name="connsiteX140" fmla="*/ 1380067 w 3683000"/>
                <a:gd name="connsiteY140" fmla="*/ 3522133 h 7001933"/>
                <a:gd name="connsiteX141" fmla="*/ 1405467 w 3683000"/>
                <a:gd name="connsiteY141" fmla="*/ 3496733 h 7001933"/>
                <a:gd name="connsiteX142" fmla="*/ 1422400 w 3683000"/>
                <a:gd name="connsiteY142" fmla="*/ 3471333 h 7001933"/>
                <a:gd name="connsiteX143" fmla="*/ 1447800 w 3683000"/>
                <a:gd name="connsiteY143" fmla="*/ 3454400 h 7001933"/>
                <a:gd name="connsiteX144" fmla="*/ 1464734 w 3683000"/>
                <a:gd name="connsiteY144" fmla="*/ 3412066 h 7001933"/>
                <a:gd name="connsiteX145" fmla="*/ 1490134 w 3683000"/>
                <a:gd name="connsiteY145" fmla="*/ 3403600 h 7001933"/>
                <a:gd name="connsiteX146" fmla="*/ 1532467 w 3683000"/>
                <a:gd name="connsiteY146" fmla="*/ 3302000 h 7001933"/>
                <a:gd name="connsiteX147" fmla="*/ 1557867 w 3683000"/>
                <a:gd name="connsiteY147" fmla="*/ 3276600 h 7001933"/>
                <a:gd name="connsiteX148" fmla="*/ 1591734 w 3683000"/>
                <a:gd name="connsiteY148" fmla="*/ 3217333 h 7001933"/>
                <a:gd name="connsiteX149" fmla="*/ 1600200 w 3683000"/>
                <a:gd name="connsiteY149" fmla="*/ 3175000 h 7001933"/>
                <a:gd name="connsiteX150" fmla="*/ 1583267 w 3683000"/>
                <a:gd name="connsiteY150" fmla="*/ 2971800 h 7001933"/>
                <a:gd name="connsiteX151" fmla="*/ 1566334 w 3683000"/>
                <a:gd name="connsiteY151" fmla="*/ 2937933 h 7001933"/>
                <a:gd name="connsiteX152" fmla="*/ 1490134 w 3683000"/>
                <a:gd name="connsiteY152" fmla="*/ 2887133 h 7001933"/>
                <a:gd name="connsiteX153" fmla="*/ 1430867 w 3683000"/>
                <a:gd name="connsiteY153" fmla="*/ 2861733 h 7001933"/>
                <a:gd name="connsiteX154" fmla="*/ 1405467 w 3683000"/>
                <a:gd name="connsiteY154" fmla="*/ 2844800 h 7001933"/>
                <a:gd name="connsiteX155" fmla="*/ 1270000 w 3683000"/>
                <a:gd name="connsiteY155" fmla="*/ 2810933 h 7001933"/>
                <a:gd name="connsiteX156" fmla="*/ 1219200 w 3683000"/>
                <a:gd name="connsiteY156" fmla="*/ 2802466 h 7001933"/>
                <a:gd name="connsiteX157" fmla="*/ 1193800 w 3683000"/>
                <a:gd name="connsiteY157" fmla="*/ 2794000 h 7001933"/>
                <a:gd name="connsiteX158" fmla="*/ 1134534 w 3683000"/>
                <a:gd name="connsiteY158" fmla="*/ 2785533 h 7001933"/>
                <a:gd name="connsiteX159" fmla="*/ 965200 w 3683000"/>
                <a:gd name="connsiteY159" fmla="*/ 2794000 h 7001933"/>
                <a:gd name="connsiteX160" fmla="*/ 905934 w 3683000"/>
                <a:gd name="connsiteY160" fmla="*/ 2802466 h 7001933"/>
                <a:gd name="connsiteX161" fmla="*/ 872067 w 3683000"/>
                <a:gd name="connsiteY161" fmla="*/ 2810933 h 7001933"/>
                <a:gd name="connsiteX162" fmla="*/ 736600 w 3683000"/>
                <a:gd name="connsiteY162" fmla="*/ 2819400 h 7001933"/>
                <a:gd name="connsiteX163" fmla="*/ 592667 w 3683000"/>
                <a:gd name="connsiteY163" fmla="*/ 2802466 h 7001933"/>
                <a:gd name="connsiteX164" fmla="*/ 558800 w 3683000"/>
                <a:gd name="connsiteY164" fmla="*/ 2785533 h 7001933"/>
                <a:gd name="connsiteX165" fmla="*/ 533400 w 3683000"/>
                <a:gd name="connsiteY165" fmla="*/ 2777066 h 7001933"/>
                <a:gd name="connsiteX166" fmla="*/ 448734 w 3683000"/>
                <a:gd name="connsiteY166" fmla="*/ 2743200 h 7001933"/>
                <a:gd name="connsiteX167" fmla="*/ 431800 w 3683000"/>
                <a:gd name="connsiteY167" fmla="*/ 2726266 h 7001933"/>
                <a:gd name="connsiteX168" fmla="*/ 381000 w 3683000"/>
                <a:gd name="connsiteY168" fmla="*/ 2692400 h 7001933"/>
                <a:gd name="connsiteX169" fmla="*/ 321734 w 3683000"/>
                <a:gd name="connsiteY169" fmla="*/ 2599266 h 7001933"/>
                <a:gd name="connsiteX170" fmla="*/ 279400 w 3683000"/>
                <a:gd name="connsiteY170" fmla="*/ 2514600 h 7001933"/>
                <a:gd name="connsiteX171" fmla="*/ 220134 w 3683000"/>
                <a:gd name="connsiteY171" fmla="*/ 2396066 h 7001933"/>
                <a:gd name="connsiteX172" fmla="*/ 169334 w 3683000"/>
                <a:gd name="connsiteY172" fmla="*/ 2218266 h 7001933"/>
                <a:gd name="connsiteX173" fmla="*/ 160867 w 3683000"/>
                <a:gd name="connsiteY173" fmla="*/ 2159000 h 7001933"/>
                <a:gd name="connsiteX174" fmla="*/ 143934 w 3683000"/>
                <a:gd name="connsiteY174" fmla="*/ 1981200 h 7001933"/>
                <a:gd name="connsiteX175" fmla="*/ 160867 w 3683000"/>
                <a:gd name="connsiteY175" fmla="*/ 1794933 h 7001933"/>
                <a:gd name="connsiteX176" fmla="*/ 220134 w 3683000"/>
                <a:gd name="connsiteY176" fmla="*/ 1625600 h 7001933"/>
                <a:gd name="connsiteX177" fmla="*/ 237067 w 3683000"/>
                <a:gd name="connsiteY177" fmla="*/ 1574800 h 7001933"/>
                <a:gd name="connsiteX178" fmla="*/ 245534 w 3683000"/>
                <a:gd name="connsiteY178" fmla="*/ 1532466 h 7001933"/>
                <a:gd name="connsiteX179" fmla="*/ 279400 w 3683000"/>
                <a:gd name="connsiteY179" fmla="*/ 1481666 h 7001933"/>
                <a:gd name="connsiteX180" fmla="*/ 330200 w 3683000"/>
                <a:gd name="connsiteY180" fmla="*/ 1405466 h 7001933"/>
                <a:gd name="connsiteX181" fmla="*/ 347134 w 3683000"/>
                <a:gd name="connsiteY181" fmla="*/ 1380066 h 7001933"/>
                <a:gd name="connsiteX182" fmla="*/ 381000 w 3683000"/>
                <a:gd name="connsiteY182" fmla="*/ 1371600 h 7001933"/>
                <a:gd name="connsiteX183" fmla="*/ 397934 w 3683000"/>
                <a:gd name="connsiteY183" fmla="*/ 1354666 h 7001933"/>
                <a:gd name="connsiteX184" fmla="*/ 457200 w 3683000"/>
                <a:gd name="connsiteY184" fmla="*/ 1320800 h 7001933"/>
                <a:gd name="connsiteX185" fmla="*/ 508000 w 3683000"/>
                <a:gd name="connsiteY185" fmla="*/ 1303866 h 7001933"/>
                <a:gd name="connsiteX186" fmla="*/ 601134 w 3683000"/>
                <a:gd name="connsiteY186" fmla="*/ 1261533 h 7001933"/>
                <a:gd name="connsiteX187" fmla="*/ 651934 w 3683000"/>
                <a:gd name="connsiteY187" fmla="*/ 1253066 h 7001933"/>
                <a:gd name="connsiteX188" fmla="*/ 711200 w 3683000"/>
                <a:gd name="connsiteY188" fmla="*/ 1236133 h 7001933"/>
                <a:gd name="connsiteX189" fmla="*/ 753534 w 3683000"/>
                <a:gd name="connsiteY189" fmla="*/ 1227666 h 7001933"/>
                <a:gd name="connsiteX190" fmla="*/ 787400 w 3683000"/>
                <a:gd name="connsiteY190" fmla="*/ 1219200 h 7001933"/>
                <a:gd name="connsiteX191" fmla="*/ 880534 w 3683000"/>
                <a:gd name="connsiteY191" fmla="*/ 1193800 h 7001933"/>
                <a:gd name="connsiteX192" fmla="*/ 914400 w 3683000"/>
                <a:gd name="connsiteY192" fmla="*/ 1176866 h 7001933"/>
                <a:gd name="connsiteX193" fmla="*/ 973667 w 3683000"/>
                <a:gd name="connsiteY193" fmla="*/ 1168400 h 7001933"/>
                <a:gd name="connsiteX194" fmla="*/ 1024467 w 3683000"/>
                <a:gd name="connsiteY194" fmla="*/ 1159933 h 7001933"/>
                <a:gd name="connsiteX195" fmla="*/ 1176867 w 3683000"/>
                <a:gd name="connsiteY195" fmla="*/ 1168400 h 7001933"/>
                <a:gd name="connsiteX196" fmla="*/ 1236134 w 3683000"/>
                <a:gd name="connsiteY196" fmla="*/ 1185333 h 7001933"/>
                <a:gd name="connsiteX197" fmla="*/ 1278467 w 3683000"/>
                <a:gd name="connsiteY197" fmla="*/ 1193800 h 7001933"/>
                <a:gd name="connsiteX198" fmla="*/ 1303867 w 3683000"/>
                <a:gd name="connsiteY198" fmla="*/ 1210733 h 7001933"/>
                <a:gd name="connsiteX199" fmla="*/ 1354667 w 3683000"/>
                <a:gd name="connsiteY199" fmla="*/ 1236133 h 7001933"/>
                <a:gd name="connsiteX200" fmla="*/ 1405467 w 3683000"/>
                <a:gd name="connsiteY200" fmla="*/ 1312333 h 7001933"/>
                <a:gd name="connsiteX201" fmla="*/ 1439334 w 3683000"/>
                <a:gd name="connsiteY201" fmla="*/ 1363133 h 7001933"/>
                <a:gd name="connsiteX202" fmla="*/ 1481667 w 3683000"/>
                <a:gd name="connsiteY202" fmla="*/ 1430866 h 7001933"/>
                <a:gd name="connsiteX203" fmla="*/ 1498600 w 3683000"/>
                <a:gd name="connsiteY203" fmla="*/ 1490133 h 7001933"/>
                <a:gd name="connsiteX204" fmla="*/ 1507067 w 3683000"/>
                <a:gd name="connsiteY204" fmla="*/ 1515533 h 7001933"/>
                <a:gd name="connsiteX205" fmla="*/ 1515534 w 3683000"/>
                <a:gd name="connsiteY205" fmla="*/ 1591733 h 7001933"/>
                <a:gd name="connsiteX206" fmla="*/ 1532467 w 3683000"/>
                <a:gd name="connsiteY206" fmla="*/ 1651000 h 7001933"/>
                <a:gd name="connsiteX207" fmla="*/ 1507067 w 3683000"/>
                <a:gd name="connsiteY207" fmla="*/ 1820333 h 7001933"/>
                <a:gd name="connsiteX208" fmla="*/ 1481667 w 3683000"/>
                <a:gd name="connsiteY208" fmla="*/ 1854200 h 7001933"/>
                <a:gd name="connsiteX209" fmla="*/ 1447800 w 3683000"/>
                <a:gd name="connsiteY209" fmla="*/ 1871133 h 7001933"/>
                <a:gd name="connsiteX210" fmla="*/ 1405467 w 3683000"/>
                <a:gd name="connsiteY210" fmla="*/ 1905000 h 7001933"/>
                <a:gd name="connsiteX211" fmla="*/ 1380067 w 3683000"/>
                <a:gd name="connsiteY211" fmla="*/ 1930400 h 7001933"/>
                <a:gd name="connsiteX212" fmla="*/ 1303867 w 3683000"/>
                <a:gd name="connsiteY212" fmla="*/ 1938866 h 7001933"/>
                <a:gd name="connsiteX213" fmla="*/ 1159934 w 3683000"/>
                <a:gd name="connsiteY213" fmla="*/ 1930400 h 7001933"/>
                <a:gd name="connsiteX214" fmla="*/ 1143000 w 3683000"/>
                <a:gd name="connsiteY214" fmla="*/ 1905000 h 7001933"/>
                <a:gd name="connsiteX215" fmla="*/ 1117600 w 3683000"/>
                <a:gd name="connsiteY215" fmla="*/ 1888066 h 7001933"/>
                <a:gd name="connsiteX216" fmla="*/ 1100667 w 3683000"/>
                <a:gd name="connsiteY216" fmla="*/ 1854200 h 7001933"/>
                <a:gd name="connsiteX217" fmla="*/ 1083734 w 3683000"/>
                <a:gd name="connsiteY217" fmla="*/ 1837266 h 7001933"/>
                <a:gd name="connsiteX218" fmla="*/ 1066800 w 3683000"/>
                <a:gd name="connsiteY218" fmla="*/ 1811866 h 7001933"/>
                <a:gd name="connsiteX219" fmla="*/ 1049867 w 3683000"/>
                <a:gd name="connsiteY219" fmla="*/ 1710266 h 7001933"/>
                <a:gd name="connsiteX220" fmla="*/ 1066800 w 3683000"/>
                <a:gd name="connsiteY220" fmla="*/ 1591733 h 7001933"/>
                <a:gd name="connsiteX221" fmla="*/ 1075267 w 3683000"/>
                <a:gd name="connsiteY221" fmla="*/ 1566333 h 7001933"/>
                <a:gd name="connsiteX222" fmla="*/ 1092200 w 3683000"/>
                <a:gd name="connsiteY222" fmla="*/ 1540933 h 7001933"/>
                <a:gd name="connsiteX223" fmla="*/ 1126067 w 3683000"/>
                <a:gd name="connsiteY223" fmla="*/ 1481666 h 7001933"/>
                <a:gd name="connsiteX224" fmla="*/ 1134534 w 3683000"/>
                <a:gd name="connsiteY224" fmla="*/ 1456266 h 7001933"/>
                <a:gd name="connsiteX225" fmla="*/ 1176867 w 3683000"/>
                <a:gd name="connsiteY225" fmla="*/ 1405466 h 7001933"/>
                <a:gd name="connsiteX226" fmla="*/ 1210734 w 3683000"/>
                <a:gd name="connsiteY226" fmla="*/ 1380066 h 7001933"/>
                <a:gd name="connsiteX227" fmla="*/ 1405467 w 3683000"/>
                <a:gd name="connsiteY227" fmla="*/ 1388533 h 7001933"/>
                <a:gd name="connsiteX228" fmla="*/ 1481667 w 3683000"/>
                <a:gd name="connsiteY228" fmla="*/ 1405466 h 7001933"/>
                <a:gd name="connsiteX229" fmla="*/ 1549400 w 3683000"/>
                <a:gd name="connsiteY229" fmla="*/ 1447800 h 7001933"/>
                <a:gd name="connsiteX230" fmla="*/ 1566334 w 3683000"/>
                <a:gd name="connsiteY230" fmla="*/ 1464733 h 7001933"/>
                <a:gd name="connsiteX231" fmla="*/ 1600200 w 3683000"/>
                <a:gd name="connsiteY231" fmla="*/ 1490133 h 7001933"/>
                <a:gd name="connsiteX232" fmla="*/ 1651000 w 3683000"/>
                <a:gd name="connsiteY232" fmla="*/ 1557866 h 7001933"/>
                <a:gd name="connsiteX233" fmla="*/ 1701800 w 3683000"/>
                <a:gd name="connsiteY233" fmla="*/ 1583266 h 7001933"/>
                <a:gd name="connsiteX234" fmla="*/ 1718734 w 3683000"/>
                <a:gd name="connsiteY234" fmla="*/ 1600200 h 7001933"/>
                <a:gd name="connsiteX235" fmla="*/ 1794934 w 3683000"/>
                <a:gd name="connsiteY235" fmla="*/ 1625600 h 7001933"/>
                <a:gd name="connsiteX236" fmla="*/ 1888067 w 3683000"/>
                <a:gd name="connsiteY236" fmla="*/ 1651000 h 7001933"/>
                <a:gd name="connsiteX237" fmla="*/ 1947334 w 3683000"/>
                <a:gd name="connsiteY237" fmla="*/ 1667933 h 7001933"/>
                <a:gd name="connsiteX238" fmla="*/ 2108200 w 3683000"/>
                <a:gd name="connsiteY238" fmla="*/ 1684866 h 7001933"/>
                <a:gd name="connsiteX239" fmla="*/ 2650067 w 3683000"/>
                <a:gd name="connsiteY239" fmla="*/ 1667933 h 7001933"/>
                <a:gd name="connsiteX240" fmla="*/ 2887134 w 3683000"/>
                <a:gd name="connsiteY240" fmla="*/ 1651000 h 7001933"/>
                <a:gd name="connsiteX241" fmla="*/ 2937934 w 3683000"/>
                <a:gd name="connsiteY241" fmla="*/ 1642533 h 7001933"/>
                <a:gd name="connsiteX242" fmla="*/ 3005667 w 3683000"/>
                <a:gd name="connsiteY242" fmla="*/ 1625600 h 7001933"/>
                <a:gd name="connsiteX243" fmla="*/ 3073400 w 3683000"/>
                <a:gd name="connsiteY243" fmla="*/ 1600200 h 7001933"/>
                <a:gd name="connsiteX244" fmla="*/ 3132667 w 3683000"/>
                <a:gd name="connsiteY244" fmla="*/ 1566333 h 7001933"/>
                <a:gd name="connsiteX245" fmla="*/ 3166534 w 3683000"/>
                <a:gd name="connsiteY245" fmla="*/ 1549400 h 7001933"/>
                <a:gd name="connsiteX246" fmla="*/ 3191934 w 3683000"/>
                <a:gd name="connsiteY246" fmla="*/ 1524000 h 7001933"/>
                <a:gd name="connsiteX247" fmla="*/ 3242734 w 3683000"/>
                <a:gd name="connsiteY247" fmla="*/ 1481666 h 7001933"/>
                <a:gd name="connsiteX248" fmla="*/ 3259667 w 3683000"/>
                <a:gd name="connsiteY248" fmla="*/ 1456266 h 7001933"/>
                <a:gd name="connsiteX249" fmla="*/ 3302000 w 3683000"/>
                <a:gd name="connsiteY249" fmla="*/ 1430866 h 7001933"/>
                <a:gd name="connsiteX250" fmla="*/ 3327400 w 3683000"/>
                <a:gd name="connsiteY250" fmla="*/ 1405466 h 7001933"/>
                <a:gd name="connsiteX251" fmla="*/ 3395134 w 3683000"/>
                <a:gd name="connsiteY251" fmla="*/ 1354666 h 7001933"/>
                <a:gd name="connsiteX252" fmla="*/ 3420534 w 3683000"/>
                <a:gd name="connsiteY252" fmla="*/ 1337733 h 7001933"/>
                <a:gd name="connsiteX253" fmla="*/ 3471334 w 3683000"/>
                <a:gd name="connsiteY253" fmla="*/ 1270000 h 7001933"/>
                <a:gd name="connsiteX254" fmla="*/ 3505200 w 3683000"/>
                <a:gd name="connsiteY254" fmla="*/ 1236133 h 7001933"/>
                <a:gd name="connsiteX255" fmla="*/ 3530600 w 3683000"/>
                <a:gd name="connsiteY255" fmla="*/ 1202266 h 7001933"/>
                <a:gd name="connsiteX256" fmla="*/ 3556000 w 3683000"/>
                <a:gd name="connsiteY256" fmla="*/ 1176866 h 7001933"/>
                <a:gd name="connsiteX257" fmla="*/ 3615267 w 3683000"/>
                <a:gd name="connsiteY257" fmla="*/ 1092200 h 7001933"/>
                <a:gd name="connsiteX258" fmla="*/ 3632200 w 3683000"/>
                <a:gd name="connsiteY258" fmla="*/ 1066800 h 7001933"/>
                <a:gd name="connsiteX259" fmla="*/ 3657600 w 3683000"/>
                <a:gd name="connsiteY259" fmla="*/ 990600 h 7001933"/>
                <a:gd name="connsiteX260" fmla="*/ 3683000 w 3683000"/>
                <a:gd name="connsiteY260" fmla="*/ 872066 h 7001933"/>
                <a:gd name="connsiteX261" fmla="*/ 3657600 w 3683000"/>
                <a:gd name="connsiteY261" fmla="*/ 728133 h 7001933"/>
                <a:gd name="connsiteX262" fmla="*/ 3649134 w 3683000"/>
                <a:gd name="connsiteY262" fmla="*/ 702733 h 7001933"/>
                <a:gd name="connsiteX263" fmla="*/ 3632200 w 3683000"/>
                <a:gd name="connsiteY263" fmla="*/ 685800 h 7001933"/>
                <a:gd name="connsiteX264" fmla="*/ 3572934 w 3683000"/>
                <a:gd name="connsiteY264" fmla="*/ 643466 h 7001933"/>
                <a:gd name="connsiteX265" fmla="*/ 3530600 w 3683000"/>
                <a:gd name="connsiteY265" fmla="*/ 626533 h 7001933"/>
                <a:gd name="connsiteX266" fmla="*/ 3479800 w 3683000"/>
                <a:gd name="connsiteY266" fmla="*/ 601133 h 7001933"/>
                <a:gd name="connsiteX267" fmla="*/ 3454400 w 3683000"/>
                <a:gd name="connsiteY267" fmla="*/ 592666 h 7001933"/>
                <a:gd name="connsiteX268" fmla="*/ 3420534 w 3683000"/>
                <a:gd name="connsiteY268" fmla="*/ 575733 h 7001933"/>
                <a:gd name="connsiteX269" fmla="*/ 3318934 w 3683000"/>
                <a:gd name="connsiteY269" fmla="*/ 558800 h 7001933"/>
                <a:gd name="connsiteX270" fmla="*/ 3251200 w 3683000"/>
                <a:gd name="connsiteY270" fmla="*/ 567266 h 7001933"/>
                <a:gd name="connsiteX271" fmla="*/ 3217334 w 3683000"/>
                <a:gd name="connsiteY271" fmla="*/ 584200 h 7001933"/>
                <a:gd name="connsiteX272" fmla="*/ 3191934 w 3683000"/>
                <a:gd name="connsiteY272" fmla="*/ 592666 h 7001933"/>
                <a:gd name="connsiteX273" fmla="*/ 3149600 w 3683000"/>
                <a:gd name="connsiteY273" fmla="*/ 635000 h 7001933"/>
                <a:gd name="connsiteX274" fmla="*/ 3107267 w 3683000"/>
                <a:gd name="connsiteY274" fmla="*/ 677333 h 7001933"/>
                <a:gd name="connsiteX275" fmla="*/ 3090334 w 3683000"/>
                <a:gd name="connsiteY275" fmla="*/ 702733 h 7001933"/>
                <a:gd name="connsiteX276" fmla="*/ 3056467 w 3683000"/>
                <a:gd name="connsiteY276" fmla="*/ 745066 h 7001933"/>
                <a:gd name="connsiteX277" fmla="*/ 3039534 w 3683000"/>
                <a:gd name="connsiteY277" fmla="*/ 795866 h 7001933"/>
                <a:gd name="connsiteX278" fmla="*/ 3031067 w 3683000"/>
                <a:gd name="connsiteY278" fmla="*/ 821266 h 7001933"/>
                <a:gd name="connsiteX279" fmla="*/ 3039534 w 3683000"/>
                <a:gd name="connsiteY279" fmla="*/ 914400 h 7001933"/>
                <a:gd name="connsiteX280" fmla="*/ 3048000 w 3683000"/>
                <a:gd name="connsiteY280" fmla="*/ 956733 h 7001933"/>
                <a:gd name="connsiteX281" fmla="*/ 3081867 w 3683000"/>
                <a:gd name="connsiteY281" fmla="*/ 990600 h 7001933"/>
                <a:gd name="connsiteX282" fmla="*/ 3141134 w 3683000"/>
                <a:gd name="connsiteY282" fmla="*/ 1007533 h 7001933"/>
                <a:gd name="connsiteX283" fmla="*/ 3429000 w 3683000"/>
                <a:gd name="connsiteY283" fmla="*/ 990600 h 7001933"/>
                <a:gd name="connsiteX284" fmla="*/ 3479800 w 3683000"/>
                <a:gd name="connsiteY284" fmla="*/ 973666 h 7001933"/>
                <a:gd name="connsiteX285" fmla="*/ 3522134 w 3683000"/>
                <a:gd name="connsiteY285" fmla="*/ 931333 h 7001933"/>
                <a:gd name="connsiteX286" fmla="*/ 3556000 w 3683000"/>
                <a:gd name="connsiteY286" fmla="*/ 897466 h 7001933"/>
                <a:gd name="connsiteX287" fmla="*/ 3572934 w 3683000"/>
                <a:gd name="connsiteY287" fmla="*/ 872066 h 7001933"/>
                <a:gd name="connsiteX288" fmla="*/ 3581400 w 3683000"/>
                <a:gd name="connsiteY288" fmla="*/ 846666 h 7001933"/>
                <a:gd name="connsiteX289" fmla="*/ 3572934 w 3683000"/>
                <a:gd name="connsiteY289" fmla="*/ 719666 h 7001933"/>
                <a:gd name="connsiteX290" fmla="*/ 3539067 w 3683000"/>
                <a:gd name="connsiteY290" fmla="*/ 660400 h 7001933"/>
                <a:gd name="connsiteX291" fmla="*/ 3522134 w 3683000"/>
                <a:gd name="connsiteY291" fmla="*/ 643466 h 7001933"/>
                <a:gd name="connsiteX292" fmla="*/ 3505200 w 3683000"/>
                <a:gd name="connsiteY292" fmla="*/ 618066 h 7001933"/>
                <a:gd name="connsiteX293" fmla="*/ 3437467 w 3683000"/>
                <a:gd name="connsiteY293" fmla="*/ 567266 h 7001933"/>
                <a:gd name="connsiteX294" fmla="*/ 3412067 w 3683000"/>
                <a:gd name="connsiteY294" fmla="*/ 558800 h 7001933"/>
                <a:gd name="connsiteX295" fmla="*/ 3378200 w 3683000"/>
                <a:gd name="connsiteY295" fmla="*/ 541866 h 7001933"/>
                <a:gd name="connsiteX296" fmla="*/ 3327400 w 3683000"/>
                <a:gd name="connsiteY296" fmla="*/ 524933 h 7001933"/>
                <a:gd name="connsiteX297" fmla="*/ 3259667 w 3683000"/>
                <a:gd name="connsiteY297" fmla="*/ 491066 h 7001933"/>
                <a:gd name="connsiteX298" fmla="*/ 3166534 w 3683000"/>
                <a:gd name="connsiteY298" fmla="*/ 482600 h 7001933"/>
                <a:gd name="connsiteX299" fmla="*/ 3132667 w 3683000"/>
                <a:gd name="connsiteY299" fmla="*/ 474133 h 7001933"/>
                <a:gd name="connsiteX300" fmla="*/ 2937934 w 3683000"/>
                <a:gd name="connsiteY300" fmla="*/ 491066 h 7001933"/>
                <a:gd name="connsiteX301" fmla="*/ 2870200 w 3683000"/>
                <a:gd name="connsiteY301" fmla="*/ 508000 h 7001933"/>
                <a:gd name="connsiteX302" fmla="*/ 2802467 w 3683000"/>
                <a:gd name="connsiteY302" fmla="*/ 524933 h 7001933"/>
                <a:gd name="connsiteX303" fmla="*/ 2726267 w 3683000"/>
                <a:gd name="connsiteY303" fmla="*/ 541866 h 7001933"/>
                <a:gd name="connsiteX304" fmla="*/ 2633134 w 3683000"/>
                <a:gd name="connsiteY304" fmla="*/ 592666 h 7001933"/>
                <a:gd name="connsiteX305" fmla="*/ 2523067 w 3683000"/>
                <a:gd name="connsiteY305" fmla="*/ 651933 h 7001933"/>
                <a:gd name="connsiteX306" fmla="*/ 2463800 w 3683000"/>
                <a:gd name="connsiteY306" fmla="*/ 694266 h 7001933"/>
                <a:gd name="connsiteX307" fmla="*/ 2429934 w 3683000"/>
                <a:gd name="connsiteY307" fmla="*/ 745066 h 7001933"/>
                <a:gd name="connsiteX308" fmla="*/ 2328334 w 3683000"/>
                <a:gd name="connsiteY308" fmla="*/ 821266 h 7001933"/>
                <a:gd name="connsiteX309" fmla="*/ 2294467 w 3683000"/>
                <a:gd name="connsiteY309" fmla="*/ 846666 h 7001933"/>
                <a:gd name="connsiteX310" fmla="*/ 2260600 w 3683000"/>
                <a:gd name="connsiteY310" fmla="*/ 863600 h 7001933"/>
                <a:gd name="connsiteX311" fmla="*/ 2218267 w 3683000"/>
                <a:gd name="connsiteY311" fmla="*/ 897466 h 7001933"/>
                <a:gd name="connsiteX312" fmla="*/ 2184400 w 3683000"/>
                <a:gd name="connsiteY312" fmla="*/ 914400 h 7001933"/>
                <a:gd name="connsiteX313" fmla="*/ 2150534 w 3683000"/>
                <a:gd name="connsiteY313" fmla="*/ 939800 h 7001933"/>
                <a:gd name="connsiteX314" fmla="*/ 2099734 w 3683000"/>
                <a:gd name="connsiteY314" fmla="*/ 956733 h 7001933"/>
                <a:gd name="connsiteX315" fmla="*/ 2057400 w 3683000"/>
                <a:gd name="connsiteY315" fmla="*/ 982133 h 7001933"/>
                <a:gd name="connsiteX316" fmla="*/ 1955800 w 3683000"/>
                <a:gd name="connsiteY316" fmla="*/ 1016000 h 7001933"/>
                <a:gd name="connsiteX317" fmla="*/ 1879600 w 3683000"/>
                <a:gd name="connsiteY317" fmla="*/ 1058333 h 7001933"/>
                <a:gd name="connsiteX318" fmla="*/ 1845734 w 3683000"/>
                <a:gd name="connsiteY318" fmla="*/ 1066800 h 7001933"/>
                <a:gd name="connsiteX319" fmla="*/ 1769534 w 3683000"/>
                <a:gd name="connsiteY319" fmla="*/ 1092200 h 7001933"/>
                <a:gd name="connsiteX320" fmla="*/ 1718734 w 3683000"/>
                <a:gd name="connsiteY320" fmla="*/ 1100666 h 7001933"/>
                <a:gd name="connsiteX321" fmla="*/ 1651000 w 3683000"/>
                <a:gd name="connsiteY321" fmla="*/ 1126066 h 7001933"/>
                <a:gd name="connsiteX322" fmla="*/ 1591734 w 3683000"/>
                <a:gd name="connsiteY322" fmla="*/ 1134533 h 7001933"/>
                <a:gd name="connsiteX323" fmla="*/ 1566334 w 3683000"/>
                <a:gd name="connsiteY323" fmla="*/ 1143000 h 7001933"/>
                <a:gd name="connsiteX324" fmla="*/ 1312334 w 3683000"/>
                <a:gd name="connsiteY324" fmla="*/ 1143000 h 7001933"/>
                <a:gd name="connsiteX325" fmla="*/ 1253067 w 3683000"/>
                <a:gd name="connsiteY325" fmla="*/ 1126066 h 7001933"/>
                <a:gd name="connsiteX326" fmla="*/ 1227667 w 3683000"/>
                <a:gd name="connsiteY326" fmla="*/ 1109133 h 7001933"/>
                <a:gd name="connsiteX327" fmla="*/ 1210734 w 3683000"/>
                <a:gd name="connsiteY327" fmla="*/ 1058333 h 7001933"/>
                <a:gd name="connsiteX328" fmla="*/ 1219200 w 3683000"/>
                <a:gd name="connsiteY328" fmla="*/ 1016000 h 7001933"/>
                <a:gd name="connsiteX329" fmla="*/ 1227667 w 3683000"/>
                <a:gd name="connsiteY329" fmla="*/ 931333 h 7001933"/>
                <a:gd name="connsiteX330" fmla="*/ 1244600 w 3683000"/>
                <a:gd name="connsiteY330" fmla="*/ 897466 h 7001933"/>
                <a:gd name="connsiteX331" fmla="*/ 1286934 w 3683000"/>
                <a:gd name="connsiteY331" fmla="*/ 846666 h 7001933"/>
                <a:gd name="connsiteX332" fmla="*/ 1312334 w 3683000"/>
                <a:gd name="connsiteY332" fmla="*/ 787400 h 7001933"/>
                <a:gd name="connsiteX333" fmla="*/ 1354667 w 3683000"/>
                <a:gd name="connsiteY333" fmla="*/ 745066 h 7001933"/>
                <a:gd name="connsiteX334" fmla="*/ 1380067 w 3683000"/>
                <a:gd name="connsiteY334" fmla="*/ 711200 h 7001933"/>
                <a:gd name="connsiteX335" fmla="*/ 1405467 w 3683000"/>
                <a:gd name="connsiteY335" fmla="*/ 694266 h 7001933"/>
                <a:gd name="connsiteX336" fmla="*/ 1430867 w 3683000"/>
                <a:gd name="connsiteY336" fmla="*/ 668866 h 7001933"/>
                <a:gd name="connsiteX337" fmla="*/ 1464734 w 3683000"/>
                <a:gd name="connsiteY337" fmla="*/ 660400 h 7001933"/>
                <a:gd name="connsiteX338" fmla="*/ 1524000 w 3683000"/>
                <a:gd name="connsiteY338" fmla="*/ 643466 h 7001933"/>
                <a:gd name="connsiteX339" fmla="*/ 1591734 w 3683000"/>
                <a:gd name="connsiteY339" fmla="*/ 651933 h 7001933"/>
                <a:gd name="connsiteX340" fmla="*/ 1608667 w 3683000"/>
                <a:gd name="connsiteY340" fmla="*/ 795866 h 7001933"/>
                <a:gd name="connsiteX341" fmla="*/ 1574800 w 3683000"/>
                <a:gd name="connsiteY341" fmla="*/ 855133 h 7001933"/>
                <a:gd name="connsiteX342" fmla="*/ 1557867 w 3683000"/>
                <a:gd name="connsiteY342" fmla="*/ 880533 h 7001933"/>
                <a:gd name="connsiteX343" fmla="*/ 1532467 w 3683000"/>
                <a:gd name="connsiteY343" fmla="*/ 897466 h 7001933"/>
                <a:gd name="connsiteX344" fmla="*/ 1515534 w 3683000"/>
                <a:gd name="connsiteY344" fmla="*/ 914400 h 7001933"/>
                <a:gd name="connsiteX345" fmla="*/ 1456267 w 3683000"/>
                <a:gd name="connsiteY345" fmla="*/ 931333 h 7001933"/>
                <a:gd name="connsiteX346" fmla="*/ 1371600 w 3683000"/>
                <a:gd name="connsiteY346" fmla="*/ 914400 h 7001933"/>
                <a:gd name="connsiteX347" fmla="*/ 1286934 w 3683000"/>
                <a:gd name="connsiteY347" fmla="*/ 846666 h 7001933"/>
                <a:gd name="connsiteX348" fmla="*/ 1270000 w 3683000"/>
                <a:gd name="connsiteY348" fmla="*/ 821266 h 7001933"/>
                <a:gd name="connsiteX349" fmla="*/ 1244600 w 3683000"/>
                <a:gd name="connsiteY349" fmla="*/ 795866 h 7001933"/>
                <a:gd name="connsiteX350" fmla="*/ 1202267 w 3683000"/>
                <a:gd name="connsiteY350" fmla="*/ 745066 h 7001933"/>
                <a:gd name="connsiteX351" fmla="*/ 1193800 w 3683000"/>
                <a:gd name="connsiteY351" fmla="*/ 711200 h 7001933"/>
                <a:gd name="connsiteX352" fmla="*/ 1176867 w 3683000"/>
                <a:gd name="connsiteY352" fmla="*/ 635000 h 7001933"/>
                <a:gd name="connsiteX353" fmla="*/ 1143000 w 3683000"/>
                <a:gd name="connsiteY353" fmla="*/ 567266 h 7001933"/>
                <a:gd name="connsiteX354" fmla="*/ 1134534 w 3683000"/>
                <a:gd name="connsiteY354" fmla="*/ 541866 h 7001933"/>
                <a:gd name="connsiteX355" fmla="*/ 1092200 w 3683000"/>
                <a:gd name="connsiteY355" fmla="*/ 499533 h 7001933"/>
                <a:gd name="connsiteX356" fmla="*/ 1041400 w 3683000"/>
                <a:gd name="connsiteY356" fmla="*/ 474133 h 7001933"/>
                <a:gd name="connsiteX357" fmla="*/ 1016000 w 3683000"/>
                <a:gd name="connsiteY357" fmla="*/ 448733 h 7001933"/>
                <a:gd name="connsiteX358" fmla="*/ 965200 w 3683000"/>
                <a:gd name="connsiteY358" fmla="*/ 431800 h 7001933"/>
                <a:gd name="connsiteX359" fmla="*/ 939800 w 3683000"/>
                <a:gd name="connsiteY359" fmla="*/ 423333 h 7001933"/>
                <a:gd name="connsiteX360" fmla="*/ 855134 w 3683000"/>
                <a:gd name="connsiteY360" fmla="*/ 431800 h 7001933"/>
                <a:gd name="connsiteX361" fmla="*/ 863600 w 3683000"/>
                <a:gd name="connsiteY361" fmla="*/ 482600 h 7001933"/>
                <a:gd name="connsiteX362" fmla="*/ 880534 w 3683000"/>
                <a:gd name="connsiteY362" fmla="*/ 516466 h 7001933"/>
                <a:gd name="connsiteX363" fmla="*/ 897467 w 3683000"/>
                <a:gd name="connsiteY363" fmla="*/ 567266 h 7001933"/>
                <a:gd name="connsiteX364" fmla="*/ 897467 w 3683000"/>
                <a:gd name="connsiteY364" fmla="*/ 567266 h 7001933"/>
                <a:gd name="connsiteX365" fmla="*/ 905934 w 3683000"/>
                <a:gd name="connsiteY365" fmla="*/ 601133 h 7001933"/>
                <a:gd name="connsiteX366" fmla="*/ 931334 w 3683000"/>
                <a:gd name="connsiteY366" fmla="*/ 609600 h 7001933"/>
                <a:gd name="connsiteX367" fmla="*/ 965200 w 3683000"/>
                <a:gd name="connsiteY367" fmla="*/ 601133 h 7001933"/>
                <a:gd name="connsiteX368" fmla="*/ 973667 w 3683000"/>
                <a:gd name="connsiteY368" fmla="*/ 558800 h 7001933"/>
                <a:gd name="connsiteX369" fmla="*/ 965200 w 3683000"/>
                <a:gd name="connsiteY369" fmla="*/ 414866 h 7001933"/>
                <a:gd name="connsiteX370" fmla="*/ 931334 w 3683000"/>
                <a:gd name="connsiteY370" fmla="*/ 389466 h 7001933"/>
                <a:gd name="connsiteX371" fmla="*/ 914400 w 3683000"/>
                <a:gd name="connsiteY371" fmla="*/ 372533 h 7001933"/>
                <a:gd name="connsiteX372" fmla="*/ 821267 w 3683000"/>
                <a:gd name="connsiteY372" fmla="*/ 347133 h 7001933"/>
                <a:gd name="connsiteX373" fmla="*/ 677334 w 3683000"/>
                <a:gd name="connsiteY373" fmla="*/ 330200 h 7001933"/>
                <a:gd name="connsiteX374" fmla="*/ 618067 w 3683000"/>
                <a:gd name="connsiteY374" fmla="*/ 321733 h 7001933"/>
                <a:gd name="connsiteX375" fmla="*/ 567267 w 3683000"/>
                <a:gd name="connsiteY375" fmla="*/ 254000 h 7001933"/>
                <a:gd name="connsiteX376" fmla="*/ 524934 w 3683000"/>
                <a:gd name="connsiteY376" fmla="*/ 169333 h 7001933"/>
                <a:gd name="connsiteX377" fmla="*/ 508000 w 3683000"/>
                <a:gd name="connsiteY377" fmla="*/ 135466 h 7001933"/>
                <a:gd name="connsiteX378" fmla="*/ 491067 w 3683000"/>
                <a:gd name="connsiteY378" fmla="*/ 84666 h 7001933"/>
                <a:gd name="connsiteX379" fmla="*/ 474134 w 3683000"/>
                <a:gd name="connsiteY379" fmla="*/ 33866 h 7001933"/>
                <a:gd name="connsiteX380" fmla="*/ 474134 w 3683000"/>
                <a:gd name="connsiteY380" fmla="*/ 0 h 700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</a:cxnLst>
              <a:rect l="l" t="t" r="r" b="b"/>
              <a:pathLst>
                <a:path w="3683000" h="7001933">
                  <a:moveTo>
                    <a:pt x="2074334" y="7001933"/>
                  </a:moveTo>
                  <a:cubicBezTo>
                    <a:pt x="2071512" y="6939844"/>
                    <a:pt x="2073272" y="6877376"/>
                    <a:pt x="2065867" y="6815666"/>
                  </a:cubicBezTo>
                  <a:cubicBezTo>
                    <a:pt x="2064655" y="6805563"/>
                    <a:pt x="2053067" y="6799565"/>
                    <a:pt x="2048934" y="6790266"/>
                  </a:cubicBezTo>
                  <a:cubicBezTo>
                    <a:pt x="2041685" y="6773955"/>
                    <a:pt x="2039982" y="6755431"/>
                    <a:pt x="2032000" y="6739466"/>
                  </a:cubicBezTo>
                  <a:cubicBezTo>
                    <a:pt x="1991823" y="6659112"/>
                    <a:pt x="2013279" y="6691927"/>
                    <a:pt x="1972734" y="6637866"/>
                  </a:cubicBezTo>
                  <a:cubicBezTo>
                    <a:pt x="1967576" y="6617236"/>
                    <a:pt x="1952821" y="6556622"/>
                    <a:pt x="1947334" y="6544733"/>
                  </a:cubicBezTo>
                  <a:cubicBezTo>
                    <a:pt x="1938806" y="6526255"/>
                    <a:pt x="1924756" y="6510866"/>
                    <a:pt x="1913467" y="6493933"/>
                  </a:cubicBezTo>
                  <a:cubicBezTo>
                    <a:pt x="1907823" y="6474177"/>
                    <a:pt x="1903444" y="6454015"/>
                    <a:pt x="1896534" y="6434666"/>
                  </a:cubicBezTo>
                  <a:cubicBezTo>
                    <a:pt x="1889305" y="6414425"/>
                    <a:pt x="1879116" y="6395356"/>
                    <a:pt x="1871134" y="6375400"/>
                  </a:cubicBezTo>
                  <a:cubicBezTo>
                    <a:pt x="1862179" y="6353011"/>
                    <a:pt x="1854689" y="6330055"/>
                    <a:pt x="1845734" y="6307666"/>
                  </a:cubicBezTo>
                  <a:cubicBezTo>
                    <a:pt x="1838228" y="6288900"/>
                    <a:pt x="1807616" y="6216622"/>
                    <a:pt x="1794934" y="6197600"/>
                  </a:cubicBezTo>
                  <a:cubicBezTo>
                    <a:pt x="1788292" y="6187637"/>
                    <a:pt x="1776718" y="6181779"/>
                    <a:pt x="1769534" y="6172200"/>
                  </a:cubicBezTo>
                  <a:cubicBezTo>
                    <a:pt x="1759660" y="6159035"/>
                    <a:pt x="1752969" y="6143750"/>
                    <a:pt x="1744134" y="6129866"/>
                  </a:cubicBezTo>
                  <a:cubicBezTo>
                    <a:pt x="1726508" y="6102168"/>
                    <a:pt x="1681087" y="6029829"/>
                    <a:pt x="1651000" y="6019800"/>
                  </a:cubicBezTo>
                  <a:cubicBezTo>
                    <a:pt x="1634067" y="6014155"/>
                    <a:pt x="1616676" y="6009731"/>
                    <a:pt x="1600200" y="6002866"/>
                  </a:cubicBezTo>
                  <a:cubicBezTo>
                    <a:pt x="1582724" y="5995584"/>
                    <a:pt x="1567192" y="5983936"/>
                    <a:pt x="1549400" y="5977466"/>
                  </a:cubicBezTo>
                  <a:cubicBezTo>
                    <a:pt x="1533383" y="5971642"/>
                    <a:pt x="1457681" y="5961945"/>
                    <a:pt x="1447800" y="5960533"/>
                  </a:cubicBezTo>
                  <a:cubicBezTo>
                    <a:pt x="1433689" y="5954889"/>
                    <a:pt x="1420211" y="5947286"/>
                    <a:pt x="1405467" y="5943600"/>
                  </a:cubicBezTo>
                  <a:cubicBezTo>
                    <a:pt x="1386137" y="5938767"/>
                    <a:pt x="1282492" y="5928054"/>
                    <a:pt x="1270000" y="5926666"/>
                  </a:cubicBezTo>
                  <a:cubicBezTo>
                    <a:pt x="1227667" y="5929488"/>
                    <a:pt x="1185001" y="5929133"/>
                    <a:pt x="1143000" y="5935133"/>
                  </a:cubicBezTo>
                  <a:cubicBezTo>
                    <a:pt x="1125330" y="5937657"/>
                    <a:pt x="1109624" y="5948194"/>
                    <a:pt x="1092200" y="5952066"/>
                  </a:cubicBezTo>
                  <a:cubicBezTo>
                    <a:pt x="1058684" y="5959514"/>
                    <a:pt x="990600" y="5969000"/>
                    <a:pt x="990600" y="5969000"/>
                  </a:cubicBezTo>
                  <a:cubicBezTo>
                    <a:pt x="979311" y="5974644"/>
                    <a:pt x="968552" y="5981501"/>
                    <a:pt x="956734" y="5985933"/>
                  </a:cubicBezTo>
                  <a:cubicBezTo>
                    <a:pt x="945838" y="5990019"/>
                    <a:pt x="934056" y="5991203"/>
                    <a:pt x="922867" y="5994400"/>
                  </a:cubicBezTo>
                  <a:cubicBezTo>
                    <a:pt x="914286" y="5996852"/>
                    <a:pt x="905934" y="6000044"/>
                    <a:pt x="897467" y="6002866"/>
                  </a:cubicBezTo>
                  <a:cubicBezTo>
                    <a:pt x="891823" y="6011333"/>
                    <a:pt x="881314" y="6018120"/>
                    <a:pt x="880534" y="6028266"/>
                  </a:cubicBezTo>
                  <a:cubicBezTo>
                    <a:pt x="879238" y="6045107"/>
                    <a:pt x="883381" y="6110162"/>
                    <a:pt x="897467" y="6138333"/>
                  </a:cubicBezTo>
                  <a:cubicBezTo>
                    <a:pt x="902018" y="6147434"/>
                    <a:pt x="908043" y="6155787"/>
                    <a:pt x="914400" y="6163733"/>
                  </a:cubicBezTo>
                  <a:cubicBezTo>
                    <a:pt x="950978" y="6209454"/>
                    <a:pt x="911038" y="6146498"/>
                    <a:pt x="948267" y="6206066"/>
                  </a:cubicBezTo>
                  <a:cubicBezTo>
                    <a:pt x="970070" y="6240951"/>
                    <a:pt x="977547" y="6260746"/>
                    <a:pt x="1007534" y="6290733"/>
                  </a:cubicBezTo>
                  <a:cubicBezTo>
                    <a:pt x="1014729" y="6297928"/>
                    <a:pt x="1024988" y="6301309"/>
                    <a:pt x="1032934" y="6307666"/>
                  </a:cubicBezTo>
                  <a:cubicBezTo>
                    <a:pt x="1039167" y="6312653"/>
                    <a:pt x="1043225" y="6320172"/>
                    <a:pt x="1049867" y="6324600"/>
                  </a:cubicBezTo>
                  <a:cubicBezTo>
                    <a:pt x="1060369" y="6331601"/>
                    <a:pt x="1072775" y="6335271"/>
                    <a:pt x="1083734" y="6341533"/>
                  </a:cubicBezTo>
                  <a:cubicBezTo>
                    <a:pt x="1092569" y="6346581"/>
                    <a:pt x="1099408" y="6355473"/>
                    <a:pt x="1109134" y="6358466"/>
                  </a:cubicBezTo>
                  <a:cubicBezTo>
                    <a:pt x="1136642" y="6366930"/>
                    <a:pt x="1193800" y="6375400"/>
                    <a:pt x="1193800" y="6375400"/>
                  </a:cubicBezTo>
                  <a:cubicBezTo>
                    <a:pt x="1230489" y="6372578"/>
                    <a:pt x="1267354" y="6371497"/>
                    <a:pt x="1303867" y="6366933"/>
                  </a:cubicBezTo>
                  <a:cubicBezTo>
                    <a:pt x="1332241" y="6363386"/>
                    <a:pt x="1329457" y="6354138"/>
                    <a:pt x="1354667" y="6341533"/>
                  </a:cubicBezTo>
                  <a:cubicBezTo>
                    <a:pt x="1411890" y="6312922"/>
                    <a:pt x="1384389" y="6338447"/>
                    <a:pt x="1439334" y="6299200"/>
                  </a:cubicBezTo>
                  <a:cubicBezTo>
                    <a:pt x="1445830" y="6294560"/>
                    <a:pt x="1450034" y="6287253"/>
                    <a:pt x="1456267" y="6282266"/>
                  </a:cubicBezTo>
                  <a:cubicBezTo>
                    <a:pt x="1464213" y="6275909"/>
                    <a:pt x="1473200" y="6270977"/>
                    <a:pt x="1481667" y="6265333"/>
                  </a:cubicBezTo>
                  <a:cubicBezTo>
                    <a:pt x="1521619" y="6205403"/>
                    <a:pt x="1467409" y="6278867"/>
                    <a:pt x="1540934" y="6214533"/>
                  </a:cubicBezTo>
                  <a:cubicBezTo>
                    <a:pt x="1641750" y="6126319"/>
                    <a:pt x="1504612" y="6221813"/>
                    <a:pt x="1591734" y="6163733"/>
                  </a:cubicBezTo>
                  <a:cubicBezTo>
                    <a:pt x="1603023" y="6146800"/>
                    <a:pt x="1611209" y="6127323"/>
                    <a:pt x="1625600" y="6112933"/>
                  </a:cubicBezTo>
                  <a:cubicBezTo>
                    <a:pt x="1641352" y="6097182"/>
                    <a:pt x="1648785" y="6091963"/>
                    <a:pt x="1659467" y="6070600"/>
                  </a:cubicBezTo>
                  <a:cubicBezTo>
                    <a:pt x="1663458" y="6062618"/>
                    <a:pt x="1664418" y="6053403"/>
                    <a:pt x="1667934" y="6045200"/>
                  </a:cubicBezTo>
                  <a:cubicBezTo>
                    <a:pt x="1672906" y="6033599"/>
                    <a:pt x="1679223" y="6022622"/>
                    <a:pt x="1684867" y="6011333"/>
                  </a:cubicBezTo>
                  <a:cubicBezTo>
                    <a:pt x="1694031" y="5892204"/>
                    <a:pt x="1698476" y="5905209"/>
                    <a:pt x="1684867" y="5782733"/>
                  </a:cubicBezTo>
                  <a:cubicBezTo>
                    <a:pt x="1683582" y="5771168"/>
                    <a:pt x="1682567" y="5758734"/>
                    <a:pt x="1676400" y="5748866"/>
                  </a:cubicBezTo>
                  <a:cubicBezTo>
                    <a:pt x="1667939" y="5735328"/>
                    <a:pt x="1653047" y="5727015"/>
                    <a:pt x="1642534" y="5715000"/>
                  </a:cubicBezTo>
                  <a:cubicBezTo>
                    <a:pt x="1633242" y="5704380"/>
                    <a:pt x="1625336" y="5692616"/>
                    <a:pt x="1617134" y="5681133"/>
                  </a:cubicBezTo>
                  <a:cubicBezTo>
                    <a:pt x="1611219" y="5672853"/>
                    <a:pt x="1608017" y="5662247"/>
                    <a:pt x="1600200" y="5655733"/>
                  </a:cubicBezTo>
                  <a:cubicBezTo>
                    <a:pt x="1590504" y="5647653"/>
                    <a:pt x="1576431" y="5646373"/>
                    <a:pt x="1566334" y="5638800"/>
                  </a:cubicBezTo>
                  <a:cubicBezTo>
                    <a:pt x="1553562" y="5629221"/>
                    <a:pt x="1545069" y="5614735"/>
                    <a:pt x="1532467" y="5604933"/>
                  </a:cubicBezTo>
                  <a:cubicBezTo>
                    <a:pt x="1507589" y="5585583"/>
                    <a:pt x="1483165" y="5577271"/>
                    <a:pt x="1456267" y="5562600"/>
                  </a:cubicBezTo>
                  <a:cubicBezTo>
                    <a:pt x="1436292" y="5551704"/>
                    <a:pt x="1417914" y="5537696"/>
                    <a:pt x="1397000" y="5528733"/>
                  </a:cubicBezTo>
                  <a:cubicBezTo>
                    <a:pt x="1364567" y="5514833"/>
                    <a:pt x="1292125" y="5503364"/>
                    <a:pt x="1261534" y="5494866"/>
                  </a:cubicBezTo>
                  <a:cubicBezTo>
                    <a:pt x="1235737" y="5487700"/>
                    <a:pt x="1210924" y="5477340"/>
                    <a:pt x="1185334" y="5469466"/>
                  </a:cubicBezTo>
                  <a:cubicBezTo>
                    <a:pt x="1174212" y="5466044"/>
                    <a:pt x="1162506" y="5464680"/>
                    <a:pt x="1151467" y="5461000"/>
                  </a:cubicBezTo>
                  <a:cubicBezTo>
                    <a:pt x="1137049" y="5456194"/>
                    <a:pt x="1123878" y="5447752"/>
                    <a:pt x="1109134" y="5444066"/>
                  </a:cubicBezTo>
                  <a:cubicBezTo>
                    <a:pt x="1089774" y="5439226"/>
                    <a:pt x="1069552" y="5438881"/>
                    <a:pt x="1049867" y="5435600"/>
                  </a:cubicBezTo>
                  <a:cubicBezTo>
                    <a:pt x="1035672" y="5433234"/>
                    <a:pt x="1021645" y="5429955"/>
                    <a:pt x="1007534" y="5427133"/>
                  </a:cubicBezTo>
                  <a:lnTo>
                    <a:pt x="897467" y="5435600"/>
                  </a:lnTo>
                  <a:cubicBezTo>
                    <a:pt x="846592" y="5440523"/>
                    <a:pt x="796173" y="5451681"/>
                    <a:pt x="745067" y="5452533"/>
                  </a:cubicBezTo>
                  <a:lnTo>
                    <a:pt x="389467" y="5444066"/>
                  </a:lnTo>
                  <a:cubicBezTo>
                    <a:pt x="269501" y="5430737"/>
                    <a:pt x="352722" y="5443427"/>
                    <a:pt x="279400" y="5427133"/>
                  </a:cubicBezTo>
                  <a:cubicBezTo>
                    <a:pt x="265352" y="5424011"/>
                    <a:pt x="250851" y="5422801"/>
                    <a:pt x="237067" y="5418666"/>
                  </a:cubicBezTo>
                  <a:cubicBezTo>
                    <a:pt x="222510" y="5414299"/>
                    <a:pt x="208964" y="5407069"/>
                    <a:pt x="194734" y="5401733"/>
                  </a:cubicBezTo>
                  <a:cubicBezTo>
                    <a:pt x="164976" y="5390574"/>
                    <a:pt x="163098" y="5392019"/>
                    <a:pt x="127000" y="5384800"/>
                  </a:cubicBezTo>
                  <a:cubicBezTo>
                    <a:pt x="115711" y="5379155"/>
                    <a:pt x="103635" y="5374867"/>
                    <a:pt x="93134" y="5367866"/>
                  </a:cubicBezTo>
                  <a:cubicBezTo>
                    <a:pt x="86492" y="5363438"/>
                    <a:pt x="82433" y="5355920"/>
                    <a:pt x="76200" y="5350933"/>
                  </a:cubicBezTo>
                  <a:cubicBezTo>
                    <a:pt x="68254" y="5344576"/>
                    <a:pt x="59267" y="5339644"/>
                    <a:pt x="50800" y="5334000"/>
                  </a:cubicBezTo>
                  <a:cubicBezTo>
                    <a:pt x="22926" y="5292188"/>
                    <a:pt x="40047" y="5324854"/>
                    <a:pt x="25400" y="5266266"/>
                  </a:cubicBezTo>
                  <a:cubicBezTo>
                    <a:pt x="19170" y="5241346"/>
                    <a:pt x="12119" y="5231237"/>
                    <a:pt x="0" y="5207000"/>
                  </a:cubicBezTo>
                  <a:cubicBezTo>
                    <a:pt x="12484" y="4982305"/>
                    <a:pt x="-4644" y="5117837"/>
                    <a:pt x="16934" y="5020733"/>
                  </a:cubicBezTo>
                  <a:cubicBezTo>
                    <a:pt x="20056" y="5006685"/>
                    <a:pt x="20849" y="4992052"/>
                    <a:pt x="25400" y="4978400"/>
                  </a:cubicBezTo>
                  <a:cubicBezTo>
                    <a:pt x="29391" y="4966426"/>
                    <a:pt x="37646" y="4956252"/>
                    <a:pt x="42334" y="4944533"/>
                  </a:cubicBezTo>
                  <a:cubicBezTo>
                    <a:pt x="48963" y="4927960"/>
                    <a:pt x="54571" y="4910953"/>
                    <a:pt x="59267" y="4893733"/>
                  </a:cubicBezTo>
                  <a:cubicBezTo>
                    <a:pt x="63053" y="4879850"/>
                    <a:pt x="63599" y="4865184"/>
                    <a:pt x="67734" y="4851400"/>
                  </a:cubicBezTo>
                  <a:cubicBezTo>
                    <a:pt x="75408" y="4825820"/>
                    <a:pt x="108818" y="4755907"/>
                    <a:pt x="118534" y="4741333"/>
                  </a:cubicBezTo>
                  <a:cubicBezTo>
                    <a:pt x="124178" y="4732866"/>
                    <a:pt x="128272" y="4723128"/>
                    <a:pt x="135467" y="4715933"/>
                  </a:cubicBezTo>
                  <a:cubicBezTo>
                    <a:pt x="145445" y="4705955"/>
                    <a:pt x="158045" y="4699000"/>
                    <a:pt x="169334" y="4690533"/>
                  </a:cubicBezTo>
                  <a:cubicBezTo>
                    <a:pt x="174978" y="4673600"/>
                    <a:pt x="176366" y="4654585"/>
                    <a:pt x="186267" y="4639733"/>
                  </a:cubicBezTo>
                  <a:cubicBezTo>
                    <a:pt x="199698" y="4619586"/>
                    <a:pt x="218390" y="4592420"/>
                    <a:pt x="228600" y="4572000"/>
                  </a:cubicBezTo>
                  <a:cubicBezTo>
                    <a:pt x="232591" y="4564018"/>
                    <a:pt x="232733" y="4554402"/>
                    <a:pt x="237067" y="4546600"/>
                  </a:cubicBezTo>
                  <a:cubicBezTo>
                    <a:pt x="247898" y="4527105"/>
                    <a:pt x="267316" y="4495307"/>
                    <a:pt x="287867" y="4478866"/>
                  </a:cubicBezTo>
                  <a:cubicBezTo>
                    <a:pt x="295813" y="4472509"/>
                    <a:pt x="304800" y="4467577"/>
                    <a:pt x="313267" y="4461933"/>
                  </a:cubicBezTo>
                  <a:cubicBezTo>
                    <a:pt x="341584" y="4405298"/>
                    <a:pt x="315555" y="4448431"/>
                    <a:pt x="355600" y="4402666"/>
                  </a:cubicBezTo>
                  <a:cubicBezTo>
                    <a:pt x="383640" y="4370621"/>
                    <a:pt x="385506" y="4360099"/>
                    <a:pt x="414867" y="4334933"/>
                  </a:cubicBezTo>
                  <a:cubicBezTo>
                    <a:pt x="440367" y="4313076"/>
                    <a:pt x="507926" y="4270072"/>
                    <a:pt x="524934" y="4258733"/>
                  </a:cubicBezTo>
                  <a:cubicBezTo>
                    <a:pt x="533401" y="4253089"/>
                    <a:pt x="540681" y="4245018"/>
                    <a:pt x="550334" y="4241800"/>
                  </a:cubicBezTo>
                  <a:cubicBezTo>
                    <a:pt x="558801" y="4238978"/>
                    <a:pt x="567531" y="4236849"/>
                    <a:pt x="575734" y="4233333"/>
                  </a:cubicBezTo>
                  <a:cubicBezTo>
                    <a:pt x="587335" y="4228361"/>
                    <a:pt x="597627" y="4220391"/>
                    <a:pt x="609600" y="4216400"/>
                  </a:cubicBezTo>
                  <a:cubicBezTo>
                    <a:pt x="623252" y="4211849"/>
                    <a:pt x="638050" y="4211719"/>
                    <a:pt x="651934" y="4207933"/>
                  </a:cubicBezTo>
                  <a:cubicBezTo>
                    <a:pt x="669154" y="4203237"/>
                    <a:pt x="685801" y="4196644"/>
                    <a:pt x="702734" y="4191000"/>
                  </a:cubicBezTo>
                  <a:cubicBezTo>
                    <a:pt x="711201" y="4188178"/>
                    <a:pt x="719476" y="4184698"/>
                    <a:pt x="728134" y="4182533"/>
                  </a:cubicBezTo>
                  <a:lnTo>
                    <a:pt x="762000" y="4174066"/>
                  </a:lnTo>
                  <a:cubicBezTo>
                    <a:pt x="768379" y="4175129"/>
                    <a:pt x="834036" y="4184685"/>
                    <a:pt x="846667" y="4191000"/>
                  </a:cubicBezTo>
                  <a:cubicBezTo>
                    <a:pt x="864870" y="4200101"/>
                    <a:pt x="897467" y="4224866"/>
                    <a:pt x="897467" y="4224866"/>
                  </a:cubicBezTo>
                  <a:cubicBezTo>
                    <a:pt x="903111" y="4233333"/>
                    <a:pt x="908486" y="4241986"/>
                    <a:pt x="914400" y="4250266"/>
                  </a:cubicBezTo>
                  <a:cubicBezTo>
                    <a:pt x="922602" y="4261749"/>
                    <a:pt x="932321" y="4272167"/>
                    <a:pt x="939800" y="4284133"/>
                  </a:cubicBezTo>
                  <a:cubicBezTo>
                    <a:pt x="946489" y="4294836"/>
                    <a:pt x="951762" y="4306399"/>
                    <a:pt x="956734" y="4318000"/>
                  </a:cubicBezTo>
                  <a:cubicBezTo>
                    <a:pt x="960250" y="4326203"/>
                    <a:pt x="962748" y="4334819"/>
                    <a:pt x="965200" y="4343400"/>
                  </a:cubicBezTo>
                  <a:cubicBezTo>
                    <a:pt x="968397" y="4354588"/>
                    <a:pt x="968463" y="4366858"/>
                    <a:pt x="973667" y="4377266"/>
                  </a:cubicBezTo>
                  <a:cubicBezTo>
                    <a:pt x="979978" y="4389887"/>
                    <a:pt x="990600" y="4399844"/>
                    <a:pt x="999067" y="4411133"/>
                  </a:cubicBezTo>
                  <a:cubicBezTo>
                    <a:pt x="1001889" y="4419600"/>
                    <a:pt x="1005082" y="4427952"/>
                    <a:pt x="1007534" y="4436533"/>
                  </a:cubicBezTo>
                  <a:cubicBezTo>
                    <a:pt x="1015502" y="4464420"/>
                    <a:pt x="1018650" y="4483650"/>
                    <a:pt x="1024467" y="4512733"/>
                  </a:cubicBezTo>
                  <a:cubicBezTo>
                    <a:pt x="1021645" y="4540955"/>
                    <a:pt x="1022378" y="4569763"/>
                    <a:pt x="1016000" y="4597400"/>
                  </a:cubicBezTo>
                  <a:cubicBezTo>
                    <a:pt x="1013712" y="4607315"/>
                    <a:pt x="1004981" y="4614520"/>
                    <a:pt x="999067" y="4622800"/>
                  </a:cubicBezTo>
                  <a:cubicBezTo>
                    <a:pt x="966046" y="4669029"/>
                    <a:pt x="986501" y="4645793"/>
                    <a:pt x="948267" y="4673600"/>
                  </a:cubicBezTo>
                  <a:cubicBezTo>
                    <a:pt x="862657" y="4735863"/>
                    <a:pt x="909256" y="4710039"/>
                    <a:pt x="846667" y="4741333"/>
                  </a:cubicBezTo>
                  <a:cubicBezTo>
                    <a:pt x="809978" y="4738511"/>
                    <a:pt x="772397" y="4741389"/>
                    <a:pt x="736600" y="4732866"/>
                  </a:cubicBezTo>
                  <a:cubicBezTo>
                    <a:pt x="712044" y="4727019"/>
                    <a:pt x="668867" y="4699000"/>
                    <a:pt x="668867" y="4699000"/>
                  </a:cubicBezTo>
                  <a:cubicBezTo>
                    <a:pt x="663223" y="4690533"/>
                    <a:pt x="658291" y="4681546"/>
                    <a:pt x="651934" y="4673600"/>
                  </a:cubicBezTo>
                  <a:cubicBezTo>
                    <a:pt x="629009" y="4644943"/>
                    <a:pt x="618015" y="4656507"/>
                    <a:pt x="601134" y="4605866"/>
                  </a:cubicBezTo>
                  <a:cubicBezTo>
                    <a:pt x="580520" y="4544027"/>
                    <a:pt x="588529" y="4572382"/>
                    <a:pt x="575734" y="4521200"/>
                  </a:cubicBezTo>
                  <a:cubicBezTo>
                    <a:pt x="572912" y="4478867"/>
                    <a:pt x="567267" y="4436627"/>
                    <a:pt x="567267" y="4394200"/>
                  </a:cubicBezTo>
                  <a:cubicBezTo>
                    <a:pt x="567267" y="4365837"/>
                    <a:pt x="572216" y="4337677"/>
                    <a:pt x="575734" y="4309533"/>
                  </a:cubicBezTo>
                  <a:cubicBezTo>
                    <a:pt x="580684" y="4269929"/>
                    <a:pt x="582987" y="4229720"/>
                    <a:pt x="592667" y="4191000"/>
                  </a:cubicBezTo>
                  <a:cubicBezTo>
                    <a:pt x="595489" y="4179711"/>
                    <a:pt x="596658" y="4167874"/>
                    <a:pt x="601134" y="4157133"/>
                  </a:cubicBezTo>
                  <a:cubicBezTo>
                    <a:pt x="610843" y="4133832"/>
                    <a:pt x="627017" y="4113347"/>
                    <a:pt x="635000" y="4089400"/>
                  </a:cubicBezTo>
                  <a:cubicBezTo>
                    <a:pt x="637822" y="4080933"/>
                    <a:pt x="641015" y="4072581"/>
                    <a:pt x="643467" y="4064000"/>
                  </a:cubicBezTo>
                  <a:cubicBezTo>
                    <a:pt x="646664" y="4052811"/>
                    <a:pt x="647208" y="4040767"/>
                    <a:pt x="651934" y="4030133"/>
                  </a:cubicBezTo>
                  <a:cubicBezTo>
                    <a:pt x="658383" y="4015624"/>
                    <a:pt x="689937" y="3966730"/>
                    <a:pt x="702734" y="3953933"/>
                  </a:cubicBezTo>
                  <a:cubicBezTo>
                    <a:pt x="709929" y="3946738"/>
                    <a:pt x="720188" y="3943357"/>
                    <a:pt x="728134" y="3937000"/>
                  </a:cubicBezTo>
                  <a:cubicBezTo>
                    <a:pt x="734367" y="3932013"/>
                    <a:pt x="737927" y="3923636"/>
                    <a:pt x="745067" y="3920066"/>
                  </a:cubicBezTo>
                  <a:cubicBezTo>
                    <a:pt x="755475" y="3914862"/>
                    <a:pt x="767645" y="3914422"/>
                    <a:pt x="778934" y="3911600"/>
                  </a:cubicBezTo>
                  <a:cubicBezTo>
                    <a:pt x="795867" y="3900311"/>
                    <a:pt x="815343" y="3892124"/>
                    <a:pt x="829734" y="3877733"/>
                  </a:cubicBezTo>
                  <a:cubicBezTo>
                    <a:pt x="838201" y="3869266"/>
                    <a:pt x="844667" y="3858148"/>
                    <a:pt x="855134" y="3852333"/>
                  </a:cubicBezTo>
                  <a:cubicBezTo>
                    <a:pt x="870737" y="3843665"/>
                    <a:pt x="905934" y="3835400"/>
                    <a:pt x="905934" y="3835400"/>
                  </a:cubicBezTo>
                  <a:cubicBezTo>
                    <a:pt x="914401" y="3829755"/>
                    <a:pt x="922232" y="3823017"/>
                    <a:pt x="931334" y="3818466"/>
                  </a:cubicBezTo>
                  <a:cubicBezTo>
                    <a:pt x="939316" y="3814475"/>
                    <a:pt x="949081" y="3814592"/>
                    <a:pt x="956734" y="3810000"/>
                  </a:cubicBezTo>
                  <a:cubicBezTo>
                    <a:pt x="963579" y="3805893"/>
                    <a:pt x="967434" y="3798053"/>
                    <a:pt x="973667" y="3793066"/>
                  </a:cubicBezTo>
                  <a:cubicBezTo>
                    <a:pt x="981613" y="3786709"/>
                    <a:pt x="990232" y="3781181"/>
                    <a:pt x="999067" y="3776133"/>
                  </a:cubicBezTo>
                  <a:cubicBezTo>
                    <a:pt x="1122400" y="3705659"/>
                    <a:pt x="963342" y="3798229"/>
                    <a:pt x="1058334" y="3750733"/>
                  </a:cubicBezTo>
                  <a:cubicBezTo>
                    <a:pt x="1067435" y="3746182"/>
                    <a:pt x="1075788" y="3740157"/>
                    <a:pt x="1083734" y="3733800"/>
                  </a:cubicBezTo>
                  <a:cubicBezTo>
                    <a:pt x="1089967" y="3728813"/>
                    <a:pt x="1093527" y="3720436"/>
                    <a:pt x="1100667" y="3716866"/>
                  </a:cubicBezTo>
                  <a:cubicBezTo>
                    <a:pt x="1116632" y="3708883"/>
                    <a:pt x="1135061" y="3706964"/>
                    <a:pt x="1151467" y="3699933"/>
                  </a:cubicBezTo>
                  <a:cubicBezTo>
                    <a:pt x="1189903" y="3683460"/>
                    <a:pt x="1213676" y="3671222"/>
                    <a:pt x="1244600" y="3649133"/>
                  </a:cubicBezTo>
                  <a:cubicBezTo>
                    <a:pt x="1306361" y="3605019"/>
                    <a:pt x="1251381" y="3644046"/>
                    <a:pt x="1312334" y="3589866"/>
                  </a:cubicBezTo>
                  <a:cubicBezTo>
                    <a:pt x="1325840" y="3577860"/>
                    <a:pt x="1341889" y="3568778"/>
                    <a:pt x="1354667" y="3556000"/>
                  </a:cubicBezTo>
                  <a:cubicBezTo>
                    <a:pt x="1364645" y="3546022"/>
                    <a:pt x="1370884" y="3532847"/>
                    <a:pt x="1380067" y="3522133"/>
                  </a:cubicBezTo>
                  <a:cubicBezTo>
                    <a:pt x="1387859" y="3513042"/>
                    <a:pt x="1397802" y="3505931"/>
                    <a:pt x="1405467" y="3496733"/>
                  </a:cubicBezTo>
                  <a:cubicBezTo>
                    <a:pt x="1411981" y="3488916"/>
                    <a:pt x="1415205" y="3478528"/>
                    <a:pt x="1422400" y="3471333"/>
                  </a:cubicBezTo>
                  <a:cubicBezTo>
                    <a:pt x="1429595" y="3464138"/>
                    <a:pt x="1439333" y="3460044"/>
                    <a:pt x="1447800" y="3454400"/>
                  </a:cubicBezTo>
                  <a:cubicBezTo>
                    <a:pt x="1453445" y="3440289"/>
                    <a:pt x="1455004" y="3423742"/>
                    <a:pt x="1464734" y="3412066"/>
                  </a:cubicBezTo>
                  <a:cubicBezTo>
                    <a:pt x="1470447" y="3405210"/>
                    <a:pt x="1485542" y="3411253"/>
                    <a:pt x="1490134" y="3403600"/>
                  </a:cubicBezTo>
                  <a:cubicBezTo>
                    <a:pt x="1546753" y="3309236"/>
                    <a:pt x="1490041" y="3352912"/>
                    <a:pt x="1532467" y="3302000"/>
                  </a:cubicBezTo>
                  <a:cubicBezTo>
                    <a:pt x="1540132" y="3292802"/>
                    <a:pt x="1549400" y="3285067"/>
                    <a:pt x="1557867" y="3276600"/>
                  </a:cubicBezTo>
                  <a:cubicBezTo>
                    <a:pt x="1585580" y="3165750"/>
                    <a:pt x="1541290" y="3318223"/>
                    <a:pt x="1591734" y="3217333"/>
                  </a:cubicBezTo>
                  <a:cubicBezTo>
                    <a:pt x="1598170" y="3204462"/>
                    <a:pt x="1597378" y="3189111"/>
                    <a:pt x="1600200" y="3175000"/>
                  </a:cubicBezTo>
                  <a:cubicBezTo>
                    <a:pt x="1594556" y="3107267"/>
                    <a:pt x="1592879" y="3039085"/>
                    <a:pt x="1583267" y="2971800"/>
                  </a:cubicBezTo>
                  <a:cubicBezTo>
                    <a:pt x="1581482" y="2959305"/>
                    <a:pt x="1573907" y="2948030"/>
                    <a:pt x="1566334" y="2937933"/>
                  </a:cubicBezTo>
                  <a:cubicBezTo>
                    <a:pt x="1532362" y="2892636"/>
                    <a:pt x="1537160" y="2910646"/>
                    <a:pt x="1490134" y="2887133"/>
                  </a:cubicBezTo>
                  <a:cubicBezTo>
                    <a:pt x="1431663" y="2857898"/>
                    <a:pt x="1501352" y="2879355"/>
                    <a:pt x="1430867" y="2861733"/>
                  </a:cubicBezTo>
                  <a:cubicBezTo>
                    <a:pt x="1422400" y="2856089"/>
                    <a:pt x="1414860" y="2848714"/>
                    <a:pt x="1405467" y="2844800"/>
                  </a:cubicBezTo>
                  <a:cubicBezTo>
                    <a:pt x="1335687" y="2815725"/>
                    <a:pt x="1336876" y="2821222"/>
                    <a:pt x="1270000" y="2810933"/>
                  </a:cubicBezTo>
                  <a:cubicBezTo>
                    <a:pt x="1253033" y="2808323"/>
                    <a:pt x="1235958" y="2806190"/>
                    <a:pt x="1219200" y="2802466"/>
                  </a:cubicBezTo>
                  <a:cubicBezTo>
                    <a:pt x="1210488" y="2800530"/>
                    <a:pt x="1202551" y="2795750"/>
                    <a:pt x="1193800" y="2794000"/>
                  </a:cubicBezTo>
                  <a:cubicBezTo>
                    <a:pt x="1174232" y="2790086"/>
                    <a:pt x="1154289" y="2788355"/>
                    <a:pt x="1134534" y="2785533"/>
                  </a:cubicBezTo>
                  <a:cubicBezTo>
                    <a:pt x="1078089" y="2788355"/>
                    <a:pt x="1021561" y="2789825"/>
                    <a:pt x="965200" y="2794000"/>
                  </a:cubicBezTo>
                  <a:cubicBezTo>
                    <a:pt x="945299" y="2795474"/>
                    <a:pt x="925568" y="2798896"/>
                    <a:pt x="905934" y="2802466"/>
                  </a:cubicBezTo>
                  <a:cubicBezTo>
                    <a:pt x="894485" y="2804548"/>
                    <a:pt x="883646" y="2809775"/>
                    <a:pt x="872067" y="2810933"/>
                  </a:cubicBezTo>
                  <a:cubicBezTo>
                    <a:pt x="827048" y="2815435"/>
                    <a:pt x="781756" y="2816578"/>
                    <a:pt x="736600" y="2819400"/>
                  </a:cubicBezTo>
                  <a:cubicBezTo>
                    <a:pt x="715944" y="2817679"/>
                    <a:pt x="627976" y="2814236"/>
                    <a:pt x="592667" y="2802466"/>
                  </a:cubicBezTo>
                  <a:cubicBezTo>
                    <a:pt x="580693" y="2798475"/>
                    <a:pt x="570401" y="2790505"/>
                    <a:pt x="558800" y="2785533"/>
                  </a:cubicBezTo>
                  <a:cubicBezTo>
                    <a:pt x="550597" y="2782017"/>
                    <a:pt x="541603" y="2780582"/>
                    <a:pt x="533400" y="2777066"/>
                  </a:cubicBezTo>
                  <a:cubicBezTo>
                    <a:pt x="446203" y="2739695"/>
                    <a:pt x="564352" y="2781739"/>
                    <a:pt x="448734" y="2743200"/>
                  </a:cubicBezTo>
                  <a:cubicBezTo>
                    <a:pt x="443089" y="2737555"/>
                    <a:pt x="438186" y="2731056"/>
                    <a:pt x="431800" y="2726266"/>
                  </a:cubicBezTo>
                  <a:cubicBezTo>
                    <a:pt x="415519" y="2714055"/>
                    <a:pt x="381000" y="2692400"/>
                    <a:pt x="381000" y="2692400"/>
                  </a:cubicBezTo>
                  <a:cubicBezTo>
                    <a:pt x="361245" y="2661355"/>
                    <a:pt x="338191" y="2632178"/>
                    <a:pt x="321734" y="2599266"/>
                  </a:cubicBezTo>
                  <a:cubicBezTo>
                    <a:pt x="307623" y="2571044"/>
                    <a:pt x="298332" y="2539843"/>
                    <a:pt x="279400" y="2514600"/>
                  </a:cubicBezTo>
                  <a:cubicBezTo>
                    <a:pt x="247563" y="2472150"/>
                    <a:pt x="233822" y="2459943"/>
                    <a:pt x="220134" y="2396066"/>
                  </a:cubicBezTo>
                  <a:cubicBezTo>
                    <a:pt x="190230" y="2256517"/>
                    <a:pt x="210651" y="2314674"/>
                    <a:pt x="169334" y="2218266"/>
                  </a:cubicBezTo>
                  <a:cubicBezTo>
                    <a:pt x="166512" y="2198511"/>
                    <a:pt x="162759" y="2178866"/>
                    <a:pt x="160867" y="2159000"/>
                  </a:cubicBezTo>
                  <a:cubicBezTo>
                    <a:pt x="141087" y="1951318"/>
                    <a:pt x="162985" y="2114563"/>
                    <a:pt x="143934" y="1981200"/>
                  </a:cubicBezTo>
                  <a:cubicBezTo>
                    <a:pt x="149578" y="1919111"/>
                    <a:pt x="152349" y="1856693"/>
                    <a:pt x="160867" y="1794933"/>
                  </a:cubicBezTo>
                  <a:cubicBezTo>
                    <a:pt x="166576" y="1753544"/>
                    <a:pt x="212559" y="1648327"/>
                    <a:pt x="220134" y="1625600"/>
                  </a:cubicBezTo>
                  <a:cubicBezTo>
                    <a:pt x="225778" y="1608667"/>
                    <a:pt x="232371" y="1592020"/>
                    <a:pt x="237067" y="1574800"/>
                  </a:cubicBezTo>
                  <a:cubicBezTo>
                    <a:pt x="240853" y="1560916"/>
                    <a:pt x="239579" y="1545567"/>
                    <a:pt x="245534" y="1532466"/>
                  </a:cubicBezTo>
                  <a:cubicBezTo>
                    <a:pt x="253955" y="1513939"/>
                    <a:pt x="269146" y="1499245"/>
                    <a:pt x="279400" y="1481666"/>
                  </a:cubicBezTo>
                  <a:cubicBezTo>
                    <a:pt x="351084" y="1358778"/>
                    <a:pt x="265527" y="1483072"/>
                    <a:pt x="330200" y="1405466"/>
                  </a:cubicBezTo>
                  <a:cubicBezTo>
                    <a:pt x="336714" y="1397649"/>
                    <a:pt x="338667" y="1385710"/>
                    <a:pt x="347134" y="1380066"/>
                  </a:cubicBezTo>
                  <a:cubicBezTo>
                    <a:pt x="356816" y="1373612"/>
                    <a:pt x="369711" y="1374422"/>
                    <a:pt x="381000" y="1371600"/>
                  </a:cubicBezTo>
                  <a:cubicBezTo>
                    <a:pt x="386645" y="1365955"/>
                    <a:pt x="391700" y="1359653"/>
                    <a:pt x="397934" y="1354666"/>
                  </a:cubicBezTo>
                  <a:cubicBezTo>
                    <a:pt x="413207" y="1342448"/>
                    <a:pt x="439819" y="1327753"/>
                    <a:pt x="457200" y="1320800"/>
                  </a:cubicBezTo>
                  <a:cubicBezTo>
                    <a:pt x="473773" y="1314171"/>
                    <a:pt x="491427" y="1310495"/>
                    <a:pt x="508000" y="1303866"/>
                  </a:cubicBezTo>
                  <a:cubicBezTo>
                    <a:pt x="564104" y="1281424"/>
                    <a:pt x="525137" y="1284917"/>
                    <a:pt x="601134" y="1261533"/>
                  </a:cubicBezTo>
                  <a:cubicBezTo>
                    <a:pt x="617542" y="1256484"/>
                    <a:pt x="635207" y="1256926"/>
                    <a:pt x="651934" y="1253066"/>
                  </a:cubicBezTo>
                  <a:cubicBezTo>
                    <a:pt x="671954" y="1248446"/>
                    <a:pt x="691268" y="1241116"/>
                    <a:pt x="711200" y="1236133"/>
                  </a:cubicBezTo>
                  <a:cubicBezTo>
                    <a:pt x="725161" y="1232643"/>
                    <a:pt x="739486" y="1230788"/>
                    <a:pt x="753534" y="1227666"/>
                  </a:cubicBezTo>
                  <a:cubicBezTo>
                    <a:pt x="764893" y="1225142"/>
                    <a:pt x="776111" y="1222022"/>
                    <a:pt x="787400" y="1219200"/>
                  </a:cubicBezTo>
                  <a:cubicBezTo>
                    <a:pt x="865053" y="1180373"/>
                    <a:pt x="767764" y="1224556"/>
                    <a:pt x="880534" y="1193800"/>
                  </a:cubicBezTo>
                  <a:cubicBezTo>
                    <a:pt x="892711" y="1190479"/>
                    <a:pt x="902223" y="1180187"/>
                    <a:pt x="914400" y="1176866"/>
                  </a:cubicBezTo>
                  <a:cubicBezTo>
                    <a:pt x="933653" y="1171615"/>
                    <a:pt x="953943" y="1171434"/>
                    <a:pt x="973667" y="1168400"/>
                  </a:cubicBezTo>
                  <a:cubicBezTo>
                    <a:pt x="990634" y="1165790"/>
                    <a:pt x="1007534" y="1162755"/>
                    <a:pt x="1024467" y="1159933"/>
                  </a:cubicBezTo>
                  <a:cubicBezTo>
                    <a:pt x="1075267" y="1162755"/>
                    <a:pt x="1126198" y="1163794"/>
                    <a:pt x="1176867" y="1168400"/>
                  </a:cubicBezTo>
                  <a:cubicBezTo>
                    <a:pt x="1201761" y="1170663"/>
                    <a:pt x="1213217" y="1179604"/>
                    <a:pt x="1236134" y="1185333"/>
                  </a:cubicBezTo>
                  <a:cubicBezTo>
                    <a:pt x="1250095" y="1188823"/>
                    <a:pt x="1264356" y="1190978"/>
                    <a:pt x="1278467" y="1193800"/>
                  </a:cubicBezTo>
                  <a:cubicBezTo>
                    <a:pt x="1286934" y="1199444"/>
                    <a:pt x="1294766" y="1206182"/>
                    <a:pt x="1303867" y="1210733"/>
                  </a:cubicBezTo>
                  <a:cubicBezTo>
                    <a:pt x="1373974" y="1245786"/>
                    <a:pt x="1281875" y="1187606"/>
                    <a:pt x="1354667" y="1236133"/>
                  </a:cubicBezTo>
                  <a:lnTo>
                    <a:pt x="1405467" y="1312333"/>
                  </a:lnTo>
                  <a:cubicBezTo>
                    <a:pt x="1405478" y="1312350"/>
                    <a:pt x="1439322" y="1363117"/>
                    <a:pt x="1439334" y="1363133"/>
                  </a:cubicBezTo>
                  <a:cubicBezTo>
                    <a:pt x="1463644" y="1395547"/>
                    <a:pt x="1466171" y="1394709"/>
                    <a:pt x="1481667" y="1430866"/>
                  </a:cubicBezTo>
                  <a:cubicBezTo>
                    <a:pt x="1490370" y="1451173"/>
                    <a:pt x="1492460" y="1468641"/>
                    <a:pt x="1498600" y="1490133"/>
                  </a:cubicBezTo>
                  <a:cubicBezTo>
                    <a:pt x="1501052" y="1498714"/>
                    <a:pt x="1504245" y="1507066"/>
                    <a:pt x="1507067" y="1515533"/>
                  </a:cubicBezTo>
                  <a:cubicBezTo>
                    <a:pt x="1509889" y="1540933"/>
                    <a:pt x="1511648" y="1566474"/>
                    <a:pt x="1515534" y="1591733"/>
                  </a:cubicBezTo>
                  <a:cubicBezTo>
                    <a:pt x="1518572" y="1611483"/>
                    <a:pt x="1526143" y="1632028"/>
                    <a:pt x="1532467" y="1651000"/>
                  </a:cubicBezTo>
                  <a:cubicBezTo>
                    <a:pt x="1527829" y="1720570"/>
                    <a:pt x="1538023" y="1764611"/>
                    <a:pt x="1507067" y="1820333"/>
                  </a:cubicBezTo>
                  <a:cubicBezTo>
                    <a:pt x="1500214" y="1832668"/>
                    <a:pt x="1492381" y="1845017"/>
                    <a:pt x="1481667" y="1854200"/>
                  </a:cubicBezTo>
                  <a:cubicBezTo>
                    <a:pt x="1472084" y="1862414"/>
                    <a:pt x="1459089" y="1865489"/>
                    <a:pt x="1447800" y="1871133"/>
                  </a:cubicBezTo>
                  <a:cubicBezTo>
                    <a:pt x="1409931" y="1927938"/>
                    <a:pt x="1454541" y="1872284"/>
                    <a:pt x="1405467" y="1905000"/>
                  </a:cubicBezTo>
                  <a:cubicBezTo>
                    <a:pt x="1395504" y="1911642"/>
                    <a:pt x="1391426" y="1926614"/>
                    <a:pt x="1380067" y="1930400"/>
                  </a:cubicBezTo>
                  <a:cubicBezTo>
                    <a:pt x="1355822" y="1938481"/>
                    <a:pt x="1329267" y="1936044"/>
                    <a:pt x="1303867" y="1938866"/>
                  </a:cubicBezTo>
                  <a:cubicBezTo>
                    <a:pt x="1255889" y="1936044"/>
                    <a:pt x="1206964" y="1940301"/>
                    <a:pt x="1159934" y="1930400"/>
                  </a:cubicBezTo>
                  <a:cubicBezTo>
                    <a:pt x="1149976" y="1928304"/>
                    <a:pt x="1150195" y="1912195"/>
                    <a:pt x="1143000" y="1905000"/>
                  </a:cubicBezTo>
                  <a:cubicBezTo>
                    <a:pt x="1135805" y="1897805"/>
                    <a:pt x="1126067" y="1893711"/>
                    <a:pt x="1117600" y="1888066"/>
                  </a:cubicBezTo>
                  <a:cubicBezTo>
                    <a:pt x="1111956" y="1876777"/>
                    <a:pt x="1107668" y="1864701"/>
                    <a:pt x="1100667" y="1854200"/>
                  </a:cubicBezTo>
                  <a:cubicBezTo>
                    <a:pt x="1096239" y="1847558"/>
                    <a:pt x="1088721" y="1843499"/>
                    <a:pt x="1083734" y="1837266"/>
                  </a:cubicBezTo>
                  <a:cubicBezTo>
                    <a:pt x="1077377" y="1829320"/>
                    <a:pt x="1072445" y="1820333"/>
                    <a:pt x="1066800" y="1811866"/>
                  </a:cubicBezTo>
                  <a:cubicBezTo>
                    <a:pt x="1057884" y="1776199"/>
                    <a:pt x="1049867" y="1749903"/>
                    <a:pt x="1049867" y="1710266"/>
                  </a:cubicBezTo>
                  <a:cubicBezTo>
                    <a:pt x="1049867" y="1666420"/>
                    <a:pt x="1055404" y="1631619"/>
                    <a:pt x="1066800" y="1591733"/>
                  </a:cubicBezTo>
                  <a:cubicBezTo>
                    <a:pt x="1069252" y="1583152"/>
                    <a:pt x="1071276" y="1574315"/>
                    <a:pt x="1075267" y="1566333"/>
                  </a:cubicBezTo>
                  <a:cubicBezTo>
                    <a:pt x="1079818" y="1557232"/>
                    <a:pt x="1087649" y="1550034"/>
                    <a:pt x="1092200" y="1540933"/>
                  </a:cubicBezTo>
                  <a:cubicBezTo>
                    <a:pt x="1124522" y="1476289"/>
                    <a:pt x="1064650" y="1563556"/>
                    <a:pt x="1126067" y="1481666"/>
                  </a:cubicBezTo>
                  <a:cubicBezTo>
                    <a:pt x="1128889" y="1473199"/>
                    <a:pt x="1130543" y="1464248"/>
                    <a:pt x="1134534" y="1456266"/>
                  </a:cubicBezTo>
                  <a:cubicBezTo>
                    <a:pt x="1144333" y="1436668"/>
                    <a:pt x="1160482" y="1419510"/>
                    <a:pt x="1176867" y="1405466"/>
                  </a:cubicBezTo>
                  <a:cubicBezTo>
                    <a:pt x="1187581" y="1396283"/>
                    <a:pt x="1199445" y="1388533"/>
                    <a:pt x="1210734" y="1380066"/>
                  </a:cubicBezTo>
                  <a:cubicBezTo>
                    <a:pt x="1275645" y="1382888"/>
                    <a:pt x="1340649" y="1384063"/>
                    <a:pt x="1405467" y="1388533"/>
                  </a:cubicBezTo>
                  <a:cubicBezTo>
                    <a:pt x="1427634" y="1390062"/>
                    <a:pt x="1459443" y="1395941"/>
                    <a:pt x="1481667" y="1405466"/>
                  </a:cubicBezTo>
                  <a:cubicBezTo>
                    <a:pt x="1511855" y="1418404"/>
                    <a:pt x="1523660" y="1426350"/>
                    <a:pt x="1549400" y="1447800"/>
                  </a:cubicBezTo>
                  <a:cubicBezTo>
                    <a:pt x="1555532" y="1452910"/>
                    <a:pt x="1560202" y="1459623"/>
                    <a:pt x="1566334" y="1464733"/>
                  </a:cubicBezTo>
                  <a:cubicBezTo>
                    <a:pt x="1577174" y="1473767"/>
                    <a:pt x="1590708" y="1479692"/>
                    <a:pt x="1600200" y="1490133"/>
                  </a:cubicBezTo>
                  <a:cubicBezTo>
                    <a:pt x="1619184" y="1511016"/>
                    <a:pt x="1624226" y="1548941"/>
                    <a:pt x="1651000" y="1557866"/>
                  </a:cubicBezTo>
                  <a:cubicBezTo>
                    <a:pt x="1677827" y="1566809"/>
                    <a:pt x="1678354" y="1564509"/>
                    <a:pt x="1701800" y="1583266"/>
                  </a:cubicBezTo>
                  <a:cubicBezTo>
                    <a:pt x="1708034" y="1588253"/>
                    <a:pt x="1711467" y="1596897"/>
                    <a:pt x="1718734" y="1600200"/>
                  </a:cubicBezTo>
                  <a:cubicBezTo>
                    <a:pt x="1743108" y="1611279"/>
                    <a:pt x="1769534" y="1617133"/>
                    <a:pt x="1794934" y="1625600"/>
                  </a:cubicBezTo>
                  <a:cubicBezTo>
                    <a:pt x="1864352" y="1648739"/>
                    <a:pt x="1754464" y="1612829"/>
                    <a:pt x="1888067" y="1651000"/>
                  </a:cubicBezTo>
                  <a:cubicBezTo>
                    <a:pt x="1907823" y="1656644"/>
                    <a:pt x="1927244" y="1663628"/>
                    <a:pt x="1947334" y="1667933"/>
                  </a:cubicBezTo>
                  <a:cubicBezTo>
                    <a:pt x="1989573" y="1676984"/>
                    <a:pt x="2073001" y="1681933"/>
                    <a:pt x="2108200" y="1684866"/>
                  </a:cubicBezTo>
                  <a:cubicBezTo>
                    <a:pt x="2422394" y="1678182"/>
                    <a:pt x="2421428" y="1683176"/>
                    <a:pt x="2650067" y="1667933"/>
                  </a:cubicBezTo>
                  <a:lnTo>
                    <a:pt x="2887134" y="1651000"/>
                  </a:lnTo>
                  <a:cubicBezTo>
                    <a:pt x="2904067" y="1648178"/>
                    <a:pt x="2921148" y="1646130"/>
                    <a:pt x="2937934" y="1642533"/>
                  </a:cubicBezTo>
                  <a:cubicBezTo>
                    <a:pt x="2960690" y="1637657"/>
                    <a:pt x="3005667" y="1625600"/>
                    <a:pt x="3005667" y="1625600"/>
                  </a:cubicBezTo>
                  <a:cubicBezTo>
                    <a:pt x="3099959" y="1578453"/>
                    <a:pt x="2981177" y="1634784"/>
                    <a:pt x="3073400" y="1600200"/>
                  </a:cubicBezTo>
                  <a:cubicBezTo>
                    <a:pt x="3110613" y="1586245"/>
                    <a:pt x="3101405" y="1584196"/>
                    <a:pt x="3132667" y="1566333"/>
                  </a:cubicBezTo>
                  <a:cubicBezTo>
                    <a:pt x="3143626" y="1560071"/>
                    <a:pt x="3155245" y="1555044"/>
                    <a:pt x="3166534" y="1549400"/>
                  </a:cubicBezTo>
                  <a:cubicBezTo>
                    <a:pt x="3175001" y="1540933"/>
                    <a:pt x="3182985" y="1531955"/>
                    <a:pt x="3191934" y="1524000"/>
                  </a:cubicBezTo>
                  <a:cubicBezTo>
                    <a:pt x="3208409" y="1509356"/>
                    <a:pt x="3227148" y="1497252"/>
                    <a:pt x="3242734" y="1481666"/>
                  </a:cubicBezTo>
                  <a:cubicBezTo>
                    <a:pt x="3249929" y="1474471"/>
                    <a:pt x="3251941" y="1462888"/>
                    <a:pt x="3259667" y="1456266"/>
                  </a:cubicBezTo>
                  <a:cubicBezTo>
                    <a:pt x="3272161" y="1445556"/>
                    <a:pt x="3288835" y="1440740"/>
                    <a:pt x="3302000" y="1430866"/>
                  </a:cubicBezTo>
                  <a:cubicBezTo>
                    <a:pt x="3311579" y="1423682"/>
                    <a:pt x="3318133" y="1413048"/>
                    <a:pt x="3327400" y="1405466"/>
                  </a:cubicBezTo>
                  <a:cubicBezTo>
                    <a:pt x="3349243" y="1387595"/>
                    <a:pt x="3371651" y="1370321"/>
                    <a:pt x="3395134" y="1354666"/>
                  </a:cubicBezTo>
                  <a:cubicBezTo>
                    <a:pt x="3403601" y="1349022"/>
                    <a:pt x="3412717" y="1344247"/>
                    <a:pt x="3420534" y="1337733"/>
                  </a:cubicBezTo>
                  <a:cubicBezTo>
                    <a:pt x="3463261" y="1302127"/>
                    <a:pt x="3431952" y="1320634"/>
                    <a:pt x="3471334" y="1270000"/>
                  </a:cubicBezTo>
                  <a:cubicBezTo>
                    <a:pt x="3481135" y="1257398"/>
                    <a:pt x="3494687" y="1248148"/>
                    <a:pt x="3505200" y="1236133"/>
                  </a:cubicBezTo>
                  <a:cubicBezTo>
                    <a:pt x="3514492" y="1225513"/>
                    <a:pt x="3521417" y="1212980"/>
                    <a:pt x="3530600" y="1202266"/>
                  </a:cubicBezTo>
                  <a:cubicBezTo>
                    <a:pt x="3538392" y="1193175"/>
                    <a:pt x="3548208" y="1185957"/>
                    <a:pt x="3556000" y="1176866"/>
                  </a:cubicBezTo>
                  <a:cubicBezTo>
                    <a:pt x="3574806" y="1154925"/>
                    <a:pt x="3600693" y="1114060"/>
                    <a:pt x="3615267" y="1092200"/>
                  </a:cubicBezTo>
                  <a:cubicBezTo>
                    <a:pt x="3620911" y="1083733"/>
                    <a:pt x="3628982" y="1076453"/>
                    <a:pt x="3632200" y="1066800"/>
                  </a:cubicBezTo>
                  <a:cubicBezTo>
                    <a:pt x="3640667" y="1041400"/>
                    <a:pt x="3651106" y="1016575"/>
                    <a:pt x="3657600" y="990600"/>
                  </a:cubicBezTo>
                  <a:cubicBezTo>
                    <a:pt x="3678698" y="906212"/>
                    <a:pt x="3670708" y="945822"/>
                    <a:pt x="3683000" y="872066"/>
                  </a:cubicBezTo>
                  <a:cubicBezTo>
                    <a:pt x="3667498" y="655025"/>
                    <a:pt x="3698128" y="809190"/>
                    <a:pt x="3657600" y="728133"/>
                  </a:cubicBezTo>
                  <a:cubicBezTo>
                    <a:pt x="3653609" y="720151"/>
                    <a:pt x="3653726" y="710386"/>
                    <a:pt x="3649134" y="702733"/>
                  </a:cubicBezTo>
                  <a:cubicBezTo>
                    <a:pt x="3645027" y="695888"/>
                    <a:pt x="3638332" y="690910"/>
                    <a:pt x="3632200" y="685800"/>
                  </a:cubicBezTo>
                  <a:cubicBezTo>
                    <a:pt x="3626449" y="681008"/>
                    <a:pt x="3583930" y="648964"/>
                    <a:pt x="3572934" y="643466"/>
                  </a:cubicBezTo>
                  <a:cubicBezTo>
                    <a:pt x="3559340" y="636669"/>
                    <a:pt x="3544436" y="632822"/>
                    <a:pt x="3530600" y="626533"/>
                  </a:cubicBezTo>
                  <a:cubicBezTo>
                    <a:pt x="3513365" y="618699"/>
                    <a:pt x="3497100" y="608822"/>
                    <a:pt x="3479800" y="601133"/>
                  </a:cubicBezTo>
                  <a:cubicBezTo>
                    <a:pt x="3471645" y="597508"/>
                    <a:pt x="3462603" y="596182"/>
                    <a:pt x="3454400" y="592666"/>
                  </a:cubicBezTo>
                  <a:cubicBezTo>
                    <a:pt x="3442799" y="587694"/>
                    <a:pt x="3432507" y="579724"/>
                    <a:pt x="3420534" y="575733"/>
                  </a:cubicBezTo>
                  <a:cubicBezTo>
                    <a:pt x="3401960" y="569542"/>
                    <a:pt x="3332363" y="560718"/>
                    <a:pt x="3318934" y="558800"/>
                  </a:cubicBezTo>
                  <a:cubicBezTo>
                    <a:pt x="3296356" y="561622"/>
                    <a:pt x="3273274" y="561747"/>
                    <a:pt x="3251200" y="567266"/>
                  </a:cubicBezTo>
                  <a:cubicBezTo>
                    <a:pt x="3238956" y="570327"/>
                    <a:pt x="3228935" y="579228"/>
                    <a:pt x="3217334" y="584200"/>
                  </a:cubicBezTo>
                  <a:cubicBezTo>
                    <a:pt x="3209131" y="587716"/>
                    <a:pt x="3200401" y="589844"/>
                    <a:pt x="3191934" y="592666"/>
                  </a:cubicBezTo>
                  <a:lnTo>
                    <a:pt x="3149600" y="635000"/>
                  </a:lnTo>
                  <a:cubicBezTo>
                    <a:pt x="3135489" y="649111"/>
                    <a:pt x="3118336" y="660729"/>
                    <a:pt x="3107267" y="677333"/>
                  </a:cubicBezTo>
                  <a:cubicBezTo>
                    <a:pt x="3101623" y="685800"/>
                    <a:pt x="3096691" y="694787"/>
                    <a:pt x="3090334" y="702733"/>
                  </a:cubicBezTo>
                  <a:cubicBezTo>
                    <a:pt x="3072739" y="724726"/>
                    <a:pt x="3069498" y="715745"/>
                    <a:pt x="3056467" y="745066"/>
                  </a:cubicBezTo>
                  <a:cubicBezTo>
                    <a:pt x="3049218" y="761377"/>
                    <a:pt x="3045178" y="778933"/>
                    <a:pt x="3039534" y="795866"/>
                  </a:cubicBezTo>
                  <a:lnTo>
                    <a:pt x="3031067" y="821266"/>
                  </a:lnTo>
                  <a:cubicBezTo>
                    <a:pt x="3033889" y="852311"/>
                    <a:pt x="3035668" y="883468"/>
                    <a:pt x="3039534" y="914400"/>
                  </a:cubicBezTo>
                  <a:cubicBezTo>
                    <a:pt x="3041319" y="928679"/>
                    <a:pt x="3041011" y="944153"/>
                    <a:pt x="3048000" y="956733"/>
                  </a:cubicBezTo>
                  <a:cubicBezTo>
                    <a:pt x="3055753" y="970689"/>
                    <a:pt x="3066516" y="986214"/>
                    <a:pt x="3081867" y="990600"/>
                  </a:cubicBezTo>
                  <a:lnTo>
                    <a:pt x="3141134" y="1007533"/>
                  </a:lnTo>
                  <a:cubicBezTo>
                    <a:pt x="3187962" y="1005918"/>
                    <a:pt x="3343808" y="1013834"/>
                    <a:pt x="3429000" y="990600"/>
                  </a:cubicBezTo>
                  <a:cubicBezTo>
                    <a:pt x="3446220" y="985904"/>
                    <a:pt x="3462867" y="979311"/>
                    <a:pt x="3479800" y="973666"/>
                  </a:cubicBezTo>
                  <a:lnTo>
                    <a:pt x="3522134" y="931333"/>
                  </a:lnTo>
                  <a:cubicBezTo>
                    <a:pt x="3533423" y="920044"/>
                    <a:pt x="3547144" y="910749"/>
                    <a:pt x="3556000" y="897466"/>
                  </a:cubicBezTo>
                  <a:lnTo>
                    <a:pt x="3572934" y="872066"/>
                  </a:lnTo>
                  <a:cubicBezTo>
                    <a:pt x="3575756" y="863599"/>
                    <a:pt x="3581400" y="855591"/>
                    <a:pt x="3581400" y="846666"/>
                  </a:cubicBezTo>
                  <a:cubicBezTo>
                    <a:pt x="3581400" y="804239"/>
                    <a:pt x="3579551" y="761574"/>
                    <a:pt x="3572934" y="719666"/>
                  </a:cubicBezTo>
                  <a:cubicBezTo>
                    <a:pt x="3571225" y="708840"/>
                    <a:pt x="3547057" y="670388"/>
                    <a:pt x="3539067" y="660400"/>
                  </a:cubicBezTo>
                  <a:cubicBezTo>
                    <a:pt x="3534080" y="654167"/>
                    <a:pt x="3527121" y="649699"/>
                    <a:pt x="3522134" y="643466"/>
                  </a:cubicBezTo>
                  <a:cubicBezTo>
                    <a:pt x="3515777" y="635520"/>
                    <a:pt x="3512395" y="625261"/>
                    <a:pt x="3505200" y="618066"/>
                  </a:cubicBezTo>
                  <a:cubicBezTo>
                    <a:pt x="3498973" y="611839"/>
                    <a:pt x="3453097" y="575081"/>
                    <a:pt x="3437467" y="567266"/>
                  </a:cubicBezTo>
                  <a:cubicBezTo>
                    <a:pt x="3429485" y="563275"/>
                    <a:pt x="3420270" y="562316"/>
                    <a:pt x="3412067" y="558800"/>
                  </a:cubicBezTo>
                  <a:cubicBezTo>
                    <a:pt x="3400466" y="553828"/>
                    <a:pt x="3389919" y="546554"/>
                    <a:pt x="3378200" y="541866"/>
                  </a:cubicBezTo>
                  <a:cubicBezTo>
                    <a:pt x="3361627" y="535237"/>
                    <a:pt x="3342706" y="534116"/>
                    <a:pt x="3327400" y="524933"/>
                  </a:cubicBezTo>
                  <a:cubicBezTo>
                    <a:pt x="3308925" y="513848"/>
                    <a:pt x="3283589" y="494483"/>
                    <a:pt x="3259667" y="491066"/>
                  </a:cubicBezTo>
                  <a:cubicBezTo>
                    <a:pt x="3228808" y="486658"/>
                    <a:pt x="3197578" y="485422"/>
                    <a:pt x="3166534" y="482600"/>
                  </a:cubicBezTo>
                  <a:cubicBezTo>
                    <a:pt x="3155245" y="479778"/>
                    <a:pt x="3144303" y="474133"/>
                    <a:pt x="3132667" y="474133"/>
                  </a:cubicBezTo>
                  <a:cubicBezTo>
                    <a:pt x="3028452" y="474133"/>
                    <a:pt x="3015833" y="478084"/>
                    <a:pt x="2937934" y="491066"/>
                  </a:cubicBezTo>
                  <a:cubicBezTo>
                    <a:pt x="2889380" y="507251"/>
                    <a:pt x="2936606" y="492676"/>
                    <a:pt x="2870200" y="508000"/>
                  </a:cubicBezTo>
                  <a:cubicBezTo>
                    <a:pt x="2847523" y="513233"/>
                    <a:pt x="2825185" y="519885"/>
                    <a:pt x="2802467" y="524933"/>
                  </a:cubicBezTo>
                  <a:cubicBezTo>
                    <a:pt x="2777067" y="530577"/>
                    <a:pt x="2751285" y="534718"/>
                    <a:pt x="2726267" y="541866"/>
                  </a:cubicBezTo>
                  <a:cubicBezTo>
                    <a:pt x="2660849" y="560557"/>
                    <a:pt x="2702189" y="558138"/>
                    <a:pt x="2633134" y="592666"/>
                  </a:cubicBezTo>
                  <a:cubicBezTo>
                    <a:pt x="2550681" y="633892"/>
                    <a:pt x="2587046" y="613546"/>
                    <a:pt x="2523067" y="651933"/>
                  </a:cubicBezTo>
                  <a:cubicBezTo>
                    <a:pt x="2469969" y="731581"/>
                    <a:pt x="2557006" y="611417"/>
                    <a:pt x="2463800" y="694266"/>
                  </a:cubicBezTo>
                  <a:cubicBezTo>
                    <a:pt x="2448589" y="707787"/>
                    <a:pt x="2446867" y="733777"/>
                    <a:pt x="2429934" y="745066"/>
                  </a:cubicBezTo>
                  <a:cubicBezTo>
                    <a:pt x="2375540" y="781330"/>
                    <a:pt x="2419588" y="751072"/>
                    <a:pt x="2328334" y="821266"/>
                  </a:cubicBezTo>
                  <a:cubicBezTo>
                    <a:pt x="2317149" y="829870"/>
                    <a:pt x="2307088" y="840355"/>
                    <a:pt x="2294467" y="846666"/>
                  </a:cubicBezTo>
                  <a:cubicBezTo>
                    <a:pt x="2283178" y="852311"/>
                    <a:pt x="2271102" y="856599"/>
                    <a:pt x="2260600" y="863600"/>
                  </a:cubicBezTo>
                  <a:cubicBezTo>
                    <a:pt x="2245564" y="873624"/>
                    <a:pt x="2233303" y="887442"/>
                    <a:pt x="2218267" y="897466"/>
                  </a:cubicBezTo>
                  <a:cubicBezTo>
                    <a:pt x="2207765" y="904467"/>
                    <a:pt x="2195103" y="907710"/>
                    <a:pt x="2184400" y="914400"/>
                  </a:cubicBezTo>
                  <a:cubicBezTo>
                    <a:pt x="2172434" y="921879"/>
                    <a:pt x="2163155" y="933489"/>
                    <a:pt x="2150534" y="939800"/>
                  </a:cubicBezTo>
                  <a:cubicBezTo>
                    <a:pt x="2134569" y="947782"/>
                    <a:pt x="2115983" y="949347"/>
                    <a:pt x="2099734" y="956733"/>
                  </a:cubicBezTo>
                  <a:cubicBezTo>
                    <a:pt x="2084753" y="963543"/>
                    <a:pt x="2072617" y="975867"/>
                    <a:pt x="2057400" y="982133"/>
                  </a:cubicBezTo>
                  <a:cubicBezTo>
                    <a:pt x="2024390" y="995725"/>
                    <a:pt x="1985503" y="996198"/>
                    <a:pt x="1955800" y="1016000"/>
                  </a:cubicBezTo>
                  <a:cubicBezTo>
                    <a:pt x="1926721" y="1035386"/>
                    <a:pt x="1917038" y="1043357"/>
                    <a:pt x="1879600" y="1058333"/>
                  </a:cubicBezTo>
                  <a:cubicBezTo>
                    <a:pt x="1868796" y="1062655"/>
                    <a:pt x="1856856" y="1063378"/>
                    <a:pt x="1845734" y="1066800"/>
                  </a:cubicBezTo>
                  <a:cubicBezTo>
                    <a:pt x="1820144" y="1074674"/>
                    <a:pt x="1795944" y="1087799"/>
                    <a:pt x="1769534" y="1092200"/>
                  </a:cubicBezTo>
                  <a:cubicBezTo>
                    <a:pt x="1752601" y="1095022"/>
                    <a:pt x="1735568" y="1097299"/>
                    <a:pt x="1718734" y="1100666"/>
                  </a:cubicBezTo>
                  <a:cubicBezTo>
                    <a:pt x="1576786" y="1129055"/>
                    <a:pt x="1799223" y="1085641"/>
                    <a:pt x="1651000" y="1126066"/>
                  </a:cubicBezTo>
                  <a:cubicBezTo>
                    <a:pt x="1631747" y="1131317"/>
                    <a:pt x="1611489" y="1131711"/>
                    <a:pt x="1591734" y="1134533"/>
                  </a:cubicBezTo>
                  <a:cubicBezTo>
                    <a:pt x="1583267" y="1137355"/>
                    <a:pt x="1575180" y="1141821"/>
                    <a:pt x="1566334" y="1143000"/>
                  </a:cubicBezTo>
                  <a:cubicBezTo>
                    <a:pt x="1454351" y="1157931"/>
                    <a:pt x="1438302" y="1149998"/>
                    <a:pt x="1312334" y="1143000"/>
                  </a:cubicBezTo>
                  <a:cubicBezTo>
                    <a:pt x="1301481" y="1140287"/>
                    <a:pt x="1265215" y="1132140"/>
                    <a:pt x="1253067" y="1126066"/>
                  </a:cubicBezTo>
                  <a:cubicBezTo>
                    <a:pt x="1243966" y="1121515"/>
                    <a:pt x="1236134" y="1114777"/>
                    <a:pt x="1227667" y="1109133"/>
                  </a:cubicBezTo>
                  <a:cubicBezTo>
                    <a:pt x="1222023" y="1092200"/>
                    <a:pt x="1212350" y="1076109"/>
                    <a:pt x="1210734" y="1058333"/>
                  </a:cubicBezTo>
                  <a:cubicBezTo>
                    <a:pt x="1209431" y="1044002"/>
                    <a:pt x="1217298" y="1030264"/>
                    <a:pt x="1219200" y="1016000"/>
                  </a:cubicBezTo>
                  <a:cubicBezTo>
                    <a:pt x="1222949" y="987886"/>
                    <a:pt x="1221724" y="959067"/>
                    <a:pt x="1227667" y="931333"/>
                  </a:cubicBezTo>
                  <a:cubicBezTo>
                    <a:pt x="1230312" y="918992"/>
                    <a:pt x="1238338" y="908424"/>
                    <a:pt x="1244600" y="897466"/>
                  </a:cubicBezTo>
                  <a:cubicBezTo>
                    <a:pt x="1260316" y="869964"/>
                    <a:pt x="1263588" y="870012"/>
                    <a:pt x="1286934" y="846666"/>
                  </a:cubicBezTo>
                  <a:cubicBezTo>
                    <a:pt x="1293228" y="827784"/>
                    <a:pt x="1300125" y="803097"/>
                    <a:pt x="1312334" y="787400"/>
                  </a:cubicBezTo>
                  <a:cubicBezTo>
                    <a:pt x="1324586" y="771648"/>
                    <a:pt x="1342693" y="761031"/>
                    <a:pt x="1354667" y="745066"/>
                  </a:cubicBezTo>
                  <a:cubicBezTo>
                    <a:pt x="1363134" y="733777"/>
                    <a:pt x="1370089" y="721178"/>
                    <a:pt x="1380067" y="711200"/>
                  </a:cubicBezTo>
                  <a:cubicBezTo>
                    <a:pt x="1387262" y="704005"/>
                    <a:pt x="1397650" y="700780"/>
                    <a:pt x="1405467" y="694266"/>
                  </a:cubicBezTo>
                  <a:cubicBezTo>
                    <a:pt x="1414665" y="686601"/>
                    <a:pt x="1420471" y="674806"/>
                    <a:pt x="1430867" y="668866"/>
                  </a:cubicBezTo>
                  <a:cubicBezTo>
                    <a:pt x="1440970" y="663093"/>
                    <a:pt x="1453508" y="663462"/>
                    <a:pt x="1464734" y="660400"/>
                  </a:cubicBezTo>
                  <a:cubicBezTo>
                    <a:pt x="1484556" y="654994"/>
                    <a:pt x="1504245" y="649111"/>
                    <a:pt x="1524000" y="643466"/>
                  </a:cubicBezTo>
                  <a:cubicBezTo>
                    <a:pt x="1546578" y="646288"/>
                    <a:pt x="1570350" y="644157"/>
                    <a:pt x="1591734" y="651933"/>
                  </a:cubicBezTo>
                  <a:cubicBezTo>
                    <a:pt x="1647269" y="672128"/>
                    <a:pt x="1610955" y="775273"/>
                    <a:pt x="1608667" y="795866"/>
                  </a:cubicBezTo>
                  <a:cubicBezTo>
                    <a:pt x="1603747" y="840144"/>
                    <a:pt x="1601790" y="822745"/>
                    <a:pt x="1574800" y="855133"/>
                  </a:cubicBezTo>
                  <a:cubicBezTo>
                    <a:pt x="1568286" y="862950"/>
                    <a:pt x="1565062" y="873338"/>
                    <a:pt x="1557867" y="880533"/>
                  </a:cubicBezTo>
                  <a:cubicBezTo>
                    <a:pt x="1550672" y="887728"/>
                    <a:pt x="1540413" y="891109"/>
                    <a:pt x="1532467" y="897466"/>
                  </a:cubicBezTo>
                  <a:cubicBezTo>
                    <a:pt x="1526234" y="902453"/>
                    <a:pt x="1522379" y="910293"/>
                    <a:pt x="1515534" y="914400"/>
                  </a:cubicBezTo>
                  <a:cubicBezTo>
                    <a:pt x="1506861" y="919604"/>
                    <a:pt x="1462588" y="929753"/>
                    <a:pt x="1456267" y="931333"/>
                  </a:cubicBezTo>
                  <a:cubicBezTo>
                    <a:pt x="1441550" y="929231"/>
                    <a:pt x="1392058" y="925766"/>
                    <a:pt x="1371600" y="914400"/>
                  </a:cubicBezTo>
                  <a:cubicBezTo>
                    <a:pt x="1335943" y="894591"/>
                    <a:pt x="1312891" y="876949"/>
                    <a:pt x="1286934" y="846666"/>
                  </a:cubicBezTo>
                  <a:cubicBezTo>
                    <a:pt x="1280312" y="838940"/>
                    <a:pt x="1276514" y="829083"/>
                    <a:pt x="1270000" y="821266"/>
                  </a:cubicBezTo>
                  <a:cubicBezTo>
                    <a:pt x="1262335" y="812068"/>
                    <a:pt x="1252392" y="804957"/>
                    <a:pt x="1244600" y="795866"/>
                  </a:cubicBezTo>
                  <a:cubicBezTo>
                    <a:pt x="1184210" y="725412"/>
                    <a:pt x="1246262" y="789063"/>
                    <a:pt x="1202267" y="745066"/>
                  </a:cubicBezTo>
                  <a:cubicBezTo>
                    <a:pt x="1199445" y="733777"/>
                    <a:pt x="1196324" y="722559"/>
                    <a:pt x="1193800" y="711200"/>
                  </a:cubicBezTo>
                  <a:cubicBezTo>
                    <a:pt x="1186890" y="680103"/>
                    <a:pt x="1185721" y="664515"/>
                    <a:pt x="1176867" y="635000"/>
                  </a:cubicBezTo>
                  <a:cubicBezTo>
                    <a:pt x="1160189" y="579406"/>
                    <a:pt x="1171313" y="595579"/>
                    <a:pt x="1143000" y="567266"/>
                  </a:cubicBezTo>
                  <a:cubicBezTo>
                    <a:pt x="1140178" y="558799"/>
                    <a:pt x="1139889" y="549006"/>
                    <a:pt x="1134534" y="541866"/>
                  </a:cubicBezTo>
                  <a:cubicBezTo>
                    <a:pt x="1122560" y="525901"/>
                    <a:pt x="1111132" y="505844"/>
                    <a:pt x="1092200" y="499533"/>
                  </a:cubicBezTo>
                  <a:cubicBezTo>
                    <a:pt x="1066744" y="491047"/>
                    <a:pt x="1063283" y="492369"/>
                    <a:pt x="1041400" y="474133"/>
                  </a:cubicBezTo>
                  <a:cubicBezTo>
                    <a:pt x="1032202" y="466468"/>
                    <a:pt x="1026467" y="454548"/>
                    <a:pt x="1016000" y="448733"/>
                  </a:cubicBezTo>
                  <a:cubicBezTo>
                    <a:pt x="1000397" y="440065"/>
                    <a:pt x="982133" y="437444"/>
                    <a:pt x="965200" y="431800"/>
                  </a:cubicBezTo>
                  <a:lnTo>
                    <a:pt x="939800" y="423333"/>
                  </a:lnTo>
                  <a:cubicBezTo>
                    <a:pt x="911578" y="426155"/>
                    <a:pt x="877522" y="414387"/>
                    <a:pt x="855134" y="431800"/>
                  </a:cubicBezTo>
                  <a:cubicBezTo>
                    <a:pt x="841583" y="442339"/>
                    <a:pt x="858667" y="466157"/>
                    <a:pt x="863600" y="482600"/>
                  </a:cubicBezTo>
                  <a:cubicBezTo>
                    <a:pt x="867227" y="494689"/>
                    <a:pt x="875847" y="504747"/>
                    <a:pt x="880534" y="516466"/>
                  </a:cubicBezTo>
                  <a:cubicBezTo>
                    <a:pt x="887163" y="533039"/>
                    <a:pt x="891823" y="550333"/>
                    <a:pt x="897467" y="567266"/>
                  </a:cubicBezTo>
                  <a:lnTo>
                    <a:pt x="897467" y="567266"/>
                  </a:lnTo>
                  <a:cubicBezTo>
                    <a:pt x="900289" y="578555"/>
                    <a:pt x="898665" y="592046"/>
                    <a:pt x="905934" y="601133"/>
                  </a:cubicBezTo>
                  <a:cubicBezTo>
                    <a:pt x="911509" y="608102"/>
                    <a:pt x="922867" y="606778"/>
                    <a:pt x="931334" y="609600"/>
                  </a:cubicBezTo>
                  <a:cubicBezTo>
                    <a:pt x="942623" y="606778"/>
                    <a:pt x="957751" y="610072"/>
                    <a:pt x="965200" y="601133"/>
                  </a:cubicBezTo>
                  <a:cubicBezTo>
                    <a:pt x="974413" y="590078"/>
                    <a:pt x="973667" y="573190"/>
                    <a:pt x="973667" y="558800"/>
                  </a:cubicBezTo>
                  <a:cubicBezTo>
                    <a:pt x="973667" y="510739"/>
                    <a:pt x="976856" y="461492"/>
                    <a:pt x="965200" y="414866"/>
                  </a:cubicBezTo>
                  <a:cubicBezTo>
                    <a:pt x="961778" y="401176"/>
                    <a:pt x="942174" y="398500"/>
                    <a:pt x="931334" y="389466"/>
                  </a:cubicBezTo>
                  <a:cubicBezTo>
                    <a:pt x="925202" y="384356"/>
                    <a:pt x="921540" y="376103"/>
                    <a:pt x="914400" y="372533"/>
                  </a:cubicBezTo>
                  <a:cubicBezTo>
                    <a:pt x="882683" y="356675"/>
                    <a:pt x="854711" y="354565"/>
                    <a:pt x="821267" y="347133"/>
                  </a:cubicBezTo>
                  <a:cubicBezTo>
                    <a:pt x="728628" y="326546"/>
                    <a:pt x="871965" y="349663"/>
                    <a:pt x="677334" y="330200"/>
                  </a:cubicBezTo>
                  <a:cubicBezTo>
                    <a:pt x="657477" y="328214"/>
                    <a:pt x="637823" y="324555"/>
                    <a:pt x="618067" y="321733"/>
                  </a:cubicBezTo>
                  <a:cubicBezTo>
                    <a:pt x="601134" y="299155"/>
                    <a:pt x="579888" y="279243"/>
                    <a:pt x="567267" y="254000"/>
                  </a:cubicBezTo>
                  <a:lnTo>
                    <a:pt x="524934" y="169333"/>
                  </a:lnTo>
                  <a:cubicBezTo>
                    <a:pt x="519289" y="158044"/>
                    <a:pt x="511991" y="147440"/>
                    <a:pt x="508000" y="135466"/>
                  </a:cubicBezTo>
                  <a:lnTo>
                    <a:pt x="491067" y="84666"/>
                  </a:lnTo>
                  <a:lnTo>
                    <a:pt x="474134" y="33866"/>
                  </a:lnTo>
                  <a:lnTo>
                    <a:pt x="474134" y="0"/>
                  </a:ln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76200"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grpSp>
        <p:nvGrpSpPr>
          <p:cNvPr id="11" name="Group 10"/>
          <p:cNvGrpSpPr/>
          <p:nvPr/>
        </p:nvGrpSpPr>
        <p:grpSpPr>
          <a:xfrm rot="15430350">
            <a:off x="8215496" y="2605625"/>
            <a:ext cx="1207275" cy="6672082"/>
            <a:chOff x="10188776" y="62951"/>
            <a:chExt cx="2340864" cy="6704381"/>
          </a:xfrm>
        </p:grpSpPr>
        <p:sp>
          <p:nvSpPr>
            <p:cNvPr id="12" name="Freeform 11"/>
            <p:cNvSpPr/>
            <p:nvPr/>
          </p:nvSpPr>
          <p:spPr>
            <a:xfrm rot="11953775">
              <a:off x="10188776" y="2933345"/>
              <a:ext cx="2304793" cy="3833987"/>
            </a:xfrm>
            <a:custGeom>
              <a:avLst/>
              <a:gdLst>
                <a:gd name="connsiteX0" fmla="*/ 2074334 w 3683000"/>
                <a:gd name="connsiteY0" fmla="*/ 7001933 h 7001933"/>
                <a:gd name="connsiteX1" fmla="*/ 2065867 w 3683000"/>
                <a:gd name="connsiteY1" fmla="*/ 6815666 h 7001933"/>
                <a:gd name="connsiteX2" fmla="*/ 2048934 w 3683000"/>
                <a:gd name="connsiteY2" fmla="*/ 6790266 h 7001933"/>
                <a:gd name="connsiteX3" fmla="*/ 2032000 w 3683000"/>
                <a:gd name="connsiteY3" fmla="*/ 6739466 h 7001933"/>
                <a:gd name="connsiteX4" fmla="*/ 1972734 w 3683000"/>
                <a:gd name="connsiteY4" fmla="*/ 6637866 h 7001933"/>
                <a:gd name="connsiteX5" fmla="*/ 1947334 w 3683000"/>
                <a:gd name="connsiteY5" fmla="*/ 6544733 h 7001933"/>
                <a:gd name="connsiteX6" fmla="*/ 1913467 w 3683000"/>
                <a:gd name="connsiteY6" fmla="*/ 6493933 h 7001933"/>
                <a:gd name="connsiteX7" fmla="*/ 1896534 w 3683000"/>
                <a:gd name="connsiteY7" fmla="*/ 6434666 h 7001933"/>
                <a:gd name="connsiteX8" fmla="*/ 1871134 w 3683000"/>
                <a:gd name="connsiteY8" fmla="*/ 6375400 h 7001933"/>
                <a:gd name="connsiteX9" fmla="*/ 1845734 w 3683000"/>
                <a:gd name="connsiteY9" fmla="*/ 6307666 h 7001933"/>
                <a:gd name="connsiteX10" fmla="*/ 1794934 w 3683000"/>
                <a:gd name="connsiteY10" fmla="*/ 6197600 h 7001933"/>
                <a:gd name="connsiteX11" fmla="*/ 1769534 w 3683000"/>
                <a:gd name="connsiteY11" fmla="*/ 6172200 h 7001933"/>
                <a:gd name="connsiteX12" fmla="*/ 1744134 w 3683000"/>
                <a:gd name="connsiteY12" fmla="*/ 6129866 h 7001933"/>
                <a:gd name="connsiteX13" fmla="*/ 1651000 w 3683000"/>
                <a:gd name="connsiteY13" fmla="*/ 6019800 h 7001933"/>
                <a:gd name="connsiteX14" fmla="*/ 1600200 w 3683000"/>
                <a:gd name="connsiteY14" fmla="*/ 6002866 h 7001933"/>
                <a:gd name="connsiteX15" fmla="*/ 1549400 w 3683000"/>
                <a:gd name="connsiteY15" fmla="*/ 5977466 h 7001933"/>
                <a:gd name="connsiteX16" fmla="*/ 1447800 w 3683000"/>
                <a:gd name="connsiteY16" fmla="*/ 5960533 h 7001933"/>
                <a:gd name="connsiteX17" fmla="*/ 1405467 w 3683000"/>
                <a:gd name="connsiteY17" fmla="*/ 5943600 h 7001933"/>
                <a:gd name="connsiteX18" fmla="*/ 1270000 w 3683000"/>
                <a:gd name="connsiteY18" fmla="*/ 5926666 h 7001933"/>
                <a:gd name="connsiteX19" fmla="*/ 1143000 w 3683000"/>
                <a:gd name="connsiteY19" fmla="*/ 5935133 h 7001933"/>
                <a:gd name="connsiteX20" fmla="*/ 1092200 w 3683000"/>
                <a:gd name="connsiteY20" fmla="*/ 5952066 h 7001933"/>
                <a:gd name="connsiteX21" fmla="*/ 990600 w 3683000"/>
                <a:gd name="connsiteY21" fmla="*/ 5969000 h 7001933"/>
                <a:gd name="connsiteX22" fmla="*/ 956734 w 3683000"/>
                <a:gd name="connsiteY22" fmla="*/ 5985933 h 7001933"/>
                <a:gd name="connsiteX23" fmla="*/ 922867 w 3683000"/>
                <a:gd name="connsiteY23" fmla="*/ 5994400 h 7001933"/>
                <a:gd name="connsiteX24" fmla="*/ 897467 w 3683000"/>
                <a:gd name="connsiteY24" fmla="*/ 6002866 h 7001933"/>
                <a:gd name="connsiteX25" fmla="*/ 880534 w 3683000"/>
                <a:gd name="connsiteY25" fmla="*/ 6028266 h 7001933"/>
                <a:gd name="connsiteX26" fmla="*/ 897467 w 3683000"/>
                <a:gd name="connsiteY26" fmla="*/ 6138333 h 7001933"/>
                <a:gd name="connsiteX27" fmla="*/ 914400 w 3683000"/>
                <a:gd name="connsiteY27" fmla="*/ 6163733 h 7001933"/>
                <a:gd name="connsiteX28" fmla="*/ 948267 w 3683000"/>
                <a:gd name="connsiteY28" fmla="*/ 6206066 h 7001933"/>
                <a:gd name="connsiteX29" fmla="*/ 1007534 w 3683000"/>
                <a:gd name="connsiteY29" fmla="*/ 6290733 h 7001933"/>
                <a:gd name="connsiteX30" fmla="*/ 1032934 w 3683000"/>
                <a:gd name="connsiteY30" fmla="*/ 6307666 h 7001933"/>
                <a:gd name="connsiteX31" fmla="*/ 1049867 w 3683000"/>
                <a:gd name="connsiteY31" fmla="*/ 6324600 h 7001933"/>
                <a:gd name="connsiteX32" fmla="*/ 1083734 w 3683000"/>
                <a:gd name="connsiteY32" fmla="*/ 6341533 h 7001933"/>
                <a:gd name="connsiteX33" fmla="*/ 1109134 w 3683000"/>
                <a:gd name="connsiteY33" fmla="*/ 6358466 h 7001933"/>
                <a:gd name="connsiteX34" fmla="*/ 1193800 w 3683000"/>
                <a:gd name="connsiteY34" fmla="*/ 6375400 h 7001933"/>
                <a:gd name="connsiteX35" fmla="*/ 1303867 w 3683000"/>
                <a:gd name="connsiteY35" fmla="*/ 6366933 h 7001933"/>
                <a:gd name="connsiteX36" fmla="*/ 1354667 w 3683000"/>
                <a:gd name="connsiteY36" fmla="*/ 6341533 h 7001933"/>
                <a:gd name="connsiteX37" fmla="*/ 1439334 w 3683000"/>
                <a:gd name="connsiteY37" fmla="*/ 6299200 h 7001933"/>
                <a:gd name="connsiteX38" fmla="*/ 1456267 w 3683000"/>
                <a:gd name="connsiteY38" fmla="*/ 6282266 h 7001933"/>
                <a:gd name="connsiteX39" fmla="*/ 1481667 w 3683000"/>
                <a:gd name="connsiteY39" fmla="*/ 6265333 h 7001933"/>
                <a:gd name="connsiteX40" fmla="*/ 1540934 w 3683000"/>
                <a:gd name="connsiteY40" fmla="*/ 6214533 h 7001933"/>
                <a:gd name="connsiteX41" fmla="*/ 1591734 w 3683000"/>
                <a:gd name="connsiteY41" fmla="*/ 6163733 h 7001933"/>
                <a:gd name="connsiteX42" fmla="*/ 1625600 w 3683000"/>
                <a:gd name="connsiteY42" fmla="*/ 6112933 h 7001933"/>
                <a:gd name="connsiteX43" fmla="*/ 1659467 w 3683000"/>
                <a:gd name="connsiteY43" fmla="*/ 6070600 h 7001933"/>
                <a:gd name="connsiteX44" fmla="*/ 1667934 w 3683000"/>
                <a:gd name="connsiteY44" fmla="*/ 6045200 h 7001933"/>
                <a:gd name="connsiteX45" fmla="*/ 1684867 w 3683000"/>
                <a:gd name="connsiteY45" fmla="*/ 6011333 h 7001933"/>
                <a:gd name="connsiteX46" fmla="*/ 1684867 w 3683000"/>
                <a:gd name="connsiteY46" fmla="*/ 5782733 h 7001933"/>
                <a:gd name="connsiteX47" fmla="*/ 1676400 w 3683000"/>
                <a:gd name="connsiteY47" fmla="*/ 5748866 h 7001933"/>
                <a:gd name="connsiteX48" fmla="*/ 1642534 w 3683000"/>
                <a:gd name="connsiteY48" fmla="*/ 5715000 h 7001933"/>
                <a:gd name="connsiteX49" fmla="*/ 1617134 w 3683000"/>
                <a:gd name="connsiteY49" fmla="*/ 5681133 h 7001933"/>
                <a:gd name="connsiteX50" fmla="*/ 1600200 w 3683000"/>
                <a:gd name="connsiteY50" fmla="*/ 5655733 h 7001933"/>
                <a:gd name="connsiteX51" fmla="*/ 1566334 w 3683000"/>
                <a:gd name="connsiteY51" fmla="*/ 5638800 h 7001933"/>
                <a:gd name="connsiteX52" fmla="*/ 1532467 w 3683000"/>
                <a:gd name="connsiteY52" fmla="*/ 5604933 h 7001933"/>
                <a:gd name="connsiteX53" fmla="*/ 1456267 w 3683000"/>
                <a:gd name="connsiteY53" fmla="*/ 5562600 h 7001933"/>
                <a:gd name="connsiteX54" fmla="*/ 1397000 w 3683000"/>
                <a:gd name="connsiteY54" fmla="*/ 5528733 h 7001933"/>
                <a:gd name="connsiteX55" fmla="*/ 1261534 w 3683000"/>
                <a:gd name="connsiteY55" fmla="*/ 5494866 h 7001933"/>
                <a:gd name="connsiteX56" fmla="*/ 1185334 w 3683000"/>
                <a:gd name="connsiteY56" fmla="*/ 5469466 h 7001933"/>
                <a:gd name="connsiteX57" fmla="*/ 1151467 w 3683000"/>
                <a:gd name="connsiteY57" fmla="*/ 5461000 h 7001933"/>
                <a:gd name="connsiteX58" fmla="*/ 1109134 w 3683000"/>
                <a:gd name="connsiteY58" fmla="*/ 5444066 h 7001933"/>
                <a:gd name="connsiteX59" fmla="*/ 1049867 w 3683000"/>
                <a:gd name="connsiteY59" fmla="*/ 5435600 h 7001933"/>
                <a:gd name="connsiteX60" fmla="*/ 1007534 w 3683000"/>
                <a:gd name="connsiteY60" fmla="*/ 5427133 h 7001933"/>
                <a:gd name="connsiteX61" fmla="*/ 897467 w 3683000"/>
                <a:gd name="connsiteY61" fmla="*/ 5435600 h 7001933"/>
                <a:gd name="connsiteX62" fmla="*/ 745067 w 3683000"/>
                <a:gd name="connsiteY62" fmla="*/ 5452533 h 7001933"/>
                <a:gd name="connsiteX63" fmla="*/ 389467 w 3683000"/>
                <a:gd name="connsiteY63" fmla="*/ 5444066 h 7001933"/>
                <a:gd name="connsiteX64" fmla="*/ 279400 w 3683000"/>
                <a:gd name="connsiteY64" fmla="*/ 5427133 h 7001933"/>
                <a:gd name="connsiteX65" fmla="*/ 237067 w 3683000"/>
                <a:gd name="connsiteY65" fmla="*/ 5418666 h 7001933"/>
                <a:gd name="connsiteX66" fmla="*/ 194734 w 3683000"/>
                <a:gd name="connsiteY66" fmla="*/ 5401733 h 7001933"/>
                <a:gd name="connsiteX67" fmla="*/ 127000 w 3683000"/>
                <a:gd name="connsiteY67" fmla="*/ 5384800 h 7001933"/>
                <a:gd name="connsiteX68" fmla="*/ 93134 w 3683000"/>
                <a:gd name="connsiteY68" fmla="*/ 5367866 h 7001933"/>
                <a:gd name="connsiteX69" fmla="*/ 76200 w 3683000"/>
                <a:gd name="connsiteY69" fmla="*/ 5350933 h 7001933"/>
                <a:gd name="connsiteX70" fmla="*/ 50800 w 3683000"/>
                <a:gd name="connsiteY70" fmla="*/ 5334000 h 7001933"/>
                <a:gd name="connsiteX71" fmla="*/ 25400 w 3683000"/>
                <a:gd name="connsiteY71" fmla="*/ 5266266 h 7001933"/>
                <a:gd name="connsiteX72" fmla="*/ 0 w 3683000"/>
                <a:gd name="connsiteY72" fmla="*/ 5207000 h 7001933"/>
                <a:gd name="connsiteX73" fmla="*/ 16934 w 3683000"/>
                <a:gd name="connsiteY73" fmla="*/ 5020733 h 7001933"/>
                <a:gd name="connsiteX74" fmla="*/ 25400 w 3683000"/>
                <a:gd name="connsiteY74" fmla="*/ 4978400 h 7001933"/>
                <a:gd name="connsiteX75" fmla="*/ 42334 w 3683000"/>
                <a:gd name="connsiteY75" fmla="*/ 4944533 h 7001933"/>
                <a:gd name="connsiteX76" fmla="*/ 59267 w 3683000"/>
                <a:gd name="connsiteY76" fmla="*/ 4893733 h 7001933"/>
                <a:gd name="connsiteX77" fmla="*/ 67734 w 3683000"/>
                <a:gd name="connsiteY77" fmla="*/ 4851400 h 7001933"/>
                <a:gd name="connsiteX78" fmla="*/ 118534 w 3683000"/>
                <a:gd name="connsiteY78" fmla="*/ 4741333 h 7001933"/>
                <a:gd name="connsiteX79" fmla="*/ 135467 w 3683000"/>
                <a:gd name="connsiteY79" fmla="*/ 4715933 h 7001933"/>
                <a:gd name="connsiteX80" fmla="*/ 169334 w 3683000"/>
                <a:gd name="connsiteY80" fmla="*/ 4690533 h 7001933"/>
                <a:gd name="connsiteX81" fmla="*/ 186267 w 3683000"/>
                <a:gd name="connsiteY81" fmla="*/ 4639733 h 7001933"/>
                <a:gd name="connsiteX82" fmla="*/ 228600 w 3683000"/>
                <a:gd name="connsiteY82" fmla="*/ 4572000 h 7001933"/>
                <a:gd name="connsiteX83" fmla="*/ 237067 w 3683000"/>
                <a:gd name="connsiteY83" fmla="*/ 4546600 h 7001933"/>
                <a:gd name="connsiteX84" fmla="*/ 287867 w 3683000"/>
                <a:gd name="connsiteY84" fmla="*/ 4478866 h 7001933"/>
                <a:gd name="connsiteX85" fmla="*/ 313267 w 3683000"/>
                <a:gd name="connsiteY85" fmla="*/ 4461933 h 7001933"/>
                <a:gd name="connsiteX86" fmla="*/ 355600 w 3683000"/>
                <a:gd name="connsiteY86" fmla="*/ 4402666 h 7001933"/>
                <a:gd name="connsiteX87" fmla="*/ 414867 w 3683000"/>
                <a:gd name="connsiteY87" fmla="*/ 4334933 h 7001933"/>
                <a:gd name="connsiteX88" fmla="*/ 524934 w 3683000"/>
                <a:gd name="connsiteY88" fmla="*/ 4258733 h 7001933"/>
                <a:gd name="connsiteX89" fmla="*/ 550334 w 3683000"/>
                <a:gd name="connsiteY89" fmla="*/ 4241800 h 7001933"/>
                <a:gd name="connsiteX90" fmla="*/ 575734 w 3683000"/>
                <a:gd name="connsiteY90" fmla="*/ 4233333 h 7001933"/>
                <a:gd name="connsiteX91" fmla="*/ 609600 w 3683000"/>
                <a:gd name="connsiteY91" fmla="*/ 4216400 h 7001933"/>
                <a:gd name="connsiteX92" fmla="*/ 651934 w 3683000"/>
                <a:gd name="connsiteY92" fmla="*/ 4207933 h 7001933"/>
                <a:gd name="connsiteX93" fmla="*/ 702734 w 3683000"/>
                <a:gd name="connsiteY93" fmla="*/ 4191000 h 7001933"/>
                <a:gd name="connsiteX94" fmla="*/ 728134 w 3683000"/>
                <a:gd name="connsiteY94" fmla="*/ 4182533 h 7001933"/>
                <a:gd name="connsiteX95" fmla="*/ 762000 w 3683000"/>
                <a:gd name="connsiteY95" fmla="*/ 4174066 h 7001933"/>
                <a:gd name="connsiteX96" fmla="*/ 846667 w 3683000"/>
                <a:gd name="connsiteY96" fmla="*/ 4191000 h 7001933"/>
                <a:gd name="connsiteX97" fmla="*/ 897467 w 3683000"/>
                <a:gd name="connsiteY97" fmla="*/ 4224866 h 7001933"/>
                <a:gd name="connsiteX98" fmla="*/ 914400 w 3683000"/>
                <a:gd name="connsiteY98" fmla="*/ 4250266 h 7001933"/>
                <a:gd name="connsiteX99" fmla="*/ 939800 w 3683000"/>
                <a:gd name="connsiteY99" fmla="*/ 4284133 h 7001933"/>
                <a:gd name="connsiteX100" fmla="*/ 956734 w 3683000"/>
                <a:gd name="connsiteY100" fmla="*/ 4318000 h 7001933"/>
                <a:gd name="connsiteX101" fmla="*/ 965200 w 3683000"/>
                <a:gd name="connsiteY101" fmla="*/ 4343400 h 7001933"/>
                <a:gd name="connsiteX102" fmla="*/ 973667 w 3683000"/>
                <a:gd name="connsiteY102" fmla="*/ 4377266 h 7001933"/>
                <a:gd name="connsiteX103" fmla="*/ 999067 w 3683000"/>
                <a:gd name="connsiteY103" fmla="*/ 4411133 h 7001933"/>
                <a:gd name="connsiteX104" fmla="*/ 1007534 w 3683000"/>
                <a:gd name="connsiteY104" fmla="*/ 4436533 h 7001933"/>
                <a:gd name="connsiteX105" fmla="*/ 1024467 w 3683000"/>
                <a:gd name="connsiteY105" fmla="*/ 4512733 h 7001933"/>
                <a:gd name="connsiteX106" fmla="*/ 1016000 w 3683000"/>
                <a:gd name="connsiteY106" fmla="*/ 4597400 h 7001933"/>
                <a:gd name="connsiteX107" fmla="*/ 999067 w 3683000"/>
                <a:gd name="connsiteY107" fmla="*/ 4622800 h 7001933"/>
                <a:gd name="connsiteX108" fmla="*/ 948267 w 3683000"/>
                <a:gd name="connsiteY108" fmla="*/ 4673600 h 7001933"/>
                <a:gd name="connsiteX109" fmla="*/ 846667 w 3683000"/>
                <a:gd name="connsiteY109" fmla="*/ 4741333 h 7001933"/>
                <a:gd name="connsiteX110" fmla="*/ 736600 w 3683000"/>
                <a:gd name="connsiteY110" fmla="*/ 4732866 h 7001933"/>
                <a:gd name="connsiteX111" fmla="*/ 668867 w 3683000"/>
                <a:gd name="connsiteY111" fmla="*/ 4699000 h 7001933"/>
                <a:gd name="connsiteX112" fmla="*/ 651934 w 3683000"/>
                <a:gd name="connsiteY112" fmla="*/ 4673600 h 7001933"/>
                <a:gd name="connsiteX113" fmla="*/ 601134 w 3683000"/>
                <a:gd name="connsiteY113" fmla="*/ 4605866 h 7001933"/>
                <a:gd name="connsiteX114" fmla="*/ 575734 w 3683000"/>
                <a:gd name="connsiteY114" fmla="*/ 4521200 h 7001933"/>
                <a:gd name="connsiteX115" fmla="*/ 567267 w 3683000"/>
                <a:gd name="connsiteY115" fmla="*/ 4394200 h 7001933"/>
                <a:gd name="connsiteX116" fmla="*/ 575734 w 3683000"/>
                <a:gd name="connsiteY116" fmla="*/ 4309533 h 7001933"/>
                <a:gd name="connsiteX117" fmla="*/ 592667 w 3683000"/>
                <a:gd name="connsiteY117" fmla="*/ 4191000 h 7001933"/>
                <a:gd name="connsiteX118" fmla="*/ 601134 w 3683000"/>
                <a:gd name="connsiteY118" fmla="*/ 4157133 h 7001933"/>
                <a:gd name="connsiteX119" fmla="*/ 635000 w 3683000"/>
                <a:gd name="connsiteY119" fmla="*/ 4089400 h 7001933"/>
                <a:gd name="connsiteX120" fmla="*/ 643467 w 3683000"/>
                <a:gd name="connsiteY120" fmla="*/ 4064000 h 7001933"/>
                <a:gd name="connsiteX121" fmla="*/ 651934 w 3683000"/>
                <a:gd name="connsiteY121" fmla="*/ 4030133 h 7001933"/>
                <a:gd name="connsiteX122" fmla="*/ 702734 w 3683000"/>
                <a:gd name="connsiteY122" fmla="*/ 3953933 h 7001933"/>
                <a:gd name="connsiteX123" fmla="*/ 728134 w 3683000"/>
                <a:gd name="connsiteY123" fmla="*/ 3937000 h 7001933"/>
                <a:gd name="connsiteX124" fmla="*/ 745067 w 3683000"/>
                <a:gd name="connsiteY124" fmla="*/ 3920066 h 7001933"/>
                <a:gd name="connsiteX125" fmla="*/ 778934 w 3683000"/>
                <a:gd name="connsiteY125" fmla="*/ 3911600 h 7001933"/>
                <a:gd name="connsiteX126" fmla="*/ 829734 w 3683000"/>
                <a:gd name="connsiteY126" fmla="*/ 3877733 h 7001933"/>
                <a:gd name="connsiteX127" fmla="*/ 855134 w 3683000"/>
                <a:gd name="connsiteY127" fmla="*/ 3852333 h 7001933"/>
                <a:gd name="connsiteX128" fmla="*/ 905934 w 3683000"/>
                <a:gd name="connsiteY128" fmla="*/ 3835400 h 7001933"/>
                <a:gd name="connsiteX129" fmla="*/ 931334 w 3683000"/>
                <a:gd name="connsiteY129" fmla="*/ 3818466 h 7001933"/>
                <a:gd name="connsiteX130" fmla="*/ 956734 w 3683000"/>
                <a:gd name="connsiteY130" fmla="*/ 3810000 h 7001933"/>
                <a:gd name="connsiteX131" fmla="*/ 973667 w 3683000"/>
                <a:gd name="connsiteY131" fmla="*/ 3793066 h 7001933"/>
                <a:gd name="connsiteX132" fmla="*/ 999067 w 3683000"/>
                <a:gd name="connsiteY132" fmla="*/ 3776133 h 7001933"/>
                <a:gd name="connsiteX133" fmla="*/ 1058334 w 3683000"/>
                <a:gd name="connsiteY133" fmla="*/ 3750733 h 7001933"/>
                <a:gd name="connsiteX134" fmla="*/ 1083734 w 3683000"/>
                <a:gd name="connsiteY134" fmla="*/ 3733800 h 7001933"/>
                <a:gd name="connsiteX135" fmla="*/ 1100667 w 3683000"/>
                <a:gd name="connsiteY135" fmla="*/ 3716866 h 7001933"/>
                <a:gd name="connsiteX136" fmla="*/ 1151467 w 3683000"/>
                <a:gd name="connsiteY136" fmla="*/ 3699933 h 7001933"/>
                <a:gd name="connsiteX137" fmla="*/ 1244600 w 3683000"/>
                <a:gd name="connsiteY137" fmla="*/ 3649133 h 7001933"/>
                <a:gd name="connsiteX138" fmla="*/ 1312334 w 3683000"/>
                <a:gd name="connsiteY138" fmla="*/ 3589866 h 7001933"/>
                <a:gd name="connsiteX139" fmla="*/ 1354667 w 3683000"/>
                <a:gd name="connsiteY139" fmla="*/ 3556000 h 7001933"/>
                <a:gd name="connsiteX140" fmla="*/ 1380067 w 3683000"/>
                <a:gd name="connsiteY140" fmla="*/ 3522133 h 7001933"/>
                <a:gd name="connsiteX141" fmla="*/ 1405467 w 3683000"/>
                <a:gd name="connsiteY141" fmla="*/ 3496733 h 7001933"/>
                <a:gd name="connsiteX142" fmla="*/ 1422400 w 3683000"/>
                <a:gd name="connsiteY142" fmla="*/ 3471333 h 7001933"/>
                <a:gd name="connsiteX143" fmla="*/ 1447800 w 3683000"/>
                <a:gd name="connsiteY143" fmla="*/ 3454400 h 7001933"/>
                <a:gd name="connsiteX144" fmla="*/ 1464734 w 3683000"/>
                <a:gd name="connsiteY144" fmla="*/ 3412066 h 7001933"/>
                <a:gd name="connsiteX145" fmla="*/ 1490134 w 3683000"/>
                <a:gd name="connsiteY145" fmla="*/ 3403600 h 7001933"/>
                <a:gd name="connsiteX146" fmla="*/ 1532467 w 3683000"/>
                <a:gd name="connsiteY146" fmla="*/ 3302000 h 7001933"/>
                <a:gd name="connsiteX147" fmla="*/ 1557867 w 3683000"/>
                <a:gd name="connsiteY147" fmla="*/ 3276600 h 7001933"/>
                <a:gd name="connsiteX148" fmla="*/ 1591734 w 3683000"/>
                <a:gd name="connsiteY148" fmla="*/ 3217333 h 7001933"/>
                <a:gd name="connsiteX149" fmla="*/ 1600200 w 3683000"/>
                <a:gd name="connsiteY149" fmla="*/ 3175000 h 7001933"/>
                <a:gd name="connsiteX150" fmla="*/ 1583267 w 3683000"/>
                <a:gd name="connsiteY150" fmla="*/ 2971800 h 7001933"/>
                <a:gd name="connsiteX151" fmla="*/ 1566334 w 3683000"/>
                <a:gd name="connsiteY151" fmla="*/ 2937933 h 7001933"/>
                <a:gd name="connsiteX152" fmla="*/ 1490134 w 3683000"/>
                <a:gd name="connsiteY152" fmla="*/ 2887133 h 7001933"/>
                <a:gd name="connsiteX153" fmla="*/ 1430867 w 3683000"/>
                <a:gd name="connsiteY153" fmla="*/ 2861733 h 7001933"/>
                <a:gd name="connsiteX154" fmla="*/ 1405467 w 3683000"/>
                <a:gd name="connsiteY154" fmla="*/ 2844800 h 7001933"/>
                <a:gd name="connsiteX155" fmla="*/ 1270000 w 3683000"/>
                <a:gd name="connsiteY155" fmla="*/ 2810933 h 7001933"/>
                <a:gd name="connsiteX156" fmla="*/ 1219200 w 3683000"/>
                <a:gd name="connsiteY156" fmla="*/ 2802466 h 7001933"/>
                <a:gd name="connsiteX157" fmla="*/ 1193800 w 3683000"/>
                <a:gd name="connsiteY157" fmla="*/ 2794000 h 7001933"/>
                <a:gd name="connsiteX158" fmla="*/ 1134534 w 3683000"/>
                <a:gd name="connsiteY158" fmla="*/ 2785533 h 7001933"/>
                <a:gd name="connsiteX159" fmla="*/ 965200 w 3683000"/>
                <a:gd name="connsiteY159" fmla="*/ 2794000 h 7001933"/>
                <a:gd name="connsiteX160" fmla="*/ 905934 w 3683000"/>
                <a:gd name="connsiteY160" fmla="*/ 2802466 h 7001933"/>
                <a:gd name="connsiteX161" fmla="*/ 872067 w 3683000"/>
                <a:gd name="connsiteY161" fmla="*/ 2810933 h 7001933"/>
                <a:gd name="connsiteX162" fmla="*/ 736600 w 3683000"/>
                <a:gd name="connsiteY162" fmla="*/ 2819400 h 7001933"/>
                <a:gd name="connsiteX163" fmla="*/ 592667 w 3683000"/>
                <a:gd name="connsiteY163" fmla="*/ 2802466 h 7001933"/>
                <a:gd name="connsiteX164" fmla="*/ 558800 w 3683000"/>
                <a:gd name="connsiteY164" fmla="*/ 2785533 h 7001933"/>
                <a:gd name="connsiteX165" fmla="*/ 533400 w 3683000"/>
                <a:gd name="connsiteY165" fmla="*/ 2777066 h 7001933"/>
                <a:gd name="connsiteX166" fmla="*/ 448734 w 3683000"/>
                <a:gd name="connsiteY166" fmla="*/ 2743200 h 7001933"/>
                <a:gd name="connsiteX167" fmla="*/ 431800 w 3683000"/>
                <a:gd name="connsiteY167" fmla="*/ 2726266 h 7001933"/>
                <a:gd name="connsiteX168" fmla="*/ 381000 w 3683000"/>
                <a:gd name="connsiteY168" fmla="*/ 2692400 h 7001933"/>
                <a:gd name="connsiteX169" fmla="*/ 321734 w 3683000"/>
                <a:gd name="connsiteY169" fmla="*/ 2599266 h 7001933"/>
                <a:gd name="connsiteX170" fmla="*/ 279400 w 3683000"/>
                <a:gd name="connsiteY170" fmla="*/ 2514600 h 7001933"/>
                <a:gd name="connsiteX171" fmla="*/ 220134 w 3683000"/>
                <a:gd name="connsiteY171" fmla="*/ 2396066 h 7001933"/>
                <a:gd name="connsiteX172" fmla="*/ 169334 w 3683000"/>
                <a:gd name="connsiteY172" fmla="*/ 2218266 h 7001933"/>
                <a:gd name="connsiteX173" fmla="*/ 160867 w 3683000"/>
                <a:gd name="connsiteY173" fmla="*/ 2159000 h 7001933"/>
                <a:gd name="connsiteX174" fmla="*/ 143934 w 3683000"/>
                <a:gd name="connsiteY174" fmla="*/ 1981200 h 7001933"/>
                <a:gd name="connsiteX175" fmla="*/ 160867 w 3683000"/>
                <a:gd name="connsiteY175" fmla="*/ 1794933 h 7001933"/>
                <a:gd name="connsiteX176" fmla="*/ 220134 w 3683000"/>
                <a:gd name="connsiteY176" fmla="*/ 1625600 h 7001933"/>
                <a:gd name="connsiteX177" fmla="*/ 237067 w 3683000"/>
                <a:gd name="connsiteY177" fmla="*/ 1574800 h 7001933"/>
                <a:gd name="connsiteX178" fmla="*/ 245534 w 3683000"/>
                <a:gd name="connsiteY178" fmla="*/ 1532466 h 7001933"/>
                <a:gd name="connsiteX179" fmla="*/ 279400 w 3683000"/>
                <a:gd name="connsiteY179" fmla="*/ 1481666 h 7001933"/>
                <a:gd name="connsiteX180" fmla="*/ 330200 w 3683000"/>
                <a:gd name="connsiteY180" fmla="*/ 1405466 h 7001933"/>
                <a:gd name="connsiteX181" fmla="*/ 347134 w 3683000"/>
                <a:gd name="connsiteY181" fmla="*/ 1380066 h 7001933"/>
                <a:gd name="connsiteX182" fmla="*/ 381000 w 3683000"/>
                <a:gd name="connsiteY182" fmla="*/ 1371600 h 7001933"/>
                <a:gd name="connsiteX183" fmla="*/ 397934 w 3683000"/>
                <a:gd name="connsiteY183" fmla="*/ 1354666 h 7001933"/>
                <a:gd name="connsiteX184" fmla="*/ 457200 w 3683000"/>
                <a:gd name="connsiteY184" fmla="*/ 1320800 h 7001933"/>
                <a:gd name="connsiteX185" fmla="*/ 508000 w 3683000"/>
                <a:gd name="connsiteY185" fmla="*/ 1303866 h 7001933"/>
                <a:gd name="connsiteX186" fmla="*/ 601134 w 3683000"/>
                <a:gd name="connsiteY186" fmla="*/ 1261533 h 7001933"/>
                <a:gd name="connsiteX187" fmla="*/ 651934 w 3683000"/>
                <a:gd name="connsiteY187" fmla="*/ 1253066 h 7001933"/>
                <a:gd name="connsiteX188" fmla="*/ 711200 w 3683000"/>
                <a:gd name="connsiteY188" fmla="*/ 1236133 h 7001933"/>
                <a:gd name="connsiteX189" fmla="*/ 753534 w 3683000"/>
                <a:gd name="connsiteY189" fmla="*/ 1227666 h 7001933"/>
                <a:gd name="connsiteX190" fmla="*/ 787400 w 3683000"/>
                <a:gd name="connsiteY190" fmla="*/ 1219200 h 7001933"/>
                <a:gd name="connsiteX191" fmla="*/ 880534 w 3683000"/>
                <a:gd name="connsiteY191" fmla="*/ 1193800 h 7001933"/>
                <a:gd name="connsiteX192" fmla="*/ 914400 w 3683000"/>
                <a:gd name="connsiteY192" fmla="*/ 1176866 h 7001933"/>
                <a:gd name="connsiteX193" fmla="*/ 973667 w 3683000"/>
                <a:gd name="connsiteY193" fmla="*/ 1168400 h 7001933"/>
                <a:gd name="connsiteX194" fmla="*/ 1024467 w 3683000"/>
                <a:gd name="connsiteY194" fmla="*/ 1159933 h 7001933"/>
                <a:gd name="connsiteX195" fmla="*/ 1176867 w 3683000"/>
                <a:gd name="connsiteY195" fmla="*/ 1168400 h 7001933"/>
                <a:gd name="connsiteX196" fmla="*/ 1236134 w 3683000"/>
                <a:gd name="connsiteY196" fmla="*/ 1185333 h 7001933"/>
                <a:gd name="connsiteX197" fmla="*/ 1278467 w 3683000"/>
                <a:gd name="connsiteY197" fmla="*/ 1193800 h 7001933"/>
                <a:gd name="connsiteX198" fmla="*/ 1303867 w 3683000"/>
                <a:gd name="connsiteY198" fmla="*/ 1210733 h 7001933"/>
                <a:gd name="connsiteX199" fmla="*/ 1354667 w 3683000"/>
                <a:gd name="connsiteY199" fmla="*/ 1236133 h 7001933"/>
                <a:gd name="connsiteX200" fmla="*/ 1405467 w 3683000"/>
                <a:gd name="connsiteY200" fmla="*/ 1312333 h 7001933"/>
                <a:gd name="connsiteX201" fmla="*/ 1439334 w 3683000"/>
                <a:gd name="connsiteY201" fmla="*/ 1363133 h 7001933"/>
                <a:gd name="connsiteX202" fmla="*/ 1481667 w 3683000"/>
                <a:gd name="connsiteY202" fmla="*/ 1430866 h 7001933"/>
                <a:gd name="connsiteX203" fmla="*/ 1498600 w 3683000"/>
                <a:gd name="connsiteY203" fmla="*/ 1490133 h 7001933"/>
                <a:gd name="connsiteX204" fmla="*/ 1507067 w 3683000"/>
                <a:gd name="connsiteY204" fmla="*/ 1515533 h 7001933"/>
                <a:gd name="connsiteX205" fmla="*/ 1515534 w 3683000"/>
                <a:gd name="connsiteY205" fmla="*/ 1591733 h 7001933"/>
                <a:gd name="connsiteX206" fmla="*/ 1532467 w 3683000"/>
                <a:gd name="connsiteY206" fmla="*/ 1651000 h 7001933"/>
                <a:gd name="connsiteX207" fmla="*/ 1507067 w 3683000"/>
                <a:gd name="connsiteY207" fmla="*/ 1820333 h 7001933"/>
                <a:gd name="connsiteX208" fmla="*/ 1481667 w 3683000"/>
                <a:gd name="connsiteY208" fmla="*/ 1854200 h 7001933"/>
                <a:gd name="connsiteX209" fmla="*/ 1447800 w 3683000"/>
                <a:gd name="connsiteY209" fmla="*/ 1871133 h 7001933"/>
                <a:gd name="connsiteX210" fmla="*/ 1405467 w 3683000"/>
                <a:gd name="connsiteY210" fmla="*/ 1905000 h 7001933"/>
                <a:gd name="connsiteX211" fmla="*/ 1380067 w 3683000"/>
                <a:gd name="connsiteY211" fmla="*/ 1930400 h 7001933"/>
                <a:gd name="connsiteX212" fmla="*/ 1303867 w 3683000"/>
                <a:gd name="connsiteY212" fmla="*/ 1938866 h 7001933"/>
                <a:gd name="connsiteX213" fmla="*/ 1159934 w 3683000"/>
                <a:gd name="connsiteY213" fmla="*/ 1930400 h 7001933"/>
                <a:gd name="connsiteX214" fmla="*/ 1143000 w 3683000"/>
                <a:gd name="connsiteY214" fmla="*/ 1905000 h 7001933"/>
                <a:gd name="connsiteX215" fmla="*/ 1117600 w 3683000"/>
                <a:gd name="connsiteY215" fmla="*/ 1888066 h 7001933"/>
                <a:gd name="connsiteX216" fmla="*/ 1100667 w 3683000"/>
                <a:gd name="connsiteY216" fmla="*/ 1854200 h 7001933"/>
                <a:gd name="connsiteX217" fmla="*/ 1083734 w 3683000"/>
                <a:gd name="connsiteY217" fmla="*/ 1837266 h 7001933"/>
                <a:gd name="connsiteX218" fmla="*/ 1066800 w 3683000"/>
                <a:gd name="connsiteY218" fmla="*/ 1811866 h 7001933"/>
                <a:gd name="connsiteX219" fmla="*/ 1049867 w 3683000"/>
                <a:gd name="connsiteY219" fmla="*/ 1710266 h 7001933"/>
                <a:gd name="connsiteX220" fmla="*/ 1066800 w 3683000"/>
                <a:gd name="connsiteY220" fmla="*/ 1591733 h 7001933"/>
                <a:gd name="connsiteX221" fmla="*/ 1075267 w 3683000"/>
                <a:gd name="connsiteY221" fmla="*/ 1566333 h 7001933"/>
                <a:gd name="connsiteX222" fmla="*/ 1092200 w 3683000"/>
                <a:gd name="connsiteY222" fmla="*/ 1540933 h 7001933"/>
                <a:gd name="connsiteX223" fmla="*/ 1126067 w 3683000"/>
                <a:gd name="connsiteY223" fmla="*/ 1481666 h 7001933"/>
                <a:gd name="connsiteX224" fmla="*/ 1134534 w 3683000"/>
                <a:gd name="connsiteY224" fmla="*/ 1456266 h 7001933"/>
                <a:gd name="connsiteX225" fmla="*/ 1176867 w 3683000"/>
                <a:gd name="connsiteY225" fmla="*/ 1405466 h 7001933"/>
                <a:gd name="connsiteX226" fmla="*/ 1210734 w 3683000"/>
                <a:gd name="connsiteY226" fmla="*/ 1380066 h 7001933"/>
                <a:gd name="connsiteX227" fmla="*/ 1405467 w 3683000"/>
                <a:gd name="connsiteY227" fmla="*/ 1388533 h 7001933"/>
                <a:gd name="connsiteX228" fmla="*/ 1481667 w 3683000"/>
                <a:gd name="connsiteY228" fmla="*/ 1405466 h 7001933"/>
                <a:gd name="connsiteX229" fmla="*/ 1549400 w 3683000"/>
                <a:gd name="connsiteY229" fmla="*/ 1447800 h 7001933"/>
                <a:gd name="connsiteX230" fmla="*/ 1566334 w 3683000"/>
                <a:gd name="connsiteY230" fmla="*/ 1464733 h 7001933"/>
                <a:gd name="connsiteX231" fmla="*/ 1600200 w 3683000"/>
                <a:gd name="connsiteY231" fmla="*/ 1490133 h 7001933"/>
                <a:gd name="connsiteX232" fmla="*/ 1651000 w 3683000"/>
                <a:gd name="connsiteY232" fmla="*/ 1557866 h 7001933"/>
                <a:gd name="connsiteX233" fmla="*/ 1701800 w 3683000"/>
                <a:gd name="connsiteY233" fmla="*/ 1583266 h 7001933"/>
                <a:gd name="connsiteX234" fmla="*/ 1718734 w 3683000"/>
                <a:gd name="connsiteY234" fmla="*/ 1600200 h 7001933"/>
                <a:gd name="connsiteX235" fmla="*/ 1794934 w 3683000"/>
                <a:gd name="connsiteY235" fmla="*/ 1625600 h 7001933"/>
                <a:gd name="connsiteX236" fmla="*/ 1888067 w 3683000"/>
                <a:gd name="connsiteY236" fmla="*/ 1651000 h 7001933"/>
                <a:gd name="connsiteX237" fmla="*/ 1947334 w 3683000"/>
                <a:gd name="connsiteY237" fmla="*/ 1667933 h 7001933"/>
                <a:gd name="connsiteX238" fmla="*/ 2108200 w 3683000"/>
                <a:gd name="connsiteY238" fmla="*/ 1684866 h 7001933"/>
                <a:gd name="connsiteX239" fmla="*/ 2650067 w 3683000"/>
                <a:gd name="connsiteY239" fmla="*/ 1667933 h 7001933"/>
                <a:gd name="connsiteX240" fmla="*/ 2887134 w 3683000"/>
                <a:gd name="connsiteY240" fmla="*/ 1651000 h 7001933"/>
                <a:gd name="connsiteX241" fmla="*/ 2937934 w 3683000"/>
                <a:gd name="connsiteY241" fmla="*/ 1642533 h 7001933"/>
                <a:gd name="connsiteX242" fmla="*/ 3005667 w 3683000"/>
                <a:gd name="connsiteY242" fmla="*/ 1625600 h 7001933"/>
                <a:gd name="connsiteX243" fmla="*/ 3073400 w 3683000"/>
                <a:gd name="connsiteY243" fmla="*/ 1600200 h 7001933"/>
                <a:gd name="connsiteX244" fmla="*/ 3132667 w 3683000"/>
                <a:gd name="connsiteY244" fmla="*/ 1566333 h 7001933"/>
                <a:gd name="connsiteX245" fmla="*/ 3166534 w 3683000"/>
                <a:gd name="connsiteY245" fmla="*/ 1549400 h 7001933"/>
                <a:gd name="connsiteX246" fmla="*/ 3191934 w 3683000"/>
                <a:gd name="connsiteY246" fmla="*/ 1524000 h 7001933"/>
                <a:gd name="connsiteX247" fmla="*/ 3242734 w 3683000"/>
                <a:gd name="connsiteY247" fmla="*/ 1481666 h 7001933"/>
                <a:gd name="connsiteX248" fmla="*/ 3259667 w 3683000"/>
                <a:gd name="connsiteY248" fmla="*/ 1456266 h 7001933"/>
                <a:gd name="connsiteX249" fmla="*/ 3302000 w 3683000"/>
                <a:gd name="connsiteY249" fmla="*/ 1430866 h 7001933"/>
                <a:gd name="connsiteX250" fmla="*/ 3327400 w 3683000"/>
                <a:gd name="connsiteY250" fmla="*/ 1405466 h 7001933"/>
                <a:gd name="connsiteX251" fmla="*/ 3395134 w 3683000"/>
                <a:gd name="connsiteY251" fmla="*/ 1354666 h 7001933"/>
                <a:gd name="connsiteX252" fmla="*/ 3420534 w 3683000"/>
                <a:gd name="connsiteY252" fmla="*/ 1337733 h 7001933"/>
                <a:gd name="connsiteX253" fmla="*/ 3471334 w 3683000"/>
                <a:gd name="connsiteY253" fmla="*/ 1270000 h 7001933"/>
                <a:gd name="connsiteX254" fmla="*/ 3505200 w 3683000"/>
                <a:gd name="connsiteY254" fmla="*/ 1236133 h 7001933"/>
                <a:gd name="connsiteX255" fmla="*/ 3530600 w 3683000"/>
                <a:gd name="connsiteY255" fmla="*/ 1202266 h 7001933"/>
                <a:gd name="connsiteX256" fmla="*/ 3556000 w 3683000"/>
                <a:gd name="connsiteY256" fmla="*/ 1176866 h 7001933"/>
                <a:gd name="connsiteX257" fmla="*/ 3615267 w 3683000"/>
                <a:gd name="connsiteY257" fmla="*/ 1092200 h 7001933"/>
                <a:gd name="connsiteX258" fmla="*/ 3632200 w 3683000"/>
                <a:gd name="connsiteY258" fmla="*/ 1066800 h 7001933"/>
                <a:gd name="connsiteX259" fmla="*/ 3657600 w 3683000"/>
                <a:gd name="connsiteY259" fmla="*/ 990600 h 7001933"/>
                <a:gd name="connsiteX260" fmla="*/ 3683000 w 3683000"/>
                <a:gd name="connsiteY260" fmla="*/ 872066 h 7001933"/>
                <a:gd name="connsiteX261" fmla="*/ 3657600 w 3683000"/>
                <a:gd name="connsiteY261" fmla="*/ 728133 h 7001933"/>
                <a:gd name="connsiteX262" fmla="*/ 3649134 w 3683000"/>
                <a:gd name="connsiteY262" fmla="*/ 702733 h 7001933"/>
                <a:gd name="connsiteX263" fmla="*/ 3632200 w 3683000"/>
                <a:gd name="connsiteY263" fmla="*/ 685800 h 7001933"/>
                <a:gd name="connsiteX264" fmla="*/ 3572934 w 3683000"/>
                <a:gd name="connsiteY264" fmla="*/ 643466 h 7001933"/>
                <a:gd name="connsiteX265" fmla="*/ 3530600 w 3683000"/>
                <a:gd name="connsiteY265" fmla="*/ 626533 h 7001933"/>
                <a:gd name="connsiteX266" fmla="*/ 3479800 w 3683000"/>
                <a:gd name="connsiteY266" fmla="*/ 601133 h 7001933"/>
                <a:gd name="connsiteX267" fmla="*/ 3454400 w 3683000"/>
                <a:gd name="connsiteY267" fmla="*/ 592666 h 7001933"/>
                <a:gd name="connsiteX268" fmla="*/ 3420534 w 3683000"/>
                <a:gd name="connsiteY268" fmla="*/ 575733 h 7001933"/>
                <a:gd name="connsiteX269" fmla="*/ 3318934 w 3683000"/>
                <a:gd name="connsiteY269" fmla="*/ 558800 h 7001933"/>
                <a:gd name="connsiteX270" fmla="*/ 3251200 w 3683000"/>
                <a:gd name="connsiteY270" fmla="*/ 567266 h 7001933"/>
                <a:gd name="connsiteX271" fmla="*/ 3217334 w 3683000"/>
                <a:gd name="connsiteY271" fmla="*/ 584200 h 7001933"/>
                <a:gd name="connsiteX272" fmla="*/ 3191934 w 3683000"/>
                <a:gd name="connsiteY272" fmla="*/ 592666 h 7001933"/>
                <a:gd name="connsiteX273" fmla="*/ 3149600 w 3683000"/>
                <a:gd name="connsiteY273" fmla="*/ 635000 h 7001933"/>
                <a:gd name="connsiteX274" fmla="*/ 3107267 w 3683000"/>
                <a:gd name="connsiteY274" fmla="*/ 677333 h 7001933"/>
                <a:gd name="connsiteX275" fmla="*/ 3090334 w 3683000"/>
                <a:gd name="connsiteY275" fmla="*/ 702733 h 7001933"/>
                <a:gd name="connsiteX276" fmla="*/ 3056467 w 3683000"/>
                <a:gd name="connsiteY276" fmla="*/ 745066 h 7001933"/>
                <a:gd name="connsiteX277" fmla="*/ 3039534 w 3683000"/>
                <a:gd name="connsiteY277" fmla="*/ 795866 h 7001933"/>
                <a:gd name="connsiteX278" fmla="*/ 3031067 w 3683000"/>
                <a:gd name="connsiteY278" fmla="*/ 821266 h 7001933"/>
                <a:gd name="connsiteX279" fmla="*/ 3039534 w 3683000"/>
                <a:gd name="connsiteY279" fmla="*/ 914400 h 7001933"/>
                <a:gd name="connsiteX280" fmla="*/ 3048000 w 3683000"/>
                <a:gd name="connsiteY280" fmla="*/ 956733 h 7001933"/>
                <a:gd name="connsiteX281" fmla="*/ 3081867 w 3683000"/>
                <a:gd name="connsiteY281" fmla="*/ 990600 h 7001933"/>
                <a:gd name="connsiteX282" fmla="*/ 3141134 w 3683000"/>
                <a:gd name="connsiteY282" fmla="*/ 1007533 h 7001933"/>
                <a:gd name="connsiteX283" fmla="*/ 3429000 w 3683000"/>
                <a:gd name="connsiteY283" fmla="*/ 990600 h 7001933"/>
                <a:gd name="connsiteX284" fmla="*/ 3479800 w 3683000"/>
                <a:gd name="connsiteY284" fmla="*/ 973666 h 7001933"/>
                <a:gd name="connsiteX285" fmla="*/ 3522134 w 3683000"/>
                <a:gd name="connsiteY285" fmla="*/ 931333 h 7001933"/>
                <a:gd name="connsiteX286" fmla="*/ 3556000 w 3683000"/>
                <a:gd name="connsiteY286" fmla="*/ 897466 h 7001933"/>
                <a:gd name="connsiteX287" fmla="*/ 3572934 w 3683000"/>
                <a:gd name="connsiteY287" fmla="*/ 872066 h 7001933"/>
                <a:gd name="connsiteX288" fmla="*/ 3581400 w 3683000"/>
                <a:gd name="connsiteY288" fmla="*/ 846666 h 7001933"/>
                <a:gd name="connsiteX289" fmla="*/ 3572934 w 3683000"/>
                <a:gd name="connsiteY289" fmla="*/ 719666 h 7001933"/>
                <a:gd name="connsiteX290" fmla="*/ 3539067 w 3683000"/>
                <a:gd name="connsiteY290" fmla="*/ 660400 h 7001933"/>
                <a:gd name="connsiteX291" fmla="*/ 3522134 w 3683000"/>
                <a:gd name="connsiteY291" fmla="*/ 643466 h 7001933"/>
                <a:gd name="connsiteX292" fmla="*/ 3505200 w 3683000"/>
                <a:gd name="connsiteY292" fmla="*/ 618066 h 7001933"/>
                <a:gd name="connsiteX293" fmla="*/ 3437467 w 3683000"/>
                <a:gd name="connsiteY293" fmla="*/ 567266 h 7001933"/>
                <a:gd name="connsiteX294" fmla="*/ 3412067 w 3683000"/>
                <a:gd name="connsiteY294" fmla="*/ 558800 h 7001933"/>
                <a:gd name="connsiteX295" fmla="*/ 3378200 w 3683000"/>
                <a:gd name="connsiteY295" fmla="*/ 541866 h 7001933"/>
                <a:gd name="connsiteX296" fmla="*/ 3327400 w 3683000"/>
                <a:gd name="connsiteY296" fmla="*/ 524933 h 7001933"/>
                <a:gd name="connsiteX297" fmla="*/ 3259667 w 3683000"/>
                <a:gd name="connsiteY297" fmla="*/ 491066 h 7001933"/>
                <a:gd name="connsiteX298" fmla="*/ 3166534 w 3683000"/>
                <a:gd name="connsiteY298" fmla="*/ 482600 h 7001933"/>
                <a:gd name="connsiteX299" fmla="*/ 3132667 w 3683000"/>
                <a:gd name="connsiteY299" fmla="*/ 474133 h 7001933"/>
                <a:gd name="connsiteX300" fmla="*/ 2937934 w 3683000"/>
                <a:gd name="connsiteY300" fmla="*/ 491066 h 7001933"/>
                <a:gd name="connsiteX301" fmla="*/ 2870200 w 3683000"/>
                <a:gd name="connsiteY301" fmla="*/ 508000 h 7001933"/>
                <a:gd name="connsiteX302" fmla="*/ 2802467 w 3683000"/>
                <a:gd name="connsiteY302" fmla="*/ 524933 h 7001933"/>
                <a:gd name="connsiteX303" fmla="*/ 2726267 w 3683000"/>
                <a:gd name="connsiteY303" fmla="*/ 541866 h 7001933"/>
                <a:gd name="connsiteX304" fmla="*/ 2633134 w 3683000"/>
                <a:gd name="connsiteY304" fmla="*/ 592666 h 7001933"/>
                <a:gd name="connsiteX305" fmla="*/ 2523067 w 3683000"/>
                <a:gd name="connsiteY305" fmla="*/ 651933 h 7001933"/>
                <a:gd name="connsiteX306" fmla="*/ 2463800 w 3683000"/>
                <a:gd name="connsiteY306" fmla="*/ 694266 h 7001933"/>
                <a:gd name="connsiteX307" fmla="*/ 2429934 w 3683000"/>
                <a:gd name="connsiteY307" fmla="*/ 745066 h 7001933"/>
                <a:gd name="connsiteX308" fmla="*/ 2328334 w 3683000"/>
                <a:gd name="connsiteY308" fmla="*/ 821266 h 7001933"/>
                <a:gd name="connsiteX309" fmla="*/ 2294467 w 3683000"/>
                <a:gd name="connsiteY309" fmla="*/ 846666 h 7001933"/>
                <a:gd name="connsiteX310" fmla="*/ 2260600 w 3683000"/>
                <a:gd name="connsiteY310" fmla="*/ 863600 h 7001933"/>
                <a:gd name="connsiteX311" fmla="*/ 2218267 w 3683000"/>
                <a:gd name="connsiteY311" fmla="*/ 897466 h 7001933"/>
                <a:gd name="connsiteX312" fmla="*/ 2184400 w 3683000"/>
                <a:gd name="connsiteY312" fmla="*/ 914400 h 7001933"/>
                <a:gd name="connsiteX313" fmla="*/ 2150534 w 3683000"/>
                <a:gd name="connsiteY313" fmla="*/ 939800 h 7001933"/>
                <a:gd name="connsiteX314" fmla="*/ 2099734 w 3683000"/>
                <a:gd name="connsiteY314" fmla="*/ 956733 h 7001933"/>
                <a:gd name="connsiteX315" fmla="*/ 2057400 w 3683000"/>
                <a:gd name="connsiteY315" fmla="*/ 982133 h 7001933"/>
                <a:gd name="connsiteX316" fmla="*/ 1955800 w 3683000"/>
                <a:gd name="connsiteY316" fmla="*/ 1016000 h 7001933"/>
                <a:gd name="connsiteX317" fmla="*/ 1879600 w 3683000"/>
                <a:gd name="connsiteY317" fmla="*/ 1058333 h 7001933"/>
                <a:gd name="connsiteX318" fmla="*/ 1845734 w 3683000"/>
                <a:gd name="connsiteY318" fmla="*/ 1066800 h 7001933"/>
                <a:gd name="connsiteX319" fmla="*/ 1769534 w 3683000"/>
                <a:gd name="connsiteY319" fmla="*/ 1092200 h 7001933"/>
                <a:gd name="connsiteX320" fmla="*/ 1718734 w 3683000"/>
                <a:gd name="connsiteY320" fmla="*/ 1100666 h 7001933"/>
                <a:gd name="connsiteX321" fmla="*/ 1651000 w 3683000"/>
                <a:gd name="connsiteY321" fmla="*/ 1126066 h 7001933"/>
                <a:gd name="connsiteX322" fmla="*/ 1591734 w 3683000"/>
                <a:gd name="connsiteY322" fmla="*/ 1134533 h 7001933"/>
                <a:gd name="connsiteX323" fmla="*/ 1566334 w 3683000"/>
                <a:gd name="connsiteY323" fmla="*/ 1143000 h 7001933"/>
                <a:gd name="connsiteX324" fmla="*/ 1312334 w 3683000"/>
                <a:gd name="connsiteY324" fmla="*/ 1143000 h 7001933"/>
                <a:gd name="connsiteX325" fmla="*/ 1253067 w 3683000"/>
                <a:gd name="connsiteY325" fmla="*/ 1126066 h 7001933"/>
                <a:gd name="connsiteX326" fmla="*/ 1227667 w 3683000"/>
                <a:gd name="connsiteY326" fmla="*/ 1109133 h 7001933"/>
                <a:gd name="connsiteX327" fmla="*/ 1210734 w 3683000"/>
                <a:gd name="connsiteY327" fmla="*/ 1058333 h 7001933"/>
                <a:gd name="connsiteX328" fmla="*/ 1219200 w 3683000"/>
                <a:gd name="connsiteY328" fmla="*/ 1016000 h 7001933"/>
                <a:gd name="connsiteX329" fmla="*/ 1227667 w 3683000"/>
                <a:gd name="connsiteY329" fmla="*/ 931333 h 7001933"/>
                <a:gd name="connsiteX330" fmla="*/ 1244600 w 3683000"/>
                <a:gd name="connsiteY330" fmla="*/ 897466 h 7001933"/>
                <a:gd name="connsiteX331" fmla="*/ 1286934 w 3683000"/>
                <a:gd name="connsiteY331" fmla="*/ 846666 h 7001933"/>
                <a:gd name="connsiteX332" fmla="*/ 1312334 w 3683000"/>
                <a:gd name="connsiteY332" fmla="*/ 787400 h 7001933"/>
                <a:gd name="connsiteX333" fmla="*/ 1354667 w 3683000"/>
                <a:gd name="connsiteY333" fmla="*/ 745066 h 7001933"/>
                <a:gd name="connsiteX334" fmla="*/ 1380067 w 3683000"/>
                <a:gd name="connsiteY334" fmla="*/ 711200 h 7001933"/>
                <a:gd name="connsiteX335" fmla="*/ 1405467 w 3683000"/>
                <a:gd name="connsiteY335" fmla="*/ 694266 h 7001933"/>
                <a:gd name="connsiteX336" fmla="*/ 1430867 w 3683000"/>
                <a:gd name="connsiteY336" fmla="*/ 668866 h 7001933"/>
                <a:gd name="connsiteX337" fmla="*/ 1464734 w 3683000"/>
                <a:gd name="connsiteY337" fmla="*/ 660400 h 7001933"/>
                <a:gd name="connsiteX338" fmla="*/ 1524000 w 3683000"/>
                <a:gd name="connsiteY338" fmla="*/ 643466 h 7001933"/>
                <a:gd name="connsiteX339" fmla="*/ 1591734 w 3683000"/>
                <a:gd name="connsiteY339" fmla="*/ 651933 h 7001933"/>
                <a:gd name="connsiteX340" fmla="*/ 1608667 w 3683000"/>
                <a:gd name="connsiteY340" fmla="*/ 795866 h 7001933"/>
                <a:gd name="connsiteX341" fmla="*/ 1574800 w 3683000"/>
                <a:gd name="connsiteY341" fmla="*/ 855133 h 7001933"/>
                <a:gd name="connsiteX342" fmla="*/ 1557867 w 3683000"/>
                <a:gd name="connsiteY342" fmla="*/ 880533 h 7001933"/>
                <a:gd name="connsiteX343" fmla="*/ 1532467 w 3683000"/>
                <a:gd name="connsiteY343" fmla="*/ 897466 h 7001933"/>
                <a:gd name="connsiteX344" fmla="*/ 1515534 w 3683000"/>
                <a:gd name="connsiteY344" fmla="*/ 914400 h 7001933"/>
                <a:gd name="connsiteX345" fmla="*/ 1456267 w 3683000"/>
                <a:gd name="connsiteY345" fmla="*/ 931333 h 7001933"/>
                <a:gd name="connsiteX346" fmla="*/ 1371600 w 3683000"/>
                <a:gd name="connsiteY346" fmla="*/ 914400 h 7001933"/>
                <a:gd name="connsiteX347" fmla="*/ 1286934 w 3683000"/>
                <a:gd name="connsiteY347" fmla="*/ 846666 h 7001933"/>
                <a:gd name="connsiteX348" fmla="*/ 1270000 w 3683000"/>
                <a:gd name="connsiteY348" fmla="*/ 821266 h 7001933"/>
                <a:gd name="connsiteX349" fmla="*/ 1244600 w 3683000"/>
                <a:gd name="connsiteY349" fmla="*/ 795866 h 7001933"/>
                <a:gd name="connsiteX350" fmla="*/ 1202267 w 3683000"/>
                <a:gd name="connsiteY350" fmla="*/ 745066 h 7001933"/>
                <a:gd name="connsiteX351" fmla="*/ 1193800 w 3683000"/>
                <a:gd name="connsiteY351" fmla="*/ 711200 h 7001933"/>
                <a:gd name="connsiteX352" fmla="*/ 1176867 w 3683000"/>
                <a:gd name="connsiteY352" fmla="*/ 635000 h 7001933"/>
                <a:gd name="connsiteX353" fmla="*/ 1143000 w 3683000"/>
                <a:gd name="connsiteY353" fmla="*/ 567266 h 7001933"/>
                <a:gd name="connsiteX354" fmla="*/ 1134534 w 3683000"/>
                <a:gd name="connsiteY354" fmla="*/ 541866 h 7001933"/>
                <a:gd name="connsiteX355" fmla="*/ 1092200 w 3683000"/>
                <a:gd name="connsiteY355" fmla="*/ 499533 h 7001933"/>
                <a:gd name="connsiteX356" fmla="*/ 1041400 w 3683000"/>
                <a:gd name="connsiteY356" fmla="*/ 474133 h 7001933"/>
                <a:gd name="connsiteX357" fmla="*/ 1016000 w 3683000"/>
                <a:gd name="connsiteY357" fmla="*/ 448733 h 7001933"/>
                <a:gd name="connsiteX358" fmla="*/ 965200 w 3683000"/>
                <a:gd name="connsiteY358" fmla="*/ 431800 h 7001933"/>
                <a:gd name="connsiteX359" fmla="*/ 939800 w 3683000"/>
                <a:gd name="connsiteY359" fmla="*/ 423333 h 7001933"/>
                <a:gd name="connsiteX360" fmla="*/ 855134 w 3683000"/>
                <a:gd name="connsiteY360" fmla="*/ 431800 h 7001933"/>
                <a:gd name="connsiteX361" fmla="*/ 863600 w 3683000"/>
                <a:gd name="connsiteY361" fmla="*/ 482600 h 7001933"/>
                <a:gd name="connsiteX362" fmla="*/ 880534 w 3683000"/>
                <a:gd name="connsiteY362" fmla="*/ 516466 h 7001933"/>
                <a:gd name="connsiteX363" fmla="*/ 897467 w 3683000"/>
                <a:gd name="connsiteY363" fmla="*/ 567266 h 7001933"/>
                <a:gd name="connsiteX364" fmla="*/ 897467 w 3683000"/>
                <a:gd name="connsiteY364" fmla="*/ 567266 h 7001933"/>
                <a:gd name="connsiteX365" fmla="*/ 905934 w 3683000"/>
                <a:gd name="connsiteY365" fmla="*/ 601133 h 7001933"/>
                <a:gd name="connsiteX366" fmla="*/ 931334 w 3683000"/>
                <a:gd name="connsiteY366" fmla="*/ 609600 h 7001933"/>
                <a:gd name="connsiteX367" fmla="*/ 965200 w 3683000"/>
                <a:gd name="connsiteY367" fmla="*/ 601133 h 7001933"/>
                <a:gd name="connsiteX368" fmla="*/ 973667 w 3683000"/>
                <a:gd name="connsiteY368" fmla="*/ 558800 h 7001933"/>
                <a:gd name="connsiteX369" fmla="*/ 965200 w 3683000"/>
                <a:gd name="connsiteY369" fmla="*/ 414866 h 7001933"/>
                <a:gd name="connsiteX370" fmla="*/ 931334 w 3683000"/>
                <a:gd name="connsiteY370" fmla="*/ 389466 h 7001933"/>
                <a:gd name="connsiteX371" fmla="*/ 914400 w 3683000"/>
                <a:gd name="connsiteY371" fmla="*/ 372533 h 7001933"/>
                <a:gd name="connsiteX372" fmla="*/ 821267 w 3683000"/>
                <a:gd name="connsiteY372" fmla="*/ 347133 h 7001933"/>
                <a:gd name="connsiteX373" fmla="*/ 677334 w 3683000"/>
                <a:gd name="connsiteY373" fmla="*/ 330200 h 7001933"/>
                <a:gd name="connsiteX374" fmla="*/ 618067 w 3683000"/>
                <a:gd name="connsiteY374" fmla="*/ 321733 h 7001933"/>
                <a:gd name="connsiteX375" fmla="*/ 567267 w 3683000"/>
                <a:gd name="connsiteY375" fmla="*/ 254000 h 7001933"/>
                <a:gd name="connsiteX376" fmla="*/ 524934 w 3683000"/>
                <a:gd name="connsiteY376" fmla="*/ 169333 h 7001933"/>
                <a:gd name="connsiteX377" fmla="*/ 508000 w 3683000"/>
                <a:gd name="connsiteY377" fmla="*/ 135466 h 7001933"/>
                <a:gd name="connsiteX378" fmla="*/ 491067 w 3683000"/>
                <a:gd name="connsiteY378" fmla="*/ 84666 h 7001933"/>
                <a:gd name="connsiteX379" fmla="*/ 474134 w 3683000"/>
                <a:gd name="connsiteY379" fmla="*/ 33866 h 7001933"/>
                <a:gd name="connsiteX380" fmla="*/ 474134 w 3683000"/>
                <a:gd name="connsiteY380" fmla="*/ 0 h 700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</a:cxnLst>
              <a:rect l="l" t="t" r="r" b="b"/>
              <a:pathLst>
                <a:path w="3683000" h="7001933">
                  <a:moveTo>
                    <a:pt x="2074334" y="7001933"/>
                  </a:moveTo>
                  <a:cubicBezTo>
                    <a:pt x="2071512" y="6939844"/>
                    <a:pt x="2073272" y="6877376"/>
                    <a:pt x="2065867" y="6815666"/>
                  </a:cubicBezTo>
                  <a:cubicBezTo>
                    <a:pt x="2064655" y="6805563"/>
                    <a:pt x="2053067" y="6799565"/>
                    <a:pt x="2048934" y="6790266"/>
                  </a:cubicBezTo>
                  <a:cubicBezTo>
                    <a:pt x="2041685" y="6773955"/>
                    <a:pt x="2039982" y="6755431"/>
                    <a:pt x="2032000" y="6739466"/>
                  </a:cubicBezTo>
                  <a:cubicBezTo>
                    <a:pt x="1991823" y="6659112"/>
                    <a:pt x="2013279" y="6691927"/>
                    <a:pt x="1972734" y="6637866"/>
                  </a:cubicBezTo>
                  <a:cubicBezTo>
                    <a:pt x="1967576" y="6617236"/>
                    <a:pt x="1952821" y="6556622"/>
                    <a:pt x="1947334" y="6544733"/>
                  </a:cubicBezTo>
                  <a:cubicBezTo>
                    <a:pt x="1938806" y="6526255"/>
                    <a:pt x="1924756" y="6510866"/>
                    <a:pt x="1913467" y="6493933"/>
                  </a:cubicBezTo>
                  <a:cubicBezTo>
                    <a:pt x="1907823" y="6474177"/>
                    <a:pt x="1903444" y="6454015"/>
                    <a:pt x="1896534" y="6434666"/>
                  </a:cubicBezTo>
                  <a:cubicBezTo>
                    <a:pt x="1889305" y="6414425"/>
                    <a:pt x="1879116" y="6395356"/>
                    <a:pt x="1871134" y="6375400"/>
                  </a:cubicBezTo>
                  <a:cubicBezTo>
                    <a:pt x="1862179" y="6353011"/>
                    <a:pt x="1854689" y="6330055"/>
                    <a:pt x="1845734" y="6307666"/>
                  </a:cubicBezTo>
                  <a:cubicBezTo>
                    <a:pt x="1838228" y="6288900"/>
                    <a:pt x="1807616" y="6216622"/>
                    <a:pt x="1794934" y="6197600"/>
                  </a:cubicBezTo>
                  <a:cubicBezTo>
                    <a:pt x="1788292" y="6187637"/>
                    <a:pt x="1776718" y="6181779"/>
                    <a:pt x="1769534" y="6172200"/>
                  </a:cubicBezTo>
                  <a:cubicBezTo>
                    <a:pt x="1759660" y="6159035"/>
                    <a:pt x="1752969" y="6143750"/>
                    <a:pt x="1744134" y="6129866"/>
                  </a:cubicBezTo>
                  <a:cubicBezTo>
                    <a:pt x="1726508" y="6102168"/>
                    <a:pt x="1681087" y="6029829"/>
                    <a:pt x="1651000" y="6019800"/>
                  </a:cubicBezTo>
                  <a:cubicBezTo>
                    <a:pt x="1634067" y="6014155"/>
                    <a:pt x="1616676" y="6009731"/>
                    <a:pt x="1600200" y="6002866"/>
                  </a:cubicBezTo>
                  <a:cubicBezTo>
                    <a:pt x="1582724" y="5995584"/>
                    <a:pt x="1567192" y="5983936"/>
                    <a:pt x="1549400" y="5977466"/>
                  </a:cubicBezTo>
                  <a:cubicBezTo>
                    <a:pt x="1533383" y="5971642"/>
                    <a:pt x="1457681" y="5961945"/>
                    <a:pt x="1447800" y="5960533"/>
                  </a:cubicBezTo>
                  <a:cubicBezTo>
                    <a:pt x="1433689" y="5954889"/>
                    <a:pt x="1420211" y="5947286"/>
                    <a:pt x="1405467" y="5943600"/>
                  </a:cubicBezTo>
                  <a:cubicBezTo>
                    <a:pt x="1386137" y="5938767"/>
                    <a:pt x="1282492" y="5928054"/>
                    <a:pt x="1270000" y="5926666"/>
                  </a:cubicBezTo>
                  <a:cubicBezTo>
                    <a:pt x="1227667" y="5929488"/>
                    <a:pt x="1185001" y="5929133"/>
                    <a:pt x="1143000" y="5935133"/>
                  </a:cubicBezTo>
                  <a:cubicBezTo>
                    <a:pt x="1125330" y="5937657"/>
                    <a:pt x="1109624" y="5948194"/>
                    <a:pt x="1092200" y="5952066"/>
                  </a:cubicBezTo>
                  <a:cubicBezTo>
                    <a:pt x="1058684" y="5959514"/>
                    <a:pt x="990600" y="5969000"/>
                    <a:pt x="990600" y="5969000"/>
                  </a:cubicBezTo>
                  <a:cubicBezTo>
                    <a:pt x="979311" y="5974644"/>
                    <a:pt x="968552" y="5981501"/>
                    <a:pt x="956734" y="5985933"/>
                  </a:cubicBezTo>
                  <a:cubicBezTo>
                    <a:pt x="945838" y="5990019"/>
                    <a:pt x="934056" y="5991203"/>
                    <a:pt x="922867" y="5994400"/>
                  </a:cubicBezTo>
                  <a:cubicBezTo>
                    <a:pt x="914286" y="5996852"/>
                    <a:pt x="905934" y="6000044"/>
                    <a:pt x="897467" y="6002866"/>
                  </a:cubicBezTo>
                  <a:cubicBezTo>
                    <a:pt x="891823" y="6011333"/>
                    <a:pt x="881314" y="6018120"/>
                    <a:pt x="880534" y="6028266"/>
                  </a:cubicBezTo>
                  <a:cubicBezTo>
                    <a:pt x="879238" y="6045107"/>
                    <a:pt x="883381" y="6110162"/>
                    <a:pt x="897467" y="6138333"/>
                  </a:cubicBezTo>
                  <a:cubicBezTo>
                    <a:pt x="902018" y="6147434"/>
                    <a:pt x="908043" y="6155787"/>
                    <a:pt x="914400" y="6163733"/>
                  </a:cubicBezTo>
                  <a:cubicBezTo>
                    <a:pt x="950978" y="6209454"/>
                    <a:pt x="911038" y="6146498"/>
                    <a:pt x="948267" y="6206066"/>
                  </a:cubicBezTo>
                  <a:cubicBezTo>
                    <a:pt x="970070" y="6240951"/>
                    <a:pt x="977547" y="6260746"/>
                    <a:pt x="1007534" y="6290733"/>
                  </a:cubicBezTo>
                  <a:cubicBezTo>
                    <a:pt x="1014729" y="6297928"/>
                    <a:pt x="1024988" y="6301309"/>
                    <a:pt x="1032934" y="6307666"/>
                  </a:cubicBezTo>
                  <a:cubicBezTo>
                    <a:pt x="1039167" y="6312653"/>
                    <a:pt x="1043225" y="6320172"/>
                    <a:pt x="1049867" y="6324600"/>
                  </a:cubicBezTo>
                  <a:cubicBezTo>
                    <a:pt x="1060369" y="6331601"/>
                    <a:pt x="1072775" y="6335271"/>
                    <a:pt x="1083734" y="6341533"/>
                  </a:cubicBezTo>
                  <a:cubicBezTo>
                    <a:pt x="1092569" y="6346581"/>
                    <a:pt x="1099408" y="6355473"/>
                    <a:pt x="1109134" y="6358466"/>
                  </a:cubicBezTo>
                  <a:cubicBezTo>
                    <a:pt x="1136642" y="6366930"/>
                    <a:pt x="1193800" y="6375400"/>
                    <a:pt x="1193800" y="6375400"/>
                  </a:cubicBezTo>
                  <a:cubicBezTo>
                    <a:pt x="1230489" y="6372578"/>
                    <a:pt x="1267354" y="6371497"/>
                    <a:pt x="1303867" y="6366933"/>
                  </a:cubicBezTo>
                  <a:cubicBezTo>
                    <a:pt x="1332241" y="6363386"/>
                    <a:pt x="1329457" y="6354138"/>
                    <a:pt x="1354667" y="6341533"/>
                  </a:cubicBezTo>
                  <a:cubicBezTo>
                    <a:pt x="1411890" y="6312922"/>
                    <a:pt x="1384389" y="6338447"/>
                    <a:pt x="1439334" y="6299200"/>
                  </a:cubicBezTo>
                  <a:cubicBezTo>
                    <a:pt x="1445830" y="6294560"/>
                    <a:pt x="1450034" y="6287253"/>
                    <a:pt x="1456267" y="6282266"/>
                  </a:cubicBezTo>
                  <a:cubicBezTo>
                    <a:pt x="1464213" y="6275909"/>
                    <a:pt x="1473200" y="6270977"/>
                    <a:pt x="1481667" y="6265333"/>
                  </a:cubicBezTo>
                  <a:cubicBezTo>
                    <a:pt x="1521619" y="6205403"/>
                    <a:pt x="1467409" y="6278867"/>
                    <a:pt x="1540934" y="6214533"/>
                  </a:cubicBezTo>
                  <a:cubicBezTo>
                    <a:pt x="1641750" y="6126319"/>
                    <a:pt x="1504612" y="6221813"/>
                    <a:pt x="1591734" y="6163733"/>
                  </a:cubicBezTo>
                  <a:cubicBezTo>
                    <a:pt x="1603023" y="6146800"/>
                    <a:pt x="1611209" y="6127323"/>
                    <a:pt x="1625600" y="6112933"/>
                  </a:cubicBezTo>
                  <a:cubicBezTo>
                    <a:pt x="1641352" y="6097182"/>
                    <a:pt x="1648785" y="6091963"/>
                    <a:pt x="1659467" y="6070600"/>
                  </a:cubicBezTo>
                  <a:cubicBezTo>
                    <a:pt x="1663458" y="6062618"/>
                    <a:pt x="1664418" y="6053403"/>
                    <a:pt x="1667934" y="6045200"/>
                  </a:cubicBezTo>
                  <a:cubicBezTo>
                    <a:pt x="1672906" y="6033599"/>
                    <a:pt x="1679223" y="6022622"/>
                    <a:pt x="1684867" y="6011333"/>
                  </a:cubicBezTo>
                  <a:cubicBezTo>
                    <a:pt x="1694031" y="5892204"/>
                    <a:pt x="1698476" y="5905209"/>
                    <a:pt x="1684867" y="5782733"/>
                  </a:cubicBezTo>
                  <a:cubicBezTo>
                    <a:pt x="1683582" y="5771168"/>
                    <a:pt x="1682567" y="5758734"/>
                    <a:pt x="1676400" y="5748866"/>
                  </a:cubicBezTo>
                  <a:cubicBezTo>
                    <a:pt x="1667939" y="5735328"/>
                    <a:pt x="1653047" y="5727015"/>
                    <a:pt x="1642534" y="5715000"/>
                  </a:cubicBezTo>
                  <a:cubicBezTo>
                    <a:pt x="1633242" y="5704380"/>
                    <a:pt x="1625336" y="5692616"/>
                    <a:pt x="1617134" y="5681133"/>
                  </a:cubicBezTo>
                  <a:cubicBezTo>
                    <a:pt x="1611219" y="5672853"/>
                    <a:pt x="1608017" y="5662247"/>
                    <a:pt x="1600200" y="5655733"/>
                  </a:cubicBezTo>
                  <a:cubicBezTo>
                    <a:pt x="1590504" y="5647653"/>
                    <a:pt x="1576431" y="5646373"/>
                    <a:pt x="1566334" y="5638800"/>
                  </a:cubicBezTo>
                  <a:cubicBezTo>
                    <a:pt x="1553562" y="5629221"/>
                    <a:pt x="1545069" y="5614735"/>
                    <a:pt x="1532467" y="5604933"/>
                  </a:cubicBezTo>
                  <a:cubicBezTo>
                    <a:pt x="1507589" y="5585583"/>
                    <a:pt x="1483165" y="5577271"/>
                    <a:pt x="1456267" y="5562600"/>
                  </a:cubicBezTo>
                  <a:cubicBezTo>
                    <a:pt x="1436292" y="5551704"/>
                    <a:pt x="1417914" y="5537696"/>
                    <a:pt x="1397000" y="5528733"/>
                  </a:cubicBezTo>
                  <a:cubicBezTo>
                    <a:pt x="1364567" y="5514833"/>
                    <a:pt x="1292125" y="5503364"/>
                    <a:pt x="1261534" y="5494866"/>
                  </a:cubicBezTo>
                  <a:cubicBezTo>
                    <a:pt x="1235737" y="5487700"/>
                    <a:pt x="1210924" y="5477340"/>
                    <a:pt x="1185334" y="5469466"/>
                  </a:cubicBezTo>
                  <a:cubicBezTo>
                    <a:pt x="1174212" y="5466044"/>
                    <a:pt x="1162506" y="5464680"/>
                    <a:pt x="1151467" y="5461000"/>
                  </a:cubicBezTo>
                  <a:cubicBezTo>
                    <a:pt x="1137049" y="5456194"/>
                    <a:pt x="1123878" y="5447752"/>
                    <a:pt x="1109134" y="5444066"/>
                  </a:cubicBezTo>
                  <a:cubicBezTo>
                    <a:pt x="1089774" y="5439226"/>
                    <a:pt x="1069552" y="5438881"/>
                    <a:pt x="1049867" y="5435600"/>
                  </a:cubicBezTo>
                  <a:cubicBezTo>
                    <a:pt x="1035672" y="5433234"/>
                    <a:pt x="1021645" y="5429955"/>
                    <a:pt x="1007534" y="5427133"/>
                  </a:cubicBezTo>
                  <a:lnTo>
                    <a:pt x="897467" y="5435600"/>
                  </a:lnTo>
                  <a:cubicBezTo>
                    <a:pt x="846592" y="5440523"/>
                    <a:pt x="796173" y="5451681"/>
                    <a:pt x="745067" y="5452533"/>
                  </a:cubicBezTo>
                  <a:lnTo>
                    <a:pt x="389467" y="5444066"/>
                  </a:lnTo>
                  <a:cubicBezTo>
                    <a:pt x="269501" y="5430737"/>
                    <a:pt x="352722" y="5443427"/>
                    <a:pt x="279400" y="5427133"/>
                  </a:cubicBezTo>
                  <a:cubicBezTo>
                    <a:pt x="265352" y="5424011"/>
                    <a:pt x="250851" y="5422801"/>
                    <a:pt x="237067" y="5418666"/>
                  </a:cubicBezTo>
                  <a:cubicBezTo>
                    <a:pt x="222510" y="5414299"/>
                    <a:pt x="208964" y="5407069"/>
                    <a:pt x="194734" y="5401733"/>
                  </a:cubicBezTo>
                  <a:cubicBezTo>
                    <a:pt x="164976" y="5390574"/>
                    <a:pt x="163098" y="5392019"/>
                    <a:pt x="127000" y="5384800"/>
                  </a:cubicBezTo>
                  <a:cubicBezTo>
                    <a:pt x="115711" y="5379155"/>
                    <a:pt x="103635" y="5374867"/>
                    <a:pt x="93134" y="5367866"/>
                  </a:cubicBezTo>
                  <a:cubicBezTo>
                    <a:pt x="86492" y="5363438"/>
                    <a:pt x="82433" y="5355920"/>
                    <a:pt x="76200" y="5350933"/>
                  </a:cubicBezTo>
                  <a:cubicBezTo>
                    <a:pt x="68254" y="5344576"/>
                    <a:pt x="59267" y="5339644"/>
                    <a:pt x="50800" y="5334000"/>
                  </a:cubicBezTo>
                  <a:cubicBezTo>
                    <a:pt x="22926" y="5292188"/>
                    <a:pt x="40047" y="5324854"/>
                    <a:pt x="25400" y="5266266"/>
                  </a:cubicBezTo>
                  <a:cubicBezTo>
                    <a:pt x="19170" y="5241346"/>
                    <a:pt x="12119" y="5231237"/>
                    <a:pt x="0" y="5207000"/>
                  </a:cubicBezTo>
                  <a:cubicBezTo>
                    <a:pt x="12484" y="4982305"/>
                    <a:pt x="-4644" y="5117837"/>
                    <a:pt x="16934" y="5020733"/>
                  </a:cubicBezTo>
                  <a:cubicBezTo>
                    <a:pt x="20056" y="5006685"/>
                    <a:pt x="20849" y="4992052"/>
                    <a:pt x="25400" y="4978400"/>
                  </a:cubicBezTo>
                  <a:cubicBezTo>
                    <a:pt x="29391" y="4966426"/>
                    <a:pt x="37646" y="4956252"/>
                    <a:pt x="42334" y="4944533"/>
                  </a:cubicBezTo>
                  <a:cubicBezTo>
                    <a:pt x="48963" y="4927960"/>
                    <a:pt x="54571" y="4910953"/>
                    <a:pt x="59267" y="4893733"/>
                  </a:cubicBezTo>
                  <a:cubicBezTo>
                    <a:pt x="63053" y="4879850"/>
                    <a:pt x="63599" y="4865184"/>
                    <a:pt x="67734" y="4851400"/>
                  </a:cubicBezTo>
                  <a:cubicBezTo>
                    <a:pt x="75408" y="4825820"/>
                    <a:pt x="108818" y="4755907"/>
                    <a:pt x="118534" y="4741333"/>
                  </a:cubicBezTo>
                  <a:cubicBezTo>
                    <a:pt x="124178" y="4732866"/>
                    <a:pt x="128272" y="4723128"/>
                    <a:pt x="135467" y="4715933"/>
                  </a:cubicBezTo>
                  <a:cubicBezTo>
                    <a:pt x="145445" y="4705955"/>
                    <a:pt x="158045" y="4699000"/>
                    <a:pt x="169334" y="4690533"/>
                  </a:cubicBezTo>
                  <a:cubicBezTo>
                    <a:pt x="174978" y="4673600"/>
                    <a:pt x="176366" y="4654585"/>
                    <a:pt x="186267" y="4639733"/>
                  </a:cubicBezTo>
                  <a:cubicBezTo>
                    <a:pt x="199698" y="4619586"/>
                    <a:pt x="218390" y="4592420"/>
                    <a:pt x="228600" y="4572000"/>
                  </a:cubicBezTo>
                  <a:cubicBezTo>
                    <a:pt x="232591" y="4564018"/>
                    <a:pt x="232733" y="4554402"/>
                    <a:pt x="237067" y="4546600"/>
                  </a:cubicBezTo>
                  <a:cubicBezTo>
                    <a:pt x="247898" y="4527105"/>
                    <a:pt x="267316" y="4495307"/>
                    <a:pt x="287867" y="4478866"/>
                  </a:cubicBezTo>
                  <a:cubicBezTo>
                    <a:pt x="295813" y="4472509"/>
                    <a:pt x="304800" y="4467577"/>
                    <a:pt x="313267" y="4461933"/>
                  </a:cubicBezTo>
                  <a:cubicBezTo>
                    <a:pt x="341584" y="4405298"/>
                    <a:pt x="315555" y="4448431"/>
                    <a:pt x="355600" y="4402666"/>
                  </a:cubicBezTo>
                  <a:cubicBezTo>
                    <a:pt x="383640" y="4370621"/>
                    <a:pt x="385506" y="4360099"/>
                    <a:pt x="414867" y="4334933"/>
                  </a:cubicBezTo>
                  <a:cubicBezTo>
                    <a:pt x="440367" y="4313076"/>
                    <a:pt x="507926" y="4270072"/>
                    <a:pt x="524934" y="4258733"/>
                  </a:cubicBezTo>
                  <a:cubicBezTo>
                    <a:pt x="533401" y="4253089"/>
                    <a:pt x="540681" y="4245018"/>
                    <a:pt x="550334" y="4241800"/>
                  </a:cubicBezTo>
                  <a:cubicBezTo>
                    <a:pt x="558801" y="4238978"/>
                    <a:pt x="567531" y="4236849"/>
                    <a:pt x="575734" y="4233333"/>
                  </a:cubicBezTo>
                  <a:cubicBezTo>
                    <a:pt x="587335" y="4228361"/>
                    <a:pt x="597627" y="4220391"/>
                    <a:pt x="609600" y="4216400"/>
                  </a:cubicBezTo>
                  <a:cubicBezTo>
                    <a:pt x="623252" y="4211849"/>
                    <a:pt x="638050" y="4211719"/>
                    <a:pt x="651934" y="4207933"/>
                  </a:cubicBezTo>
                  <a:cubicBezTo>
                    <a:pt x="669154" y="4203237"/>
                    <a:pt x="685801" y="4196644"/>
                    <a:pt x="702734" y="4191000"/>
                  </a:cubicBezTo>
                  <a:cubicBezTo>
                    <a:pt x="711201" y="4188178"/>
                    <a:pt x="719476" y="4184698"/>
                    <a:pt x="728134" y="4182533"/>
                  </a:cubicBezTo>
                  <a:lnTo>
                    <a:pt x="762000" y="4174066"/>
                  </a:lnTo>
                  <a:cubicBezTo>
                    <a:pt x="768379" y="4175129"/>
                    <a:pt x="834036" y="4184685"/>
                    <a:pt x="846667" y="4191000"/>
                  </a:cubicBezTo>
                  <a:cubicBezTo>
                    <a:pt x="864870" y="4200101"/>
                    <a:pt x="897467" y="4224866"/>
                    <a:pt x="897467" y="4224866"/>
                  </a:cubicBezTo>
                  <a:cubicBezTo>
                    <a:pt x="903111" y="4233333"/>
                    <a:pt x="908486" y="4241986"/>
                    <a:pt x="914400" y="4250266"/>
                  </a:cubicBezTo>
                  <a:cubicBezTo>
                    <a:pt x="922602" y="4261749"/>
                    <a:pt x="932321" y="4272167"/>
                    <a:pt x="939800" y="4284133"/>
                  </a:cubicBezTo>
                  <a:cubicBezTo>
                    <a:pt x="946489" y="4294836"/>
                    <a:pt x="951762" y="4306399"/>
                    <a:pt x="956734" y="4318000"/>
                  </a:cubicBezTo>
                  <a:cubicBezTo>
                    <a:pt x="960250" y="4326203"/>
                    <a:pt x="962748" y="4334819"/>
                    <a:pt x="965200" y="4343400"/>
                  </a:cubicBezTo>
                  <a:cubicBezTo>
                    <a:pt x="968397" y="4354588"/>
                    <a:pt x="968463" y="4366858"/>
                    <a:pt x="973667" y="4377266"/>
                  </a:cubicBezTo>
                  <a:cubicBezTo>
                    <a:pt x="979978" y="4389887"/>
                    <a:pt x="990600" y="4399844"/>
                    <a:pt x="999067" y="4411133"/>
                  </a:cubicBezTo>
                  <a:cubicBezTo>
                    <a:pt x="1001889" y="4419600"/>
                    <a:pt x="1005082" y="4427952"/>
                    <a:pt x="1007534" y="4436533"/>
                  </a:cubicBezTo>
                  <a:cubicBezTo>
                    <a:pt x="1015502" y="4464420"/>
                    <a:pt x="1018650" y="4483650"/>
                    <a:pt x="1024467" y="4512733"/>
                  </a:cubicBezTo>
                  <a:cubicBezTo>
                    <a:pt x="1021645" y="4540955"/>
                    <a:pt x="1022378" y="4569763"/>
                    <a:pt x="1016000" y="4597400"/>
                  </a:cubicBezTo>
                  <a:cubicBezTo>
                    <a:pt x="1013712" y="4607315"/>
                    <a:pt x="1004981" y="4614520"/>
                    <a:pt x="999067" y="4622800"/>
                  </a:cubicBezTo>
                  <a:cubicBezTo>
                    <a:pt x="966046" y="4669029"/>
                    <a:pt x="986501" y="4645793"/>
                    <a:pt x="948267" y="4673600"/>
                  </a:cubicBezTo>
                  <a:cubicBezTo>
                    <a:pt x="862657" y="4735863"/>
                    <a:pt x="909256" y="4710039"/>
                    <a:pt x="846667" y="4741333"/>
                  </a:cubicBezTo>
                  <a:cubicBezTo>
                    <a:pt x="809978" y="4738511"/>
                    <a:pt x="772397" y="4741389"/>
                    <a:pt x="736600" y="4732866"/>
                  </a:cubicBezTo>
                  <a:cubicBezTo>
                    <a:pt x="712044" y="4727019"/>
                    <a:pt x="668867" y="4699000"/>
                    <a:pt x="668867" y="4699000"/>
                  </a:cubicBezTo>
                  <a:cubicBezTo>
                    <a:pt x="663223" y="4690533"/>
                    <a:pt x="658291" y="4681546"/>
                    <a:pt x="651934" y="4673600"/>
                  </a:cubicBezTo>
                  <a:cubicBezTo>
                    <a:pt x="629009" y="4644943"/>
                    <a:pt x="618015" y="4656507"/>
                    <a:pt x="601134" y="4605866"/>
                  </a:cubicBezTo>
                  <a:cubicBezTo>
                    <a:pt x="580520" y="4544027"/>
                    <a:pt x="588529" y="4572382"/>
                    <a:pt x="575734" y="4521200"/>
                  </a:cubicBezTo>
                  <a:cubicBezTo>
                    <a:pt x="572912" y="4478867"/>
                    <a:pt x="567267" y="4436627"/>
                    <a:pt x="567267" y="4394200"/>
                  </a:cubicBezTo>
                  <a:cubicBezTo>
                    <a:pt x="567267" y="4365837"/>
                    <a:pt x="572216" y="4337677"/>
                    <a:pt x="575734" y="4309533"/>
                  </a:cubicBezTo>
                  <a:cubicBezTo>
                    <a:pt x="580684" y="4269929"/>
                    <a:pt x="582987" y="4229720"/>
                    <a:pt x="592667" y="4191000"/>
                  </a:cubicBezTo>
                  <a:cubicBezTo>
                    <a:pt x="595489" y="4179711"/>
                    <a:pt x="596658" y="4167874"/>
                    <a:pt x="601134" y="4157133"/>
                  </a:cubicBezTo>
                  <a:cubicBezTo>
                    <a:pt x="610843" y="4133832"/>
                    <a:pt x="627017" y="4113347"/>
                    <a:pt x="635000" y="4089400"/>
                  </a:cubicBezTo>
                  <a:cubicBezTo>
                    <a:pt x="637822" y="4080933"/>
                    <a:pt x="641015" y="4072581"/>
                    <a:pt x="643467" y="4064000"/>
                  </a:cubicBezTo>
                  <a:cubicBezTo>
                    <a:pt x="646664" y="4052811"/>
                    <a:pt x="647208" y="4040767"/>
                    <a:pt x="651934" y="4030133"/>
                  </a:cubicBezTo>
                  <a:cubicBezTo>
                    <a:pt x="658383" y="4015624"/>
                    <a:pt x="689937" y="3966730"/>
                    <a:pt x="702734" y="3953933"/>
                  </a:cubicBezTo>
                  <a:cubicBezTo>
                    <a:pt x="709929" y="3946738"/>
                    <a:pt x="720188" y="3943357"/>
                    <a:pt x="728134" y="3937000"/>
                  </a:cubicBezTo>
                  <a:cubicBezTo>
                    <a:pt x="734367" y="3932013"/>
                    <a:pt x="737927" y="3923636"/>
                    <a:pt x="745067" y="3920066"/>
                  </a:cubicBezTo>
                  <a:cubicBezTo>
                    <a:pt x="755475" y="3914862"/>
                    <a:pt x="767645" y="3914422"/>
                    <a:pt x="778934" y="3911600"/>
                  </a:cubicBezTo>
                  <a:cubicBezTo>
                    <a:pt x="795867" y="3900311"/>
                    <a:pt x="815343" y="3892124"/>
                    <a:pt x="829734" y="3877733"/>
                  </a:cubicBezTo>
                  <a:cubicBezTo>
                    <a:pt x="838201" y="3869266"/>
                    <a:pt x="844667" y="3858148"/>
                    <a:pt x="855134" y="3852333"/>
                  </a:cubicBezTo>
                  <a:cubicBezTo>
                    <a:pt x="870737" y="3843665"/>
                    <a:pt x="905934" y="3835400"/>
                    <a:pt x="905934" y="3835400"/>
                  </a:cubicBezTo>
                  <a:cubicBezTo>
                    <a:pt x="914401" y="3829755"/>
                    <a:pt x="922232" y="3823017"/>
                    <a:pt x="931334" y="3818466"/>
                  </a:cubicBezTo>
                  <a:cubicBezTo>
                    <a:pt x="939316" y="3814475"/>
                    <a:pt x="949081" y="3814592"/>
                    <a:pt x="956734" y="3810000"/>
                  </a:cubicBezTo>
                  <a:cubicBezTo>
                    <a:pt x="963579" y="3805893"/>
                    <a:pt x="967434" y="3798053"/>
                    <a:pt x="973667" y="3793066"/>
                  </a:cubicBezTo>
                  <a:cubicBezTo>
                    <a:pt x="981613" y="3786709"/>
                    <a:pt x="990232" y="3781181"/>
                    <a:pt x="999067" y="3776133"/>
                  </a:cubicBezTo>
                  <a:cubicBezTo>
                    <a:pt x="1122400" y="3705659"/>
                    <a:pt x="963342" y="3798229"/>
                    <a:pt x="1058334" y="3750733"/>
                  </a:cubicBezTo>
                  <a:cubicBezTo>
                    <a:pt x="1067435" y="3746182"/>
                    <a:pt x="1075788" y="3740157"/>
                    <a:pt x="1083734" y="3733800"/>
                  </a:cubicBezTo>
                  <a:cubicBezTo>
                    <a:pt x="1089967" y="3728813"/>
                    <a:pt x="1093527" y="3720436"/>
                    <a:pt x="1100667" y="3716866"/>
                  </a:cubicBezTo>
                  <a:cubicBezTo>
                    <a:pt x="1116632" y="3708883"/>
                    <a:pt x="1135061" y="3706964"/>
                    <a:pt x="1151467" y="3699933"/>
                  </a:cubicBezTo>
                  <a:cubicBezTo>
                    <a:pt x="1189903" y="3683460"/>
                    <a:pt x="1213676" y="3671222"/>
                    <a:pt x="1244600" y="3649133"/>
                  </a:cubicBezTo>
                  <a:cubicBezTo>
                    <a:pt x="1306361" y="3605019"/>
                    <a:pt x="1251381" y="3644046"/>
                    <a:pt x="1312334" y="3589866"/>
                  </a:cubicBezTo>
                  <a:cubicBezTo>
                    <a:pt x="1325840" y="3577860"/>
                    <a:pt x="1341889" y="3568778"/>
                    <a:pt x="1354667" y="3556000"/>
                  </a:cubicBezTo>
                  <a:cubicBezTo>
                    <a:pt x="1364645" y="3546022"/>
                    <a:pt x="1370884" y="3532847"/>
                    <a:pt x="1380067" y="3522133"/>
                  </a:cubicBezTo>
                  <a:cubicBezTo>
                    <a:pt x="1387859" y="3513042"/>
                    <a:pt x="1397802" y="3505931"/>
                    <a:pt x="1405467" y="3496733"/>
                  </a:cubicBezTo>
                  <a:cubicBezTo>
                    <a:pt x="1411981" y="3488916"/>
                    <a:pt x="1415205" y="3478528"/>
                    <a:pt x="1422400" y="3471333"/>
                  </a:cubicBezTo>
                  <a:cubicBezTo>
                    <a:pt x="1429595" y="3464138"/>
                    <a:pt x="1439333" y="3460044"/>
                    <a:pt x="1447800" y="3454400"/>
                  </a:cubicBezTo>
                  <a:cubicBezTo>
                    <a:pt x="1453445" y="3440289"/>
                    <a:pt x="1455004" y="3423742"/>
                    <a:pt x="1464734" y="3412066"/>
                  </a:cubicBezTo>
                  <a:cubicBezTo>
                    <a:pt x="1470447" y="3405210"/>
                    <a:pt x="1485542" y="3411253"/>
                    <a:pt x="1490134" y="3403600"/>
                  </a:cubicBezTo>
                  <a:cubicBezTo>
                    <a:pt x="1546753" y="3309236"/>
                    <a:pt x="1490041" y="3352912"/>
                    <a:pt x="1532467" y="3302000"/>
                  </a:cubicBezTo>
                  <a:cubicBezTo>
                    <a:pt x="1540132" y="3292802"/>
                    <a:pt x="1549400" y="3285067"/>
                    <a:pt x="1557867" y="3276600"/>
                  </a:cubicBezTo>
                  <a:cubicBezTo>
                    <a:pt x="1585580" y="3165750"/>
                    <a:pt x="1541290" y="3318223"/>
                    <a:pt x="1591734" y="3217333"/>
                  </a:cubicBezTo>
                  <a:cubicBezTo>
                    <a:pt x="1598170" y="3204462"/>
                    <a:pt x="1597378" y="3189111"/>
                    <a:pt x="1600200" y="3175000"/>
                  </a:cubicBezTo>
                  <a:cubicBezTo>
                    <a:pt x="1594556" y="3107267"/>
                    <a:pt x="1592879" y="3039085"/>
                    <a:pt x="1583267" y="2971800"/>
                  </a:cubicBezTo>
                  <a:cubicBezTo>
                    <a:pt x="1581482" y="2959305"/>
                    <a:pt x="1573907" y="2948030"/>
                    <a:pt x="1566334" y="2937933"/>
                  </a:cubicBezTo>
                  <a:cubicBezTo>
                    <a:pt x="1532362" y="2892636"/>
                    <a:pt x="1537160" y="2910646"/>
                    <a:pt x="1490134" y="2887133"/>
                  </a:cubicBezTo>
                  <a:cubicBezTo>
                    <a:pt x="1431663" y="2857898"/>
                    <a:pt x="1501352" y="2879355"/>
                    <a:pt x="1430867" y="2861733"/>
                  </a:cubicBezTo>
                  <a:cubicBezTo>
                    <a:pt x="1422400" y="2856089"/>
                    <a:pt x="1414860" y="2848714"/>
                    <a:pt x="1405467" y="2844800"/>
                  </a:cubicBezTo>
                  <a:cubicBezTo>
                    <a:pt x="1335687" y="2815725"/>
                    <a:pt x="1336876" y="2821222"/>
                    <a:pt x="1270000" y="2810933"/>
                  </a:cubicBezTo>
                  <a:cubicBezTo>
                    <a:pt x="1253033" y="2808323"/>
                    <a:pt x="1235958" y="2806190"/>
                    <a:pt x="1219200" y="2802466"/>
                  </a:cubicBezTo>
                  <a:cubicBezTo>
                    <a:pt x="1210488" y="2800530"/>
                    <a:pt x="1202551" y="2795750"/>
                    <a:pt x="1193800" y="2794000"/>
                  </a:cubicBezTo>
                  <a:cubicBezTo>
                    <a:pt x="1174232" y="2790086"/>
                    <a:pt x="1154289" y="2788355"/>
                    <a:pt x="1134534" y="2785533"/>
                  </a:cubicBezTo>
                  <a:cubicBezTo>
                    <a:pt x="1078089" y="2788355"/>
                    <a:pt x="1021561" y="2789825"/>
                    <a:pt x="965200" y="2794000"/>
                  </a:cubicBezTo>
                  <a:cubicBezTo>
                    <a:pt x="945299" y="2795474"/>
                    <a:pt x="925568" y="2798896"/>
                    <a:pt x="905934" y="2802466"/>
                  </a:cubicBezTo>
                  <a:cubicBezTo>
                    <a:pt x="894485" y="2804548"/>
                    <a:pt x="883646" y="2809775"/>
                    <a:pt x="872067" y="2810933"/>
                  </a:cubicBezTo>
                  <a:cubicBezTo>
                    <a:pt x="827048" y="2815435"/>
                    <a:pt x="781756" y="2816578"/>
                    <a:pt x="736600" y="2819400"/>
                  </a:cubicBezTo>
                  <a:cubicBezTo>
                    <a:pt x="715944" y="2817679"/>
                    <a:pt x="627976" y="2814236"/>
                    <a:pt x="592667" y="2802466"/>
                  </a:cubicBezTo>
                  <a:cubicBezTo>
                    <a:pt x="580693" y="2798475"/>
                    <a:pt x="570401" y="2790505"/>
                    <a:pt x="558800" y="2785533"/>
                  </a:cubicBezTo>
                  <a:cubicBezTo>
                    <a:pt x="550597" y="2782017"/>
                    <a:pt x="541603" y="2780582"/>
                    <a:pt x="533400" y="2777066"/>
                  </a:cubicBezTo>
                  <a:cubicBezTo>
                    <a:pt x="446203" y="2739695"/>
                    <a:pt x="564352" y="2781739"/>
                    <a:pt x="448734" y="2743200"/>
                  </a:cubicBezTo>
                  <a:cubicBezTo>
                    <a:pt x="443089" y="2737555"/>
                    <a:pt x="438186" y="2731056"/>
                    <a:pt x="431800" y="2726266"/>
                  </a:cubicBezTo>
                  <a:cubicBezTo>
                    <a:pt x="415519" y="2714055"/>
                    <a:pt x="381000" y="2692400"/>
                    <a:pt x="381000" y="2692400"/>
                  </a:cubicBezTo>
                  <a:cubicBezTo>
                    <a:pt x="361245" y="2661355"/>
                    <a:pt x="338191" y="2632178"/>
                    <a:pt x="321734" y="2599266"/>
                  </a:cubicBezTo>
                  <a:cubicBezTo>
                    <a:pt x="307623" y="2571044"/>
                    <a:pt x="298332" y="2539843"/>
                    <a:pt x="279400" y="2514600"/>
                  </a:cubicBezTo>
                  <a:cubicBezTo>
                    <a:pt x="247563" y="2472150"/>
                    <a:pt x="233822" y="2459943"/>
                    <a:pt x="220134" y="2396066"/>
                  </a:cubicBezTo>
                  <a:cubicBezTo>
                    <a:pt x="190230" y="2256517"/>
                    <a:pt x="210651" y="2314674"/>
                    <a:pt x="169334" y="2218266"/>
                  </a:cubicBezTo>
                  <a:cubicBezTo>
                    <a:pt x="166512" y="2198511"/>
                    <a:pt x="162759" y="2178866"/>
                    <a:pt x="160867" y="2159000"/>
                  </a:cubicBezTo>
                  <a:cubicBezTo>
                    <a:pt x="141087" y="1951318"/>
                    <a:pt x="162985" y="2114563"/>
                    <a:pt x="143934" y="1981200"/>
                  </a:cubicBezTo>
                  <a:cubicBezTo>
                    <a:pt x="149578" y="1919111"/>
                    <a:pt x="152349" y="1856693"/>
                    <a:pt x="160867" y="1794933"/>
                  </a:cubicBezTo>
                  <a:cubicBezTo>
                    <a:pt x="166576" y="1753544"/>
                    <a:pt x="212559" y="1648327"/>
                    <a:pt x="220134" y="1625600"/>
                  </a:cubicBezTo>
                  <a:cubicBezTo>
                    <a:pt x="225778" y="1608667"/>
                    <a:pt x="232371" y="1592020"/>
                    <a:pt x="237067" y="1574800"/>
                  </a:cubicBezTo>
                  <a:cubicBezTo>
                    <a:pt x="240853" y="1560916"/>
                    <a:pt x="239579" y="1545567"/>
                    <a:pt x="245534" y="1532466"/>
                  </a:cubicBezTo>
                  <a:cubicBezTo>
                    <a:pt x="253955" y="1513939"/>
                    <a:pt x="269146" y="1499245"/>
                    <a:pt x="279400" y="1481666"/>
                  </a:cubicBezTo>
                  <a:cubicBezTo>
                    <a:pt x="351084" y="1358778"/>
                    <a:pt x="265527" y="1483072"/>
                    <a:pt x="330200" y="1405466"/>
                  </a:cubicBezTo>
                  <a:cubicBezTo>
                    <a:pt x="336714" y="1397649"/>
                    <a:pt x="338667" y="1385710"/>
                    <a:pt x="347134" y="1380066"/>
                  </a:cubicBezTo>
                  <a:cubicBezTo>
                    <a:pt x="356816" y="1373612"/>
                    <a:pt x="369711" y="1374422"/>
                    <a:pt x="381000" y="1371600"/>
                  </a:cubicBezTo>
                  <a:cubicBezTo>
                    <a:pt x="386645" y="1365955"/>
                    <a:pt x="391700" y="1359653"/>
                    <a:pt x="397934" y="1354666"/>
                  </a:cubicBezTo>
                  <a:cubicBezTo>
                    <a:pt x="413207" y="1342448"/>
                    <a:pt x="439819" y="1327753"/>
                    <a:pt x="457200" y="1320800"/>
                  </a:cubicBezTo>
                  <a:cubicBezTo>
                    <a:pt x="473773" y="1314171"/>
                    <a:pt x="491427" y="1310495"/>
                    <a:pt x="508000" y="1303866"/>
                  </a:cubicBezTo>
                  <a:cubicBezTo>
                    <a:pt x="564104" y="1281424"/>
                    <a:pt x="525137" y="1284917"/>
                    <a:pt x="601134" y="1261533"/>
                  </a:cubicBezTo>
                  <a:cubicBezTo>
                    <a:pt x="617542" y="1256484"/>
                    <a:pt x="635207" y="1256926"/>
                    <a:pt x="651934" y="1253066"/>
                  </a:cubicBezTo>
                  <a:cubicBezTo>
                    <a:pt x="671954" y="1248446"/>
                    <a:pt x="691268" y="1241116"/>
                    <a:pt x="711200" y="1236133"/>
                  </a:cubicBezTo>
                  <a:cubicBezTo>
                    <a:pt x="725161" y="1232643"/>
                    <a:pt x="739486" y="1230788"/>
                    <a:pt x="753534" y="1227666"/>
                  </a:cubicBezTo>
                  <a:cubicBezTo>
                    <a:pt x="764893" y="1225142"/>
                    <a:pt x="776111" y="1222022"/>
                    <a:pt x="787400" y="1219200"/>
                  </a:cubicBezTo>
                  <a:cubicBezTo>
                    <a:pt x="865053" y="1180373"/>
                    <a:pt x="767764" y="1224556"/>
                    <a:pt x="880534" y="1193800"/>
                  </a:cubicBezTo>
                  <a:cubicBezTo>
                    <a:pt x="892711" y="1190479"/>
                    <a:pt x="902223" y="1180187"/>
                    <a:pt x="914400" y="1176866"/>
                  </a:cubicBezTo>
                  <a:cubicBezTo>
                    <a:pt x="933653" y="1171615"/>
                    <a:pt x="953943" y="1171434"/>
                    <a:pt x="973667" y="1168400"/>
                  </a:cubicBezTo>
                  <a:cubicBezTo>
                    <a:pt x="990634" y="1165790"/>
                    <a:pt x="1007534" y="1162755"/>
                    <a:pt x="1024467" y="1159933"/>
                  </a:cubicBezTo>
                  <a:cubicBezTo>
                    <a:pt x="1075267" y="1162755"/>
                    <a:pt x="1126198" y="1163794"/>
                    <a:pt x="1176867" y="1168400"/>
                  </a:cubicBezTo>
                  <a:cubicBezTo>
                    <a:pt x="1201761" y="1170663"/>
                    <a:pt x="1213217" y="1179604"/>
                    <a:pt x="1236134" y="1185333"/>
                  </a:cubicBezTo>
                  <a:cubicBezTo>
                    <a:pt x="1250095" y="1188823"/>
                    <a:pt x="1264356" y="1190978"/>
                    <a:pt x="1278467" y="1193800"/>
                  </a:cubicBezTo>
                  <a:cubicBezTo>
                    <a:pt x="1286934" y="1199444"/>
                    <a:pt x="1294766" y="1206182"/>
                    <a:pt x="1303867" y="1210733"/>
                  </a:cubicBezTo>
                  <a:cubicBezTo>
                    <a:pt x="1373974" y="1245786"/>
                    <a:pt x="1281875" y="1187606"/>
                    <a:pt x="1354667" y="1236133"/>
                  </a:cubicBezTo>
                  <a:lnTo>
                    <a:pt x="1405467" y="1312333"/>
                  </a:lnTo>
                  <a:cubicBezTo>
                    <a:pt x="1405478" y="1312350"/>
                    <a:pt x="1439322" y="1363117"/>
                    <a:pt x="1439334" y="1363133"/>
                  </a:cubicBezTo>
                  <a:cubicBezTo>
                    <a:pt x="1463644" y="1395547"/>
                    <a:pt x="1466171" y="1394709"/>
                    <a:pt x="1481667" y="1430866"/>
                  </a:cubicBezTo>
                  <a:cubicBezTo>
                    <a:pt x="1490370" y="1451173"/>
                    <a:pt x="1492460" y="1468641"/>
                    <a:pt x="1498600" y="1490133"/>
                  </a:cubicBezTo>
                  <a:cubicBezTo>
                    <a:pt x="1501052" y="1498714"/>
                    <a:pt x="1504245" y="1507066"/>
                    <a:pt x="1507067" y="1515533"/>
                  </a:cubicBezTo>
                  <a:cubicBezTo>
                    <a:pt x="1509889" y="1540933"/>
                    <a:pt x="1511648" y="1566474"/>
                    <a:pt x="1515534" y="1591733"/>
                  </a:cubicBezTo>
                  <a:cubicBezTo>
                    <a:pt x="1518572" y="1611483"/>
                    <a:pt x="1526143" y="1632028"/>
                    <a:pt x="1532467" y="1651000"/>
                  </a:cubicBezTo>
                  <a:cubicBezTo>
                    <a:pt x="1527829" y="1720570"/>
                    <a:pt x="1538023" y="1764611"/>
                    <a:pt x="1507067" y="1820333"/>
                  </a:cubicBezTo>
                  <a:cubicBezTo>
                    <a:pt x="1500214" y="1832668"/>
                    <a:pt x="1492381" y="1845017"/>
                    <a:pt x="1481667" y="1854200"/>
                  </a:cubicBezTo>
                  <a:cubicBezTo>
                    <a:pt x="1472084" y="1862414"/>
                    <a:pt x="1459089" y="1865489"/>
                    <a:pt x="1447800" y="1871133"/>
                  </a:cubicBezTo>
                  <a:cubicBezTo>
                    <a:pt x="1409931" y="1927938"/>
                    <a:pt x="1454541" y="1872284"/>
                    <a:pt x="1405467" y="1905000"/>
                  </a:cubicBezTo>
                  <a:cubicBezTo>
                    <a:pt x="1395504" y="1911642"/>
                    <a:pt x="1391426" y="1926614"/>
                    <a:pt x="1380067" y="1930400"/>
                  </a:cubicBezTo>
                  <a:cubicBezTo>
                    <a:pt x="1355822" y="1938481"/>
                    <a:pt x="1329267" y="1936044"/>
                    <a:pt x="1303867" y="1938866"/>
                  </a:cubicBezTo>
                  <a:cubicBezTo>
                    <a:pt x="1255889" y="1936044"/>
                    <a:pt x="1206964" y="1940301"/>
                    <a:pt x="1159934" y="1930400"/>
                  </a:cubicBezTo>
                  <a:cubicBezTo>
                    <a:pt x="1149976" y="1928304"/>
                    <a:pt x="1150195" y="1912195"/>
                    <a:pt x="1143000" y="1905000"/>
                  </a:cubicBezTo>
                  <a:cubicBezTo>
                    <a:pt x="1135805" y="1897805"/>
                    <a:pt x="1126067" y="1893711"/>
                    <a:pt x="1117600" y="1888066"/>
                  </a:cubicBezTo>
                  <a:cubicBezTo>
                    <a:pt x="1111956" y="1876777"/>
                    <a:pt x="1107668" y="1864701"/>
                    <a:pt x="1100667" y="1854200"/>
                  </a:cubicBezTo>
                  <a:cubicBezTo>
                    <a:pt x="1096239" y="1847558"/>
                    <a:pt x="1088721" y="1843499"/>
                    <a:pt x="1083734" y="1837266"/>
                  </a:cubicBezTo>
                  <a:cubicBezTo>
                    <a:pt x="1077377" y="1829320"/>
                    <a:pt x="1072445" y="1820333"/>
                    <a:pt x="1066800" y="1811866"/>
                  </a:cubicBezTo>
                  <a:cubicBezTo>
                    <a:pt x="1057884" y="1776199"/>
                    <a:pt x="1049867" y="1749903"/>
                    <a:pt x="1049867" y="1710266"/>
                  </a:cubicBezTo>
                  <a:cubicBezTo>
                    <a:pt x="1049867" y="1666420"/>
                    <a:pt x="1055404" y="1631619"/>
                    <a:pt x="1066800" y="1591733"/>
                  </a:cubicBezTo>
                  <a:cubicBezTo>
                    <a:pt x="1069252" y="1583152"/>
                    <a:pt x="1071276" y="1574315"/>
                    <a:pt x="1075267" y="1566333"/>
                  </a:cubicBezTo>
                  <a:cubicBezTo>
                    <a:pt x="1079818" y="1557232"/>
                    <a:pt x="1087649" y="1550034"/>
                    <a:pt x="1092200" y="1540933"/>
                  </a:cubicBezTo>
                  <a:cubicBezTo>
                    <a:pt x="1124522" y="1476289"/>
                    <a:pt x="1064650" y="1563556"/>
                    <a:pt x="1126067" y="1481666"/>
                  </a:cubicBezTo>
                  <a:cubicBezTo>
                    <a:pt x="1128889" y="1473199"/>
                    <a:pt x="1130543" y="1464248"/>
                    <a:pt x="1134534" y="1456266"/>
                  </a:cubicBezTo>
                  <a:cubicBezTo>
                    <a:pt x="1144333" y="1436668"/>
                    <a:pt x="1160482" y="1419510"/>
                    <a:pt x="1176867" y="1405466"/>
                  </a:cubicBezTo>
                  <a:cubicBezTo>
                    <a:pt x="1187581" y="1396283"/>
                    <a:pt x="1199445" y="1388533"/>
                    <a:pt x="1210734" y="1380066"/>
                  </a:cubicBezTo>
                  <a:cubicBezTo>
                    <a:pt x="1275645" y="1382888"/>
                    <a:pt x="1340649" y="1384063"/>
                    <a:pt x="1405467" y="1388533"/>
                  </a:cubicBezTo>
                  <a:cubicBezTo>
                    <a:pt x="1427634" y="1390062"/>
                    <a:pt x="1459443" y="1395941"/>
                    <a:pt x="1481667" y="1405466"/>
                  </a:cubicBezTo>
                  <a:cubicBezTo>
                    <a:pt x="1511855" y="1418404"/>
                    <a:pt x="1523660" y="1426350"/>
                    <a:pt x="1549400" y="1447800"/>
                  </a:cubicBezTo>
                  <a:cubicBezTo>
                    <a:pt x="1555532" y="1452910"/>
                    <a:pt x="1560202" y="1459623"/>
                    <a:pt x="1566334" y="1464733"/>
                  </a:cubicBezTo>
                  <a:cubicBezTo>
                    <a:pt x="1577174" y="1473767"/>
                    <a:pt x="1590708" y="1479692"/>
                    <a:pt x="1600200" y="1490133"/>
                  </a:cubicBezTo>
                  <a:cubicBezTo>
                    <a:pt x="1619184" y="1511016"/>
                    <a:pt x="1624226" y="1548941"/>
                    <a:pt x="1651000" y="1557866"/>
                  </a:cubicBezTo>
                  <a:cubicBezTo>
                    <a:pt x="1677827" y="1566809"/>
                    <a:pt x="1678354" y="1564509"/>
                    <a:pt x="1701800" y="1583266"/>
                  </a:cubicBezTo>
                  <a:cubicBezTo>
                    <a:pt x="1708034" y="1588253"/>
                    <a:pt x="1711467" y="1596897"/>
                    <a:pt x="1718734" y="1600200"/>
                  </a:cubicBezTo>
                  <a:cubicBezTo>
                    <a:pt x="1743108" y="1611279"/>
                    <a:pt x="1769534" y="1617133"/>
                    <a:pt x="1794934" y="1625600"/>
                  </a:cubicBezTo>
                  <a:cubicBezTo>
                    <a:pt x="1864352" y="1648739"/>
                    <a:pt x="1754464" y="1612829"/>
                    <a:pt x="1888067" y="1651000"/>
                  </a:cubicBezTo>
                  <a:cubicBezTo>
                    <a:pt x="1907823" y="1656644"/>
                    <a:pt x="1927244" y="1663628"/>
                    <a:pt x="1947334" y="1667933"/>
                  </a:cubicBezTo>
                  <a:cubicBezTo>
                    <a:pt x="1989573" y="1676984"/>
                    <a:pt x="2073001" y="1681933"/>
                    <a:pt x="2108200" y="1684866"/>
                  </a:cubicBezTo>
                  <a:cubicBezTo>
                    <a:pt x="2422394" y="1678182"/>
                    <a:pt x="2421428" y="1683176"/>
                    <a:pt x="2650067" y="1667933"/>
                  </a:cubicBezTo>
                  <a:lnTo>
                    <a:pt x="2887134" y="1651000"/>
                  </a:lnTo>
                  <a:cubicBezTo>
                    <a:pt x="2904067" y="1648178"/>
                    <a:pt x="2921148" y="1646130"/>
                    <a:pt x="2937934" y="1642533"/>
                  </a:cubicBezTo>
                  <a:cubicBezTo>
                    <a:pt x="2960690" y="1637657"/>
                    <a:pt x="3005667" y="1625600"/>
                    <a:pt x="3005667" y="1625600"/>
                  </a:cubicBezTo>
                  <a:cubicBezTo>
                    <a:pt x="3099959" y="1578453"/>
                    <a:pt x="2981177" y="1634784"/>
                    <a:pt x="3073400" y="1600200"/>
                  </a:cubicBezTo>
                  <a:cubicBezTo>
                    <a:pt x="3110613" y="1586245"/>
                    <a:pt x="3101405" y="1584196"/>
                    <a:pt x="3132667" y="1566333"/>
                  </a:cubicBezTo>
                  <a:cubicBezTo>
                    <a:pt x="3143626" y="1560071"/>
                    <a:pt x="3155245" y="1555044"/>
                    <a:pt x="3166534" y="1549400"/>
                  </a:cubicBezTo>
                  <a:cubicBezTo>
                    <a:pt x="3175001" y="1540933"/>
                    <a:pt x="3182985" y="1531955"/>
                    <a:pt x="3191934" y="1524000"/>
                  </a:cubicBezTo>
                  <a:cubicBezTo>
                    <a:pt x="3208409" y="1509356"/>
                    <a:pt x="3227148" y="1497252"/>
                    <a:pt x="3242734" y="1481666"/>
                  </a:cubicBezTo>
                  <a:cubicBezTo>
                    <a:pt x="3249929" y="1474471"/>
                    <a:pt x="3251941" y="1462888"/>
                    <a:pt x="3259667" y="1456266"/>
                  </a:cubicBezTo>
                  <a:cubicBezTo>
                    <a:pt x="3272161" y="1445556"/>
                    <a:pt x="3288835" y="1440740"/>
                    <a:pt x="3302000" y="1430866"/>
                  </a:cubicBezTo>
                  <a:cubicBezTo>
                    <a:pt x="3311579" y="1423682"/>
                    <a:pt x="3318133" y="1413048"/>
                    <a:pt x="3327400" y="1405466"/>
                  </a:cubicBezTo>
                  <a:cubicBezTo>
                    <a:pt x="3349243" y="1387595"/>
                    <a:pt x="3371651" y="1370321"/>
                    <a:pt x="3395134" y="1354666"/>
                  </a:cubicBezTo>
                  <a:cubicBezTo>
                    <a:pt x="3403601" y="1349022"/>
                    <a:pt x="3412717" y="1344247"/>
                    <a:pt x="3420534" y="1337733"/>
                  </a:cubicBezTo>
                  <a:cubicBezTo>
                    <a:pt x="3463261" y="1302127"/>
                    <a:pt x="3431952" y="1320634"/>
                    <a:pt x="3471334" y="1270000"/>
                  </a:cubicBezTo>
                  <a:cubicBezTo>
                    <a:pt x="3481135" y="1257398"/>
                    <a:pt x="3494687" y="1248148"/>
                    <a:pt x="3505200" y="1236133"/>
                  </a:cubicBezTo>
                  <a:cubicBezTo>
                    <a:pt x="3514492" y="1225513"/>
                    <a:pt x="3521417" y="1212980"/>
                    <a:pt x="3530600" y="1202266"/>
                  </a:cubicBezTo>
                  <a:cubicBezTo>
                    <a:pt x="3538392" y="1193175"/>
                    <a:pt x="3548208" y="1185957"/>
                    <a:pt x="3556000" y="1176866"/>
                  </a:cubicBezTo>
                  <a:cubicBezTo>
                    <a:pt x="3574806" y="1154925"/>
                    <a:pt x="3600693" y="1114060"/>
                    <a:pt x="3615267" y="1092200"/>
                  </a:cubicBezTo>
                  <a:cubicBezTo>
                    <a:pt x="3620911" y="1083733"/>
                    <a:pt x="3628982" y="1076453"/>
                    <a:pt x="3632200" y="1066800"/>
                  </a:cubicBezTo>
                  <a:cubicBezTo>
                    <a:pt x="3640667" y="1041400"/>
                    <a:pt x="3651106" y="1016575"/>
                    <a:pt x="3657600" y="990600"/>
                  </a:cubicBezTo>
                  <a:cubicBezTo>
                    <a:pt x="3678698" y="906212"/>
                    <a:pt x="3670708" y="945822"/>
                    <a:pt x="3683000" y="872066"/>
                  </a:cubicBezTo>
                  <a:cubicBezTo>
                    <a:pt x="3667498" y="655025"/>
                    <a:pt x="3698128" y="809190"/>
                    <a:pt x="3657600" y="728133"/>
                  </a:cubicBezTo>
                  <a:cubicBezTo>
                    <a:pt x="3653609" y="720151"/>
                    <a:pt x="3653726" y="710386"/>
                    <a:pt x="3649134" y="702733"/>
                  </a:cubicBezTo>
                  <a:cubicBezTo>
                    <a:pt x="3645027" y="695888"/>
                    <a:pt x="3638332" y="690910"/>
                    <a:pt x="3632200" y="685800"/>
                  </a:cubicBezTo>
                  <a:cubicBezTo>
                    <a:pt x="3626449" y="681008"/>
                    <a:pt x="3583930" y="648964"/>
                    <a:pt x="3572934" y="643466"/>
                  </a:cubicBezTo>
                  <a:cubicBezTo>
                    <a:pt x="3559340" y="636669"/>
                    <a:pt x="3544436" y="632822"/>
                    <a:pt x="3530600" y="626533"/>
                  </a:cubicBezTo>
                  <a:cubicBezTo>
                    <a:pt x="3513365" y="618699"/>
                    <a:pt x="3497100" y="608822"/>
                    <a:pt x="3479800" y="601133"/>
                  </a:cubicBezTo>
                  <a:cubicBezTo>
                    <a:pt x="3471645" y="597508"/>
                    <a:pt x="3462603" y="596182"/>
                    <a:pt x="3454400" y="592666"/>
                  </a:cubicBezTo>
                  <a:cubicBezTo>
                    <a:pt x="3442799" y="587694"/>
                    <a:pt x="3432507" y="579724"/>
                    <a:pt x="3420534" y="575733"/>
                  </a:cubicBezTo>
                  <a:cubicBezTo>
                    <a:pt x="3401960" y="569542"/>
                    <a:pt x="3332363" y="560718"/>
                    <a:pt x="3318934" y="558800"/>
                  </a:cubicBezTo>
                  <a:cubicBezTo>
                    <a:pt x="3296356" y="561622"/>
                    <a:pt x="3273274" y="561747"/>
                    <a:pt x="3251200" y="567266"/>
                  </a:cubicBezTo>
                  <a:cubicBezTo>
                    <a:pt x="3238956" y="570327"/>
                    <a:pt x="3228935" y="579228"/>
                    <a:pt x="3217334" y="584200"/>
                  </a:cubicBezTo>
                  <a:cubicBezTo>
                    <a:pt x="3209131" y="587716"/>
                    <a:pt x="3200401" y="589844"/>
                    <a:pt x="3191934" y="592666"/>
                  </a:cubicBezTo>
                  <a:lnTo>
                    <a:pt x="3149600" y="635000"/>
                  </a:lnTo>
                  <a:cubicBezTo>
                    <a:pt x="3135489" y="649111"/>
                    <a:pt x="3118336" y="660729"/>
                    <a:pt x="3107267" y="677333"/>
                  </a:cubicBezTo>
                  <a:cubicBezTo>
                    <a:pt x="3101623" y="685800"/>
                    <a:pt x="3096691" y="694787"/>
                    <a:pt x="3090334" y="702733"/>
                  </a:cubicBezTo>
                  <a:cubicBezTo>
                    <a:pt x="3072739" y="724726"/>
                    <a:pt x="3069498" y="715745"/>
                    <a:pt x="3056467" y="745066"/>
                  </a:cubicBezTo>
                  <a:cubicBezTo>
                    <a:pt x="3049218" y="761377"/>
                    <a:pt x="3045178" y="778933"/>
                    <a:pt x="3039534" y="795866"/>
                  </a:cubicBezTo>
                  <a:lnTo>
                    <a:pt x="3031067" y="821266"/>
                  </a:lnTo>
                  <a:cubicBezTo>
                    <a:pt x="3033889" y="852311"/>
                    <a:pt x="3035668" y="883468"/>
                    <a:pt x="3039534" y="914400"/>
                  </a:cubicBezTo>
                  <a:cubicBezTo>
                    <a:pt x="3041319" y="928679"/>
                    <a:pt x="3041011" y="944153"/>
                    <a:pt x="3048000" y="956733"/>
                  </a:cubicBezTo>
                  <a:cubicBezTo>
                    <a:pt x="3055753" y="970689"/>
                    <a:pt x="3066516" y="986214"/>
                    <a:pt x="3081867" y="990600"/>
                  </a:cubicBezTo>
                  <a:lnTo>
                    <a:pt x="3141134" y="1007533"/>
                  </a:lnTo>
                  <a:cubicBezTo>
                    <a:pt x="3187962" y="1005918"/>
                    <a:pt x="3343808" y="1013834"/>
                    <a:pt x="3429000" y="990600"/>
                  </a:cubicBezTo>
                  <a:cubicBezTo>
                    <a:pt x="3446220" y="985904"/>
                    <a:pt x="3462867" y="979311"/>
                    <a:pt x="3479800" y="973666"/>
                  </a:cubicBezTo>
                  <a:lnTo>
                    <a:pt x="3522134" y="931333"/>
                  </a:lnTo>
                  <a:cubicBezTo>
                    <a:pt x="3533423" y="920044"/>
                    <a:pt x="3547144" y="910749"/>
                    <a:pt x="3556000" y="897466"/>
                  </a:cubicBezTo>
                  <a:lnTo>
                    <a:pt x="3572934" y="872066"/>
                  </a:lnTo>
                  <a:cubicBezTo>
                    <a:pt x="3575756" y="863599"/>
                    <a:pt x="3581400" y="855591"/>
                    <a:pt x="3581400" y="846666"/>
                  </a:cubicBezTo>
                  <a:cubicBezTo>
                    <a:pt x="3581400" y="804239"/>
                    <a:pt x="3579551" y="761574"/>
                    <a:pt x="3572934" y="719666"/>
                  </a:cubicBezTo>
                  <a:cubicBezTo>
                    <a:pt x="3571225" y="708840"/>
                    <a:pt x="3547057" y="670388"/>
                    <a:pt x="3539067" y="660400"/>
                  </a:cubicBezTo>
                  <a:cubicBezTo>
                    <a:pt x="3534080" y="654167"/>
                    <a:pt x="3527121" y="649699"/>
                    <a:pt x="3522134" y="643466"/>
                  </a:cubicBezTo>
                  <a:cubicBezTo>
                    <a:pt x="3515777" y="635520"/>
                    <a:pt x="3512395" y="625261"/>
                    <a:pt x="3505200" y="618066"/>
                  </a:cubicBezTo>
                  <a:cubicBezTo>
                    <a:pt x="3498973" y="611839"/>
                    <a:pt x="3453097" y="575081"/>
                    <a:pt x="3437467" y="567266"/>
                  </a:cubicBezTo>
                  <a:cubicBezTo>
                    <a:pt x="3429485" y="563275"/>
                    <a:pt x="3420270" y="562316"/>
                    <a:pt x="3412067" y="558800"/>
                  </a:cubicBezTo>
                  <a:cubicBezTo>
                    <a:pt x="3400466" y="553828"/>
                    <a:pt x="3389919" y="546554"/>
                    <a:pt x="3378200" y="541866"/>
                  </a:cubicBezTo>
                  <a:cubicBezTo>
                    <a:pt x="3361627" y="535237"/>
                    <a:pt x="3342706" y="534116"/>
                    <a:pt x="3327400" y="524933"/>
                  </a:cubicBezTo>
                  <a:cubicBezTo>
                    <a:pt x="3308925" y="513848"/>
                    <a:pt x="3283589" y="494483"/>
                    <a:pt x="3259667" y="491066"/>
                  </a:cubicBezTo>
                  <a:cubicBezTo>
                    <a:pt x="3228808" y="486658"/>
                    <a:pt x="3197578" y="485422"/>
                    <a:pt x="3166534" y="482600"/>
                  </a:cubicBezTo>
                  <a:cubicBezTo>
                    <a:pt x="3155245" y="479778"/>
                    <a:pt x="3144303" y="474133"/>
                    <a:pt x="3132667" y="474133"/>
                  </a:cubicBezTo>
                  <a:cubicBezTo>
                    <a:pt x="3028452" y="474133"/>
                    <a:pt x="3015833" y="478084"/>
                    <a:pt x="2937934" y="491066"/>
                  </a:cubicBezTo>
                  <a:cubicBezTo>
                    <a:pt x="2889380" y="507251"/>
                    <a:pt x="2936606" y="492676"/>
                    <a:pt x="2870200" y="508000"/>
                  </a:cubicBezTo>
                  <a:cubicBezTo>
                    <a:pt x="2847523" y="513233"/>
                    <a:pt x="2825185" y="519885"/>
                    <a:pt x="2802467" y="524933"/>
                  </a:cubicBezTo>
                  <a:cubicBezTo>
                    <a:pt x="2777067" y="530577"/>
                    <a:pt x="2751285" y="534718"/>
                    <a:pt x="2726267" y="541866"/>
                  </a:cubicBezTo>
                  <a:cubicBezTo>
                    <a:pt x="2660849" y="560557"/>
                    <a:pt x="2702189" y="558138"/>
                    <a:pt x="2633134" y="592666"/>
                  </a:cubicBezTo>
                  <a:cubicBezTo>
                    <a:pt x="2550681" y="633892"/>
                    <a:pt x="2587046" y="613546"/>
                    <a:pt x="2523067" y="651933"/>
                  </a:cubicBezTo>
                  <a:cubicBezTo>
                    <a:pt x="2469969" y="731581"/>
                    <a:pt x="2557006" y="611417"/>
                    <a:pt x="2463800" y="694266"/>
                  </a:cubicBezTo>
                  <a:cubicBezTo>
                    <a:pt x="2448589" y="707787"/>
                    <a:pt x="2446867" y="733777"/>
                    <a:pt x="2429934" y="745066"/>
                  </a:cubicBezTo>
                  <a:cubicBezTo>
                    <a:pt x="2375540" y="781330"/>
                    <a:pt x="2419588" y="751072"/>
                    <a:pt x="2328334" y="821266"/>
                  </a:cubicBezTo>
                  <a:cubicBezTo>
                    <a:pt x="2317149" y="829870"/>
                    <a:pt x="2307088" y="840355"/>
                    <a:pt x="2294467" y="846666"/>
                  </a:cubicBezTo>
                  <a:cubicBezTo>
                    <a:pt x="2283178" y="852311"/>
                    <a:pt x="2271102" y="856599"/>
                    <a:pt x="2260600" y="863600"/>
                  </a:cubicBezTo>
                  <a:cubicBezTo>
                    <a:pt x="2245564" y="873624"/>
                    <a:pt x="2233303" y="887442"/>
                    <a:pt x="2218267" y="897466"/>
                  </a:cubicBezTo>
                  <a:cubicBezTo>
                    <a:pt x="2207765" y="904467"/>
                    <a:pt x="2195103" y="907710"/>
                    <a:pt x="2184400" y="914400"/>
                  </a:cubicBezTo>
                  <a:cubicBezTo>
                    <a:pt x="2172434" y="921879"/>
                    <a:pt x="2163155" y="933489"/>
                    <a:pt x="2150534" y="939800"/>
                  </a:cubicBezTo>
                  <a:cubicBezTo>
                    <a:pt x="2134569" y="947782"/>
                    <a:pt x="2115983" y="949347"/>
                    <a:pt x="2099734" y="956733"/>
                  </a:cubicBezTo>
                  <a:cubicBezTo>
                    <a:pt x="2084753" y="963543"/>
                    <a:pt x="2072617" y="975867"/>
                    <a:pt x="2057400" y="982133"/>
                  </a:cubicBezTo>
                  <a:cubicBezTo>
                    <a:pt x="2024390" y="995725"/>
                    <a:pt x="1985503" y="996198"/>
                    <a:pt x="1955800" y="1016000"/>
                  </a:cubicBezTo>
                  <a:cubicBezTo>
                    <a:pt x="1926721" y="1035386"/>
                    <a:pt x="1917038" y="1043357"/>
                    <a:pt x="1879600" y="1058333"/>
                  </a:cubicBezTo>
                  <a:cubicBezTo>
                    <a:pt x="1868796" y="1062655"/>
                    <a:pt x="1856856" y="1063378"/>
                    <a:pt x="1845734" y="1066800"/>
                  </a:cubicBezTo>
                  <a:cubicBezTo>
                    <a:pt x="1820144" y="1074674"/>
                    <a:pt x="1795944" y="1087799"/>
                    <a:pt x="1769534" y="1092200"/>
                  </a:cubicBezTo>
                  <a:cubicBezTo>
                    <a:pt x="1752601" y="1095022"/>
                    <a:pt x="1735568" y="1097299"/>
                    <a:pt x="1718734" y="1100666"/>
                  </a:cubicBezTo>
                  <a:cubicBezTo>
                    <a:pt x="1576786" y="1129055"/>
                    <a:pt x="1799223" y="1085641"/>
                    <a:pt x="1651000" y="1126066"/>
                  </a:cubicBezTo>
                  <a:cubicBezTo>
                    <a:pt x="1631747" y="1131317"/>
                    <a:pt x="1611489" y="1131711"/>
                    <a:pt x="1591734" y="1134533"/>
                  </a:cubicBezTo>
                  <a:cubicBezTo>
                    <a:pt x="1583267" y="1137355"/>
                    <a:pt x="1575180" y="1141821"/>
                    <a:pt x="1566334" y="1143000"/>
                  </a:cubicBezTo>
                  <a:cubicBezTo>
                    <a:pt x="1454351" y="1157931"/>
                    <a:pt x="1438302" y="1149998"/>
                    <a:pt x="1312334" y="1143000"/>
                  </a:cubicBezTo>
                  <a:cubicBezTo>
                    <a:pt x="1301481" y="1140287"/>
                    <a:pt x="1265215" y="1132140"/>
                    <a:pt x="1253067" y="1126066"/>
                  </a:cubicBezTo>
                  <a:cubicBezTo>
                    <a:pt x="1243966" y="1121515"/>
                    <a:pt x="1236134" y="1114777"/>
                    <a:pt x="1227667" y="1109133"/>
                  </a:cubicBezTo>
                  <a:cubicBezTo>
                    <a:pt x="1222023" y="1092200"/>
                    <a:pt x="1212350" y="1076109"/>
                    <a:pt x="1210734" y="1058333"/>
                  </a:cubicBezTo>
                  <a:cubicBezTo>
                    <a:pt x="1209431" y="1044002"/>
                    <a:pt x="1217298" y="1030264"/>
                    <a:pt x="1219200" y="1016000"/>
                  </a:cubicBezTo>
                  <a:cubicBezTo>
                    <a:pt x="1222949" y="987886"/>
                    <a:pt x="1221724" y="959067"/>
                    <a:pt x="1227667" y="931333"/>
                  </a:cubicBezTo>
                  <a:cubicBezTo>
                    <a:pt x="1230312" y="918992"/>
                    <a:pt x="1238338" y="908424"/>
                    <a:pt x="1244600" y="897466"/>
                  </a:cubicBezTo>
                  <a:cubicBezTo>
                    <a:pt x="1260316" y="869964"/>
                    <a:pt x="1263588" y="870012"/>
                    <a:pt x="1286934" y="846666"/>
                  </a:cubicBezTo>
                  <a:cubicBezTo>
                    <a:pt x="1293228" y="827784"/>
                    <a:pt x="1300125" y="803097"/>
                    <a:pt x="1312334" y="787400"/>
                  </a:cubicBezTo>
                  <a:cubicBezTo>
                    <a:pt x="1324586" y="771648"/>
                    <a:pt x="1342693" y="761031"/>
                    <a:pt x="1354667" y="745066"/>
                  </a:cubicBezTo>
                  <a:cubicBezTo>
                    <a:pt x="1363134" y="733777"/>
                    <a:pt x="1370089" y="721178"/>
                    <a:pt x="1380067" y="711200"/>
                  </a:cubicBezTo>
                  <a:cubicBezTo>
                    <a:pt x="1387262" y="704005"/>
                    <a:pt x="1397650" y="700780"/>
                    <a:pt x="1405467" y="694266"/>
                  </a:cubicBezTo>
                  <a:cubicBezTo>
                    <a:pt x="1414665" y="686601"/>
                    <a:pt x="1420471" y="674806"/>
                    <a:pt x="1430867" y="668866"/>
                  </a:cubicBezTo>
                  <a:cubicBezTo>
                    <a:pt x="1440970" y="663093"/>
                    <a:pt x="1453508" y="663462"/>
                    <a:pt x="1464734" y="660400"/>
                  </a:cubicBezTo>
                  <a:cubicBezTo>
                    <a:pt x="1484556" y="654994"/>
                    <a:pt x="1504245" y="649111"/>
                    <a:pt x="1524000" y="643466"/>
                  </a:cubicBezTo>
                  <a:cubicBezTo>
                    <a:pt x="1546578" y="646288"/>
                    <a:pt x="1570350" y="644157"/>
                    <a:pt x="1591734" y="651933"/>
                  </a:cubicBezTo>
                  <a:cubicBezTo>
                    <a:pt x="1647269" y="672128"/>
                    <a:pt x="1610955" y="775273"/>
                    <a:pt x="1608667" y="795866"/>
                  </a:cubicBezTo>
                  <a:cubicBezTo>
                    <a:pt x="1603747" y="840144"/>
                    <a:pt x="1601790" y="822745"/>
                    <a:pt x="1574800" y="855133"/>
                  </a:cubicBezTo>
                  <a:cubicBezTo>
                    <a:pt x="1568286" y="862950"/>
                    <a:pt x="1565062" y="873338"/>
                    <a:pt x="1557867" y="880533"/>
                  </a:cubicBezTo>
                  <a:cubicBezTo>
                    <a:pt x="1550672" y="887728"/>
                    <a:pt x="1540413" y="891109"/>
                    <a:pt x="1532467" y="897466"/>
                  </a:cubicBezTo>
                  <a:cubicBezTo>
                    <a:pt x="1526234" y="902453"/>
                    <a:pt x="1522379" y="910293"/>
                    <a:pt x="1515534" y="914400"/>
                  </a:cubicBezTo>
                  <a:cubicBezTo>
                    <a:pt x="1506861" y="919604"/>
                    <a:pt x="1462588" y="929753"/>
                    <a:pt x="1456267" y="931333"/>
                  </a:cubicBezTo>
                  <a:cubicBezTo>
                    <a:pt x="1441550" y="929231"/>
                    <a:pt x="1392058" y="925766"/>
                    <a:pt x="1371600" y="914400"/>
                  </a:cubicBezTo>
                  <a:cubicBezTo>
                    <a:pt x="1335943" y="894591"/>
                    <a:pt x="1312891" y="876949"/>
                    <a:pt x="1286934" y="846666"/>
                  </a:cubicBezTo>
                  <a:cubicBezTo>
                    <a:pt x="1280312" y="838940"/>
                    <a:pt x="1276514" y="829083"/>
                    <a:pt x="1270000" y="821266"/>
                  </a:cubicBezTo>
                  <a:cubicBezTo>
                    <a:pt x="1262335" y="812068"/>
                    <a:pt x="1252392" y="804957"/>
                    <a:pt x="1244600" y="795866"/>
                  </a:cubicBezTo>
                  <a:cubicBezTo>
                    <a:pt x="1184210" y="725412"/>
                    <a:pt x="1246262" y="789063"/>
                    <a:pt x="1202267" y="745066"/>
                  </a:cubicBezTo>
                  <a:cubicBezTo>
                    <a:pt x="1199445" y="733777"/>
                    <a:pt x="1196324" y="722559"/>
                    <a:pt x="1193800" y="711200"/>
                  </a:cubicBezTo>
                  <a:cubicBezTo>
                    <a:pt x="1186890" y="680103"/>
                    <a:pt x="1185721" y="664515"/>
                    <a:pt x="1176867" y="635000"/>
                  </a:cubicBezTo>
                  <a:cubicBezTo>
                    <a:pt x="1160189" y="579406"/>
                    <a:pt x="1171313" y="595579"/>
                    <a:pt x="1143000" y="567266"/>
                  </a:cubicBezTo>
                  <a:cubicBezTo>
                    <a:pt x="1140178" y="558799"/>
                    <a:pt x="1139889" y="549006"/>
                    <a:pt x="1134534" y="541866"/>
                  </a:cubicBezTo>
                  <a:cubicBezTo>
                    <a:pt x="1122560" y="525901"/>
                    <a:pt x="1111132" y="505844"/>
                    <a:pt x="1092200" y="499533"/>
                  </a:cubicBezTo>
                  <a:cubicBezTo>
                    <a:pt x="1066744" y="491047"/>
                    <a:pt x="1063283" y="492369"/>
                    <a:pt x="1041400" y="474133"/>
                  </a:cubicBezTo>
                  <a:cubicBezTo>
                    <a:pt x="1032202" y="466468"/>
                    <a:pt x="1026467" y="454548"/>
                    <a:pt x="1016000" y="448733"/>
                  </a:cubicBezTo>
                  <a:cubicBezTo>
                    <a:pt x="1000397" y="440065"/>
                    <a:pt x="982133" y="437444"/>
                    <a:pt x="965200" y="431800"/>
                  </a:cubicBezTo>
                  <a:lnTo>
                    <a:pt x="939800" y="423333"/>
                  </a:lnTo>
                  <a:cubicBezTo>
                    <a:pt x="911578" y="426155"/>
                    <a:pt x="877522" y="414387"/>
                    <a:pt x="855134" y="431800"/>
                  </a:cubicBezTo>
                  <a:cubicBezTo>
                    <a:pt x="841583" y="442339"/>
                    <a:pt x="858667" y="466157"/>
                    <a:pt x="863600" y="482600"/>
                  </a:cubicBezTo>
                  <a:cubicBezTo>
                    <a:pt x="867227" y="494689"/>
                    <a:pt x="875847" y="504747"/>
                    <a:pt x="880534" y="516466"/>
                  </a:cubicBezTo>
                  <a:cubicBezTo>
                    <a:pt x="887163" y="533039"/>
                    <a:pt x="891823" y="550333"/>
                    <a:pt x="897467" y="567266"/>
                  </a:cubicBezTo>
                  <a:lnTo>
                    <a:pt x="897467" y="567266"/>
                  </a:lnTo>
                  <a:cubicBezTo>
                    <a:pt x="900289" y="578555"/>
                    <a:pt x="898665" y="592046"/>
                    <a:pt x="905934" y="601133"/>
                  </a:cubicBezTo>
                  <a:cubicBezTo>
                    <a:pt x="911509" y="608102"/>
                    <a:pt x="922867" y="606778"/>
                    <a:pt x="931334" y="609600"/>
                  </a:cubicBezTo>
                  <a:cubicBezTo>
                    <a:pt x="942623" y="606778"/>
                    <a:pt x="957751" y="610072"/>
                    <a:pt x="965200" y="601133"/>
                  </a:cubicBezTo>
                  <a:cubicBezTo>
                    <a:pt x="974413" y="590078"/>
                    <a:pt x="973667" y="573190"/>
                    <a:pt x="973667" y="558800"/>
                  </a:cubicBezTo>
                  <a:cubicBezTo>
                    <a:pt x="973667" y="510739"/>
                    <a:pt x="976856" y="461492"/>
                    <a:pt x="965200" y="414866"/>
                  </a:cubicBezTo>
                  <a:cubicBezTo>
                    <a:pt x="961778" y="401176"/>
                    <a:pt x="942174" y="398500"/>
                    <a:pt x="931334" y="389466"/>
                  </a:cubicBezTo>
                  <a:cubicBezTo>
                    <a:pt x="925202" y="384356"/>
                    <a:pt x="921540" y="376103"/>
                    <a:pt x="914400" y="372533"/>
                  </a:cubicBezTo>
                  <a:cubicBezTo>
                    <a:pt x="882683" y="356675"/>
                    <a:pt x="854711" y="354565"/>
                    <a:pt x="821267" y="347133"/>
                  </a:cubicBezTo>
                  <a:cubicBezTo>
                    <a:pt x="728628" y="326546"/>
                    <a:pt x="871965" y="349663"/>
                    <a:pt x="677334" y="330200"/>
                  </a:cubicBezTo>
                  <a:cubicBezTo>
                    <a:pt x="657477" y="328214"/>
                    <a:pt x="637823" y="324555"/>
                    <a:pt x="618067" y="321733"/>
                  </a:cubicBezTo>
                  <a:cubicBezTo>
                    <a:pt x="601134" y="299155"/>
                    <a:pt x="579888" y="279243"/>
                    <a:pt x="567267" y="254000"/>
                  </a:cubicBezTo>
                  <a:lnTo>
                    <a:pt x="524934" y="169333"/>
                  </a:lnTo>
                  <a:cubicBezTo>
                    <a:pt x="519289" y="158044"/>
                    <a:pt x="511991" y="147440"/>
                    <a:pt x="508000" y="135466"/>
                  </a:cubicBezTo>
                  <a:lnTo>
                    <a:pt x="491067" y="84666"/>
                  </a:lnTo>
                  <a:lnTo>
                    <a:pt x="474134" y="33866"/>
                  </a:lnTo>
                  <a:lnTo>
                    <a:pt x="474134" y="0"/>
                  </a:ln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76200"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3" name="Freeform 12"/>
            <p:cNvSpPr/>
            <p:nvPr/>
          </p:nvSpPr>
          <p:spPr>
            <a:xfrm rot="1000187">
              <a:off x="10224847" y="62951"/>
              <a:ext cx="2304793" cy="4433766"/>
            </a:xfrm>
            <a:custGeom>
              <a:avLst/>
              <a:gdLst>
                <a:gd name="connsiteX0" fmla="*/ 2074334 w 3683000"/>
                <a:gd name="connsiteY0" fmla="*/ 7001933 h 7001933"/>
                <a:gd name="connsiteX1" fmla="*/ 2065867 w 3683000"/>
                <a:gd name="connsiteY1" fmla="*/ 6815666 h 7001933"/>
                <a:gd name="connsiteX2" fmla="*/ 2048934 w 3683000"/>
                <a:gd name="connsiteY2" fmla="*/ 6790266 h 7001933"/>
                <a:gd name="connsiteX3" fmla="*/ 2032000 w 3683000"/>
                <a:gd name="connsiteY3" fmla="*/ 6739466 h 7001933"/>
                <a:gd name="connsiteX4" fmla="*/ 1972734 w 3683000"/>
                <a:gd name="connsiteY4" fmla="*/ 6637866 h 7001933"/>
                <a:gd name="connsiteX5" fmla="*/ 1947334 w 3683000"/>
                <a:gd name="connsiteY5" fmla="*/ 6544733 h 7001933"/>
                <a:gd name="connsiteX6" fmla="*/ 1913467 w 3683000"/>
                <a:gd name="connsiteY6" fmla="*/ 6493933 h 7001933"/>
                <a:gd name="connsiteX7" fmla="*/ 1896534 w 3683000"/>
                <a:gd name="connsiteY7" fmla="*/ 6434666 h 7001933"/>
                <a:gd name="connsiteX8" fmla="*/ 1871134 w 3683000"/>
                <a:gd name="connsiteY8" fmla="*/ 6375400 h 7001933"/>
                <a:gd name="connsiteX9" fmla="*/ 1845734 w 3683000"/>
                <a:gd name="connsiteY9" fmla="*/ 6307666 h 7001933"/>
                <a:gd name="connsiteX10" fmla="*/ 1794934 w 3683000"/>
                <a:gd name="connsiteY10" fmla="*/ 6197600 h 7001933"/>
                <a:gd name="connsiteX11" fmla="*/ 1769534 w 3683000"/>
                <a:gd name="connsiteY11" fmla="*/ 6172200 h 7001933"/>
                <a:gd name="connsiteX12" fmla="*/ 1744134 w 3683000"/>
                <a:gd name="connsiteY12" fmla="*/ 6129866 h 7001933"/>
                <a:gd name="connsiteX13" fmla="*/ 1651000 w 3683000"/>
                <a:gd name="connsiteY13" fmla="*/ 6019800 h 7001933"/>
                <a:gd name="connsiteX14" fmla="*/ 1600200 w 3683000"/>
                <a:gd name="connsiteY14" fmla="*/ 6002866 h 7001933"/>
                <a:gd name="connsiteX15" fmla="*/ 1549400 w 3683000"/>
                <a:gd name="connsiteY15" fmla="*/ 5977466 h 7001933"/>
                <a:gd name="connsiteX16" fmla="*/ 1447800 w 3683000"/>
                <a:gd name="connsiteY16" fmla="*/ 5960533 h 7001933"/>
                <a:gd name="connsiteX17" fmla="*/ 1405467 w 3683000"/>
                <a:gd name="connsiteY17" fmla="*/ 5943600 h 7001933"/>
                <a:gd name="connsiteX18" fmla="*/ 1270000 w 3683000"/>
                <a:gd name="connsiteY18" fmla="*/ 5926666 h 7001933"/>
                <a:gd name="connsiteX19" fmla="*/ 1143000 w 3683000"/>
                <a:gd name="connsiteY19" fmla="*/ 5935133 h 7001933"/>
                <a:gd name="connsiteX20" fmla="*/ 1092200 w 3683000"/>
                <a:gd name="connsiteY20" fmla="*/ 5952066 h 7001933"/>
                <a:gd name="connsiteX21" fmla="*/ 990600 w 3683000"/>
                <a:gd name="connsiteY21" fmla="*/ 5969000 h 7001933"/>
                <a:gd name="connsiteX22" fmla="*/ 956734 w 3683000"/>
                <a:gd name="connsiteY22" fmla="*/ 5985933 h 7001933"/>
                <a:gd name="connsiteX23" fmla="*/ 922867 w 3683000"/>
                <a:gd name="connsiteY23" fmla="*/ 5994400 h 7001933"/>
                <a:gd name="connsiteX24" fmla="*/ 897467 w 3683000"/>
                <a:gd name="connsiteY24" fmla="*/ 6002866 h 7001933"/>
                <a:gd name="connsiteX25" fmla="*/ 880534 w 3683000"/>
                <a:gd name="connsiteY25" fmla="*/ 6028266 h 7001933"/>
                <a:gd name="connsiteX26" fmla="*/ 897467 w 3683000"/>
                <a:gd name="connsiteY26" fmla="*/ 6138333 h 7001933"/>
                <a:gd name="connsiteX27" fmla="*/ 914400 w 3683000"/>
                <a:gd name="connsiteY27" fmla="*/ 6163733 h 7001933"/>
                <a:gd name="connsiteX28" fmla="*/ 948267 w 3683000"/>
                <a:gd name="connsiteY28" fmla="*/ 6206066 h 7001933"/>
                <a:gd name="connsiteX29" fmla="*/ 1007534 w 3683000"/>
                <a:gd name="connsiteY29" fmla="*/ 6290733 h 7001933"/>
                <a:gd name="connsiteX30" fmla="*/ 1032934 w 3683000"/>
                <a:gd name="connsiteY30" fmla="*/ 6307666 h 7001933"/>
                <a:gd name="connsiteX31" fmla="*/ 1049867 w 3683000"/>
                <a:gd name="connsiteY31" fmla="*/ 6324600 h 7001933"/>
                <a:gd name="connsiteX32" fmla="*/ 1083734 w 3683000"/>
                <a:gd name="connsiteY32" fmla="*/ 6341533 h 7001933"/>
                <a:gd name="connsiteX33" fmla="*/ 1109134 w 3683000"/>
                <a:gd name="connsiteY33" fmla="*/ 6358466 h 7001933"/>
                <a:gd name="connsiteX34" fmla="*/ 1193800 w 3683000"/>
                <a:gd name="connsiteY34" fmla="*/ 6375400 h 7001933"/>
                <a:gd name="connsiteX35" fmla="*/ 1303867 w 3683000"/>
                <a:gd name="connsiteY35" fmla="*/ 6366933 h 7001933"/>
                <a:gd name="connsiteX36" fmla="*/ 1354667 w 3683000"/>
                <a:gd name="connsiteY36" fmla="*/ 6341533 h 7001933"/>
                <a:gd name="connsiteX37" fmla="*/ 1439334 w 3683000"/>
                <a:gd name="connsiteY37" fmla="*/ 6299200 h 7001933"/>
                <a:gd name="connsiteX38" fmla="*/ 1456267 w 3683000"/>
                <a:gd name="connsiteY38" fmla="*/ 6282266 h 7001933"/>
                <a:gd name="connsiteX39" fmla="*/ 1481667 w 3683000"/>
                <a:gd name="connsiteY39" fmla="*/ 6265333 h 7001933"/>
                <a:gd name="connsiteX40" fmla="*/ 1540934 w 3683000"/>
                <a:gd name="connsiteY40" fmla="*/ 6214533 h 7001933"/>
                <a:gd name="connsiteX41" fmla="*/ 1591734 w 3683000"/>
                <a:gd name="connsiteY41" fmla="*/ 6163733 h 7001933"/>
                <a:gd name="connsiteX42" fmla="*/ 1625600 w 3683000"/>
                <a:gd name="connsiteY42" fmla="*/ 6112933 h 7001933"/>
                <a:gd name="connsiteX43" fmla="*/ 1659467 w 3683000"/>
                <a:gd name="connsiteY43" fmla="*/ 6070600 h 7001933"/>
                <a:gd name="connsiteX44" fmla="*/ 1667934 w 3683000"/>
                <a:gd name="connsiteY44" fmla="*/ 6045200 h 7001933"/>
                <a:gd name="connsiteX45" fmla="*/ 1684867 w 3683000"/>
                <a:gd name="connsiteY45" fmla="*/ 6011333 h 7001933"/>
                <a:gd name="connsiteX46" fmla="*/ 1684867 w 3683000"/>
                <a:gd name="connsiteY46" fmla="*/ 5782733 h 7001933"/>
                <a:gd name="connsiteX47" fmla="*/ 1676400 w 3683000"/>
                <a:gd name="connsiteY47" fmla="*/ 5748866 h 7001933"/>
                <a:gd name="connsiteX48" fmla="*/ 1642534 w 3683000"/>
                <a:gd name="connsiteY48" fmla="*/ 5715000 h 7001933"/>
                <a:gd name="connsiteX49" fmla="*/ 1617134 w 3683000"/>
                <a:gd name="connsiteY49" fmla="*/ 5681133 h 7001933"/>
                <a:gd name="connsiteX50" fmla="*/ 1600200 w 3683000"/>
                <a:gd name="connsiteY50" fmla="*/ 5655733 h 7001933"/>
                <a:gd name="connsiteX51" fmla="*/ 1566334 w 3683000"/>
                <a:gd name="connsiteY51" fmla="*/ 5638800 h 7001933"/>
                <a:gd name="connsiteX52" fmla="*/ 1532467 w 3683000"/>
                <a:gd name="connsiteY52" fmla="*/ 5604933 h 7001933"/>
                <a:gd name="connsiteX53" fmla="*/ 1456267 w 3683000"/>
                <a:gd name="connsiteY53" fmla="*/ 5562600 h 7001933"/>
                <a:gd name="connsiteX54" fmla="*/ 1397000 w 3683000"/>
                <a:gd name="connsiteY54" fmla="*/ 5528733 h 7001933"/>
                <a:gd name="connsiteX55" fmla="*/ 1261534 w 3683000"/>
                <a:gd name="connsiteY55" fmla="*/ 5494866 h 7001933"/>
                <a:gd name="connsiteX56" fmla="*/ 1185334 w 3683000"/>
                <a:gd name="connsiteY56" fmla="*/ 5469466 h 7001933"/>
                <a:gd name="connsiteX57" fmla="*/ 1151467 w 3683000"/>
                <a:gd name="connsiteY57" fmla="*/ 5461000 h 7001933"/>
                <a:gd name="connsiteX58" fmla="*/ 1109134 w 3683000"/>
                <a:gd name="connsiteY58" fmla="*/ 5444066 h 7001933"/>
                <a:gd name="connsiteX59" fmla="*/ 1049867 w 3683000"/>
                <a:gd name="connsiteY59" fmla="*/ 5435600 h 7001933"/>
                <a:gd name="connsiteX60" fmla="*/ 1007534 w 3683000"/>
                <a:gd name="connsiteY60" fmla="*/ 5427133 h 7001933"/>
                <a:gd name="connsiteX61" fmla="*/ 897467 w 3683000"/>
                <a:gd name="connsiteY61" fmla="*/ 5435600 h 7001933"/>
                <a:gd name="connsiteX62" fmla="*/ 745067 w 3683000"/>
                <a:gd name="connsiteY62" fmla="*/ 5452533 h 7001933"/>
                <a:gd name="connsiteX63" fmla="*/ 389467 w 3683000"/>
                <a:gd name="connsiteY63" fmla="*/ 5444066 h 7001933"/>
                <a:gd name="connsiteX64" fmla="*/ 279400 w 3683000"/>
                <a:gd name="connsiteY64" fmla="*/ 5427133 h 7001933"/>
                <a:gd name="connsiteX65" fmla="*/ 237067 w 3683000"/>
                <a:gd name="connsiteY65" fmla="*/ 5418666 h 7001933"/>
                <a:gd name="connsiteX66" fmla="*/ 194734 w 3683000"/>
                <a:gd name="connsiteY66" fmla="*/ 5401733 h 7001933"/>
                <a:gd name="connsiteX67" fmla="*/ 127000 w 3683000"/>
                <a:gd name="connsiteY67" fmla="*/ 5384800 h 7001933"/>
                <a:gd name="connsiteX68" fmla="*/ 93134 w 3683000"/>
                <a:gd name="connsiteY68" fmla="*/ 5367866 h 7001933"/>
                <a:gd name="connsiteX69" fmla="*/ 76200 w 3683000"/>
                <a:gd name="connsiteY69" fmla="*/ 5350933 h 7001933"/>
                <a:gd name="connsiteX70" fmla="*/ 50800 w 3683000"/>
                <a:gd name="connsiteY70" fmla="*/ 5334000 h 7001933"/>
                <a:gd name="connsiteX71" fmla="*/ 25400 w 3683000"/>
                <a:gd name="connsiteY71" fmla="*/ 5266266 h 7001933"/>
                <a:gd name="connsiteX72" fmla="*/ 0 w 3683000"/>
                <a:gd name="connsiteY72" fmla="*/ 5207000 h 7001933"/>
                <a:gd name="connsiteX73" fmla="*/ 16934 w 3683000"/>
                <a:gd name="connsiteY73" fmla="*/ 5020733 h 7001933"/>
                <a:gd name="connsiteX74" fmla="*/ 25400 w 3683000"/>
                <a:gd name="connsiteY74" fmla="*/ 4978400 h 7001933"/>
                <a:gd name="connsiteX75" fmla="*/ 42334 w 3683000"/>
                <a:gd name="connsiteY75" fmla="*/ 4944533 h 7001933"/>
                <a:gd name="connsiteX76" fmla="*/ 59267 w 3683000"/>
                <a:gd name="connsiteY76" fmla="*/ 4893733 h 7001933"/>
                <a:gd name="connsiteX77" fmla="*/ 67734 w 3683000"/>
                <a:gd name="connsiteY77" fmla="*/ 4851400 h 7001933"/>
                <a:gd name="connsiteX78" fmla="*/ 118534 w 3683000"/>
                <a:gd name="connsiteY78" fmla="*/ 4741333 h 7001933"/>
                <a:gd name="connsiteX79" fmla="*/ 135467 w 3683000"/>
                <a:gd name="connsiteY79" fmla="*/ 4715933 h 7001933"/>
                <a:gd name="connsiteX80" fmla="*/ 169334 w 3683000"/>
                <a:gd name="connsiteY80" fmla="*/ 4690533 h 7001933"/>
                <a:gd name="connsiteX81" fmla="*/ 186267 w 3683000"/>
                <a:gd name="connsiteY81" fmla="*/ 4639733 h 7001933"/>
                <a:gd name="connsiteX82" fmla="*/ 228600 w 3683000"/>
                <a:gd name="connsiteY82" fmla="*/ 4572000 h 7001933"/>
                <a:gd name="connsiteX83" fmla="*/ 237067 w 3683000"/>
                <a:gd name="connsiteY83" fmla="*/ 4546600 h 7001933"/>
                <a:gd name="connsiteX84" fmla="*/ 287867 w 3683000"/>
                <a:gd name="connsiteY84" fmla="*/ 4478866 h 7001933"/>
                <a:gd name="connsiteX85" fmla="*/ 313267 w 3683000"/>
                <a:gd name="connsiteY85" fmla="*/ 4461933 h 7001933"/>
                <a:gd name="connsiteX86" fmla="*/ 355600 w 3683000"/>
                <a:gd name="connsiteY86" fmla="*/ 4402666 h 7001933"/>
                <a:gd name="connsiteX87" fmla="*/ 414867 w 3683000"/>
                <a:gd name="connsiteY87" fmla="*/ 4334933 h 7001933"/>
                <a:gd name="connsiteX88" fmla="*/ 524934 w 3683000"/>
                <a:gd name="connsiteY88" fmla="*/ 4258733 h 7001933"/>
                <a:gd name="connsiteX89" fmla="*/ 550334 w 3683000"/>
                <a:gd name="connsiteY89" fmla="*/ 4241800 h 7001933"/>
                <a:gd name="connsiteX90" fmla="*/ 575734 w 3683000"/>
                <a:gd name="connsiteY90" fmla="*/ 4233333 h 7001933"/>
                <a:gd name="connsiteX91" fmla="*/ 609600 w 3683000"/>
                <a:gd name="connsiteY91" fmla="*/ 4216400 h 7001933"/>
                <a:gd name="connsiteX92" fmla="*/ 651934 w 3683000"/>
                <a:gd name="connsiteY92" fmla="*/ 4207933 h 7001933"/>
                <a:gd name="connsiteX93" fmla="*/ 702734 w 3683000"/>
                <a:gd name="connsiteY93" fmla="*/ 4191000 h 7001933"/>
                <a:gd name="connsiteX94" fmla="*/ 728134 w 3683000"/>
                <a:gd name="connsiteY94" fmla="*/ 4182533 h 7001933"/>
                <a:gd name="connsiteX95" fmla="*/ 762000 w 3683000"/>
                <a:gd name="connsiteY95" fmla="*/ 4174066 h 7001933"/>
                <a:gd name="connsiteX96" fmla="*/ 846667 w 3683000"/>
                <a:gd name="connsiteY96" fmla="*/ 4191000 h 7001933"/>
                <a:gd name="connsiteX97" fmla="*/ 897467 w 3683000"/>
                <a:gd name="connsiteY97" fmla="*/ 4224866 h 7001933"/>
                <a:gd name="connsiteX98" fmla="*/ 914400 w 3683000"/>
                <a:gd name="connsiteY98" fmla="*/ 4250266 h 7001933"/>
                <a:gd name="connsiteX99" fmla="*/ 939800 w 3683000"/>
                <a:gd name="connsiteY99" fmla="*/ 4284133 h 7001933"/>
                <a:gd name="connsiteX100" fmla="*/ 956734 w 3683000"/>
                <a:gd name="connsiteY100" fmla="*/ 4318000 h 7001933"/>
                <a:gd name="connsiteX101" fmla="*/ 965200 w 3683000"/>
                <a:gd name="connsiteY101" fmla="*/ 4343400 h 7001933"/>
                <a:gd name="connsiteX102" fmla="*/ 973667 w 3683000"/>
                <a:gd name="connsiteY102" fmla="*/ 4377266 h 7001933"/>
                <a:gd name="connsiteX103" fmla="*/ 999067 w 3683000"/>
                <a:gd name="connsiteY103" fmla="*/ 4411133 h 7001933"/>
                <a:gd name="connsiteX104" fmla="*/ 1007534 w 3683000"/>
                <a:gd name="connsiteY104" fmla="*/ 4436533 h 7001933"/>
                <a:gd name="connsiteX105" fmla="*/ 1024467 w 3683000"/>
                <a:gd name="connsiteY105" fmla="*/ 4512733 h 7001933"/>
                <a:gd name="connsiteX106" fmla="*/ 1016000 w 3683000"/>
                <a:gd name="connsiteY106" fmla="*/ 4597400 h 7001933"/>
                <a:gd name="connsiteX107" fmla="*/ 999067 w 3683000"/>
                <a:gd name="connsiteY107" fmla="*/ 4622800 h 7001933"/>
                <a:gd name="connsiteX108" fmla="*/ 948267 w 3683000"/>
                <a:gd name="connsiteY108" fmla="*/ 4673600 h 7001933"/>
                <a:gd name="connsiteX109" fmla="*/ 846667 w 3683000"/>
                <a:gd name="connsiteY109" fmla="*/ 4741333 h 7001933"/>
                <a:gd name="connsiteX110" fmla="*/ 736600 w 3683000"/>
                <a:gd name="connsiteY110" fmla="*/ 4732866 h 7001933"/>
                <a:gd name="connsiteX111" fmla="*/ 668867 w 3683000"/>
                <a:gd name="connsiteY111" fmla="*/ 4699000 h 7001933"/>
                <a:gd name="connsiteX112" fmla="*/ 651934 w 3683000"/>
                <a:gd name="connsiteY112" fmla="*/ 4673600 h 7001933"/>
                <a:gd name="connsiteX113" fmla="*/ 601134 w 3683000"/>
                <a:gd name="connsiteY113" fmla="*/ 4605866 h 7001933"/>
                <a:gd name="connsiteX114" fmla="*/ 575734 w 3683000"/>
                <a:gd name="connsiteY114" fmla="*/ 4521200 h 7001933"/>
                <a:gd name="connsiteX115" fmla="*/ 567267 w 3683000"/>
                <a:gd name="connsiteY115" fmla="*/ 4394200 h 7001933"/>
                <a:gd name="connsiteX116" fmla="*/ 575734 w 3683000"/>
                <a:gd name="connsiteY116" fmla="*/ 4309533 h 7001933"/>
                <a:gd name="connsiteX117" fmla="*/ 592667 w 3683000"/>
                <a:gd name="connsiteY117" fmla="*/ 4191000 h 7001933"/>
                <a:gd name="connsiteX118" fmla="*/ 601134 w 3683000"/>
                <a:gd name="connsiteY118" fmla="*/ 4157133 h 7001933"/>
                <a:gd name="connsiteX119" fmla="*/ 635000 w 3683000"/>
                <a:gd name="connsiteY119" fmla="*/ 4089400 h 7001933"/>
                <a:gd name="connsiteX120" fmla="*/ 643467 w 3683000"/>
                <a:gd name="connsiteY120" fmla="*/ 4064000 h 7001933"/>
                <a:gd name="connsiteX121" fmla="*/ 651934 w 3683000"/>
                <a:gd name="connsiteY121" fmla="*/ 4030133 h 7001933"/>
                <a:gd name="connsiteX122" fmla="*/ 702734 w 3683000"/>
                <a:gd name="connsiteY122" fmla="*/ 3953933 h 7001933"/>
                <a:gd name="connsiteX123" fmla="*/ 728134 w 3683000"/>
                <a:gd name="connsiteY123" fmla="*/ 3937000 h 7001933"/>
                <a:gd name="connsiteX124" fmla="*/ 745067 w 3683000"/>
                <a:gd name="connsiteY124" fmla="*/ 3920066 h 7001933"/>
                <a:gd name="connsiteX125" fmla="*/ 778934 w 3683000"/>
                <a:gd name="connsiteY125" fmla="*/ 3911600 h 7001933"/>
                <a:gd name="connsiteX126" fmla="*/ 829734 w 3683000"/>
                <a:gd name="connsiteY126" fmla="*/ 3877733 h 7001933"/>
                <a:gd name="connsiteX127" fmla="*/ 855134 w 3683000"/>
                <a:gd name="connsiteY127" fmla="*/ 3852333 h 7001933"/>
                <a:gd name="connsiteX128" fmla="*/ 905934 w 3683000"/>
                <a:gd name="connsiteY128" fmla="*/ 3835400 h 7001933"/>
                <a:gd name="connsiteX129" fmla="*/ 931334 w 3683000"/>
                <a:gd name="connsiteY129" fmla="*/ 3818466 h 7001933"/>
                <a:gd name="connsiteX130" fmla="*/ 956734 w 3683000"/>
                <a:gd name="connsiteY130" fmla="*/ 3810000 h 7001933"/>
                <a:gd name="connsiteX131" fmla="*/ 973667 w 3683000"/>
                <a:gd name="connsiteY131" fmla="*/ 3793066 h 7001933"/>
                <a:gd name="connsiteX132" fmla="*/ 999067 w 3683000"/>
                <a:gd name="connsiteY132" fmla="*/ 3776133 h 7001933"/>
                <a:gd name="connsiteX133" fmla="*/ 1058334 w 3683000"/>
                <a:gd name="connsiteY133" fmla="*/ 3750733 h 7001933"/>
                <a:gd name="connsiteX134" fmla="*/ 1083734 w 3683000"/>
                <a:gd name="connsiteY134" fmla="*/ 3733800 h 7001933"/>
                <a:gd name="connsiteX135" fmla="*/ 1100667 w 3683000"/>
                <a:gd name="connsiteY135" fmla="*/ 3716866 h 7001933"/>
                <a:gd name="connsiteX136" fmla="*/ 1151467 w 3683000"/>
                <a:gd name="connsiteY136" fmla="*/ 3699933 h 7001933"/>
                <a:gd name="connsiteX137" fmla="*/ 1244600 w 3683000"/>
                <a:gd name="connsiteY137" fmla="*/ 3649133 h 7001933"/>
                <a:gd name="connsiteX138" fmla="*/ 1312334 w 3683000"/>
                <a:gd name="connsiteY138" fmla="*/ 3589866 h 7001933"/>
                <a:gd name="connsiteX139" fmla="*/ 1354667 w 3683000"/>
                <a:gd name="connsiteY139" fmla="*/ 3556000 h 7001933"/>
                <a:gd name="connsiteX140" fmla="*/ 1380067 w 3683000"/>
                <a:gd name="connsiteY140" fmla="*/ 3522133 h 7001933"/>
                <a:gd name="connsiteX141" fmla="*/ 1405467 w 3683000"/>
                <a:gd name="connsiteY141" fmla="*/ 3496733 h 7001933"/>
                <a:gd name="connsiteX142" fmla="*/ 1422400 w 3683000"/>
                <a:gd name="connsiteY142" fmla="*/ 3471333 h 7001933"/>
                <a:gd name="connsiteX143" fmla="*/ 1447800 w 3683000"/>
                <a:gd name="connsiteY143" fmla="*/ 3454400 h 7001933"/>
                <a:gd name="connsiteX144" fmla="*/ 1464734 w 3683000"/>
                <a:gd name="connsiteY144" fmla="*/ 3412066 h 7001933"/>
                <a:gd name="connsiteX145" fmla="*/ 1490134 w 3683000"/>
                <a:gd name="connsiteY145" fmla="*/ 3403600 h 7001933"/>
                <a:gd name="connsiteX146" fmla="*/ 1532467 w 3683000"/>
                <a:gd name="connsiteY146" fmla="*/ 3302000 h 7001933"/>
                <a:gd name="connsiteX147" fmla="*/ 1557867 w 3683000"/>
                <a:gd name="connsiteY147" fmla="*/ 3276600 h 7001933"/>
                <a:gd name="connsiteX148" fmla="*/ 1591734 w 3683000"/>
                <a:gd name="connsiteY148" fmla="*/ 3217333 h 7001933"/>
                <a:gd name="connsiteX149" fmla="*/ 1600200 w 3683000"/>
                <a:gd name="connsiteY149" fmla="*/ 3175000 h 7001933"/>
                <a:gd name="connsiteX150" fmla="*/ 1583267 w 3683000"/>
                <a:gd name="connsiteY150" fmla="*/ 2971800 h 7001933"/>
                <a:gd name="connsiteX151" fmla="*/ 1566334 w 3683000"/>
                <a:gd name="connsiteY151" fmla="*/ 2937933 h 7001933"/>
                <a:gd name="connsiteX152" fmla="*/ 1490134 w 3683000"/>
                <a:gd name="connsiteY152" fmla="*/ 2887133 h 7001933"/>
                <a:gd name="connsiteX153" fmla="*/ 1430867 w 3683000"/>
                <a:gd name="connsiteY153" fmla="*/ 2861733 h 7001933"/>
                <a:gd name="connsiteX154" fmla="*/ 1405467 w 3683000"/>
                <a:gd name="connsiteY154" fmla="*/ 2844800 h 7001933"/>
                <a:gd name="connsiteX155" fmla="*/ 1270000 w 3683000"/>
                <a:gd name="connsiteY155" fmla="*/ 2810933 h 7001933"/>
                <a:gd name="connsiteX156" fmla="*/ 1219200 w 3683000"/>
                <a:gd name="connsiteY156" fmla="*/ 2802466 h 7001933"/>
                <a:gd name="connsiteX157" fmla="*/ 1193800 w 3683000"/>
                <a:gd name="connsiteY157" fmla="*/ 2794000 h 7001933"/>
                <a:gd name="connsiteX158" fmla="*/ 1134534 w 3683000"/>
                <a:gd name="connsiteY158" fmla="*/ 2785533 h 7001933"/>
                <a:gd name="connsiteX159" fmla="*/ 965200 w 3683000"/>
                <a:gd name="connsiteY159" fmla="*/ 2794000 h 7001933"/>
                <a:gd name="connsiteX160" fmla="*/ 905934 w 3683000"/>
                <a:gd name="connsiteY160" fmla="*/ 2802466 h 7001933"/>
                <a:gd name="connsiteX161" fmla="*/ 872067 w 3683000"/>
                <a:gd name="connsiteY161" fmla="*/ 2810933 h 7001933"/>
                <a:gd name="connsiteX162" fmla="*/ 736600 w 3683000"/>
                <a:gd name="connsiteY162" fmla="*/ 2819400 h 7001933"/>
                <a:gd name="connsiteX163" fmla="*/ 592667 w 3683000"/>
                <a:gd name="connsiteY163" fmla="*/ 2802466 h 7001933"/>
                <a:gd name="connsiteX164" fmla="*/ 558800 w 3683000"/>
                <a:gd name="connsiteY164" fmla="*/ 2785533 h 7001933"/>
                <a:gd name="connsiteX165" fmla="*/ 533400 w 3683000"/>
                <a:gd name="connsiteY165" fmla="*/ 2777066 h 7001933"/>
                <a:gd name="connsiteX166" fmla="*/ 448734 w 3683000"/>
                <a:gd name="connsiteY166" fmla="*/ 2743200 h 7001933"/>
                <a:gd name="connsiteX167" fmla="*/ 431800 w 3683000"/>
                <a:gd name="connsiteY167" fmla="*/ 2726266 h 7001933"/>
                <a:gd name="connsiteX168" fmla="*/ 381000 w 3683000"/>
                <a:gd name="connsiteY168" fmla="*/ 2692400 h 7001933"/>
                <a:gd name="connsiteX169" fmla="*/ 321734 w 3683000"/>
                <a:gd name="connsiteY169" fmla="*/ 2599266 h 7001933"/>
                <a:gd name="connsiteX170" fmla="*/ 279400 w 3683000"/>
                <a:gd name="connsiteY170" fmla="*/ 2514600 h 7001933"/>
                <a:gd name="connsiteX171" fmla="*/ 220134 w 3683000"/>
                <a:gd name="connsiteY171" fmla="*/ 2396066 h 7001933"/>
                <a:gd name="connsiteX172" fmla="*/ 169334 w 3683000"/>
                <a:gd name="connsiteY172" fmla="*/ 2218266 h 7001933"/>
                <a:gd name="connsiteX173" fmla="*/ 160867 w 3683000"/>
                <a:gd name="connsiteY173" fmla="*/ 2159000 h 7001933"/>
                <a:gd name="connsiteX174" fmla="*/ 143934 w 3683000"/>
                <a:gd name="connsiteY174" fmla="*/ 1981200 h 7001933"/>
                <a:gd name="connsiteX175" fmla="*/ 160867 w 3683000"/>
                <a:gd name="connsiteY175" fmla="*/ 1794933 h 7001933"/>
                <a:gd name="connsiteX176" fmla="*/ 220134 w 3683000"/>
                <a:gd name="connsiteY176" fmla="*/ 1625600 h 7001933"/>
                <a:gd name="connsiteX177" fmla="*/ 237067 w 3683000"/>
                <a:gd name="connsiteY177" fmla="*/ 1574800 h 7001933"/>
                <a:gd name="connsiteX178" fmla="*/ 245534 w 3683000"/>
                <a:gd name="connsiteY178" fmla="*/ 1532466 h 7001933"/>
                <a:gd name="connsiteX179" fmla="*/ 279400 w 3683000"/>
                <a:gd name="connsiteY179" fmla="*/ 1481666 h 7001933"/>
                <a:gd name="connsiteX180" fmla="*/ 330200 w 3683000"/>
                <a:gd name="connsiteY180" fmla="*/ 1405466 h 7001933"/>
                <a:gd name="connsiteX181" fmla="*/ 347134 w 3683000"/>
                <a:gd name="connsiteY181" fmla="*/ 1380066 h 7001933"/>
                <a:gd name="connsiteX182" fmla="*/ 381000 w 3683000"/>
                <a:gd name="connsiteY182" fmla="*/ 1371600 h 7001933"/>
                <a:gd name="connsiteX183" fmla="*/ 397934 w 3683000"/>
                <a:gd name="connsiteY183" fmla="*/ 1354666 h 7001933"/>
                <a:gd name="connsiteX184" fmla="*/ 457200 w 3683000"/>
                <a:gd name="connsiteY184" fmla="*/ 1320800 h 7001933"/>
                <a:gd name="connsiteX185" fmla="*/ 508000 w 3683000"/>
                <a:gd name="connsiteY185" fmla="*/ 1303866 h 7001933"/>
                <a:gd name="connsiteX186" fmla="*/ 601134 w 3683000"/>
                <a:gd name="connsiteY186" fmla="*/ 1261533 h 7001933"/>
                <a:gd name="connsiteX187" fmla="*/ 651934 w 3683000"/>
                <a:gd name="connsiteY187" fmla="*/ 1253066 h 7001933"/>
                <a:gd name="connsiteX188" fmla="*/ 711200 w 3683000"/>
                <a:gd name="connsiteY188" fmla="*/ 1236133 h 7001933"/>
                <a:gd name="connsiteX189" fmla="*/ 753534 w 3683000"/>
                <a:gd name="connsiteY189" fmla="*/ 1227666 h 7001933"/>
                <a:gd name="connsiteX190" fmla="*/ 787400 w 3683000"/>
                <a:gd name="connsiteY190" fmla="*/ 1219200 h 7001933"/>
                <a:gd name="connsiteX191" fmla="*/ 880534 w 3683000"/>
                <a:gd name="connsiteY191" fmla="*/ 1193800 h 7001933"/>
                <a:gd name="connsiteX192" fmla="*/ 914400 w 3683000"/>
                <a:gd name="connsiteY192" fmla="*/ 1176866 h 7001933"/>
                <a:gd name="connsiteX193" fmla="*/ 973667 w 3683000"/>
                <a:gd name="connsiteY193" fmla="*/ 1168400 h 7001933"/>
                <a:gd name="connsiteX194" fmla="*/ 1024467 w 3683000"/>
                <a:gd name="connsiteY194" fmla="*/ 1159933 h 7001933"/>
                <a:gd name="connsiteX195" fmla="*/ 1176867 w 3683000"/>
                <a:gd name="connsiteY195" fmla="*/ 1168400 h 7001933"/>
                <a:gd name="connsiteX196" fmla="*/ 1236134 w 3683000"/>
                <a:gd name="connsiteY196" fmla="*/ 1185333 h 7001933"/>
                <a:gd name="connsiteX197" fmla="*/ 1278467 w 3683000"/>
                <a:gd name="connsiteY197" fmla="*/ 1193800 h 7001933"/>
                <a:gd name="connsiteX198" fmla="*/ 1303867 w 3683000"/>
                <a:gd name="connsiteY198" fmla="*/ 1210733 h 7001933"/>
                <a:gd name="connsiteX199" fmla="*/ 1354667 w 3683000"/>
                <a:gd name="connsiteY199" fmla="*/ 1236133 h 7001933"/>
                <a:gd name="connsiteX200" fmla="*/ 1405467 w 3683000"/>
                <a:gd name="connsiteY200" fmla="*/ 1312333 h 7001933"/>
                <a:gd name="connsiteX201" fmla="*/ 1439334 w 3683000"/>
                <a:gd name="connsiteY201" fmla="*/ 1363133 h 7001933"/>
                <a:gd name="connsiteX202" fmla="*/ 1481667 w 3683000"/>
                <a:gd name="connsiteY202" fmla="*/ 1430866 h 7001933"/>
                <a:gd name="connsiteX203" fmla="*/ 1498600 w 3683000"/>
                <a:gd name="connsiteY203" fmla="*/ 1490133 h 7001933"/>
                <a:gd name="connsiteX204" fmla="*/ 1507067 w 3683000"/>
                <a:gd name="connsiteY204" fmla="*/ 1515533 h 7001933"/>
                <a:gd name="connsiteX205" fmla="*/ 1515534 w 3683000"/>
                <a:gd name="connsiteY205" fmla="*/ 1591733 h 7001933"/>
                <a:gd name="connsiteX206" fmla="*/ 1532467 w 3683000"/>
                <a:gd name="connsiteY206" fmla="*/ 1651000 h 7001933"/>
                <a:gd name="connsiteX207" fmla="*/ 1507067 w 3683000"/>
                <a:gd name="connsiteY207" fmla="*/ 1820333 h 7001933"/>
                <a:gd name="connsiteX208" fmla="*/ 1481667 w 3683000"/>
                <a:gd name="connsiteY208" fmla="*/ 1854200 h 7001933"/>
                <a:gd name="connsiteX209" fmla="*/ 1447800 w 3683000"/>
                <a:gd name="connsiteY209" fmla="*/ 1871133 h 7001933"/>
                <a:gd name="connsiteX210" fmla="*/ 1405467 w 3683000"/>
                <a:gd name="connsiteY210" fmla="*/ 1905000 h 7001933"/>
                <a:gd name="connsiteX211" fmla="*/ 1380067 w 3683000"/>
                <a:gd name="connsiteY211" fmla="*/ 1930400 h 7001933"/>
                <a:gd name="connsiteX212" fmla="*/ 1303867 w 3683000"/>
                <a:gd name="connsiteY212" fmla="*/ 1938866 h 7001933"/>
                <a:gd name="connsiteX213" fmla="*/ 1159934 w 3683000"/>
                <a:gd name="connsiteY213" fmla="*/ 1930400 h 7001933"/>
                <a:gd name="connsiteX214" fmla="*/ 1143000 w 3683000"/>
                <a:gd name="connsiteY214" fmla="*/ 1905000 h 7001933"/>
                <a:gd name="connsiteX215" fmla="*/ 1117600 w 3683000"/>
                <a:gd name="connsiteY215" fmla="*/ 1888066 h 7001933"/>
                <a:gd name="connsiteX216" fmla="*/ 1100667 w 3683000"/>
                <a:gd name="connsiteY216" fmla="*/ 1854200 h 7001933"/>
                <a:gd name="connsiteX217" fmla="*/ 1083734 w 3683000"/>
                <a:gd name="connsiteY217" fmla="*/ 1837266 h 7001933"/>
                <a:gd name="connsiteX218" fmla="*/ 1066800 w 3683000"/>
                <a:gd name="connsiteY218" fmla="*/ 1811866 h 7001933"/>
                <a:gd name="connsiteX219" fmla="*/ 1049867 w 3683000"/>
                <a:gd name="connsiteY219" fmla="*/ 1710266 h 7001933"/>
                <a:gd name="connsiteX220" fmla="*/ 1066800 w 3683000"/>
                <a:gd name="connsiteY220" fmla="*/ 1591733 h 7001933"/>
                <a:gd name="connsiteX221" fmla="*/ 1075267 w 3683000"/>
                <a:gd name="connsiteY221" fmla="*/ 1566333 h 7001933"/>
                <a:gd name="connsiteX222" fmla="*/ 1092200 w 3683000"/>
                <a:gd name="connsiteY222" fmla="*/ 1540933 h 7001933"/>
                <a:gd name="connsiteX223" fmla="*/ 1126067 w 3683000"/>
                <a:gd name="connsiteY223" fmla="*/ 1481666 h 7001933"/>
                <a:gd name="connsiteX224" fmla="*/ 1134534 w 3683000"/>
                <a:gd name="connsiteY224" fmla="*/ 1456266 h 7001933"/>
                <a:gd name="connsiteX225" fmla="*/ 1176867 w 3683000"/>
                <a:gd name="connsiteY225" fmla="*/ 1405466 h 7001933"/>
                <a:gd name="connsiteX226" fmla="*/ 1210734 w 3683000"/>
                <a:gd name="connsiteY226" fmla="*/ 1380066 h 7001933"/>
                <a:gd name="connsiteX227" fmla="*/ 1405467 w 3683000"/>
                <a:gd name="connsiteY227" fmla="*/ 1388533 h 7001933"/>
                <a:gd name="connsiteX228" fmla="*/ 1481667 w 3683000"/>
                <a:gd name="connsiteY228" fmla="*/ 1405466 h 7001933"/>
                <a:gd name="connsiteX229" fmla="*/ 1549400 w 3683000"/>
                <a:gd name="connsiteY229" fmla="*/ 1447800 h 7001933"/>
                <a:gd name="connsiteX230" fmla="*/ 1566334 w 3683000"/>
                <a:gd name="connsiteY230" fmla="*/ 1464733 h 7001933"/>
                <a:gd name="connsiteX231" fmla="*/ 1600200 w 3683000"/>
                <a:gd name="connsiteY231" fmla="*/ 1490133 h 7001933"/>
                <a:gd name="connsiteX232" fmla="*/ 1651000 w 3683000"/>
                <a:gd name="connsiteY232" fmla="*/ 1557866 h 7001933"/>
                <a:gd name="connsiteX233" fmla="*/ 1701800 w 3683000"/>
                <a:gd name="connsiteY233" fmla="*/ 1583266 h 7001933"/>
                <a:gd name="connsiteX234" fmla="*/ 1718734 w 3683000"/>
                <a:gd name="connsiteY234" fmla="*/ 1600200 h 7001933"/>
                <a:gd name="connsiteX235" fmla="*/ 1794934 w 3683000"/>
                <a:gd name="connsiteY235" fmla="*/ 1625600 h 7001933"/>
                <a:gd name="connsiteX236" fmla="*/ 1888067 w 3683000"/>
                <a:gd name="connsiteY236" fmla="*/ 1651000 h 7001933"/>
                <a:gd name="connsiteX237" fmla="*/ 1947334 w 3683000"/>
                <a:gd name="connsiteY237" fmla="*/ 1667933 h 7001933"/>
                <a:gd name="connsiteX238" fmla="*/ 2108200 w 3683000"/>
                <a:gd name="connsiteY238" fmla="*/ 1684866 h 7001933"/>
                <a:gd name="connsiteX239" fmla="*/ 2650067 w 3683000"/>
                <a:gd name="connsiteY239" fmla="*/ 1667933 h 7001933"/>
                <a:gd name="connsiteX240" fmla="*/ 2887134 w 3683000"/>
                <a:gd name="connsiteY240" fmla="*/ 1651000 h 7001933"/>
                <a:gd name="connsiteX241" fmla="*/ 2937934 w 3683000"/>
                <a:gd name="connsiteY241" fmla="*/ 1642533 h 7001933"/>
                <a:gd name="connsiteX242" fmla="*/ 3005667 w 3683000"/>
                <a:gd name="connsiteY242" fmla="*/ 1625600 h 7001933"/>
                <a:gd name="connsiteX243" fmla="*/ 3073400 w 3683000"/>
                <a:gd name="connsiteY243" fmla="*/ 1600200 h 7001933"/>
                <a:gd name="connsiteX244" fmla="*/ 3132667 w 3683000"/>
                <a:gd name="connsiteY244" fmla="*/ 1566333 h 7001933"/>
                <a:gd name="connsiteX245" fmla="*/ 3166534 w 3683000"/>
                <a:gd name="connsiteY245" fmla="*/ 1549400 h 7001933"/>
                <a:gd name="connsiteX246" fmla="*/ 3191934 w 3683000"/>
                <a:gd name="connsiteY246" fmla="*/ 1524000 h 7001933"/>
                <a:gd name="connsiteX247" fmla="*/ 3242734 w 3683000"/>
                <a:gd name="connsiteY247" fmla="*/ 1481666 h 7001933"/>
                <a:gd name="connsiteX248" fmla="*/ 3259667 w 3683000"/>
                <a:gd name="connsiteY248" fmla="*/ 1456266 h 7001933"/>
                <a:gd name="connsiteX249" fmla="*/ 3302000 w 3683000"/>
                <a:gd name="connsiteY249" fmla="*/ 1430866 h 7001933"/>
                <a:gd name="connsiteX250" fmla="*/ 3327400 w 3683000"/>
                <a:gd name="connsiteY250" fmla="*/ 1405466 h 7001933"/>
                <a:gd name="connsiteX251" fmla="*/ 3395134 w 3683000"/>
                <a:gd name="connsiteY251" fmla="*/ 1354666 h 7001933"/>
                <a:gd name="connsiteX252" fmla="*/ 3420534 w 3683000"/>
                <a:gd name="connsiteY252" fmla="*/ 1337733 h 7001933"/>
                <a:gd name="connsiteX253" fmla="*/ 3471334 w 3683000"/>
                <a:gd name="connsiteY253" fmla="*/ 1270000 h 7001933"/>
                <a:gd name="connsiteX254" fmla="*/ 3505200 w 3683000"/>
                <a:gd name="connsiteY254" fmla="*/ 1236133 h 7001933"/>
                <a:gd name="connsiteX255" fmla="*/ 3530600 w 3683000"/>
                <a:gd name="connsiteY255" fmla="*/ 1202266 h 7001933"/>
                <a:gd name="connsiteX256" fmla="*/ 3556000 w 3683000"/>
                <a:gd name="connsiteY256" fmla="*/ 1176866 h 7001933"/>
                <a:gd name="connsiteX257" fmla="*/ 3615267 w 3683000"/>
                <a:gd name="connsiteY257" fmla="*/ 1092200 h 7001933"/>
                <a:gd name="connsiteX258" fmla="*/ 3632200 w 3683000"/>
                <a:gd name="connsiteY258" fmla="*/ 1066800 h 7001933"/>
                <a:gd name="connsiteX259" fmla="*/ 3657600 w 3683000"/>
                <a:gd name="connsiteY259" fmla="*/ 990600 h 7001933"/>
                <a:gd name="connsiteX260" fmla="*/ 3683000 w 3683000"/>
                <a:gd name="connsiteY260" fmla="*/ 872066 h 7001933"/>
                <a:gd name="connsiteX261" fmla="*/ 3657600 w 3683000"/>
                <a:gd name="connsiteY261" fmla="*/ 728133 h 7001933"/>
                <a:gd name="connsiteX262" fmla="*/ 3649134 w 3683000"/>
                <a:gd name="connsiteY262" fmla="*/ 702733 h 7001933"/>
                <a:gd name="connsiteX263" fmla="*/ 3632200 w 3683000"/>
                <a:gd name="connsiteY263" fmla="*/ 685800 h 7001933"/>
                <a:gd name="connsiteX264" fmla="*/ 3572934 w 3683000"/>
                <a:gd name="connsiteY264" fmla="*/ 643466 h 7001933"/>
                <a:gd name="connsiteX265" fmla="*/ 3530600 w 3683000"/>
                <a:gd name="connsiteY265" fmla="*/ 626533 h 7001933"/>
                <a:gd name="connsiteX266" fmla="*/ 3479800 w 3683000"/>
                <a:gd name="connsiteY266" fmla="*/ 601133 h 7001933"/>
                <a:gd name="connsiteX267" fmla="*/ 3454400 w 3683000"/>
                <a:gd name="connsiteY267" fmla="*/ 592666 h 7001933"/>
                <a:gd name="connsiteX268" fmla="*/ 3420534 w 3683000"/>
                <a:gd name="connsiteY268" fmla="*/ 575733 h 7001933"/>
                <a:gd name="connsiteX269" fmla="*/ 3318934 w 3683000"/>
                <a:gd name="connsiteY269" fmla="*/ 558800 h 7001933"/>
                <a:gd name="connsiteX270" fmla="*/ 3251200 w 3683000"/>
                <a:gd name="connsiteY270" fmla="*/ 567266 h 7001933"/>
                <a:gd name="connsiteX271" fmla="*/ 3217334 w 3683000"/>
                <a:gd name="connsiteY271" fmla="*/ 584200 h 7001933"/>
                <a:gd name="connsiteX272" fmla="*/ 3191934 w 3683000"/>
                <a:gd name="connsiteY272" fmla="*/ 592666 h 7001933"/>
                <a:gd name="connsiteX273" fmla="*/ 3149600 w 3683000"/>
                <a:gd name="connsiteY273" fmla="*/ 635000 h 7001933"/>
                <a:gd name="connsiteX274" fmla="*/ 3107267 w 3683000"/>
                <a:gd name="connsiteY274" fmla="*/ 677333 h 7001933"/>
                <a:gd name="connsiteX275" fmla="*/ 3090334 w 3683000"/>
                <a:gd name="connsiteY275" fmla="*/ 702733 h 7001933"/>
                <a:gd name="connsiteX276" fmla="*/ 3056467 w 3683000"/>
                <a:gd name="connsiteY276" fmla="*/ 745066 h 7001933"/>
                <a:gd name="connsiteX277" fmla="*/ 3039534 w 3683000"/>
                <a:gd name="connsiteY277" fmla="*/ 795866 h 7001933"/>
                <a:gd name="connsiteX278" fmla="*/ 3031067 w 3683000"/>
                <a:gd name="connsiteY278" fmla="*/ 821266 h 7001933"/>
                <a:gd name="connsiteX279" fmla="*/ 3039534 w 3683000"/>
                <a:gd name="connsiteY279" fmla="*/ 914400 h 7001933"/>
                <a:gd name="connsiteX280" fmla="*/ 3048000 w 3683000"/>
                <a:gd name="connsiteY280" fmla="*/ 956733 h 7001933"/>
                <a:gd name="connsiteX281" fmla="*/ 3081867 w 3683000"/>
                <a:gd name="connsiteY281" fmla="*/ 990600 h 7001933"/>
                <a:gd name="connsiteX282" fmla="*/ 3141134 w 3683000"/>
                <a:gd name="connsiteY282" fmla="*/ 1007533 h 7001933"/>
                <a:gd name="connsiteX283" fmla="*/ 3429000 w 3683000"/>
                <a:gd name="connsiteY283" fmla="*/ 990600 h 7001933"/>
                <a:gd name="connsiteX284" fmla="*/ 3479800 w 3683000"/>
                <a:gd name="connsiteY284" fmla="*/ 973666 h 7001933"/>
                <a:gd name="connsiteX285" fmla="*/ 3522134 w 3683000"/>
                <a:gd name="connsiteY285" fmla="*/ 931333 h 7001933"/>
                <a:gd name="connsiteX286" fmla="*/ 3556000 w 3683000"/>
                <a:gd name="connsiteY286" fmla="*/ 897466 h 7001933"/>
                <a:gd name="connsiteX287" fmla="*/ 3572934 w 3683000"/>
                <a:gd name="connsiteY287" fmla="*/ 872066 h 7001933"/>
                <a:gd name="connsiteX288" fmla="*/ 3581400 w 3683000"/>
                <a:gd name="connsiteY288" fmla="*/ 846666 h 7001933"/>
                <a:gd name="connsiteX289" fmla="*/ 3572934 w 3683000"/>
                <a:gd name="connsiteY289" fmla="*/ 719666 h 7001933"/>
                <a:gd name="connsiteX290" fmla="*/ 3539067 w 3683000"/>
                <a:gd name="connsiteY290" fmla="*/ 660400 h 7001933"/>
                <a:gd name="connsiteX291" fmla="*/ 3522134 w 3683000"/>
                <a:gd name="connsiteY291" fmla="*/ 643466 h 7001933"/>
                <a:gd name="connsiteX292" fmla="*/ 3505200 w 3683000"/>
                <a:gd name="connsiteY292" fmla="*/ 618066 h 7001933"/>
                <a:gd name="connsiteX293" fmla="*/ 3437467 w 3683000"/>
                <a:gd name="connsiteY293" fmla="*/ 567266 h 7001933"/>
                <a:gd name="connsiteX294" fmla="*/ 3412067 w 3683000"/>
                <a:gd name="connsiteY294" fmla="*/ 558800 h 7001933"/>
                <a:gd name="connsiteX295" fmla="*/ 3378200 w 3683000"/>
                <a:gd name="connsiteY295" fmla="*/ 541866 h 7001933"/>
                <a:gd name="connsiteX296" fmla="*/ 3327400 w 3683000"/>
                <a:gd name="connsiteY296" fmla="*/ 524933 h 7001933"/>
                <a:gd name="connsiteX297" fmla="*/ 3259667 w 3683000"/>
                <a:gd name="connsiteY297" fmla="*/ 491066 h 7001933"/>
                <a:gd name="connsiteX298" fmla="*/ 3166534 w 3683000"/>
                <a:gd name="connsiteY298" fmla="*/ 482600 h 7001933"/>
                <a:gd name="connsiteX299" fmla="*/ 3132667 w 3683000"/>
                <a:gd name="connsiteY299" fmla="*/ 474133 h 7001933"/>
                <a:gd name="connsiteX300" fmla="*/ 2937934 w 3683000"/>
                <a:gd name="connsiteY300" fmla="*/ 491066 h 7001933"/>
                <a:gd name="connsiteX301" fmla="*/ 2870200 w 3683000"/>
                <a:gd name="connsiteY301" fmla="*/ 508000 h 7001933"/>
                <a:gd name="connsiteX302" fmla="*/ 2802467 w 3683000"/>
                <a:gd name="connsiteY302" fmla="*/ 524933 h 7001933"/>
                <a:gd name="connsiteX303" fmla="*/ 2726267 w 3683000"/>
                <a:gd name="connsiteY303" fmla="*/ 541866 h 7001933"/>
                <a:gd name="connsiteX304" fmla="*/ 2633134 w 3683000"/>
                <a:gd name="connsiteY304" fmla="*/ 592666 h 7001933"/>
                <a:gd name="connsiteX305" fmla="*/ 2523067 w 3683000"/>
                <a:gd name="connsiteY305" fmla="*/ 651933 h 7001933"/>
                <a:gd name="connsiteX306" fmla="*/ 2463800 w 3683000"/>
                <a:gd name="connsiteY306" fmla="*/ 694266 h 7001933"/>
                <a:gd name="connsiteX307" fmla="*/ 2429934 w 3683000"/>
                <a:gd name="connsiteY307" fmla="*/ 745066 h 7001933"/>
                <a:gd name="connsiteX308" fmla="*/ 2328334 w 3683000"/>
                <a:gd name="connsiteY308" fmla="*/ 821266 h 7001933"/>
                <a:gd name="connsiteX309" fmla="*/ 2294467 w 3683000"/>
                <a:gd name="connsiteY309" fmla="*/ 846666 h 7001933"/>
                <a:gd name="connsiteX310" fmla="*/ 2260600 w 3683000"/>
                <a:gd name="connsiteY310" fmla="*/ 863600 h 7001933"/>
                <a:gd name="connsiteX311" fmla="*/ 2218267 w 3683000"/>
                <a:gd name="connsiteY311" fmla="*/ 897466 h 7001933"/>
                <a:gd name="connsiteX312" fmla="*/ 2184400 w 3683000"/>
                <a:gd name="connsiteY312" fmla="*/ 914400 h 7001933"/>
                <a:gd name="connsiteX313" fmla="*/ 2150534 w 3683000"/>
                <a:gd name="connsiteY313" fmla="*/ 939800 h 7001933"/>
                <a:gd name="connsiteX314" fmla="*/ 2099734 w 3683000"/>
                <a:gd name="connsiteY314" fmla="*/ 956733 h 7001933"/>
                <a:gd name="connsiteX315" fmla="*/ 2057400 w 3683000"/>
                <a:gd name="connsiteY315" fmla="*/ 982133 h 7001933"/>
                <a:gd name="connsiteX316" fmla="*/ 1955800 w 3683000"/>
                <a:gd name="connsiteY316" fmla="*/ 1016000 h 7001933"/>
                <a:gd name="connsiteX317" fmla="*/ 1879600 w 3683000"/>
                <a:gd name="connsiteY317" fmla="*/ 1058333 h 7001933"/>
                <a:gd name="connsiteX318" fmla="*/ 1845734 w 3683000"/>
                <a:gd name="connsiteY318" fmla="*/ 1066800 h 7001933"/>
                <a:gd name="connsiteX319" fmla="*/ 1769534 w 3683000"/>
                <a:gd name="connsiteY319" fmla="*/ 1092200 h 7001933"/>
                <a:gd name="connsiteX320" fmla="*/ 1718734 w 3683000"/>
                <a:gd name="connsiteY320" fmla="*/ 1100666 h 7001933"/>
                <a:gd name="connsiteX321" fmla="*/ 1651000 w 3683000"/>
                <a:gd name="connsiteY321" fmla="*/ 1126066 h 7001933"/>
                <a:gd name="connsiteX322" fmla="*/ 1591734 w 3683000"/>
                <a:gd name="connsiteY322" fmla="*/ 1134533 h 7001933"/>
                <a:gd name="connsiteX323" fmla="*/ 1566334 w 3683000"/>
                <a:gd name="connsiteY323" fmla="*/ 1143000 h 7001933"/>
                <a:gd name="connsiteX324" fmla="*/ 1312334 w 3683000"/>
                <a:gd name="connsiteY324" fmla="*/ 1143000 h 7001933"/>
                <a:gd name="connsiteX325" fmla="*/ 1253067 w 3683000"/>
                <a:gd name="connsiteY325" fmla="*/ 1126066 h 7001933"/>
                <a:gd name="connsiteX326" fmla="*/ 1227667 w 3683000"/>
                <a:gd name="connsiteY326" fmla="*/ 1109133 h 7001933"/>
                <a:gd name="connsiteX327" fmla="*/ 1210734 w 3683000"/>
                <a:gd name="connsiteY327" fmla="*/ 1058333 h 7001933"/>
                <a:gd name="connsiteX328" fmla="*/ 1219200 w 3683000"/>
                <a:gd name="connsiteY328" fmla="*/ 1016000 h 7001933"/>
                <a:gd name="connsiteX329" fmla="*/ 1227667 w 3683000"/>
                <a:gd name="connsiteY329" fmla="*/ 931333 h 7001933"/>
                <a:gd name="connsiteX330" fmla="*/ 1244600 w 3683000"/>
                <a:gd name="connsiteY330" fmla="*/ 897466 h 7001933"/>
                <a:gd name="connsiteX331" fmla="*/ 1286934 w 3683000"/>
                <a:gd name="connsiteY331" fmla="*/ 846666 h 7001933"/>
                <a:gd name="connsiteX332" fmla="*/ 1312334 w 3683000"/>
                <a:gd name="connsiteY332" fmla="*/ 787400 h 7001933"/>
                <a:gd name="connsiteX333" fmla="*/ 1354667 w 3683000"/>
                <a:gd name="connsiteY333" fmla="*/ 745066 h 7001933"/>
                <a:gd name="connsiteX334" fmla="*/ 1380067 w 3683000"/>
                <a:gd name="connsiteY334" fmla="*/ 711200 h 7001933"/>
                <a:gd name="connsiteX335" fmla="*/ 1405467 w 3683000"/>
                <a:gd name="connsiteY335" fmla="*/ 694266 h 7001933"/>
                <a:gd name="connsiteX336" fmla="*/ 1430867 w 3683000"/>
                <a:gd name="connsiteY336" fmla="*/ 668866 h 7001933"/>
                <a:gd name="connsiteX337" fmla="*/ 1464734 w 3683000"/>
                <a:gd name="connsiteY337" fmla="*/ 660400 h 7001933"/>
                <a:gd name="connsiteX338" fmla="*/ 1524000 w 3683000"/>
                <a:gd name="connsiteY338" fmla="*/ 643466 h 7001933"/>
                <a:gd name="connsiteX339" fmla="*/ 1591734 w 3683000"/>
                <a:gd name="connsiteY339" fmla="*/ 651933 h 7001933"/>
                <a:gd name="connsiteX340" fmla="*/ 1608667 w 3683000"/>
                <a:gd name="connsiteY340" fmla="*/ 795866 h 7001933"/>
                <a:gd name="connsiteX341" fmla="*/ 1574800 w 3683000"/>
                <a:gd name="connsiteY341" fmla="*/ 855133 h 7001933"/>
                <a:gd name="connsiteX342" fmla="*/ 1557867 w 3683000"/>
                <a:gd name="connsiteY342" fmla="*/ 880533 h 7001933"/>
                <a:gd name="connsiteX343" fmla="*/ 1532467 w 3683000"/>
                <a:gd name="connsiteY343" fmla="*/ 897466 h 7001933"/>
                <a:gd name="connsiteX344" fmla="*/ 1515534 w 3683000"/>
                <a:gd name="connsiteY344" fmla="*/ 914400 h 7001933"/>
                <a:gd name="connsiteX345" fmla="*/ 1456267 w 3683000"/>
                <a:gd name="connsiteY345" fmla="*/ 931333 h 7001933"/>
                <a:gd name="connsiteX346" fmla="*/ 1371600 w 3683000"/>
                <a:gd name="connsiteY346" fmla="*/ 914400 h 7001933"/>
                <a:gd name="connsiteX347" fmla="*/ 1286934 w 3683000"/>
                <a:gd name="connsiteY347" fmla="*/ 846666 h 7001933"/>
                <a:gd name="connsiteX348" fmla="*/ 1270000 w 3683000"/>
                <a:gd name="connsiteY348" fmla="*/ 821266 h 7001933"/>
                <a:gd name="connsiteX349" fmla="*/ 1244600 w 3683000"/>
                <a:gd name="connsiteY349" fmla="*/ 795866 h 7001933"/>
                <a:gd name="connsiteX350" fmla="*/ 1202267 w 3683000"/>
                <a:gd name="connsiteY350" fmla="*/ 745066 h 7001933"/>
                <a:gd name="connsiteX351" fmla="*/ 1193800 w 3683000"/>
                <a:gd name="connsiteY351" fmla="*/ 711200 h 7001933"/>
                <a:gd name="connsiteX352" fmla="*/ 1176867 w 3683000"/>
                <a:gd name="connsiteY352" fmla="*/ 635000 h 7001933"/>
                <a:gd name="connsiteX353" fmla="*/ 1143000 w 3683000"/>
                <a:gd name="connsiteY353" fmla="*/ 567266 h 7001933"/>
                <a:gd name="connsiteX354" fmla="*/ 1134534 w 3683000"/>
                <a:gd name="connsiteY354" fmla="*/ 541866 h 7001933"/>
                <a:gd name="connsiteX355" fmla="*/ 1092200 w 3683000"/>
                <a:gd name="connsiteY355" fmla="*/ 499533 h 7001933"/>
                <a:gd name="connsiteX356" fmla="*/ 1041400 w 3683000"/>
                <a:gd name="connsiteY356" fmla="*/ 474133 h 7001933"/>
                <a:gd name="connsiteX357" fmla="*/ 1016000 w 3683000"/>
                <a:gd name="connsiteY357" fmla="*/ 448733 h 7001933"/>
                <a:gd name="connsiteX358" fmla="*/ 965200 w 3683000"/>
                <a:gd name="connsiteY358" fmla="*/ 431800 h 7001933"/>
                <a:gd name="connsiteX359" fmla="*/ 939800 w 3683000"/>
                <a:gd name="connsiteY359" fmla="*/ 423333 h 7001933"/>
                <a:gd name="connsiteX360" fmla="*/ 855134 w 3683000"/>
                <a:gd name="connsiteY360" fmla="*/ 431800 h 7001933"/>
                <a:gd name="connsiteX361" fmla="*/ 863600 w 3683000"/>
                <a:gd name="connsiteY361" fmla="*/ 482600 h 7001933"/>
                <a:gd name="connsiteX362" fmla="*/ 880534 w 3683000"/>
                <a:gd name="connsiteY362" fmla="*/ 516466 h 7001933"/>
                <a:gd name="connsiteX363" fmla="*/ 897467 w 3683000"/>
                <a:gd name="connsiteY363" fmla="*/ 567266 h 7001933"/>
                <a:gd name="connsiteX364" fmla="*/ 897467 w 3683000"/>
                <a:gd name="connsiteY364" fmla="*/ 567266 h 7001933"/>
                <a:gd name="connsiteX365" fmla="*/ 905934 w 3683000"/>
                <a:gd name="connsiteY365" fmla="*/ 601133 h 7001933"/>
                <a:gd name="connsiteX366" fmla="*/ 931334 w 3683000"/>
                <a:gd name="connsiteY366" fmla="*/ 609600 h 7001933"/>
                <a:gd name="connsiteX367" fmla="*/ 965200 w 3683000"/>
                <a:gd name="connsiteY367" fmla="*/ 601133 h 7001933"/>
                <a:gd name="connsiteX368" fmla="*/ 973667 w 3683000"/>
                <a:gd name="connsiteY368" fmla="*/ 558800 h 7001933"/>
                <a:gd name="connsiteX369" fmla="*/ 965200 w 3683000"/>
                <a:gd name="connsiteY369" fmla="*/ 414866 h 7001933"/>
                <a:gd name="connsiteX370" fmla="*/ 931334 w 3683000"/>
                <a:gd name="connsiteY370" fmla="*/ 389466 h 7001933"/>
                <a:gd name="connsiteX371" fmla="*/ 914400 w 3683000"/>
                <a:gd name="connsiteY371" fmla="*/ 372533 h 7001933"/>
                <a:gd name="connsiteX372" fmla="*/ 821267 w 3683000"/>
                <a:gd name="connsiteY372" fmla="*/ 347133 h 7001933"/>
                <a:gd name="connsiteX373" fmla="*/ 677334 w 3683000"/>
                <a:gd name="connsiteY373" fmla="*/ 330200 h 7001933"/>
                <a:gd name="connsiteX374" fmla="*/ 618067 w 3683000"/>
                <a:gd name="connsiteY374" fmla="*/ 321733 h 7001933"/>
                <a:gd name="connsiteX375" fmla="*/ 567267 w 3683000"/>
                <a:gd name="connsiteY375" fmla="*/ 254000 h 7001933"/>
                <a:gd name="connsiteX376" fmla="*/ 524934 w 3683000"/>
                <a:gd name="connsiteY376" fmla="*/ 169333 h 7001933"/>
                <a:gd name="connsiteX377" fmla="*/ 508000 w 3683000"/>
                <a:gd name="connsiteY377" fmla="*/ 135466 h 7001933"/>
                <a:gd name="connsiteX378" fmla="*/ 491067 w 3683000"/>
                <a:gd name="connsiteY378" fmla="*/ 84666 h 7001933"/>
                <a:gd name="connsiteX379" fmla="*/ 474134 w 3683000"/>
                <a:gd name="connsiteY379" fmla="*/ 33866 h 7001933"/>
                <a:gd name="connsiteX380" fmla="*/ 474134 w 3683000"/>
                <a:gd name="connsiteY380" fmla="*/ 0 h 700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</a:cxnLst>
              <a:rect l="l" t="t" r="r" b="b"/>
              <a:pathLst>
                <a:path w="3683000" h="7001933">
                  <a:moveTo>
                    <a:pt x="2074334" y="7001933"/>
                  </a:moveTo>
                  <a:cubicBezTo>
                    <a:pt x="2071512" y="6939844"/>
                    <a:pt x="2073272" y="6877376"/>
                    <a:pt x="2065867" y="6815666"/>
                  </a:cubicBezTo>
                  <a:cubicBezTo>
                    <a:pt x="2064655" y="6805563"/>
                    <a:pt x="2053067" y="6799565"/>
                    <a:pt x="2048934" y="6790266"/>
                  </a:cubicBezTo>
                  <a:cubicBezTo>
                    <a:pt x="2041685" y="6773955"/>
                    <a:pt x="2039982" y="6755431"/>
                    <a:pt x="2032000" y="6739466"/>
                  </a:cubicBezTo>
                  <a:cubicBezTo>
                    <a:pt x="1991823" y="6659112"/>
                    <a:pt x="2013279" y="6691927"/>
                    <a:pt x="1972734" y="6637866"/>
                  </a:cubicBezTo>
                  <a:cubicBezTo>
                    <a:pt x="1967576" y="6617236"/>
                    <a:pt x="1952821" y="6556622"/>
                    <a:pt x="1947334" y="6544733"/>
                  </a:cubicBezTo>
                  <a:cubicBezTo>
                    <a:pt x="1938806" y="6526255"/>
                    <a:pt x="1924756" y="6510866"/>
                    <a:pt x="1913467" y="6493933"/>
                  </a:cubicBezTo>
                  <a:cubicBezTo>
                    <a:pt x="1907823" y="6474177"/>
                    <a:pt x="1903444" y="6454015"/>
                    <a:pt x="1896534" y="6434666"/>
                  </a:cubicBezTo>
                  <a:cubicBezTo>
                    <a:pt x="1889305" y="6414425"/>
                    <a:pt x="1879116" y="6395356"/>
                    <a:pt x="1871134" y="6375400"/>
                  </a:cubicBezTo>
                  <a:cubicBezTo>
                    <a:pt x="1862179" y="6353011"/>
                    <a:pt x="1854689" y="6330055"/>
                    <a:pt x="1845734" y="6307666"/>
                  </a:cubicBezTo>
                  <a:cubicBezTo>
                    <a:pt x="1838228" y="6288900"/>
                    <a:pt x="1807616" y="6216622"/>
                    <a:pt x="1794934" y="6197600"/>
                  </a:cubicBezTo>
                  <a:cubicBezTo>
                    <a:pt x="1788292" y="6187637"/>
                    <a:pt x="1776718" y="6181779"/>
                    <a:pt x="1769534" y="6172200"/>
                  </a:cubicBezTo>
                  <a:cubicBezTo>
                    <a:pt x="1759660" y="6159035"/>
                    <a:pt x="1752969" y="6143750"/>
                    <a:pt x="1744134" y="6129866"/>
                  </a:cubicBezTo>
                  <a:cubicBezTo>
                    <a:pt x="1726508" y="6102168"/>
                    <a:pt x="1681087" y="6029829"/>
                    <a:pt x="1651000" y="6019800"/>
                  </a:cubicBezTo>
                  <a:cubicBezTo>
                    <a:pt x="1634067" y="6014155"/>
                    <a:pt x="1616676" y="6009731"/>
                    <a:pt x="1600200" y="6002866"/>
                  </a:cubicBezTo>
                  <a:cubicBezTo>
                    <a:pt x="1582724" y="5995584"/>
                    <a:pt x="1567192" y="5983936"/>
                    <a:pt x="1549400" y="5977466"/>
                  </a:cubicBezTo>
                  <a:cubicBezTo>
                    <a:pt x="1533383" y="5971642"/>
                    <a:pt x="1457681" y="5961945"/>
                    <a:pt x="1447800" y="5960533"/>
                  </a:cubicBezTo>
                  <a:cubicBezTo>
                    <a:pt x="1433689" y="5954889"/>
                    <a:pt x="1420211" y="5947286"/>
                    <a:pt x="1405467" y="5943600"/>
                  </a:cubicBezTo>
                  <a:cubicBezTo>
                    <a:pt x="1386137" y="5938767"/>
                    <a:pt x="1282492" y="5928054"/>
                    <a:pt x="1270000" y="5926666"/>
                  </a:cubicBezTo>
                  <a:cubicBezTo>
                    <a:pt x="1227667" y="5929488"/>
                    <a:pt x="1185001" y="5929133"/>
                    <a:pt x="1143000" y="5935133"/>
                  </a:cubicBezTo>
                  <a:cubicBezTo>
                    <a:pt x="1125330" y="5937657"/>
                    <a:pt x="1109624" y="5948194"/>
                    <a:pt x="1092200" y="5952066"/>
                  </a:cubicBezTo>
                  <a:cubicBezTo>
                    <a:pt x="1058684" y="5959514"/>
                    <a:pt x="990600" y="5969000"/>
                    <a:pt x="990600" y="5969000"/>
                  </a:cubicBezTo>
                  <a:cubicBezTo>
                    <a:pt x="979311" y="5974644"/>
                    <a:pt x="968552" y="5981501"/>
                    <a:pt x="956734" y="5985933"/>
                  </a:cubicBezTo>
                  <a:cubicBezTo>
                    <a:pt x="945838" y="5990019"/>
                    <a:pt x="934056" y="5991203"/>
                    <a:pt x="922867" y="5994400"/>
                  </a:cubicBezTo>
                  <a:cubicBezTo>
                    <a:pt x="914286" y="5996852"/>
                    <a:pt x="905934" y="6000044"/>
                    <a:pt x="897467" y="6002866"/>
                  </a:cubicBezTo>
                  <a:cubicBezTo>
                    <a:pt x="891823" y="6011333"/>
                    <a:pt x="881314" y="6018120"/>
                    <a:pt x="880534" y="6028266"/>
                  </a:cubicBezTo>
                  <a:cubicBezTo>
                    <a:pt x="879238" y="6045107"/>
                    <a:pt x="883381" y="6110162"/>
                    <a:pt x="897467" y="6138333"/>
                  </a:cubicBezTo>
                  <a:cubicBezTo>
                    <a:pt x="902018" y="6147434"/>
                    <a:pt x="908043" y="6155787"/>
                    <a:pt x="914400" y="6163733"/>
                  </a:cubicBezTo>
                  <a:cubicBezTo>
                    <a:pt x="950978" y="6209454"/>
                    <a:pt x="911038" y="6146498"/>
                    <a:pt x="948267" y="6206066"/>
                  </a:cubicBezTo>
                  <a:cubicBezTo>
                    <a:pt x="970070" y="6240951"/>
                    <a:pt x="977547" y="6260746"/>
                    <a:pt x="1007534" y="6290733"/>
                  </a:cubicBezTo>
                  <a:cubicBezTo>
                    <a:pt x="1014729" y="6297928"/>
                    <a:pt x="1024988" y="6301309"/>
                    <a:pt x="1032934" y="6307666"/>
                  </a:cubicBezTo>
                  <a:cubicBezTo>
                    <a:pt x="1039167" y="6312653"/>
                    <a:pt x="1043225" y="6320172"/>
                    <a:pt x="1049867" y="6324600"/>
                  </a:cubicBezTo>
                  <a:cubicBezTo>
                    <a:pt x="1060369" y="6331601"/>
                    <a:pt x="1072775" y="6335271"/>
                    <a:pt x="1083734" y="6341533"/>
                  </a:cubicBezTo>
                  <a:cubicBezTo>
                    <a:pt x="1092569" y="6346581"/>
                    <a:pt x="1099408" y="6355473"/>
                    <a:pt x="1109134" y="6358466"/>
                  </a:cubicBezTo>
                  <a:cubicBezTo>
                    <a:pt x="1136642" y="6366930"/>
                    <a:pt x="1193800" y="6375400"/>
                    <a:pt x="1193800" y="6375400"/>
                  </a:cubicBezTo>
                  <a:cubicBezTo>
                    <a:pt x="1230489" y="6372578"/>
                    <a:pt x="1267354" y="6371497"/>
                    <a:pt x="1303867" y="6366933"/>
                  </a:cubicBezTo>
                  <a:cubicBezTo>
                    <a:pt x="1332241" y="6363386"/>
                    <a:pt x="1329457" y="6354138"/>
                    <a:pt x="1354667" y="6341533"/>
                  </a:cubicBezTo>
                  <a:cubicBezTo>
                    <a:pt x="1411890" y="6312922"/>
                    <a:pt x="1384389" y="6338447"/>
                    <a:pt x="1439334" y="6299200"/>
                  </a:cubicBezTo>
                  <a:cubicBezTo>
                    <a:pt x="1445830" y="6294560"/>
                    <a:pt x="1450034" y="6287253"/>
                    <a:pt x="1456267" y="6282266"/>
                  </a:cubicBezTo>
                  <a:cubicBezTo>
                    <a:pt x="1464213" y="6275909"/>
                    <a:pt x="1473200" y="6270977"/>
                    <a:pt x="1481667" y="6265333"/>
                  </a:cubicBezTo>
                  <a:cubicBezTo>
                    <a:pt x="1521619" y="6205403"/>
                    <a:pt x="1467409" y="6278867"/>
                    <a:pt x="1540934" y="6214533"/>
                  </a:cubicBezTo>
                  <a:cubicBezTo>
                    <a:pt x="1641750" y="6126319"/>
                    <a:pt x="1504612" y="6221813"/>
                    <a:pt x="1591734" y="6163733"/>
                  </a:cubicBezTo>
                  <a:cubicBezTo>
                    <a:pt x="1603023" y="6146800"/>
                    <a:pt x="1611209" y="6127323"/>
                    <a:pt x="1625600" y="6112933"/>
                  </a:cubicBezTo>
                  <a:cubicBezTo>
                    <a:pt x="1641352" y="6097182"/>
                    <a:pt x="1648785" y="6091963"/>
                    <a:pt x="1659467" y="6070600"/>
                  </a:cubicBezTo>
                  <a:cubicBezTo>
                    <a:pt x="1663458" y="6062618"/>
                    <a:pt x="1664418" y="6053403"/>
                    <a:pt x="1667934" y="6045200"/>
                  </a:cubicBezTo>
                  <a:cubicBezTo>
                    <a:pt x="1672906" y="6033599"/>
                    <a:pt x="1679223" y="6022622"/>
                    <a:pt x="1684867" y="6011333"/>
                  </a:cubicBezTo>
                  <a:cubicBezTo>
                    <a:pt x="1694031" y="5892204"/>
                    <a:pt x="1698476" y="5905209"/>
                    <a:pt x="1684867" y="5782733"/>
                  </a:cubicBezTo>
                  <a:cubicBezTo>
                    <a:pt x="1683582" y="5771168"/>
                    <a:pt x="1682567" y="5758734"/>
                    <a:pt x="1676400" y="5748866"/>
                  </a:cubicBezTo>
                  <a:cubicBezTo>
                    <a:pt x="1667939" y="5735328"/>
                    <a:pt x="1653047" y="5727015"/>
                    <a:pt x="1642534" y="5715000"/>
                  </a:cubicBezTo>
                  <a:cubicBezTo>
                    <a:pt x="1633242" y="5704380"/>
                    <a:pt x="1625336" y="5692616"/>
                    <a:pt x="1617134" y="5681133"/>
                  </a:cubicBezTo>
                  <a:cubicBezTo>
                    <a:pt x="1611219" y="5672853"/>
                    <a:pt x="1608017" y="5662247"/>
                    <a:pt x="1600200" y="5655733"/>
                  </a:cubicBezTo>
                  <a:cubicBezTo>
                    <a:pt x="1590504" y="5647653"/>
                    <a:pt x="1576431" y="5646373"/>
                    <a:pt x="1566334" y="5638800"/>
                  </a:cubicBezTo>
                  <a:cubicBezTo>
                    <a:pt x="1553562" y="5629221"/>
                    <a:pt x="1545069" y="5614735"/>
                    <a:pt x="1532467" y="5604933"/>
                  </a:cubicBezTo>
                  <a:cubicBezTo>
                    <a:pt x="1507589" y="5585583"/>
                    <a:pt x="1483165" y="5577271"/>
                    <a:pt x="1456267" y="5562600"/>
                  </a:cubicBezTo>
                  <a:cubicBezTo>
                    <a:pt x="1436292" y="5551704"/>
                    <a:pt x="1417914" y="5537696"/>
                    <a:pt x="1397000" y="5528733"/>
                  </a:cubicBezTo>
                  <a:cubicBezTo>
                    <a:pt x="1364567" y="5514833"/>
                    <a:pt x="1292125" y="5503364"/>
                    <a:pt x="1261534" y="5494866"/>
                  </a:cubicBezTo>
                  <a:cubicBezTo>
                    <a:pt x="1235737" y="5487700"/>
                    <a:pt x="1210924" y="5477340"/>
                    <a:pt x="1185334" y="5469466"/>
                  </a:cubicBezTo>
                  <a:cubicBezTo>
                    <a:pt x="1174212" y="5466044"/>
                    <a:pt x="1162506" y="5464680"/>
                    <a:pt x="1151467" y="5461000"/>
                  </a:cubicBezTo>
                  <a:cubicBezTo>
                    <a:pt x="1137049" y="5456194"/>
                    <a:pt x="1123878" y="5447752"/>
                    <a:pt x="1109134" y="5444066"/>
                  </a:cubicBezTo>
                  <a:cubicBezTo>
                    <a:pt x="1089774" y="5439226"/>
                    <a:pt x="1069552" y="5438881"/>
                    <a:pt x="1049867" y="5435600"/>
                  </a:cubicBezTo>
                  <a:cubicBezTo>
                    <a:pt x="1035672" y="5433234"/>
                    <a:pt x="1021645" y="5429955"/>
                    <a:pt x="1007534" y="5427133"/>
                  </a:cubicBezTo>
                  <a:lnTo>
                    <a:pt x="897467" y="5435600"/>
                  </a:lnTo>
                  <a:cubicBezTo>
                    <a:pt x="846592" y="5440523"/>
                    <a:pt x="796173" y="5451681"/>
                    <a:pt x="745067" y="5452533"/>
                  </a:cubicBezTo>
                  <a:lnTo>
                    <a:pt x="389467" y="5444066"/>
                  </a:lnTo>
                  <a:cubicBezTo>
                    <a:pt x="269501" y="5430737"/>
                    <a:pt x="352722" y="5443427"/>
                    <a:pt x="279400" y="5427133"/>
                  </a:cubicBezTo>
                  <a:cubicBezTo>
                    <a:pt x="265352" y="5424011"/>
                    <a:pt x="250851" y="5422801"/>
                    <a:pt x="237067" y="5418666"/>
                  </a:cubicBezTo>
                  <a:cubicBezTo>
                    <a:pt x="222510" y="5414299"/>
                    <a:pt x="208964" y="5407069"/>
                    <a:pt x="194734" y="5401733"/>
                  </a:cubicBezTo>
                  <a:cubicBezTo>
                    <a:pt x="164976" y="5390574"/>
                    <a:pt x="163098" y="5392019"/>
                    <a:pt x="127000" y="5384800"/>
                  </a:cubicBezTo>
                  <a:cubicBezTo>
                    <a:pt x="115711" y="5379155"/>
                    <a:pt x="103635" y="5374867"/>
                    <a:pt x="93134" y="5367866"/>
                  </a:cubicBezTo>
                  <a:cubicBezTo>
                    <a:pt x="86492" y="5363438"/>
                    <a:pt x="82433" y="5355920"/>
                    <a:pt x="76200" y="5350933"/>
                  </a:cubicBezTo>
                  <a:cubicBezTo>
                    <a:pt x="68254" y="5344576"/>
                    <a:pt x="59267" y="5339644"/>
                    <a:pt x="50800" y="5334000"/>
                  </a:cubicBezTo>
                  <a:cubicBezTo>
                    <a:pt x="22926" y="5292188"/>
                    <a:pt x="40047" y="5324854"/>
                    <a:pt x="25400" y="5266266"/>
                  </a:cubicBezTo>
                  <a:cubicBezTo>
                    <a:pt x="19170" y="5241346"/>
                    <a:pt x="12119" y="5231237"/>
                    <a:pt x="0" y="5207000"/>
                  </a:cubicBezTo>
                  <a:cubicBezTo>
                    <a:pt x="12484" y="4982305"/>
                    <a:pt x="-4644" y="5117837"/>
                    <a:pt x="16934" y="5020733"/>
                  </a:cubicBezTo>
                  <a:cubicBezTo>
                    <a:pt x="20056" y="5006685"/>
                    <a:pt x="20849" y="4992052"/>
                    <a:pt x="25400" y="4978400"/>
                  </a:cubicBezTo>
                  <a:cubicBezTo>
                    <a:pt x="29391" y="4966426"/>
                    <a:pt x="37646" y="4956252"/>
                    <a:pt x="42334" y="4944533"/>
                  </a:cubicBezTo>
                  <a:cubicBezTo>
                    <a:pt x="48963" y="4927960"/>
                    <a:pt x="54571" y="4910953"/>
                    <a:pt x="59267" y="4893733"/>
                  </a:cubicBezTo>
                  <a:cubicBezTo>
                    <a:pt x="63053" y="4879850"/>
                    <a:pt x="63599" y="4865184"/>
                    <a:pt x="67734" y="4851400"/>
                  </a:cubicBezTo>
                  <a:cubicBezTo>
                    <a:pt x="75408" y="4825820"/>
                    <a:pt x="108818" y="4755907"/>
                    <a:pt x="118534" y="4741333"/>
                  </a:cubicBezTo>
                  <a:cubicBezTo>
                    <a:pt x="124178" y="4732866"/>
                    <a:pt x="128272" y="4723128"/>
                    <a:pt x="135467" y="4715933"/>
                  </a:cubicBezTo>
                  <a:cubicBezTo>
                    <a:pt x="145445" y="4705955"/>
                    <a:pt x="158045" y="4699000"/>
                    <a:pt x="169334" y="4690533"/>
                  </a:cubicBezTo>
                  <a:cubicBezTo>
                    <a:pt x="174978" y="4673600"/>
                    <a:pt x="176366" y="4654585"/>
                    <a:pt x="186267" y="4639733"/>
                  </a:cubicBezTo>
                  <a:cubicBezTo>
                    <a:pt x="199698" y="4619586"/>
                    <a:pt x="218390" y="4592420"/>
                    <a:pt x="228600" y="4572000"/>
                  </a:cubicBezTo>
                  <a:cubicBezTo>
                    <a:pt x="232591" y="4564018"/>
                    <a:pt x="232733" y="4554402"/>
                    <a:pt x="237067" y="4546600"/>
                  </a:cubicBezTo>
                  <a:cubicBezTo>
                    <a:pt x="247898" y="4527105"/>
                    <a:pt x="267316" y="4495307"/>
                    <a:pt x="287867" y="4478866"/>
                  </a:cubicBezTo>
                  <a:cubicBezTo>
                    <a:pt x="295813" y="4472509"/>
                    <a:pt x="304800" y="4467577"/>
                    <a:pt x="313267" y="4461933"/>
                  </a:cubicBezTo>
                  <a:cubicBezTo>
                    <a:pt x="341584" y="4405298"/>
                    <a:pt x="315555" y="4448431"/>
                    <a:pt x="355600" y="4402666"/>
                  </a:cubicBezTo>
                  <a:cubicBezTo>
                    <a:pt x="383640" y="4370621"/>
                    <a:pt x="385506" y="4360099"/>
                    <a:pt x="414867" y="4334933"/>
                  </a:cubicBezTo>
                  <a:cubicBezTo>
                    <a:pt x="440367" y="4313076"/>
                    <a:pt x="507926" y="4270072"/>
                    <a:pt x="524934" y="4258733"/>
                  </a:cubicBezTo>
                  <a:cubicBezTo>
                    <a:pt x="533401" y="4253089"/>
                    <a:pt x="540681" y="4245018"/>
                    <a:pt x="550334" y="4241800"/>
                  </a:cubicBezTo>
                  <a:cubicBezTo>
                    <a:pt x="558801" y="4238978"/>
                    <a:pt x="567531" y="4236849"/>
                    <a:pt x="575734" y="4233333"/>
                  </a:cubicBezTo>
                  <a:cubicBezTo>
                    <a:pt x="587335" y="4228361"/>
                    <a:pt x="597627" y="4220391"/>
                    <a:pt x="609600" y="4216400"/>
                  </a:cubicBezTo>
                  <a:cubicBezTo>
                    <a:pt x="623252" y="4211849"/>
                    <a:pt x="638050" y="4211719"/>
                    <a:pt x="651934" y="4207933"/>
                  </a:cubicBezTo>
                  <a:cubicBezTo>
                    <a:pt x="669154" y="4203237"/>
                    <a:pt x="685801" y="4196644"/>
                    <a:pt x="702734" y="4191000"/>
                  </a:cubicBezTo>
                  <a:cubicBezTo>
                    <a:pt x="711201" y="4188178"/>
                    <a:pt x="719476" y="4184698"/>
                    <a:pt x="728134" y="4182533"/>
                  </a:cubicBezTo>
                  <a:lnTo>
                    <a:pt x="762000" y="4174066"/>
                  </a:lnTo>
                  <a:cubicBezTo>
                    <a:pt x="768379" y="4175129"/>
                    <a:pt x="834036" y="4184685"/>
                    <a:pt x="846667" y="4191000"/>
                  </a:cubicBezTo>
                  <a:cubicBezTo>
                    <a:pt x="864870" y="4200101"/>
                    <a:pt x="897467" y="4224866"/>
                    <a:pt x="897467" y="4224866"/>
                  </a:cubicBezTo>
                  <a:cubicBezTo>
                    <a:pt x="903111" y="4233333"/>
                    <a:pt x="908486" y="4241986"/>
                    <a:pt x="914400" y="4250266"/>
                  </a:cubicBezTo>
                  <a:cubicBezTo>
                    <a:pt x="922602" y="4261749"/>
                    <a:pt x="932321" y="4272167"/>
                    <a:pt x="939800" y="4284133"/>
                  </a:cubicBezTo>
                  <a:cubicBezTo>
                    <a:pt x="946489" y="4294836"/>
                    <a:pt x="951762" y="4306399"/>
                    <a:pt x="956734" y="4318000"/>
                  </a:cubicBezTo>
                  <a:cubicBezTo>
                    <a:pt x="960250" y="4326203"/>
                    <a:pt x="962748" y="4334819"/>
                    <a:pt x="965200" y="4343400"/>
                  </a:cubicBezTo>
                  <a:cubicBezTo>
                    <a:pt x="968397" y="4354588"/>
                    <a:pt x="968463" y="4366858"/>
                    <a:pt x="973667" y="4377266"/>
                  </a:cubicBezTo>
                  <a:cubicBezTo>
                    <a:pt x="979978" y="4389887"/>
                    <a:pt x="990600" y="4399844"/>
                    <a:pt x="999067" y="4411133"/>
                  </a:cubicBezTo>
                  <a:cubicBezTo>
                    <a:pt x="1001889" y="4419600"/>
                    <a:pt x="1005082" y="4427952"/>
                    <a:pt x="1007534" y="4436533"/>
                  </a:cubicBezTo>
                  <a:cubicBezTo>
                    <a:pt x="1015502" y="4464420"/>
                    <a:pt x="1018650" y="4483650"/>
                    <a:pt x="1024467" y="4512733"/>
                  </a:cubicBezTo>
                  <a:cubicBezTo>
                    <a:pt x="1021645" y="4540955"/>
                    <a:pt x="1022378" y="4569763"/>
                    <a:pt x="1016000" y="4597400"/>
                  </a:cubicBezTo>
                  <a:cubicBezTo>
                    <a:pt x="1013712" y="4607315"/>
                    <a:pt x="1004981" y="4614520"/>
                    <a:pt x="999067" y="4622800"/>
                  </a:cubicBezTo>
                  <a:cubicBezTo>
                    <a:pt x="966046" y="4669029"/>
                    <a:pt x="986501" y="4645793"/>
                    <a:pt x="948267" y="4673600"/>
                  </a:cubicBezTo>
                  <a:cubicBezTo>
                    <a:pt x="862657" y="4735863"/>
                    <a:pt x="909256" y="4710039"/>
                    <a:pt x="846667" y="4741333"/>
                  </a:cubicBezTo>
                  <a:cubicBezTo>
                    <a:pt x="809978" y="4738511"/>
                    <a:pt x="772397" y="4741389"/>
                    <a:pt x="736600" y="4732866"/>
                  </a:cubicBezTo>
                  <a:cubicBezTo>
                    <a:pt x="712044" y="4727019"/>
                    <a:pt x="668867" y="4699000"/>
                    <a:pt x="668867" y="4699000"/>
                  </a:cubicBezTo>
                  <a:cubicBezTo>
                    <a:pt x="663223" y="4690533"/>
                    <a:pt x="658291" y="4681546"/>
                    <a:pt x="651934" y="4673600"/>
                  </a:cubicBezTo>
                  <a:cubicBezTo>
                    <a:pt x="629009" y="4644943"/>
                    <a:pt x="618015" y="4656507"/>
                    <a:pt x="601134" y="4605866"/>
                  </a:cubicBezTo>
                  <a:cubicBezTo>
                    <a:pt x="580520" y="4544027"/>
                    <a:pt x="588529" y="4572382"/>
                    <a:pt x="575734" y="4521200"/>
                  </a:cubicBezTo>
                  <a:cubicBezTo>
                    <a:pt x="572912" y="4478867"/>
                    <a:pt x="567267" y="4436627"/>
                    <a:pt x="567267" y="4394200"/>
                  </a:cubicBezTo>
                  <a:cubicBezTo>
                    <a:pt x="567267" y="4365837"/>
                    <a:pt x="572216" y="4337677"/>
                    <a:pt x="575734" y="4309533"/>
                  </a:cubicBezTo>
                  <a:cubicBezTo>
                    <a:pt x="580684" y="4269929"/>
                    <a:pt x="582987" y="4229720"/>
                    <a:pt x="592667" y="4191000"/>
                  </a:cubicBezTo>
                  <a:cubicBezTo>
                    <a:pt x="595489" y="4179711"/>
                    <a:pt x="596658" y="4167874"/>
                    <a:pt x="601134" y="4157133"/>
                  </a:cubicBezTo>
                  <a:cubicBezTo>
                    <a:pt x="610843" y="4133832"/>
                    <a:pt x="627017" y="4113347"/>
                    <a:pt x="635000" y="4089400"/>
                  </a:cubicBezTo>
                  <a:cubicBezTo>
                    <a:pt x="637822" y="4080933"/>
                    <a:pt x="641015" y="4072581"/>
                    <a:pt x="643467" y="4064000"/>
                  </a:cubicBezTo>
                  <a:cubicBezTo>
                    <a:pt x="646664" y="4052811"/>
                    <a:pt x="647208" y="4040767"/>
                    <a:pt x="651934" y="4030133"/>
                  </a:cubicBezTo>
                  <a:cubicBezTo>
                    <a:pt x="658383" y="4015624"/>
                    <a:pt x="689937" y="3966730"/>
                    <a:pt x="702734" y="3953933"/>
                  </a:cubicBezTo>
                  <a:cubicBezTo>
                    <a:pt x="709929" y="3946738"/>
                    <a:pt x="720188" y="3943357"/>
                    <a:pt x="728134" y="3937000"/>
                  </a:cubicBezTo>
                  <a:cubicBezTo>
                    <a:pt x="734367" y="3932013"/>
                    <a:pt x="737927" y="3923636"/>
                    <a:pt x="745067" y="3920066"/>
                  </a:cubicBezTo>
                  <a:cubicBezTo>
                    <a:pt x="755475" y="3914862"/>
                    <a:pt x="767645" y="3914422"/>
                    <a:pt x="778934" y="3911600"/>
                  </a:cubicBezTo>
                  <a:cubicBezTo>
                    <a:pt x="795867" y="3900311"/>
                    <a:pt x="815343" y="3892124"/>
                    <a:pt x="829734" y="3877733"/>
                  </a:cubicBezTo>
                  <a:cubicBezTo>
                    <a:pt x="838201" y="3869266"/>
                    <a:pt x="844667" y="3858148"/>
                    <a:pt x="855134" y="3852333"/>
                  </a:cubicBezTo>
                  <a:cubicBezTo>
                    <a:pt x="870737" y="3843665"/>
                    <a:pt x="905934" y="3835400"/>
                    <a:pt x="905934" y="3835400"/>
                  </a:cubicBezTo>
                  <a:cubicBezTo>
                    <a:pt x="914401" y="3829755"/>
                    <a:pt x="922232" y="3823017"/>
                    <a:pt x="931334" y="3818466"/>
                  </a:cubicBezTo>
                  <a:cubicBezTo>
                    <a:pt x="939316" y="3814475"/>
                    <a:pt x="949081" y="3814592"/>
                    <a:pt x="956734" y="3810000"/>
                  </a:cubicBezTo>
                  <a:cubicBezTo>
                    <a:pt x="963579" y="3805893"/>
                    <a:pt x="967434" y="3798053"/>
                    <a:pt x="973667" y="3793066"/>
                  </a:cubicBezTo>
                  <a:cubicBezTo>
                    <a:pt x="981613" y="3786709"/>
                    <a:pt x="990232" y="3781181"/>
                    <a:pt x="999067" y="3776133"/>
                  </a:cubicBezTo>
                  <a:cubicBezTo>
                    <a:pt x="1122400" y="3705659"/>
                    <a:pt x="963342" y="3798229"/>
                    <a:pt x="1058334" y="3750733"/>
                  </a:cubicBezTo>
                  <a:cubicBezTo>
                    <a:pt x="1067435" y="3746182"/>
                    <a:pt x="1075788" y="3740157"/>
                    <a:pt x="1083734" y="3733800"/>
                  </a:cubicBezTo>
                  <a:cubicBezTo>
                    <a:pt x="1089967" y="3728813"/>
                    <a:pt x="1093527" y="3720436"/>
                    <a:pt x="1100667" y="3716866"/>
                  </a:cubicBezTo>
                  <a:cubicBezTo>
                    <a:pt x="1116632" y="3708883"/>
                    <a:pt x="1135061" y="3706964"/>
                    <a:pt x="1151467" y="3699933"/>
                  </a:cubicBezTo>
                  <a:cubicBezTo>
                    <a:pt x="1189903" y="3683460"/>
                    <a:pt x="1213676" y="3671222"/>
                    <a:pt x="1244600" y="3649133"/>
                  </a:cubicBezTo>
                  <a:cubicBezTo>
                    <a:pt x="1306361" y="3605019"/>
                    <a:pt x="1251381" y="3644046"/>
                    <a:pt x="1312334" y="3589866"/>
                  </a:cubicBezTo>
                  <a:cubicBezTo>
                    <a:pt x="1325840" y="3577860"/>
                    <a:pt x="1341889" y="3568778"/>
                    <a:pt x="1354667" y="3556000"/>
                  </a:cubicBezTo>
                  <a:cubicBezTo>
                    <a:pt x="1364645" y="3546022"/>
                    <a:pt x="1370884" y="3532847"/>
                    <a:pt x="1380067" y="3522133"/>
                  </a:cubicBezTo>
                  <a:cubicBezTo>
                    <a:pt x="1387859" y="3513042"/>
                    <a:pt x="1397802" y="3505931"/>
                    <a:pt x="1405467" y="3496733"/>
                  </a:cubicBezTo>
                  <a:cubicBezTo>
                    <a:pt x="1411981" y="3488916"/>
                    <a:pt x="1415205" y="3478528"/>
                    <a:pt x="1422400" y="3471333"/>
                  </a:cubicBezTo>
                  <a:cubicBezTo>
                    <a:pt x="1429595" y="3464138"/>
                    <a:pt x="1439333" y="3460044"/>
                    <a:pt x="1447800" y="3454400"/>
                  </a:cubicBezTo>
                  <a:cubicBezTo>
                    <a:pt x="1453445" y="3440289"/>
                    <a:pt x="1455004" y="3423742"/>
                    <a:pt x="1464734" y="3412066"/>
                  </a:cubicBezTo>
                  <a:cubicBezTo>
                    <a:pt x="1470447" y="3405210"/>
                    <a:pt x="1485542" y="3411253"/>
                    <a:pt x="1490134" y="3403600"/>
                  </a:cubicBezTo>
                  <a:cubicBezTo>
                    <a:pt x="1546753" y="3309236"/>
                    <a:pt x="1490041" y="3352912"/>
                    <a:pt x="1532467" y="3302000"/>
                  </a:cubicBezTo>
                  <a:cubicBezTo>
                    <a:pt x="1540132" y="3292802"/>
                    <a:pt x="1549400" y="3285067"/>
                    <a:pt x="1557867" y="3276600"/>
                  </a:cubicBezTo>
                  <a:cubicBezTo>
                    <a:pt x="1585580" y="3165750"/>
                    <a:pt x="1541290" y="3318223"/>
                    <a:pt x="1591734" y="3217333"/>
                  </a:cubicBezTo>
                  <a:cubicBezTo>
                    <a:pt x="1598170" y="3204462"/>
                    <a:pt x="1597378" y="3189111"/>
                    <a:pt x="1600200" y="3175000"/>
                  </a:cubicBezTo>
                  <a:cubicBezTo>
                    <a:pt x="1594556" y="3107267"/>
                    <a:pt x="1592879" y="3039085"/>
                    <a:pt x="1583267" y="2971800"/>
                  </a:cubicBezTo>
                  <a:cubicBezTo>
                    <a:pt x="1581482" y="2959305"/>
                    <a:pt x="1573907" y="2948030"/>
                    <a:pt x="1566334" y="2937933"/>
                  </a:cubicBezTo>
                  <a:cubicBezTo>
                    <a:pt x="1532362" y="2892636"/>
                    <a:pt x="1537160" y="2910646"/>
                    <a:pt x="1490134" y="2887133"/>
                  </a:cubicBezTo>
                  <a:cubicBezTo>
                    <a:pt x="1431663" y="2857898"/>
                    <a:pt x="1501352" y="2879355"/>
                    <a:pt x="1430867" y="2861733"/>
                  </a:cubicBezTo>
                  <a:cubicBezTo>
                    <a:pt x="1422400" y="2856089"/>
                    <a:pt x="1414860" y="2848714"/>
                    <a:pt x="1405467" y="2844800"/>
                  </a:cubicBezTo>
                  <a:cubicBezTo>
                    <a:pt x="1335687" y="2815725"/>
                    <a:pt x="1336876" y="2821222"/>
                    <a:pt x="1270000" y="2810933"/>
                  </a:cubicBezTo>
                  <a:cubicBezTo>
                    <a:pt x="1253033" y="2808323"/>
                    <a:pt x="1235958" y="2806190"/>
                    <a:pt x="1219200" y="2802466"/>
                  </a:cubicBezTo>
                  <a:cubicBezTo>
                    <a:pt x="1210488" y="2800530"/>
                    <a:pt x="1202551" y="2795750"/>
                    <a:pt x="1193800" y="2794000"/>
                  </a:cubicBezTo>
                  <a:cubicBezTo>
                    <a:pt x="1174232" y="2790086"/>
                    <a:pt x="1154289" y="2788355"/>
                    <a:pt x="1134534" y="2785533"/>
                  </a:cubicBezTo>
                  <a:cubicBezTo>
                    <a:pt x="1078089" y="2788355"/>
                    <a:pt x="1021561" y="2789825"/>
                    <a:pt x="965200" y="2794000"/>
                  </a:cubicBezTo>
                  <a:cubicBezTo>
                    <a:pt x="945299" y="2795474"/>
                    <a:pt x="925568" y="2798896"/>
                    <a:pt x="905934" y="2802466"/>
                  </a:cubicBezTo>
                  <a:cubicBezTo>
                    <a:pt x="894485" y="2804548"/>
                    <a:pt x="883646" y="2809775"/>
                    <a:pt x="872067" y="2810933"/>
                  </a:cubicBezTo>
                  <a:cubicBezTo>
                    <a:pt x="827048" y="2815435"/>
                    <a:pt x="781756" y="2816578"/>
                    <a:pt x="736600" y="2819400"/>
                  </a:cubicBezTo>
                  <a:cubicBezTo>
                    <a:pt x="715944" y="2817679"/>
                    <a:pt x="627976" y="2814236"/>
                    <a:pt x="592667" y="2802466"/>
                  </a:cubicBezTo>
                  <a:cubicBezTo>
                    <a:pt x="580693" y="2798475"/>
                    <a:pt x="570401" y="2790505"/>
                    <a:pt x="558800" y="2785533"/>
                  </a:cubicBezTo>
                  <a:cubicBezTo>
                    <a:pt x="550597" y="2782017"/>
                    <a:pt x="541603" y="2780582"/>
                    <a:pt x="533400" y="2777066"/>
                  </a:cubicBezTo>
                  <a:cubicBezTo>
                    <a:pt x="446203" y="2739695"/>
                    <a:pt x="564352" y="2781739"/>
                    <a:pt x="448734" y="2743200"/>
                  </a:cubicBezTo>
                  <a:cubicBezTo>
                    <a:pt x="443089" y="2737555"/>
                    <a:pt x="438186" y="2731056"/>
                    <a:pt x="431800" y="2726266"/>
                  </a:cubicBezTo>
                  <a:cubicBezTo>
                    <a:pt x="415519" y="2714055"/>
                    <a:pt x="381000" y="2692400"/>
                    <a:pt x="381000" y="2692400"/>
                  </a:cubicBezTo>
                  <a:cubicBezTo>
                    <a:pt x="361245" y="2661355"/>
                    <a:pt x="338191" y="2632178"/>
                    <a:pt x="321734" y="2599266"/>
                  </a:cubicBezTo>
                  <a:cubicBezTo>
                    <a:pt x="307623" y="2571044"/>
                    <a:pt x="298332" y="2539843"/>
                    <a:pt x="279400" y="2514600"/>
                  </a:cubicBezTo>
                  <a:cubicBezTo>
                    <a:pt x="247563" y="2472150"/>
                    <a:pt x="233822" y="2459943"/>
                    <a:pt x="220134" y="2396066"/>
                  </a:cubicBezTo>
                  <a:cubicBezTo>
                    <a:pt x="190230" y="2256517"/>
                    <a:pt x="210651" y="2314674"/>
                    <a:pt x="169334" y="2218266"/>
                  </a:cubicBezTo>
                  <a:cubicBezTo>
                    <a:pt x="166512" y="2198511"/>
                    <a:pt x="162759" y="2178866"/>
                    <a:pt x="160867" y="2159000"/>
                  </a:cubicBezTo>
                  <a:cubicBezTo>
                    <a:pt x="141087" y="1951318"/>
                    <a:pt x="162985" y="2114563"/>
                    <a:pt x="143934" y="1981200"/>
                  </a:cubicBezTo>
                  <a:cubicBezTo>
                    <a:pt x="149578" y="1919111"/>
                    <a:pt x="152349" y="1856693"/>
                    <a:pt x="160867" y="1794933"/>
                  </a:cubicBezTo>
                  <a:cubicBezTo>
                    <a:pt x="166576" y="1753544"/>
                    <a:pt x="212559" y="1648327"/>
                    <a:pt x="220134" y="1625600"/>
                  </a:cubicBezTo>
                  <a:cubicBezTo>
                    <a:pt x="225778" y="1608667"/>
                    <a:pt x="232371" y="1592020"/>
                    <a:pt x="237067" y="1574800"/>
                  </a:cubicBezTo>
                  <a:cubicBezTo>
                    <a:pt x="240853" y="1560916"/>
                    <a:pt x="239579" y="1545567"/>
                    <a:pt x="245534" y="1532466"/>
                  </a:cubicBezTo>
                  <a:cubicBezTo>
                    <a:pt x="253955" y="1513939"/>
                    <a:pt x="269146" y="1499245"/>
                    <a:pt x="279400" y="1481666"/>
                  </a:cubicBezTo>
                  <a:cubicBezTo>
                    <a:pt x="351084" y="1358778"/>
                    <a:pt x="265527" y="1483072"/>
                    <a:pt x="330200" y="1405466"/>
                  </a:cubicBezTo>
                  <a:cubicBezTo>
                    <a:pt x="336714" y="1397649"/>
                    <a:pt x="338667" y="1385710"/>
                    <a:pt x="347134" y="1380066"/>
                  </a:cubicBezTo>
                  <a:cubicBezTo>
                    <a:pt x="356816" y="1373612"/>
                    <a:pt x="369711" y="1374422"/>
                    <a:pt x="381000" y="1371600"/>
                  </a:cubicBezTo>
                  <a:cubicBezTo>
                    <a:pt x="386645" y="1365955"/>
                    <a:pt x="391700" y="1359653"/>
                    <a:pt x="397934" y="1354666"/>
                  </a:cubicBezTo>
                  <a:cubicBezTo>
                    <a:pt x="413207" y="1342448"/>
                    <a:pt x="439819" y="1327753"/>
                    <a:pt x="457200" y="1320800"/>
                  </a:cubicBezTo>
                  <a:cubicBezTo>
                    <a:pt x="473773" y="1314171"/>
                    <a:pt x="491427" y="1310495"/>
                    <a:pt x="508000" y="1303866"/>
                  </a:cubicBezTo>
                  <a:cubicBezTo>
                    <a:pt x="564104" y="1281424"/>
                    <a:pt x="525137" y="1284917"/>
                    <a:pt x="601134" y="1261533"/>
                  </a:cubicBezTo>
                  <a:cubicBezTo>
                    <a:pt x="617542" y="1256484"/>
                    <a:pt x="635207" y="1256926"/>
                    <a:pt x="651934" y="1253066"/>
                  </a:cubicBezTo>
                  <a:cubicBezTo>
                    <a:pt x="671954" y="1248446"/>
                    <a:pt x="691268" y="1241116"/>
                    <a:pt x="711200" y="1236133"/>
                  </a:cubicBezTo>
                  <a:cubicBezTo>
                    <a:pt x="725161" y="1232643"/>
                    <a:pt x="739486" y="1230788"/>
                    <a:pt x="753534" y="1227666"/>
                  </a:cubicBezTo>
                  <a:cubicBezTo>
                    <a:pt x="764893" y="1225142"/>
                    <a:pt x="776111" y="1222022"/>
                    <a:pt x="787400" y="1219200"/>
                  </a:cubicBezTo>
                  <a:cubicBezTo>
                    <a:pt x="865053" y="1180373"/>
                    <a:pt x="767764" y="1224556"/>
                    <a:pt x="880534" y="1193800"/>
                  </a:cubicBezTo>
                  <a:cubicBezTo>
                    <a:pt x="892711" y="1190479"/>
                    <a:pt x="902223" y="1180187"/>
                    <a:pt x="914400" y="1176866"/>
                  </a:cubicBezTo>
                  <a:cubicBezTo>
                    <a:pt x="933653" y="1171615"/>
                    <a:pt x="953943" y="1171434"/>
                    <a:pt x="973667" y="1168400"/>
                  </a:cubicBezTo>
                  <a:cubicBezTo>
                    <a:pt x="990634" y="1165790"/>
                    <a:pt x="1007534" y="1162755"/>
                    <a:pt x="1024467" y="1159933"/>
                  </a:cubicBezTo>
                  <a:cubicBezTo>
                    <a:pt x="1075267" y="1162755"/>
                    <a:pt x="1126198" y="1163794"/>
                    <a:pt x="1176867" y="1168400"/>
                  </a:cubicBezTo>
                  <a:cubicBezTo>
                    <a:pt x="1201761" y="1170663"/>
                    <a:pt x="1213217" y="1179604"/>
                    <a:pt x="1236134" y="1185333"/>
                  </a:cubicBezTo>
                  <a:cubicBezTo>
                    <a:pt x="1250095" y="1188823"/>
                    <a:pt x="1264356" y="1190978"/>
                    <a:pt x="1278467" y="1193800"/>
                  </a:cubicBezTo>
                  <a:cubicBezTo>
                    <a:pt x="1286934" y="1199444"/>
                    <a:pt x="1294766" y="1206182"/>
                    <a:pt x="1303867" y="1210733"/>
                  </a:cubicBezTo>
                  <a:cubicBezTo>
                    <a:pt x="1373974" y="1245786"/>
                    <a:pt x="1281875" y="1187606"/>
                    <a:pt x="1354667" y="1236133"/>
                  </a:cubicBezTo>
                  <a:lnTo>
                    <a:pt x="1405467" y="1312333"/>
                  </a:lnTo>
                  <a:cubicBezTo>
                    <a:pt x="1405478" y="1312350"/>
                    <a:pt x="1439322" y="1363117"/>
                    <a:pt x="1439334" y="1363133"/>
                  </a:cubicBezTo>
                  <a:cubicBezTo>
                    <a:pt x="1463644" y="1395547"/>
                    <a:pt x="1466171" y="1394709"/>
                    <a:pt x="1481667" y="1430866"/>
                  </a:cubicBezTo>
                  <a:cubicBezTo>
                    <a:pt x="1490370" y="1451173"/>
                    <a:pt x="1492460" y="1468641"/>
                    <a:pt x="1498600" y="1490133"/>
                  </a:cubicBezTo>
                  <a:cubicBezTo>
                    <a:pt x="1501052" y="1498714"/>
                    <a:pt x="1504245" y="1507066"/>
                    <a:pt x="1507067" y="1515533"/>
                  </a:cubicBezTo>
                  <a:cubicBezTo>
                    <a:pt x="1509889" y="1540933"/>
                    <a:pt x="1511648" y="1566474"/>
                    <a:pt x="1515534" y="1591733"/>
                  </a:cubicBezTo>
                  <a:cubicBezTo>
                    <a:pt x="1518572" y="1611483"/>
                    <a:pt x="1526143" y="1632028"/>
                    <a:pt x="1532467" y="1651000"/>
                  </a:cubicBezTo>
                  <a:cubicBezTo>
                    <a:pt x="1527829" y="1720570"/>
                    <a:pt x="1538023" y="1764611"/>
                    <a:pt x="1507067" y="1820333"/>
                  </a:cubicBezTo>
                  <a:cubicBezTo>
                    <a:pt x="1500214" y="1832668"/>
                    <a:pt x="1492381" y="1845017"/>
                    <a:pt x="1481667" y="1854200"/>
                  </a:cubicBezTo>
                  <a:cubicBezTo>
                    <a:pt x="1472084" y="1862414"/>
                    <a:pt x="1459089" y="1865489"/>
                    <a:pt x="1447800" y="1871133"/>
                  </a:cubicBezTo>
                  <a:cubicBezTo>
                    <a:pt x="1409931" y="1927938"/>
                    <a:pt x="1454541" y="1872284"/>
                    <a:pt x="1405467" y="1905000"/>
                  </a:cubicBezTo>
                  <a:cubicBezTo>
                    <a:pt x="1395504" y="1911642"/>
                    <a:pt x="1391426" y="1926614"/>
                    <a:pt x="1380067" y="1930400"/>
                  </a:cubicBezTo>
                  <a:cubicBezTo>
                    <a:pt x="1355822" y="1938481"/>
                    <a:pt x="1329267" y="1936044"/>
                    <a:pt x="1303867" y="1938866"/>
                  </a:cubicBezTo>
                  <a:cubicBezTo>
                    <a:pt x="1255889" y="1936044"/>
                    <a:pt x="1206964" y="1940301"/>
                    <a:pt x="1159934" y="1930400"/>
                  </a:cubicBezTo>
                  <a:cubicBezTo>
                    <a:pt x="1149976" y="1928304"/>
                    <a:pt x="1150195" y="1912195"/>
                    <a:pt x="1143000" y="1905000"/>
                  </a:cubicBezTo>
                  <a:cubicBezTo>
                    <a:pt x="1135805" y="1897805"/>
                    <a:pt x="1126067" y="1893711"/>
                    <a:pt x="1117600" y="1888066"/>
                  </a:cubicBezTo>
                  <a:cubicBezTo>
                    <a:pt x="1111956" y="1876777"/>
                    <a:pt x="1107668" y="1864701"/>
                    <a:pt x="1100667" y="1854200"/>
                  </a:cubicBezTo>
                  <a:cubicBezTo>
                    <a:pt x="1096239" y="1847558"/>
                    <a:pt x="1088721" y="1843499"/>
                    <a:pt x="1083734" y="1837266"/>
                  </a:cubicBezTo>
                  <a:cubicBezTo>
                    <a:pt x="1077377" y="1829320"/>
                    <a:pt x="1072445" y="1820333"/>
                    <a:pt x="1066800" y="1811866"/>
                  </a:cubicBezTo>
                  <a:cubicBezTo>
                    <a:pt x="1057884" y="1776199"/>
                    <a:pt x="1049867" y="1749903"/>
                    <a:pt x="1049867" y="1710266"/>
                  </a:cubicBezTo>
                  <a:cubicBezTo>
                    <a:pt x="1049867" y="1666420"/>
                    <a:pt x="1055404" y="1631619"/>
                    <a:pt x="1066800" y="1591733"/>
                  </a:cubicBezTo>
                  <a:cubicBezTo>
                    <a:pt x="1069252" y="1583152"/>
                    <a:pt x="1071276" y="1574315"/>
                    <a:pt x="1075267" y="1566333"/>
                  </a:cubicBezTo>
                  <a:cubicBezTo>
                    <a:pt x="1079818" y="1557232"/>
                    <a:pt x="1087649" y="1550034"/>
                    <a:pt x="1092200" y="1540933"/>
                  </a:cubicBezTo>
                  <a:cubicBezTo>
                    <a:pt x="1124522" y="1476289"/>
                    <a:pt x="1064650" y="1563556"/>
                    <a:pt x="1126067" y="1481666"/>
                  </a:cubicBezTo>
                  <a:cubicBezTo>
                    <a:pt x="1128889" y="1473199"/>
                    <a:pt x="1130543" y="1464248"/>
                    <a:pt x="1134534" y="1456266"/>
                  </a:cubicBezTo>
                  <a:cubicBezTo>
                    <a:pt x="1144333" y="1436668"/>
                    <a:pt x="1160482" y="1419510"/>
                    <a:pt x="1176867" y="1405466"/>
                  </a:cubicBezTo>
                  <a:cubicBezTo>
                    <a:pt x="1187581" y="1396283"/>
                    <a:pt x="1199445" y="1388533"/>
                    <a:pt x="1210734" y="1380066"/>
                  </a:cubicBezTo>
                  <a:cubicBezTo>
                    <a:pt x="1275645" y="1382888"/>
                    <a:pt x="1340649" y="1384063"/>
                    <a:pt x="1405467" y="1388533"/>
                  </a:cubicBezTo>
                  <a:cubicBezTo>
                    <a:pt x="1427634" y="1390062"/>
                    <a:pt x="1459443" y="1395941"/>
                    <a:pt x="1481667" y="1405466"/>
                  </a:cubicBezTo>
                  <a:cubicBezTo>
                    <a:pt x="1511855" y="1418404"/>
                    <a:pt x="1523660" y="1426350"/>
                    <a:pt x="1549400" y="1447800"/>
                  </a:cubicBezTo>
                  <a:cubicBezTo>
                    <a:pt x="1555532" y="1452910"/>
                    <a:pt x="1560202" y="1459623"/>
                    <a:pt x="1566334" y="1464733"/>
                  </a:cubicBezTo>
                  <a:cubicBezTo>
                    <a:pt x="1577174" y="1473767"/>
                    <a:pt x="1590708" y="1479692"/>
                    <a:pt x="1600200" y="1490133"/>
                  </a:cubicBezTo>
                  <a:cubicBezTo>
                    <a:pt x="1619184" y="1511016"/>
                    <a:pt x="1624226" y="1548941"/>
                    <a:pt x="1651000" y="1557866"/>
                  </a:cubicBezTo>
                  <a:cubicBezTo>
                    <a:pt x="1677827" y="1566809"/>
                    <a:pt x="1678354" y="1564509"/>
                    <a:pt x="1701800" y="1583266"/>
                  </a:cubicBezTo>
                  <a:cubicBezTo>
                    <a:pt x="1708034" y="1588253"/>
                    <a:pt x="1711467" y="1596897"/>
                    <a:pt x="1718734" y="1600200"/>
                  </a:cubicBezTo>
                  <a:cubicBezTo>
                    <a:pt x="1743108" y="1611279"/>
                    <a:pt x="1769534" y="1617133"/>
                    <a:pt x="1794934" y="1625600"/>
                  </a:cubicBezTo>
                  <a:cubicBezTo>
                    <a:pt x="1864352" y="1648739"/>
                    <a:pt x="1754464" y="1612829"/>
                    <a:pt x="1888067" y="1651000"/>
                  </a:cubicBezTo>
                  <a:cubicBezTo>
                    <a:pt x="1907823" y="1656644"/>
                    <a:pt x="1927244" y="1663628"/>
                    <a:pt x="1947334" y="1667933"/>
                  </a:cubicBezTo>
                  <a:cubicBezTo>
                    <a:pt x="1989573" y="1676984"/>
                    <a:pt x="2073001" y="1681933"/>
                    <a:pt x="2108200" y="1684866"/>
                  </a:cubicBezTo>
                  <a:cubicBezTo>
                    <a:pt x="2422394" y="1678182"/>
                    <a:pt x="2421428" y="1683176"/>
                    <a:pt x="2650067" y="1667933"/>
                  </a:cubicBezTo>
                  <a:lnTo>
                    <a:pt x="2887134" y="1651000"/>
                  </a:lnTo>
                  <a:cubicBezTo>
                    <a:pt x="2904067" y="1648178"/>
                    <a:pt x="2921148" y="1646130"/>
                    <a:pt x="2937934" y="1642533"/>
                  </a:cubicBezTo>
                  <a:cubicBezTo>
                    <a:pt x="2960690" y="1637657"/>
                    <a:pt x="3005667" y="1625600"/>
                    <a:pt x="3005667" y="1625600"/>
                  </a:cubicBezTo>
                  <a:cubicBezTo>
                    <a:pt x="3099959" y="1578453"/>
                    <a:pt x="2981177" y="1634784"/>
                    <a:pt x="3073400" y="1600200"/>
                  </a:cubicBezTo>
                  <a:cubicBezTo>
                    <a:pt x="3110613" y="1586245"/>
                    <a:pt x="3101405" y="1584196"/>
                    <a:pt x="3132667" y="1566333"/>
                  </a:cubicBezTo>
                  <a:cubicBezTo>
                    <a:pt x="3143626" y="1560071"/>
                    <a:pt x="3155245" y="1555044"/>
                    <a:pt x="3166534" y="1549400"/>
                  </a:cubicBezTo>
                  <a:cubicBezTo>
                    <a:pt x="3175001" y="1540933"/>
                    <a:pt x="3182985" y="1531955"/>
                    <a:pt x="3191934" y="1524000"/>
                  </a:cubicBezTo>
                  <a:cubicBezTo>
                    <a:pt x="3208409" y="1509356"/>
                    <a:pt x="3227148" y="1497252"/>
                    <a:pt x="3242734" y="1481666"/>
                  </a:cubicBezTo>
                  <a:cubicBezTo>
                    <a:pt x="3249929" y="1474471"/>
                    <a:pt x="3251941" y="1462888"/>
                    <a:pt x="3259667" y="1456266"/>
                  </a:cubicBezTo>
                  <a:cubicBezTo>
                    <a:pt x="3272161" y="1445556"/>
                    <a:pt x="3288835" y="1440740"/>
                    <a:pt x="3302000" y="1430866"/>
                  </a:cubicBezTo>
                  <a:cubicBezTo>
                    <a:pt x="3311579" y="1423682"/>
                    <a:pt x="3318133" y="1413048"/>
                    <a:pt x="3327400" y="1405466"/>
                  </a:cubicBezTo>
                  <a:cubicBezTo>
                    <a:pt x="3349243" y="1387595"/>
                    <a:pt x="3371651" y="1370321"/>
                    <a:pt x="3395134" y="1354666"/>
                  </a:cubicBezTo>
                  <a:cubicBezTo>
                    <a:pt x="3403601" y="1349022"/>
                    <a:pt x="3412717" y="1344247"/>
                    <a:pt x="3420534" y="1337733"/>
                  </a:cubicBezTo>
                  <a:cubicBezTo>
                    <a:pt x="3463261" y="1302127"/>
                    <a:pt x="3431952" y="1320634"/>
                    <a:pt x="3471334" y="1270000"/>
                  </a:cubicBezTo>
                  <a:cubicBezTo>
                    <a:pt x="3481135" y="1257398"/>
                    <a:pt x="3494687" y="1248148"/>
                    <a:pt x="3505200" y="1236133"/>
                  </a:cubicBezTo>
                  <a:cubicBezTo>
                    <a:pt x="3514492" y="1225513"/>
                    <a:pt x="3521417" y="1212980"/>
                    <a:pt x="3530600" y="1202266"/>
                  </a:cubicBezTo>
                  <a:cubicBezTo>
                    <a:pt x="3538392" y="1193175"/>
                    <a:pt x="3548208" y="1185957"/>
                    <a:pt x="3556000" y="1176866"/>
                  </a:cubicBezTo>
                  <a:cubicBezTo>
                    <a:pt x="3574806" y="1154925"/>
                    <a:pt x="3600693" y="1114060"/>
                    <a:pt x="3615267" y="1092200"/>
                  </a:cubicBezTo>
                  <a:cubicBezTo>
                    <a:pt x="3620911" y="1083733"/>
                    <a:pt x="3628982" y="1076453"/>
                    <a:pt x="3632200" y="1066800"/>
                  </a:cubicBezTo>
                  <a:cubicBezTo>
                    <a:pt x="3640667" y="1041400"/>
                    <a:pt x="3651106" y="1016575"/>
                    <a:pt x="3657600" y="990600"/>
                  </a:cubicBezTo>
                  <a:cubicBezTo>
                    <a:pt x="3678698" y="906212"/>
                    <a:pt x="3670708" y="945822"/>
                    <a:pt x="3683000" y="872066"/>
                  </a:cubicBezTo>
                  <a:cubicBezTo>
                    <a:pt x="3667498" y="655025"/>
                    <a:pt x="3698128" y="809190"/>
                    <a:pt x="3657600" y="728133"/>
                  </a:cubicBezTo>
                  <a:cubicBezTo>
                    <a:pt x="3653609" y="720151"/>
                    <a:pt x="3653726" y="710386"/>
                    <a:pt x="3649134" y="702733"/>
                  </a:cubicBezTo>
                  <a:cubicBezTo>
                    <a:pt x="3645027" y="695888"/>
                    <a:pt x="3638332" y="690910"/>
                    <a:pt x="3632200" y="685800"/>
                  </a:cubicBezTo>
                  <a:cubicBezTo>
                    <a:pt x="3626449" y="681008"/>
                    <a:pt x="3583930" y="648964"/>
                    <a:pt x="3572934" y="643466"/>
                  </a:cubicBezTo>
                  <a:cubicBezTo>
                    <a:pt x="3559340" y="636669"/>
                    <a:pt x="3544436" y="632822"/>
                    <a:pt x="3530600" y="626533"/>
                  </a:cubicBezTo>
                  <a:cubicBezTo>
                    <a:pt x="3513365" y="618699"/>
                    <a:pt x="3497100" y="608822"/>
                    <a:pt x="3479800" y="601133"/>
                  </a:cubicBezTo>
                  <a:cubicBezTo>
                    <a:pt x="3471645" y="597508"/>
                    <a:pt x="3462603" y="596182"/>
                    <a:pt x="3454400" y="592666"/>
                  </a:cubicBezTo>
                  <a:cubicBezTo>
                    <a:pt x="3442799" y="587694"/>
                    <a:pt x="3432507" y="579724"/>
                    <a:pt x="3420534" y="575733"/>
                  </a:cubicBezTo>
                  <a:cubicBezTo>
                    <a:pt x="3401960" y="569542"/>
                    <a:pt x="3332363" y="560718"/>
                    <a:pt x="3318934" y="558800"/>
                  </a:cubicBezTo>
                  <a:cubicBezTo>
                    <a:pt x="3296356" y="561622"/>
                    <a:pt x="3273274" y="561747"/>
                    <a:pt x="3251200" y="567266"/>
                  </a:cubicBezTo>
                  <a:cubicBezTo>
                    <a:pt x="3238956" y="570327"/>
                    <a:pt x="3228935" y="579228"/>
                    <a:pt x="3217334" y="584200"/>
                  </a:cubicBezTo>
                  <a:cubicBezTo>
                    <a:pt x="3209131" y="587716"/>
                    <a:pt x="3200401" y="589844"/>
                    <a:pt x="3191934" y="592666"/>
                  </a:cubicBezTo>
                  <a:lnTo>
                    <a:pt x="3149600" y="635000"/>
                  </a:lnTo>
                  <a:cubicBezTo>
                    <a:pt x="3135489" y="649111"/>
                    <a:pt x="3118336" y="660729"/>
                    <a:pt x="3107267" y="677333"/>
                  </a:cubicBezTo>
                  <a:cubicBezTo>
                    <a:pt x="3101623" y="685800"/>
                    <a:pt x="3096691" y="694787"/>
                    <a:pt x="3090334" y="702733"/>
                  </a:cubicBezTo>
                  <a:cubicBezTo>
                    <a:pt x="3072739" y="724726"/>
                    <a:pt x="3069498" y="715745"/>
                    <a:pt x="3056467" y="745066"/>
                  </a:cubicBezTo>
                  <a:cubicBezTo>
                    <a:pt x="3049218" y="761377"/>
                    <a:pt x="3045178" y="778933"/>
                    <a:pt x="3039534" y="795866"/>
                  </a:cubicBezTo>
                  <a:lnTo>
                    <a:pt x="3031067" y="821266"/>
                  </a:lnTo>
                  <a:cubicBezTo>
                    <a:pt x="3033889" y="852311"/>
                    <a:pt x="3035668" y="883468"/>
                    <a:pt x="3039534" y="914400"/>
                  </a:cubicBezTo>
                  <a:cubicBezTo>
                    <a:pt x="3041319" y="928679"/>
                    <a:pt x="3041011" y="944153"/>
                    <a:pt x="3048000" y="956733"/>
                  </a:cubicBezTo>
                  <a:cubicBezTo>
                    <a:pt x="3055753" y="970689"/>
                    <a:pt x="3066516" y="986214"/>
                    <a:pt x="3081867" y="990600"/>
                  </a:cubicBezTo>
                  <a:lnTo>
                    <a:pt x="3141134" y="1007533"/>
                  </a:lnTo>
                  <a:cubicBezTo>
                    <a:pt x="3187962" y="1005918"/>
                    <a:pt x="3343808" y="1013834"/>
                    <a:pt x="3429000" y="990600"/>
                  </a:cubicBezTo>
                  <a:cubicBezTo>
                    <a:pt x="3446220" y="985904"/>
                    <a:pt x="3462867" y="979311"/>
                    <a:pt x="3479800" y="973666"/>
                  </a:cubicBezTo>
                  <a:lnTo>
                    <a:pt x="3522134" y="931333"/>
                  </a:lnTo>
                  <a:cubicBezTo>
                    <a:pt x="3533423" y="920044"/>
                    <a:pt x="3547144" y="910749"/>
                    <a:pt x="3556000" y="897466"/>
                  </a:cubicBezTo>
                  <a:lnTo>
                    <a:pt x="3572934" y="872066"/>
                  </a:lnTo>
                  <a:cubicBezTo>
                    <a:pt x="3575756" y="863599"/>
                    <a:pt x="3581400" y="855591"/>
                    <a:pt x="3581400" y="846666"/>
                  </a:cubicBezTo>
                  <a:cubicBezTo>
                    <a:pt x="3581400" y="804239"/>
                    <a:pt x="3579551" y="761574"/>
                    <a:pt x="3572934" y="719666"/>
                  </a:cubicBezTo>
                  <a:cubicBezTo>
                    <a:pt x="3571225" y="708840"/>
                    <a:pt x="3547057" y="670388"/>
                    <a:pt x="3539067" y="660400"/>
                  </a:cubicBezTo>
                  <a:cubicBezTo>
                    <a:pt x="3534080" y="654167"/>
                    <a:pt x="3527121" y="649699"/>
                    <a:pt x="3522134" y="643466"/>
                  </a:cubicBezTo>
                  <a:cubicBezTo>
                    <a:pt x="3515777" y="635520"/>
                    <a:pt x="3512395" y="625261"/>
                    <a:pt x="3505200" y="618066"/>
                  </a:cubicBezTo>
                  <a:cubicBezTo>
                    <a:pt x="3498973" y="611839"/>
                    <a:pt x="3453097" y="575081"/>
                    <a:pt x="3437467" y="567266"/>
                  </a:cubicBezTo>
                  <a:cubicBezTo>
                    <a:pt x="3429485" y="563275"/>
                    <a:pt x="3420270" y="562316"/>
                    <a:pt x="3412067" y="558800"/>
                  </a:cubicBezTo>
                  <a:cubicBezTo>
                    <a:pt x="3400466" y="553828"/>
                    <a:pt x="3389919" y="546554"/>
                    <a:pt x="3378200" y="541866"/>
                  </a:cubicBezTo>
                  <a:cubicBezTo>
                    <a:pt x="3361627" y="535237"/>
                    <a:pt x="3342706" y="534116"/>
                    <a:pt x="3327400" y="524933"/>
                  </a:cubicBezTo>
                  <a:cubicBezTo>
                    <a:pt x="3308925" y="513848"/>
                    <a:pt x="3283589" y="494483"/>
                    <a:pt x="3259667" y="491066"/>
                  </a:cubicBezTo>
                  <a:cubicBezTo>
                    <a:pt x="3228808" y="486658"/>
                    <a:pt x="3197578" y="485422"/>
                    <a:pt x="3166534" y="482600"/>
                  </a:cubicBezTo>
                  <a:cubicBezTo>
                    <a:pt x="3155245" y="479778"/>
                    <a:pt x="3144303" y="474133"/>
                    <a:pt x="3132667" y="474133"/>
                  </a:cubicBezTo>
                  <a:cubicBezTo>
                    <a:pt x="3028452" y="474133"/>
                    <a:pt x="3015833" y="478084"/>
                    <a:pt x="2937934" y="491066"/>
                  </a:cubicBezTo>
                  <a:cubicBezTo>
                    <a:pt x="2889380" y="507251"/>
                    <a:pt x="2936606" y="492676"/>
                    <a:pt x="2870200" y="508000"/>
                  </a:cubicBezTo>
                  <a:cubicBezTo>
                    <a:pt x="2847523" y="513233"/>
                    <a:pt x="2825185" y="519885"/>
                    <a:pt x="2802467" y="524933"/>
                  </a:cubicBezTo>
                  <a:cubicBezTo>
                    <a:pt x="2777067" y="530577"/>
                    <a:pt x="2751285" y="534718"/>
                    <a:pt x="2726267" y="541866"/>
                  </a:cubicBezTo>
                  <a:cubicBezTo>
                    <a:pt x="2660849" y="560557"/>
                    <a:pt x="2702189" y="558138"/>
                    <a:pt x="2633134" y="592666"/>
                  </a:cubicBezTo>
                  <a:cubicBezTo>
                    <a:pt x="2550681" y="633892"/>
                    <a:pt x="2587046" y="613546"/>
                    <a:pt x="2523067" y="651933"/>
                  </a:cubicBezTo>
                  <a:cubicBezTo>
                    <a:pt x="2469969" y="731581"/>
                    <a:pt x="2557006" y="611417"/>
                    <a:pt x="2463800" y="694266"/>
                  </a:cubicBezTo>
                  <a:cubicBezTo>
                    <a:pt x="2448589" y="707787"/>
                    <a:pt x="2446867" y="733777"/>
                    <a:pt x="2429934" y="745066"/>
                  </a:cubicBezTo>
                  <a:cubicBezTo>
                    <a:pt x="2375540" y="781330"/>
                    <a:pt x="2419588" y="751072"/>
                    <a:pt x="2328334" y="821266"/>
                  </a:cubicBezTo>
                  <a:cubicBezTo>
                    <a:pt x="2317149" y="829870"/>
                    <a:pt x="2307088" y="840355"/>
                    <a:pt x="2294467" y="846666"/>
                  </a:cubicBezTo>
                  <a:cubicBezTo>
                    <a:pt x="2283178" y="852311"/>
                    <a:pt x="2271102" y="856599"/>
                    <a:pt x="2260600" y="863600"/>
                  </a:cubicBezTo>
                  <a:cubicBezTo>
                    <a:pt x="2245564" y="873624"/>
                    <a:pt x="2233303" y="887442"/>
                    <a:pt x="2218267" y="897466"/>
                  </a:cubicBezTo>
                  <a:cubicBezTo>
                    <a:pt x="2207765" y="904467"/>
                    <a:pt x="2195103" y="907710"/>
                    <a:pt x="2184400" y="914400"/>
                  </a:cubicBezTo>
                  <a:cubicBezTo>
                    <a:pt x="2172434" y="921879"/>
                    <a:pt x="2163155" y="933489"/>
                    <a:pt x="2150534" y="939800"/>
                  </a:cubicBezTo>
                  <a:cubicBezTo>
                    <a:pt x="2134569" y="947782"/>
                    <a:pt x="2115983" y="949347"/>
                    <a:pt x="2099734" y="956733"/>
                  </a:cubicBezTo>
                  <a:cubicBezTo>
                    <a:pt x="2084753" y="963543"/>
                    <a:pt x="2072617" y="975867"/>
                    <a:pt x="2057400" y="982133"/>
                  </a:cubicBezTo>
                  <a:cubicBezTo>
                    <a:pt x="2024390" y="995725"/>
                    <a:pt x="1985503" y="996198"/>
                    <a:pt x="1955800" y="1016000"/>
                  </a:cubicBezTo>
                  <a:cubicBezTo>
                    <a:pt x="1926721" y="1035386"/>
                    <a:pt x="1917038" y="1043357"/>
                    <a:pt x="1879600" y="1058333"/>
                  </a:cubicBezTo>
                  <a:cubicBezTo>
                    <a:pt x="1868796" y="1062655"/>
                    <a:pt x="1856856" y="1063378"/>
                    <a:pt x="1845734" y="1066800"/>
                  </a:cubicBezTo>
                  <a:cubicBezTo>
                    <a:pt x="1820144" y="1074674"/>
                    <a:pt x="1795944" y="1087799"/>
                    <a:pt x="1769534" y="1092200"/>
                  </a:cubicBezTo>
                  <a:cubicBezTo>
                    <a:pt x="1752601" y="1095022"/>
                    <a:pt x="1735568" y="1097299"/>
                    <a:pt x="1718734" y="1100666"/>
                  </a:cubicBezTo>
                  <a:cubicBezTo>
                    <a:pt x="1576786" y="1129055"/>
                    <a:pt x="1799223" y="1085641"/>
                    <a:pt x="1651000" y="1126066"/>
                  </a:cubicBezTo>
                  <a:cubicBezTo>
                    <a:pt x="1631747" y="1131317"/>
                    <a:pt x="1611489" y="1131711"/>
                    <a:pt x="1591734" y="1134533"/>
                  </a:cubicBezTo>
                  <a:cubicBezTo>
                    <a:pt x="1583267" y="1137355"/>
                    <a:pt x="1575180" y="1141821"/>
                    <a:pt x="1566334" y="1143000"/>
                  </a:cubicBezTo>
                  <a:cubicBezTo>
                    <a:pt x="1454351" y="1157931"/>
                    <a:pt x="1438302" y="1149998"/>
                    <a:pt x="1312334" y="1143000"/>
                  </a:cubicBezTo>
                  <a:cubicBezTo>
                    <a:pt x="1301481" y="1140287"/>
                    <a:pt x="1265215" y="1132140"/>
                    <a:pt x="1253067" y="1126066"/>
                  </a:cubicBezTo>
                  <a:cubicBezTo>
                    <a:pt x="1243966" y="1121515"/>
                    <a:pt x="1236134" y="1114777"/>
                    <a:pt x="1227667" y="1109133"/>
                  </a:cubicBezTo>
                  <a:cubicBezTo>
                    <a:pt x="1222023" y="1092200"/>
                    <a:pt x="1212350" y="1076109"/>
                    <a:pt x="1210734" y="1058333"/>
                  </a:cubicBezTo>
                  <a:cubicBezTo>
                    <a:pt x="1209431" y="1044002"/>
                    <a:pt x="1217298" y="1030264"/>
                    <a:pt x="1219200" y="1016000"/>
                  </a:cubicBezTo>
                  <a:cubicBezTo>
                    <a:pt x="1222949" y="987886"/>
                    <a:pt x="1221724" y="959067"/>
                    <a:pt x="1227667" y="931333"/>
                  </a:cubicBezTo>
                  <a:cubicBezTo>
                    <a:pt x="1230312" y="918992"/>
                    <a:pt x="1238338" y="908424"/>
                    <a:pt x="1244600" y="897466"/>
                  </a:cubicBezTo>
                  <a:cubicBezTo>
                    <a:pt x="1260316" y="869964"/>
                    <a:pt x="1263588" y="870012"/>
                    <a:pt x="1286934" y="846666"/>
                  </a:cubicBezTo>
                  <a:cubicBezTo>
                    <a:pt x="1293228" y="827784"/>
                    <a:pt x="1300125" y="803097"/>
                    <a:pt x="1312334" y="787400"/>
                  </a:cubicBezTo>
                  <a:cubicBezTo>
                    <a:pt x="1324586" y="771648"/>
                    <a:pt x="1342693" y="761031"/>
                    <a:pt x="1354667" y="745066"/>
                  </a:cubicBezTo>
                  <a:cubicBezTo>
                    <a:pt x="1363134" y="733777"/>
                    <a:pt x="1370089" y="721178"/>
                    <a:pt x="1380067" y="711200"/>
                  </a:cubicBezTo>
                  <a:cubicBezTo>
                    <a:pt x="1387262" y="704005"/>
                    <a:pt x="1397650" y="700780"/>
                    <a:pt x="1405467" y="694266"/>
                  </a:cubicBezTo>
                  <a:cubicBezTo>
                    <a:pt x="1414665" y="686601"/>
                    <a:pt x="1420471" y="674806"/>
                    <a:pt x="1430867" y="668866"/>
                  </a:cubicBezTo>
                  <a:cubicBezTo>
                    <a:pt x="1440970" y="663093"/>
                    <a:pt x="1453508" y="663462"/>
                    <a:pt x="1464734" y="660400"/>
                  </a:cubicBezTo>
                  <a:cubicBezTo>
                    <a:pt x="1484556" y="654994"/>
                    <a:pt x="1504245" y="649111"/>
                    <a:pt x="1524000" y="643466"/>
                  </a:cubicBezTo>
                  <a:cubicBezTo>
                    <a:pt x="1546578" y="646288"/>
                    <a:pt x="1570350" y="644157"/>
                    <a:pt x="1591734" y="651933"/>
                  </a:cubicBezTo>
                  <a:cubicBezTo>
                    <a:pt x="1647269" y="672128"/>
                    <a:pt x="1610955" y="775273"/>
                    <a:pt x="1608667" y="795866"/>
                  </a:cubicBezTo>
                  <a:cubicBezTo>
                    <a:pt x="1603747" y="840144"/>
                    <a:pt x="1601790" y="822745"/>
                    <a:pt x="1574800" y="855133"/>
                  </a:cubicBezTo>
                  <a:cubicBezTo>
                    <a:pt x="1568286" y="862950"/>
                    <a:pt x="1565062" y="873338"/>
                    <a:pt x="1557867" y="880533"/>
                  </a:cubicBezTo>
                  <a:cubicBezTo>
                    <a:pt x="1550672" y="887728"/>
                    <a:pt x="1540413" y="891109"/>
                    <a:pt x="1532467" y="897466"/>
                  </a:cubicBezTo>
                  <a:cubicBezTo>
                    <a:pt x="1526234" y="902453"/>
                    <a:pt x="1522379" y="910293"/>
                    <a:pt x="1515534" y="914400"/>
                  </a:cubicBezTo>
                  <a:cubicBezTo>
                    <a:pt x="1506861" y="919604"/>
                    <a:pt x="1462588" y="929753"/>
                    <a:pt x="1456267" y="931333"/>
                  </a:cubicBezTo>
                  <a:cubicBezTo>
                    <a:pt x="1441550" y="929231"/>
                    <a:pt x="1392058" y="925766"/>
                    <a:pt x="1371600" y="914400"/>
                  </a:cubicBezTo>
                  <a:cubicBezTo>
                    <a:pt x="1335943" y="894591"/>
                    <a:pt x="1312891" y="876949"/>
                    <a:pt x="1286934" y="846666"/>
                  </a:cubicBezTo>
                  <a:cubicBezTo>
                    <a:pt x="1280312" y="838940"/>
                    <a:pt x="1276514" y="829083"/>
                    <a:pt x="1270000" y="821266"/>
                  </a:cubicBezTo>
                  <a:cubicBezTo>
                    <a:pt x="1262335" y="812068"/>
                    <a:pt x="1252392" y="804957"/>
                    <a:pt x="1244600" y="795866"/>
                  </a:cubicBezTo>
                  <a:cubicBezTo>
                    <a:pt x="1184210" y="725412"/>
                    <a:pt x="1246262" y="789063"/>
                    <a:pt x="1202267" y="745066"/>
                  </a:cubicBezTo>
                  <a:cubicBezTo>
                    <a:pt x="1199445" y="733777"/>
                    <a:pt x="1196324" y="722559"/>
                    <a:pt x="1193800" y="711200"/>
                  </a:cubicBezTo>
                  <a:cubicBezTo>
                    <a:pt x="1186890" y="680103"/>
                    <a:pt x="1185721" y="664515"/>
                    <a:pt x="1176867" y="635000"/>
                  </a:cubicBezTo>
                  <a:cubicBezTo>
                    <a:pt x="1160189" y="579406"/>
                    <a:pt x="1171313" y="595579"/>
                    <a:pt x="1143000" y="567266"/>
                  </a:cubicBezTo>
                  <a:cubicBezTo>
                    <a:pt x="1140178" y="558799"/>
                    <a:pt x="1139889" y="549006"/>
                    <a:pt x="1134534" y="541866"/>
                  </a:cubicBezTo>
                  <a:cubicBezTo>
                    <a:pt x="1122560" y="525901"/>
                    <a:pt x="1111132" y="505844"/>
                    <a:pt x="1092200" y="499533"/>
                  </a:cubicBezTo>
                  <a:cubicBezTo>
                    <a:pt x="1066744" y="491047"/>
                    <a:pt x="1063283" y="492369"/>
                    <a:pt x="1041400" y="474133"/>
                  </a:cubicBezTo>
                  <a:cubicBezTo>
                    <a:pt x="1032202" y="466468"/>
                    <a:pt x="1026467" y="454548"/>
                    <a:pt x="1016000" y="448733"/>
                  </a:cubicBezTo>
                  <a:cubicBezTo>
                    <a:pt x="1000397" y="440065"/>
                    <a:pt x="982133" y="437444"/>
                    <a:pt x="965200" y="431800"/>
                  </a:cubicBezTo>
                  <a:lnTo>
                    <a:pt x="939800" y="423333"/>
                  </a:lnTo>
                  <a:cubicBezTo>
                    <a:pt x="911578" y="426155"/>
                    <a:pt x="877522" y="414387"/>
                    <a:pt x="855134" y="431800"/>
                  </a:cubicBezTo>
                  <a:cubicBezTo>
                    <a:pt x="841583" y="442339"/>
                    <a:pt x="858667" y="466157"/>
                    <a:pt x="863600" y="482600"/>
                  </a:cubicBezTo>
                  <a:cubicBezTo>
                    <a:pt x="867227" y="494689"/>
                    <a:pt x="875847" y="504747"/>
                    <a:pt x="880534" y="516466"/>
                  </a:cubicBezTo>
                  <a:cubicBezTo>
                    <a:pt x="887163" y="533039"/>
                    <a:pt x="891823" y="550333"/>
                    <a:pt x="897467" y="567266"/>
                  </a:cubicBezTo>
                  <a:lnTo>
                    <a:pt x="897467" y="567266"/>
                  </a:lnTo>
                  <a:cubicBezTo>
                    <a:pt x="900289" y="578555"/>
                    <a:pt x="898665" y="592046"/>
                    <a:pt x="905934" y="601133"/>
                  </a:cubicBezTo>
                  <a:cubicBezTo>
                    <a:pt x="911509" y="608102"/>
                    <a:pt x="922867" y="606778"/>
                    <a:pt x="931334" y="609600"/>
                  </a:cubicBezTo>
                  <a:cubicBezTo>
                    <a:pt x="942623" y="606778"/>
                    <a:pt x="957751" y="610072"/>
                    <a:pt x="965200" y="601133"/>
                  </a:cubicBezTo>
                  <a:cubicBezTo>
                    <a:pt x="974413" y="590078"/>
                    <a:pt x="973667" y="573190"/>
                    <a:pt x="973667" y="558800"/>
                  </a:cubicBezTo>
                  <a:cubicBezTo>
                    <a:pt x="973667" y="510739"/>
                    <a:pt x="976856" y="461492"/>
                    <a:pt x="965200" y="414866"/>
                  </a:cubicBezTo>
                  <a:cubicBezTo>
                    <a:pt x="961778" y="401176"/>
                    <a:pt x="942174" y="398500"/>
                    <a:pt x="931334" y="389466"/>
                  </a:cubicBezTo>
                  <a:cubicBezTo>
                    <a:pt x="925202" y="384356"/>
                    <a:pt x="921540" y="376103"/>
                    <a:pt x="914400" y="372533"/>
                  </a:cubicBezTo>
                  <a:cubicBezTo>
                    <a:pt x="882683" y="356675"/>
                    <a:pt x="854711" y="354565"/>
                    <a:pt x="821267" y="347133"/>
                  </a:cubicBezTo>
                  <a:cubicBezTo>
                    <a:pt x="728628" y="326546"/>
                    <a:pt x="871965" y="349663"/>
                    <a:pt x="677334" y="330200"/>
                  </a:cubicBezTo>
                  <a:cubicBezTo>
                    <a:pt x="657477" y="328214"/>
                    <a:pt x="637823" y="324555"/>
                    <a:pt x="618067" y="321733"/>
                  </a:cubicBezTo>
                  <a:cubicBezTo>
                    <a:pt x="601134" y="299155"/>
                    <a:pt x="579888" y="279243"/>
                    <a:pt x="567267" y="254000"/>
                  </a:cubicBezTo>
                  <a:lnTo>
                    <a:pt x="524934" y="169333"/>
                  </a:lnTo>
                  <a:cubicBezTo>
                    <a:pt x="519289" y="158044"/>
                    <a:pt x="511991" y="147440"/>
                    <a:pt x="508000" y="135466"/>
                  </a:cubicBezTo>
                  <a:lnTo>
                    <a:pt x="491067" y="84666"/>
                  </a:lnTo>
                  <a:lnTo>
                    <a:pt x="474134" y="33866"/>
                  </a:lnTo>
                  <a:lnTo>
                    <a:pt x="474134" y="0"/>
                  </a:ln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76200"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4" name="Freeform 13"/>
            <p:cNvSpPr/>
            <p:nvPr/>
          </p:nvSpPr>
          <p:spPr>
            <a:xfrm rot="21322237">
              <a:off x="10204728" y="1876569"/>
              <a:ext cx="2304793" cy="3922110"/>
            </a:xfrm>
            <a:custGeom>
              <a:avLst/>
              <a:gdLst>
                <a:gd name="connsiteX0" fmla="*/ 2074334 w 3683000"/>
                <a:gd name="connsiteY0" fmla="*/ 7001933 h 7001933"/>
                <a:gd name="connsiteX1" fmla="*/ 2065867 w 3683000"/>
                <a:gd name="connsiteY1" fmla="*/ 6815666 h 7001933"/>
                <a:gd name="connsiteX2" fmla="*/ 2048934 w 3683000"/>
                <a:gd name="connsiteY2" fmla="*/ 6790266 h 7001933"/>
                <a:gd name="connsiteX3" fmla="*/ 2032000 w 3683000"/>
                <a:gd name="connsiteY3" fmla="*/ 6739466 h 7001933"/>
                <a:gd name="connsiteX4" fmla="*/ 1972734 w 3683000"/>
                <a:gd name="connsiteY4" fmla="*/ 6637866 h 7001933"/>
                <a:gd name="connsiteX5" fmla="*/ 1947334 w 3683000"/>
                <a:gd name="connsiteY5" fmla="*/ 6544733 h 7001933"/>
                <a:gd name="connsiteX6" fmla="*/ 1913467 w 3683000"/>
                <a:gd name="connsiteY6" fmla="*/ 6493933 h 7001933"/>
                <a:gd name="connsiteX7" fmla="*/ 1896534 w 3683000"/>
                <a:gd name="connsiteY7" fmla="*/ 6434666 h 7001933"/>
                <a:gd name="connsiteX8" fmla="*/ 1871134 w 3683000"/>
                <a:gd name="connsiteY8" fmla="*/ 6375400 h 7001933"/>
                <a:gd name="connsiteX9" fmla="*/ 1845734 w 3683000"/>
                <a:gd name="connsiteY9" fmla="*/ 6307666 h 7001933"/>
                <a:gd name="connsiteX10" fmla="*/ 1794934 w 3683000"/>
                <a:gd name="connsiteY10" fmla="*/ 6197600 h 7001933"/>
                <a:gd name="connsiteX11" fmla="*/ 1769534 w 3683000"/>
                <a:gd name="connsiteY11" fmla="*/ 6172200 h 7001933"/>
                <a:gd name="connsiteX12" fmla="*/ 1744134 w 3683000"/>
                <a:gd name="connsiteY12" fmla="*/ 6129866 h 7001933"/>
                <a:gd name="connsiteX13" fmla="*/ 1651000 w 3683000"/>
                <a:gd name="connsiteY13" fmla="*/ 6019800 h 7001933"/>
                <a:gd name="connsiteX14" fmla="*/ 1600200 w 3683000"/>
                <a:gd name="connsiteY14" fmla="*/ 6002866 h 7001933"/>
                <a:gd name="connsiteX15" fmla="*/ 1549400 w 3683000"/>
                <a:gd name="connsiteY15" fmla="*/ 5977466 h 7001933"/>
                <a:gd name="connsiteX16" fmla="*/ 1447800 w 3683000"/>
                <a:gd name="connsiteY16" fmla="*/ 5960533 h 7001933"/>
                <a:gd name="connsiteX17" fmla="*/ 1405467 w 3683000"/>
                <a:gd name="connsiteY17" fmla="*/ 5943600 h 7001933"/>
                <a:gd name="connsiteX18" fmla="*/ 1270000 w 3683000"/>
                <a:gd name="connsiteY18" fmla="*/ 5926666 h 7001933"/>
                <a:gd name="connsiteX19" fmla="*/ 1143000 w 3683000"/>
                <a:gd name="connsiteY19" fmla="*/ 5935133 h 7001933"/>
                <a:gd name="connsiteX20" fmla="*/ 1092200 w 3683000"/>
                <a:gd name="connsiteY20" fmla="*/ 5952066 h 7001933"/>
                <a:gd name="connsiteX21" fmla="*/ 990600 w 3683000"/>
                <a:gd name="connsiteY21" fmla="*/ 5969000 h 7001933"/>
                <a:gd name="connsiteX22" fmla="*/ 956734 w 3683000"/>
                <a:gd name="connsiteY22" fmla="*/ 5985933 h 7001933"/>
                <a:gd name="connsiteX23" fmla="*/ 922867 w 3683000"/>
                <a:gd name="connsiteY23" fmla="*/ 5994400 h 7001933"/>
                <a:gd name="connsiteX24" fmla="*/ 897467 w 3683000"/>
                <a:gd name="connsiteY24" fmla="*/ 6002866 h 7001933"/>
                <a:gd name="connsiteX25" fmla="*/ 880534 w 3683000"/>
                <a:gd name="connsiteY25" fmla="*/ 6028266 h 7001933"/>
                <a:gd name="connsiteX26" fmla="*/ 897467 w 3683000"/>
                <a:gd name="connsiteY26" fmla="*/ 6138333 h 7001933"/>
                <a:gd name="connsiteX27" fmla="*/ 914400 w 3683000"/>
                <a:gd name="connsiteY27" fmla="*/ 6163733 h 7001933"/>
                <a:gd name="connsiteX28" fmla="*/ 948267 w 3683000"/>
                <a:gd name="connsiteY28" fmla="*/ 6206066 h 7001933"/>
                <a:gd name="connsiteX29" fmla="*/ 1007534 w 3683000"/>
                <a:gd name="connsiteY29" fmla="*/ 6290733 h 7001933"/>
                <a:gd name="connsiteX30" fmla="*/ 1032934 w 3683000"/>
                <a:gd name="connsiteY30" fmla="*/ 6307666 h 7001933"/>
                <a:gd name="connsiteX31" fmla="*/ 1049867 w 3683000"/>
                <a:gd name="connsiteY31" fmla="*/ 6324600 h 7001933"/>
                <a:gd name="connsiteX32" fmla="*/ 1083734 w 3683000"/>
                <a:gd name="connsiteY32" fmla="*/ 6341533 h 7001933"/>
                <a:gd name="connsiteX33" fmla="*/ 1109134 w 3683000"/>
                <a:gd name="connsiteY33" fmla="*/ 6358466 h 7001933"/>
                <a:gd name="connsiteX34" fmla="*/ 1193800 w 3683000"/>
                <a:gd name="connsiteY34" fmla="*/ 6375400 h 7001933"/>
                <a:gd name="connsiteX35" fmla="*/ 1303867 w 3683000"/>
                <a:gd name="connsiteY35" fmla="*/ 6366933 h 7001933"/>
                <a:gd name="connsiteX36" fmla="*/ 1354667 w 3683000"/>
                <a:gd name="connsiteY36" fmla="*/ 6341533 h 7001933"/>
                <a:gd name="connsiteX37" fmla="*/ 1439334 w 3683000"/>
                <a:gd name="connsiteY37" fmla="*/ 6299200 h 7001933"/>
                <a:gd name="connsiteX38" fmla="*/ 1456267 w 3683000"/>
                <a:gd name="connsiteY38" fmla="*/ 6282266 h 7001933"/>
                <a:gd name="connsiteX39" fmla="*/ 1481667 w 3683000"/>
                <a:gd name="connsiteY39" fmla="*/ 6265333 h 7001933"/>
                <a:gd name="connsiteX40" fmla="*/ 1540934 w 3683000"/>
                <a:gd name="connsiteY40" fmla="*/ 6214533 h 7001933"/>
                <a:gd name="connsiteX41" fmla="*/ 1591734 w 3683000"/>
                <a:gd name="connsiteY41" fmla="*/ 6163733 h 7001933"/>
                <a:gd name="connsiteX42" fmla="*/ 1625600 w 3683000"/>
                <a:gd name="connsiteY42" fmla="*/ 6112933 h 7001933"/>
                <a:gd name="connsiteX43" fmla="*/ 1659467 w 3683000"/>
                <a:gd name="connsiteY43" fmla="*/ 6070600 h 7001933"/>
                <a:gd name="connsiteX44" fmla="*/ 1667934 w 3683000"/>
                <a:gd name="connsiteY44" fmla="*/ 6045200 h 7001933"/>
                <a:gd name="connsiteX45" fmla="*/ 1684867 w 3683000"/>
                <a:gd name="connsiteY45" fmla="*/ 6011333 h 7001933"/>
                <a:gd name="connsiteX46" fmla="*/ 1684867 w 3683000"/>
                <a:gd name="connsiteY46" fmla="*/ 5782733 h 7001933"/>
                <a:gd name="connsiteX47" fmla="*/ 1676400 w 3683000"/>
                <a:gd name="connsiteY47" fmla="*/ 5748866 h 7001933"/>
                <a:gd name="connsiteX48" fmla="*/ 1642534 w 3683000"/>
                <a:gd name="connsiteY48" fmla="*/ 5715000 h 7001933"/>
                <a:gd name="connsiteX49" fmla="*/ 1617134 w 3683000"/>
                <a:gd name="connsiteY49" fmla="*/ 5681133 h 7001933"/>
                <a:gd name="connsiteX50" fmla="*/ 1600200 w 3683000"/>
                <a:gd name="connsiteY50" fmla="*/ 5655733 h 7001933"/>
                <a:gd name="connsiteX51" fmla="*/ 1566334 w 3683000"/>
                <a:gd name="connsiteY51" fmla="*/ 5638800 h 7001933"/>
                <a:gd name="connsiteX52" fmla="*/ 1532467 w 3683000"/>
                <a:gd name="connsiteY52" fmla="*/ 5604933 h 7001933"/>
                <a:gd name="connsiteX53" fmla="*/ 1456267 w 3683000"/>
                <a:gd name="connsiteY53" fmla="*/ 5562600 h 7001933"/>
                <a:gd name="connsiteX54" fmla="*/ 1397000 w 3683000"/>
                <a:gd name="connsiteY54" fmla="*/ 5528733 h 7001933"/>
                <a:gd name="connsiteX55" fmla="*/ 1261534 w 3683000"/>
                <a:gd name="connsiteY55" fmla="*/ 5494866 h 7001933"/>
                <a:gd name="connsiteX56" fmla="*/ 1185334 w 3683000"/>
                <a:gd name="connsiteY56" fmla="*/ 5469466 h 7001933"/>
                <a:gd name="connsiteX57" fmla="*/ 1151467 w 3683000"/>
                <a:gd name="connsiteY57" fmla="*/ 5461000 h 7001933"/>
                <a:gd name="connsiteX58" fmla="*/ 1109134 w 3683000"/>
                <a:gd name="connsiteY58" fmla="*/ 5444066 h 7001933"/>
                <a:gd name="connsiteX59" fmla="*/ 1049867 w 3683000"/>
                <a:gd name="connsiteY59" fmla="*/ 5435600 h 7001933"/>
                <a:gd name="connsiteX60" fmla="*/ 1007534 w 3683000"/>
                <a:gd name="connsiteY60" fmla="*/ 5427133 h 7001933"/>
                <a:gd name="connsiteX61" fmla="*/ 897467 w 3683000"/>
                <a:gd name="connsiteY61" fmla="*/ 5435600 h 7001933"/>
                <a:gd name="connsiteX62" fmla="*/ 745067 w 3683000"/>
                <a:gd name="connsiteY62" fmla="*/ 5452533 h 7001933"/>
                <a:gd name="connsiteX63" fmla="*/ 389467 w 3683000"/>
                <a:gd name="connsiteY63" fmla="*/ 5444066 h 7001933"/>
                <a:gd name="connsiteX64" fmla="*/ 279400 w 3683000"/>
                <a:gd name="connsiteY64" fmla="*/ 5427133 h 7001933"/>
                <a:gd name="connsiteX65" fmla="*/ 237067 w 3683000"/>
                <a:gd name="connsiteY65" fmla="*/ 5418666 h 7001933"/>
                <a:gd name="connsiteX66" fmla="*/ 194734 w 3683000"/>
                <a:gd name="connsiteY66" fmla="*/ 5401733 h 7001933"/>
                <a:gd name="connsiteX67" fmla="*/ 127000 w 3683000"/>
                <a:gd name="connsiteY67" fmla="*/ 5384800 h 7001933"/>
                <a:gd name="connsiteX68" fmla="*/ 93134 w 3683000"/>
                <a:gd name="connsiteY68" fmla="*/ 5367866 h 7001933"/>
                <a:gd name="connsiteX69" fmla="*/ 76200 w 3683000"/>
                <a:gd name="connsiteY69" fmla="*/ 5350933 h 7001933"/>
                <a:gd name="connsiteX70" fmla="*/ 50800 w 3683000"/>
                <a:gd name="connsiteY70" fmla="*/ 5334000 h 7001933"/>
                <a:gd name="connsiteX71" fmla="*/ 25400 w 3683000"/>
                <a:gd name="connsiteY71" fmla="*/ 5266266 h 7001933"/>
                <a:gd name="connsiteX72" fmla="*/ 0 w 3683000"/>
                <a:gd name="connsiteY72" fmla="*/ 5207000 h 7001933"/>
                <a:gd name="connsiteX73" fmla="*/ 16934 w 3683000"/>
                <a:gd name="connsiteY73" fmla="*/ 5020733 h 7001933"/>
                <a:gd name="connsiteX74" fmla="*/ 25400 w 3683000"/>
                <a:gd name="connsiteY74" fmla="*/ 4978400 h 7001933"/>
                <a:gd name="connsiteX75" fmla="*/ 42334 w 3683000"/>
                <a:gd name="connsiteY75" fmla="*/ 4944533 h 7001933"/>
                <a:gd name="connsiteX76" fmla="*/ 59267 w 3683000"/>
                <a:gd name="connsiteY76" fmla="*/ 4893733 h 7001933"/>
                <a:gd name="connsiteX77" fmla="*/ 67734 w 3683000"/>
                <a:gd name="connsiteY77" fmla="*/ 4851400 h 7001933"/>
                <a:gd name="connsiteX78" fmla="*/ 118534 w 3683000"/>
                <a:gd name="connsiteY78" fmla="*/ 4741333 h 7001933"/>
                <a:gd name="connsiteX79" fmla="*/ 135467 w 3683000"/>
                <a:gd name="connsiteY79" fmla="*/ 4715933 h 7001933"/>
                <a:gd name="connsiteX80" fmla="*/ 169334 w 3683000"/>
                <a:gd name="connsiteY80" fmla="*/ 4690533 h 7001933"/>
                <a:gd name="connsiteX81" fmla="*/ 186267 w 3683000"/>
                <a:gd name="connsiteY81" fmla="*/ 4639733 h 7001933"/>
                <a:gd name="connsiteX82" fmla="*/ 228600 w 3683000"/>
                <a:gd name="connsiteY82" fmla="*/ 4572000 h 7001933"/>
                <a:gd name="connsiteX83" fmla="*/ 237067 w 3683000"/>
                <a:gd name="connsiteY83" fmla="*/ 4546600 h 7001933"/>
                <a:gd name="connsiteX84" fmla="*/ 287867 w 3683000"/>
                <a:gd name="connsiteY84" fmla="*/ 4478866 h 7001933"/>
                <a:gd name="connsiteX85" fmla="*/ 313267 w 3683000"/>
                <a:gd name="connsiteY85" fmla="*/ 4461933 h 7001933"/>
                <a:gd name="connsiteX86" fmla="*/ 355600 w 3683000"/>
                <a:gd name="connsiteY86" fmla="*/ 4402666 h 7001933"/>
                <a:gd name="connsiteX87" fmla="*/ 414867 w 3683000"/>
                <a:gd name="connsiteY87" fmla="*/ 4334933 h 7001933"/>
                <a:gd name="connsiteX88" fmla="*/ 524934 w 3683000"/>
                <a:gd name="connsiteY88" fmla="*/ 4258733 h 7001933"/>
                <a:gd name="connsiteX89" fmla="*/ 550334 w 3683000"/>
                <a:gd name="connsiteY89" fmla="*/ 4241800 h 7001933"/>
                <a:gd name="connsiteX90" fmla="*/ 575734 w 3683000"/>
                <a:gd name="connsiteY90" fmla="*/ 4233333 h 7001933"/>
                <a:gd name="connsiteX91" fmla="*/ 609600 w 3683000"/>
                <a:gd name="connsiteY91" fmla="*/ 4216400 h 7001933"/>
                <a:gd name="connsiteX92" fmla="*/ 651934 w 3683000"/>
                <a:gd name="connsiteY92" fmla="*/ 4207933 h 7001933"/>
                <a:gd name="connsiteX93" fmla="*/ 702734 w 3683000"/>
                <a:gd name="connsiteY93" fmla="*/ 4191000 h 7001933"/>
                <a:gd name="connsiteX94" fmla="*/ 728134 w 3683000"/>
                <a:gd name="connsiteY94" fmla="*/ 4182533 h 7001933"/>
                <a:gd name="connsiteX95" fmla="*/ 762000 w 3683000"/>
                <a:gd name="connsiteY95" fmla="*/ 4174066 h 7001933"/>
                <a:gd name="connsiteX96" fmla="*/ 846667 w 3683000"/>
                <a:gd name="connsiteY96" fmla="*/ 4191000 h 7001933"/>
                <a:gd name="connsiteX97" fmla="*/ 897467 w 3683000"/>
                <a:gd name="connsiteY97" fmla="*/ 4224866 h 7001933"/>
                <a:gd name="connsiteX98" fmla="*/ 914400 w 3683000"/>
                <a:gd name="connsiteY98" fmla="*/ 4250266 h 7001933"/>
                <a:gd name="connsiteX99" fmla="*/ 939800 w 3683000"/>
                <a:gd name="connsiteY99" fmla="*/ 4284133 h 7001933"/>
                <a:gd name="connsiteX100" fmla="*/ 956734 w 3683000"/>
                <a:gd name="connsiteY100" fmla="*/ 4318000 h 7001933"/>
                <a:gd name="connsiteX101" fmla="*/ 965200 w 3683000"/>
                <a:gd name="connsiteY101" fmla="*/ 4343400 h 7001933"/>
                <a:gd name="connsiteX102" fmla="*/ 973667 w 3683000"/>
                <a:gd name="connsiteY102" fmla="*/ 4377266 h 7001933"/>
                <a:gd name="connsiteX103" fmla="*/ 999067 w 3683000"/>
                <a:gd name="connsiteY103" fmla="*/ 4411133 h 7001933"/>
                <a:gd name="connsiteX104" fmla="*/ 1007534 w 3683000"/>
                <a:gd name="connsiteY104" fmla="*/ 4436533 h 7001933"/>
                <a:gd name="connsiteX105" fmla="*/ 1024467 w 3683000"/>
                <a:gd name="connsiteY105" fmla="*/ 4512733 h 7001933"/>
                <a:gd name="connsiteX106" fmla="*/ 1016000 w 3683000"/>
                <a:gd name="connsiteY106" fmla="*/ 4597400 h 7001933"/>
                <a:gd name="connsiteX107" fmla="*/ 999067 w 3683000"/>
                <a:gd name="connsiteY107" fmla="*/ 4622800 h 7001933"/>
                <a:gd name="connsiteX108" fmla="*/ 948267 w 3683000"/>
                <a:gd name="connsiteY108" fmla="*/ 4673600 h 7001933"/>
                <a:gd name="connsiteX109" fmla="*/ 846667 w 3683000"/>
                <a:gd name="connsiteY109" fmla="*/ 4741333 h 7001933"/>
                <a:gd name="connsiteX110" fmla="*/ 736600 w 3683000"/>
                <a:gd name="connsiteY110" fmla="*/ 4732866 h 7001933"/>
                <a:gd name="connsiteX111" fmla="*/ 668867 w 3683000"/>
                <a:gd name="connsiteY111" fmla="*/ 4699000 h 7001933"/>
                <a:gd name="connsiteX112" fmla="*/ 651934 w 3683000"/>
                <a:gd name="connsiteY112" fmla="*/ 4673600 h 7001933"/>
                <a:gd name="connsiteX113" fmla="*/ 601134 w 3683000"/>
                <a:gd name="connsiteY113" fmla="*/ 4605866 h 7001933"/>
                <a:gd name="connsiteX114" fmla="*/ 575734 w 3683000"/>
                <a:gd name="connsiteY114" fmla="*/ 4521200 h 7001933"/>
                <a:gd name="connsiteX115" fmla="*/ 567267 w 3683000"/>
                <a:gd name="connsiteY115" fmla="*/ 4394200 h 7001933"/>
                <a:gd name="connsiteX116" fmla="*/ 575734 w 3683000"/>
                <a:gd name="connsiteY116" fmla="*/ 4309533 h 7001933"/>
                <a:gd name="connsiteX117" fmla="*/ 592667 w 3683000"/>
                <a:gd name="connsiteY117" fmla="*/ 4191000 h 7001933"/>
                <a:gd name="connsiteX118" fmla="*/ 601134 w 3683000"/>
                <a:gd name="connsiteY118" fmla="*/ 4157133 h 7001933"/>
                <a:gd name="connsiteX119" fmla="*/ 635000 w 3683000"/>
                <a:gd name="connsiteY119" fmla="*/ 4089400 h 7001933"/>
                <a:gd name="connsiteX120" fmla="*/ 643467 w 3683000"/>
                <a:gd name="connsiteY120" fmla="*/ 4064000 h 7001933"/>
                <a:gd name="connsiteX121" fmla="*/ 651934 w 3683000"/>
                <a:gd name="connsiteY121" fmla="*/ 4030133 h 7001933"/>
                <a:gd name="connsiteX122" fmla="*/ 702734 w 3683000"/>
                <a:gd name="connsiteY122" fmla="*/ 3953933 h 7001933"/>
                <a:gd name="connsiteX123" fmla="*/ 728134 w 3683000"/>
                <a:gd name="connsiteY123" fmla="*/ 3937000 h 7001933"/>
                <a:gd name="connsiteX124" fmla="*/ 745067 w 3683000"/>
                <a:gd name="connsiteY124" fmla="*/ 3920066 h 7001933"/>
                <a:gd name="connsiteX125" fmla="*/ 778934 w 3683000"/>
                <a:gd name="connsiteY125" fmla="*/ 3911600 h 7001933"/>
                <a:gd name="connsiteX126" fmla="*/ 829734 w 3683000"/>
                <a:gd name="connsiteY126" fmla="*/ 3877733 h 7001933"/>
                <a:gd name="connsiteX127" fmla="*/ 855134 w 3683000"/>
                <a:gd name="connsiteY127" fmla="*/ 3852333 h 7001933"/>
                <a:gd name="connsiteX128" fmla="*/ 905934 w 3683000"/>
                <a:gd name="connsiteY128" fmla="*/ 3835400 h 7001933"/>
                <a:gd name="connsiteX129" fmla="*/ 931334 w 3683000"/>
                <a:gd name="connsiteY129" fmla="*/ 3818466 h 7001933"/>
                <a:gd name="connsiteX130" fmla="*/ 956734 w 3683000"/>
                <a:gd name="connsiteY130" fmla="*/ 3810000 h 7001933"/>
                <a:gd name="connsiteX131" fmla="*/ 973667 w 3683000"/>
                <a:gd name="connsiteY131" fmla="*/ 3793066 h 7001933"/>
                <a:gd name="connsiteX132" fmla="*/ 999067 w 3683000"/>
                <a:gd name="connsiteY132" fmla="*/ 3776133 h 7001933"/>
                <a:gd name="connsiteX133" fmla="*/ 1058334 w 3683000"/>
                <a:gd name="connsiteY133" fmla="*/ 3750733 h 7001933"/>
                <a:gd name="connsiteX134" fmla="*/ 1083734 w 3683000"/>
                <a:gd name="connsiteY134" fmla="*/ 3733800 h 7001933"/>
                <a:gd name="connsiteX135" fmla="*/ 1100667 w 3683000"/>
                <a:gd name="connsiteY135" fmla="*/ 3716866 h 7001933"/>
                <a:gd name="connsiteX136" fmla="*/ 1151467 w 3683000"/>
                <a:gd name="connsiteY136" fmla="*/ 3699933 h 7001933"/>
                <a:gd name="connsiteX137" fmla="*/ 1244600 w 3683000"/>
                <a:gd name="connsiteY137" fmla="*/ 3649133 h 7001933"/>
                <a:gd name="connsiteX138" fmla="*/ 1312334 w 3683000"/>
                <a:gd name="connsiteY138" fmla="*/ 3589866 h 7001933"/>
                <a:gd name="connsiteX139" fmla="*/ 1354667 w 3683000"/>
                <a:gd name="connsiteY139" fmla="*/ 3556000 h 7001933"/>
                <a:gd name="connsiteX140" fmla="*/ 1380067 w 3683000"/>
                <a:gd name="connsiteY140" fmla="*/ 3522133 h 7001933"/>
                <a:gd name="connsiteX141" fmla="*/ 1405467 w 3683000"/>
                <a:gd name="connsiteY141" fmla="*/ 3496733 h 7001933"/>
                <a:gd name="connsiteX142" fmla="*/ 1422400 w 3683000"/>
                <a:gd name="connsiteY142" fmla="*/ 3471333 h 7001933"/>
                <a:gd name="connsiteX143" fmla="*/ 1447800 w 3683000"/>
                <a:gd name="connsiteY143" fmla="*/ 3454400 h 7001933"/>
                <a:gd name="connsiteX144" fmla="*/ 1464734 w 3683000"/>
                <a:gd name="connsiteY144" fmla="*/ 3412066 h 7001933"/>
                <a:gd name="connsiteX145" fmla="*/ 1490134 w 3683000"/>
                <a:gd name="connsiteY145" fmla="*/ 3403600 h 7001933"/>
                <a:gd name="connsiteX146" fmla="*/ 1532467 w 3683000"/>
                <a:gd name="connsiteY146" fmla="*/ 3302000 h 7001933"/>
                <a:gd name="connsiteX147" fmla="*/ 1557867 w 3683000"/>
                <a:gd name="connsiteY147" fmla="*/ 3276600 h 7001933"/>
                <a:gd name="connsiteX148" fmla="*/ 1591734 w 3683000"/>
                <a:gd name="connsiteY148" fmla="*/ 3217333 h 7001933"/>
                <a:gd name="connsiteX149" fmla="*/ 1600200 w 3683000"/>
                <a:gd name="connsiteY149" fmla="*/ 3175000 h 7001933"/>
                <a:gd name="connsiteX150" fmla="*/ 1583267 w 3683000"/>
                <a:gd name="connsiteY150" fmla="*/ 2971800 h 7001933"/>
                <a:gd name="connsiteX151" fmla="*/ 1566334 w 3683000"/>
                <a:gd name="connsiteY151" fmla="*/ 2937933 h 7001933"/>
                <a:gd name="connsiteX152" fmla="*/ 1490134 w 3683000"/>
                <a:gd name="connsiteY152" fmla="*/ 2887133 h 7001933"/>
                <a:gd name="connsiteX153" fmla="*/ 1430867 w 3683000"/>
                <a:gd name="connsiteY153" fmla="*/ 2861733 h 7001933"/>
                <a:gd name="connsiteX154" fmla="*/ 1405467 w 3683000"/>
                <a:gd name="connsiteY154" fmla="*/ 2844800 h 7001933"/>
                <a:gd name="connsiteX155" fmla="*/ 1270000 w 3683000"/>
                <a:gd name="connsiteY155" fmla="*/ 2810933 h 7001933"/>
                <a:gd name="connsiteX156" fmla="*/ 1219200 w 3683000"/>
                <a:gd name="connsiteY156" fmla="*/ 2802466 h 7001933"/>
                <a:gd name="connsiteX157" fmla="*/ 1193800 w 3683000"/>
                <a:gd name="connsiteY157" fmla="*/ 2794000 h 7001933"/>
                <a:gd name="connsiteX158" fmla="*/ 1134534 w 3683000"/>
                <a:gd name="connsiteY158" fmla="*/ 2785533 h 7001933"/>
                <a:gd name="connsiteX159" fmla="*/ 965200 w 3683000"/>
                <a:gd name="connsiteY159" fmla="*/ 2794000 h 7001933"/>
                <a:gd name="connsiteX160" fmla="*/ 905934 w 3683000"/>
                <a:gd name="connsiteY160" fmla="*/ 2802466 h 7001933"/>
                <a:gd name="connsiteX161" fmla="*/ 872067 w 3683000"/>
                <a:gd name="connsiteY161" fmla="*/ 2810933 h 7001933"/>
                <a:gd name="connsiteX162" fmla="*/ 736600 w 3683000"/>
                <a:gd name="connsiteY162" fmla="*/ 2819400 h 7001933"/>
                <a:gd name="connsiteX163" fmla="*/ 592667 w 3683000"/>
                <a:gd name="connsiteY163" fmla="*/ 2802466 h 7001933"/>
                <a:gd name="connsiteX164" fmla="*/ 558800 w 3683000"/>
                <a:gd name="connsiteY164" fmla="*/ 2785533 h 7001933"/>
                <a:gd name="connsiteX165" fmla="*/ 533400 w 3683000"/>
                <a:gd name="connsiteY165" fmla="*/ 2777066 h 7001933"/>
                <a:gd name="connsiteX166" fmla="*/ 448734 w 3683000"/>
                <a:gd name="connsiteY166" fmla="*/ 2743200 h 7001933"/>
                <a:gd name="connsiteX167" fmla="*/ 431800 w 3683000"/>
                <a:gd name="connsiteY167" fmla="*/ 2726266 h 7001933"/>
                <a:gd name="connsiteX168" fmla="*/ 381000 w 3683000"/>
                <a:gd name="connsiteY168" fmla="*/ 2692400 h 7001933"/>
                <a:gd name="connsiteX169" fmla="*/ 321734 w 3683000"/>
                <a:gd name="connsiteY169" fmla="*/ 2599266 h 7001933"/>
                <a:gd name="connsiteX170" fmla="*/ 279400 w 3683000"/>
                <a:gd name="connsiteY170" fmla="*/ 2514600 h 7001933"/>
                <a:gd name="connsiteX171" fmla="*/ 220134 w 3683000"/>
                <a:gd name="connsiteY171" fmla="*/ 2396066 h 7001933"/>
                <a:gd name="connsiteX172" fmla="*/ 169334 w 3683000"/>
                <a:gd name="connsiteY172" fmla="*/ 2218266 h 7001933"/>
                <a:gd name="connsiteX173" fmla="*/ 160867 w 3683000"/>
                <a:gd name="connsiteY173" fmla="*/ 2159000 h 7001933"/>
                <a:gd name="connsiteX174" fmla="*/ 143934 w 3683000"/>
                <a:gd name="connsiteY174" fmla="*/ 1981200 h 7001933"/>
                <a:gd name="connsiteX175" fmla="*/ 160867 w 3683000"/>
                <a:gd name="connsiteY175" fmla="*/ 1794933 h 7001933"/>
                <a:gd name="connsiteX176" fmla="*/ 220134 w 3683000"/>
                <a:gd name="connsiteY176" fmla="*/ 1625600 h 7001933"/>
                <a:gd name="connsiteX177" fmla="*/ 237067 w 3683000"/>
                <a:gd name="connsiteY177" fmla="*/ 1574800 h 7001933"/>
                <a:gd name="connsiteX178" fmla="*/ 245534 w 3683000"/>
                <a:gd name="connsiteY178" fmla="*/ 1532466 h 7001933"/>
                <a:gd name="connsiteX179" fmla="*/ 279400 w 3683000"/>
                <a:gd name="connsiteY179" fmla="*/ 1481666 h 7001933"/>
                <a:gd name="connsiteX180" fmla="*/ 330200 w 3683000"/>
                <a:gd name="connsiteY180" fmla="*/ 1405466 h 7001933"/>
                <a:gd name="connsiteX181" fmla="*/ 347134 w 3683000"/>
                <a:gd name="connsiteY181" fmla="*/ 1380066 h 7001933"/>
                <a:gd name="connsiteX182" fmla="*/ 381000 w 3683000"/>
                <a:gd name="connsiteY182" fmla="*/ 1371600 h 7001933"/>
                <a:gd name="connsiteX183" fmla="*/ 397934 w 3683000"/>
                <a:gd name="connsiteY183" fmla="*/ 1354666 h 7001933"/>
                <a:gd name="connsiteX184" fmla="*/ 457200 w 3683000"/>
                <a:gd name="connsiteY184" fmla="*/ 1320800 h 7001933"/>
                <a:gd name="connsiteX185" fmla="*/ 508000 w 3683000"/>
                <a:gd name="connsiteY185" fmla="*/ 1303866 h 7001933"/>
                <a:gd name="connsiteX186" fmla="*/ 601134 w 3683000"/>
                <a:gd name="connsiteY186" fmla="*/ 1261533 h 7001933"/>
                <a:gd name="connsiteX187" fmla="*/ 651934 w 3683000"/>
                <a:gd name="connsiteY187" fmla="*/ 1253066 h 7001933"/>
                <a:gd name="connsiteX188" fmla="*/ 711200 w 3683000"/>
                <a:gd name="connsiteY188" fmla="*/ 1236133 h 7001933"/>
                <a:gd name="connsiteX189" fmla="*/ 753534 w 3683000"/>
                <a:gd name="connsiteY189" fmla="*/ 1227666 h 7001933"/>
                <a:gd name="connsiteX190" fmla="*/ 787400 w 3683000"/>
                <a:gd name="connsiteY190" fmla="*/ 1219200 h 7001933"/>
                <a:gd name="connsiteX191" fmla="*/ 880534 w 3683000"/>
                <a:gd name="connsiteY191" fmla="*/ 1193800 h 7001933"/>
                <a:gd name="connsiteX192" fmla="*/ 914400 w 3683000"/>
                <a:gd name="connsiteY192" fmla="*/ 1176866 h 7001933"/>
                <a:gd name="connsiteX193" fmla="*/ 973667 w 3683000"/>
                <a:gd name="connsiteY193" fmla="*/ 1168400 h 7001933"/>
                <a:gd name="connsiteX194" fmla="*/ 1024467 w 3683000"/>
                <a:gd name="connsiteY194" fmla="*/ 1159933 h 7001933"/>
                <a:gd name="connsiteX195" fmla="*/ 1176867 w 3683000"/>
                <a:gd name="connsiteY195" fmla="*/ 1168400 h 7001933"/>
                <a:gd name="connsiteX196" fmla="*/ 1236134 w 3683000"/>
                <a:gd name="connsiteY196" fmla="*/ 1185333 h 7001933"/>
                <a:gd name="connsiteX197" fmla="*/ 1278467 w 3683000"/>
                <a:gd name="connsiteY197" fmla="*/ 1193800 h 7001933"/>
                <a:gd name="connsiteX198" fmla="*/ 1303867 w 3683000"/>
                <a:gd name="connsiteY198" fmla="*/ 1210733 h 7001933"/>
                <a:gd name="connsiteX199" fmla="*/ 1354667 w 3683000"/>
                <a:gd name="connsiteY199" fmla="*/ 1236133 h 7001933"/>
                <a:gd name="connsiteX200" fmla="*/ 1405467 w 3683000"/>
                <a:gd name="connsiteY200" fmla="*/ 1312333 h 7001933"/>
                <a:gd name="connsiteX201" fmla="*/ 1439334 w 3683000"/>
                <a:gd name="connsiteY201" fmla="*/ 1363133 h 7001933"/>
                <a:gd name="connsiteX202" fmla="*/ 1481667 w 3683000"/>
                <a:gd name="connsiteY202" fmla="*/ 1430866 h 7001933"/>
                <a:gd name="connsiteX203" fmla="*/ 1498600 w 3683000"/>
                <a:gd name="connsiteY203" fmla="*/ 1490133 h 7001933"/>
                <a:gd name="connsiteX204" fmla="*/ 1507067 w 3683000"/>
                <a:gd name="connsiteY204" fmla="*/ 1515533 h 7001933"/>
                <a:gd name="connsiteX205" fmla="*/ 1515534 w 3683000"/>
                <a:gd name="connsiteY205" fmla="*/ 1591733 h 7001933"/>
                <a:gd name="connsiteX206" fmla="*/ 1532467 w 3683000"/>
                <a:gd name="connsiteY206" fmla="*/ 1651000 h 7001933"/>
                <a:gd name="connsiteX207" fmla="*/ 1507067 w 3683000"/>
                <a:gd name="connsiteY207" fmla="*/ 1820333 h 7001933"/>
                <a:gd name="connsiteX208" fmla="*/ 1481667 w 3683000"/>
                <a:gd name="connsiteY208" fmla="*/ 1854200 h 7001933"/>
                <a:gd name="connsiteX209" fmla="*/ 1447800 w 3683000"/>
                <a:gd name="connsiteY209" fmla="*/ 1871133 h 7001933"/>
                <a:gd name="connsiteX210" fmla="*/ 1405467 w 3683000"/>
                <a:gd name="connsiteY210" fmla="*/ 1905000 h 7001933"/>
                <a:gd name="connsiteX211" fmla="*/ 1380067 w 3683000"/>
                <a:gd name="connsiteY211" fmla="*/ 1930400 h 7001933"/>
                <a:gd name="connsiteX212" fmla="*/ 1303867 w 3683000"/>
                <a:gd name="connsiteY212" fmla="*/ 1938866 h 7001933"/>
                <a:gd name="connsiteX213" fmla="*/ 1159934 w 3683000"/>
                <a:gd name="connsiteY213" fmla="*/ 1930400 h 7001933"/>
                <a:gd name="connsiteX214" fmla="*/ 1143000 w 3683000"/>
                <a:gd name="connsiteY214" fmla="*/ 1905000 h 7001933"/>
                <a:gd name="connsiteX215" fmla="*/ 1117600 w 3683000"/>
                <a:gd name="connsiteY215" fmla="*/ 1888066 h 7001933"/>
                <a:gd name="connsiteX216" fmla="*/ 1100667 w 3683000"/>
                <a:gd name="connsiteY216" fmla="*/ 1854200 h 7001933"/>
                <a:gd name="connsiteX217" fmla="*/ 1083734 w 3683000"/>
                <a:gd name="connsiteY217" fmla="*/ 1837266 h 7001933"/>
                <a:gd name="connsiteX218" fmla="*/ 1066800 w 3683000"/>
                <a:gd name="connsiteY218" fmla="*/ 1811866 h 7001933"/>
                <a:gd name="connsiteX219" fmla="*/ 1049867 w 3683000"/>
                <a:gd name="connsiteY219" fmla="*/ 1710266 h 7001933"/>
                <a:gd name="connsiteX220" fmla="*/ 1066800 w 3683000"/>
                <a:gd name="connsiteY220" fmla="*/ 1591733 h 7001933"/>
                <a:gd name="connsiteX221" fmla="*/ 1075267 w 3683000"/>
                <a:gd name="connsiteY221" fmla="*/ 1566333 h 7001933"/>
                <a:gd name="connsiteX222" fmla="*/ 1092200 w 3683000"/>
                <a:gd name="connsiteY222" fmla="*/ 1540933 h 7001933"/>
                <a:gd name="connsiteX223" fmla="*/ 1126067 w 3683000"/>
                <a:gd name="connsiteY223" fmla="*/ 1481666 h 7001933"/>
                <a:gd name="connsiteX224" fmla="*/ 1134534 w 3683000"/>
                <a:gd name="connsiteY224" fmla="*/ 1456266 h 7001933"/>
                <a:gd name="connsiteX225" fmla="*/ 1176867 w 3683000"/>
                <a:gd name="connsiteY225" fmla="*/ 1405466 h 7001933"/>
                <a:gd name="connsiteX226" fmla="*/ 1210734 w 3683000"/>
                <a:gd name="connsiteY226" fmla="*/ 1380066 h 7001933"/>
                <a:gd name="connsiteX227" fmla="*/ 1405467 w 3683000"/>
                <a:gd name="connsiteY227" fmla="*/ 1388533 h 7001933"/>
                <a:gd name="connsiteX228" fmla="*/ 1481667 w 3683000"/>
                <a:gd name="connsiteY228" fmla="*/ 1405466 h 7001933"/>
                <a:gd name="connsiteX229" fmla="*/ 1549400 w 3683000"/>
                <a:gd name="connsiteY229" fmla="*/ 1447800 h 7001933"/>
                <a:gd name="connsiteX230" fmla="*/ 1566334 w 3683000"/>
                <a:gd name="connsiteY230" fmla="*/ 1464733 h 7001933"/>
                <a:gd name="connsiteX231" fmla="*/ 1600200 w 3683000"/>
                <a:gd name="connsiteY231" fmla="*/ 1490133 h 7001933"/>
                <a:gd name="connsiteX232" fmla="*/ 1651000 w 3683000"/>
                <a:gd name="connsiteY232" fmla="*/ 1557866 h 7001933"/>
                <a:gd name="connsiteX233" fmla="*/ 1701800 w 3683000"/>
                <a:gd name="connsiteY233" fmla="*/ 1583266 h 7001933"/>
                <a:gd name="connsiteX234" fmla="*/ 1718734 w 3683000"/>
                <a:gd name="connsiteY234" fmla="*/ 1600200 h 7001933"/>
                <a:gd name="connsiteX235" fmla="*/ 1794934 w 3683000"/>
                <a:gd name="connsiteY235" fmla="*/ 1625600 h 7001933"/>
                <a:gd name="connsiteX236" fmla="*/ 1888067 w 3683000"/>
                <a:gd name="connsiteY236" fmla="*/ 1651000 h 7001933"/>
                <a:gd name="connsiteX237" fmla="*/ 1947334 w 3683000"/>
                <a:gd name="connsiteY237" fmla="*/ 1667933 h 7001933"/>
                <a:gd name="connsiteX238" fmla="*/ 2108200 w 3683000"/>
                <a:gd name="connsiteY238" fmla="*/ 1684866 h 7001933"/>
                <a:gd name="connsiteX239" fmla="*/ 2650067 w 3683000"/>
                <a:gd name="connsiteY239" fmla="*/ 1667933 h 7001933"/>
                <a:gd name="connsiteX240" fmla="*/ 2887134 w 3683000"/>
                <a:gd name="connsiteY240" fmla="*/ 1651000 h 7001933"/>
                <a:gd name="connsiteX241" fmla="*/ 2937934 w 3683000"/>
                <a:gd name="connsiteY241" fmla="*/ 1642533 h 7001933"/>
                <a:gd name="connsiteX242" fmla="*/ 3005667 w 3683000"/>
                <a:gd name="connsiteY242" fmla="*/ 1625600 h 7001933"/>
                <a:gd name="connsiteX243" fmla="*/ 3073400 w 3683000"/>
                <a:gd name="connsiteY243" fmla="*/ 1600200 h 7001933"/>
                <a:gd name="connsiteX244" fmla="*/ 3132667 w 3683000"/>
                <a:gd name="connsiteY244" fmla="*/ 1566333 h 7001933"/>
                <a:gd name="connsiteX245" fmla="*/ 3166534 w 3683000"/>
                <a:gd name="connsiteY245" fmla="*/ 1549400 h 7001933"/>
                <a:gd name="connsiteX246" fmla="*/ 3191934 w 3683000"/>
                <a:gd name="connsiteY246" fmla="*/ 1524000 h 7001933"/>
                <a:gd name="connsiteX247" fmla="*/ 3242734 w 3683000"/>
                <a:gd name="connsiteY247" fmla="*/ 1481666 h 7001933"/>
                <a:gd name="connsiteX248" fmla="*/ 3259667 w 3683000"/>
                <a:gd name="connsiteY248" fmla="*/ 1456266 h 7001933"/>
                <a:gd name="connsiteX249" fmla="*/ 3302000 w 3683000"/>
                <a:gd name="connsiteY249" fmla="*/ 1430866 h 7001933"/>
                <a:gd name="connsiteX250" fmla="*/ 3327400 w 3683000"/>
                <a:gd name="connsiteY250" fmla="*/ 1405466 h 7001933"/>
                <a:gd name="connsiteX251" fmla="*/ 3395134 w 3683000"/>
                <a:gd name="connsiteY251" fmla="*/ 1354666 h 7001933"/>
                <a:gd name="connsiteX252" fmla="*/ 3420534 w 3683000"/>
                <a:gd name="connsiteY252" fmla="*/ 1337733 h 7001933"/>
                <a:gd name="connsiteX253" fmla="*/ 3471334 w 3683000"/>
                <a:gd name="connsiteY253" fmla="*/ 1270000 h 7001933"/>
                <a:gd name="connsiteX254" fmla="*/ 3505200 w 3683000"/>
                <a:gd name="connsiteY254" fmla="*/ 1236133 h 7001933"/>
                <a:gd name="connsiteX255" fmla="*/ 3530600 w 3683000"/>
                <a:gd name="connsiteY255" fmla="*/ 1202266 h 7001933"/>
                <a:gd name="connsiteX256" fmla="*/ 3556000 w 3683000"/>
                <a:gd name="connsiteY256" fmla="*/ 1176866 h 7001933"/>
                <a:gd name="connsiteX257" fmla="*/ 3615267 w 3683000"/>
                <a:gd name="connsiteY257" fmla="*/ 1092200 h 7001933"/>
                <a:gd name="connsiteX258" fmla="*/ 3632200 w 3683000"/>
                <a:gd name="connsiteY258" fmla="*/ 1066800 h 7001933"/>
                <a:gd name="connsiteX259" fmla="*/ 3657600 w 3683000"/>
                <a:gd name="connsiteY259" fmla="*/ 990600 h 7001933"/>
                <a:gd name="connsiteX260" fmla="*/ 3683000 w 3683000"/>
                <a:gd name="connsiteY260" fmla="*/ 872066 h 7001933"/>
                <a:gd name="connsiteX261" fmla="*/ 3657600 w 3683000"/>
                <a:gd name="connsiteY261" fmla="*/ 728133 h 7001933"/>
                <a:gd name="connsiteX262" fmla="*/ 3649134 w 3683000"/>
                <a:gd name="connsiteY262" fmla="*/ 702733 h 7001933"/>
                <a:gd name="connsiteX263" fmla="*/ 3632200 w 3683000"/>
                <a:gd name="connsiteY263" fmla="*/ 685800 h 7001933"/>
                <a:gd name="connsiteX264" fmla="*/ 3572934 w 3683000"/>
                <a:gd name="connsiteY264" fmla="*/ 643466 h 7001933"/>
                <a:gd name="connsiteX265" fmla="*/ 3530600 w 3683000"/>
                <a:gd name="connsiteY265" fmla="*/ 626533 h 7001933"/>
                <a:gd name="connsiteX266" fmla="*/ 3479800 w 3683000"/>
                <a:gd name="connsiteY266" fmla="*/ 601133 h 7001933"/>
                <a:gd name="connsiteX267" fmla="*/ 3454400 w 3683000"/>
                <a:gd name="connsiteY267" fmla="*/ 592666 h 7001933"/>
                <a:gd name="connsiteX268" fmla="*/ 3420534 w 3683000"/>
                <a:gd name="connsiteY268" fmla="*/ 575733 h 7001933"/>
                <a:gd name="connsiteX269" fmla="*/ 3318934 w 3683000"/>
                <a:gd name="connsiteY269" fmla="*/ 558800 h 7001933"/>
                <a:gd name="connsiteX270" fmla="*/ 3251200 w 3683000"/>
                <a:gd name="connsiteY270" fmla="*/ 567266 h 7001933"/>
                <a:gd name="connsiteX271" fmla="*/ 3217334 w 3683000"/>
                <a:gd name="connsiteY271" fmla="*/ 584200 h 7001933"/>
                <a:gd name="connsiteX272" fmla="*/ 3191934 w 3683000"/>
                <a:gd name="connsiteY272" fmla="*/ 592666 h 7001933"/>
                <a:gd name="connsiteX273" fmla="*/ 3149600 w 3683000"/>
                <a:gd name="connsiteY273" fmla="*/ 635000 h 7001933"/>
                <a:gd name="connsiteX274" fmla="*/ 3107267 w 3683000"/>
                <a:gd name="connsiteY274" fmla="*/ 677333 h 7001933"/>
                <a:gd name="connsiteX275" fmla="*/ 3090334 w 3683000"/>
                <a:gd name="connsiteY275" fmla="*/ 702733 h 7001933"/>
                <a:gd name="connsiteX276" fmla="*/ 3056467 w 3683000"/>
                <a:gd name="connsiteY276" fmla="*/ 745066 h 7001933"/>
                <a:gd name="connsiteX277" fmla="*/ 3039534 w 3683000"/>
                <a:gd name="connsiteY277" fmla="*/ 795866 h 7001933"/>
                <a:gd name="connsiteX278" fmla="*/ 3031067 w 3683000"/>
                <a:gd name="connsiteY278" fmla="*/ 821266 h 7001933"/>
                <a:gd name="connsiteX279" fmla="*/ 3039534 w 3683000"/>
                <a:gd name="connsiteY279" fmla="*/ 914400 h 7001933"/>
                <a:gd name="connsiteX280" fmla="*/ 3048000 w 3683000"/>
                <a:gd name="connsiteY280" fmla="*/ 956733 h 7001933"/>
                <a:gd name="connsiteX281" fmla="*/ 3081867 w 3683000"/>
                <a:gd name="connsiteY281" fmla="*/ 990600 h 7001933"/>
                <a:gd name="connsiteX282" fmla="*/ 3141134 w 3683000"/>
                <a:gd name="connsiteY282" fmla="*/ 1007533 h 7001933"/>
                <a:gd name="connsiteX283" fmla="*/ 3429000 w 3683000"/>
                <a:gd name="connsiteY283" fmla="*/ 990600 h 7001933"/>
                <a:gd name="connsiteX284" fmla="*/ 3479800 w 3683000"/>
                <a:gd name="connsiteY284" fmla="*/ 973666 h 7001933"/>
                <a:gd name="connsiteX285" fmla="*/ 3522134 w 3683000"/>
                <a:gd name="connsiteY285" fmla="*/ 931333 h 7001933"/>
                <a:gd name="connsiteX286" fmla="*/ 3556000 w 3683000"/>
                <a:gd name="connsiteY286" fmla="*/ 897466 h 7001933"/>
                <a:gd name="connsiteX287" fmla="*/ 3572934 w 3683000"/>
                <a:gd name="connsiteY287" fmla="*/ 872066 h 7001933"/>
                <a:gd name="connsiteX288" fmla="*/ 3581400 w 3683000"/>
                <a:gd name="connsiteY288" fmla="*/ 846666 h 7001933"/>
                <a:gd name="connsiteX289" fmla="*/ 3572934 w 3683000"/>
                <a:gd name="connsiteY289" fmla="*/ 719666 h 7001933"/>
                <a:gd name="connsiteX290" fmla="*/ 3539067 w 3683000"/>
                <a:gd name="connsiteY290" fmla="*/ 660400 h 7001933"/>
                <a:gd name="connsiteX291" fmla="*/ 3522134 w 3683000"/>
                <a:gd name="connsiteY291" fmla="*/ 643466 h 7001933"/>
                <a:gd name="connsiteX292" fmla="*/ 3505200 w 3683000"/>
                <a:gd name="connsiteY292" fmla="*/ 618066 h 7001933"/>
                <a:gd name="connsiteX293" fmla="*/ 3437467 w 3683000"/>
                <a:gd name="connsiteY293" fmla="*/ 567266 h 7001933"/>
                <a:gd name="connsiteX294" fmla="*/ 3412067 w 3683000"/>
                <a:gd name="connsiteY294" fmla="*/ 558800 h 7001933"/>
                <a:gd name="connsiteX295" fmla="*/ 3378200 w 3683000"/>
                <a:gd name="connsiteY295" fmla="*/ 541866 h 7001933"/>
                <a:gd name="connsiteX296" fmla="*/ 3327400 w 3683000"/>
                <a:gd name="connsiteY296" fmla="*/ 524933 h 7001933"/>
                <a:gd name="connsiteX297" fmla="*/ 3259667 w 3683000"/>
                <a:gd name="connsiteY297" fmla="*/ 491066 h 7001933"/>
                <a:gd name="connsiteX298" fmla="*/ 3166534 w 3683000"/>
                <a:gd name="connsiteY298" fmla="*/ 482600 h 7001933"/>
                <a:gd name="connsiteX299" fmla="*/ 3132667 w 3683000"/>
                <a:gd name="connsiteY299" fmla="*/ 474133 h 7001933"/>
                <a:gd name="connsiteX300" fmla="*/ 2937934 w 3683000"/>
                <a:gd name="connsiteY300" fmla="*/ 491066 h 7001933"/>
                <a:gd name="connsiteX301" fmla="*/ 2870200 w 3683000"/>
                <a:gd name="connsiteY301" fmla="*/ 508000 h 7001933"/>
                <a:gd name="connsiteX302" fmla="*/ 2802467 w 3683000"/>
                <a:gd name="connsiteY302" fmla="*/ 524933 h 7001933"/>
                <a:gd name="connsiteX303" fmla="*/ 2726267 w 3683000"/>
                <a:gd name="connsiteY303" fmla="*/ 541866 h 7001933"/>
                <a:gd name="connsiteX304" fmla="*/ 2633134 w 3683000"/>
                <a:gd name="connsiteY304" fmla="*/ 592666 h 7001933"/>
                <a:gd name="connsiteX305" fmla="*/ 2523067 w 3683000"/>
                <a:gd name="connsiteY305" fmla="*/ 651933 h 7001933"/>
                <a:gd name="connsiteX306" fmla="*/ 2463800 w 3683000"/>
                <a:gd name="connsiteY306" fmla="*/ 694266 h 7001933"/>
                <a:gd name="connsiteX307" fmla="*/ 2429934 w 3683000"/>
                <a:gd name="connsiteY307" fmla="*/ 745066 h 7001933"/>
                <a:gd name="connsiteX308" fmla="*/ 2328334 w 3683000"/>
                <a:gd name="connsiteY308" fmla="*/ 821266 h 7001933"/>
                <a:gd name="connsiteX309" fmla="*/ 2294467 w 3683000"/>
                <a:gd name="connsiteY309" fmla="*/ 846666 h 7001933"/>
                <a:gd name="connsiteX310" fmla="*/ 2260600 w 3683000"/>
                <a:gd name="connsiteY310" fmla="*/ 863600 h 7001933"/>
                <a:gd name="connsiteX311" fmla="*/ 2218267 w 3683000"/>
                <a:gd name="connsiteY311" fmla="*/ 897466 h 7001933"/>
                <a:gd name="connsiteX312" fmla="*/ 2184400 w 3683000"/>
                <a:gd name="connsiteY312" fmla="*/ 914400 h 7001933"/>
                <a:gd name="connsiteX313" fmla="*/ 2150534 w 3683000"/>
                <a:gd name="connsiteY313" fmla="*/ 939800 h 7001933"/>
                <a:gd name="connsiteX314" fmla="*/ 2099734 w 3683000"/>
                <a:gd name="connsiteY314" fmla="*/ 956733 h 7001933"/>
                <a:gd name="connsiteX315" fmla="*/ 2057400 w 3683000"/>
                <a:gd name="connsiteY315" fmla="*/ 982133 h 7001933"/>
                <a:gd name="connsiteX316" fmla="*/ 1955800 w 3683000"/>
                <a:gd name="connsiteY316" fmla="*/ 1016000 h 7001933"/>
                <a:gd name="connsiteX317" fmla="*/ 1879600 w 3683000"/>
                <a:gd name="connsiteY317" fmla="*/ 1058333 h 7001933"/>
                <a:gd name="connsiteX318" fmla="*/ 1845734 w 3683000"/>
                <a:gd name="connsiteY318" fmla="*/ 1066800 h 7001933"/>
                <a:gd name="connsiteX319" fmla="*/ 1769534 w 3683000"/>
                <a:gd name="connsiteY319" fmla="*/ 1092200 h 7001933"/>
                <a:gd name="connsiteX320" fmla="*/ 1718734 w 3683000"/>
                <a:gd name="connsiteY320" fmla="*/ 1100666 h 7001933"/>
                <a:gd name="connsiteX321" fmla="*/ 1651000 w 3683000"/>
                <a:gd name="connsiteY321" fmla="*/ 1126066 h 7001933"/>
                <a:gd name="connsiteX322" fmla="*/ 1591734 w 3683000"/>
                <a:gd name="connsiteY322" fmla="*/ 1134533 h 7001933"/>
                <a:gd name="connsiteX323" fmla="*/ 1566334 w 3683000"/>
                <a:gd name="connsiteY323" fmla="*/ 1143000 h 7001933"/>
                <a:gd name="connsiteX324" fmla="*/ 1312334 w 3683000"/>
                <a:gd name="connsiteY324" fmla="*/ 1143000 h 7001933"/>
                <a:gd name="connsiteX325" fmla="*/ 1253067 w 3683000"/>
                <a:gd name="connsiteY325" fmla="*/ 1126066 h 7001933"/>
                <a:gd name="connsiteX326" fmla="*/ 1227667 w 3683000"/>
                <a:gd name="connsiteY326" fmla="*/ 1109133 h 7001933"/>
                <a:gd name="connsiteX327" fmla="*/ 1210734 w 3683000"/>
                <a:gd name="connsiteY327" fmla="*/ 1058333 h 7001933"/>
                <a:gd name="connsiteX328" fmla="*/ 1219200 w 3683000"/>
                <a:gd name="connsiteY328" fmla="*/ 1016000 h 7001933"/>
                <a:gd name="connsiteX329" fmla="*/ 1227667 w 3683000"/>
                <a:gd name="connsiteY329" fmla="*/ 931333 h 7001933"/>
                <a:gd name="connsiteX330" fmla="*/ 1244600 w 3683000"/>
                <a:gd name="connsiteY330" fmla="*/ 897466 h 7001933"/>
                <a:gd name="connsiteX331" fmla="*/ 1286934 w 3683000"/>
                <a:gd name="connsiteY331" fmla="*/ 846666 h 7001933"/>
                <a:gd name="connsiteX332" fmla="*/ 1312334 w 3683000"/>
                <a:gd name="connsiteY332" fmla="*/ 787400 h 7001933"/>
                <a:gd name="connsiteX333" fmla="*/ 1354667 w 3683000"/>
                <a:gd name="connsiteY333" fmla="*/ 745066 h 7001933"/>
                <a:gd name="connsiteX334" fmla="*/ 1380067 w 3683000"/>
                <a:gd name="connsiteY334" fmla="*/ 711200 h 7001933"/>
                <a:gd name="connsiteX335" fmla="*/ 1405467 w 3683000"/>
                <a:gd name="connsiteY335" fmla="*/ 694266 h 7001933"/>
                <a:gd name="connsiteX336" fmla="*/ 1430867 w 3683000"/>
                <a:gd name="connsiteY336" fmla="*/ 668866 h 7001933"/>
                <a:gd name="connsiteX337" fmla="*/ 1464734 w 3683000"/>
                <a:gd name="connsiteY337" fmla="*/ 660400 h 7001933"/>
                <a:gd name="connsiteX338" fmla="*/ 1524000 w 3683000"/>
                <a:gd name="connsiteY338" fmla="*/ 643466 h 7001933"/>
                <a:gd name="connsiteX339" fmla="*/ 1591734 w 3683000"/>
                <a:gd name="connsiteY339" fmla="*/ 651933 h 7001933"/>
                <a:gd name="connsiteX340" fmla="*/ 1608667 w 3683000"/>
                <a:gd name="connsiteY340" fmla="*/ 795866 h 7001933"/>
                <a:gd name="connsiteX341" fmla="*/ 1574800 w 3683000"/>
                <a:gd name="connsiteY341" fmla="*/ 855133 h 7001933"/>
                <a:gd name="connsiteX342" fmla="*/ 1557867 w 3683000"/>
                <a:gd name="connsiteY342" fmla="*/ 880533 h 7001933"/>
                <a:gd name="connsiteX343" fmla="*/ 1532467 w 3683000"/>
                <a:gd name="connsiteY343" fmla="*/ 897466 h 7001933"/>
                <a:gd name="connsiteX344" fmla="*/ 1515534 w 3683000"/>
                <a:gd name="connsiteY344" fmla="*/ 914400 h 7001933"/>
                <a:gd name="connsiteX345" fmla="*/ 1456267 w 3683000"/>
                <a:gd name="connsiteY345" fmla="*/ 931333 h 7001933"/>
                <a:gd name="connsiteX346" fmla="*/ 1371600 w 3683000"/>
                <a:gd name="connsiteY346" fmla="*/ 914400 h 7001933"/>
                <a:gd name="connsiteX347" fmla="*/ 1286934 w 3683000"/>
                <a:gd name="connsiteY347" fmla="*/ 846666 h 7001933"/>
                <a:gd name="connsiteX348" fmla="*/ 1270000 w 3683000"/>
                <a:gd name="connsiteY348" fmla="*/ 821266 h 7001933"/>
                <a:gd name="connsiteX349" fmla="*/ 1244600 w 3683000"/>
                <a:gd name="connsiteY349" fmla="*/ 795866 h 7001933"/>
                <a:gd name="connsiteX350" fmla="*/ 1202267 w 3683000"/>
                <a:gd name="connsiteY350" fmla="*/ 745066 h 7001933"/>
                <a:gd name="connsiteX351" fmla="*/ 1193800 w 3683000"/>
                <a:gd name="connsiteY351" fmla="*/ 711200 h 7001933"/>
                <a:gd name="connsiteX352" fmla="*/ 1176867 w 3683000"/>
                <a:gd name="connsiteY352" fmla="*/ 635000 h 7001933"/>
                <a:gd name="connsiteX353" fmla="*/ 1143000 w 3683000"/>
                <a:gd name="connsiteY353" fmla="*/ 567266 h 7001933"/>
                <a:gd name="connsiteX354" fmla="*/ 1134534 w 3683000"/>
                <a:gd name="connsiteY354" fmla="*/ 541866 h 7001933"/>
                <a:gd name="connsiteX355" fmla="*/ 1092200 w 3683000"/>
                <a:gd name="connsiteY355" fmla="*/ 499533 h 7001933"/>
                <a:gd name="connsiteX356" fmla="*/ 1041400 w 3683000"/>
                <a:gd name="connsiteY356" fmla="*/ 474133 h 7001933"/>
                <a:gd name="connsiteX357" fmla="*/ 1016000 w 3683000"/>
                <a:gd name="connsiteY357" fmla="*/ 448733 h 7001933"/>
                <a:gd name="connsiteX358" fmla="*/ 965200 w 3683000"/>
                <a:gd name="connsiteY358" fmla="*/ 431800 h 7001933"/>
                <a:gd name="connsiteX359" fmla="*/ 939800 w 3683000"/>
                <a:gd name="connsiteY359" fmla="*/ 423333 h 7001933"/>
                <a:gd name="connsiteX360" fmla="*/ 855134 w 3683000"/>
                <a:gd name="connsiteY360" fmla="*/ 431800 h 7001933"/>
                <a:gd name="connsiteX361" fmla="*/ 863600 w 3683000"/>
                <a:gd name="connsiteY361" fmla="*/ 482600 h 7001933"/>
                <a:gd name="connsiteX362" fmla="*/ 880534 w 3683000"/>
                <a:gd name="connsiteY362" fmla="*/ 516466 h 7001933"/>
                <a:gd name="connsiteX363" fmla="*/ 897467 w 3683000"/>
                <a:gd name="connsiteY363" fmla="*/ 567266 h 7001933"/>
                <a:gd name="connsiteX364" fmla="*/ 897467 w 3683000"/>
                <a:gd name="connsiteY364" fmla="*/ 567266 h 7001933"/>
                <a:gd name="connsiteX365" fmla="*/ 905934 w 3683000"/>
                <a:gd name="connsiteY365" fmla="*/ 601133 h 7001933"/>
                <a:gd name="connsiteX366" fmla="*/ 931334 w 3683000"/>
                <a:gd name="connsiteY366" fmla="*/ 609600 h 7001933"/>
                <a:gd name="connsiteX367" fmla="*/ 965200 w 3683000"/>
                <a:gd name="connsiteY367" fmla="*/ 601133 h 7001933"/>
                <a:gd name="connsiteX368" fmla="*/ 973667 w 3683000"/>
                <a:gd name="connsiteY368" fmla="*/ 558800 h 7001933"/>
                <a:gd name="connsiteX369" fmla="*/ 965200 w 3683000"/>
                <a:gd name="connsiteY369" fmla="*/ 414866 h 7001933"/>
                <a:gd name="connsiteX370" fmla="*/ 931334 w 3683000"/>
                <a:gd name="connsiteY370" fmla="*/ 389466 h 7001933"/>
                <a:gd name="connsiteX371" fmla="*/ 914400 w 3683000"/>
                <a:gd name="connsiteY371" fmla="*/ 372533 h 7001933"/>
                <a:gd name="connsiteX372" fmla="*/ 821267 w 3683000"/>
                <a:gd name="connsiteY372" fmla="*/ 347133 h 7001933"/>
                <a:gd name="connsiteX373" fmla="*/ 677334 w 3683000"/>
                <a:gd name="connsiteY373" fmla="*/ 330200 h 7001933"/>
                <a:gd name="connsiteX374" fmla="*/ 618067 w 3683000"/>
                <a:gd name="connsiteY374" fmla="*/ 321733 h 7001933"/>
                <a:gd name="connsiteX375" fmla="*/ 567267 w 3683000"/>
                <a:gd name="connsiteY375" fmla="*/ 254000 h 7001933"/>
                <a:gd name="connsiteX376" fmla="*/ 524934 w 3683000"/>
                <a:gd name="connsiteY376" fmla="*/ 169333 h 7001933"/>
                <a:gd name="connsiteX377" fmla="*/ 508000 w 3683000"/>
                <a:gd name="connsiteY377" fmla="*/ 135466 h 7001933"/>
                <a:gd name="connsiteX378" fmla="*/ 491067 w 3683000"/>
                <a:gd name="connsiteY378" fmla="*/ 84666 h 7001933"/>
                <a:gd name="connsiteX379" fmla="*/ 474134 w 3683000"/>
                <a:gd name="connsiteY379" fmla="*/ 33866 h 7001933"/>
                <a:gd name="connsiteX380" fmla="*/ 474134 w 3683000"/>
                <a:gd name="connsiteY380" fmla="*/ 0 h 700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</a:cxnLst>
              <a:rect l="l" t="t" r="r" b="b"/>
              <a:pathLst>
                <a:path w="3683000" h="7001933">
                  <a:moveTo>
                    <a:pt x="2074334" y="7001933"/>
                  </a:moveTo>
                  <a:cubicBezTo>
                    <a:pt x="2071512" y="6939844"/>
                    <a:pt x="2073272" y="6877376"/>
                    <a:pt x="2065867" y="6815666"/>
                  </a:cubicBezTo>
                  <a:cubicBezTo>
                    <a:pt x="2064655" y="6805563"/>
                    <a:pt x="2053067" y="6799565"/>
                    <a:pt x="2048934" y="6790266"/>
                  </a:cubicBezTo>
                  <a:cubicBezTo>
                    <a:pt x="2041685" y="6773955"/>
                    <a:pt x="2039982" y="6755431"/>
                    <a:pt x="2032000" y="6739466"/>
                  </a:cubicBezTo>
                  <a:cubicBezTo>
                    <a:pt x="1991823" y="6659112"/>
                    <a:pt x="2013279" y="6691927"/>
                    <a:pt x="1972734" y="6637866"/>
                  </a:cubicBezTo>
                  <a:cubicBezTo>
                    <a:pt x="1967576" y="6617236"/>
                    <a:pt x="1952821" y="6556622"/>
                    <a:pt x="1947334" y="6544733"/>
                  </a:cubicBezTo>
                  <a:cubicBezTo>
                    <a:pt x="1938806" y="6526255"/>
                    <a:pt x="1924756" y="6510866"/>
                    <a:pt x="1913467" y="6493933"/>
                  </a:cubicBezTo>
                  <a:cubicBezTo>
                    <a:pt x="1907823" y="6474177"/>
                    <a:pt x="1903444" y="6454015"/>
                    <a:pt x="1896534" y="6434666"/>
                  </a:cubicBezTo>
                  <a:cubicBezTo>
                    <a:pt x="1889305" y="6414425"/>
                    <a:pt x="1879116" y="6395356"/>
                    <a:pt x="1871134" y="6375400"/>
                  </a:cubicBezTo>
                  <a:cubicBezTo>
                    <a:pt x="1862179" y="6353011"/>
                    <a:pt x="1854689" y="6330055"/>
                    <a:pt x="1845734" y="6307666"/>
                  </a:cubicBezTo>
                  <a:cubicBezTo>
                    <a:pt x="1838228" y="6288900"/>
                    <a:pt x="1807616" y="6216622"/>
                    <a:pt x="1794934" y="6197600"/>
                  </a:cubicBezTo>
                  <a:cubicBezTo>
                    <a:pt x="1788292" y="6187637"/>
                    <a:pt x="1776718" y="6181779"/>
                    <a:pt x="1769534" y="6172200"/>
                  </a:cubicBezTo>
                  <a:cubicBezTo>
                    <a:pt x="1759660" y="6159035"/>
                    <a:pt x="1752969" y="6143750"/>
                    <a:pt x="1744134" y="6129866"/>
                  </a:cubicBezTo>
                  <a:cubicBezTo>
                    <a:pt x="1726508" y="6102168"/>
                    <a:pt x="1681087" y="6029829"/>
                    <a:pt x="1651000" y="6019800"/>
                  </a:cubicBezTo>
                  <a:cubicBezTo>
                    <a:pt x="1634067" y="6014155"/>
                    <a:pt x="1616676" y="6009731"/>
                    <a:pt x="1600200" y="6002866"/>
                  </a:cubicBezTo>
                  <a:cubicBezTo>
                    <a:pt x="1582724" y="5995584"/>
                    <a:pt x="1567192" y="5983936"/>
                    <a:pt x="1549400" y="5977466"/>
                  </a:cubicBezTo>
                  <a:cubicBezTo>
                    <a:pt x="1533383" y="5971642"/>
                    <a:pt x="1457681" y="5961945"/>
                    <a:pt x="1447800" y="5960533"/>
                  </a:cubicBezTo>
                  <a:cubicBezTo>
                    <a:pt x="1433689" y="5954889"/>
                    <a:pt x="1420211" y="5947286"/>
                    <a:pt x="1405467" y="5943600"/>
                  </a:cubicBezTo>
                  <a:cubicBezTo>
                    <a:pt x="1386137" y="5938767"/>
                    <a:pt x="1282492" y="5928054"/>
                    <a:pt x="1270000" y="5926666"/>
                  </a:cubicBezTo>
                  <a:cubicBezTo>
                    <a:pt x="1227667" y="5929488"/>
                    <a:pt x="1185001" y="5929133"/>
                    <a:pt x="1143000" y="5935133"/>
                  </a:cubicBezTo>
                  <a:cubicBezTo>
                    <a:pt x="1125330" y="5937657"/>
                    <a:pt x="1109624" y="5948194"/>
                    <a:pt x="1092200" y="5952066"/>
                  </a:cubicBezTo>
                  <a:cubicBezTo>
                    <a:pt x="1058684" y="5959514"/>
                    <a:pt x="990600" y="5969000"/>
                    <a:pt x="990600" y="5969000"/>
                  </a:cubicBezTo>
                  <a:cubicBezTo>
                    <a:pt x="979311" y="5974644"/>
                    <a:pt x="968552" y="5981501"/>
                    <a:pt x="956734" y="5985933"/>
                  </a:cubicBezTo>
                  <a:cubicBezTo>
                    <a:pt x="945838" y="5990019"/>
                    <a:pt x="934056" y="5991203"/>
                    <a:pt x="922867" y="5994400"/>
                  </a:cubicBezTo>
                  <a:cubicBezTo>
                    <a:pt x="914286" y="5996852"/>
                    <a:pt x="905934" y="6000044"/>
                    <a:pt x="897467" y="6002866"/>
                  </a:cubicBezTo>
                  <a:cubicBezTo>
                    <a:pt x="891823" y="6011333"/>
                    <a:pt x="881314" y="6018120"/>
                    <a:pt x="880534" y="6028266"/>
                  </a:cubicBezTo>
                  <a:cubicBezTo>
                    <a:pt x="879238" y="6045107"/>
                    <a:pt x="883381" y="6110162"/>
                    <a:pt x="897467" y="6138333"/>
                  </a:cubicBezTo>
                  <a:cubicBezTo>
                    <a:pt x="902018" y="6147434"/>
                    <a:pt x="908043" y="6155787"/>
                    <a:pt x="914400" y="6163733"/>
                  </a:cubicBezTo>
                  <a:cubicBezTo>
                    <a:pt x="950978" y="6209454"/>
                    <a:pt x="911038" y="6146498"/>
                    <a:pt x="948267" y="6206066"/>
                  </a:cubicBezTo>
                  <a:cubicBezTo>
                    <a:pt x="970070" y="6240951"/>
                    <a:pt x="977547" y="6260746"/>
                    <a:pt x="1007534" y="6290733"/>
                  </a:cubicBezTo>
                  <a:cubicBezTo>
                    <a:pt x="1014729" y="6297928"/>
                    <a:pt x="1024988" y="6301309"/>
                    <a:pt x="1032934" y="6307666"/>
                  </a:cubicBezTo>
                  <a:cubicBezTo>
                    <a:pt x="1039167" y="6312653"/>
                    <a:pt x="1043225" y="6320172"/>
                    <a:pt x="1049867" y="6324600"/>
                  </a:cubicBezTo>
                  <a:cubicBezTo>
                    <a:pt x="1060369" y="6331601"/>
                    <a:pt x="1072775" y="6335271"/>
                    <a:pt x="1083734" y="6341533"/>
                  </a:cubicBezTo>
                  <a:cubicBezTo>
                    <a:pt x="1092569" y="6346581"/>
                    <a:pt x="1099408" y="6355473"/>
                    <a:pt x="1109134" y="6358466"/>
                  </a:cubicBezTo>
                  <a:cubicBezTo>
                    <a:pt x="1136642" y="6366930"/>
                    <a:pt x="1193800" y="6375400"/>
                    <a:pt x="1193800" y="6375400"/>
                  </a:cubicBezTo>
                  <a:cubicBezTo>
                    <a:pt x="1230489" y="6372578"/>
                    <a:pt x="1267354" y="6371497"/>
                    <a:pt x="1303867" y="6366933"/>
                  </a:cubicBezTo>
                  <a:cubicBezTo>
                    <a:pt x="1332241" y="6363386"/>
                    <a:pt x="1329457" y="6354138"/>
                    <a:pt x="1354667" y="6341533"/>
                  </a:cubicBezTo>
                  <a:cubicBezTo>
                    <a:pt x="1411890" y="6312922"/>
                    <a:pt x="1384389" y="6338447"/>
                    <a:pt x="1439334" y="6299200"/>
                  </a:cubicBezTo>
                  <a:cubicBezTo>
                    <a:pt x="1445830" y="6294560"/>
                    <a:pt x="1450034" y="6287253"/>
                    <a:pt x="1456267" y="6282266"/>
                  </a:cubicBezTo>
                  <a:cubicBezTo>
                    <a:pt x="1464213" y="6275909"/>
                    <a:pt x="1473200" y="6270977"/>
                    <a:pt x="1481667" y="6265333"/>
                  </a:cubicBezTo>
                  <a:cubicBezTo>
                    <a:pt x="1521619" y="6205403"/>
                    <a:pt x="1467409" y="6278867"/>
                    <a:pt x="1540934" y="6214533"/>
                  </a:cubicBezTo>
                  <a:cubicBezTo>
                    <a:pt x="1641750" y="6126319"/>
                    <a:pt x="1504612" y="6221813"/>
                    <a:pt x="1591734" y="6163733"/>
                  </a:cubicBezTo>
                  <a:cubicBezTo>
                    <a:pt x="1603023" y="6146800"/>
                    <a:pt x="1611209" y="6127323"/>
                    <a:pt x="1625600" y="6112933"/>
                  </a:cubicBezTo>
                  <a:cubicBezTo>
                    <a:pt x="1641352" y="6097182"/>
                    <a:pt x="1648785" y="6091963"/>
                    <a:pt x="1659467" y="6070600"/>
                  </a:cubicBezTo>
                  <a:cubicBezTo>
                    <a:pt x="1663458" y="6062618"/>
                    <a:pt x="1664418" y="6053403"/>
                    <a:pt x="1667934" y="6045200"/>
                  </a:cubicBezTo>
                  <a:cubicBezTo>
                    <a:pt x="1672906" y="6033599"/>
                    <a:pt x="1679223" y="6022622"/>
                    <a:pt x="1684867" y="6011333"/>
                  </a:cubicBezTo>
                  <a:cubicBezTo>
                    <a:pt x="1694031" y="5892204"/>
                    <a:pt x="1698476" y="5905209"/>
                    <a:pt x="1684867" y="5782733"/>
                  </a:cubicBezTo>
                  <a:cubicBezTo>
                    <a:pt x="1683582" y="5771168"/>
                    <a:pt x="1682567" y="5758734"/>
                    <a:pt x="1676400" y="5748866"/>
                  </a:cubicBezTo>
                  <a:cubicBezTo>
                    <a:pt x="1667939" y="5735328"/>
                    <a:pt x="1653047" y="5727015"/>
                    <a:pt x="1642534" y="5715000"/>
                  </a:cubicBezTo>
                  <a:cubicBezTo>
                    <a:pt x="1633242" y="5704380"/>
                    <a:pt x="1625336" y="5692616"/>
                    <a:pt x="1617134" y="5681133"/>
                  </a:cubicBezTo>
                  <a:cubicBezTo>
                    <a:pt x="1611219" y="5672853"/>
                    <a:pt x="1608017" y="5662247"/>
                    <a:pt x="1600200" y="5655733"/>
                  </a:cubicBezTo>
                  <a:cubicBezTo>
                    <a:pt x="1590504" y="5647653"/>
                    <a:pt x="1576431" y="5646373"/>
                    <a:pt x="1566334" y="5638800"/>
                  </a:cubicBezTo>
                  <a:cubicBezTo>
                    <a:pt x="1553562" y="5629221"/>
                    <a:pt x="1545069" y="5614735"/>
                    <a:pt x="1532467" y="5604933"/>
                  </a:cubicBezTo>
                  <a:cubicBezTo>
                    <a:pt x="1507589" y="5585583"/>
                    <a:pt x="1483165" y="5577271"/>
                    <a:pt x="1456267" y="5562600"/>
                  </a:cubicBezTo>
                  <a:cubicBezTo>
                    <a:pt x="1436292" y="5551704"/>
                    <a:pt x="1417914" y="5537696"/>
                    <a:pt x="1397000" y="5528733"/>
                  </a:cubicBezTo>
                  <a:cubicBezTo>
                    <a:pt x="1364567" y="5514833"/>
                    <a:pt x="1292125" y="5503364"/>
                    <a:pt x="1261534" y="5494866"/>
                  </a:cubicBezTo>
                  <a:cubicBezTo>
                    <a:pt x="1235737" y="5487700"/>
                    <a:pt x="1210924" y="5477340"/>
                    <a:pt x="1185334" y="5469466"/>
                  </a:cubicBezTo>
                  <a:cubicBezTo>
                    <a:pt x="1174212" y="5466044"/>
                    <a:pt x="1162506" y="5464680"/>
                    <a:pt x="1151467" y="5461000"/>
                  </a:cubicBezTo>
                  <a:cubicBezTo>
                    <a:pt x="1137049" y="5456194"/>
                    <a:pt x="1123878" y="5447752"/>
                    <a:pt x="1109134" y="5444066"/>
                  </a:cubicBezTo>
                  <a:cubicBezTo>
                    <a:pt x="1089774" y="5439226"/>
                    <a:pt x="1069552" y="5438881"/>
                    <a:pt x="1049867" y="5435600"/>
                  </a:cubicBezTo>
                  <a:cubicBezTo>
                    <a:pt x="1035672" y="5433234"/>
                    <a:pt x="1021645" y="5429955"/>
                    <a:pt x="1007534" y="5427133"/>
                  </a:cubicBezTo>
                  <a:lnTo>
                    <a:pt x="897467" y="5435600"/>
                  </a:lnTo>
                  <a:cubicBezTo>
                    <a:pt x="846592" y="5440523"/>
                    <a:pt x="796173" y="5451681"/>
                    <a:pt x="745067" y="5452533"/>
                  </a:cubicBezTo>
                  <a:lnTo>
                    <a:pt x="389467" y="5444066"/>
                  </a:lnTo>
                  <a:cubicBezTo>
                    <a:pt x="269501" y="5430737"/>
                    <a:pt x="352722" y="5443427"/>
                    <a:pt x="279400" y="5427133"/>
                  </a:cubicBezTo>
                  <a:cubicBezTo>
                    <a:pt x="265352" y="5424011"/>
                    <a:pt x="250851" y="5422801"/>
                    <a:pt x="237067" y="5418666"/>
                  </a:cubicBezTo>
                  <a:cubicBezTo>
                    <a:pt x="222510" y="5414299"/>
                    <a:pt x="208964" y="5407069"/>
                    <a:pt x="194734" y="5401733"/>
                  </a:cubicBezTo>
                  <a:cubicBezTo>
                    <a:pt x="164976" y="5390574"/>
                    <a:pt x="163098" y="5392019"/>
                    <a:pt x="127000" y="5384800"/>
                  </a:cubicBezTo>
                  <a:cubicBezTo>
                    <a:pt x="115711" y="5379155"/>
                    <a:pt x="103635" y="5374867"/>
                    <a:pt x="93134" y="5367866"/>
                  </a:cubicBezTo>
                  <a:cubicBezTo>
                    <a:pt x="86492" y="5363438"/>
                    <a:pt x="82433" y="5355920"/>
                    <a:pt x="76200" y="5350933"/>
                  </a:cubicBezTo>
                  <a:cubicBezTo>
                    <a:pt x="68254" y="5344576"/>
                    <a:pt x="59267" y="5339644"/>
                    <a:pt x="50800" y="5334000"/>
                  </a:cubicBezTo>
                  <a:cubicBezTo>
                    <a:pt x="22926" y="5292188"/>
                    <a:pt x="40047" y="5324854"/>
                    <a:pt x="25400" y="5266266"/>
                  </a:cubicBezTo>
                  <a:cubicBezTo>
                    <a:pt x="19170" y="5241346"/>
                    <a:pt x="12119" y="5231237"/>
                    <a:pt x="0" y="5207000"/>
                  </a:cubicBezTo>
                  <a:cubicBezTo>
                    <a:pt x="12484" y="4982305"/>
                    <a:pt x="-4644" y="5117837"/>
                    <a:pt x="16934" y="5020733"/>
                  </a:cubicBezTo>
                  <a:cubicBezTo>
                    <a:pt x="20056" y="5006685"/>
                    <a:pt x="20849" y="4992052"/>
                    <a:pt x="25400" y="4978400"/>
                  </a:cubicBezTo>
                  <a:cubicBezTo>
                    <a:pt x="29391" y="4966426"/>
                    <a:pt x="37646" y="4956252"/>
                    <a:pt x="42334" y="4944533"/>
                  </a:cubicBezTo>
                  <a:cubicBezTo>
                    <a:pt x="48963" y="4927960"/>
                    <a:pt x="54571" y="4910953"/>
                    <a:pt x="59267" y="4893733"/>
                  </a:cubicBezTo>
                  <a:cubicBezTo>
                    <a:pt x="63053" y="4879850"/>
                    <a:pt x="63599" y="4865184"/>
                    <a:pt x="67734" y="4851400"/>
                  </a:cubicBezTo>
                  <a:cubicBezTo>
                    <a:pt x="75408" y="4825820"/>
                    <a:pt x="108818" y="4755907"/>
                    <a:pt x="118534" y="4741333"/>
                  </a:cubicBezTo>
                  <a:cubicBezTo>
                    <a:pt x="124178" y="4732866"/>
                    <a:pt x="128272" y="4723128"/>
                    <a:pt x="135467" y="4715933"/>
                  </a:cubicBezTo>
                  <a:cubicBezTo>
                    <a:pt x="145445" y="4705955"/>
                    <a:pt x="158045" y="4699000"/>
                    <a:pt x="169334" y="4690533"/>
                  </a:cubicBezTo>
                  <a:cubicBezTo>
                    <a:pt x="174978" y="4673600"/>
                    <a:pt x="176366" y="4654585"/>
                    <a:pt x="186267" y="4639733"/>
                  </a:cubicBezTo>
                  <a:cubicBezTo>
                    <a:pt x="199698" y="4619586"/>
                    <a:pt x="218390" y="4592420"/>
                    <a:pt x="228600" y="4572000"/>
                  </a:cubicBezTo>
                  <a:cubicBezTo>
                    <a:pt x="232591" y="4564018"/>
                    <a:pt x="232733" y="4554402"/>
                    <a:pt x="237067" y="4546600"/>
                  </a:cubicBezTo>
                  <a:cubicBezTo>
                    <a:pt x="247898" y="4527105"/>
                    <a:pt x="267316" y="4495307"/>
                    <a:pt x="287867" y="4478866"/>
                  </a:cubicBezTo>
                  <a:cubicBezTo>
                    <a:pt x="295813" y="4472509"/>
                    <a:pt x="304800" y="4467577"/>
                    <a:pt x="313267" y="4461933"/>
                  </a:cubicBezTo>
                  <a:cubicBezTo>
                    <a:pt x="341584" y="4405298"/>
                    <a:pt x="315555" y="4448431"/>
                    <a:pt x="355600" y="4402666"/>
                  </a:cubicBezTo>
                  <a:cubicBezTo>
                    <a:pt x="383640" y="4370621"/>
                    <a:pt x="385506" y="4360099"/>
                    <a:pt x="414867" y="4334933"/>
                  </a:cubicBezTo>
                  <a:cubicBezTo>
                    <a:pt x="440367" y="4313076"/>
                    <a:pt x="507926" y="4270072"/>
                    <a:pt x="524934" y="4258733"/>
                  </a:cubicBezTo>
                  <a:cubicBezTo>
                    <a:pt x="533401" y="4253089"/>
                    <a:pt x="540681" y="4245018"/>
                    <a:pt x="550334" y="4241800"/>
                  </a:cubicBezTo>
                  <a:cubicBezTo>
                    <a:pt x="558801" y="4238978"/>
                    <a:pt x="567531" y="4236849"/>
                    <a:pt x="575734" y="4233333"/>
                  </a:cubicBezTo>
                  <a:cubicBezTo>
                    <a:pt x="587335" y="4228361"/>
                    <a:pt x="597627" y="4220391"/>
                    <a:pt x="609600" y="4216400"/>
                  </a:cubicBezTo>
                  <a:cubicBezTo>
                    <a:pt x="623252" y="4211849"/>
                    <a:pt x="638050" y="4211719"/>
                    <a:pt x="651934" y="4207933"/>
                  </a:cubicBezTo>
                  <a:cubicBezTo>
                    <a:pt x="669154" y="4203237"/>
                    <a:pt x="685801" y="4196644"/>
                    <a:pt x="702734" y="4191000"/>
                  </a:cubicBezTo>
                  <a:cubicBezTo>
                    <a:pt x="711201" y="4188178"/>
                    <a:pt x="719476" y="4184698"/>
                    <a:pt x="728134" y="4182533"/>
                  </a:cubicBezTo>
                  <a:lnTo>
                    <a:pt x="762000" y="4174066"/>
                  </a:lnTo>
                  <a:cubicBezTo>
                    <a:pt x="768379" y="4175129"/>
                    <a:pt x="834036" y="4184685"/>
                    <a:pt x="846667" y="4191000"/>
                  </a:cubicBezTo>
                  <a:cubicBezTo>
                    <a:pt x="864870" y="4200101"/>
                    <a:pt x="897467" y="4224866"/>
                    <a:pt x="897467" y="4224866"/>
                  </a:cubicBezTo>
                  <a:cubicBezTo>
                    <a:pt x="903111" y="4233333"/>
                    <a:pt x="908486" y="4241986"/>
                    <a:pt x="914400" y="4250266"/>
                  </a:cubicBezTo>
                  <a:cubicBezTo>
                    <a:pt x="922602" y="4261749"/>
                    <a:pt x="932321" y="4272167"/>
                    <a:pt x="939800" y="4284133"/>
                  </a:cubicBezTo>
                  <a:cubicBezTo>
                    <a:pt x="946489" y="4294836"/>
                    <a:pt x="951762" y="4306399"/>
                    <a:pt x="956734" y="4318000"/>
                  </a:cubicBezTo>
                  <a:cubicBezTo>
                    <a:pt x="960250" y="4326203"/>
                    <a:pt x="962748" y="4334819"/>
                    <a:pt x="965200" y="4343400"/>
                  </a:cubicBezTo>
                  <a:cubicBezTo>
                    <a:pt x="968397" y="4354588"/>
                    <a:pt x="968463" y="4366858"/>
                    <a:pt x="973667" y="4377266"/>
                  </a:cubicBezTo>
                  <a:cubicBezTo>
                    <a:pt x="979978" y="4389887"/>
                    <a:pt x="990600" y="4399844"/>
                    <a:pt x="999067" y="4411133"/>
                  </a:cubicBezTo>
                  <a:cubicBezTo>
                    <a:pt x="1001889" y="4419600"/>
                    <a:pt x="1005082" y="4427952"/>
                    <a:pt x="1007534" y="4436533"/>
                  </a:cubicBezTo>
                  <a:cubicBezTo>
                    <a:pt x="1015502" y="4464420"/>
                    <a:pt x="1018650" y="4483650"/>
                    <a:pt x="1024467" y="4512733"/>
                  </a:cubicBezTo>
                  <a:cubicBezTo>
                    <a:pt x="1021645" y="4540955"/>
                    <a:pt x="1022378" y="4569763"/>
                    <a:pt x="1016000" y="4597400"/>
                  </a:cubicBezTo>
                  <a:cubicBezTo>
                    <a:pt x="1013712" y="4607315"/>
                    <a:pt x="1004981" y="4614520"/>
                    <a:pt x="999067" y="4622800"/>
                  </a:cubicBezTo>
                  <a:cubicBezTo>
                    <a:pt x="966046" y="4669029"/>
                    <a:pt x="986501" y="4645793"/>
                    <a:pt x="948267" y="4673600"/>
                  </a:cubicBezTo>
                  <a:cubicBezTo>
                    <a:pt x="862657" y="4735863"/>
                    <a:pt x="909256" y="4710039"/>
                    <a:pt x="846667" y="4741333"/>
                  </a:cubicBezTo>
                  <a:cubicBezTo>
                    <a:pt x="809978" y="4738511"/>
                    <a:pt x="772397" y="4741389"/>
                    <a:pt x="736600" y="4732866"/>
                  </a:cubicBezTo>
                  <a:cubicBezTo>
                    <a:pt x="712044" y="4727019"/>
                    <a:pt x="668867" y="4699000"/>
                    <a:pt x="668867" y="4699000"/>
                  </a:cubicBezTo>
                  <a:cubicBezTo>
                    <a:pt x="663223" y="4690533"/>
                    <a:pt x="658291" y="4681546"/>
                    <a:pt x="651934" y="4673600"/>
                  </a:cubicBezTo>
                  <a:cubicBezTo>
                    <a:pt x="629009" y="4644943"/>
                    <a:pt x="618015" y="4656507"/>
                    <a:pt x="601134" y="4605866"/>
                  </a:cubicBezTo>
                  <a:cubicBezTo>
                    <a:pt x="580520" y="4544027"/>
                    <a:pt x="588529" y="4572382"/>
                    <a:pt x="575734" y="4521200"/>
                  </a:cubicBezTo>
                  <a:cubicBezTo>
                    <a:pt x="572912" y="4478867"/>
                    <a:pt x="567267" y="4436627"/>
                    <a:pt x="567267" y="4394200"/>
                  </a:cubicBezTo>
                  <a:cubicBezTo>
                    <a:pt x="567267" y="4365837"/>
                    <a:pt x="572216" y="4337677"/>
                    <a:pt x="575734" y="4309533"/>
                  </a:cubicBezTo>
                  <a:cubicBezTo>
                    <a:pt x="580684" y="4269929"/>
                    <a:pt x="582987" y="4229720"/>
                    <a:pt x="592667" y="4191000"/>
                  </a:cubicBezTo>
                  <a:cubicBezTo>
                    <a:pt x="595489" y="4179711"/>
                    <a:pt x="596658" y="4167874"/>
                    <a:pt x="601134" y="4157133"/>
                  </a:cubicBezTo>
                  <a:cubicBezTo>
                    <a:pt x="610843" y="4133832"/>
                    <a:pt x="627017" y="4113347"/>
                    <a:pt x="635000" y="4089400"/>
                  </a:cubicBezTo>
                  <a:cubicBezTo>
                    <a:pt x="637822" y="4080933"/>
                    <a:pt x="641015" y="4072581"/>
                    <a:pt x="643467" y="4064000"/>
                  </a:cubicBezTo>
                  <a:cubicBezTo>
                    <a:pt x="646664" y="4052811"/>
                    <a:pt x="647208" y="4040767"/>
                    <a:pt x="651934" y="4030133"/>
                  </a:cubicBezTo>
                  <a:cubicBezTo>
                    <a:pt x="658383" y="4015624"/>
                    <a:pt x="689937" y="3966730"/>
                    <a:pt x="702734" y="3953933"/>
                  </a:cubicBezTo>
                  <a:cubicBezTo>
                    <a:pt x="709929" y="3946738"/>
                    <a:pt x="720188" y="3943357"/>
                    <a:pt x="728134" y="3937000"/>
                  </a:cubicBezTo>
                  <a:cubicBezTo>
                    <a:pt x="734367" y="3932013"/>
                    <a:pt x="737927" y="3923636"/>
                    <a:pt x="745067" y="3920066"/>
                  </a:cubicBezTo>
                  <a:cubicBezTo>
                    <a:pt x="755475" y="3914862"/>
                    <a:pt x="767645" y="3914422"/>
                    <a:pt x="778934" y="3911600"/>
                  </a:cubicBezTo>
                  <a:cubicBezTo>
                    <a:pt x="795867" y="3900311"/>
                    <a:pt x="815343" y="3892124"/>
                    <a:pt x="829734" y="3877733"/>
                  </a:cubicBezTo>
                  <a:cubicBezTo>
                    <a:pt x="838201" y="3869266"/>
                    <a:pt x="844667" y="3858148"/>
                    <a:pt x="855134" y="3852333"/>
                  </a:cubicBezTo>
                  <a:cubicBezTo>
                    <a:pt x="870737" y="3843665"/>
                    <a:pt x="905934" y="3835400"/>
                    <a:pt x="905934" y="3835400"/>
                  </a:cubicBezTo>
                  <a:cubicBezTo>
                    <a:pt x="914401" y="3829755"/>
                    <a:pt x="922232" y="3823017"/>
                    <a:pt x="931334" y="3818466"/>
                  </a:cubicBezTo>
                  <a:cubicBezTo>
                    <a:pt x="939316" y="3814475"/>
                    <a:pt x="949081" y="3814592"/>
                    <a:pt x="956734" y="3810000"/>
                  </a:cubicBezTo>
                  <a:cubicBezTo>
                    <a:pt x="963579" y="3805893"/>
                    <a:pt x="967434" y="3798053"/>
                    <a:pt x="973667" y="3793066"/>
                  </a:cubicBezTo>
                  <a:cubicBezTo>
                    <a:pt x="981613" y="3786709"/>
                    <a:pt x="990232" y="3781181"/>
                    <a:pt x="999067" y="3776133"/>
                  </a:cubicBezTo>
                  <a:cubicBezTo>
                    <a:pt x="1122400" y="3705659"/>
                    <a:pt x="963342" y="3798229"/>
                    <a:pt x="1058334" y="3750733"/>
                  </a:cubicBezTo>
                  <a:cubicBezTo>
                    <a:pt x="1067435" y="3746182"/>
                    <a:pt x="1075788" y="3740157"/>
                    <a:pt x="1083734" y="3733800"/>
                  </a:cubicBezTo>
                  <a:cubicBezTo>
                    <a:pt x="1089967" y="3728813"/>
                    <a:pt x="1093527" y="3720436"/>
                    <a:pt x="1100667" y="3716866"/>
                  </a:cubicBezTo>
                  <a:cubicBezTo>
                    <a:pt x="1116632" y="3708883"/>
                    <a:pt x="1135061" y="3706964"/>
                    <a:pt x="1151467" y="3699933"/>
                  </a:cubicBezTo>
                  <a:cubicBezTo>
                    <a:pt x="1189903" y="3683460"/>
                    <a:pt x="1213676" y="3671222"/>
                    <a:pt x="1244600" y="3649133"/>
                  </a:cubicBezTo>
                  <a:cubicBezTo>
                    <a:pt x="1306361" y="3605019"/>
                    <a:pt x="1251381" y="3644046"/>
                    <a:pt x="1312334" y="3589866"/>
                  </a:cubicBezTo>
                  <a:cubicBezTo>
                    <a:pt x="1325840" y="3577860"/>
                    <a:pt x="1341889" y="3568778"/>
                    <a:pt x="1354667" y="3556000"/>
                  </a:cubicBezTo>
                  <a:cubicBezTo>
                    <a:pt x="1364645" y="3546022"/>
                    <a:pt x="1370884" y="3532847"/>
                    <a:pt x="1380067" y="3522133"/>
                  </a:cubicBezTo>
                  <a:cubicBezTo>
                    <a:pt x="1387859" y="3513042"/>
                    <a:pt x="1397802" y="3505931"/>
                    <a:pt x="1405467" y="3496733"/>
                  </a:cubicBezTo>
                  <a:cubicBezTo>
                    <a:pt x="1411981" y="3488916"/>
                    <a:pt x="1415205" y="3478528"/>
                    <a:pt x="1422400" y="3471333"/>
                  </a:cubicBezTo>
                  <a:cubicBezTo>
                    <a:pt x="1429595" y="3464138"/>
                    <a:pt x="1439333" y="3460044"/>
                    <a:pt x="1447800" y="3454400"/>
                  </a:cubicBezTo>
                  <a:cubicBezTo>
                    <a:pt x="1453445" y="3440289"/>
                    <a:pt x="1455004" y="3423742"/>
                    <a:pt x="1464734" y="3412066"/>
                  </a:cubicBezTo>
                  <a:cubicBezTo>
                    <a:pt x="1470447" y="3405210"/>
                    <a:pt x="1485542" y="3411253"/>
                    <a:pt x="1490134" y="3403600"/>
                  </a:cubicBezTo>
                  <a:cubicBezTo>
                    <a:pt x="1546753" y="3309236"/>
                    <a:pt x="1490041" y="3352912"/>
                    <a:pt x="1532467" y="3302000"/>
                  </a:cubicBezTo>
                  <a:cubicBezTo>
                    <a:pt x="1540132" y="3292802"/>
                    <a:pt x="1549400" y="3285067"/>
                    <a:pt x="1557867" y="3276600"/>
                  </a:cubicBezTo>
                  <a:cubicBezTo>
                    <a:pt x="1585580" y="3165750"/>
                    <a:pt x="1541290" y="3318223"/>
                    <a:pt x="1591734" y="3217333"/>
                  </a:cubicBezTo>
                  <a:cubicBezTo>
                    <a:pt x="1598170" y="3204462"/>
                    <a:pt x="1597378" y="3189111"/>
                    <a:pt x="1600200" y="3175000"/>
                  </a:cubicBezTo>
                  <a:cubicBezTo>
                    <a:pt x="1594556" y="3107267"/>
                    <a:pt x="1592879" y="3039085"/>
                    <a:pt x="1583267" y="2971800"/>
                  </a:cubicBezTo>
                  <a:cubicBezTo>
                    <a:pt x="1581482" y="2959305"/>
                    <a:pt x="1573907" y="2948030"/>
                    <a:pt x="1566334" y="2937933"/>
                  </a:cubicBezTo>
                  <a:cubicBezTo>
                    <a:pt x="1532362" y="2892636"/>
                    <a:pt x="1537160" y="2910646"/>
                    <a:pt x="1490134" y="2887133"/>
                  </a:cubicBezTo>
                  <a:cubicBezTo>
                    <a:pt x="1431663" y="2857898"/>
                    <a:pt x="1501352" y="2879355"/>
                    <a:pt x="1430867" y="2861733"/>
                  </a:cubicBezTo>
                  <a:cubicBezTo>
                    <a:pt x="1422400" y="2856089"/>
                    <a:pt x="1414860" y="2848714"/>
                    <a:pt x="1405467" y="2844800"/>
                  </a:cubicBezTo>
                  <a:cubicBezTo>
                    <a:pt x="1335687" y="2815725"/>
                    <a:pt x="1336876" y="2821222"/>
                    <a:pt x="1270000" y="2810933"/>
                  </a:cubicBezTo>
                  <a:cubicBezTo>
                    <a:pt x="1253033" y="2808323"/>
                    <a:pt x="1235958" y="2806190"/>
                    <a:pt x="1219200" y="2802466"/>
                  </a:cubicBezTo>
                  <a:cubicBezTo>
                    <a:pt x="1210488" y="2800530"/>
                    <a:pt x="1202551" y="2795750"/>
                    <a:pt x="1193800" y="2794000"/>
                  </a:cubicBezTo>
                  <a:cubicBezTo>
                    <a:pt x="1174232" y="2790086"/>
                    <a:pt x="1154289" y="2788355"/>
                    <a:pt x="1134534" y="2785533"/>
                  </a:cubicBezTo>
                  <a:cubicBezTo>
                    <a:pt x="1078089" y="2788355"/>
                    <a:pt x="1021561" y="2789825"/>
                    <a:pt x="965200" y="2794000"/>
                  </a:cubicBezTo>
                  <a:cubicBezTo>
                    <a:pt x="945299" y="2795474"/>
                    <a:pt x="925568" y="2798896"/>
                    <a:pt x="905934" y="2802466"/>
                  </a:cubicBezTo>
                  <a:cubicBezTo>
                    <a:pt x="894485" y="2804548"/>
                    <a:pt x="883646" y="2809775"/>
                    <a:pt x="872067" y="2810933"/>
                  </a:cubicBezTo>
                  <a:cubicBezTo>
                    <a:pt x="827048" y="2815435"/>
                    <a:pt x="781756" y="2816578"/>
                    <a:pt x="736600" y="2819400"/>
                  </a:cubicBezTo>
                  <a:cubicBezTo>
                    <a:pt x="715944" y="2817679"/>
                    <a:pt x="627976" y="2814236"/>
                    <a:pt x="592667" y="2802466"/>
                  </a:cubicBezTo>
                  <a:cubicBezTo>
                    <a:pt x="580693" y="2798475"/>
                    <a:pt x="570401" y="2790505"/>
                    <a:pt x="558800" y="2785533"/>
                  </a:cubicBezTo>
                  <a:cubicBezTo>
                    <a:pt x="550597" y="2782017"/>
                    <a:pt x="541603" y="2780582"/>
                    <a:pt x="533400" y="2777066"/>
                  </a:cubicBezTo>
                  <a:cubicBezTo>
                    <a:pt x="446203" y="2739695"/>
                    <a:pt x="564352" y="2781739"/>
                    <a:pt x="448734" y="2743200"/>
                  </a:cubicBezTo>
                  <a:cubicBezTo>
                    <a:pt x="443089" y="2737555"/>
                    <a:pt x="438186" y="2731056"/>
                    <a:pt x="431800" y="2726266"/>
                  </a:cubicBezTo>
                  <a:cubicBezTo>
                    <a:pt x="415519" y="2714055"/>
                    <a:pt x="381000" y="2692400"/>
                    <a:pt x="381000" y="2692400"/>
                  </a:cubicBezTo>
                  <a:cubicBezTo>
                    <a:pt x="361245" y="2661355"/>
                    <a:pt x="338191" y="2632178"/>
                    <a:pt x="321734" y="2599266"/>
                  </a:cubicBezTo>
                  <a:cubicBezTo>
                    <a:pt x="307623" y="2571044"/>
                    <a:pt x="298332" y="2539843"/>
                    <a:pt x="279400" y="2514600"/>
                  </a:cubicBezTo>
                  <a:cubicBezTo>
                    <a:pt x="247563" y="2472150"/>
                    <a:pt x="233822" y="2459943"/>
                    <a:pt x="220134" y="2396066"/>
                  </a:cubicBezTo>
                  <a:cubicBezTo>
                    <a:pt x="190230" y="2256517"/>
                    <a:pt x="210651" y="2314674"/>
                    <a:pt x="169334" y="2218266"/>
                  </a:cubicBezTo>
                  <a:cubicBezTo>
                    <a:pt x="166512" y="2198511"/>
                    <a:pt x="162759" y="2178866"/>
                    <a:pt x="160867" y="2159000"/>
                  </a:cubicBezTo>
                  <a:cubicBezTo>
                    <a:pt x="141087" y="1951318"/>
                    <a:pt x="162985" y="2114563"/>
                    <a:pt x="143934" y="1981200"/>
                  </a:cubicBezTo>
                  <a:cubicBezTo>
                    <a:pt x="149578" y="1919111"/>
                    <a:pt x="152349" y="1856693"/>
                    <a:pt x="160867" y="1794933"/>
                  </a:cubicBezTo>
                  <a:cubicBezTo>
                    <a:pt x="166576" y="1753544"/>
                    <a:pt x="212559" y="1648327"/>
                    <a:pt x="220134" y="1625600"/>
                  </a:cubicBezTo>
                  <a:cubicBezTo>
                    <a:pt x="225778" y="1608667"/>
                    <a:pt x="232371" y="1592020"/>
                    <a:pt x="237067" y="1574800"/>
                  </a:cubicBezTo>
                  <a:cubicBezTo>
                    <a:pt x="240853" y="1560916"/>
                    <a:pt x="239579" y="1545567"/>
                    <a:pt x="245534" y="1532466"/>
                  </a:cubicBezTo>
                  <a:cubicBezTo>
                    <a:pt x="253955" y="1513939"/>
                    <a:pt x="269146" y="1499245"/>
                    <a:pt x="279400" y="1481666"/>
                  </a:cubicBezTo>
                  <a:cubicBezTo>
                    <a:pt x="351084" y="1358778"/>
                    <a:pt x="265527" y="1483072"/>
                    <a:pt x="330200" y="1405466"/>
                  </a:cubicBezTo>
                  <a:cubicBezTo>
                    <a:pt x="336714" y="1397649"/>
                    <a:pt x="338667" y="1385710"/>
                    <a:pt x="347134" y="1380066"/>
                  </a:cubicBezTo>
                  <a:cubicBezTo>
                    <a:pt x="356816" y="1373612"/>
                    <a:pt x="369711" y="1374422"/>
                    <a:pt x="381000" y="1371600"/>
                  </a:cubicBezTo>
                  <a:cubicBezTo>
                    <a:pt x="386645" y="1365955"/>
                    <a:pt x="391700" y="1359653"/>
                    <a:pt x="397934" y="1354666"/>
                  </a:cubicBezTo>
                  <a:cubicBezTo>
                    <a:pt x="413207" y="1342448"/>
                    <a:pt x="439819" y="1327753"/>
                    <a:pt x="457200" y="1320800"/>
                  </a:cubicBezTo>
                  <a:cubicBezTo>
                    <a:pt x="473773" y="1314171"/>
                    <a:pt x="491427" y="1310495"/>
                    <a:pt x="508000" y="1303866"/>
                  </a:cubicBezTo>
                  <a:cubicBezTo>
                    <a:pt x="564104" y="1281424"/>
                    <a:pt x="525137" y="1284917"/>
                    <a:pt x="601134" y="1261533"/>
                  </a:cubicBezTo>
                  <a:cubicBezTo>
                    <a:pt x="617542" y="1256484"/>
                    <a:pt x="635207" y="1256926"/>
                    <a:pt x="651934" y="1253066"/>
                  </a:cubicBezTo>
                  <a:cubicBezTo>
                    <a:pt x="671954" y="1248446"/>
                    <a:pt x="691268" y="1241116"/>
                    <a:pt x="711200" y="1236133"/>
                  </a:cubicBezTo>
                  <a:cubicBezTo>
                    <a:pt x="725161" y="1232643"/>
                    <a:pt x="739486" y="1230788"/>
                    <a:pt x="753534" y="1227666"/>
                  </a:cubicBezTo>
                  <a:cubicBezTo>
                    <a:pt x="764893" y="1225142"/>
                    <a:pt x="776111" y="1222022"/>
                    <a:pt x="787400" y="1219200"/>
                  </a:cubicBezTo>
                  <a:cubicBezTo>
                    <a:pt x="865053" y="1180373"/>
                    <a:pt x="767764" y="1224556"/>
                    <a:pt x="880534" y="1193800"/>
                  </a:cubicBezTo>
                  <a:cubicBezTo>
                    <a:pt x="892711" y="1190479"/>
                    <a:pt x="902223" y="1180187"/>
                    <a:pt x="914400" y="1176866"/>
                  </a:cubicBezTo>
                  <a:cubicBezTo>
                    <a:pt x="933653" y="1171615"/>
                    <a:pt x="953943" y="1171434"/>
                    <a:pt x="973667" y="1168400"/>
                  </a:cubicBezTo>
                  <a:cubicBezTo>
                    <a:pt x="990634" y="1165790"/>
                    <a:pt x="1007534" y="1162755"/>
                    <a:pt x="1024467" y="1159933"/>
                  </a:cubicBezTo>
                  <a:cubicBezTo>
                    <a:pt x="1075267" y="1162755"/>
                    <a:pt x="1126198" y="1163794"/>
                    <a:pt x="1176867" y="1168400"/>
                  </a:cubicBezTo>
                  <a:cubicBezTo>
                    <a:pt x="1201761" y="1170663"/>
                    <a:pt x="1213217" y="1179604"/>
                    <a:pt x="1236134" y="1185333"/>
                  </a:cubicBezTo>
                  <a:cubicBezTo>
                    <a:pt x="1250095" y="1188823"/>
                    <a:pt x="1264356" y="1190978"/>
                    <a:pt x="1278467" y="1193800"/>
                  </a:cubicBezTo>
                  <a:cubicBezTo>
                    <a:pt x="1286934" y="1199444"/>
                    <a:pt x="1294766" y="1206182"/>
                    <a:pt x="1303867" y="1210733"/>
                  </a:cubicBezTo>
                  <a:cubicBezTo>
                    <a:pt x="1373974" y="1245786"/>
                    <a:pt x="1281875" y="1187606"/>
                    <a:pt x="1354667" y="1236133"/>
                  </a:cubicBezTo>
                  <a:lnTo>
                    <a:pt x="1405467" y="1312333"/>
                  </a:lnTo>
                  <a:cubicBezTo>
                    <a:pt x="1405478" y="1312350"/>
                    <a:pt x="1439322" y="1363117"/>
                    <a:pt x="1439334" y="1363133"/>
                  </a:cubicBezTo>
                  <a:cubicBezTo>
                    <a:pt x="1463644" y="1395547"/>
                    <a:pt x="1466171" y="1394709"/>
                    <a:pt x="1481667" y="1430866"/>
                  </a:cubicBezTo>
                  <a:cubicBezTo>
                    <a:pt x="1490370" y="1451173"/>
                    <a:pt x="1492460" y="1468641"/>
                    <a:pt x="1498600" y="1490133"/>
                  </a:cubicBezTo>
                  <a:cubicBezTo>
                    <a:pt x="1501052" y="1498714"/>
                    <a:pt x="1504245" y="1507066"/>
                    <a:pt x="1507067" y="1515533"/>
                  </a:cubicBezTo>
                  <a:cubicBezTo>
                    <a:pt x="1509889" y="1540933"/>
                    <a:pt x="1511648" y="1566474"/>
                    <a:pt x="1515534" y="1591733"/>
                  </a:cubicBezTo>
                  <a:cubicBezTo>
                    <a:pt x="1518572" y="1611483"/>
                    <a:pt x="1526143" y="1632028"/>
                    <a:pt x="1532467" y="1651000"/>
                  </a:cubicBezTo>
                  <a:cubicBezTo>
                    <a:pt x="1527829" y="1720570"/>
                    <a:pt x="1538023" y="1764611"/>
                    <a:pt x="1507067" y="1820333"/>
                  </a:cubicBezTo>
                  <a:cubicBezTo>
                    <a:pt x="1500214" y="1832668"/>
                    <a:pt x="1492381" y="1845017"/>
                    <a:pt x="1481667" y="1854200"/>
                  </a:cubicBezTo>
                  <a:cubicBezTo>
                    <a:pt x="1472084" y="1862414"/>
                    <a:pt x="1459089" y="1865489"/>
                    <a:pt x="1447800" y="1871133"/>
                  </a:cubicBezTo>
                  <a:cubicBezTo>
                    <a:pt x="1409931" y="1927938"/>
                    <a:pt x="1454541" y="1872284"/>
                    <a:pt x="1405467" y="1905000"/>
                  </a:cubicBezTo>
                  <a:cubicBezTo>
                    <a:pt x="1395504" y="1911642"/>
                    <a:pt x="1391426" y="1926614"/>
                    <a:pt x="1380067" y="1930400"/>
                  </a:cubicBezTo>
                  <a:cubicBezTo>
                    <a:pt x="1355822" y="1938481"/>
                    <a:pt x="1329267" y="1936044"/>
                    <a:pt x="1303867" y="1938866"/>
                  </a:cubicBezTo>
                  <a:cubicBezTo>
                    <a:pt x="1255889" y="1936044"/>
                    <a:pt x="1206964" y="1940301"/>
                    <a:pt x="1159934" y="1930400"/>
                  </a:cubicBezTo>
                  <a:cubicBezTo>
                    <a:pt x="1149976" y="1928304"/>
                    <a:pt x="1150195" y="1912195"/>
                    <a:pt x="1143000" y="1905000"/>
                  </a:cubicBezTo>
                  <a:cubicBezTo>
                    <a:pt x="1135805" y="1897805"/>
                    <a:pt x="1126067" y="1893711"/>
                    <a:pt x="1117600" y="1888066"/>
                  </a:cubicBezTo>
                  <a:cubicBezTo>
                    <a:pt x="1111956" y="1876777"/>
                    <a:pt x="1107668" y="1864701"/>
                    <a:pt x="1100667" y="1854200"/>
                  </a:cubicBezTo>
                  <a:cubicBezTo>
                    <a:pt x="1096239" y="1847558"/>
                    <a:pt x="1088721" y="1843499"/>
                    <a:pt x="1083734" y="1837266"/>
                  </a:cubicBezTo>
                  <a:cubicBezTo>
                    <a:pt x="1077377" y="1829320"/>
                    <a:pt x="1072445" y="1820333"/>
                    <a:pt x="1066800" y="1811866"/>
                  </a:cubicBezTo>
                  <a:cubicBezTo>
                    <a:pt x="1057884" y="1776199"/>
                    <a:pt x="1049867" y="1749903"/>
                    <a:pt x="1049867" y="1710266"/>
                  </a:cubicBezTo>
                  <a:cubicBezTo>
                    <a:pt x="1049867" y="1666420"/>
                    <a:pt x="1055404" y="1631619"/>
                    <a:pt x="1066800" y="1591733"/>
                  </a:cubicBezTo>
                  <a:cubicBezTo>
                    <a:pt x="1069252" y="1583152"/>
                    <a:pt x="1071276" y="1574315"/>
                    <a:pt x="1075267" y="1566333"/>
                  </a:cubicBezTo>
                  <a:cubicBezTo>
                    <a:pt x="1079818" y="1557232"/>
                    <a:pt x="1087649" y="1550034"/>
                    <a:pt x="1092200" y="1540933"/>
                  </a:cubicBezTo>
                  <a:cubicBezTo>
                    <a:pt x="1124522" y="1476289"/>
                    <a:pt x="1064650" y="1563556"/>
                    <a:pt x="1126067" y="1481666"/>
                  </a:cubicBezTo>
                  <a:cubicBezTo>
                    <a:pt x="1128889" y="1473199"/>
                    <a:pt x="1130543" y="1464248"/>
                    <a:pt x="1134534" y="1456266"/>
                  </a:cubicBezTo>
                  <a:cubicBezTo>
                    <a:pt x="1144333" y="1436668"/>
                    <a:pt x="1160482" y="1419510"/>
                    <a:pt x="1176867" y="1405466"/>
                  </a:cubicBezTo>
                  <a:cubicBezTo>
                    <a:pt x="1187581" y="1396283"/>
                    <a:pt x="1199445" y="1388533"/>
                    <a:pt x="1210734" y="1380066"/>
                  </a:cubicBezTo>
                  <a:cubicBezTo>
                    <a:pt x="1275645" y="1382888"/>
                    <a:pt x="1340649" y="1384063"/>
                    <a:pt x="1405467" y="1388533"/>
                  </a:cubicBezTo>
                  <a:cubicBezTo>
                    <a:pt x="1427634" y="1390062"/>
                    <a:pt x="1459443" y="1395941"/>
                    <a:pt x="1481667" y="1405466"/>
                  </a:cubicBezTo>
                  <a:cubicBezTo>
                    <a:pt x="1511855" y="1418404"/>
                    <a:pt x="1523660" y="1426350"/>
                    <a:pt x="1549400" y="1447800"/>
                  </a:cubicBezTo>
                  <a:cubicBezTo>
                    <a:pt x="1555532" y="1452910"/>
                    <a:pt x="1560202" y="1459623"/>
                    <a:pt x="1566334" y="1464733"/>
                  </a:cubicBezTo>
                  <a:cubicBezTo>
                    <a:pt x="1577174" y="1473767"/>
                    <a:pt x="1590708" y="1479692"/>
                    <a:pt x="1600200" y="1490133"/>
                  </a:cubicBezTo>
                  <a:cubicBezTo>
                    <a:pt x="1619184" y="1511016"/>
                    <a:pt x="1624226" y="1548941"/>
                    <a:pt x="1651000" y="1557866"/>
                  </a:cubicBezTo>
                  <a:cubicBezTo>
                    <a:pt x="1677827" y="1566809"/>
                    <a:pt x="1678354" y="1564509"/>
                    <a:pt x="1701800" y="1583266"/>
                  </a:cubicBezTo>
                  <a:cubicBezTo>
                    <a:pt x="1708034" y="1588253"/>
                    <a:pt x="1711467" y="1596897"/>
                    <a:pt x="1718734" y="1600200"/>
                  </a:cubicBezTo>
                  <a:cubicBezTo>
                    <a:pt x="1743108" y="1611279"/>
                    <a:pt x="1769534" y="1617133"/>
                    <a:pt x="1794934" y="1625600"/>
                  </a:cubicBezTo>
                  <a:cubicBezTo>
                    <a:pt x="1864352" y="1648739"/>
                    <a:pt x="1754464" y="1612829"/>
                    <a:pt x="1888067" y="1651000"/>
                  </a:cubicBezTo>
                  <a:cubicBezTo>
                    <a:pt x="1907823" y="1656644"/>
                    <a:pt x="1927244" y="1663628"/>
                    <a:pt x="1947334" y="1667933"/>
                  </a:cubicBezTo>
                  <a:cubicBezTo>
                    <a:pt x="1989573" y="1676984"/>
                    <a:pt x="2073001" y="1681933"/>
                    <a:pt x="2108200" y="1684866"/>
                  </a:cubicBezTo>
                  <a:cubicBezTo>
                    <a:pt x="2422394" y="1678182"/>
                    <a:pt x="2421428" y="1683176"/>
                    <a:pt x="2650067" y="1667933"/>
                  </a:cubicBezTo>
                  <a:lnTo>
                    <a:pt x="2887134" y="1651000"/>
                  </a:lnTo>
                  <a:cubicBezTo>
                    <a:pt x="2904067" y="1648178"/>
                    <a:pt x="2921148" y="1646130"/>
                    <a:pt x="2937934" y="1642533"/>
                  </a:cubicBezTo>
                  <a:cubicBezTo>
                    <a:pt x="2960690" y="1637657"/>
                    <a:pt x="3005667" y="1625600"/>
                    <a:pt x="3005667" y="1625600"/>
                  </a:cubicBezTo>
                  <a:cubicBezTo>
                    <a:pt x="3099959" y="1578453"/>
                    <a:pt x="2981177" y="1634784"/>
                    <a:pt x="3073400" y="1600200"/>
                  </a:cubicBezTo>
                  <a:cubicBezTo>
                    <a:pt x="3110613" y="1586245"/>
                    <a:pt x="3101405" y="1584196"/>
                    <a:pt x="3132667" y="1566333"/>
                  </a:cubicBezTo>
                  <a:cubicBezTo>
                    <a:pt x="3143626" y="1560071"/>
                    <a:pt x="3155245" y="1555044"/>
                    <a:pt x="3166534" y="1549400"/>
                  </a:cubicBezTo>
                  <a:cubicBezTo>
                    <a:pt x="3175001" y="1540933"/>
                    <a:pt x="3182985" y="1531955"/>
                    <a:pt x="3191934" y="1524000"/>
                  </a:cubicBezTo>
                  <a:cubicBezTo>
                    <a:pt x="3208409" y="1509356"/>
                    <a:pt x="3227148" y="1497252"/>
                    <a:pt x="3242734" y="1481666"/>
                  </a:cubicBezTo>
                  <a:cubicBezTo>
                    <a:pt x="3249929" y="1474471"/>
                    <a:pt x="3251941" y="1462888"/>
                    <a:pt x="3259667" y="1456266"/>
                  </a:cubicBezTo>
                  <a:cubicBezTo>
                    <a:pt x="3272161" y="1445556"/>
                    <a:pt x="3288835" y="1440740"/>
                    <a:pt x="3302000" y="1430866"/>
                  </a:cubicBezTo>
                  <a:cubicBezTo>
                    <a:pt x="3311579" y="1423682"/>
                    <a:pt x="3318133" y="1413048"/>
                    <a:pt x="3327400" y="1405466"/>
                  </a:cubicBezTo>
                  <a:cubicBezTo>
                    <a:pt x="3349243" y="1387595"/>
                    <a:pt x="3371651" y="1370321"/>
                    <a:pt x="3395134" y="1354666"/>
                  </a:cubicBezTo>
                  <a:cubicBezTo>
                    <a:pt x="3403601" y="1349022"/>
                    <a:pt x="3412717" y="1344247"/>
                    <a:pt x="3420534" y="1337733"/>
                  </a:cubicBezTo>
                  <a:cubicBezTo>
                    <a:pt x="3463261" y="1302127"/>
                    <a:pt x="3431952" y="1320634"/>
                    <a:pt x="3471334" y="1270000"/>
                  </a:cubicBezTo>
                  <a:cubicBezTo>
                    <a:pt x="3481135" y="1257398"/>
                    <a:pt x="3494687" y="1248148"/>
                    <a:pt x="3505200" y="1236133"/>
                  </a:cubicBezTo>
                  <a:cubicBezTo>
                    <a:pt x="3514492" y="1225513"/>
                    <a:pt x="3521417" y="1212980"/>
                    <a:pt x="3530600" y="1202266"/>
                  </a:cubicBezTo>
                  <a:cubicBezTo>
                    <a:pt x="3538392" y="1193175"/>
                    <a:pt x="3548208" y="1185957"/>
                    <a:pt x="3556000" y="1176866"/>
                  </a:cubicBezTo>
                  <a:cubicBezTo>
                    <a:pt x="3574806" y="1154925"/>
                    <a:pt x="3600693" y="1114060"/>
                    <a:pt x="3615267" y="1092200"/>
                  </a:cubicBezTo>
                  <a:cubicBezTo>
                    <a:pt x="3620911" y="1083733"/>
                    <a:pt x="3628982" y="1076453"/>
                    <a:pt x="3632200" y="1066800"/>
                  </a:cubicBezTo>
                  <a:cubicBezTo>
                    <a:pt x="3640667" y="1041400"/>
                    <a:pt x="3651106" y="1016575"/>
                    <a:pt x="3657600" y="990600"/>
                  </a:cubicBezTo>
                  <a:cubicBezTo>
                    <a:pt x="3678698" y="906212"/>
                    <a:pt x="3670708" y="945822"/>
                    <a:pt x="3683000" y="872066"/>
                  </a:cubicBezTo>
                  <a:cubicBezTo>
                    <a:pt x="3667498" y="655025"/>
                    <a:pt x="3698128" y="809190"/>
                    <a:pt x="3657600" y="728133"/>
                  </a:cubicBezTo>
                  <a:cubicBezTo>
                    <a:pt x="3653609" y="720151"/>
                    <a:pt x="3653726" y="710386"/>
                    <a:pt x="3649134" y="702733"/>
                  </a:cubicBezTo>
                  <a:cubicBezTo>
                    <a:pt x="3645027" y="695888"/>
                    <a:pt x="3638332" y="690910"/>
                    <a:pt x="3632200" y="685800"/>
                  </a:cubicBezTo>
                  <a:cubicBezTo>
                    <a:pt x="3626449" y="681008"/>
                    <a:pt x="3583930" y="648964"/>
                    <a:pt x="3572934" y="643466"/>
                  </a:cubicBezTo>
                  <a:cubicBezTo>
                    <a:pt x="3559340" y="636669"/>
                    <a:pt x="3544436" y="632822"/>
                    <a:pt x="3530600" y="626533"/>
                  </a:cubicBezTo>
                  <a:cubicBezTo>
                    <a:pt x="3513365" y="618699"/>
                    <a:pt x="3497100" y="608822"/>
                    <a:pt x="3479800" y="601133"/>
                  </a:cubicBezTo>
                  <a:cubicBezTo>
                    <a:pt x="3471645" y="597508"/>
                    <a:pt x="3462603" y="596182"/>
                    <a:pt x="3454400" y="592666"/>
                  </a:cubicBezTo>
                  <a:cubicBezTo>
                    <a:pt x="3442799" y="587694"/>
                    <a:pt x="3432507" y="579724"/>
                    <a:pt x="3420534" y="575733"/>
                  </a:cubicBezTo>
                  <a:cubicBezTo>
                    <a:pt x="3401960" y="569542"/>
                    <a:pt x="3332363" y="560718"/>
                    <a:pt x="3318934" y="558800"/>
                  </a:cubicBezTo>
                  <a:cubicBezTo>
                    <a:pt x="3296356" y="561622"/>
                    <a:pt x="3273274" y="561747"/>
                    <a:pt x="3251200" y="567266"/>
                  </a:cubicBezTo>
                  <a:cubicBezTo>
                    <a:pt x="3238956" y="570327"/>
                    <a:pt x="3228935" y="579228"/>
                    <a:pt x="3217334" y="584200"/>
                  </a:cubicBezTo>
                  <a:cubicBezTo>
                    <a:pt x="3209131" y="587716"/>
                    <a:pt x="3200401" y="589844"/>
                    <a:pt x="3191934" y="592666"/>
                  </a:cubicBezTo>
                  <a:lnTo>
                    <a:pt x="3149600" y="635000"/>
                  </a:lnTo>
                  <a:cubicBezTo>
                    <a:pt x="3135489" y="649111"/>
                    <a:pt x="3118336" y="660729"/>
                    <a:pt x="3107267" y="677333"/>
                  </a:cubicBezTo>
                  <a:cubicBezTo>
                    <a:pt x="3101623" y="685800"/>
                    <a:pt x="3096691" y="694787"/>
                    <a:pt x="3090334" y="702733"/>
                  </a:cubicBezTo>
                  <a:cubicBezTo>
                    <a:pt x="3072739" y="724726"/>
                    <a:pt x="3069498" y="715745"/>
                    <a:pt x="3056467" y="745066"/>
                  </a:cubicBezTo>
                  <a:cubicBezTo>
                    <a:pt x="3049218" y="761377"/>
                    <a:pt x="3045178" y="778933"/>
                    <a:pt x="3039534" y="795866"/>
                  </a:cubicBezTo>
                  <a:lnTo>
                    <a:pt x="3031067" y="821266"/>
                  </a:lnTo>
                  <a:cubicBezTo>
                    <a:pt x="3033889" y="852311"/>
                    <a:pt x="3035668" y="883468"/>
                    <a:pt x="3039534" y="914400"/>
                  </a:cubicBezTo>
                  <a:cubicBezTo>
                    <a:pt x="3041319" y="928679"/>
                    <a:pt x="3041011" y="944153"/>
                    <a:pt x="3048000" y="956733"/>
                  </a:cubicBezTo>
                  <a:cubicBezTo>
                    <a:pt x="3055753" y="970689"/>
                    <a:pt x="3066516" y="986214"/>
                    <a:pt x="3081867" y="990600"/>
                  </a:cubicBezTo>
                  <a:lnTo>
                    <a:pt x="3141134" y="1007533"/>
                  </a:lnTo>
                  <a:cubicBezTo>
                    <a:pt x="3187962" y="1005918"/>
                    <a:pt x="3343808" y="1013834"/>
                    <a:pt x="3429000" y="990600"/>
                  </a:cubicBezTo>
                  <a:cubicBezTo>
                    <a:pt x="3446220" y="985904"/>
                    <a:pt x="3462867" y="979311"/>
                    <a:pt x="3479800" y="973666"/>
                  </a:cubicBezTo>
                  <a:lnTo>
                    <a:pt x="3522134" y="931333"/>
                  </a:lnTo>
                  <a:cubicBezTo>
                    <a:pt x="3533423" y="920044"/>
                    <a:pt x="3547144" y="910749"/>
                    <a:pt x="3556000" y="897466"/>
                  </a:cubicBezTo>
                  <a:lnTo>
                    <a:pt x="3572934" y="872066"/>
                  </a:lnTo>
                  <a:cubicBezTo>
                    <a:pt x="3575756" y="863599"/>
                    <a:pt x="3581400" y="855591"/>
                    <a:pt x="3581400" y="846666"/>
                  </a:cubicBezTo>
                  <a:cubicBezTo>
                    <a:pt x="3581400" y="804239"/>
                    <a:pt x="3579551" y="761574"/>
                    <a:pt x="3572934" y="719666"/>
                  </a:cubicBezTo>
                  <a:cubicBezTo>
                    <a:pt x="3571225" y="708840"/>
                    <a:pt x="3547057" y="670388"/>
                    <a:pt x="3539067" y="660400"/>
                  </a:cubicBezTo>
                  <a:cubicBezTo>
                    <a:pt x="3534080" y="654167"/>
                    <a:pt x="3527121" y="649699"/>
                    <a:pt x="3522134" y="643466"/>
                  </a:cubicBezTo>
                  <a:cubicBezTo>
                    <a:pt x="3515777" y="635520"/>
                    <a:pt x="3512395" y="625261"/>
                    <a:pt x="3505200" y="618066"/>
                  </a:cubicBezTo>
                  <a:cubicBezTo>
                    <a:pt x="3498973" y="611839"/>
                    <a:pt x="3453097" y="575081"/>
                    <a:pt x="3437467" y="567266"/>
                  </a:cubicBezTo>
                  <a:cubicBezTo>
                    <a:pt x="3429485" y="563275"/>
                    <a:pt x="3420270" y="562316"/>
                    <a:pt x="3412067" y="558800"/>
                  </a:cubicBezTo>
                  <a:cubicBezTo>
                    <a:pt x="3400466" y="553828"/>
                    <a:pt x="3389919" y="546554"/>
                    <a:pt x="3378200" y="541866"/>
                  </a:cubicBezTo>
                  <a:cubicBezTo>
                    <a:pt x="3361627" y="535237"/>
                    <a:pt x="3342706" y="534116"/>
                    <a:pt x="3327400" y="524933"/>
                  </a:cubicBezTo>
                  <a:cubicBezTo>
                    <a:pt x="3308925" y="513848"/>
                    <a:pt x="3283589" y="494483"/>
                    <a:pt x="3259667" y="491066"/>
                  </a:cubicBezTo>
                  <a:cubicBezTo>
                    <a:pt x="3228808" y="486658"/>
                    <a:pt x="3197578" y="485422"/>
                    <a:pt x="3166534" y="482600"/>
                  </a:cubicBezTo>
                  <a:cubicBezTo>
                    <a:pt x="3155245" y="479778"/>
                    <a:pt x="3144303" y="474133"/>
                    <a:pt x="3132667" y="474133"/>
                  </a:cubicBezTo>
                  <a:cubicBezTo>
                    <a:pt x="3028452" y="474133"/>
                    <a:pt x="3015833" y="478084"/>
                    <a:pt x="2937934" y="491066"/>
                  </a:cubicBezTo>
                  <a:cubicBezTo>
                    <a:pt x="2889380" y="507251"/>
                    <a:pt x="2936606" y="492676"/>
                    <a:pt x="2870200" y="508000"/>
                  </a:cubicBezTo>
                  <a:cubicBezTo>
                    <a:pt x="2847523" y="513233"/>
                    <a:pt x="2825185" y="519885"/>
                    <a:pt x="2802467" y="524933"/>
                  </a:cubicBezTo>
                  <a:cubicBezTo>
                    <a:pt x="2777067" y="530577"/>
                    <a:pt x="2751285" y="534718"/>
                    <a:pt x="2726267" y="541866"/>
                  </a:cubicBezTo>
                  <a:cubicBezTo>
                    <a:pt x="2660849" y="560557"/>
                    <a:pt x="2702189" y="558138"/>
                    <a:pt x="2633134" y="592666"/>
                  </a:cubicBezTo>
                  <a:cubicBezTo>
                    <a:pt x="2550681" y="633892"/>
                    <a:pt x="2587046" y="613546"/>
                    <a:pt x="2523067" y="651933"/>
                  </a:cubicBezTo>
                  <a:cubicBezTo>
                    <a:pt x="2469969" y="731581"/>
                    <a:pt x="2557006" y="611417"/>
                    <a:pt x="2463800" y="694266"/>
                  </a:cubicBezTo>
                  <a:cubicBezTo>
                    <a:pt x="2448589" y="707787"/>
                    <a:pt x="2446867" y="733777"/>
                    <a:pt x="2429934" y="745066"/>
                  </a:cubicBezTo>
                  <a:cubicBezTo>
                    <a:pt x="2375540" y="781330"/>
                    <a:pt x="2419588" y="751072"/>
                    <a:pt x="2328334" y="821266"/>
                  </a:cubicBezTo>
                  <a:cubicBezTo>
                    <a:pt x="2317149" y="829870"/>
                    <a:pt x="2307088" y="840355"/>
                    <a:pt x="2294467" y="846666"/>
                  </a:cubicBezTo>
                  <a:cubicBezTo>
                    <a:pt x="2283178" y="852311"/>
                    <a:pt x="2271102" y="856599"/>
                    <a:pt x="2260600" y="863600"/>
                  </a:cubicBezTo>
                  <a:cubicBezTo>
                    <a:pt x="2245564" y="873624"/>
                    <a:pt x="2233303" y="887442"/>
                    <a:pt x="2218267" y="897466"/>
                  </a:cubicBezTo>
                  <a:cubicBezTo>
                    <a:pt x="2207765" y="904467"/>
                    <a:pt x="2195103" y="907710"/>
                    <a:pt x="2184400" y="914400"/>
                  </a:cubicBezTo>
                  <a:cubicBezTo>
                    <a:pt x="2172434" y="921879"/>
                    <a:pt x="2163155" y="933489"/>
                    <a:pt x="2150534" y="939800"/>
                  </a:cubicBezTo>
                  <a:cubicBezTo>
                    <a:pt x="2134569" y="947782"/>
                    <a:pt x="2115983" y="949347"/>
                    <a:pt x="2099734" y="956733"/>
                  </a:cubicBezTo>
                  <a:cubicBezTo>
                    <a:pt x="2084753" y="963543"/>
                    <a:pt x="2072617" y="975867"/>
                    <a:pt x="2057400" y="982133"/>
                  </a:cubicBezTo>
                  <a:cubicBezTo>
                    <a:pt x="2024390" y="995725"/>
                    <a:pt x="1985503" y="996198"/>
                    <a:pt x="1955800" y="1016000"/>
                  </a:cubicBezTo>
                  <a:cubicBezTo>
                    <a:pt x="1926721" y="1035386"/>
                    <a:pt x="1917038" y="1043357"/>
                    <a:pt x="1879600" y="1058333"/>
                  </a:cubicBezTo>
                  <a:cubicBezTo>
                    <a:pt x="1868796" y="1062655"/>
                    <a:pt x="1856856" y="1063378"/>
                    <a:pt x="1845734" y="1066800"/>
                  </a:cubicBezTo>
                  <a:cubicBezTo>
                    <a:pt x="1820144" y="1074674"/>
                    <a:pt x="1795944" y="1087799"/>
                    <a:pt x="1769534" y="1092200"/>
                  </a:cubicBezTo>
                  <a:cubicBezTo>
                    <a:pt x="1752601" y="1095022"/>
                    <a:pt x="1735568" y="1097299"/>
                    <a:pt x="1718734" y="1100666"/>
                  </a:cubicBezTo>
                  <a:cubicBezTo>
                    <a:pt x="1576786" y="1129055"/>
                    <a:pt x="1799223" y="1085641"/>
                    <a:pt x="1651000" y="1126066"/>
                  </a:cubicBezTo>
                  <a:cubicBezTo>
                    <a:pt x="1631747" y="1131317"/>
                    <a:pt x="1611489" y="1131711"/>
                    <a:pt x="1591734" y="1134533"/>
                  </a:cubicBezTo>
                  <a:cubicBezTo>
                    <a:pt x="1583267" y="1137355"/>
                    <a:pt x="1575180" y="1141821"/>
                    <a:pt x="1566334" y="1143000"/>
                  </a:cubicBezTo>
                  <a:cubicBezTo>
                    <a:pt x="1454351" y="1157931"/>
                    <a:pt x="1438302" y="1149998"/>
                    <a:pt x="1312334" y="1143000"/>
                  </a:cubicBezTo>
                  <a:cubicBezTo>
                    <a:pt x="1301481" y="1140287"/>
                    <a:pt x="1265215" y="1132140"/>
                    <a:pt x="1253067" y="1126066"/>
                  </a:cubicBezTo>
                  <a:cubicBezTo>
                    <a:pt x="1243966" y="1121515"/>
                    <a:pt x="1236134" y="1114777"/>
                    <a:pt x="1227667" y="1109133"/>
                  </a:cubicBezTo>
                  <a:cubicBezTo>
                    <a:pt x="1222023" y="1092200"/>
                    <a:pt x="1212350" y="1076109"/>
                    <a:pt x="1210734" y="1058333"/>
                  </a:cubicBezTo>
                  <a:cubicBezTo>
                    <a:pt x="1209431" y="1044002"/>
                    <a:pt x="1217298" y="1030264"/>
                    <a:pt x="1219200" y="1016000"/>
                  </a:cubicBezTo>
                  <a:cubicBezTo>
                    <a:pt x="1222949" y="987886"/>
                    <a:pt x="1221724" y="959067"/>
                    <a:pt x="1227667" y="931333"/>
                  </a:cubicBezTo>
                  <a:cubicBezTo>
                    <a:pt x="1230312" y="918992"/>
                    <a:pt x="1238338" y="908424"/>
                    <a:pt x="1244600" y="897466"/>
                  </a:cubicBezTo>
                  <a:cubicBezTo>
                    <a:pt x="1260316" y="869964"/>
                    <a:pt x="1263588" y="870012"/>
                    <a:pt x="1286934" y="846666"/>
                  </a:cubicBezTo>
                  <a:cubicBezTo>
                    <a:pt x="1293228" y="827784"/>
                    <a:pt x="1300125" y="803097"/>
                    <a:pt x="1312334" y="787400"/>
                  </a:cubicBezTo>
                  <a:cubicBezTo>
                    <a:pt x="1324586" y="771648"/>
                    <a:pt x="1342693" y="761031"/>
                    <a:pt x="1354667" y="745066"/>
                  </a:cubicBezTo>
                  <a:cubicBezTo>
                    <a:pt x="1363134" y="733777"/>
                    <a:pt x="1370089" y="721178"/>
                    <a:pt x="1380067" y="711200"/>
                  </a:cubicBezTo>
                  <a:cubicBezTo>
                    <a:pt x="1387262" y="704005"/>
                    <a:pt x="1397650" y="700780"/>
                    <a:pt x="1405467" y="694266"/>
                  </a:cubicBezTo>
                  <a:cubicBezTo>
                    <a:pt x="1414665" y="686601"/>
                    <a:pt x="1420471" y="674806"/>
                    <a:pt x="1430867" y="668866"/>
                  </a:cubicBezTo>
                  <a:cubicBezTo>
                    <a:pt x="1440970" y="663093"/>
                    <a:pt x="1453508" y="663462"/>
                    <a:pt x="1464734" y="660400"/>
                  </a:cubicBezTo>
                  <a:cubicBezTo>
                    <a:pt x="1484556" y="654994"/>
                    <a:pt x="1504245" y="649111"/>
                    <a:pt x="1524000" y="643466"/>
                  </a:cubicBezTo>
                  <a:cubicBezTo>
                    <a:pt x="1546578" y="646288"/>
                    <a:pt x="1570350" y="644157"/>
                    <a:pt x="1591734" y="651933"/>
                  </a:cubicBezTo>
                  <a:cubicBezTo>
                    <a:pt x="1647269" y="672128"/>
                    <a:pt x="1610955" y="775273"/>
                    <a:pt x="1608667" y="795866"/>
                  </a:cubicBezTo>
                  <a:cubicBezTo>
                    <a:pt x="1603747" y="840144"/>
                    <a:pt x="1601790" y="822745"/>
                    <a:pt x="1574800" y="855133"/>
                  </a:cubicBezTo>
                  <a:cubicBezTo>
                    <a:pt x="1568286" y="862950"/>
                    <a:pt x="1565062" y="873338"/>
                    <a:pt x="1557867" y="880533"/>
                  </a:cubicBezTo>
                  <a:cubicBezTo>
                    <a:pt x="1550672" y="887728"/>
                    <a:pt x="1540413" y="891109"/>
                    <a:pt x="1532467" y="897466"/>
                  </a:cubicBezTo>
                  <a:cubicBezTo>
                    <a:pt x="1526234" y="902453"/>
                    <a:pt x="1522379" y="910293"/>
                    <a:pt x="1515534" y="914400"/>
                  </a:cubicBezTo>
                  <a:cubicBezTo>
                    <a:pt x="1506861" y="919604"/>
                    <a:pt x="1462588" y="929753"/>
                    <a:pt x="1456267" y="931333"/>
                  </a:cubicBezTo>
                  <a:cubicBezTo>
                    <a:pt x="1441550" y="929231"/>
                    <a:pt x="1392058" y="925766"/>
                    <a:pt x="1371600" y="914400"/>
                  </a:cubicBezTo>
                  <a:cubicBezTo>
                    <a:pt x="1335943" y="894591"/>
                    <a:pt x="1312891" y="876949"/>
                    <a:pt x="1286934" y="846666"/>
                  </a:cubicBezTo>
                  <a:cubicBezTo>
                    <a:pt x="1280312" y="838940"/>
                    <a:pt x="1276514" y="829083"/>
                    <a:pt x="1270000" y="821266"/>
                  </a:cubicBezTo>
                  <a:cubicBezTo>
                    <a:pt x="1262335" y="812068"/>
                    <a:pt x="1252392" y="804957"/>
                    <a:pt x="1244600" y="795866"/>
                  </a:cubicBezTo>
                  <a:cubicBezTo>
                    <a:pt x="1184210" y="725412"/>
                    <a:pt x="1246262" y="789063"/>
                    <a:pt x="1202267" y="745066"/>
                  </a:cubicBezTo>
                  <a:cubicBezTo>
                    <a:pt x="1199445" y="733777"/>
                    <a:pt x="1196324" y="722559"/>
                    <a:pt x="1193800" y="711200"/>
                  </a:cubicBezTo>
                  <a:cubicBezTo>
                    <a:pt x="1186890" y="680103"/>
                    <a:pt x="1185721" y="664515"/>
                    <a:pt x="1176867" y="635000"/>
                  </a:cubicBezTo>
                  <a:cubicBezTo>
                    <a:pt x="1160189" y="579406"/>
                    <a:pt x="1171313" y="595579"/>
                    <a:pt x="1143000" y="567266"/>
                  </a:cubicBezTo>
                  <a:cubicBezTo>
                    <a:pt x="1140178" y="558799"/>
                    <a:pt x="1139889" y="549006"/>
                    <a:pt x="1134534" y="541866"/>
                  </a:cubicBezTo>
                  <a:cubicBezTo>
                    <a:pt x="1122560" y="525901"/>
                    <a:pt x="1111132" y="505844"/>
                    <a:pt x="1092200" y="499533"/>
                  </a:cubicBezTo>
                  <a:cubicBezTo>
                    <a:pt x="1066744" y="491047"/>
                    <a:pt x="1063283" y="492369"/>
                    <a:pt x="1041400" y="474133"/>
                  </a:cubicBezTo>
                  <a:cubicBezTo>
                    <a:pt x="1032202" y="466468"/>
                    <a:pt x="1026467" y="454548"/>
                    <a:pt x="1016000" y="448733"/>
                  </a:cubicBezTo>
                  <a:cubicBezTo>
                    <a:pt x="1000397" y="440065"/>
                    <a:pt x="982133" y="437444"/>
                    <a:pt x="965200" y="431800"/>
                  </a:cubicBezTo>
                  <a:lnTo>
                    <a:pt x="939800" y="423333"/>
                  </a:lnTo>
                  <a:cubicBezTo>
                    <a:pt x="911578" y="426155"/>
                    <a:pt x="877522" y="414387"/>
                    <a:pt x="855134" y="431800"/>
                  </a:cubicBezTo>
                  <a:cubicBezTo>
                    <a:pt x="841583" y="442339"/>
                    <a:pt x="858667" y="466157"/>
                    <a:pt x="863600" y="482600"/>
                  </a:cubicBezTo>
                  <a:cubicBezTo>
                    <a:pt x="867227" y="494689"/>
                    <a:pt x="875847" y="504747"/>
                    <a:pt x="880534" y="516466"/>
                  </a:cubicBezTo>
                  <a:cubicBezTo>
                    <a:pt x="887163" y="533039"/>
                    <a:pt x="891823" y="550333"/>
                    <a:pt x="897467" y="567266"/>
                  </a:cubicBezTo>
                  <a:lnTo>
                    <a:pt x="897467" y="567266"/>
                  </a:lnTo>
                  <a:cubicBezTo>
                    <a:pt x="900289" y="578555"/>
                    <a:pt x="898665" y="592046"/>
                    <a:pt x="905934" y="601133"/>
                  </a:cubicBezTo>
                  <a:cubicBezTo>
                    <a:pt x="911509" y="608102"/>
                    <a:pt x="922867" y="606778"/>
                    <a:pt x="931334" y="609600"/>
                  </a:cubicBezTo>
                  <a:cubicBezTo>
                    <a:pt x="942623" y="606778"/>
                    <a:pt x="957751" y="610072"/>
                    <a:pt x="965200" y="601133"/>
                  </a:cubicBezTo>
                  <a:cubicBezTo>
                    <a:pt x="974413" y="590078"/>
                    <a:pt x="973667" y="573190"/>
                    <a:pt x="973667" y="558800"/>
                  </a:cubicBezTo>
                  <a:cubicBezTo>
                    <a:pt x="973667" y="510739"/>
                    <a:pt x="976856" y="461492"/>
                    <a:pt x="965200" y="414866"/>
                  </a:cubicBezTo>
                  <a:cubicBezTo>
                    <a:pt x="961778" y="401176"/>
                    <a:pt x="942174" y="398500"/>
                    <a:pt x="931334" y="389466"/>
                  </a:cubicBezTo>
                  <a:cubicBezTo>
                    <a:pt x="925202" y="384356"/>
                    <a:pt x="921540" y="376103"/>
                    <a:pt x="914400" y="372533"/>
                  </a:cubicBezTo>
                  <a:cubicBezTo>
                    <a:pt x="882683" y="356675"/>
                    <a:pt x="854711" y="354565"/>
                    <a:pt x="821267" y="347133"/>
                  </a:cubicBezTo>
                  <a:cubicBezTo>
                    <a:pt x="728628" y="326546"/>
                    <a:pt x="871965" y="349663"/>
                    <a:pt x="677334" y="330200"/>
                  </a:cubicBezTo>
                  <a:cubicBezTo>
                    <a:pt x="657477" y="328214"/>
                    <a:pt x="637823" y="324555"/>
                    <a:pt x="618067" y="321733"/>
                  </a:cubicBezTo>
                  <a:cubicBezTo>
                    <a:pt x="601134" y="299155"/>
                    <a:pt x="579888" y="279243"/>
                    <a:pt x="567267" y="254000"/>
                  </a:cubicBezTo>
                  <a:lnTo>
                    <a:pt x="524934" y="169333"/>
                  </a:lnTo>
                  <a:cubicBezTo>
                    <a:pt x="519289" y="158044"/>
                    <a:pt x="511991" y="147440"/>
                    <a:pt x="508000" y="135466"/>
                  </a:cubicBezTo>
                  <a:lnTo>
                    <a:pt x="491067" y="84666"/>
                  </a:lnTo>
                  <a:lnTo>
                    <a:pt x="474134" y="33866"/>
                  </a:lnTo>
                  <a:lnTo>
                    <a:pt x="474134" y="0"/>
                  </a:ln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76200">
              <a:prstDash val="dash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876425" y="641350"/>
            <a:ext cx="10515600" cy="1325563"/>
          </a:xfrm>
        </p:spPr>
        <p:txBody>
          <a:bodyPr/>
          <a:lstStyle/>
          <a:p>
            <a:r>
              <a:rPr lang="hr-HR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</a:rPr>
              <a:t>Fluorescencija kaliks[4]arena </a:t>
            </a:r>
            <a:endParaRPr lang="hr-HR" b="1" dirty="0">
              <a:latin typeface="Agency FB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72148" y="6325231"/>
            <a:ext cx="77420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800" dirty="0"/>
              <a:t>Z. Jarolímová, M. Vishe, J. Lacour, E. Bakker, </a:t>
            </a:r>
            <a:r>
              <a:rPr lang="hr-HR" sz="800" i="1" dirty="0"/>
              <a:t>Chem. Sci. </a:t>
            </a:r>
            <a:r>
              <a:rPr lang="hr-HR" sz="800" b="1" dirty="0"/>
              <a:t>7</a:t>
            </a:r>
            <a:r>
              <a:rPr lang="hr-HR" sz="800" dirty="0"/>
              <a:t> (2016) 525–533. </a:t>
            </a:r>
          </a:p>
          <a:p>
            <a:r>
              <a:rPr lang="hr-HR" sz="800" dirty="0"/>
              <a:t>S. K. Kim, S. H. Lee, J. Y. Lee, J. Y. Lee, R. A. Bartsch, J. S. Kim,</a:t>
            </a:r>
            <a:r>
              <a:rPr lang="hr-HR" sz="800" i="1" dirty="0"/>
              <a:t> J. Am. Chem. Soc</a:t>
            </a:r>
            <a:r>
              <a:rPr lang="hr-HR" sz="800" dirty="0"/>
              <a:t>. </a:t>
            </a:r>
            <a:r>
              <a:rPr lang="hr-HR" sz="800" b="1" dirty="0"/>
              <a:t>126</a:t>
            </a:r>
            <a:r>
              <a:rPr lang="hr-HR" sz="800" dirty="0"/>
              <a:t> (2004) 16499–16506. </a:t>
            </a:r>
          </a:p>
          <a:p>
            <a:r>
              <a:rPr lang="hr-HR" sz="800" dirty="0"/>
              <a:t>M. Kumar, A. Dhir, V. Bhalla, </a:t>
            </a:r>
            <a:r>
              <a:rPr lang="hr-HR" sz="800" i="1" dirty="0"/>
              <a:t>Eur. J. Org. Chem</a:t>
            </a:r>
            <a:r>
              <a:rPr lang="hr-HR" sz="800" dirty="0"/>
              <a:t>. </a:t>
            </a:r>
            <a:r>
              <a:rPr lang="hr-HR" sz="800" b="1" dirty="0"/>
              <a:t>2009</a:t>
            </a:r>
            <a:r>
              <a:rPr lang="hr-HR" sz="800" dirty="0"/>
              <a:t> (2009) 4534–4540. </a:t>
            </a:r>
          </a:p>
          <a:p>
            <a:r>
              <a:rPr lang="hr-HR" sz="800" dirty="0"/>
              <a:t>Q. Li, Z. Li, </a:t>
            </a:r>
            <a:r>
              <a:rPr lang="hr-HR" sz="800" i="1" dirty="0" err="1"/>
              <a:t>Adv</a:t>
            </a:r>
            <a:r>
              <a:rPr lang="hr-HR" sz="800" i="1" dirty="0"/>
              <a:t>. Sci. </a:t>
            </a:r>
            <a:r>
              <a:rPr lang="hr-HR" sz="800" b="1" dirty="0"/>
              <a:t>4</a:t>
            </a:r>
            <a:r>
              <a:rPr lang="hr-HR" sz="800" dirty="0"/>
              <a:t> (2017) 1600484</a:t>
            </a:r>
          </a:p>
          <a:p>
            <a:endParaRPr lang="hr-HR" sz="8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113A8DF-AFA8-4AFE-86E3-C9394D7DD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266" y="1904762"/>
            <a:ext cx="5999034" cy="35147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0C606C8-2418-47DE-A23C-36B4494F93B3}"/>
              </a:ext>
            </a:extLst>
          </p:cNvPr>
          <p:cNvSpPr/>
          <p:nvPr/>
        </p:nvSpPr>
        <p:spPr>
          <a:xfrm>
            <a:off x="5307702" y="3649981"/>
            <a:ext cx="1367546" cy="38524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Ekscimer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7CF3C7A-1935-4E93-B01C-1BA4FC092A40}"/>
              </a:ext>
            </a:extLst>
          </p:cNvPr>
          <p:cNvSpPr/>
          <p:nvPr/>
        </p:nvSpPr>
        <p:spPr>
          <a:xfrm>
            <a:off x="4191792" y="1990023"/>
            <a:ext cx="2247284" cy="29998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Pirenilni ekscimer 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459C49-B98D-469D-9772-D02DB1BF2C3B}"/>
              </a:ext>
            </a:extLst>
          </p:cNvPr>
          <p:cNvSpPr/>
          <p:nvPr/>
        </p:nvSpPr>
        <p:spPr>
          <a:xfrm>
            <a:off x="6086750" y="2265718"/>
            <a:ext cx="1085478" cy="23284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dirty="0"/>
              <a:t>(plavo)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0C606C8-2418-47DE-A23C-36B4494F93B3}"/>
              </a:ext>
            </a:extLst>
          </p:cNvPr>
          <p:cNvSpPr/>
          <p:nvPr/>
        </p:nvSpPr>
        <p:spPr>
          <a:xfrm>
            <a:off x="2654665" y="3615643"/>
            <a:ext cx="1367546" cy="38524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Monomer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79165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3811</TotalTime>
  <Words>1368</Words>
  <Application>Microsoft Office PowerPoint</Application>
  <PresentationFormat>Widescreen</PresentationFormat>
  <Paragraphs>120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Agency FB</vt:lpstr>
      <vt:lpstr>Arial</vt:lpstr>
      <vt:lpstr>Bernard MT Condensed</vt:lpstr>
      <vt:lpstr>Calibri</vt:lpstr>
      <vt:lpstr>Calibri Light</vt:lpstr>
      <vt:lpstr>Times New Roman</vt:lpstr>
      <vt:lpstr>Wingdings</vt:lpstr>
      <vt:lpstr>Wingdings 3</vt:lpstr>
      <vt:lpstr>Office Theme</vt:lpstr>
      <vt:lpstr>Uporaba kemijskog goriva za disipativnu kontrolu fluorescencije kaliks[4]arena</vt:lpstr>
      <vt:lpstr>Kemijska goriva</vt:lpstr>
      <vt:lpstr>PowerPoint Presentation</vt:lpstr>
      <vt:lpstr>PowerPoint Presentation</vt:lpstr>
      <vt:lpstr>Kemijska goriva</vt:lpstr>
      <vt:lpstr>Kemijska goriva - potencijal</vt:lpstr>
      <vt:lpstr>Kemijska goriva</vt:lpstr>
      <vt:lpstr>Kaliks[4]areni </vt:lpstr>
      <vt:lpstr>Fluorescencija kaliks[4]arena </vt:lpstr>
      <vt:lpstr>Fluorescencija kaliks[4]arena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Zaključak</vt:lpstr>
      <vt:lpstr>Hvala na pozornosti!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Franka</dc:creator>
  <cp:lastModifiedBy>Franka</cp:lastModifiedBy>
  <cp:revision>65</cp:revision>
  <dcterms:created xsi:type="dcterms:W3CDTF">2025-12-15T09:50:00Z</dcterms:created>
  <dcterms:modified xsi:type="dcterms:W3CDTF">2026-03-18T11:14:49Z</dcterms:modified>
</cp:coreProperties>
</file>